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Star-Shaped Microchannel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Lab-on-a-chip devices have become quite popular for analyses in fields such as biochemistry and bioengineering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Through various techniques they incorporate all the equipment involved in a chemical process such as chemical reactors, heat exchangers, separators, and mixers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This example involves the design of an infuser, a device that feeds a reactor or analysis equipment with a specific amount of fluid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Controlling pressure is an accurate way to introduce a set quantity of fluid at a certain velocity to some piece of equipment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Flushing the equipment can also be important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Optimizing such an infuser to maximize its use would involve spending the least amount of time (and fluid) flushing the equipment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Modeling this process in the time domain can lead to an optimization of the infusing pressure, microchannel design, and time control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Laminar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616200" cy="2794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34400"/>
            <a:ext cx="9525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This exercise arbitrarily sets the geometry and conditions of the microchannel lab-on-achip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differential pressure at the five inlets relative to the outlet pressure is time-controlled so that the inlet flow passes from one to the next in a smooth way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At any particular instant, one of the inlet flows dominates, although flow could be significant from more than one inlet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pressure at the outlet is set to zero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  <a:endParaRPr lang="en-US"/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velocity field as a combined slice and arrow plot through the middle of the geometry at t = 0.5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Setting up and observing this plot as an animation gives an informative qualitative description of the process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velocity field in a microchannel infuser through the middle of the geometry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velocity in the </a:t>
            </a:r>
            <a:r>
              <a:rPr lang="en-US" sz="1400" b="false" i="tru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 direction and the pressure in a point near the outlets functions of time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Velocity in the </a:t>
            </a:r>
            <a:r>
              <a:rPr lang="en-US" sz="1200" b="false" i="false" u="none">
                <a:solidFill>
                  <a:srgbClr val="1B4D81"/>
                </a:solidFill>
                <a:latin typeface="Century Schoolbook"/>
              </a:rPr>
              <a:t>x</a:t>
            </a:r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 direction (bottom) and pressure (top) at a point near the outlet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Velocity (spf)&lt;/Node&gt;&lt;LinkType&gt;Image&lt;/LinkType&gt;&lt;ModelLink directoryType=&quot;none&quot;&gt;H:\hub\root\build\main\daily\test\tapplications\Microfluidics_Module\Fluid_Flow\star_chip.mph&lt;/ModelLink&gt;&lt;LocalPath&gt;star_chip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335930824279785&quot;/&gt;&lt;Property name=&quot;zoomanglefull&quot; type=&quot;real&quot; value=&quot;12.66089344024658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1395.033935546875, -1964.2119140625, 1482.533935546875&quot;/&gt;&lt;Property name=&quot;target&quot; type=&quot;realarray&quot; value=&quot;87.5, 12.5, 0&quot;/&gt;&lt;Property name=&quot;up&quot; type=&quot;realarray&quot; value=&quot;0.3086974024772644, 0.4115965962409973, 0.8574929237365723&quot;/&gt;&lt;Property name=&quot;rotationpoint&quot; type=&quot;realarray&quot; value=&quot;87.5, 12.5, 0&quot;/&gt;&lt;Property name=&quot;viewoffset&quot; type=&quot;realarray&quot; value=&quot;0.003998853731900454, 0.02962880108115364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34:53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2023-09-27T20:35:00Z</dcterms:created>
  <dc:creator>COMSOL</dc:creator>
  <cp:lastModifiedBy>COMSOL</cp:lastModifiedBy>
  <dcterms:modified xsi:type="dcterms:W3CDTF">2023-09-27T20:35:00Z</dcterms:modified>
  <cp:revision>1</cp:revision>
  <dc:title>Star-Shaped Microchannel</dc:title>
</cp:coreProperties>
</file>