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5" Target="slides/slide6.xml" Type="http://schemas.openxmlformats.org/officeDocument/2006/relationships/slide"/><Relationship Id="rId16" Target="slides/slide7.xml" Type="http://schemas.openxmlformats.org/officeDocument/2006/relationships/slide"/><Relationship Id="rId17" Target="slides/slide8.xml" Type="http://schemas.openxmlformats.org/officeDocument/2006/relationships/slide"/><Relationship Id="rId18" Target="slides/slide9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8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Induction Motor in 2D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Induction Motor in 2D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Model the induction motor with a conducting rotor cylinder and three phase stator windings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rotational torque and angular speed is evaluated as a function of time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effect of step change in load torque is included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59014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Illustration of the induction motor showing the different coil phases.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583669"/>
            <a:ext cx="4800600" cy="36753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Arkkio‘s Method - Theory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51659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Torque from Maxwell‘s stress tensor: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121773"/>
            <a:ext cx="4800600" cy="2899954"/>
          </a:xfrm>
          <a:prstGeom prst="rect">
            <a:avLst/>
          </a:prstGeom>
        </p:spPr>
      </p:pic>
      <p:sp>
        <p:nvSpPr>
          <p:cNvPr name="AutoShape 4" id="4"/>
          <p:cNvSpPr/>
          <p:nvPr/>
        </p:nvSpPr>
        <p:spPr>
          <a:xfrm flipH="false" flipV="false" rot="0">
            <a:off x="457200" y="3266895"/>
            <a:ext cx="2949575" cy="51659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/>
              <a:t/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Average torque for all rings of rotor air gap:</a:t>
            </a:r>
            <a:endParaRPr lang="en-US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327095"/>
            <a:ext cx="2260600" cy="558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3973990"/>
            <a:ext cx="2667000" cy="927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Arkkio‘s Method - Theory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121773"/>
            <a:ext cx="4800600" cy="289995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620000"/>
            <a:ext cx="2819400" cy="5842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458200"/>
            <a:ext cx="2133600" cy="546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Motion of Rotor</a:t>
            </a:r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2573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motion of the rotor can be described by</a:t>
            </a:r>
          </a:p>
        </p:txBody>
      </p:sp>
      <p:sp>
        <p:nvSpPr>
          <p:cNvPr name="AutoShape 5" id="5"/>
          <p:cNvSpPr/>
          <p:nvPr/>
        </p:nvSpPr>
        <p:spPr>
          <a:xfrm flipH="false" flipV="false" rot="0">
            <a:off x="457200" y="2495935"/>
            <a:ext cx="8305200" cy="258891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/>
              <a:t/>
            </a: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relation is solved automatically when the Rotating Domain node is set to Rigid domain</a:t>
            </a:r>
            <a:endParaRPr lang="en-US"/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rotor’s moment of inertia is taken from Mass Properties nodes, the applied moment is taken from the Force Calculation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848235"/>
            <a:ext cx="1320800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Torque Comparison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Torque values from COMSOL‘s Force Calculation and Arkkio‘s method are in good agreement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torque goes to zero as soon as the motor is fully accelerated. After that, the load torque is applied.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771525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Angular speed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revolutions per second (RPS) of an induction motor must be slightly different from the AC frequency of the coils in order to generate torque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The motor accelerates to 60 RPS which is equal to the AC frequency. No more torque is generated; the motor neither brakes nor accelerates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Due to the frequency drop after applying the load torque, there is a mismatch between AC frequency and RPS and the motor generates torque again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771525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Appendix: Arkkio‘s Method (Theory)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332000"/>
            <a:ext cx="4902200" cy="5334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119400"/>
            <a:ext cx="558800" cy="368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741700"/>
            <a:ext cx="5092700" cy="9652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00" y="3960900"/>
            <a:ext cx="2260600" cy="558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Appendix: Arkkio‘s Method (Theory)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332000"/>
            <a:ext cx="1295400" cy="2286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4.0.40&quot;&gt;&lt;VersionInformation&gt;&lt;Version&gt;1&lt;/Version&gt;&lt;/VersionInformation&gt;&lt;Entity&gt;/result/feature/pg8&lt;/Entity&gt;&lt;Tag&gt;pg8&lt;/Tag&gt;&lt;Node&gt;Results &amp;gt; Torque Comparison&lt;/Node&gt;&lt;LinkType&gt;Image&lt;/LinkType&gt;&lt;ModelLink directoryType=&quot;none&quot;&gt;C:\Workspaces\sb1\distr\test\models\acdc\induction_motor_2d.mph&lt;/ModelLink&gt;&lt;LocalPath&gt;induction_motor_2d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ur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&quot;/&gt;&lt;Property name=&quot;xmax&quot; type=&quot;real&quot; value=&quot;1&quot;/&gt;&lt;Property name=&quot;ymin&quot; type=&quot;real&quot; value=&quot;-1&quot;/&gt;&lt;Property name=&quot;ymax&quot; type=&quot;real&quot; value=&quot;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Nov 28, 2024, 2:20:49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4.0.40&quot;&gt;&lt;VersionInformation&gt;&lt;Version&gt;1&lt;/Version&gt;&lt;/VersionInformation&gt;&lt;Entity&gt;/result/feature/pg10&lt;/Entity&gt;&lt;Tag&gt;pg10&lt;/Tag&gt;&lt;Node&gt;Results &amp;gt; Angular Speed&lt;/Node&gt;&lt;LinkType&gt;Image&lt;/LinkType&gt;&lt;ModelLink directoryType=&quot;none&quot;&gt;C:\Workspaces\sb1\distr\test\models\acdc\induction_motor_2d.mph&lt;/ModelLink&gt;&lt;LocalPath&gt;induction_motor_2d.mph&lt;/LocalPath&gt;&lt;SDim&gt;1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ff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cur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1&quot;/&gt;&lt;Property name=&quot;xmax&quot; type=&quot;real&quot; value=&quot;1&quot;/&gt;&lt;Property name=&quot;ymin&quot; type=&quot;real&quot; value=&quot;-1&quot;/&gt;&lt;Property name=&quot;ymax&quot; type=&quot;real&quot; value=&quot;1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Nov 28, 2024, 2:20:50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2024-11-28T13:20:51Z</dcterms:created>
  <dc:creator>COMSOL</dc:creator>
  <cp:lastModifiedBy>COMSOL</cp:lastModifiedBy>
  <dcterms:modified xsi:type="dcterms:W3CDTF">2024-11-28T13:20:51Z</dcterms:modified>
  <cp:revision>1</cp:revision>
  <dc:title>Induction Motor in 2D</dc:title>
</cp:coreProperties>
</file>