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6"/>
  </p:sldMasterIdLst>
  <p:notesMasterIdLst>
    <p:notesMasterId r:id="rId23"/>
  </p:notesMasterIdLst>
  <p:handoutMasterIdLst>
    <p:handoutMasterId r:id="rId24"/>
  </p:handoutMasterIdLst>
  <p:sldIdLst>
    <p:sldId id="256" r:id="rId7"/>
    <p:sldId id="2134804210" r:id="rId8"/>
    <p:sldId id="2134804227" r:id="rId9"/>
    <p:sldId id="2134804211" r:id="rId10"/>
    <p:sldId id="2134804214" r:id="rId11"/>
    <p:sldId id="2134804215" r:id="rId12"/>
    <p:sldId id="2134804217" r:id="rId13"/>
    <p:sldId id="2134804216" r:id="rId14"/>
    <p:sldId id="2134804223" r:id="rId15"/>
    <p:sldId id="2134804222" r:id="rId16"/>
    <p:sldId id="2134804218" r:id="rId17"/>
    <p:sldId id="2134804221" r:id="rId18"/>
    <p:sldId id="2134804228" r:id="rId19"/>
    <p:sldId id="2134804225" r:id="rId20"/>
    <p:sldId id="2134804226" r:id="rId21"/>
    <p:sldId id="26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yl jasny 1 — Ak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Styl jasny 3 — Ak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73F8A54-F971-430D-9108-034FE38666EA}" styleName="ABB Default Table">
    <a:wholeTbl>
      <a:tcTxStyle>
        <a:fontRef idx="minor">
          <a:prstClr val="black"/>
        </a:fontRef>
        <a:schemeClr val="dk1"/>
      </a:tcTxStyle>
      <a:tcStyle>
        <a:tcBdr>
          <a:left>
            <a:ln>
              <a:noFill/>
            </a:ln>
          </a:left>
          <a:right>
            <a:ln>
              <a:noFill/>
            </a:ln>
          </a:right>
          <a:top>
            <a:ln>
              <a:noFill/>
            </a:ln>
          </a:top>
          <a:bottom>
            <a:ln w="0" cmpd="sng">
              <a:solidFill>
                <a:schemeClr val="dk1"/>
              </a:solidFill>
            </a:ln>
          </a:bottom>
          <a:insideH>
            <a:ln w="7500" cmpd="sng">
              <a:solidFill>
                <a:schemeClr val="dk1"/>
              </a:solidFill>
            </a:ln>
          </a:insideH>
          <a:insideV>
            <a:ln>
              <a:noFill/>
            </a:ln>
          </a:insideV>
        </a:tcBdr>
        <a:fill>
          <a:solidFill>
            <a:schemeClr val="lt1"/>
          </a:solidFill>
        </a:fill>
      </a:tcStyle>
    </a:wholeTbl>
    <a:band1H>
      <a:tcStyle>
        <a:tcBdr/>
        <a:fill>
          <a:solidFill>
            <a:schemeClr val="lt1"/>
          </a:solidFill>
        </a:fill>
      </a:tcStyle>
    </a:band1H>
    <a:band2H>
      <a:tcStyle>
        <a:tcBdr/>
      </a:tcStyle>
    </a:band2H>
    <a:band1V>
      <a:tcStyle>
        <a:tcBdr/>
        <a:fill>
          <a:solidFill>
            <a:schemeClr val="lt1"/>
          </a:solidFill>
        </a:fill>
      </a:tcStyle>
    </a:band1V>
    <a:band2V>
      <a:tcStyle>
        <a:tcBdr/>
      </a:tcStyle>
    </a:band2V>
    <a:lastCol>
      <a:tcTxStyle b="off">
        <a:fontRef idx="minor">
          <a:schemeClr val="dk1"/>
        </a:fontRef>
        <a:schemeClr val="dk1"/>
      </a:tcTxStyle>
      <a:tcStyle>
        <a:tcBdr/>
        <a:fill>
          <a:solidFill>
            <a:schemeClr val="accent5"/>
          </a:solidFill>
        </a:fill>
      </a:tcStyle>
    </a:lastCol>
    <a:firstCol>
      <a:tcTxStyle b="on">
        <a:fontRef idx="minor">
          <a:schemeClr val="dk1"/>
        </a:fontRef>
        <a:schemeClr val="dk1"/>
      </a:tcTxStyle>
      <a:tcStyle>
        <a:tcBdr/>
        <a:fill>
          <a:solidFill>
            <a:schemeClr val="lt1"/>
          </a:solidFill>
        </a:fill>
      </a:tcStyle>
    </a:firstCol>
    <a:lastRow>
      <a:tcTxStyle b="off">
        <a:fontRef idx="minor">
          <a:prstClr val="black"/>
        </a:fontRef>
        <a:schemeClr val="lt1"/>
      </a:tcTxStyle>
      <a:tcStyle>
        <a:tcBdr/>
        <a:fill>
          <a:solidFill>
            <a:schemeClr val="accent5"/>
          </a:solidFill>
        </a:fill>
      </a:tcStyle>
    </a:lastRow>
    <a:firstRow>
      <a:tcTxStyle b="on">
        <a:fontRef idx="minor">
          <a:prstClr val="black"/>
        </a:fontRef>
        <a:schemeClr val="tx2"/>
      </a:tcTxStyle>
      <a:tcStyle>
        <a:tcBdr>
          <a:bottom>
            <a:ln w="15000" cmpd="sng">
              <a:solidFill>
                <a:schemeClr val="dk1"/>
              </a:solidFill>
            </a:ln>
          </a:bottom>
        </a:tcBdr>
        <a:fill>
          <a:solidFill>
            <a:schemeClr val="lt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85663" autoAdjust="0"/>
  </p:normalViewPr>
  <p:slideViewPr>
    <p:cSldViewPr snapToGrid="0" snapToObjects="1" showGuides="1">
      <p:cViewPr varScale="1">
        <p:scale>
          <a:sx n="68" d="100"/>
          <a:sy n="68" d="100"/>
        </p:scale>
        <p:origin x="480" y="60"/>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4" d="100"/>
          <a:sy n="84" d="100"/>
        </p:scale>
        <p:origin x="-380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vl1pPr>
          </a:lstStyle>
          <a:p>
            <a:endParaRPr lang="en-US" dirty="0">
              <a:latin typeface="ABBvoice" panose="020D0603020503020204" pitchFamily="34" charset="0"/>
              <a:ea typeface="ABBvoice" panose="020D0603020503020204" pitchFamily="34" charset="0"/>
              <a:cs typeface="ABBvoice" panose="020D0603020503020204" pitchFamily="34" charset="0"/>
            </a:endParaRPr>
          </a:p>
        </p:txBody>
      </p:sp>
      <p:sp>
        <p:nvSpPr>
          <p:cNvPr id="3" name="Date Placeholder 2"/>
          <p:cNvSpPr>
            <a:spLocks noGrp="1"/>
          </p:cNvSpPr>
          <p:nvPr>
            <p:ph type="dt" sz="quarter" idx="1"/>
          </p:nvPr>
        </p:nvSpPr>
        <p:spPr bwMode="gray">
          <a:xfrm>
            <a:off x="3884613" y="0"/>
            <a:ext cx="2971800" cy="457200"/>
          </a:xfrm>
          <a:prstGeom prst="rect">
            <a:avLst/>
          </a:prstGeom>
        </p:spPr>
        <p:txBody>
          <a:bodyPr vert="horz" lIns="91440" tIns="45720" rIns="91440" bIns="45720" rtlCol="0"/>
          <a:lstStyle>
            <a:lvl1pPr algn="r">
              <a:defRPr sz="1200"/>
            </a:lvl1pPr>
          </a:lstStyle>
          <a:p>
            <a:fld id="{696490A3-8906-4C15-BA06-29841194A30F}" type="datetimeFigureOut">
              <a:rPr lang="en-US" smtClean="0">
                <a:latin typeface="ABBvoice" panose="020D0603020503020204" pitchFamily="34" charset="0"/>
                <a:ea typeface="ABBvoice" panose="020D0603020503020204" pitchFamily="34" charset="0"/>
                <a:cs typeface="ABBvoice" panose="020D0603020503020204" pitchFamily="34" charset="0"/>
              </a:rPr>
              <a:t>10/21/2024</a:t>
            </a:fld>
            <a:endParaRPr lang="en-US" dirty="0">
              <a:latin typeface="ABBvoice" panose="020D0603020503020204" pitchFamily="34" charset="0"/>
              <a:ea typeface="ABBvoice" panose="020D0603020503020204" pitchFamily="34" charset="0"/>
              <a:cs typeface="ABBvoice" panose="020D0603020503020204" pitchFamily="34" charset="0"/>
            </a:endParaRPr>
          </a:p>
        </p:txBody>
      </p:sp>
      <p:sp>
        <p:nvSpPr>
          <p:cNvPr id="4" name="Footer Placeholder 3"/>
          <p:cNvSpPr>
            <a:spLocks noGrp="1"/>
          </p:cNvSpPr>
          <p:nvPr>
            <p:ph type="ftr" sz="quarter" idx="2"/>
          </p:nvPr>
        </p:nvSpPr>
        <p:spPr bwMode="gray">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BBvoice" panose="020D0603020503020204" pitchFamily="34" charset="0"/>
              <a:ea typeface="ABBvoice" panose="020D0603020503020204" pitchFamily="34" charset="0"/>
              <a:cs typeface="ABBvoice" panose="020D0603020503020204" pitchFamily="34" charset="0"/>
            </a:endParaRPr>
          </a:p>
        </p:txBody>
      </p:sp>
      <p:sp>
        <p:nvSpPr>
          <p:cNvPr id="5" name="Slide Number Placeholder 4"/>
          <p:cNvSpPr>
            <a:spLocks noGrp="1"/>
          </p:cNvSpPr>
          <p:nvPr>
            <p:ph type="sldNum" sz="quarter" idx="3"/>
          </p:nvPr>
        </p:nvSpPr>
        <p:spPr bwMode="gray">
          <a:xfrm>
            <a:off x="3884613" y="8685213"/>
            <a:ext cx="2971800" cy="457200"/>
          </a:xfrm>
          <a:prstGeom prst="rect">
            <a:avLst/>
          </a:prstGeom>
        </p:spPr>
        <p:txBody>
          <a:bodyPr vert="horz" lIns="91440" tIns="45720" rIns="91440" bIns="45720" rtlCol="0" anchor="b"/>
          <a:lstStyle>
            <a:lvl1pPr algn="r">
              <a:defRPr sz="1200"/>
            </a:lvl1pPr>
          </a:lstStyle>
          <a:p>
            <a:fld id="{CDABD733-F72C-4484-8056-9C6167F848BC}" type="slidenum">
              <a:rPr lang="en-US" smtClean="0">
                <a:latin typeface="ABBvoice" panose="020D0603020503020204" pitchFamily="34" charset="0"/>
                <a:ea typeface="ABBvoice" panose="020D0603020503020204" pitchFamily="34" charset="0"/>
                <a:cs typeface="ABBvoice" panose="020D0603020503020204" pitchFamily="34" charset="0"/>
              </a:rPr>
              <a:t>‹#›</a:t>
            </a:fld>
            <a:endParaRPr lang="en-US" dirty="0">
              <a:latin typeface="ABBvoice" panose="020D0603020503020204" pitchFamily="34" charset="0"/>
              <a:ea typeface="ABBvoice" panose="020D0603020503020204" pitchFamily="34" charset="0"/>
              <a:cs typeface="ABBvoice" panose="020D0603020503020204" pitchFamily="34" charset="0"/>
            </a:endParaRPr>
          </a:p>
        </p:txBody>
      </p:sp>
    </p:spTree>
    <p:extLst>
      <p:ext uri="{BB962C8B-B14F-4D97-AF65-F5344CB8AC3E}">
        <p14:creationId xmlns:p14="http://schemas.microsoft.com/office/powerpoint/2010/main" val="3565611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atin typeface="ABBvoice" panose="020D0603020503020204" pitchFamily="34" charset="0"/>
                <a:ea typeface="ABBvoice" panose="020D0603020503020204" pitchFamily="34" charset="0"/>
                <a:cs typeface="ABBvoice" panose="020D0603020503020204" pitchFamily="34" charset="0"/>
              </a:defRPr>
            </a:lvl1pPr>
          </a:lstStyle>
          <a:p>
            <a:endParaRPr lang="en-US" dirty="0"/>
          </a:p>
        </p:txBody>
      </p:sp>
      <p:sp>
        <p:nvSpPr>
          <p:cNvPr id="3" name="Date Placeholder 2"/>
          <p:cNvSpPr>
            <a:spLocks noGrp="1"/>
          </p:cNvSpPr>
          <p:nvPr>
            <p:ph type="dt" idx="1"/>
          </p:nvPr>
        </p:nvSpPr>
        <p:spPr bwMode="gray">
          <a:xfrm>
            <a:off x="3884613" y="0"/>
            <a:ext cx="2971800" cy="457200"/>
          </a:xfrm>
          <a:prstGeom prst="rect">
            <a:avLst/>
          </a:prstGeom>
        </p:spPr>
        <p:txBody>
          <a:bodyPr vert="horz" lIns="91440" tIns="45720" rIns="91440" bIns="45720" rtlCol="0"/>
          <a:lstStyle>
            <a:lvl1pPr algn="r">
              <a:defRPr sz="1200">
                <a:latin typeface="ABBvoice" panose="020D0603020503020204" pitchFamily="34" charset="0"/>
                <a:ea typeface="ABBvoice" panose="020D0603020503020204" pitchFamily="34" charset="0"/>
                <a:cs typeface="ABBvoice" panose="020D0603020503020204" pitchFamily="34" charset="0"/>
              </a:defRPr>
            </a:lvl1pPr>
          </a:lstStyle>
          <a:p>
            <a:fld id="{7B9B1A6A-6BBE-4409-8C9E-DA0703379151}" type="datetimeFigureOut">
              <a:rPr lang="en-US" smtClean="0"/>
              <a:pPr/>
              <a:t>10/21/2024</a:t>
            </a:fld>
            <a:endParaRPr lang="en-US" dirty="0"/>
          </a:p>
        </p:txBody>
      </p:sp>
      <p:sp>
        <p:nvSpPr>
          <p:cNvPr id="4" name="Slide Image Placeholder 3"/>
          <p:cNvSpPr>
            <a:spLocks noGrp="1" noRot="1" noChangeAspect="1"/>
          </p:cNvSpPr>
          <p:nvPr>
            <p:ph type="sldImg" idx="2"/>
          </p:nvPr>
        </p:nvSpPr>
        <p:spPr bwMode="gray">
          <a:xfrm>
            <a:off x="383822" y="685800"/>
            <a:ext cx="6096000" cy="3429000"/>
          </a:xfrm>
          <a:prstGeom prst="rect">
            <a:avLst/>
          </a:prstGeom>
          <a:noFill/>
          <a:ln w="12700">
            <a:solidFill>
              <a:schemeClr val="accent5"/>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bwMode="gray">
          <a:xfrm>
            <a:off x="383822" y="4343400"/>
            <a:ext cx="6090356" cy="4114800"/>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bwMode="gray">
          <a:xfrm>
            <a:off x="0" y="8685213"/>
            <a:ext cx="2971800" cy="457200"/>
          </a:xfrm>
          <a:prstGeom prst="rect">
            <a:avLst/>
          </a:prstGeom>
        </p:spPr>
        <p:txBody>
          <a:bodyPr vert="horz" lIns="91440" tIns="45720" rIns="91440" bIns="45720" rtlCol="0" anchor="b"/>
          <a:lstStyle>
            <a:lvl1pPr algn="l">
              <a:defRPr sz="1200">
                <a:latin typeface="ABBvoice" panose="020D0603020503020204" pitchFamily="34" charset="0"/>
                <a:ea typeface="ABBvoice" panose="020D0603020503020204" pitchFamily="34" charset="0"/>
                <a:cs typeface="ABBvoice" panose="020D0603020503020204" pitchFamily="34" charset="0"/>
              </a:defRPr>
            </a:lvl1pPr>
          </a:lstStyle>
          <a:p>
            <a:endParaRPr lang="en-US" dirty="0"/>
          </a:p>
        </p:txBody>
      </p:sp>
      <p:sp>
        <p:nvSpPr>
          <p:cNvPr id="7" name="Slide Number Placeholder 6"/>
          <p:cNvSpPr>
            <a:spLocks noGrp="1"/>
          </p:cNvSpPr>
          <p:nvPr>
            <p:ph type="sldNum" sz="quarter" idx="5"/>
          </p:nvPr>
        </p:nvSpPr>
        <p:spPr bwMode="gray">
          <a:xfrm>
            <a:off x="3884613" y="8685213"/>
            <a:ext cx="2971800" cy="457200"/>
          </a:xfrm>
          <a:prstGeom prst="rect">
            <a:avLst/>
          </a:prstGeom>
        </p:spPr>
        <p:txBody>
          <a:bodyPr vert="horz" lIns="91440" tIns="45720" rIns="91440" bIns="45720" rtlCol="0" anchor="b"/>
          <a:lstStyle>
            <a:lvl1pPr algn="r">
              <a:defRPr sz="1200">
                <a:latin typeface="ABBvoice" panose="020D0603020503020204" pitchFamily="34" charset="0"/>
                <a:ea typeface="ABBvoice" panose="020D0603020503020204" pitchFamily="34" charset="0"/>
                <a:cs typeface="ABBvoice" panose="020D0603020503020204" pitchFamily="34" charset="0"/>
              </a:defRPr>
            </a:lvl1pPr>
          </a:lstStyle>
          <a:p>
            <a:fld id="{3A94E69C-C28A-4BE6-BE89-71D8FB2035FD}" type="slidenum">
              <a:rPr lang="en-US" smtClean="0"/>
              <a:pPr/>
              <a:t>‹#›</a:t>
            </a:fld>
            <a:endParaRPr lang="en-US" dirty="0"/>
          </a:p>
        </p:txBody>
      </p:sp>
    </p:spTree>
    <p:extLst>
      <p:ext uri="{BB962C8B-B14F-4D97-AF65-F5344CB8AC3E}">
        <p14:creationId xmlns:p14="http://schemas.microsoft.com/office/powerpoint/2010/main" val="4290885645"/>
      </p:ext>
    </p:extLst>
  </p:cSld>
  <p:clrMap bg1="lt1" tx1="dk1" bg2="lt2" tx2="dk2" accent1="accent1" accent2="accent2" accent3="accent3" accent4="accent4" accent5="accent5" accent6="accent6" hlink="hlink" folHlink="folHlink"/>
  <p:notesStyle>
    <a:lvl1pPr marL="0" indent="0" algn="l" defTabSz="914400" rtl="0" eaLnBrk="1" latinLnBrk="0" hangingPunct="1">
      <a:defRPr sz="1200" kern="1200">
        <a:solidFill>
          <a:schemeClr val="tx1"/>
        </a:solidFill>
        <a:latin typeface="ABBvoice" panose="020D0603020503020204" pitchFamily="34" charset="0"/>
        <a:ea typeface="ABBvoice" panose="020D0603020503020204" pitchFamily="34" charset="0"/>
        <a:cs typeface="ABBvoice" panose="020D0603020503020204" pitchFamily="34" charset="0"/>
      </a:defRPr>
    </a:lvl1pPr>
    <a:lvl2pPr marL="180000" indent="-180000" algn="l" defTabSz="914400" rtl="0" eaLnBrk="1" latinLnBrk="0" hangingPunct="1">
      <a:buFont typeface="ABBvoiceOffice" panose="020D0603020503020204" pitchFamily="34" charset="0"/>
      <a:buChar char="–"/>
      <a:defRPr sz="1200" kern="1200">
        <a:solidFill>
          <a:schemeClr val="tx1"/>
        </a:solidFill>
        <a:latin typeface="ABBvoice" panose="020D0603020503020204" pitchFamily="34" charset="0"/>
        <a:ea typeface="ABBvoice" panose="020D0603020503020204" pitchFamily="34" charset="0"/>
        <a:cs typeface="ABBvoice" panose="020D0603020503020204" pitchFamily="34" charset="0"/>
      </a:defRPr>
    </a:lvl2pPr>
    <a:lvl3pPr marL="360000" indent="-180000" algn="l" defTabSz="914400" rtl="0" eaLnBrk="1" latinLnBrk="0" hangingPunct="1">
      <a:buFont typeface="Arial" panose="020B0604020202020204" pitchFamily="34" charset="0"/>
      <a:buChar char="•"/>
      <a:defRPr sz="1200" kern="1200">
        <a:solidFill>
          <a:schemeClr val="tx1"/>
        </a:solidFill>
        <a:latin typeface="ABBvoice" panose="020D0603020503020204" pitchFamily="34" charset="0"/>
        <a:ea typeface="ABBvoice" panose="020D0603020503020204" pitchFamily="34" charset="0"/>
        <a:cs typeface="ABBvoice" panose="020D0603020503020204" pitchFamily="34" charset="0"/>
      </a:defRPr>
    </a:lvl3pPr>
    <a:lvl4pPr marL="360000" indent="-180000" algn="l" defTabSz="914400" rtl="0" eaLnBrk="1" latinLnBrk="0" hangingPunct="1">
      <a:buFont typeface="Arial" panose="020B0604020202020204" pitchFamily="34" charset="0"/>
      <a:buChar char="•"/>
      <a:defRPr sz="1200" kern="1200">
        <a:solidFill>
          <a:schemeClr val="tx1"/>
        </a:solidFill>
        <a:latin typeface="ABBvoice" panose="020D0603020503020204" pitchFamily="34" charset="0"/>
        <a:ea typeface="ABBvoice" panose="020D0603020503020204" pitchFamily="34" charset="0"/>
        <a:cs typeface="ABBvoice" panose="020D0603020503020204" pitchFamily="34" charset="0"/>
      </a:defRPr>
    </a:lvl4pPr>
    <a:lvl5pPr marL="360000" indent="-180000" algn="l" defTabSz="914400" rtl="0" eaLnBrk="1" latinLnBrk="0" hangingPunct="1">
      <a:buFont typeface="Arial" panose="020B0604020202020204" pitchFamily="34" charset="0"/>
      <a:buChar char="•"/>
      <a:defRPr sz="1200" kern="1200">
        <a:solidFill>
          <a:schemeClr val="tx1"/>
        </a:solidFill>
        <a:latin typeface="ABBvoice" panose="020D0603020503020204" pitchFamily="34" charset="0"/>
        <a:ea typeface="ABBvoice" panose="020D0603020503020204" pitchFamily="34" charset="0"/>
        <a:cs typeface="ABBvoice" panose="020D0603020503020204" pitchFamily="34" charset="0"/>
      </a:defRPr>
    </a:lvl5pPr>
    <a:lvl6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6pPr>
    <a:lvl7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7pPr>
    <a:lvl8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8pPr>
    <a:lvl9pPr marL="360000" indent="-180000" algn="l" defTabSz="914400" rtl="0" eaLnBrk="1" latinLnBrk="0" hangingPunct="1">
      <a:buFont typeface="Arial" panose="020B0604020202020204" pitchFamily="34" charset="0"/>
      <a:buChar char="•"/>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465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4E69C-C28A-4BE6-BE89-71D8FB2035FD}" type="slidenum">
              <a:rPr lang="en-US" smtClean="0"/>
              <a:t>1</a:t>
            </a:fld>
            <a:endParaRPr lang="en-US" dirty="0"/>
          </a:p>
        </p:txBody>
      </p:sp>
    </p:spTree>
    <p:extLst>
      <p:ext uri="{BB962C8B-B14F-4D97-AF65-F5344CB8AC3E}">
        <p14:creationId xmlns:p14="http://schemas.microsoft.com/office/powerpoint/2010/main" val="4047227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10</a:t>
            </a:fld>
            <a:endParaRPr lang="en-US" dirty="0"/>
          </a:p>
        </p:txBody>
      </p:sp>
    </p:spTree>
    <p:extLst>
      <p:ext uri="{BB962C8B-B14F-4D97-AF65-F5344CB8AC3E}">
        <p14:creationId xmlns:p14="http://schemas.microsoft.com/office/powerpoint/2010/main" val="1760180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11</a:t>
            </a:fld>
            <a:endParaRPr lang="en-US" dirty="0"/>
          </a:p>
        </p:txBody>
      </p:sp>
    </p:spTree>
    <p:extLst>
      <p:ext uri="{BB962C8B-B14F-4D97-AF65-F5344CB8AC3E}">
        <p14:creationId xmlns:p14="http://schemas.microsoft.com/office/powerpoint/2010/main" val="2486790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12</a:t>
            </a:fld>
            <a:endParaRPr lang="en-US" dirty="0"/>
          </a:p>
        </p:txBody>
      </p:sp>
    </p:spTree>
    <p:extLst>
      <p:ext uri="{BB962C8B-B14F-4D97-AF65-F5344CB8AC3E}">
        <p14:creationId xmlns:p14="http://schemas.microsoft.com/office/powerpoint/2010/main" val="2817811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13</a:t>
            </a:fld>
            <a:endParaRPr lang="en-US" dirty="0"/>
          </a:p>
        </p:txBody>
      </p:sp>
    </p:spTree>
    <p:extLst>
      <p:ext uri="{BB962C8B-B14F-4D97-AF65-F5344CB8AC3E}">
        <p14:creationId xmlns:p14="http://schemas.microsoft.com/office/powerpoint/2010/main" val="776592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14</a:t>
            </a:fld>
            <a:endParaRPr lang="en-US" dirty="0"/>
          </a:p>
        </p:txBody>
      </p:sp>
    </p:spTree>
    <p:extLst>
      <p:ext uri="{BB962C8B-B14F-4D97-AF65-F5344CB8AC3E}">
        <p14:creationId xmlns:p14="http://schemas.microsoft.com/office/powerpoint/2010/main" val="367134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2</a:t>
            </a:fld>
            <a:endParaRPr lang="en-US" dirty="0"/>
          </a:p>
        </p:txBody>
      </p:sp>
    </p:spTree>
    <p:extLst>
      <p:ext uri="{BB962C8B-B14F-4D97-AF65-F5344CB8AC3E}">
        <p14:creationId xmlns:p14="http://schemas.microsoft.com/office/powerpoint/2010/main" val="1681358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3</a:t>
            </a:fld>
            <a:endParaRPr lang="en-US" dirty="0"/>
          </a:p>
        </p:txBody>
      </p:sp>
    </p:spTree>
    <p:extLst>
      <p:ext uri="{BB962C8B-B14F-4D97-AF65-F5344CB8AC3E}">
        <p14:creationId xmlns:p14="http://schemas.microsoft.com/office/powerpoint/2010/main" val="4143345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4</a:t>
            </a:fld>
            <a:endParaRPr lang="en-US" dirty="0"/>
          </a:p>
        </p:txBody>
      </p:sp>
    </p:spTree>
    <p:extLst>
      <p:ext uri="{BB962C8B-B14F-4D97-AF65-F5344CB8AC3E}">
        <p14:creationId xmlns:p14="http://schemas.microsoft.com/office/powerpoint/2010/main" val="3307814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5</a:t>
            </a:fld>
            <a:endParaRPr lang="en-US" dirty="0"/>
          </a:p>
        </p:txBody>
      </p:sp>
    </p:spTree>
    <p:extLst>
      <p:ext uri="{BB962C8B-B14F-4D97-AF65-F5344CB8AC3E}">
        <p14:creationId xmlns:p14="http://schemas.microsoft.com/office/powerpoint/2010/main" val="1058213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6</a:t>
            </a:fld>
            <a:endParaRPr lang="en-US" dirty="0"/>
          </a:p>
        </p:txBody>
      </p:sp>
    </p:spTree>
    <p:extLst>
      <p:ext uri="{BB962C8B-B14F-4D97-AF65-F5344CB8AC3E}">
        <p14:creationId xmlns:p14="http://schemas.microsoft.com/office/powerpoint/2010/main" val="3933711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7</a:t>
            </a:fld>
            <a:endParaRPr lang="en-US" dirty="0"/>
          </a:p>
        </p:txBody>
      </p:sp>
    </p:spTree>
    <p:extLst>
      <p:ext uri="{BB962C8B-B14F-4D97-AF65-F5344CB8AC3E}">
        <p14:creationId xmlns:p14="http://schemas.microsoft.com/office/powerpoint/2010/main" val="3176569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8</a:t>
            </a:fld>
            <a:endParaRPr lang="en-US" dirty="0"/>
          </a:p>
        </p:txBody>
      </p:sp>
    </p:spTree>
    <p:extLst>
      <p:ext uri="{BB962C8B-B14F-4D97-AF65-F5344CB8AC3E}">
        <p14:creationId xmlns:p14="http://schemas.microsoft.com/office/powerpoint/2010/main" val="1308489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94E69C-C28A-4BE6-BE89-71D8FB2035FD}" type="slidenum">
              <a:rPr lang="en-US" smtClean="0"/>
              <a:pPr/>
              <a:t>9</a:t>
            </a:fld>
            <a:endParaRPr lang="en-US" dirty="0"/>
          </a:p>
        </p:txBody>
      </p:sp>
    </p:spTree>
    <p:extLst>
      <p:ext uri="{BB962C8B-B14F-4D97-AF65-F5344CB8AC3E}">
        <p14:creationId xmlns:p14="http://schemas.microsoft.com/office/powerpoint/2010/main" val="15408192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pic>
        <p:nvPicPr>
          <p:cNvPr id="1027"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7" r="7"/>
          <a:stretch/>
        </p:blipFill>
        <p:spPr bwMode="gray">
          <a:xfrm>
            <a:off x="2"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16"/>
          </p:nvPr>
        </p:nvSpPr>
        <p:spPr bwMode="gray">
          <a:xfrm>
            <a:off x="334963" y="365752"/>
            <a:ext cx="1528942" cy="230400"/>
          </a:xfrm>
          <a:prstGeom prst="roundRect">
            <a:avLst>
              <a:gd name="adj" fmla="val 50000"/>
            </a:avLst>
          </a:prstGeom>
          <a:solidFill>
            <a:schemeClr val="accent2"/>
          </a:solidFill>
        </p:spPr>
        <p:txBody>
          <a:bodyPr anchor="ctr"/>
          <a:lstStyle>
            <a:lvl1pPr marL="0" indent="0" algn="ctr">
              <a:spcBef>
                <a:spcPts val="0"/>
              </a:spcBef>
              <a:buFont typeface="Arial" panose="020B0604020202020204" pitchFamily="34" charset="0"/>
              <a:buNone/>
              <a:defRPr sz="900" cap="all" baseline="0">
                <a:solidFill>
                  <a:schemeClr val="bg1"/>
                </a:solidFill>
              </a:defRPr>
            </a:lvl1pPr>
            <a:lvl2pPr marL="0" indent="0" algn="ctr">
              <a:spcBef>
                <a:spcPts val="0"/>
              </a:spcBef>
              <a:buNone/>
              <a:defRPr sz="900" cap="all" baseline="0">
                <a:solidFill>
                  <a:schemeClr val="bg1"/>
                </a:solidFill>
              </a:defRPr>
            </a:lvl2pPr>
            <a:lvl3pPr marL="0" indent="0" algn="ctr">
              <a:spcBef>
                <a:spcPts val="0"/>
              </a:spcBef>
              <a:buNone/>
              <a:defRPr sz="900" cap="all" baseline="0">
                <a:solidFill>
                  <a:schemeClr val="bg1"/>
                </a:solidFill>
              </a:defRPr>
            </a:lvl3pPr>
            <a:lvl4pPr marL="0" indent="0" algn="ctr">
              <a:spcBef>
                <a:spcPts val="0"/>
              </a:spcBef>
              <a:buNone/>
              <a:defRPr sz="900" cap="all" baseline="0">
                <a:solidFill>
                  <a:schemeClr val="bg1"/>
                </a:solidFill>
              </a:defRPr>
            </a:lvl4pPr>
            <a:lvl5pPr marL="0" indent="0" algn="ctr">
              <a:spcBef>
                <a:spcPts val="0"/>
              </a:spcBef>
              <a:buNone/>
              <a:defRPr sz="900" cap="all" baseline="0">
                <a:solidFill>
                  <a:schemeClr val="bg1"/>
                </a:solidFill>
              </a:defRPr>
            </a:lvl5pPr>
            <a:lvl6pPr marL="0" indent="0" algn="ctr">
              <a:spcBef>
                <a:spcPts val="0"/>
              </a:spcBef>
              <a:buNone/>
              <a:defRPr sz="900" cap="all" baseline="0">
                <a:solidFill>
                  <a:schemeClr val="bg1"/>
                </a:solidFill>
              </a:defRPr>
            </a:lvl6pPr>
            <a:lvl7pPr marL="0" indent="0" algn="ctr">
              <a:spcBef>
                <a:spcPts val="0"/>
              </a:spcBef>
              <a:buNone/>
              <a:defRPr sz="900" cap="all" baseline="0">
                <a:solidFill>
                  <a:schemeClr val="bg1"/>
                </a:solidFill>
              </a:defRPr>
            </a:lvl7pPr>
            <a:lvl8pPr marL="0" indent="0" algn="ctr">
              <a:spcBef>
                <a:spcPts val="0"/>
              </a:spcBef>
              <a:buNone/>
              <a:defRPr sz="900" cap="all" baseline="0">
                <a:solidFill>
                  <a:schemeClr val="bg1"/>
                </a:solidFill>
              </a:defRPr>
            </a:lvl8pPr>
            <a:lvl9pPr marL="0" indent="0" algn="ctr">
              <a:spcBef>
                <a:spcPts val="0"/>
              </a:spcBef>
              <a:buNone/>
              <a:defRPr sz="900" cap="all" baseline="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17"/>
          <p:cNvSpPr>
            <a:spLocks noGrp="1"/>
          </p:cNvSpPr>
          <p:nvPr>
            <p:ph type="body" sz="quarter" idx="13"/>
          </p:nvPr>
        </p:nvSpPr>
        <p:spPr bwMode="gray">
          <a:xfrm>
            <a:off x="340519" y="5000633"/>
            <a:ext cx="10112937" cy="224432"/>
          </a:xfrm>
        </p:spPr>
        <p:txBody>
          <a:bodyPr lIns="0" tIns="0" rIns="0" bIns="0" anchor="b"/>
          <a:lstStyle>
            <a:lvl1pPr marL="1588" indent="0">
              <a:buFont typeface="Arial" panose="020B0604020202020204" pitchFamily="34" charset="0"/>
              <a:buNone/>
              <a:defRPr sz="1000" cap="all" baseline="0"/>
            </a:lvl1pPr>
            <a:lvl2pPr marL="1588" indent="0">
              <a:buNone/>
              <a:defRPr sz="1000" cap="all" baseline="0"/>
            </a:lvl2pPr>
            <a:lvl3pPr marL="1588" indent="0">
              <a:buNone/>
              <a:defRPr sz="1000" cap="all" baseline="0"/>
            </a:lvl3pPr>
            <a:lvl4pPr marL="1588" indent="0">
              <a:buNone/>
              <a:defRPr sz="1000" cap="all" baseline="0"/>
            </a:lvl4pPr>
            <a:lvl5pPr marL="1588" indent="0">
              <a:buNone/>
              <a:defRPr sz="1000" cap="all" baseline="0"/>
            </a:lvl5pPr>
            <a:lvl6pPr marL="1588" indent="0">
              <a:buNone/>
              <a:defRPr sz="1000" cap="all" baseline="0"/>
            </a:lvl6pPr>
            <a:lvl7pPr marL="1588" indent="0">
              <a:buNone/>
              <a:defRPr sz="1000" cap="all" baseline="0"/>
            </a:lvl7pPr>
            <a:lvl8pPr marL="1588" indent="0">
              <a:buNone/>
              <a:defRPr sz="1000" cap="all" baseline="0"/>
            </a:lvl8pPr>
            <a:lvl9pPr marL="1588" indent="0">
              <a:buNone/>
              <a:defRPr sz="1000" cap="all"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ctrTitle"/>
          </p:nvPr>
        </p:nvSpPr>
        <p:spPr bwMode="gray">
          <a:xfrm>
            <a:off x="340519" y="5205567"/>
            <a:ext cx="10112148" cy="504000"/>
          </a:xfrm>
        </p:spPr>
        <p:txBody>
          <a:bodyPr lIns="0" tIns="0" rIns="0" bIns="0"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bwMode="gray">
          <a:xfrm>
            <a:off x="340520" y="5751514"/>
            <a:ext cx="10112147" cy="360865"/>
          </a:xfrm>
        </p:spPr>
        <p:txBody>
          <a:bodyPr lIns="0" tIns="0" rIns="0" bIns="0"/>
          <a:lstStyle>
            <a:lvl1pPr marL="0" indent="0" algn="l">
              <a:buNone/>
              <a:defRPr sz="20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20" name="Text Placeholder 19"/>
          <p:cNvSpPr>
            <a:spLocks noGrp="1"/>
          </p:cNvSpPr>
          <p:nvPr>
            <p:ph type="body" sz="quarter" idx="14"/>
          </p:nvPr>
        </p:nvSpPr>
        <p:spPr bwMode="gray">
          <a:xfrm>
            <a:off x="340519" y="6109996"/>
            <a:ext cx="10112937" cy="280092"/>
          </a:xfrm>
        </p:spPr>
        <p:txBody>
          <a:bodyPr lIns="0" tIns="0" rIns="0" bIns="0"/>
          <a:lstStyle>
            <a:lvl1pPr marL="0" indent="0">
              <a:buFont typeface="Arial" panose="020B0604020202020204" pitchFamily="34" charset="0"/>
              <a:buNone/>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Rectangle 16"/>
          <p:cNvSpPr/>
          <p:nvPr userDrawn="1"/>
        </p:nvSpPr>
        <p:spPr bwMode="gray">
          <a:xfrm>
            <a:off x="249357" y="4828013"/>
            <a:ext cx="550971"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3200" b="1" dirty="0">
                <a:solidFill>
                  <a:schemeClr val="bg2"/>
                </a:solidFill>
              </a:rPr>
              <a:t>—</a:t>
            </a:r>
            <a:endParaRPr lang="en-US" sz="3200" b="1" dirty="0" err="1">
              <a:solidFill>
                <a:schemeClr val="bg2"/>
              </a:solidFill>
            </a:endParaRPr>
          </a:p>
        </p:txBody>
      </p:sp>
      <p:pic>
        <p:nvPicPr>
          <p:cNvPr id="10" name="Picture 1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979643" y="6160150"/>
            <a:ext cx="873621" cy="33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810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 Title &amp;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17488BFE-015E-452C-932B-DB979AC8F282}"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6" name="Subtitle 2"/>
          <p:cNvSpPr>
            <a:spLocks noGrp="1"/>
          </p:cNvSpPr>
          <p:nvPr>
            <p:ph type="subTitle" idx="13"/>
          </p:nvPr>
        </p:nvSpPr>
        <p:spPr bwMode="gray">
          <a:xfrm>
            <a:off x="334139"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7" name="Text Placeholder 11"/>
          <p:cNvSpPr>
            <a:spLocks noGrp="1"/>
          </p:cNvSpPr>
          <p:nvPr>
            <p:ph type="body" sz="quarter" idx="16"/>
          </p:nvPr>
        </p:nvSpPr>
        <p:spPr bwMode="gray">
          <a:xfrm>
            <a:off x="332368" y="1931192"/>
            <a:ext cx="115200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15"/>
          <p:cNvSpPr>
            <a:spLocks noGrp="1"/>
          </p:cNvSpPr>
          <p:nvPr>
            <p:ph sz="quarter" idx="19"/>
          </p:nvPr>
        </p:nvSpPr>
        <p:spPr bwMode="gray">
          <a:xfrm>
            <a:off x="332367" y="2317637"/>
            <a:ext cx="11520000" cy="3594212"/>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userDrawn="1"/>
        </p:nvCxnSpPr>
        <p:spPr bwMode="gray">
          <a:xfrm>
            <a:off x="332368" y="2238495"/>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226165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 Title (5) &amp; Content (6)">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D8D4DCBA-4C7A-4489-854D-9CAAB7BC53A0}"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cxnSp>
        <p:nvCxnSpPr>
          <p:cNvPr id="9" name="Straight Connector 8"/>
          <p:cNvCxnSpPr/>
          <p:nvPr userDrawn="1"/>
        </p:nvCxnSpPr>
        <p:spPr bwMode="gray">
          <a:xfrm>
            <a:off x="4271664"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0" name="Straight Connector 9"/>
          <p:cNvCxnSpPr/>
          <p:nvPr userDrawn="1"/>
        </p:nvCxnSpPr>
        <p:spPr bwMode="gray">
          <a:xfrm>
            <a:off x="8210064"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4" name="Text Placeholder 11"/>
          <p:cNvSpPr>
            <a:spLocks noGrp="1"/>
          </p:cNvSpPr>
          <p:nvPr>
            <p:ph type="body" sz="quarter" idx="17"/>
          </p:nvPr>
        </p:nvSpPr>
        <p:spPr bwMode="gray">
          <a:xfrm>
            <a:off x="42716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1"/>
          <p:cNvSpPr>
            <a:spLocks noGrp="1"/>
          </p:cNvSpPr>
          <p:nvPr>
            <p:ph type="body" sz="quarter" idx="18"/>
          </p:nvPr>
        </p:nvSpPr>
        <p:spPr bwMode="gray">
          <a:xfrm>
            <a:off x="82100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11"/>
          <p:cNvSpPr>
            <a:spLocks noGrp="1"/>
          </p:cNvSpPr>
          <p:nvPr>
            <p:ph type="body" sz="quarter" idx="19"/>
          </p:nvPr>
        </p:nvSpPr>
        <p:spPr bwMode="gray">
          <a:xfrm>
            <a:off x="333264" y="4103378"/>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0" name="Straight Connector 19"/>
          <p:cNvCxnSpPr/>
          <p:nvPr userDrawn="1"/>
        </p:nvCxnSpPr>
        <p:spPr bwMode="gray">
          <a:xfrm>
            <a:off x="333264" y="4410680"/>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1" name="Straight Connector 20"/>
          <p:cNvCxnSpPr/>
          <p:nvPr userDrawn="1"/>
        </p:nvCxnSpPr>
        <p:spPr bwMode="gray">
          <a:xfrm>
            <a:off x="4271664" y="4410680"/>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2" name="Straight Connector 21"/>
          <p:cNvCxnSpPr/>
          <p:nvPr userDrawn="1"/>
        </p:nvCxnSpPr>
        <p:spPr bwMode="gray">
          <a:xfrm>
            <a:off x="8210064" y="4410680"/>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3" name="Text Placeholder 11"/>
          <p:cNvSpPr>
            <a:spLocks noGrp="1"/>
          </p:cNvSpPr>
          <p:nvPr>
            <p:ph type="body" sz="quarter" idx="20"/>
          </p:nvPr>
        </p:nvSpPr>
        <p:spPr bwMode="gray">
          <a:xfrm>
            <a:off x="4271664" y="4103378"/>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11"/>
          <p:cNvSpPr>
            <a:spLocks noGrp="1"/>
          </p:cNvSpPr>
          <p:nvPr>
            <p:ph type="body" sz="quarter" idx="21"/>
          </p:nvPr>
        </p:nvSpPr>
        <p:spPr bwMode="gray">
          <a:xfrm>
            <a:off x="8210064" y="4103378"/>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3"/>
          <p:cNvSpPr>
            <a:spLocks noGrp="1"/>
          </p:cNvSpPr>
          <p:nvPr>
            <p:ph sz="quarter" idx="23"/>
          </p:nvPr>
        </p:nvSpPr>
        <p:spPr bwMode="gray">
          <a:xfrm>
            <a:off x="333263" y="1931195"/>
            <a:ext cx="3643200" cy="180926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3"/>
          <p:cNvSpPr>
            <a:spLocks noGrp="1"/>
          </p:cNvSpPr>
          <p:nvPr>
            <p:ph sz="quarter" idx="24"/>
          </p:nvPr>
        </p:nvSpPr>
        <p:spPr bwMode="gray">
          <a:xfrm>
            <a:off x="4271664" y="2317641"/>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3"/>
          <p:cNvSpPr>
            <a:spLocks noGrp="1"/>
          </p:cNvSpPr>
          <p:nvPr>
            <p:ph sz="quarter" idx="25"/>
          </p:nvPr>
        </p:nvSpPr>
        <p:spPr bwMode="gray">
          <a:xfrm>
            <a:off x="8210064" y="2317641"/>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Content Placeholder 3"/>
          <p:cNvSpPr>
            <a:spLocks noGrp="1"/>
          </p:cNvSpPr>
          <p:nvPr>
            <p:ph sz="quarter" idx="26"/>
          </p:nvPr>
        </p:nvSpPr>
        <p:spPr bwMode="gray">
          <a:xfrm>
            <a:off x="333263" y="4489826"/>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3"/>
          <p:cNvSpPr>
            <a:spLocks noGrp="1"/>
          </p:cNvSpPr>
          <p:nvPr>
            <p:ph sz="quarter" idx="27"/>
          </p:nvPr>
        </p:nvSpPr>
        <p:spPr bwMode="gray">
          <a:xfrm>
            <a:off x="4271664" y="4489826"/>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ntent Placeholder 3"/>
          <p:cNvSpPr>
            <a:spLocks noGrp="1"/>
          </p:cNvSpPr>
          <p:nvPr>
            <p:ph sz="quarter" idx="28"/>
          </p:nvPr>
        </p:nvSpPr>
        <p:spPr bwMode="gray">
          <a:xfrm>
            <a:off x="8210064" y="4489826"/>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4159303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 Title (6) &amp; Content (6)">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D8D4DCBA-4C7A-4489-854D-9CAAB7BC53A0}"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32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bwMode="gray">
          <a:xfrm>
            <a:off x="333264"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9" name="Straight Connector 8"/>
          <p:cNvCxnSpPr/>
          <p:nvPr userDrawn="1"/>
        </p:nvCxnSpPr>
        <p:spPr bwMode="gray">
          <a:xfrm>
            <a:off x="4271796"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0" name="Straight Connector 9"/>
          <p:cNvCxnSpPr/>
          <p:nvPr userDrawn="1"/>
        </p:nvCxnSpPr>
        <p:spPr bwMode="gray">
          <a:xfrm>
            <a:off x="8210327"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4" name="Text Placeholder 11"/>
          <p:cNvSpPr>
            <a:spLocks noGrp="1"/>
          </p:cNvSpPr>
          <p:nvPr>
            <p:ph type="body" sz="quarter" idx="17"/>
          </p:nvPr>
        </p:nvSpPr>
        <p:spPr bwMode="gray">
          <a:xfrm>
            <a:off x="4271796"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1"/>
          <p:cNvSpPr>
            <a:spLocks noGrp="1"/>
          </p:cNvSpPr>
          <p:nvPr>
            <p:ph type="body" sz="quarter" idx="18"/>
          </p:nvPr>
        </p:nvSpPr>
        <p:spPr bwMode="gray">
          <a:xfrm>
            <a:off x="8210327"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11"/>
          <p:cNvSpPr>
            <a:spLocks noGrp="1"/>
          </p:cNvSpPr>
          <p:nvPr>
            <p:ph type="body" sz="quarter" idx="19"/>
          </p:nvPr>
        </p:nvSpPr>
        <p:spPr bwMode="gray">
          <a:xfrm>
            <a:off x="333264" y="4103378"/>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0" name="Straight Connector 19"/>
          <p:cNvCxnSpPr/>
          <p:nvPr userDrawn="1"/>
        </p:nvCxnSpPr>
        <p:spPr bwMode="gray">
          <a:xfrm>
            <a:off x="333264" y="4410680"/>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1" name="Straight Connector 20"/>
          <p:cNvCxnSpPr/>
          <p:nvPr userDrawn="1"/>
        </p:nvCxnSpPr>
        <p:spPr bwMode="gray">
          <a:xfrm>
            <a:off x="4271795" y="4410680"/>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2" name="Straight Connector 21"/>
          <p:cNvCxnSpPr/>
          <p:nvPr userDrawn="1"/>
        </p:nvCxnSpPr>
        <p:spPr bwMode="gray">
          <a:xfrm>
            <a:off x="8210327" y="4410680"/>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3" name="Text Placeholder 11"/>
          <p:cNvSpPr>
            <a:spLocks noGrp="1"/>
          </p:cNvSpPr>
          <p:nvPr>
            <p:ph type="body" sz="quarter" idx="20"/>
          </p:nvPr>
        </p:nvSpPr>
        <p:spPr bwMode="gray">
          <a:xfrm>
            <a:off x="4271796" y="4103378"/>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11"/>
          <p:cNvSpPr>
            <a:spLocks noGrp="1"/>
          </p:cNvSpPr>
          <p:nvPr>
            <p:ph type="body" sz="quarter" idx="21"/>
          </p:nvPr>
        </p:nvSpPr>
        <p:spPr bwMode="gray">
          <a:xfrm>
            <a:off x="8210327" y="4103378"/>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3"/>
          <p:cNvSpPr>
            <a:spLocks noGrp="1"/>
          </p:cNvSpPr>
          <p:nvPr>
            <p:ph sz="quarter" idx="23"/>
          </p:nvPr>
        </p:nvSpPr>
        <p:spPr bwMode="gray">
          <a:xfrm>
            <a:off x="333264" y="2317641"/>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3"/>
          <p:cNvSpPr>
            <a:spLocks noGrp="1"/>
          </p:cNvSpPr>
          <p:nvPr>
            <p:ph sz="quarter" idx="24"/>
          </p:nvPr>
        </p:nvSpPr>
        <p:spPr bwMode="gray">
          <a:xfrm>
            <a:off x="4271795" y="2317641"/>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3"/>
          <p:cNvSpPr>
            <a:spLocks noGrp="1"/>
          </p:cNvSpPr>
          <p:nvPr>
            <p:ph sz="quarter" idx="25"/>
          </p:nvPr>
        </p:nvSpPr>
        <p:spPr bwMode="gray">
          <a:xfrm>
            <a:off x="8210327" y="2317641"/>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Content Placeholder 3"/>
          <p:cNvSpPr>
            <a:spLocks noGrp="1"/>
          </p:cNvSpPr>
          <p:nvPr>
            <p:ph sz="quarter" idx="26"/>
          </p:nvPr>
        </p:nvSpPr>
        <p:spPr bwMode="gray">
          <a:xfrm>
            <a:off x="333264" y="4489826"/>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3"/>
          <p:cNvSpPr>
            <a:spLocks noGrp="1"/>
          </p:cNvSpPr>
          <p:nvPr>
            <p:ph sz="quarter" idx="27"/>
          </p:nvPr>
        </p:nvSpPr>
        <p:spPr bwMode="gray">
          <a:xfrm>
            <a:off x="4271796" y="4489826"/>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ntent Placeholder 3"/>
          <p:cNvSpPr>
            <a:spLocks noGrp="1"/>
          </p:cNvSpPr>
          <p:nvPr>
            <p:ph sz="quarter" idx="28"/>
          </p:nvPr>
        </p:nvSpPr>
        <p:spPr bwMode="gray">
          <a:xfrm>
            <a:off x="8210327" y="4489826"/>
            <a:ext cx="3643200" cy="14228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20899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 Title &amp; Content (8)">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C55A9BD9-4AB1-4514-A40D-3F4348B2CF77}"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1492" y="1931193"/>
            <a:ext cx="115200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2"/>
          <p:cNvSpPr>
            <a:spLocks noGrp="1"/>
          </p:cNvSpPr>
          <p:nvPr>
            <p:ph sz="quarter" idx="25"/>
          </p:nvPr>
        </p:nvSpPr>
        <p:spPr bwMode="gray">
          <a:xfrm>
            <a:off x="333264" y="2317637"/>
            <a:ext cx="1739026" cy="17100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32"/>
          <p:cNvSpPr>
            <a:spLocks noGrp="1"/>
          </p:cNvSpPr>
          <p:nvPr>
            <p:ph sz="quarter" idx="26"/>
          </p:nvPr>
        </p:nvSpPr>
        <p:spPr bwMode="gray">
          <a:xfrm>
            <a:off x="333264" y="4202644"/>
            <a:ext cx="1739026" cy="17100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32"/>
          <p:cNvSpPr>
            <a:spLocks noGrp="1"/>
          </p:cNvSpPr>
          <p:nvPr>
            <p:ph sz="quarter" idx="27"/>
          </p:nvPr>
        </p:nvSpPr>
        <p:spPr bwMode="gray">
          <a:xfrm>
            <a:off x="6163300" y="2317637"/>
            <a:ext cx="1739026" cy="17100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2"/>
          <p:cNvSpPr>
            <a:spLocks noGrp="1"/>
          </p:cNvSpPr>
          <p:nvPr>
            <p:ph sz="quarter" idx="28"/>
          </p:nvPr>
        </p:nvSpPr>
        <p:spPr bwMode="gray">
          <a:xfrm>
            <a:off x="6163300" y="4202644"/>
            <a:ext cx="1739026" cy="17100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3"/>
          <p:cNvSpPr>
            <a:spLocks noGrp="1"/>
          </p:cNvSpPr>
          <p:nvPr>
            <p:ph sz="quarter" idx="18"/>
          </p:nvPr>
        </p:nvSpPr>
        <p:spPr bwMode="gray">
          <a:xfrm>
            <a:off x="2259472" y="2317637"/>
            <a:ext cx="3757689" cy="17100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3"/>
          <p:cNvSpPr>
            <a:spLocks noGrp="1"/>
          </p:cNvSpPr>
          <p:nvPr>
            <p:ph sz="quarter" idx="19"/>
          </p:nvPr>
        </p:nvSpPr>
        <p:spPr bwMode="gray">
          <a:xfrm>
            <a:off x="2259472" y="4202644"/>
            <a:ext cx="3757689" cy="1710000"/>
          </a:xfrm>
        </p:spPr>
        <p:txBody>
          <a:bodyPr lIns="0" tIns="0" rIns="0" bIns="0"/>
          <a:lstStyle>
            <a:lvl1pPr rtl="0">
              <a:defRPr/>
            </a:lvl1pPr>
            <a:lvl2pPr rtl="0">
              <a:defRPr/>
            </a:lvl2pPr>
            <a:lvl3pPr rtl="0">
              <a:defRPr/>
            </a:lvl3pPr>
            <a:lvl4pPr rtl="0">
              <a:defRPr/>
            </a:lvl4pPr>
            <a:lvl5pPr rtl="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p:cNvSpPr>
            <a:spLocks noGrp="1"/>
          </p:cNvSpPr>
          <p:nvPr>
            <p:ph sz="quarter" idx="20"/>
          </p:nvPr>
        </p:nvSpPr>
        <p:spPr bwMode="gray">
          <a:xfrm>
            <a:off x="8093952" y="2317637"/>
            <a:ext cx="3759312" cy="17100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p:cNvSpPr>
            <a:spLocks noGrp="1"/>
          </p:cNvSpPr>
          <p:nvPr>
            <p:ph sz="quarter" idx="21"/>
          </p:nvPr>
        </p:nvSpPr>
        <p:spPr bwMode="gray">
          <a:xfrm>
            <a:off x="8093952" y="4202644"/>
            <a:ext cx="3759312" cy="1710000"/>
          </a:xfrm>
        </p:spPr>
        <p:txBody>
          <a:bodyPr lIns="0" tIns="0" rIns="0" bIns="0"/>
          <a:lstStyle>
            <a:lvl1pPr rtl="0">
              <a:defRPr/>
            </a:lvl1pPr>
            <a:lvl2pPr rtl="0">
              <a:defRPr/>
            </a:lvl2pPr>
            <a:lvl3pPr rtl="0">
              <a:defRPr/>
            </a:lvl3pPr>
            <a:lvl4pPr rtl="0">
              <a:defRPr/>
            </a:lvl4pPr>
            <a:lvl5pPr rtl="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4" name="Straight Connector 23"/>
          <p:cNvCxnSpPr/>
          <p:nvPr userDrawn="1"/>
        </p:nvCxnSpPr>
        <p:spPr bwMode="gray">
          <a:xfrm>
            <a:off x="332368" y="2238495"/>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5" name="Straight Connector 24"/>
          <p:cNvCxnSpPr/>
          <p:nvPr userDrawn="1"/>
        </p:nvCxnSpPr>
        <p:spPr bwMode="gray">
          <a:xfrm>
            <a:off x="332368" y="4115141"/>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25492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 Title &amp; Content (8) &amp; Box">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33264" y="682313"/>
            <a:ext cx="11520000" cy="396000"/>
          </a:xfrm>
        </p:spPr>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EAB57985-67D2-4C2C-8135-28A8C8C9566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115200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2"/>
          <p:cNvSpPr>
            <a:spLocks noGrp="1"/>
          </p:cNvSpPr>
          <p:nvPr>
            <p:ph sz="quarter" idx="25"/>
          </p:nvPr>
        </p:nvSpPr>
        <p:spPr bwMode="gray">
          <a:xfrm>
            <a:off x="332367" y="2317637"/>
            <a:ext cx="1739026" cy="1436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32"/>
          <p:cNvSpPr>
            <a:spLocks noGrp="1"/>
          </p:cNvSpPr>
          <p:nvPr>
            <p:ph sz="quarter" idx="26"/>
          </p:nvPr>
        </p:nvSpPr>
        <p:spPr bwMode="gray">
          <a:xfrm>
            <a:off x="332367" y="3925788"/>
            <a:ext cx="1739026" cy="1436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32"/>
          <p:cNvSpPr>
            <a:spLocks noGrp="1"/>
          </p:cNvSpPr>
          <p:nvPr>
            <p:ph sz="quarter" idx="27"/>
          </p:nvPr>
        </p:nvSpPr>
        <p:spPr bwMode="gray">
          <a:xfrm>
            <a:off x="6163300" y="2317636"/>
            <a:ext cx="1739026" cy="1436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2"/>
          <p:cNvSpPr>
            <a:spLocks noGrp="1"/>
          </p:cNvSpPr>
          <p:nvPr>
            <p:ph sz="quarter" idx="28"/>
          </p:nvPr>
        </p:nvSpPr>
        <p:spPr bwMode="gray">
          <a:xfrm>
            <a:off x="6163300" y="3925788"/>
            <a:ext cx="1739026" cy="1436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3"/>
          <p:cNvSpPr>
            <a:spLocks noGrp="1"/>
          </p:cNvSpPr>
          <p:nvPr>
            <p:ph sz="quarter" idx="18"/>
          </p:nvPr>
        </p:nvSpPr>
        <p:spPr bwMode="gray">
          <a:xfrm>
            <a:off x="2260482" y="2317636"/>
            <a:ext cx="3757436" cy="14364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3"/>
          <p:cNvSpPr>
            <a:spLocks noGrp="1"/>
          </p:cNvSpPr>
          <p:nvPr>
            <p:ph sz="quarter" idx="19"/>
          </p:nvPr>
        </p:nvSpPr>
        <p:spPr bwMode="gray">
          <a:xfrm>
            <a:off x="2260482" y="3925788"/>
            <a:ext cx="3757436" cy="1436400"/>
          </a:xfrm>
        </p:spPr>
        <p:txBody>
          <a:bodyPr lIns="0" tIns="0" rIns="0" bIns="0"/>
          <a:lstStyle>
            <a:lvl1pPr rtl="0">
              <a:defRPr/>
            </a:lvl1pPr>
            <a:lvl2pPr rtl="0">
              <a:defRPr/>
            </a:lvl2pPr>
            <a:lvl3pPr rtl="0">
              <a:defRPr/>
            </a:lvl3pPr>
            <a:lvl4pPr rtl="0">
              <a:defRPr/>
            </a:lvl4pPr>
            <a:lvl5pPr rtl="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p:cNvSpPr>
            <a:spLocks noGrp="1"/>
          </p:cNvSpPr>
          <p:nvPr>
            <p:ph sz="quarter" idx="20"/>
          </p:nvPr>
        </p:nvSpPr>
        <p:spPr bwMode="gray">
          <a:xfrm>
            <a:off x="8093953" y="2317636"/>
            <a:ext cx="3759312" cy="14364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p:cNvSpPr>
            <a:spLocks noGrp="1"/>
          </p:cNvSpPr>
          <p:nvPr>
            <p:ph sz="quarter" idx="21"/>
          </p:nvPr>
        </p:nvSpPr>
        <p:spPr bwMode="gray">
          <a:xfrm>
            <a:off x="8093953" y="3925788"/>
            <a:ext cx="3759312" cy="1436400"/>
          </a:xfrm>
        </p:spPr>
        <p:txBody>
          <a:bodyPr lIns="0" tIns="0" rIns="0" bIns="0"/>
          <a:lstStyle>
            <a:lvl1pPr rtl="0">
              <a:defRPr/>
            </a:lvl1pPr>
            <a:lvl2pPr rtl="0">
              <a:defRPr/>
            </a:lvl2pPr>
            <a:lvl3pPr rtl="0">
              <a:defRPr/>
            </a:lvl3pPr>
            <a:lvl4pPr rtl="0">
              <a:defRPr/>
            </a:lvl4pPr>
            <a:lvl5pPr rtl="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7"/>
          <p:cNvSpPr>
            <a:spLocks noGrp="1"/>
          </p:cNvSpPr>
          <p:nvPr>
            <p:ph type="body" sz="quarter" idx="29"/>
          </p:nvPr>
        </p:nvSpPr>
        <p:spPr bwMode="gray">
          <a:xfrm>
            <a:off x="333264" y="5453066"/>
            <a:ext cx="11520000" cy="460375"/>
          </a:xfrm>
          <a:solidFill>
            <a:schemeClr val="accent3"/>
          </a:solidFill>
        </p:spPr>
        <p:txBody>
          <a:bodyPr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6" name="Straight Connector 25"/>
          <p:cNvCxnSpPr/>
          <p:nvPr userDrawn="1"/>
        </p:nvCxnSpPr>
        <p:spPr bwMode="gray">
          <a:xfrm>
            <a:off x="332368" y="2238495"/>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p:nvPr userDrawn="1"/>
        </p:nvCxnSpPr>
        <p:spPr bwMode="gray">
          <a:xfrm>
            <a:off x="332368" y="3839912"/>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723325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 Content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0"/>
          </p:nvPr>
        </p:nvSpPr>
        <p:spPr bwMode="gray">
          <a:xfrm>
            <a:off x="6249107" y="1931194"/>
            <a:ext cx="5604420" cy="398091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367" y="1931194"/>
            <a:ext cx="5603434" cy="398091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6"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6095999" y="1931194"/>
            <a:ext cx="0" cy="398091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369035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 Content (2) &amp; Box">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0"/>
          </p:nvPr>
        </p:nvSpPr>
        <p:spPr bwMode="gray">
          <a:xfrm>
            <a:off x="6249107" y="1931194"/>
            <a:ext cx="5604420" cy="3430994"/>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367" y="1931194"/>
            <a:ext cx="5603434" cy="34309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6095999" y="1931194"/>
            <a:ext cx="0" cy="3430994"/>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3" name="Text Placeholder 7"/>
          <p:cNvSpPr>
            <a:spLocks noGrp="1"/>
          </p:cNvSpPr>
          <p:nvPr>
            <p:ph type="body" sz="quarter" idx="29"/>
          </p:nvPr>
        </p:nvSpPr>
        <p:spPr bwMode="gray">
          <a:xfrm>
            <a:off x="332368" y="5453066"/>
            <a:ext cx="11520896" cy="460375"/>
          </a:xfrm>
          <a:solidFill>
            <a:schemeClr val="accent3"/>
          </a:solidFill>
        </p:spPr>
        <p:txBody>
          <a:bodyPr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2373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 Title (2) &amp; Content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3435"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bwMode="gray">
          <a:xfrm>
            <a:off x="333435"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9" name="Straight Connector 8"/>
          <p:cNvCxnSpPr/>
          <p:nvPr userDrawn="1"/>
        </p:nvCxnSpPr>
        <p:spPr bwMode="gray">
          <a:xfrm>
            <a:off x="6248327"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0" name="Text Placeholder 11"/>
          <p:cNvSpPr>
            <a:spLocks noGrp="1"/>
          </p:cNvSpPr>
          <p:nvPr>
            <p:ph type="body" sz="quarter" idx="17"/>
          </p:nvPr>
        </p:nvSpPr>
        <p:spPr bwMode="gray">
          <a:xfrm>
            <a:off x="6248327"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0"/>
          </p:nvPr>
        </p:nvSpPr>
        <p:spPr bwMode="gray">
          <a:xfrm>
            <a:off x="6249107" y="2317638"/>
            <a:ext cx="5604420" cy="3594474"/>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367" y="2317638"/>
            <a:ext cx="5603434"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6095999"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385363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9: Title (2) &amp; Content (2) &amp; Box">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7C4B2A68-D918-4286-96B0-6342B7A9B0CE}"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2365"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bwMode="gray">
          <a:xfrm>
            <a:off x="332365"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9" name="Straight Connector 8"/>
          <p:cNvCxnSpPr/>
          <p:nvPr userDrawn="1"/>
        </p:nvCxnSpPr>
        <p:spPr bwMode="gray">
          <a:xfrm>
            <a:off x="6248327"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0" name="Text Placeholder 11"/>
          <p:cNvSpPr>
            <a:spLocks noGrp="1"/>
          </p:cNvSpPr>
          <p:nvPr>
            <p:ph type="body" sz="quarter" idx="17"/>
          </p:nvPr>
        </p:nvSpPr>
        <p:spPr bwMode="gray">
          <a:xfrm>
            <a:off x="6248327"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0"/>
          </p:nvPr>
        </p:nvSpPr>
        <p:spPr bwMode="gray">
          <a:xfrm>
            <a:off x="6248327" y="2317638"/>
            <a:ext cx="5605200" cy="295097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365" y="2317638"/>
            <a:ext cx="5605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p:cNvCxnSpPr/>
          <p:nvPr userDrawn="1"/>
        </p:nvCxnSpPr>
        <p:spPr bwMode="gray">
          <a:xfrm>
            <a:off x="6095999" y="2388842"/>
            <a:ext cx="0" cy="287977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5" name="Text Placeholder 7"/>
          <p:cNvSpPr>
            <a:spLocks noGrp="1"/>
          </p:cNvSpPr>
          <p:nvPr>
            <p:ph type="body" sz="quarter" idx="29"/>
          </p:nvPr>
        </p:nvSpPr>
        <p:spPr bwMode="gray">
          <a:xfrm>
            <a:off x="332583" y="5453066"/>
            <a:ext cx="11520682" cy="460375"/>
          </a:xfrm>
          <a:solidFill>
            <a:schemeClr val="accent3"/>
          </a:solidFill>
        </p:spPr>
        <p:txBody>
          <a:bodyPr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755171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0: Title (2) &amp; Content (2) / Arrow">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972E678C-17C0-4756-8034-8236E2D4136B}"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3264"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bwMode="gray">
          <a:xfrm>
            <a:off x="333264"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9" name="Straight Connector 8"/>
          <p:cNvCxnSpPr/>
          <p:nvPr userDrawn="1"/>
        </p:nvCxnSpPr>
        <p:spPr bwMode="gray">
          <a:xfrm>
            <a:off x="6243754"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0" name="Text Placeholder 11"/>
          <p:cNvSpPr>
            <a:spLocks noGrp="1"/>
          </p:cNvSpPr>
          <p:nvPr>
            <p:ph type="body" sz="quarter" idx="17"/>
          </p:nvPr>
        </p:nvSpPr>
        <p:spPr bwMode="gray">
          <a:xfrm>
            <a:off x="6248044"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0"/>
          </p:nvPr>
        </p:nvSpPr>
        <p:spPr bwMode="gray">
          <a:xfrm>
            <a:off x="6248044" y="2317638"/>
            <a:ext cx="5605200" cy="3594474"/>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3264" y="2317638"/>
            <a:ext cx="5605200"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Gleichschenkliges Dreieck 46"/>
          <p:cNvSpPr/>
          <p:nvPr userDrawn="1"/>
        </p:nvSpPr>
        <p:spPr bwMode="gray">
          <a:xfrm rot="5400000">
            <a:off x="4334900" y="4088006"/>
            <a:ext cx="3523271" cy="124946"/>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 panose="020D0603020503020204" pitchFamily="34" charset="0"/>
              <a:ea typeface="ABBvoice" panose="020D0603020503020204" pitchFamily="34" charset="0"/>
              <a:cs typeface="ABBvoice" panose="020D0603020503020204" pitchFamily="34" charset="0"/>
            </a:endParaRPr>
          </a:p>
        </p:txBody>
      </p:sp>
      <p:sp>
        <p:nvSpPr>
          <p:cNvPr id="16" name="Subtitle 2"/>
          <p:cNvSpPr>
            <a:spLocks noGrp="1"/>
          </p:cNvSpPr>
          <p:nvPr>
            <p:ph type="subTitle" idx="13"/>
          </p:nvPr>
        </p:nvSpPr>
        <p:spPr bwMode="gray">
          <a:xfrm>
            <a:off x="332367" y="1085213"/>
            <a:ext cx="1152087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25601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 Title Slide 3">
    <p:spTree>
      <p:nvGrpSpPr>
        <p:cNvPr id="1" name=""/>
        <p:cNvGrpSpPr/>
        <p:nvPr/>
      </p:nvGrpSpPr>
      <p:grpSpPr>
        <a:xfrm>
          <a:off x="0" y="0"/>
          <a:ext cx="0" cy="0"/>
          <a:chOff x="0" y="0"/>
          <a:chExt cx="0" cy="0"/>
        </a:xfrm>
      </p:grpSpPr>
      <p:pic>
        <p:nvPicPr>
          <p:cNvPr id="41" name="Picture Placeholder 10"/>
          <p:cNvPicPr>
            <a:picLocks noChangeAspect="1"/>
          </p:cNvPicPr>
          <p:nvPr userDrawn="1"/>
        </p:nvPicPr>
        <p:blipFill rotWithShape="1">
          <a:blip r:embed="rId2"/>
          <a:srcRect t="21637" b="21637"/>
          <a:stretch/>
        </p:blipFill>
        <p:spPr bwMode="gray">
          <a:xfrm>
            <a:off x="2" y="0"/>
            <a:ext cx="12192000" cy="4610100"/>
          </a:xfrm>
          <a:prstGeom prst="rect">
            <a:avLst/>
          </a:prstGeom>
        </p:spPr>
      </p:pic>
      <p:sp>
        <p:nvSpPr>
          <p:cNvPr id="22" name="Text Placeholder 5"/>
          <p:cNvSpPr>
            <a:spLocks noGrp="1"/>
          </p:cNvSpPr>
          <p:nvPr>
            <p:ph type="body" sz="quarter" idx="16"/>
          </p:nvPr>
        </p:nvSpPr>
        <p:spPr bwMode="gray">
          <a:xfrm>
            <a:off x="335757" y="365752"/>
            <a:ext cx="1528942" cy="230400"/>
          </a:xfrm>
          <a:prstGeom prst="roundRect">
            <a:avLst>
              <a:gd name="adj" fmla="val 50000"/>
            </a:avLst>
          </a:prstGeom>
          <a:solidFill>
            <a:schemeClr val="accent2"/>
          </a:solidFill>
        </p:spPr>
        <p:txBody>
          <a:bodyPr anchor="ctr"/>
          <a:lstStyle>
            <a:lvl1pPr marL="0" indent="0" algn="ctr">
              <a:spcBef>
                <a:spcPts val="0"/>
              </a:spcBef>
              <a:buFont typeface="Arial" panose="020B0604020202020204" pitchFamily="34" charset="0"/>
              <a:buNone/>
              <a:defRPr sz="900" cap="all" baseline="0">
                <a:solidFill>
                  <a:schemeClr val="bg1"/>
                </a:solidFill>
              </a:defRPr>
            </a:lvl1pPr>
            <a:lvl2pPr marL="0" indent="0" algn="ctr">
              <a:spcBef>
                <a:spcPts val="0"/>
              </a:spcBef>
              <a:buNone/>
              <a:defRPr sz="900" cap="all" baseline="0">
                <a:solidFill>
                  <a:schemeClr val="bg1"/>
                </a:solidFill>
              </a:defRPr>
            </a:lvl2pPr>
            <a:lvl3pPr marL="0" indent="0" algn="ctr">
              <a:spcBef>
                <a:spcPts val="0"/>
              </a:spcBef>
              <a:buNone/>
              <a:defRPr sz="900" cap="all" baseline="0">
                <a:solidFill>
                  <a:schemeClr val="bg1"/>
                </a:solidFill>
              </a:defRPr>
            </a:lvl3pPr>
            <a:lvl4pPr marL="0" indent="0" algn="ctr">
              <a:spcBef>
                <a:spcPts val="0"/>
              </a:spcBef>
              <a:buNone/>
              <a:defRPr sz="900" cap="all" baseline="0">
                <a:solidFill>
                  <a:schemeClr val="bg1"/>
                </a:solidFill>
              </a:defRPr>
            </a:lvl4pPr>
            <a:lvl5pPr marL="0" indent="0" algn="ctr">
              <a:spcBef>
                <a:spcPts val="0"/>
              </a:spcBef>
              <a:buNone/>
              <a:defRPr sz="900" cap="all" baseline="0">
                <a:solidFill>
                  <a:schemeClr val="bg1"/>
                </a:solidFill>
              </a:defRPr>
            </a:lvl5pPr>
            <a:lvl6pPr marL="0" indent="0" algn="ctr">
              <a:spcBef>
                <a:spcPts val="0"/>
              </a:spcBef>
              <a:buNone/>
              <a:defRPr sz="900" cap="all" baseline="0">
                <a:solidFill>
                  <a:schemeClr val="bg1"/>
                </a:solidFill>
              </a:defRPr>
            </a:lvl6pPr>
            <a:lvl7pPr marL="0" indent="0" algn="ctr">
              <a:spcBef>
                <a:spcPts val="0"/>
              </a:spcBef>
              <a:buNone/>
              <a:defRPr sz="900" cap="all" baseline="0">
                <a:solidFill>
                  <a:schemeClr val="bg1"/>
                </a:solidFill>
              </a:defRPr>
            </a:lvl7pPr>
            <a:lvl8pPr marL="0" indent="0" algn="ctr">
              <a:spcBef>
                <a:spcPts val="0"/>
              </a:spcBef>
              <a:buNone/>
              <a:defRPr sz="900" cap="all" baseline="0">
                <a:solidFill>
                  <a:schemeClr val="bg1"/>
                </a:solidFill>
              </a:defRPr>
            </a:lvl8pPr>
            <a:lvl9pPr marL="0" indent="0" algn="ctr">
              <a:spcBef>
                <a:spcPts val="0"/>
              </a:spcBef>
              <a:buNone/>
              <a:defRPr sz="900" cap="all" baseline="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7"/>
          <p:cNvSpPr>
            <a:spLocks noGrp="1"/>
          </p:cNvSpPr>
          <p:nvPr>
            <p:ph type="body" sz="quarter" idx="13"/>
          </p:nvPr>
        </p:nvSpPr>
        <p:spPr bwMode="gray">
          <a:xfrm>
            <a:off x="340519" y="5000633"/>
            <a:ext cx="10112937" cy="224432"/>
          </a:xfrm>
        </p:spPr>
        <p:txBody>
          <a:bodyPr lIns="0" tIns="0" rIns="0" bIns="0" anchor="b"/>
          <a:lstStyle>
            <a:lvl1pPr marL="1588" indent="0">
              <a:buFont typeface="Arial" panose="020B0604020202020204" pitchFamily="34" charset="0"/>
              <a:buNone/>
              <a:defRPr sz="1000" cap="all" baseline="0"/>
            </a:lvl1pPr>
            <a:lvl2pPr marL="1588" indent="0">
              <a:buNone/>
              <a:defRPr sz="1000" cap="all" baseline="0"/>
            </a:lvl2pPr>
            <a:lvl3pPr marL="1588" indent="0">
              <a:buNone/>
              <a:defRPr sz="1000" cap="all" baseline="0"/>
            </a:lvl3pPr>
            <a:lvl4pPr marL="1588" indent="0">
              <a:buNone/>
              <a:defRPr sz="1000" cap="all" baseline="0"/>
            </a:lvl4pPr>
            <a:lvl5pPr marL="1588" indent="0">
              <a:buNone/>
              <a:defRPr sz="1000" cap="all" baseline="0"/>
            </a:lvl5pPr>
            <a:lvl6pPr marL="1588" indent="0">
              <a:buNone/>
              <a:defRPr sz="1000" cap="all" baseline="0"/>
            </a:lvl6pPr>
            <a:lvl7pPr marL="1588" indent="0">
              <a:buNone/>
              <a:defRPr sz="1000" cap="all" baseline="0"/>
            </a:lvl7pPr>
            <a:lvl8pPr marL="1588" indent="0">
              <a:buNone/>
              <a:defRPr sz="1000" cap="all" baseline="0"/>
            </a:lvl8pPr>
            <a:lvl9pPr marL="1588" indent="0">
              <a:buNone/>
              <a:defRPr sz="1000" cap="all"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ctrTitle"/>
          </p:nvPr>
        </p:nvSpPr>
        <p:spPr bwMode="gray">
          <a:xfrm>
            <a:off x="340519" y="5205566"/>
            <a:ext cx="10112148" cy="504001"/>
          </a:xfrm>
        </p:spPr>
        <p:txBody>
          <a:bodyPr lIns="0" tIns="0" rIns="0" bIns="0" anchor="b"/>
          <a:lstStyle>
            <a:lvl1pPr>
              <a:defRPr sz="3200"/>
            </a:lvl1pPr>
          </a:lstStyle>
          <a:p>
            <a:r>
              <a:rPr lang="en-US"/>
              <a:t>Click to edit Master title style</a:t>
            </a:r>
            <a:endParaRPr lang="en-US" dirty="0"/>
          </a:p>
        </p:txBody>
      </p:sp>
      <p:sp>
        <p:nvSpPr>
          <p:cNvPr id="12" name="Subtitle 2"/>
          <p:cNvSpPr>
            <a:spLocks noGrp="1"/>
          </p:cNvSpPr>
          <p:nvPr>
            <p:ph type="subTitle" idx="1"/>
          </p:nvPr>
        </p:nvSpPr>
        <p:spPr bwMode="gray">
          <a:xfrm>
            <a:off x="340519" y="5751514"/>
            <a:ext cx="10112147" cy="360865"/>
          </a:xfrm>
        </p:spPr>
        <p:txBody>
          <a:bodyPr lIns="0" tIns="0" rIns="0" bIns="0"/>
          <a:lstStyle>
            <a:lvl1pPr marL="0" indent="0" algn="l">
              <a:buNone/>
              <a:defRPr sz="20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13" name="Text Placeholder 19"/>
          <p:cNvSpPr>
            <a:spLocks noGrp="1"/>
          </p:cNvSpPr>
          <p:nvPr>
            <p:ph type="body" sz="quarter" idx="14"/>
          </p:nvPr>
        </p:nvSpPr>
        <p:spPr bwMode="gray">
          <a:xfrm>
            <a:off x="340519" y="6109996"/>
            <a:ext cx="10112937" cy="280092"/>
          </a:xfrm>
        </p:spPr>
        <p:txBody>
          <a:bodyPr lIns="0" tIns="0" rIns="0" bIns="0"/>
          <a:lstStyle>
            <a:lvl1pPr marL="0" indent="0">
              <a:buFont typeface="Arial" panose="020B0604020202020204" pitchFamily="34" charset="0"/>
              <a:buNone/>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Rectangle 18"/>
          <p:cNvSpPr/>
          <p:nvPr userDrawn="1"/>
        </p:nvSpPr>
        <p:spPr bwMode="gray">
          <a:xfrm>
            <a:off x="249357" y="4828013"/>
            <a:ext cx="550971"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3200" b="1" dirty="0">
                <a:solidFill>
                  <a:schemeClr val="bg2"/>
                </a:solidFill>
              </a:rPr>
              <a:t>—</a:t>
            </a:r>
            <a:endParaRPr lang="en-US" sz="3200" b="1" dirty="0" err="1">
              <a:solidFill>
                <a:schemeClr val="bg2"/>
              </a:solidFill>
            </a:endParaRPr>
          </a:p>
        </p:txBody>
      </p:sp>
      <p:pic>
        <p:nvPicPr>
          <p:cNvPr id="14" name="Picture 1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979643" y="6160150"/>
            <a:ext cx="873621" cy="33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441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 Title (2) &amp; Content (2) &amp; Box / Arrow">
    <p:spTree>
      <p:nvGrpSpPr>
        <p:cNvPr id="1" name=""/>
        <p:cNvGrpSpPr/>
        <p:nvPr/>
      </p:nvGrpSpPr>
      <p:grpSpPr>
        <a:xfrm>
          <a:off x="0" y="0"/>
          <a:ext cx="0" cy="0"/>
          <a:chOff x="0" y="0"/>
          <a:chExt cx="0" cy="0"/>
        </a:xfrm>
      </p:grpSpPr>
      <p:sp>
        <p:nvSpPr>
          <p:cNvPr id="16" name="Gleichschenkliges Dreieck 46"/>
          <p:cNvSpPr/>
          <p:nvPr userDrawn="1"/>
        </p:nvSpPr>
        <p:spPr bwMode="gray">
          <a:xfrm rot="5400000">
            <a:off x="4656514" y="3766499"/>
            <a:ext cx="2879662" cy="124579"/>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 panose="020D0603020503020204" pitchFamily="34" charset="0"/>
              <a:ea typeface="ABBvoice" panose="020D0603020503020204" pitchFamily="34" charset="0"/>
              <a:cs typeface="ABBvoice" panose="020D0603020503020204" pitchFamily="34" charset="0"/>
            </a:endParaRPr>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46DACDBD-1DFF-49BA-A724-30E3F02C142A}"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3264"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bwMode="gray">
          <a:xfrm>
            <a:off x="333264" y="2238606"/>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9" name="Straight Connector 8"/>
          <p:cNvCxnSpPr/>
          <p:nvPr userDrawn="1"/>
        </p:nvCxnSpPr>
        <p:spPr bwMode="gray">
          <a:xfrm>
            <a:off x="6243754" y="2238606"/>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0" name="Text Placeholder 11"/>
          <p:cNvSpPr>
            <a:spLocks noGrp="1"/>
          </p:cNvSpPr>
          <p:nvPr>
            <p:ph type="body" sz="quarter" idx="17"/>
          </p:nvPr>
        </p:nvSpPr>
        <p:spPr bwMode="gray">
          <a:xfrm>
            <a:off x="6248045"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0"/>
          </p:nvPr>
        </p:nvSpPr>
        <p:spPr bwMode="gray">
          <a:xfrm>
            <a:off x="6248045" y="2317751"/>
            <a:ext cx="5605200" cy="2950867"/>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3264" y="2317751"/>
            <a:ext cx="5605200" cy="295086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p:cNvSpPr>
            <a:spLocks noGrp="1"/>
          </p:cNvSpPr>
          <p:nvPr>
            <p:ph type="body" sz="quarter" idx="29"/>
          </p:nvPr>
        </p:nvSpPr>
        <p:spPr bwMode="gray">
          <a:xfrm>
            <a:off x="332367" y="5453066"/>
            <a:ext cx="11521160" cy="460375"/>
          </a:xfrm>
          <a:solidFill>
            <a:schemeClr val="accent3"/>
          </a:solidFill>
        </p:spPr>
        <p:txBody>
          <a:bodyPr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ubtitle 2"/>
          <p:cNvSpPr>
            <a:spLocks noGrp="1"/>
          </p:cNvSpPr>
          <p:nvPr>
            <p:ph type="subTitle" idx="13"/>
          </p:nvPr>
        </p:nvSpPr>
        <p:spPr bwMode="gray">
          <a:xfrm>
            <a:off x="332367" y="1085213"/>
            <a:ext cx="1152116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34565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2: Title &amp; Content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C1783AD7-02E7-449A-B532-68934DEE5F31}"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3264" y="1931192"/>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bwMode="gray">
          <a:xfrm>
            <a:off x="333264"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1" name="Content Placeholder 3"/>
          <p:cNvSpPr>
            <a:spLocks noGrp="1"/>
          </p:cNvSpPr>
          <p:nvPr>
            <p:ph sz="quarter" idx="20"/>
          </p:nvPr>
        </p:nvSpPr>
        <p:spPr bwMode="gray">
          <a:xfrm>
            <a:off x="6248045" y="1931195"/>
            <a:ext cx="5605200" cy="398091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3264" y="2317640"/>
            <a:ext cx="5605200" cy="3594475"/>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4" name="Straight Connector 23"/>
          <p:cNvCxnSpPr/>
          <p:nvPr userDrawn="1"/>
        </p:nvCxnSpPr>
        <p:spPr bwMode="gray">
          <a:xfrm>
            <a:off x="6095999"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486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3: Content (3)">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0"/>
          </p:nvPr>
        </p:nvSpPr>
        <p:spPr bwMode="gray">
          <a:xfrm>
            <a:off x="6249107" y="1931194"/>
            <a:ext cx="5604420" cy="1922496"/>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367" y="1931194"/>
            <a:ext cx="5603434" cy="398091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8" y="1085213"/>
            <a:ext cx="11520896"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6095999" y="1931194"/>
            <a:ext cx="0" cy="398091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1"/>
          </p:nvPr>
        </p:nvSpPr>
        <p:spPr bwMode="gray">
          <a:xfrm>
            <a:off x="6249107" y="3989616"/>
            <a:ext cx="5604420" cy="1922496"/>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5266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4: Title (3) &amp; Content (3)">
    <p:spTree>
      <p:nvGrpSpPr>
        <p:cNvPr id="1" name=""/>
        <p:cNvGrpSpPr/>
        <p:nvPr/>
      </p:nvGrpSpPr>
      <p:grpSpPr>
        <a:xfrm>
          <a:off x="0" y="0"/>
          <a:ext cx="0" cy="0"/>
          <a:chOff x="0" y="0"/>
          <a:chExt cx="0" cy="0"/>
        </a:xfrm>
      </p:grpSpPr>
      <p:sp>
        <p:nvSpPr>
          <p:cNvPr id="12" name="Text Placeholder 11"/>
          <p:cNvSpPr>
            <a:spLocks noGrp="1"/>
          </p:cNvSpPr>
          <p:nvPr>
            <p:ph type="body" sz="quarter" idx="16"/>
          </p:nvPr>
        </p:nvSpPr>
        <p:spPr bwMode="gray">
          <a:xfrm>
            <a:off x="333264"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1"/>
          <p:cNvSpPr>
            <a:spLocks noGrp="1"/>
          </p:cNvSpPr>
          <p:nvPr>
            <p:ph type="body" sz="quarter" idx="17"/>
          </p:nvPr>
        </p:nvSpPr>
        <p:spPr bwMode="gray">
          <a:xfrm>
            <a:off x="6248045"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p:cNvSpPr>
            <a:spLocks noGrp="1"/>
          </p:cNvSpPr>
          <p:nvPr>
            <p:ph type="body" sz="quarter" idx="18"/>
          </p:nvPr>
        </p:nvSpPr>
        <p:spPr bwMode="gray">
          <a:xfrm>
            <a:off x="6248045" y="4045107"/>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5"/>
          <p:cNvSpPr>
            <a:spLocks noGrp="1"/>
          </p:cNvSpPr>
          <p:nvPr>
            <p:ph sz="quarter" idx="20"/>
          </p:nvPr>
        </p:nvSpPr>
        <p:spPr bwMode="gray">
          <a:xfrm>
            <a:off x="6248045" y="2318321"/>
            <a:ext cx="5605200" cy="1484195"/>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9"/>
          </p:nvPr>
        </p:nvSpPr>
        <p:spPr bwMode="gray">
          <a:xfrm>
            <a:off x="333264" y="2317640"/>
            <a:ext cx="5605200" cy="359512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ußzeilenplatzhalter 2"/>
          <p:cNvSpPr>
            <a:spLocks noGrp="1"/>
          </p:cNvSpPr>
          <p:nvPr>
            <p:ph type="ftr" sz="quarter" idx="10"/>
          </p:nvPr>
        </p:nvSpPr>
        <p:spPr bwMode="gray"/>
        <p:txBody>
          <a:bodyPr/>
          <a:lstStyle/>
          <a:p>
            <a:pPr lvl="8"/>
            <a:endParaRPr lang="en-US" dirty="0"/>
          </a:p>
        </p:txBody>
      </p:sp>
      <p:sp>
        <p:nvSpPr>
          <p:cNvPr id="4" name="Datumsplatzhalter 3"/>
          <p:cNvSpPr>
            <a:spLocks noGrp="1"/>
          </p:cNvSpPr>
          <p:nvPr>
            <p:ph type="dt" sz="half" idx="11"/>
          </p:nvPr>
        </p:nvSpPr>
        <p:spPr bwMode="gray"/>
        <p:txBody>
          <a:bodyPr/>
          <a:lstStyle/>
          <a:p>
            <a:fld id="{86C11801-1BEF-46D9-879F-590C601D8597}" type="datetime4">
              <a:rPr lang="en-US" smtClean="0"/>
              <a:t>October 21, 2024</a:t>
            </a:fld>
            <a:endParaRPr lang="en-US" dirty="0"/>
          </a:p>
        </p:txBody>
      </p:sp>
      <p:sp>
        <p:nvSpPr>
          <p:cNvPr id="5" name="Foliennummernplatzhalt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cxnSp>
        <p:nvCxnSpPr>
          <p:cNvPr id="7" name="Straight Connector 10"/>
          <p:cNvCxnSpPr/>
          <p:nvPr userDrawn="1"/>
        </p:nvCxnSpPr>
        <p:spPr bwMode="gray">
          <a:xfrm>
            <a:off x="333264" y="223917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1" name="Straight Connector 9"/>
          <p:cNvCxnSpPr/>
          <p:nvPr userDrawn="1"/>
        </p:nvCxnSpPr>
        <p:spPr bwMode="gray">
          <a:xfrm>
            <a:off x="6248045" y="223917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4" name="Straight Connector 14"/>
          <p:cNvCxnSpPr/>
          <p:nvPr userDrawn="1"/>
        </p:nvCxnSpPr>
        <p:spPr bwMode="gray">
          <a:xfrm>
            <a:off x="6248045" y="4348008"/>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8" name="Content Placeholder 15"/>
          <p:cNvSpPr>
            <a:spLocks noGrp="1"/>
          </p:cNvSpPr>
          <p:nvPr>
            <p:ph sz="quarter" idx="21"/>
          </p:nvPr>
        </p:nvSpPr>
        <p:spPr bwMode="gray">
          <a:xfrm>
            <a:off x="6248045" y="4432235"/>
            <a:ext cx="5605200" cy="148105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endParaRPr lang="en-US" dirty="0"/>
          </a:p>
        </p:txBody>
      </p:sp>
      <p:sp>
        <p:nvSpPr>
          <p:cNvPr id="18" name="Subtitle 2"/>
          <p:cNvSpPr>
            <a:spLocks noGrp="1"/>
          </p:cNvSpPr>
          <p:nvPr>
            <p:ph type="subTitle" idx="13"/>
          </p:nvPr>
        </p:nvSpPr>
        <p:spPr bwMode="gray">
          <a:xfrm>
            <a:off x="332368" y="1085213"/>
            <a:ext cx="11521159"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32" name="Straight Connector 31"/>
          <p:cNvCxnSpPr/>
          <p:nvPr userDrawn="1"/>
        </p:nvCxnSpPr>
        <p:spPr bwMode="gray">
          <a:xfrm>
            <a:off x="6095999"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503958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5: Title (3) &amp; Content (3) &amp; Box">
    <p:spTree>
      <p:nvGrpSpPr>
        <p:cNvPr id="1" name=""/>
        <p:cNvGrpSpPr/>
        <p:nvPr/>
      </p:nvGrpSpPr>
      <p:grpSpPr>
        <a:xfrm>
          <a:off x="0" y="0"/>
          <a:ext cx="0" cy="0"/>
          <a:chOff x="0" y="0"/>
          <a:chExt cx="0" cy="0"/>
        </a:xfrm>
      </p:grpSpPr>
      <p:sp>
        <p:nvSpPr>
          <p:cNvPr id="27" name="Text Placeholder 11"/>
          <p:cNvSpPr>
            <a:spLocks noGrp="1"/>
          </p:cNvSpPr>
          <p:nvPr>
            <p:ph type="body" sz="quarter" idx="22"/>
          </p:nvPr>
        </p:nvSpPr>
        <p:spPr bwMode="gray">
          <a:xfrm>
            <a:off x="332366" y="5452639"/>
            <a:ext cx="11520877" cy="460800"/>
          </a:xfrm>
          <a:solidFill>
            <a:schemeClr val="accent3"/>
          </a:solidFill>
        </p:spPr>
        <p:txBody>
          <a:bodyPr lIns="0" tIns="0" rIns="0"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5"/>
          <p:cNvSpPr>
            <a:spLocks noGrp="1"/>
          </p:cNvSpPr>
          <p:nvPr>
            <p:ph sz="quarter" idx="20"/>
          </p:nvPr>
        </p:nvSpPr>
        <p:spPr bwMode="gray">
          <a:xfrm>
            <a:off x="6248043" y="2317641"/>
            <a:ext cx="5605200" cy="105391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9"/>
          </p:nvPr>
        </p:nvSpPr>
        <p:spPr bwMode="gray">
          <a:xfrm>
            <a:off x="333264" y="2317637"/>
            <a:ext cx="5605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6"/>
          </p:nvPr>
        </p:nvSpPr>
        <p:spPr bwMode="gray">
          <a:xfrm>
            <a:off x="333264"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1"/>
          <p:cNvSpPr>
            <a:spLocks noGrp="1"/>
          </p:cNvSpPr>
          <p:nvPr>
            <p:ph type="body" sz="quarter" idx="17"/>
          </p:nvPr>
        </p:nvSpPr>
        <p:spPr bwMode="gray">
          <a:xfrm>
            <a:off x="6248043"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p:cNvSpPr>
            <a:spLocks noGrp="1"/>
          </p:cNvSpPr>
          <p:nvPr>
            <p:ph type="body" sz="quarter" idx="18"/>
          </p:nvPr>
        </p:nvSpPr>
        <p:spPr bwMode="gray">
          <a:xfrm>
            <a:off x="6248043" y="3831247"/>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ußzeilenplatzhalter 2"/>
          <p:cNvSpPr>
            <a:spLocks noGrp="1"/>
          </p:cNvSpPr>
          <p:nvPr>
            <p:ph type="ftr" sz="quarter" idx="10"/>
          </p:nvPr>
        </p:nvSpPr>
        <p:spPr bwMode="gray"/>
        <p:txBody>
          <a:bodyPr/>
          <a:lstStyle/>
          <a:p>
            <a:pPr lvl="8"/>
            <a:endParaRPr lang="en-US" dirty="0"/>
          </a:p>
        </p:txBody>
      </p:sp>
      <p:sp>
        <p:nvSpPr>
          <p:cNvPr id="4" name="Datumsplatzhalter 3"/>
          <p:cNvSpPr>
            <a:spLocks noGrp="1"/>
          </p:cNvSpPr>
          <p:nvPr>
            <p:ph type="dt" sz="half" idx="11"/>
          </p:nvPr>
        </p:nvSpPr>
        <p:spPr bwMode="gray"/>
        <p:txBody>
          <a:bodyPr/>
          <a:lstStyle/>
          <a:p>
            <a:fld id="{75ACC3D8-F658-404B-AC58-DFDEB860C833}" type="datetime4">
              <a:rPr lang="en-US" smtClean="0"/>
              <a:t>October 21, 2024</a:t>
            </a:fld>
            <a:endParaRPr lang="en-US" dirty="0"/>
          </a:p>
        </p:txBody>
      </p:sp>
      <p:sp>
        <p:nvSpPr>
          <p:cNvPr id="5" name="Foliennummernplatzhalt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cxnSp>
        <p:nvCxnSpPr>
          <p:cNvPr id="7" name="Straight Connector 10"/>
          <p:cNvCxnSpPr/>
          <p:nvPr userDrawn="1"/>
        </p:nvCxnSpPr>
        <p:spPr bwMode="gray">
          <a:xfrm>
            <a:off x="333264"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1" name="Straight Connector 9"/>
          <p:cNvCxnSpPr/>
          <p:nvPr userDrawn="1"/>
        </p:nvCxnSpPr>
        <p:spPr bwMode="gray">
          <a:xfrm>
            <a:off x="6248043" y="223849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4" name="Straight Connector 14"/>
          <p:cNvCxnSpPr/>
          <p:nvPr userDrawn="1"/>
        </p:nvCxnSpPr>
        <p:spPr bwMode="gray">
          <a:xfrm>
            <a:off x="6248043" y="4135561"/>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8" name="Content Placeholder 15"/>
          <p:cNvSpPr>
            <a:spLocks noGrp="1"/>
          </p:cNvSpPr>
          <p:nvPr>
            <p:ph sz="quarter" idx="21"/>
          </p:nvPr>
        </p:nvSpPr>
        <p:spPr bwMode="gray">
          <a:xfrm>
            <a:off x="6248043" y="4214707"/>
            <a:ext cx="5605200" cy="105391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endParaRPr lang="en-US" dirty="0"/>
          </a:p>
        </p:txBody>
      </p:sp>
      <p:sp>
        <p:nvSpPr>
          <p:cNvPr id="19"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37" name="Straight Connector 36"/>
          <p:cNvCxnSpPr/>
          <p:nvPr userDrawn="1"/>
        </p:nvCxnSpPr>
        <p:spPr bwMode="gray">
          <a:xfrm>
            <a:off x="6095999" y="2388842"/>
            <a:ext cx="0" cy="287977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73904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6: Title &amp; Content (2)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7E78DB5F-64D9-442E-954C-935C935B4142}"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7" name="Text Placeholder 11"/>
          <p:cNvSpPr>
            <a:spLocks noGrp="1"/>
          </p:cNvSpPr>
          <p:nvPr>
            <p:ph type="body" sz="quarter" idx="16"/>
          </p:nvPr>
        </p:nvSpPr>
        <p:spPr bwMode="gray">
          <a:xfrm>
            <a:off x="332582" y="1931195"/>
            <a:ext cx="2064201"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0"/>
          </p:nvPr>
        </p:nvSpPr>
        <p:spPr bwMode="gray">
          <a:xfrm>
            <a:off x="2700027" y="1931195"/>
            <a:ext cx="9153500" cy="398091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582" y="2317640"/>
            <a:ext cx="2064201" cy="3594475"/>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p:cNvCxnSpPr/>
          <p:nvPr userDrawn="1"/>
        </p:nvCxnSpPr>
        <p:spPr bwMode="gray">
          <a:xfrm>
            <a:off x="333983" y="2238495"/>
            <a:ext cx="2062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5"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6" name="Straight Connector 25"/>
          <p:cNvCxnSpPr/>
          <p:nvPr userDrawn="1"/>
        </p:nvCxnSpPr>
        <p:spPr bwMode="gray">
          <a:xfrm>
            <a:off x="2548405"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5788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7: Title &amp; Content (2) 3">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7E78DB5F-64D9-442E-954C-935C935B4142}"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5" name="Subtitle 2"/>
          <p:cNvSpPr>
            <a:spLocks noGrp="1"/>
          </p:cNvSpPr>
          <p:nvPr>
            <p:ph type="subTitle" idx="13"/>
          </p:nvPr>
        </p:nvSpPr>
        <p:spPr bwMode="gray">
          <a:xfrm>
            <a:off x="332368" y="1085213"/>
            <a:ext cx="11520896"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6" name="Straight Connector 25"/>
          <p:cNvCxnSpPr/>
          <p:nvPr userDrawn="1"/>
        </p:nvCxnSpPr>
        <p:spPr bwMode="gray">
          <a:xfrm>
            <a:off x="4575980"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58882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 Title (3) &amp; Content (3) 3">
    <p:spTree>
      <p:nvGrpSpPr>
        <p:cNvPr id="1" name=""/>
        <p:cNvGrpSpPr/>
        <p:nvPr/>
      </p:nvGrpSpPr>
      <p:grpSpPr>
        <a:xfrm>
          <a:off x="0" y="0"/>
          <a:ext cx="0" cy="0"/>
          <a:chOff x="0" y="0"/>
          <a:chExt cx="0" cy="0"/>
        </a:xfrm>
      </p:grpSpPr>
      <p:sp>
        <p:nvSpPr>
          <p:cNvPr id="12" name="Text Placeholder 11"/>
          <p:cNvSpPr>
            <a:spLocks noGrp="1"/>
          </p:cNvSpPr>
          <p:nvPr>
            <p:ph type="body" sz="quarter" idx="16"/>
          </p:nvPr>
        </p:nvSpPr>
        <p:spPr bwMode="gray">
          <a:xfrm>
            <a:off x="333264" y="1931193"/>
            <a:ext cx="4093767"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1"/>
          <p:cNvSpPr>
            <a:spLocks noGrp="1"/>
          </p:cNvSpPr>
          <p:nvPr>
            <p:ph type="body" sz="quarter" idx="17"/>
          </p:nvPr>
        </p:nvSpPr>
        <p:spPr bwMode="gray">
          <a:xfrm>
            <a:off x="4724453" y="1931194"/>
            <a:ext cx="7128811"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p:cNvSpPr>
            <a:spLocks noGrp="1"/>
          </p:cNvSpPr>
          <p:nvPr>
            <p:ph type="body" sz="quarter" idx="18"/>
          </p:nvPr>
        </p:nvSpPr>
        <p:spPr bwMode="gray">
          <a:xfrm>
            <a:off x="4724453" y="4042705"/>
            <a:ext cx="7128811"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5"/>
          <p:cNvSpPr>
            <a:spLocks noGrp="1"/>
          </p:cNvSpPr>
          <p:nvPr>
            <p:ph sz="quarter" idx="20"/>
          </p:nvPr>
        </p:nvSpPr>
        <p:spPr bwMode="gray">
          <a:xfrm>
            <a:off x="4724453" y="2317638"/>
            <a:ext cx="7128811" cy="148354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9"/>
          </p:nvPr>
        </p:nvSpPr>
        <p:spPr bwMode="gray">
          <a:xfrm>
            <a:off x="333264" y="2317638"/>
            <a:ext cx="4094665"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ußzeilenplatzhalter 2"/>
          <p:cNvSpPr>
            <a:spLocks noGrp="1"/>
          </p:cNvSpPr>
          <p:nvPr>
            <p:ph type="ftr" sz="quarter" idx="10"/>
          </p:nvPr>
        </p:nvSpPr>
        <p:spPr bwMode="gray"/>
        <p:txBody>
          <a:bodyPr/>
          <a:lstStyle/>
          <a:p>
            <a:pPr lvl="8"/>
            <a:endParaRPr lang="en-US" dirty="0"/>
          </a:p>
        </p:txBody>
      </p:sp>
      <p:sp>
        <p:nvSpPr>
          <p:cNvPr id="4" name="Datumsplatzhalter 3"/>
          <p:cNvSpPr>
            <a:spLocks noGrp="1"/>
          </p:cNvSpPr>
          <p:nvPr>
            <p:ph type="dt" sz="half" idx="11"/>
          </p:nvPr>
        </p:nvSpPr>
        <p:spPr bwMode="gray"/>
        <p:txBody>
          <a:bodyPr/>
          <a:lstStyle/>
          <a:p>
            <a:fld id="{21D0314D-AAD8-43AE-987E-1CD311B19016}" type="datetime4">
              <a:rPr lang="en-US" smtClean="0"/>
              <a:t>October 21, 2024</a:t>
            </a:fld>
            <a:endParaRPr lang="en-US" dirty="0"/>
          </a:p>
        </p:txBody>
      </p:sp>
      <p:sp>
        <p:nvSpPr>
          <p:cNvPr id="5" name="Foliennummernplatzhalt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cxnSp>
        <p:nvCxnSpPr>
          <p:cNvPr id="11" name="Straight Connector 9"/>
          <p:cNvCxnSpPr/>
          <p:nvPr userDrawn="1"/>
        </p:nvCxnSpPr>
        <p:spPr bwMode="gray">
          <a:xfrm>
            <a:off x="4725264" y="2238495"/>
            <a:ext cx="712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4" name="Straight Connector 14"/>
          <p:cNvCxnSpPr/>
          <p:nvPr userDrawn="1"/>
        </p:nvCxnSpPr>
        <p:spPr bwMode="gray">
          <a:xfrm>
            <a:off x="4725264" y="4349421"/>
            <a:ext cx="712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8" name="Content Placeholder 15"/>
          <p:cNvSpPr>
            <a:spLocks noGrp="1"/>
          </p:cNvSpPr>
          <p:nvPr>
            <p:ph sz="quarter" idx="21"/>
          </p:nvPr>
        </p:nvSpPr>
        <p:spPr bwMode="gray">
          <a:xfrm>
            <a:off x="4724453" y="4428564"/>
            <a:ext cx="7128811" cy="148354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endParaRPr lang="en-US" dirty="0"/>
          </a:p>
        </p:txBody>
      </p:sp>
      <p:sp>
        <p:nvSpPr>
          <p:cNvPr id="20" name="Subtitle 2"/>
          <p:cNvSpPr>
            <a:spLocks noGrp="1"/>
          </p:cNvSpPr>
          <p:nvPr>
            <p:ph type="subTitle" idx="13"/>
          </p:nvPr>
        </p:nvSpPr>
        <p:spPr bwMode="gray">
          <a:xfrm>
            <a:off x="332366" y="1085213"/>
            <a:ext cx="11521161"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37" name="Straight Connector 36"/>
          <p:cNvCxnSpPr/>
          <p:nvPr userDrawn="1"/>
        </p:nvCxnSpPr>
        <p:spPr bwMode="gray">
          <a:xfrm>
            <a:off x="4575980"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41" name="Straight Connector 40"/>
          <p:cNvCxnSpPr/>
          <p:nvPr userDrawn="1"/>
        </p:nvCxnSpPr>
        <p:spPr bwMode="gray">
          <a:xfrm>
            <a:off x="333264" y="2238495"/>
            <a:ext cx="4093769"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83669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9: Title (3) &amp; Content (3) &amp; Box 3">
    <p:spTree>
      <p:nvGrpSpPr>
        <p:cNvPr id="1" name=""/>
        <p:cNvGrpSpPr/>
        <p:nvPr/>
      </p:nvGrpSpPr>
      <p:grpSpPr>
        <a:xfrm>
          <a:off x="0" y="0"/>
          <a:ext cx="0" cy="0"/>
          <a:chOff x="0" y="0"/>
          <a:chExt cx="0" cy="0"/>
        </a:xfrm>
      </p:grpSpPr>
      <p:cxnSp>
        <p:nvCxnSpPr>
          <p:cNvPr id="42" name="Straight Connector 41"/>
          <p:cNvCxnSpPr/>
          <p:nvPr userDrawn="1"/>
        </p:nvCxnSpPr>
        <p:spPr bwMode="gray">
          <a:xfrm>
            <a:off x="4575980" y="2388842"/>
            <a:ext cx="0" cy="287977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7" name="Text Placeholder 11"/>
          <p:cNvSpPr>
            <a:spLocks noGrp="1"/>
          </p:cNvSpPr>
          <p:nvPr>
            <p:ph type="body" sz="quarter" idx="22"/>
          </p:nvPr>
        </p:nvSpPr>
        <p:spPr bwMode="gray">
          <a:xfrm>
            <a:off x="332366" y="5452639"/>
            <a:ext cx="11521161" cy="460800"/>
          </a:xfrm>
          <a:solidFill>
            <a:schemeClr val="accent3"/>
          </a:solidFill>
        </p:spPr>
        <p:txBody>
          <a:bodyPr lIns="0" tIns="0" rIns="0"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5"/>
          <p:cNvSpPr>
            <a:spLocks noGrp="1"/>
          </p:cNvSpPr>
          <p:nvPr>
            <p:ph sz="quarter" idx="20"/>
          </p:nvPr>
        </p:nvSpPr>
        <p:spPr bwMode="gray">
          <a:xfrm>
            <a:off x="4724930" y="2317641"/>
            <a:ext cx="7128597" cy="105391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9"/>
          </p:nvPr>
        </p:nvSpPr>
        <p:spPr bwMode="gray">
          <a:xfrm>
            <a:off x="333264" y="2317638"/>
            <a:ext cx="4094664" cy="2950979"/>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6"/>
          </p:nvPr>
        </p:nvSpPr>
        <p:spPr bwMode="gray">
          <a:xfrm>
            <a:off x="332367" y="1931193"/>
            <a:ext cx="4094664"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1"/>
          <p:cNvSpPr>
            <a:spLocks noGrp="1"/>
          </p:cNvSpPr>
          <p:nvPr>
            <p:ph type="body" sz="quarter" idx="17"/>
          </p:nvPr>
        </p:nvSpPr>
        <p:spPr bwMode="gray">
          <a:xfrm>
            <a:off x="4724930" y="1931193"/>
            <a:ext cx="7129297"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p:cNvSpPr>
            <a:spLocks noGrp="1"/>
          </p:cNvSpPr>
          <p:nvPr>
            <p:ph type="body" sz="quarter" idx="18"/>
          </p:nvPr>
        </p:nvSpPr>
        <p:spPr bwMode="gray">
          <a:xfrm>
            <a:off x="4724930" y="3831247"/>
            <a:ext cx="7129297"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ußzeilenplatzhalter 2"/>
          <p:cNvSpPr>
            <a:spLocks noGrp="1"/>
          </p:cNvSpPr>
          <p:nvPr>
            <p:ph type="ftr" sz="quarter" idx="10"/>
          </p:nvPr>
        </p:nvSpPr>
        <p:spPr bwMode="gray"/>
        <p:txBody>
          <a:bodyPr/>
          <a:lstStyle/>
          <a:p>
            <a:pPr lvl="8"/>
            <a:endParaRPr lang="en-US" dirty="0"/>
          </a:p>
        </p:txBody>
      </p:sp>
      <p:sp>
        <p:nvSpPr>
          <p:cNvPr id="4" name="Datumsplatzhalter 3"/>
          <p:cNvSpPr>
            <a:spLocks noGrp="1"/>
          </p:cNvSpPr>
          <p:nvPr>
            <p:ph type="dt" sz="half" idx="11"/>
          </p:nvPr>
        </p:nvSpPr>
        <p:spPr bwMode="gray"/>
        <p:txBody>
          <a:bodyPr/>
          <a:lstStyle/>
          <a:p>
            <a:fld id="{8C3EC54A-C632-4B8A-8DD8-4163ADA26599}" type="datetime4">
              <a:rPr lang="en-US" smtClean="0"/>
              <a:t>October 21, 2024</a:t>
            </a:fld>
            <a:endParaRPr lang="en-US" dirty="0"/>
          </a:p>
        </p:txBody>
      </p:sp>
      <p:sp>
        <p:nvSpPr>
          <p:cNvPr id="5" name="Foliennummernplatzhalt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28" name="Content Placeholder 15"/>
          <p:cNvSpPr>
            <a:spLocks noGrp="1"/>
          </p:cNvSpPr>
          <p:nvPr>
            <p:ph sz="quarter" idx="21"/>
          </p:nvPr>
        </p:nvSpPr>
        <p:spPr bwMode="gray">
          <a:xfrm>
            <a:off x="4724930" y="4214707"/>
            <a:ext cx="7128597" cy="105391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Straight Connector 9"/>
          <p:cNvCxnSpPr/>
          <p:nvPr userDrawn="1"/>
        </p:nvCxnSpPr>
        <p:spPr bwMode="gray">
          <a:xfrm>
            <a:off x="4724930" y="2238495"/>
            <a:ext cx="712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9" name="Straight Connector 28"/>
          <p:cNvCxnSpPr/>
          <p:nvPr userDrawn="1"/>
        </p:nvCxnSpPr>
        <p:spPr bwMode="gray">
          <a:xfrm>
            <a:off x="4727528" y="4136597"/>
            <a:ext cx="712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6" name="Title 5"/>
          <p:cNvSpPr>
            <a:spLocks noGrp="1"/>
          </p:cNvSpPr>
          <p:nvPr>
            <p:ph type="title"/>
          </p:nvPr>
        </p:nvSpPr>
        <p:spPr/>
        <p:txBody>
          <a:bodyPr/>
          <a:lstStyle/>
          <a:p>
            <a:r>
              <a:rPr lang="en-US"/>
              <a:t>Click to edit Master title style</a:t>
            </a:r>
            <a:endParaRPr lang="en-US" dirty="0"/>
          </a:p>
        </p:txBody>
      </p:sp>
      <p:sp>
        <p:nvSpPr>
          <p:cNvPr id="20" name="Subtitle 2"/>
          <p:cNvSpPr>
            <a:spLocks noGrp="1"/>
          </p:cNvSpPr>
          <p:nvPr>
            <p:ph type="subTitle" idx="13"/>
          </p:nvPr>
        </p:nvSpPr>
        <p:spPr bwMode="gray">
          <a:xfrm>
            <a:off x="332368" y="1085213"/>
            <a:ext cx="11520896"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45" name="Straight Connector 44"/>
          <p:cNvCxnSpPr/>
          <p:nvPr userDrawn="1"/>
        </p:nvCxnSpPr>
        <p:spPr bwMode="gray">
          <a:xfrm>
            <a:off x="333264" y="2238495"/>
            <a:ext cx="4093769"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20063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0: Title (3) &amp; Content (3)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4094DB61-25C8-4EF5-ACA6-394B43063948}"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userDrawn="1"/>
        </p:nvCxnSpPr>
        <p:spPr bwMode="gray">
          <a:xfrm>
            <a:off x="333264"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1" name="Content Placeholder 3"/>
          <p:cNvSpPr>
            <a:spLocks noGrp="1"/>
          </p:cNvSpPr>
          <p:nvPr>
            <p:ph sz="quarter" idx="23"/>
          </p:nvPr>
        </p:nvSpPr>
        <p:spPr bwMode="gray">
          <a:xfrm>
            <a:off x="333264" y="2317184"/>
            <a:ext cx="3643200" cy="359493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4271795"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p:cNvCxnSpPr/>
          <p:nvPr userDrawn="1"/>
        </p:nvCxnSpPr>
        <p:spPr bwMode="gray">
          <a:xfrm>
            <a:off x="4271795"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5"/>
          </p:nvPr>
        </p:nvSpPr>
        <p:spPr bwMode="gray">
          <a:xfrm>
            <a:off x="4271796" y="2317184"/>
            <a:ext cx="3643200" cy="359493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8210327"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p:cNvCxnSpPr/>
          <p:nvPr userDrawn="1"/>
        </p:nvCxnSpPr>
        <p:spPr bwMode="gray">
          <a:xfrm>
            <a:off x="8210327"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2" name="Content Placeholder 3"/>
          <p:cNvSpPr>
            <a:spLocks noGrp="1"/>
          </p:cNvSpPr>
          <p:nvPr>
            <p:ph sz="quarter" idx="27"/>
          </p:nvPr>
        </p:nvSpPr>
        <p:spPr bwMode="gray">
          <a:xfrm>
            <a:off x="8210327" y="2317184"/>
            <a:ext cx="3643200" cy="3594931"/>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35" name="Straight Connector 34"/>
          <p:cNvCxnSpPr/>
          <p:nvPr userDrawn="1"/>
        </p:nvCxnSpPr>
        <p:spPr bwMode="gray">
          <a:xfrm>
            <a:off x="4124130" y="2388386"/>
            <a:ext cx="0" cy="352664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6" name="Straight Connector 35"/>
          <p:cNvCxnSpPr/>
          <p:nvPr userDrawn="1"/>
        </p:nvCxnSpPr>
        <p:spPr bwMode="gray">
          <a:xfrm>
            <a:off x="8062662" y="2388386"/>
            <a:ext cx="0" cy="352664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797065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4: Title Slide 4">
    <p:spTree>
      <p:nvGrpSpPr>
        <p:cNvPr id="1" name=""/>
        <p:cNvGrpSpPr/>
        <p:nvPr/>
      </p:nvGrpSpPr>
      <p:grpSpPr>
        <a:xfrm>
          <a:off x="0" y="0"/>
          <a:ext cx="0" cy="0"/>
          <a:chOff x="0" y="0"/>
          <a:chExt cx="0" cy="0"/>
        </a:xfrm>
      </p:grpSpPr>
      <p:sp>
        <p:nvSpPr>
          <p:cNvPr id="5" name="Picture Placeholder 4"/>
          <p:cNvSpPr>
            <a:spLocks noGrp="1"/>
          </p:cNvSpPr>
          <p:nvPr>
            <p:ph type="pic" sz="quarter" idx="15"/>
          </p:nvPr>
        </p:nvSpPr>
        <p:spPr bwMode="gray">
          <a:xfrm>
            <a:off x="2" y="0"/>
            <a:ext cx="12192000" cy="4610100"/>
          </a:xfrm>
        </p:spPr>
        <p:txBody>
          <a:bodyPr/>
          <a:lstStyle/>
          <a:p>
            <a:r>
              <a:rPr lang="en-US"/>
              <a:t>Click icon to add picture</a:t>
            </a:r>
          </a:p>
        </p:txBody>
      </p:sp>
      <p:sp>
        <p:nvSpPr>
          <p:cNvPr id="22" name="Text Placeholder 5"/>
          <p:cNvSpPr>
            <a:spLocks noGrp="1"/>
          </p:cNvSpPr>
          <p:nvPr>
            <p:ph type="body" sz="quarter" idx="16"/>
          </p:nvPr>
        </p:nvSpPr>
        <p:spPr bwMode="gray">
          <a:xfrm>
            <a:off x="334963" y="365752"/>
            <a:ext cx="1528942" cy="230400"/>
          </a:xfrm>
          <a:prstGeom prst="roundRect">
            <a:avLst>
              <a:gd name="adj" fmla="val 50000"/>
            </a:avLst>
          </a:prstGeom>
          <a:solidFill>
            <a:schemeClr val="accent2"/>
          </a:solidFill>
        </p:spPr>
        <p:txBody>
          <a:bodyPr anchor="ctr"/>
          <a:lstStyle>
            <a:lvl1pPr marL="0" indent="0" algn="ctr">
              <a:spcBef>
                <a:spcPts val="0"/>
              </a:spcBef>
              <a:buFont typeface="Arial" panose="020B0604020202020204" pitchFamily="34" charset="0"/>
              <a:buNone/>
              <a:defRPr sz="900" cap="all" baseline="0">
                <a:solidFill>
                  <a:schemeClr val="bg1"/>
                </a:solidFill>
              </a:defRPr>
            </a:lvl1pPr>
            <a:lvl2pPr marL="0" indent="0" algn="ctr">
              <a:spcBef>
                <a:spcPts val="0"/>
              </a:spcBef>
              <a:buNone/>
              <a:defRPr sz="900" cap="all" baseline="0">
                <a:solidFill>
                  <a:schemeClr val="bg1"/>
                </a:solidFill>
              </a:defRPr>
            </a:lvl2pPr>
            <a:lvl3pPr marL="0" indent="0" algn="ctr">
              <a:spcBef>
                <a:spcPts val="0"/>
              </a:spcBef>
              <a:buNone/>
              <a:defRPr sz="900" cap="all" baseline="0">
                <a:solidFill>
                  <a:schemeClr val="bg1"/>
                </a:solidFill>
              </a:defRPr>
            </a:lvl3pPr>
            <a:lvl4pPr marL="0" indent="0" algn="ctr">
              <a:spcBef>
                <a:spcPts val="0"/>
              </a:spcBef>
              <a:buNone/>
              <a:defRPr sz="900" cap="all" baseline="0">
                <a:solidFill>
                  <a:schemeClr val="bg1"/>
                </a:solidFill>
              </a:defRPr>
            </a:lvl4pPr>
            <a:lvl5pPr marL="0" indent="0" algn="ctr">
              <a:spcBef>
                <a:spcPts val="0"/>
              </a:spcBef>
              <a:buNone/>
              <a:defRPr sz="900" cap="all" baseline="0">
                <a:solidFill>
                  <a:schemeClr val="bg1"/>
                </a:solidFill>
              </a:defRPr>
            </a:lvl5pPr>
            <a:lvl6pPr marL="0" indent="0" algn="ctr">
              <a:spcBef>
                <a:spcPts val="0"/>
              </a:spcBef>
              <a:buNone/>
              <a:defRPr sz="900" cap="all" baseline="0">
                <a:solidFill>
                  <a:schemeClr val="bg1"/>
                </a:solidFill>
              </a:defRPr>
            </a:lvl6pPr>
            <a:lvl7pPr marL="0" indent="0" algn="ctr">
              <a:spcBef>
                <a:spcPts val="0"/>
              </a:spcBef>
              <a:buNone/>
              <a:defRPr sz="900" cap="all" baseline="0">
                <a:solidFill>
                  <a:schemeClr val="bg1"/>
                </a:solidFill>
              </a:defRPr>
            </a:lvl7pPr>
            <a:lvl8pPr marL="0" indent="0" algn="ctr">
              <a:spcBef>
                <a:spcPts val="0"/>
              </a:spcBef>
              <a:buNone/>
              <a:defRPr sz="900" cap="all" baseline="0">
                <a:solidFill>
                  <a:schemeClr val="bg1"/>
                </a:solidFill>
              </a:defRPr>
            </a:lvl8pPr>
            <a:lvl9pPr marL="0" indent="0" algn="ctr">
              <a:spcBef>
                <a:spcPts val="0"/>
              </a:spcBef>
              <a:buNone/>
              <a:defRPr sz="900" cap="all" baseline="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7"/>
          <p:cNvSpPr>
            <a:spLocks noGrp="1"/>
          </p:cNvSpPr>
          <p:nvPr>
            <p:ph type="body" sz="quarter" idx="13"/>
          </p:nvPr>
        </p:nvSpPr>
        <p:spPr bwMode="gray">
          <a:xfrm>
            <a:off x="340519" y="5000633"/>
            <a:ext cx="10112937" cy="224432"/>
          </a:xfrm>
        </p:spPr>
        <p:txBody>
          <a:bodyPr lIns="0" tIns="0" rIns="0" bIns="0" anchor="b"/>
          <a:lstStyle>
            <a:lvl1pPr marL="1588" indent="0">
              <a:buFont typeface="Arial" panose="020B0604020202020204" pitchFamily="34" charset="0"/>
              <a:buNone/>
              <a:defRPr sz="1000" cap="all" baseline="0"/>
            </a:lvl1pPr>
            <a:lvl2pPr marL="1588" indent="0">
              <a:buNone/>
              <a:defRPr sz="1000" cap="all" baseline="0"/>
            </a:lvl2pPr>
            <a:lvl3pPr marL="1588" indent="0">
              <a:buNone/>
              <a:defRPr sz="1000" cap="all" baseline="0"/>
            </a:lvl3pPr>
            <a:lvl4pPr marL="1588" indent="0">
              <a:buNone/>
              <a:defRPr sz="1000" cap="all" baseline="0"/>
            </a:lvl4pPr>
            <a:lvl5pPr marL="1588" indent="0">
              <a:buNone/>
              <a:defRPr sz="1000" cap="all" baseline="0"/>
            </a:lvl5pPr>
            <a:lvl6pPr marL="1588" indent="0">
              <a:buNone/>
              <a:defRPr sz="1000" cap="all" baseline="0"/>
            </a:lvl6pPr>
            <a:lvl7pPr marL="1588" indent="0">
              <a:buNone/>
              <a:defRPr sz="1000" cap="all" baseline="0"/>
            </a:lvl7pPr>
            <a:lvl8pPr marL="1588" indent="0">
              <a:buNone/>
              <a:defRPr sz="1000" cap="all" baseline="0"/>
            </a:lvl8pPr>
            <a:lvl9pPr marL="1588" indent="0">
              <a:buNone/>
              <a:defRPr sz="1000" cap="all"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ctrTitle"/>
          </p:nvPr>
        </p:nvSpPr>
        <p:spPr bwMode="gray">
          <a:xfrm>
            <a:off x="340519" y="5205566"/>
            <a:ext cx="10112148" cy="504001"/>
          </a:xfrm>
        </p:spPr>
        <p:txBody>
          <a:bodyPr lIns="0" tIns="0" rIns="0" bIns="0" anchor="b"/>
          <a:lstStyle>
            <a:lvl1pPr>
              <a:defRPr sz="3200"/>
            </a:lvl1pPr>
          </a:lstStyle>
          <a:p>
            <a:r>
              <a:rPr lang="en-US"/>
              <a:t>Click to edit Master title style</a:t>
            </a:r>
            <a:endParaRPr lang="en-US" dirty="0"/>
          </a:p>
        </p:txBody>
      </p:sp>
      <p:sp>
        <p:nvSpPr>
          <p:cNvPr id="12" name="Subtitle 2"/>
          <p:cNvSpPr>
            <a:spLocks noGrp="1"/>
          </p:cNvSpPr>
          <p:nvPr>
            <p:ph type="subTitle" idx="1"/>
          </p:nvPr>
        </p:nvSpPr>
        <p:spPr bwMode="gray">
          <a:xfrm>
            <a:off x="340519" y="5751514"/>
            <a:ext cx="10112147" cy="360865"/>
          </a:xfrm>
        </p:spPr>
        <p:txBody>
          <a:bodyPr lIns="0" tIns="0" rIns="0" bIns="0"/>
          <a:lstStyle>
            <a:lvl1pPr marL="0" indent="0" algn="l">
              <a:buNone/>
              <a:defRPr sz="20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13" name="Text Placeholder 19"/>
          <p:cNvSpPr>
            <a:spLocks noGrp="1"/>
          </p:cNvSpPr>
          <p:nvPr>
            <p:ph type="body" sz="quarter" idx="14"/>
          </p:nvPr>
        </p:nvSpPr>
        <p:spPr bwMode="gray">
          <a:xfrm>
            <a:off x="340519" y="6109996"/>
            <a:ext cx="10112937" cy="280092"/>
          </a:xfrm>
        </p:spPr>
        <p:txBody>
          <a:bodyPr lIns="0" tIns="0" rIns="0" bIns="0"/>
          <a:lstStyle>
            <a:lvl1pPr marL="0" indent="0">
              <a:buFont typeface="Arial" panose="020B0604020202020204" pitchFamily="34" charset="0"/>
              <a:buNone/>
              <a:defRPr/>
            </a:lvl1pPr>
            <a:lvl2pPr marL="0" indent="0">
              <a:buNone/>
              <a:defRPr/>
            </a:lvl2pPr>
            <a:lvl3pPr marL="0" indent="0">
              <a:buNone/>
              <a:defRPr/>
            </a:lvl3pPr>
            <a:lvl4pPr marL="0" indent="0">
              <a:buNone/>
              <a:defRPr/>
            </a:lvl4pPr>
            <a:lvl5pPr marL="0" indent="0">
              <a:buNone/>
              <a:defRPr/>
            </a:lvl5pPr>
            <a:lvl6pPr marL="0" indent="0">
              <a:buNone/>
              <a:defRPr/>
            </a:lvl6pPr>
            <a:lvl7pPr marL="0" indent="0">
              <a:buNone/>
              <a:defRPr/>
            </a:lvl7pPr>
            <a:lvl8pPr marL="0" indent="0">
              <a:buNone/>
              <a:defRPr/>
            </a:lvl8pPr>
            <a:lvl9pPr marL="0" indent="0">
              <a:buNone/>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p:cNvSpPr/>
          <p:nvPr userDrawn="1"/>
        </p:nvSpPr>
        <p:spPr bwMode="gray">
          <a:xfrm>
            <a:off x="249357" y="4828013"/>
            <a:ext cx="550971"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3200" b="1" dirty="0">
                <a:solidFill>
                  <a:schemeClr val="bg2"/>
                </a:solidFill>
              </a:rPr>
              <a:t>—</a:t>
            </a:r>
            <a:endParaRPr lang="en-US" sz="3200" b="1" dirty="0" err="1">
              <a:solidFill>
                <a:schemeClr val="bg2"/>
              </a:solidFill>
            </a:endParaRPr>
          </a:p>
        </p:txBody>
      </p:sp>
      <p:pic>
        <p:nvPicPr>
          <p:cNvPr id="14" name="Picture 1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79643" y="6160150"/>
            <a:ext cx="873621" cy="33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89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1: Title (3) &amp; Content (3) &amp; Box 2">
    <p:spTree>
      <p:nvGrpSpPr>
        <p:cNvPr id="1" name=""/>
        <p:cNvGrpSpPr/>
        <p:nvPr/>
      </p:nvGrpSpPr>
      <p:grpSpPr>
        <a:xfrm>
          <a:off x="0" y="0"/>
          <a:ext cx="0" cy="0"/>
          <a:chOff x="0" y="0"/>
          <a:chExt cx="0" cy="0"/>
        </a:xfrm>
      </p:grpSpPr>
      <p:sp>
        <p:nvSpPr>
          <p:cNvPr id="18" name="Text Placeholder 17"/>
          <p:cNvSpPr>
            <a:spLocks noGrp="1"/>
          </p:cNvSpPr>
          <p:nvPr>
            <p:ph type="body" sz="quarter" idx="28"/>
          </p:nvPr>
        </p:nvSpPr>
        <p:spPr bwMode="gray">
          <a:xfrm>
            <a:off x="333264" y="5452639"/>
            <a:ext cx="11520263" cy="460800"/>
          </a:xfrm>
          <a:solidFill>
            <a:schemeClr val="accent3"/>
          </a:solidFill>
        </p:spPr>
        <p:txBody>
          <a:bodyPr anchor="ctr"/>
          <a:lstStyle>
            <a:lvl1pPr marL="7939" indent="0" algn="ctr">
              <a:spcBef>
                <a:spcPts val="0"/>
              </a:spcBef>
              <a:buFont typeface="Arial" panose="020B0604020202020204" pitchFamily="34" charset="0"/>
              <a:buNone/>
              <a:defRPr sz="1600" b="1">
                <a:solidFill>
                  <a:schemeClr val="bg1"/>
                </a:solidFill>
              </a:defRPr>
            </a:lvl1pPr>
            <a:lvl2pPr marL="7939" indent="0" algn="ctr">
              <a:spcBef>
                <a:spcPts val="0"/>
              </a:spcBef>
              <a:buNone/>
              <a:defRPr sz="1600" b="1">
                <a:solidFill>
                  <a:schemeClr val="bg1"/>
                </a:solidFill>
              </a:defRPr>
            </a:lvl2pPr>
            <a:lvl3pPr marL="7939" indent="0" algn="ctr">
              <a:spcBef>
                <a:spcPts val="0"/>
              </a:spcBef>
              <a:buNone/>
              <a:defRPr sz="1600" b="1">
                <a:solidFill>
                  <a:schemeClr val="bg1"/>
                </a:solidFill>
              </a:defRPr>
            </a:lvl3pPr>
            <a:lvl4pPr marL="7939" indent="0" algn="ctr">
              <a:spcBef>
                <a:spcPts val="0"/>
              </a:spcBef>
              <a:buNone/>
              <a:defRPr sz="1600" b="1">
                <a:solidFill>
                  <a:schemeClr val="bg1"/>
                </a:solidFill>
              </a:defRPr>
            </a:lvl4pPr>
            <a:lvl5pPr marL="7939" indent="0" algn="ctr">
              <a:spcBef>
                <a:spcPts val="0"/>
              </a:spcBef>
              <a:buNone/>
              <a:defRPr sz="1600" b="1">
                <a:solidFill>
                  <a:schemeClr val="bg1"/>
                </a:solidFill>
              </a:defRPr>
            </a:lvl5pPr>
            <a:lvl6pPr marL="7939" indent="0" algn="ctr">
              <a:spcBef>
                <a:spcPts val="0"/>
              </a:spcBef>
              <a:buNone/>
              <a:defRPr sz="1600" b="1">
                <a:solidFill>
                  <a:schemeClr val="bg1"/>
                </a:solidFill>
              </a:defRPr>
            </a:lvl6pPr>
            <a:lvl7pPr marL="7939" indent="0" algn="ctr">
              <a:spcBef>
                <a:spcPts val="0"/>
              </a:spcBef>
              <a:buNone/>
              <a:defRPr sz="1600" b="1">
                <a:solidFill>
                  <a:schemeClr val="bg1"/>
                </a:solidFill>
              </a:defRPr>
            </a:lvl7pPr>
            <a:lvl8pPr marL="7939" indent="0" algn="ctr">
              <a:spcBef>
                <a:spcPts val="0"/>
              </a:spcBef>
              <a:buNone/>
              <a:defRPr sz="1600" b="1">
                <a:solidFill>
                  <a:schemeClr val="bg1"/>
                </a:solidFill>
              </a:defRPr>
            </a:lvl8pPr>
            <a:lvl9pPr marL="7939"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76B2BC20-ABC6-478C-8E1B-2165F3667B32}"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userDrawn="1"/>
        </p:nvCxnSpPr>
        <p:spPr bwMode="gray">
          <a:xfrm>
            <a:off x="333264"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1" name="Content Placeholder 3"/>
          <p:cNvSpPr>
            <a:spLocks noGrp="1"/>
          </p:cNvSpPr>
          <p:nvPr>
            <p:ph sz="quarter" idx="23"/>
          </p:nvPr>
        </p:nvSpPr>
        <p:spPr bwMode="gray">
          <a:xfrm>
            <a:off x="333264" y="2317638"/>
            <a:ext cx="3643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4271795"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p:cNvCxnSpPr/>
          <p:nvPr userDrawn="1"/>
        </p:nvCxnSpPr>
        <p:spPr bwMode="gray">
          <a:xfrm>
            <a:off x="4271796"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5"/>
          </p:nvPr>
        </p:nvSpPr>
        <p:spPr bwMode="gray">
          <a:xfrm>
            <a:off x="4271795" y="2317638"/>
            <a:ext cx="3643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8210327"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p:cNvCxnSpPr/>
          <p:nvPr userDrawn="1"/>
        </p:nvCxnSpPr>
        <p:spPr bwMode="gray">
          <a:xfrm>
            <a:off x="8210327"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2" name="Content Placeholder 3"/>
          <p:cNvSpPr>
            <a:spLocks noGrp="1"/>
          </p:cNvSpPr>
          <p:nvPr>
            <p:ph sz="quarter" idx="27"/>
          </p:nvPr>
        </p:nvSpPr>
        <p:spPr bwMode="gray">
          <a:xfrm>
            <a:off x="8210327" y="2317638"/>
            <a:ext cx="3643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34" name="Straight Connector 33"/>
          <p:cNvCxnSpPr/>
          <p:nvPr userDrawn="1"/>
        </p:nvCxnSpPr>
        <p:spPr bwMode="gray">
          <a:xfrm>
            <a:off x="4124130" y="2388842"/>
            <a:ext cx="0" cy="287977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5" name="Straight Connector 34"/>
          <p:cNvCxnSpPr/>
          <p:nvPr userDrawn="1"/>
        </p:nvCxnSpPr>
        <p:spPr bwMode="gray">
          <a:xfrm>
            <a:off x="8062661" y="2388842"/>
            <a:ext cx="0" cy="287977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47482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2: Title (3) &amp; Content (3) / Arrow">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F176D1A0-7D36-42FE-8B65-73ABE00A4B81}"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userDrawn="1"/>
        </p:nvCxnSpPr>
        <p:spPr bwMode="gray">
          <a:xfrm>
            <a:off x="333264" y="223917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1" name="Content Placeholder 3"/>
          <p:cNvSpPr>
            <a:spLocks noGrp="1"/>
          </p:cNvSpPr>
          <p:nvPr>
            <p:ph sz="quarter" idx="23"/>
          </p:nvPr>
        </p:nvSpPr>
        <p:spPr bwMode="gray">
          <a:xfrm>
            <a:off x="333264" y="2317638"/>
            <a:ext cx="3643200" cy="35937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4271796"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p:cNvCxnSpPr/>
          <p:nvPr userDrawn="1"/>
        </p:nvCxnSpPr>
        <p:spPr bwMode="gray">
          <a:xfrm>
            <a:off x="4271796" y="223917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5"/>
          </p:nvPr>
        </p:nvSpPr>
        <p:spPr bwMode="gray">
          <a:xfrm>
            <a:off x="4271796" y="2318318"/>
            <a:ext cx="3643200" cy="35937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8210327"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p:cNvCxnSpPr/>
          <p:nvPr userDrawn="1"/>
        </p:nvCxnSpPr>
        <p:spPr bwMode="gray">
          <a:xfrm>
            <a:off x="8210327" y="223917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2" name="Content Placeholder 3"/>
          <p:cNvSpPr>
            <a:spLocks noGrp="1"/>
          </p:cNvSpPr>
          <p:nvPr>
            <p:ph sz="quarter" idx="27"/>
          </p:nvPr>
        </p:nvSpPr>
        <p:spPr bwMode="gray">
          <a:xfrm>
            <a:off x="8210327" y="2318318"/>
            <a:ext cx="3643200" cy="35937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Gleichschenkliges Dreieck 46"/>
          <p:cNvSpPr/>
          <p:nvPr userDrawn="1"/>
        </p:nvSpPr>
        <p:spPr bwMode="gray">
          <a:xfrm rot="5400000">
            <a:off x="6301200" y="4088360"/>
            <a:ext cx="3522591" cy="124922"/>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 panose="020D0603020503020204" pitchFamily="34" charset="0"/>
              <a:ea typeface="ABBvoice" panose="020D0603020503020204" pitchFamily="34" charset="0"/>
              <a:cs typeface="ABBvoice" panose="020D0603020503020204" pitchFamily="34" charset="0"/>
            </a:endParaRPr>
          </a:p>
        </p:txBody>
      </p:sp>
      <p:sp>
        <p:nvSpPr>
          <p:cNvPr id="19" name="Gleichschenkliges Dreieck 46"/>
          <p:cNvSpPr/>
          <p:nvPr userDrawn="1"/>
        </p:nvSpPr>
        <p:spPr bwMode="gray">
          <a:xfrm rot="5400000">
            <a:off x="2362815" y="4091269"/>
            <a:ext cx="3522591" cy="124922"/>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 panose="020D0603020503020204" pitchFamily="34" charset="0"/>
              <a:ea typeface="ABBvoice" panose="020D0603020503020204" pitchFamily="34" charset="0"/>
              <a:cs typeface="ABBvoice" panose="020D0603020503020204" pitchFamily="34" charset="0"/>
            </a:endParaRPr>
          </a:p>
        </p:txBody>
      </p:sp>
      <p:sp>
        <p:nvSpPr>
          <p:cNvPr id="24" name="Subtitle 2"/>
          <p:cNvSpPr>
            <a:spLocks noGrp="1"/>
          </p:cNvSpPr>
          <p:nvPr>
            <p:ph type="subTitle" idx="13"/>
          </p:nvPr>
        </p:nvSpPr>
        <p:spPr bwMode="gray">
          <a:xfrm>
            <a:off x="332368" y="1085213"/>
            <a:ext cx="11520896"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3401166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3: Title (3) &amp; Content (3) &amp; Box / Arrow">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E78EC23C-A2EE-4E37-B3CA-EB5FB6E0A626}"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userDrawn="1"/>
        </p:nvCxnSpPr>
        <p:spPr bwMode="gray">
          <a:xfrm>
            <a:off x="333264"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1" name="Content Placeholder 3"/>
          <p:cNvSpPr>
            <a:spLocks noGrp="1"/>
          </p:cNvSpPr>
          <p:nvPr>
            <p:ph sz="quarter" idx="23"/>
          </p:nvPr>
        </p:nvSpPr>
        <p:spPr bwMode="gray">
          <a:xfrm>
            <a:off x="333264" y="2317638"/>
            <a:ext cx="3643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4271796"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p:cNvCxnSpPr/>
          <p:nvPr userDrawn="1"/>
        </p:nvCxnSpPr>
        <p:spPr bwMode="gray">
          <a:xfrm>
            <a:off x="4271796"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5"/>
          </p:nvPr>
        </p:nvSpPr>
        <p:spPr bwMode="gray">
          <a:xfrm>
            <a:off x="4271795" y="2317638"/>
            <a:ext cx="3643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8210327"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p:cNvCxnSpPr/>
          <p:nvPr userDrawn="1"/>
        </p:nvCxnSpPr>
        <p:spPr bwMode="gray">
          <a:xfrm>
            <a:off x="8210327" y="2238495"/>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2" name="Content Placeholder 3"/>
          <p:cNvSpPr>
            <a:spLocks noGrp="1"/>
          </p:cNvSpPr>
          <p:nvPr>
            <p:ph sz="quarter" idx="27"/>
          </p:nvPr>
        </p:nvSpPr>
        <p:spPr bwMode="gray">
          <a:xfrm>
            <a:off x="8210327" y="2317638"/>
            <a:ext cx="3643200" cy="2950978"/>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17"/>
          <p:cNvSpPr>
            <a:spLocks noGrp="1"/>
          </p:cNvSpPr>
          <p:nvPr>
            <p:ph type="body" sz="quarter" idx="28"/>
          </p:nvPr>
        </p:nvSpPr>
        <p:spPr bwMode="gray">
          <a:xfrm>
            <a:off x="332581" y="5452639"/>
            <a:ext cx="11520683" cy="460800"/>
          </a:xfrm>
          <a:solidFill>
            <a:schemeClr val="accent3"/>
          </a:solidFill>
        </p:spPr>
        <p:txBody>
          <a:bodyPr anchor="ctr"/>
          <a:lstStyle>
            <a:lvl1pPr marL="7939" indent="0" algn="ctr">
              <a:spcBef>
                <a:spcPts val="0"/>
              </a:spcBef>
              <a:buFont typeface="Arial" panose="020B0604020202020204" pitchFamily="34" charset="0"/>
              <a:buNone/>
              <a:defRPr sz="1600" b="1">
                <a:solidFill>
                  <a:schemeClr val="bg1"/>
                </a:solidFill>
              </a:defRPr>
            </a:lvl1pPr>
            <a:lvl2pPr marL="7939" indent="0" algn="ctr">
              <a:spcBef>
                <a:spcPts val="0"/>
              </a:spcBef>
              <a:buNone/>
              <a:defRPr sz="1600" b="1">
                <a:solidFill>
                  <a:schemeClr val="bg1"/>
                </a:solidFill>
              </a:defRPr>
            </a:lvl2pPr>
            <a:lvl3pPr marL="7939" indent="0" algn="ctr">
              <a:spcBef>
                <a:spcPts val="0"/>
              </a:spcBef>
              <a:buNone/>
              <a:defRPr sz="1600" b="1">
                <a:solidFill>
                  <a:schemeClr val="bg1"/>
                </a:solidFill>
              </a:defRPr>
            </a:lvl3pPr>
            <a:lvl4pPr marL="7939" indent="0" algn="ctr">
              <a:spcBef>
                <a:spcPts val="0"/>
              </a:spcBef>
              <a:buNone/>
              <a:defRPr sz="1600" b="1">
                <a:solidFill>
                  <a:schemeClr val="bg1"/>
                </a:solidFill>
              </a:defRPr>
            </a:lvl4pPr>
            <a:lvl5pPr marL="7939" indent="0" algn="ctr">
              <a:spcBef>
                <a:spcPts val="0"/>
              </a:spcBef>
              <a:buNone/>
              <a:defRPr sz="1600" b="1">
                <a:solidFill>
                  <a:schemeClr val="bg1"/>
                </a:solidFill>
              </a:defRPr>
            </a:lvl5pPr>
            <a:lvl6pPr marL="7939" indent="0" algn="ctr">
              <a:spcBef>
                <a:spcPts val="0"/>
              </a:spcBef>
              <a:buNone/>
              <a:defRPr sz="1600" b="1">
                <a:solidFill>
                  <a:schemeClr val="bg1"/>
                </a:solidFill>
              </a:defRPr>
            </a:lvl6pPr>
            <a:lvl7pPr marL="7939" indent="0" algn="ctr">
              <a:spcBef>
                <a:spcPts val="0"/>
              </a:spcBef>
              <a:buNone/>
              <a:defRPr sz="1600" b="1">
                <a:solidFill>
                  <a:schemeClr val="bg1"/>
                </a:solidFill>
              </a:defRPr>
            </a:lvl7pPr>
            <a:lvl8pPr marL="7939" indent="0" algn="ctr">
              <a:spcBef>
                <a:spcPts val="0"/>
              </a:spcBef>
              <a:buNone/>
              <a:defRPr sz="1600" b="1">
                <a:solidFill>
                  <a:schemeClr val="bg1"/>
                </a:solidFill>
              </a:defRPr>
            </a:lvl8pPr>
            <a:lvl9pPr marL="7939"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19" name="Gleichschenkliges Dreieck 46"/>
          <p:cNvSpPr/>
          <p:nvPr userDrawn="1"/>
        </p:nvSpPr>
        <p:spPr bwMode="gray">
          <a:xfrm rot="5400000">
            <a:off x="6622950" y="3766612"/>
            <a:ext cx="2879092" cy="124922"/>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 panose="020D0603020503020204" pitchFamily="34" charset="0"/>
              <a:ea typeface="ABBvoice" panose="020D0603020503020204" pitchFamily="34" charset="0"/>
              <a:cs typeface="ABBvoice" panose="020D0603020503020204" pitchFamily="34" charset="0"/>
            </a:endParaRPr>
          </a:p>
        </p:txBody>
      </p:sp>
      <p:sp>
        <p:nvSpPr>
          <p:cNvPr id="24" name="Gleichschenkliges Dreieck 46"/>
          <p:cNvSpPr/>
          <p:nvPr userDrawn="1"/>
        </p:nvSpPr>
        <p:spPr bwMode="gray">
          <a:xfrm rot="5400000">
            <a:off x="2684564" y="3769521"/>
            <a:ext cx="2879093" cy="124922"/>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 panose="020D0603020503020204" pitchFamily="34" charset="0"/>
              <a:ea typeface="ABBvoice" panose="020D0603020503020204" pitchFamily="34" charset="0"/>
              <a:cs typeface="ABBvoice" panose="020D0603020503020204" pitchFamily="34" charset="0"/>
            </a:endParaRPr>
          </a:p>
        </p:txBody>
      </p:sp>
    </p:spTree>
    <p:extLst>
      <p:ext uri="{BB962C8B-B14F-4D97-AF65-F5344CB8AC3E}">
        <p14:creationId xmlns:p14="http://schemas.microsoft.com/office/powerpoint/2010/main" val="1030063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 Title (3) &amp; Content (6)">
    <p:spTree>
      <p:nvGrpSpPr>
        <p:cNvPr id="1" name=""/>
        <p:cNvGrpSpPr/>
        <p:nvPr/>
      </p:nvGrpSpPr>
      <p:grpSpPr>
        <a:xfrm>
          <a:off x="0" y="0"/>
          <a:ext cx="0" cy="0"/>
          <a:chOff x="0" y="0"/>
          <a:chExt cx="0" cy="0"/>
        </a:xfrm>
      </p:grpSpPr>
      <p:sp>
        <p:nvSpPr>
          <p:cNvPr id="28" name="Content Placeholder 3"/>
          <p:cNvSpPr>
            <a:spLocks noGrp="1"/>
          </p:cNvSpPr>
          <p:nvPr>
            <p:ph sz="quarter" idx="28"/>
          </p:nvPr>
        </p:nvSpPr>
        <p:spPr bwMode="gray">
          <a:xfrm>
            <a:off x="333264" y="2317752"/>
            <a:ext cx="3643200" cy="169249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3"/>
          <p:cNvSpPr>
            <a:spLocks noGrp="1"/>
          </p:cNvSpPr>
          <p:nvPr>
            <p:ph sz="quarter" idx="29"/>
          </p:nvPr>
        </p:nvSpPr>
        <p:spPr bwMode="gray">
          <a:xfrm>
            <a:off x="4271796" y="2317751"/>
            <a:ext cx="3643200" cy="169249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ntent Placeholder 3"/>
          <p:cNvSpPr>
            <a:spLocks noGrp="1"/>
          </p:cNvSpPr>
          <p:nvPr>
            <p:ph sz="quarter" idx="30"/>
          </p:nvPr>
        </p:nvSpPr>
        <p:spPr bwMode="gray">
          <a:xfrm>
            <a:off x="8210327" y="2317751"/>
            <a:ext cx="3643200" cy="169249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3"/>
          </p:nvPr>
        </p:nvSpPr>
        <p:spPr bwMode="gray">
          <a:xfrm>
            <a:off x="333264" y="4239659"/>
            <a:ext cx="3643200" cy="167378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5"/>
          </p:nvPr>
        </p:nvSpPr>
        <p:spPr bwMode="gray">
          <a:xfrm>
            <a:off x="4271796" y="4239659"/>
            <a:ext cx="3643200" cy="167378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3"/>
          <p:cNvSpPr>
            <a:spLocks noGrp="1"/>
          </p:cNvSpPr>
          <p:nvPr>
            <p:ph sz="quarter" idx="27"/>
          </p:nvPr>
        </p:nvSpPr>
        <p:spPr bwMode="gray">
          <a:xfrm>
            <a:off x="8210327" y="4239659"/>
            <a:ext cx="3643200" cy="167378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FB49FC10-E749-4C4C-8DA8-5C5C82B618BE}"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userDrawn="1"/>
        </p:nvCxnSpPr>
        <p:spPr bwMode="gray">
          <a:xfrm>
            <a:off x="333264" y="2238606"/>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4" name="Text Placeholder 11"/>
          <p:cNvSpPr>
            <a:spLocks noGrp="1"/>
          </p:cNvSpPr>
          <p:nvPr>
            <p:ph type="body" sz="quarter" idx="24"/>
          </p:nvPr>
        </p:nvSpPr>
        <p:spPr bwMode="gray">
          <a:xfrm>
            <a:off x="4271796"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p:cNvCxnSpPr/>
          <p:nvPr userDrawn="1"/>
        </p:nvCxnSpPr>
        <p:spPr bwMode="gray">
          <a:xfrm>
            <a:off x="4271796" y="2238606"/>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0" name="Text Placeholder 11"/>
          <p:cNvSpPr>
            <a:spLocks noGrp="1"/>
          </p:cNvSpPr>
          <p:nvPr>
            <p:ph type="body" sz="quarter" idx="26"/>
          </p:nvPr>
        </p:nvSpPr>
        <p:spPr bwMode="gray">
          <a:xfrm>
            <a:off x="8210327" y="1931193"/>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p:cNvCxnSpPr/>
          <p:nvPr userDrawn="1"/>
        </p:nvCxnSpPr>
        <p:spPr bwMode="gray">
          <a:xfrm>
            <a:off x="8210327" y="2238606"/>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3"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435174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5: Title (3) &amp; Content (6) &amp; Box">
    <p:spTree>
      <p:nvGrpSpPr>
        <p:cNvPr id="1" name=""/>
        <p:cNvGrpSpPr/>
        <p:nvPr/>
      </p:nvGrpSpPr>
      <p:grpSpPr>
        <a:xfrm>
          <a:off x="0" y="0"/>
          <a:ext cx="0" cy="0"/>
          <a:chOff x="0" y="0"/>
          <a:chExt cx="0" cy="0"/>
        </a:xfrm>
      </p:grpSpPr>
      <p:sp>
        <p:nvSpPr>
          <p:cNvPr id="28" name="Content Placeholder 3"/>
          <p:cNvSpPr>
            <a:spLocks noGrp="1"/>
          </p:cNvSpPr>
          <p:nvPr>
            <p:ph sz="quarter" idx="28"/>
          </p:nvPr>
        </p:nvSpPr>
        <p:spPr bwMode="gray">
          <a:xfrm>
            <a:off x="333264" y="2317751"/>
            <a:ext cx="3643200" cy="169249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3"/>
          <p:cNvSpPr>
            <a:spLocks noGrp="1"/>
          </p:cNvSpPr>
          <p:nvPr>
            <p:ph sz="quarter" idx="29"/>
          </p:nvPr>
        </p:nvSpPr>
        <p:spPr bwMode="gray">
          <a:xfrm>
            <a:off x="4271796" y="2317751"/>
            <a:ext cx="3643200" cy="169249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ntent Placeholder 3"/>
          <p:cNvSpPr>
            <a:spLocks noGrp="1"/>
          </p:cNvSpPr>
          <p:nvPr>
            <p:ph sz="quarter" idx="30"/>
          </p:nvPr>
        </p:nvSpPr>
        <p:spPr bwMode="gray">
          <a:xfrm>
            <a:off x="8210327" y="2317751"/>
            <a:ext cx="3643200" cy="1692493"/>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3"/>
          </p:nvPr>
        </p:nvSpPr>
        <p:spPr bwMode="gray">
          <a:xfrm>
            <a:off x="333264" y="4239659"/>
            <a:ext cx="3643200" cy="1028959"/>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5"/>
          </p:nvPr>
        </p:nvSpPr>
        <p:spPr bwMode="gray">
          <a:xfrm>
            <a:off x="4271796" y="4239659"/>
            <a:ext cx="3643200" cy="1028959"/>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3"/>
          <p:cNvSpPr>
            <a:spLocks noGrp="1"/>
          </p:cNvSpPr>
          <p:nvPr>
            <p:ph sz="quarter" idx="27"/>
          </p:nvPr>
        </p:nvSpPr>
        <p:spPr bwMode="gray">
          <a:xfrm>
            <a:off x="8210327" y="4239659"/>
            <a:ext cx="3643200" cy="1028959"/>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A15E654D-F1FE-47BD-AEB4-A952F2E268AF}"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1"/>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userDrawn="1"/>
        </p:nvCxnSpPr>
        <p:spPr bwMode="gray">
          <a:xfrm>
            <a:off x="333264" y="2238606"/>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4" name="Text Placeholder 11"/>
          <p:cNvSpPr>
            <a:spLocks noGrp="1"/>
          </p:cNvSpPr>
          <p:nvPr>
            <p:ph type="body" sz="quarter" idx="24"/>
          </p:nvPr>
        </p:nvSpPr>
        <p:spPr bwMode="gray">
          <a:xfrm>
            <a:off x="4271796" y="1931191"/>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p:cNvCxnSpPr/>
          <p:nvPr userDrawn="1"/>
        </p:nvCxnSpPr>
        <p:spPr bwMode="gray">
          <a:xfrm>
            <a:off x="4271796" y="2238606"/>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0" name="Text Placeholder 11"/>
          <p:cNvSpPr>
            <a:spLocks noGrp="1"/>
          </p:cNvSpPr>
          <p:nvPr>
            <p:ph type="body" sz="quarter" idx="26"/>
          </p:nvPr>
        </p:nvSpPr>
        <p:spPr bwMode="gray">
          <a:xfrm>
            <a:off x="8210327" y="1931191"/>
            <a:ext cx="3643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p:cNvCxnSpPr/>
          <p:nvPr userDrawn="1"/>
        </p:nvCxnSpPr>
        <p:spPr bwMode="gray">
          <a:xfrm>
            <a:off x="8210327" y="2238606"/>
            <a:ext cx="3643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5" name="Text Placeholder 17"/>
          <p:cNvSpPr>
            <a:spLocks noGrp="1"/>
          </p:cNvSpPr>
          <p:nvPr>
            <p:ph type="body" sz="quarter" idx="31"/>
          </p:nvPr>
        </p:nvSpPr>
        <p:spPr bwMode="gray">
          <a:xfrm>
            <a:off x="333264" y="5452639"/>
            <a:ext cx="11520000" cy="460800"/>
          </a:xfrm>
          <a:solidFill>
            <a:schemeClr val="accent3"/>
          </a:solidFill>
        </p:spPr>
        <p:txBody>
          <a:bodyPr anchor="ctr"/>
          <a:lstStyle>
            <a:lvl1pPr marL="7939" indent="0" algn="ctr">
              <a:spcBef>
                <a:spcPts val="0"/>
              </a:spcBef>
              <a:buFont typeface="Arial" panose="020B0604020202020204" pitchFamily="34" charset="0"/>
              <a:buNone/>
              <a:defRPr sz="1600" b="1">
                <a:solidFill>
                  <a:schemeClr val="bg1"/>
                </a:solidFill>
              </a:defRPr>
            </a:lvl1pPr>
            <a:lvl2pPr marL="7939" indent="0" algn="ctr">
              <a:spcBef>
                <a:spcPts val="0"/>
              </a:spcBef>
              <a:buNone/>
              <a:defRPr sz="1600" b="1">
                <a:solidFill>
                  <a:schemeClr val="bg1"/>
                </a:solidFill>
              </a:defRPr>
            </a:lvl2pPr>
            <a:lvl3pPr marL="7939" indent="0" algn="ctr">
              <a:spcBef>
                <a:spcPts val="0"/>
              </a:spcBef>
              <a:buNone/>
              <a:defRPr sz="1600" b="1">
                <a:solidFill>
                  <a:schemeClr val="bg1"/>
                </a:solidFill>
              </a:defRPr>
            </a:lvl3pPr>
            <a:lvl4pPr marL="7939" indent="0" algn="ctr">
              <a:spcBef>
                <a:spcPts val="0"/>
              </a:spcBef>
              <a:buNone/>
              <a:defRPr sz="1600" b="1">
                <a:solidFill>
                  <a:schemeClr val="bg1"/>
                </a:solidFill>
              </a:defRPr>
            </a:lvl4pPr>
            <a:lvl5pPr marL="7939" indent="0" algn="ctr">
              <a:spcBef>
                <a:spcPts val="0"/>
              </a:spcBef>
              <a:buNone/>
              <a:defRPr sz="1600" b="1">
                <a:solidFill>
                  <a:schemeClr val="bg1"/>
                </a:solidFill>
              </a:defRPr>
            </a:lvl5pPr>
            <a:lvl6pPr marL="7939" indent="0" algn="ctr">
              <a:spcBef>
                <a:spcPts val="0"/>
              </a:spcBef>
              <a:buNone/>
              <a:defRPr sz="1600" b="1">
                <a:solidFill>
                  <a:schemeClr val="bg1"/>
                </a:solidFill>
              </a:defRPr>
            </a:lvl6pPr>
            <a:lvl7pPr marL="7939" indent="0" algn="ctr">
              <a:spcBef>
                <a:spcPts val="0"/>
              </a:spcBef>
              <a:buNone/>
              <a:defRPr sz="1600" b="1">
                <a:solidFill>
                  <a:schemeClr val="bg1"/>
                </a:solidFill>
              </a:defRPr>
            </a:lvl7pPr>
            <a:lvl8pPr marL="7939" indent="0" algn="ctr">
              <a:spcBef>
                <a:spcPts val="0"/>
              </a:spcBef>
              <a:buNone/>
              <a:defRPr sz="1600" b="1">
                <a:solidFill>
                  <a:schemeClr val="bg1"/>
                </a:solidFill>
              </a:defRPr>
            </a:lvl8pPr>
            <a:lvl9pPr marL="7939"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372703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6: Content (5)">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0"/>
          </p:nvPr>
        </p:nvSpPr>
        <p:spPr bwMode="gray">
          <a:xfrm>
            <a:off x="332367" y="3989616"/>
            <a:ext cx="2655682" cy="1922496"/>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2355" y="1931194"/>
            <a:ext cx="2655214" cy="1922496"/>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3139431" y="1931194"/>
            <a:ext cx="0" cy="398091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1"/>
          </p:nvPr>
        </p:nvSpPr>
        <p:spPr bwMode="gray">
          <a:xfrm>
            <a:off x="3291292" y="1931194"/>
            <a:ext cx="5609417" cy="398091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8" name="Straight Connector 17"/>
          <p:cNvCxnSpPr/>
          <p:nvPr userDrawn="1"/>
        </p:nvCxnSpPr>
        <p:spPr bwMode="gray">
          <a:xfrm>
            <a:off x="9049511" y="1931194"/>
            <a:ext cx="0" cy="398091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9" name="Content Placeholder 3"/>
          <p:cNvSpPr>
            <a:spLocks noGrp="1"/>
          </p:cNvSpPr>
          <p:nvPr>
            <p:ph sz="quarter" idx="22"/>
          </p:nvPr>
        </p:nvSpPr>
        <p:spPr bwMode="gray">
          <a:xfrm>
            <a:off x="9197845" y="3989616"/>
            <a:ext cx="2655682" cy="1922496"/>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p:cNvSpPr>
            <a:spLocks noGrp="1"/>
          </p:cNvSpPr>
          <p:nvPr>
            <p:ph sz="quarter" idx="23"/>
          </p:nvPr>
        </p:nvSpPr>
        <p:spPr bwMode="gray">
          <a:xfrm>
            <a:off x="9198313" y="1931194"/>
            <a:ext cx="2655214" cy="1922496"/>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73607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 Title (4) &amp; Content (4)">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479F5AED-CDE6-4CF9-A19E-ACD3A4FD6C29}"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9" name="Text Placeholder 11"/>
          <p:cNvSpPr>
            <a:spLocks noGrp="1"/>
          </p:cNvSpPr>
          <p:nvPr>
            <p:ph type="body" sz="quarter" idx="16"/>
          </p:nvPr>
        </p:nvSpPr>
        <p:spPr bwMode="gray">
          <a:xfrm>
            <a:off x="333264"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3"/>
          </p:nvPr>
        </p:nvSpPr>
        <p:spPr bwMode="gray">
          <a:xfrm>
            <a:off x="333264" y="2317638"/>
            <a:ext cx="2656800"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3287752"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5"/>
          </p:nvPr>
        </p:nvSpPr>
        <p:spPr bwMode="gray">
          <a:xfrm>
            <a:off x="3287752" y="2317638"/>
            <a:ext cx="2656800"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6242240"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3"/>
          <p:cNvSpPr>
            <a:spLocks noGrp="1"/>
          </p:cNvSpPr>
          <p:nvPr>
            <p:ph sz="quarter" idx="27"/>
          </p:nvPr>
        </p:nvSpPr>
        <p:spPr bwMode="gray">
          <a:xfrm>
            <a:off x="6242240" y="2317638"/>
            <a:ext cx="2656800"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8" name="Straight Connector 17"/>
          <p:cNvCxnSpPr/>
          <p:nvPr userDrawn="1"/>
        </p:nvCxnSpPr>
        <p:spPr bwMode="gray">
          <a:xfrm>
            <a:off x="333264" y="2238495"/>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9" name="Straight Connector 18"/>
          <p:cNvCxnSpPr/>
          <p:nvPr userDrawn="1"/>
        </p:nvCxnSpPr>
        <p:spPr bwMode="gray">
          <a:xfrm>
            <a:off x="3287752" y="2238495"/>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3" name="Straight Connector 22"/>
          <p:cNvCxnSpPr/>
          <p:nvPr userDrawn="1"/>
        </p:nvCxnSpPr>
        <p:spPr bwMode="gray">
          <a:xfrm>
            <a:off x="6242240" y="2238495"/>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4" name="Straight Connector 23"/>
          <p:cNvCxnSpPr/>
          <p:nvPr userDrawn="1"/>
        </p:nvCxnSpPr>
        <p:spPr bwMode="gray">
          <a:xfrm>
            <a:off x="9196727" y="2238495"/>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6" name="Text Placeholder 11"/>
          <p:cNvSpPr>
            <a:spLocks noGrp="1"/>
          </p:cNvSpPr>
          <p:nvPr>
            <p:ph type="body" sz="quarter" idx="28"/>
          </p:nvPr>
        </p:nvSpPr>
        <p:spPr bwMode="gray">
          <a:xfrm>
            <a:off x="9196727"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3"/>
          <p:cNvSpPr>
            <a:spLocks noGrp="1"/>
          </p:cNvSpPr>
          <p:nvPr>
            <p:ph sz="quarter" idx="29"/>
          </p:nvPr>
        </p:nvSpPr>
        <p:spPr bwMode="gray">
          <a:xfrm>
            <a:off x="9196727" y="2317638"/>
            <a:ext cx="2656800" cy="359447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41" name="Straight Connector 40"/>
          <p:cNvCxnSpPr/>
          <p:nvPr userDrawn="1"/>
        </p:nvCxnSpPr>
        <p:spPr bwMode="gray">
          <a:xfrm>
            <a:off x="3138908"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42" name="Straight Connector 41"/>
          <p:cNvCxnSpPr/>
          <p:nvPr userDrawn="1"/>
        </p:nvCxnSpPr>
        <p:spPr bwMode="gray">
          <a:xfrm>
            <a:off x="9047884"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43" name="Straight Connector 42"/>
          <p:cNvCxnSpPr/>
          <p:nvPr userDrawn="1"/>
        </p:nvCxnSpPr>
        <p:spPr bwMode="gray">
          <a:xfrm>
            <a:off x="6093396"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286481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8: Title (4) &amp; Content (4) &amp; Box">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9" name="Text Placeholder 11"/>
          <p:cNvSpPr>
            <a:spLocks noGrp="1"/>
          </p:cNvSpPr>
          <p:nvPr>
            <p:ph type="body" sz="quarter" idx="16"/>
          </p:nvPr>
        </p:nvSpPr>
        <p:spPr bwMode="gray">
          <a:xfrm>
            <a:off x="333264"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3"/>
          <p:cNvSpPr>
            <a:spLocks noGrp="1"/>
          </p:cNvSpPr>
          <p:nvPr>
            <p:ph sz="quarter" idx="23"/>
          </p:nvPr>
        </p:nvSpPr>
        <p:spPr bwMode="gray">
          <a:xfrm>
            <a:off x="333264" y="2317752"/>
            <a:ext cx="2656800" cy="295086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3287752"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5"/>
          </p:nvPr>
        </p:nvSpPr>
        <p:spPr bwMode="gray">
          <a:xfrm>
            <a:off x="3287752" y="2317752"/>
            <a:ext cx="2656800" cy="295086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6242240"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3"/>
          <p:cNvSpPr>
            <a:spLocks noGrp="1"/>
          </p:cNvSpPr>
          <p:nvPr>
            <p:ph sz="quarter" idx="27"/>
          </p:nvPr>
        </p:nvSpPr>
        <p:spPr bwMode="gray">
          <a:xfrm>
            <a:off x="6242240" y="2317752"/>
            <a:ext cx="2656800" cy="295086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8" name="Straight Connector 17"/>
          <p:cNvCxnSpPr/>
          <p:nvPr userDrawn="1"/>
        </p:nvCxnSpPr>
        <p:spPr bwMode="gray">
          <a:xfrm>
            <a:off x="333264" y="2238606"/>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9" name="Straight Connector 18"/>
          <p:cNvCxnSpPr/>
          <p:nvPr userDrawn="1"/>
        </p:nvCxnSpPr>
        <p:spPr bwMode="gray">
          <a:xfrm>
            <a:off x="3287752" y="2238606"/>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3" name="Straight Connector 22"/>
          <p:cNvCxnSpPr/>
          <p:nvPr userDrawn="1"/>
        </p:nvCxnSpPr>
        <p:spPr bwMode="gray">
          <a:xfrm>
            <a:off x="6242240" y="2238606"/>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4" name="Straight Connector 23"/>
          <p:cNvCxnSpPr/>
          <p:nvPr userDrawn="1"/>
        </p:nvCxnSpPr>
        <p:spPr bwMode="gray">
          <a:xfrm>
            <a:off x="9196727" y="2238606"/>
            <a:ext cx="2656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6" name="Text Placeholder 11"/>
          <p:cNvSpPr>
            <a:spLocks noGrp="1"/>
          </p:cNvSpPr>
          <p:nvPr>
            <p:ph type="body" sz="quarter" idx="28"/>
          </p:nvPr>
        </p:nvSpPr>
        <p:spPr bwMode="gray">
          <a:xfrm>
            <a:off x="9196727" y="1931193"/>
            <a:ext cx="26568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3"/>
          <p:cNvSpPr>
            <a:spLocks noGrp="1"/>
          </p:cNvSpPr>
          <p:nvPr>
            <p:ph sz="quarter" idx="29"/>
          </p:nvPr>
        </p:nvSpPr>
        <p:spPr bwMode="gray">
          <a:xfrm>
            <a:off x="9196727" y="2317752"/>
            <a:ext cx="2656800" cy="295086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17"/>
          <p:cNvSpPr>
            <a:spLocks noGrp="1"/>
          </p:cNvSpPr>
          <p:nvPr>
            <p:ph type="body" sz="quarter" idx="30"/>
          </p:nvPr>
        </p:nvSpPr>
        <p:spPr bwMode="gray">
          <a:xfrm>
            <a:off x="332366" y="5452639"/>
            <a:ext cx="11520897" cy="460800"/>
          </a:xfrm>
          <a:solidFill>
            <a:schemeClr val="accent3"/>
          </a:solidFill>
        </p:spPr>
        <p:txBody>
          <a:bodyPr anchor="ctr"/>
          <a:lstStyle>
            <a:lvl1pPr marL="7939" indent="0" algn="ctr">
              <a:spcBef>
                <a:spcPts val="0"/>
              </a:spcBef>
              <a:buFont typeface="Arial" panose="020B0604020202020204" pitchFamily="34" charset="0"/>
              <a:buNone/>
              <a:defRPr sz="1600" b="1">
                <a:solidFill>
                  <a:schemeClr val="bg1"/>
                </a:solidFill>
              </a:defRPr>
            </a:lvl1pPr>
            <a:lvl2pPr marL="7939" indent="0" algn="ctr">
              <a:spcBef>
                <a:spcPts val="0"/>
              </a:spcBef>
              <a:buNone/>
              <a:defRPr sz="1600" b="1">
                <a:solidFill>
                  <a:schemeClr val="bg1"/>
                </a:solidFill>
              </a:defRPr>
            </a:lvl2pPr>
            <a:lvl3pPr marL="7939" indent="0" algn="ctr">
              <a:spcBef>
                <a:spcPts val="0"/>
              </a:spcBef>
              <a:buNone/>
              <a:defRPr sz="1600" b="1">
                <a:solidFill>
                  <a:schemeClr val="bg1"/>
                </a:solidFill>
              </a:defRPr>
            </a:lvl3pPr>
            <a:lvl4pPr marL="7939" indent="0" algn="ctr">
              <a:spcBef>
                <a:spcPts val="0"/>
              </a:spcBef>
              <a:buNone/>
              <a:defRPr sz="1600" b="1">
                <a:solidFill>
                  <a:schemeClr val="bg1"/>
                </a:solidFill>
              </a:defRPr>
            </a:lvl4pPr>
            <a:lvl5pPr marL="7939" indent="0" algn="ctr">
              <a:spcBef>
                <a:spcPts val="0"/>
              </a:spcBef>
              <a:buNone/>
              <a:defRPr sz="1600" b="1">
                <a:solidFill>
                  <a:schemeClr val="bg1"/>
                </a:solidFill>
              </a:defRPr>
            </a:lvl5pPr>
            <a:lvl6pPr marL="7939" indent="0" algn="ctr">
              <a:spcBef>
                <a:spcPts val="0"/>
              </a:spcBef>
              <a:buNone/>
              <a:defRPr sz="1600" b="1">
                <a:solidFill>
                  <a:schemeClr val="bg1"/>
                </a:solidFill>
              </a:defRPr>
            </a:lvl6pPr>
            <a:lvl7pPr marL="7939" indent="0" algn="ctr">
              <a:spcBef>
                <a:spcPts val="0"/>
              </a:spcBef>
              <a:buNone/>
              <a:defRPr sz="1600" b="1">
                <a:solidFill>
                  <a:schemeClr val="bg1"/>
                </a:solidFill>
              </a:defRPr>
            </a:lvl7pPr>
            <a:lvl8pPr marL="7939" indent="0" algn="ctr">
              <a:spcBef>
                <a:spcPts val="0"/>
              </a:spcBef>
              <a:buNone/>
              <a:defRPr sz="1600" b="1">
                <a:solidFill>
                  <a:schemeClr val="bg1"/>
                </a:solidFill>
              </a:defRPr>
            </a:lvl8pPr>
            <a:lvl9pPr marL="7939"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31"/>
          </p:nvPr>
        </p:nvSpPr>
        <p:spPr bwMode="gray"/>
        <p:txBody>
          <a:bodyPr/>
          <a:lstStyle/>
          <a:p>
            <a:fld id="{DF793CCD-C37B-40CA-9C03-8963978AEAF0}" type="datetime4">
              <a:rPr lang="en-US" smtClean="0"/>
              <a:t>October 21, 2024</a:t>
            </a:fld>
            <a:endParaRPr lang="en-US" dirty="0"/>
          </a:p>
        </p:txBody>
      </p:sp>
      <p:sp>
        <p:nvSpPr>
          <p:cNvPr id="8" name="Footer Placeholder 7"/>
          <p:cNvSpPr>
            <a:spLocks noGrp="1"/>
          </p:cNvSpPr>
          <p:nvPr>
            <p:ph type="ftr" sz="quarter" idx="32"/>
          </p:nvPr>
        </p:nvSpPr>
        <p:spPr bwMode="gray"/>
        <p:txBody>
          <a:bodyPr/>
          <a:lstStyle/>
          <a:p>
            <a:pPr lvl="8"/>
            <a:endParaRPr lang="en-US" dirty="0"/>
          </a:p>
        </p:txBody>
      </p:sp>
      <p:sp>
        <p:nvSpPr>
          <p:cNvPr id="10" name="Slide Number Placeholder 9"/>
          <p:cNvSpPr>
            <a:spLocks noGrp="1"/>
          </p:cNvSpPr>
          <p:nvPr>
            <p:ph type="sldNum" sz="quarter" idx="33"/>
          </p:nvPr>
        </p:nvSpPr>
        <p:spPr bwMode="gray"/>
        <p:txBody>
          <a:bodyPr/>
          <a:lstStyle/>
          <a:p>
            <a:r>
              <a:rPr lang="en-US" dirty="0"/>
              <a:t>Slide </a:t>
            </a:r>
            <a:fld id="{619F89D8-7AE3-494A-97F3-03D680869632}" type="slidenum">
              <a:rPr lang="en-US" smtClean="0"/>
              <a:pPr/>
              <a:t>‹#›</a:t>
            </a:fld>
            <a:endParaRPr lang="en-US" dirty="0"/>
          </a:p>
        </p:txBody>
      </p:sp>
      <p:sp>
        <p:nvSpPr>
          <p:cNvPr id="31"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42" name="Straight Connector 41"/>
          <p:cNvCxnSpPr/>
          <p:nvPr userDrawn="1"/>
        </p:nvCxnSpPr>
        <p:spPr bwMode="gray">
          <a:xfrm>
            <a:off x="3138908" y="2388954"/>
            <a:ext cx="0" cy="287966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43" name="Straight Connector 42"/>
          <p:cNvCxnSpPr/>
          <p:nvPr userDrawn="1"/>
        </p:nvCxnSpPr>
        <p:spPr bwMode="gray">
          <a:xfrm>
            <a:off x="9047884" y="2388954"/>
            <a:ext cx="0" cy="287966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44" name="Straight Connector 43"/>
          <p:cNvCxnSpPr/>
          <p:nvPr userDrawn="1"/>
        </p:nvCxnSpPr>
        <p:spPr bwMode="gray">
          <a:xfrm>
            <a:off x="6093396" y="2388954"/>
            <a:ext cx="0" cy="2879665"/>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555734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 Content (3)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0"/>
          </p:nvPr>
        </p:nvSpPr>
        <p:spPr bwMode="gray">
          <a:xfrm>
            <a:off x="6250004" y="1931197"/>
            <a:ext cx="5603523" cy="1853869"/>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3264" y="1931197"/>
            <a:ext cx="5602537" cy="1853869"/>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6095999" y="1931197"/>
            <a:ext cx="0" cy="1853869"/>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1"/>
          </p:nvPr>
        </p:nvSpPr>
        <p:spPr bwMode="gray">
          <a:xfrm>
            <a:off x="332367" y="4064036"/>
            <a:ext cx="11520897" cy="1848076"/>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bwMode="gray">
          <a:xfrm>
            <a:off x="333527" y="3922317"/>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64209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0: Content (4)">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8F8FF341-9601-47A6-A4C1-F2885A66BAA5}"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0"/>
          </p:nvPr>
        </p:nvSpPr>
        <p:spPr bwMode="gray">
          <a:xfrm>
            <a:off x="4259985" y="1931197"/>
            <a:ext cx="3643200" cy="1853869"/>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19"/>
          </p:nvPr>
        </p:nvSpPr>
        <p:spPr bwMode="gray">
          <a:xfrm>
            <a:off x="333264" y="1931197"/>
            <a:ext cx="3643200" cy="1853869"/>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21" name="Straight Connector 20"/>
          <p:cNvCxnSpPr/>
          <p:nvPr userDrawn="1"/>
        </p:nvCxnSpPr>
        <p:spPr bwMode="gray">
          <a:xfrm>
            <a:off x="4118225" y="1931197"/>
            <a:ext cx="0" cy="1853869"/>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6" name="Content Placeholder 3"/>
          <p:cNvSpPr>
            <a:spLocks noGrp="1"/>
          </p:cNvSpPr>
          <p:nvPr>
            <p:ph sz="quarter" idx="21"/>
          </p:nvPr>
        </p:nvSpPr>
        <p:spPr bwMode="gray">
          <a:xfrm>
            <a:off x="332367" y="4064036"/>
            <a:ext cx="11520897" cy="1848076"/>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bwMode="gray">
          <a:xfrm>
            <a:off x="333527" y="3922317"/>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3" name="Straight Connector 22"/>
          <p:cNvCxnSpPr/>
          <p:nvPr userDrawn="1"/>
        </p:nvCxnSpPr>
        <p:spPr bwMode="gray">
          <a:xfrm>
            <a:off x="8056756" y="1931197"/>
            <a:ext cx="0" cy="1853869"/>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4" name="Content Placeholder 3"/>
          <p:cNvSpPr>
            <a:spLocks noGrp="1"/>
          </p:cNvSpPr>
          <p:nvPr>
            <p:ph sz="quarter" idx="22"/>
          </p:nvPr>
        </p:nvSpPr>
        <p:spPr bwMode="gray">
          <a:xfrm>
            <a:off x="8210327" y="1931197"/>
            <a:ext cx="3643200" cy="1853869"/>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1787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 Divi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b="6897"/>
          <a:stretch/>
        </p:blipFill>
        <p:spPr bwMode="gray">
          <a:xfrm>
            <a:off x="1" y="0"/>
            <a:ext cx="12198845" cy="6858000"/>
          </a:xfrm>
          <a:prstGeom prst="rect">
            <a:avLst/>
          </a:prstGeom>
        </p:spPr>
      </p:pic>
      <p:sp>
        <p:nvSpPr>
          <p:cNvPr id="10" name="Rectangle 9">
            <a:extLst>
              <a:ext uri="{FF2B5EF4-FFF2-40B4-BE49-F238E27FC236}">
                <a16:creationId xmlns:a16="http://schemas.microsoft.com/office/drawing/2014/main" id="{F54DE7E8-58C9-4B5A-B686-53E1B76B68C9}"/>
              </a:ext>
            </a:extLst>
          </p:cNvPr>
          <p:cNvSpPr/>
          <p:nvPr userDrawn="1"/>
        </p:nvSpPr>
        <p:spPr bwMode="gray">
          <a:xfrm>
            <a:off x="244800" y="414450"/>
            <a:ext cx="413300"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3200" b="1" dirty="0">
                <a:solidFill>
                  <a:schemeClr val="bg1"/>
                </a:solidFill>
              </a:rPr>
              <a:t>—</a:t>
            </a:r>
            <a:endParaRPr lang="en-US" sz="3200" b="1" dirty="0" err="1">
              <a:solidFill>
                <a:schemeClr val="bg1"/>
              </a:solidFill>
            </a:endParaRPr>
          </a:p>
        </p:txBody>
      </p:sp>
      <p:sp>
        <p:nvSpPr>
          <p:cNvPr id="9" name="Title 1">
            <a:extLst>
              <a:ext uri="{FF2B5EF4-FFF2-40B4-BE49-F238E27FC236}">
                <a16:creationId xmlns:a16="http://schemas.microsoft.com/office/drawing/2014/main" id="{26BA06A1-F808-4CBA-9D28-8D357F795D4C}"/>
              </a:ext>
            </a:extLst>
          </p:cNvPr>
          <p:cNvSpPr>
            <a:spLocks noGrp="1"/>
          </p:cNvSpPr>
          <p:nvPr>
            <p:ph type="ctrTitle"/>
          </p:nvPr>
        </p:nvSpPr>
        <p:spPr bwMode="gray">
          <a:xfrm>
            <a:off x="335756" y="718060"/>
            <a:ext cx="11521282" cy="504000"/>
          </a:xfrm>
        </p:spPr>
        <p:txBody>
          <a:bodyPr lIns="0" tIns="0" rIns="0" bIns="0" anchor="b"/>
          <a:lstStyle>
            <a:lvl1pPr>
              <a:defRPr sz="3200">
                <a:solidFill>
                  <a:schemeClr val="bg1"/>
                </a:solidFill>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F7CD425E-9028-4049-A9A0-DC6F9DF08061}"/>
              </a:ext>
            </a:extLst>
          </p:cNvPr>
          <p:cNvSpPr>
            <a:spLocks noGrp="1"/>
          </p:cNvSpPr>
          <p:nvPr>
            <p:ph type="subTitle" idx="1"/>
          </p:nvPr>
        </p:nvSpPr>
        <p:spPr bwMode="gray">
          <a:xfrm>
            <a:off x="335757" y="1264007"/>
            <a:ext cx="11521281" cy="360865"/>
          </a:xfrm>
        </p:spPr>
        <p:txBody>
          <a:bodyPr lIns="0" tIns="0" rIns="0" bIns="0"/>
          <a:lstStyle>
            <a:lvl1pPr marL="0" indent="0" algn="l">
              <a:buNone/>
              <a:defRPr sz="2000">
                <a:solidFill>
                  <a:schemeClr val="bg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830332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1: Content (8)">
    <p:spTree>
      <p:nvGrpSpPr>
        <p:cNvPr id="1" name=""/>
        <p:cNvGrpSpPr/>
        <p:nvPr/>
      </p:nvGrpSpPr>
      <p:grpSpPr>
        <a:xfrm>
          <a:off x="0" y="0"/>
          <a:ext cx="0" cy="0"/>
          <a:chOff x="0" y="0"/>
          <a:chExt cx="0" cy="0"/>
        </a:xfrm>
      </p:grpSpPr>
      <p:sp>
        <p:nvSpPr>
          <p:cNvPr id="11" name="Content Placeholder 3"/>
          <p:cNvSpPr>
            <a:spLocks noGrp="1"/>
          </p:cNvSpPr>
          <p:nvPr>
            <p:ph sz="quarter" idx="20"/>
          </p:nvPr>
        </p:nvSpPr>
        <p:spPr bwMode="gray">
          <a:xfrm>
            <a:off x="333264" y="1932098"/>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8" name="Straight Connector 17"/>
          <p:cNvCxnSpPr/>
          <p:nvPr userDrawn="1"/>
        </p:nvCxnSpPr>
        <p:spPr bwMode="gray">
          <a:xfrm>
            <a:off x="333527" y="3925094"/>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9" name="Content Placeholder 3"/>
          <p:cNvSpPr>
            <a:spLocks noGrp="1"/>
          </p:cNvSpPr>
          <p:nvPr>
            <p:ph sz="quarter" idx="21"/>
          </p:nvPr>
        </p:nvSpPr>
        <p:spPr bwMode="gray">
          <a:xfrm>
            <a:off x="3287752" y="1932849"/>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p:cNvSpPr>
            <a:spLocks noGrp="1"/>
          </p:cNvSpPr>
          <p:nvPr>
            <p:ph sz="quarter" idx="22"/>
          </p:nvPr>
        </p:nvSpPr>
        <p:spPr bwMode="gray">
          <a:xfrm>
            <a:off x="333264" y="4016596"/>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Content Placeholder 3"/>
          <p:cNvSpPr>
            <a:spLocks noGrp="1"/>
          </p:cNvSpPr>
          <p:nvPr>
            <p:ph sz="quarter" idx="23"/>
          </p:nvPr>
        </p:nvSpPr>
        <p:spPr bwMode="gray">
          <a:xfrm>
            <a:off x="3287752" y="4017347"/>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24"/>
          </p:nvPr>
        </p:nvSpPr>
        <p:spPr bwMode="gray"/>
        <p:txBody>
          <a:bodyPr/>
          <a:lstStyle/>
          <a:p>
            <a:fld id="{32E27045-0511-42A6-9AC3-A3212EB42885}" type="datetime4">
              <a:rPr lang="en-US" smtClean="0"/>
              <a:t>October 21, 2024</a:t>
            </a:fld>
            <a:endParaRPr lang="en-US" dirty="0"/>
          </a:p>
        </p:txBody>
      </p:sp>
      <p:sp>
        <p:nvSpPr>
          <p:cNvPr id="4" name="Footer Placeholder 3"/>
          <p:cNvSpPr>
            <a:spLocks noGrp="1"/>
          </p:cNvSpPr>
          <p:nvPr>
            <p:ph type="ftr" sz="quarter" idx="25"/>
          </p:nvPr>
        </p:nvSpPr>
        <p:spPr bwMode="gray"/>
        <p:txBody>
          <a:bodyPr/>
          <a:lstStyle/>
          <a:p>
            <a:pPr lvl="8"/>
            <a:endParaRPr lang="en-US" dirty="0"/>
          </a:p>
        </p:txBody>
      </p:sp>
      <p:sp>
        <p:nvSpPr>
          <p:cNvPr id="5" name="Slide Number Placeholder 4"/>
          <p:cNvSpPr>
            <a:spLocks noGrp="1"/>
          </p:cNvSpPr>
          <p:nvPr>
            <p:ph type="sldNum" sz="quarter" idx="26"/>
          </p:nvPr>
        </p:nvSpPr>
        <p:spPr bwMode="gray"/>
        <p:txBody>
          <a:bodyPr/>
          <a:lstStyle/>
          <a:p>
            <a:r>
              <a:rPr lang="en-US" dirty="0"/>
              <a:t>Slide </a:t>
            </a:r>
            <a:fld id="{619F89D8-7AE3-494A-97F3-03D680869632}" type="slidenum">
              <a:rPr lang="en-US" smtClean="0"/>
              <a:pPr/>
              <a:t>‹#›</a:t>
            </a:fld>
            <a:endParaRPr lang="en-US" dirty="0"/>
          </a:p>
        </p:txBody>
      </p:sp>
      <p:sp>
        <p:nvSpPr>
          <p:cNvPr id="15"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24" name="Content Placeholder 3"/>
          <p:cNvSpPr>
            <a:spLocks noGrp="1"/>
          </p:cNvSpPr>
          <p:nvPr>
            <p:ph sz="quarter" idx="27"/>
          </p:nvPr>
        </p:nvSpPr>
        <p:spPr bwMode="gray">
          <a:xfrm>
            <a:off x="6242240" y="1932098"/>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3"/>
          <p:cNvSpPr>
            <a:spLocks noGrp="1"/>
          </p:cNvSpPr>
          <p:nvPr>
            <p:ph sz="quarter" idx="28"/>
          </p:nvPr>
        </p:nvSpPr>
        <p:spPr bwMode="gray">
          <a:xfrm>
            <a:off x="9196727" y="1932849"/>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3"/>
          <p:cNvSpPr>
            <a:spLocks noGrp="1"/>
          </p:cNvSpPr>
          <p:nvPr>
            <p:ph sz="quarter" idx="29"/>
          </p:nvPr>
        </p:nvSpPr>
        <p:spPr bwMode="gray">
          <a:xfrm>
            <a:off x="6242240" y="4016596"/>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3"/>
          <p:cNvSpPr>
            <a:spLocks noGrp="1"/>
          </p:cNvSpPr>
          <p:nvPr>
            <p:ph sz="quarter" idx="30"/>
          </p:nvPr>
        </p:nvSpPr>
        <p:spPr bwMode="gray">
          <a:xfrm>
            <a:off x="9196727" y="4017347"/>
            <a:ext cx="2656800" cy="1897200"/>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bwMode="gray"/>
        <p:txBody>
          <a:bodyPr/>
          <a:lstStyle/>
          <a:p>
            <a:r>
              <a:rPr lang="en-US"/>
              <a:t>Click to edit Master title style</a:t>
            </a:r>
          </a:p>
        </p:txBody>
      </p:sp>
    </p:spTree>
    <p:extLst>
      <p:ext uri="{BB962C8B-B14F-4D97-AF65-F5344CB8AC3E}">
        <p14:creationId xmlns:p14="http://schemas.microsoft.com/office/powerpoint/2010/main" val="376559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2: Title (4) &amp; Content (4)">
    <p:spTree>
      <p:nvGrpSpPr>
        <p:cNvPr id="1" name=""/>
        <p:cNvGrpSpPr/>
        <p:nvPr/>
      </p:nvGrpSpPr>
      <p:grpSpPr>
        <a:xfrm>
          <a:off x="0" y="0"/>
          <a:ext cx="0" cy="0"/>
          <a:chOff x="0" y="0"/>
          <a:chExt cx="0" cy="0"/>
        </a:xfrm>
      </p:grpSpPr>
      <p:sp>
        <p:nvSpPr>
          <p:cNvPr id="12" name="Text Placeholder 11"/>
          <p:cNvSpPr>
            <a:spLocks noGrp="1"/>
          </p:cNvSpPr>
          <p:nvPr>
            <p:ph type="body" sz="quarter" idx="16"/>
          </p:nvPr>
        </p:nvSpPr>
        <p:spPr bwMode="gray">
          <a:xfrm>
            <a:off x="333264"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1"/>
          <p:cNvSpPr>
            <a:spLocks noGrp="1"/>
          </p:cNvSpPr>
          <p:nvPr>
            <p:ph type="body" sz="quarter" idx="17"/>
          </p:nvPr>
        </p:nvSpPr>
        <p:spPr bwMode="gray">
          <a:xfrm>
            <a:off x="333264" y="4045107"/>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p:cNvSpPr>
            <a:spLocks noGrp="1"/>
          </p:cNvSpPr>
          <p:nvPr>
            <p:ph type="body" sz="quarter" idx="18"/>
          </p:nvPr>
        </p:nvSpPr>
        <p:spPr bwMode="gray">
          <a:xfrm>
            <a:off x="6248045" y="1931193"/>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5"/>
          <p:cNvSpPr>
            <a:spLocks noGrp="1"/>
          </p:cNvSpPr>
          <p:nvPr>
            <p:ph sz="quarter" idx="20"/>
          </p:nvPr>
        </p:nvSpPr>
        <p:spPr bwMode="gray">
          <a:xfrm>
            <a:off x="333264" y="4432235"/>
            <a:ext cx="5605200" cy="1484195"/>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9"/>
          </p:nvPr>
        </p:nvSpPr>
        <p:spPr bwMode="gray">
          <a:xfrm>
            <a:off x="333264" y="2317638"/>
            <a:ext cx="5605200" cy="1484876"/>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ußzeilenplatzhalter 2"/>
          <p:cNvSpPr>
            <a:spLocks noGrp="1"/>
          </p:cNvSpPr>
          <p:nvPr>
            <p:ph type="ftr" sz="quarter" idx="10"/>
          </p:nvPr>
        </p:nvSpPr>
        <p:spPr bwMode="gray"/>
        <p:txBody>
          <a:bodyPr/>
          <a:lstStyle/>
          <a:p>
            <a:pPr lvl="8"/>
            <a:endParaRPr lang="en-US" dirty="0"/>
          </a:p>
        </p:txBody>
      </p:sp>
      <p:sp>
        <p:nvSpPr>
          <p:cNvPr id="4" name="Datumsplatzhalter 3"/>
          <p:cNvSpPr>
            <a:spLocks noGrp="1"/>
          </p:cNvSpPr>
          <p:nvPr>
            <p:ph type="dt" sz="half" idx="11"/>
          </p:nvPr>
        </p:nvSpPr>
        <p:spPr bwMode="gray"/>
        <p:txBody>
          <a:bodyPr/>
          <a:lstStyle/>
          <a:p>
            <a:fld id="{86C11801-1BEF-46D9-879F-590C601D8597}" type="datetime4">
              <a:rPr lang="en-US" smtClean="0"/>
              <a:t>October 21, 2024</a:t>
            </a:fld>
            <a:endParaRPr lang="en-US" dirty="0"/>
          </a:p>
        </p:txBody>
      </p:sp>
      <p:sp>
        <p:nvSpPr>
          <p:cNvPr id="5" name="Foliennummernplatzhalt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cxnSp>
        <p:nvCxnSpPr>
          <p:cNvPr id="7" name="Straight Connector 10"/>
          <p:cNvCxnSpPr/>
          <p:nvPr userDrawn="1"/>
        </p:nvCxnSpPr>
        <p:spPr bwMode="gray">
          <a:xfrm>
            <a:off x="333264" y="223917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1" name="Straight Connector 9"/>
          <p:cNvCxnSpPr/>
          <p:nvPr userDrawn="1"/>
        </p:nvCxnSpPr>
        <p:spPr bwMode="gray">
          <a:xfrm>
            <a:off x="333264" y="4348008"/>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4" name="Straight Connector 14"/>
          <p:cNvCxnSpPr/>
          <p:nvPr userDrawn="1"/>
        </p:nvCxnSpPr>
        <p:spPr bwMode="gray">
          <a:xfrm>
            <a:off x="6248045" y="2239175"/>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8" name="Content Placeholder 15"/>
          <p:cNvSpPr>
            <a:spLocks noGrp="1"/>
          </p:cNvSpPr>
          <p:nvPr>
            <p:ph sz="quarter" idx="21"/>
          </p:nvPr>
        </p:nvSpPr>
        <p:spPr bwMode="gray">
          <a:xfrm>
            <a:off x="6248045" y="2317641"/>
            <a:ext cx="5605200" cy="148105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bwMode="gray"/>
        <p:txBody>
          <a:bodyPr/>
          <a:lstStyle/>
          <a:p>
            <a:r>
              <a:rPr lang="en-US"/>
              <a:t>Click to edit Master title style</a:t>
            </a:r>
            <a:endParaRPr lang="en-US" dirty="0"/>
          </a:p>
        </p:txBody>
      </p:sp>
      <p:sp>
        <p:nvSpPr>
          <p:cNvPr id="18" name="Subtitle 2"/>
          <p:cNvSpPr>
            <a:spLocks noGrp="1"/>
          </p:cNvSpPr>
          <p:nvPr>
            <p:ph type="subTitle" idx="13"/>
          </p:nvPr>
        </p:nvSpPr>
        <p:spPr bwMode="gray">
          <a:xfrm>
            <a:off x="332368" y="1085213"/>
            <a:ext cx="11521159"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cxnSp>
        <p:nvCxnSpPr>
          <p:cNvPr id="32" name="Straight Connector 31"/>
          <p:cNvCxnSpPr/>
          <p:nvPr userDrawn="1"/>
        </p:nvCxnSpPr>
        <p:spPr bwMode="gray">
          <a:xfrm>
            <a:off x="6095999" y="2388843"/>
            <a:ext cx="0" cy="3523271"/>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 Placeholder 11"/>
          <p:cNvSpPr>
            <a:spLocks noGrp="1"/>
          </p:cNvSpPr>
          <p:nvPr>
            <p:ph type="body" sz="quarter" idx="22"/>
          </p:nvPr>
        </p:nvSpPr>
        <p:spPr bwMode="gray">
          <a:xfrm>
            <a:off x="6248045" y="4043972"/>
            <a:ext cx="56052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Straight Connector 14"/>
          <p:cNvCxnSpPr/>
          <p:nvPr userDrawn="1"/>
        </p:nvCxnSpPr>
        <p:spPr bwMode="gray">
          <a:xfrm>
            <a:off x="6248045" y="4351954"/>
            <a:ext cx="56052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20" name="Content Placeholder 15"/>
          <p:cNvSpPr>
            <a:spLocks noGrp="1"/>
          </p:cNvSpPr>
          <p:nvPr>
            <p:ph sz="quarter" idx="23"/>
          </p:nvPr>
        </p:nvSpPr>
        <p:spPr bwMode="gray">
          <a:xfrm>
            <a:off x="6248045" y="4430420"/>
            <a:ext cx="5605200" cy="1481057"/>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96212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3: Content (4)">
    <p:spTree>
      <p:nvGrpSpPr>
        <p:cNvPr id="1" name=""/>
        <p:cNvGrpSpPr/>
        <p:nvPr/>
      </p:nvGrpSpPr>
      <p:grpSpPr>
        <a:xfrm>
          <a:off x="0" y="0"/>
          <a:ext cx="0" cy="0"/>
          <a:chOff x="0" y="0"/>
          <a:chExt cx="0" cy="0"/>
        </a:xfrm>
      </p:grpSpPr>
      <p:sp>
        <p:nvSpPr>
          <p:cNvPr id="11" name="Content Placeholder 3"/>
          <p:cNvSpPr>
            <a:spLocks noGrp="1"/>
          </p:cNvSpPr>
          <p:nvPr>
            <p:ph sz="quarter" idx="20"/>
          </p:nvPr>
        </p:nvSpPr>
        <p:spPr bwMode="gray">
          <a:xfrm>
            <a:off x="333264" y="1931195"/>
            <a:ext cx="5619398" cy="1853868"/>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p:cNvCxnSpPr/>
          <p:nvPr userDrawn="1"/>
        </p:nvCxnSpPr>
        <p:spPr bwMode="gray">
          <a:xfrm>
            <a:off x="6095999" y="1931195"/>
            <a:ext cx="0" cy="3982244"/>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18" name="Straight Connector 17"/>
          <p:cNvCxnSpPr/>
          <p:nvPr userDrawn="1"/>
        </p:nvCxnSpPr>
        <p:spPr bwMode="gray">
          <a:xfrm>
            <a:off x="333527" y="3922317"/>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9" name="Content Placeholder 3"/>
          <p:cNvSpPr>
            <a:spLocks noGrp="1"/>
          </p:cNvSpPr>
          <p:nvPr>
            <p:ph sz="quarter" idx="21"/>
          </p:nvPr>
        </p:nvSpPr>
        <p:spPr bwMode="gray">
          <a:xfrm>
            <a:off x="6234129" y="1931195"/>
            <a:ext cx="5619398" cy="1853868"/>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p:cNvSpPr>
            <a:spLocks noGrp="1"/>
          </p:cNvSpPr>
          <p:nvPr>
            <p:ph sz="quarter" idx="22"/>
          </p:nvPr>
        </p:nvSpPr>
        <p:spPr bwMode="gray">
          <a:xfrm>
            <a:off x="333264" y="4059571"/>
            <a:ext cx="5619398" cy="1853868"/>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Content Placeholder 3"/>
          <p:cNvSpPr>
            <a:spLocks noGrp="1"/>
          </p:cNvSpPr>
          <p:nvPr>
            <p:ph sz="quarter" idx="23"/>
          </p:nvPr>
        </p:nvSpPr>
        <p:spPr bwMode="gray">
          <a:xfrm>
            <a:off x="6234129" y="4059571"/>
            <a:ext cx="5619398" cy="1853868"/>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24"/>
          </p:nvPr>
        </p:nvSpPr>
        <p:spPr bwMode="gray"/>
        <p:txBody>
          <a:bodyPr/>
          <a:lstStyle/>
          <a:p>
            <a:fld id="{32E27045-0511-42A6-9AC3-A3212EB42885}" type="datetime4">
              <a:rPr lang="en-US" smtClean="0"/>
              <a:t>October 21, 2024</a:t>
            </a:fld>
            <a:endParaRPr lang="en-US" dirty="0"/>
          </a:p>
        </p:txBody>
      </p:sp>
      <p:sp>
        <p:nvSpPr>
          <p:cNvPr id="4" name="Footer Placeholder 3"/>
          <p:cNvSpPr>
            <a:spLocks noGrp="1"/>
          </p:cNvSpPr>
          <p:nvPr>
            <p:ph type="ftr" sz="quarter" idx="25"/>
          </p:nvPr>
        </p:nvSpPr>
        <p:spPr bwMode="gray"/>
        <p:txBody>
          <a:bodyPr/>
          <a:lstStyle/>
          <a:p>
            <a:pPr lvl="8"/>
            <a:endParaRPr lang="en-US" dirty="0"/>
          </a:p>
        </p:txBody>
      </p:sp>
      <p:sp>
        <p:nvSpPr>
          <p:cNvPr id="5" name="Slide Number Placeholder 4"/>
          <p:cNvSpPr>
            <a:spLocks noGrp="1"/>
          </p:cNvSpPr>
          <p:nvPr>
            <p:ph type="sldNum" sz="quarter" idx="26"/>
          </p:nvPr>
        </p:nvSpPr>
        <p:spPr bwMode="gray"/>
        <p:txBody>
          <a:bodyPr/>
          <a:lstStyle/>
          <a:p>
            <a:r>
              <a:rPr lang="en-US" dirty="0"/>
              <a:t>Slide </a:t>
            </a:r>
            <a:fld id="{619F89D8-7AE3-494A-97F3-03D680869632}" type="slidenum">
              <a:rPr lang="en-US" smtClean="0"/>
              <a:pPr/>
              <a:t>‹#›</a:t>
            </a:fld>
            <a:endParaRPr lang="en-US" dirty="0"/>
          </a:p>
        </p:txBody>
      </p:sp>
      <p:sp>
        <p:nvSpPr>
          <p:cNvPr id="15"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6" name="Title 5"/>
          <p:cNvSpPr>
            <a:spLocks noGrp="1"/>
          </p:cNvSpPr>
          <p:nvPr>
            <p:ph type="title"/>
          </p:nvPr>
        </p:nvSpPr>
        <p:spPr bwMode="gray"/>
        <p:txBody>
          <a:bodyPr/>
          <a:lstStyle/>
          <a:p>
            <a:r>
              <a:rPr lang="en-US"/>
              <a:t>Click to edit Master title style</a:t>
            </a:r>
            <a:endParaRPr lang="en-US" dirty="0"/>
          </a:p>
        </p:txBody>
      </p:sp>
    </p:spTree>
    <p:extLst>
      <p:ext uri="{BB962C8B-B14F-4D97-AF65-F5344CB8AC3E}">
        <p14:creationId xmlns:p14="http://schemas.microsoft.com/office/powerpoint/2010/main" val="1077524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4: Content (4) &amp; Box">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11" name="Content Placeholder 3"/>
          <p:cNvSpPr>
            <a:spLocks noGrp="1"/>
          </p:cNvSpPr>
          <p:nvPr>
            <p:ph sz="quarter" idx="20"/>
          </p:nvPr>
        </p:nvSpPr>
        <p:spPr bwMode="gray">
          <a:xfrm>
            <a:off x="333264" y="1931198"/>
            <a:ext cx="5621183" cy="1530893"/>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p:cNvSpPr>
            <a:spLocks noGrp="1"/>
          </p:cNvSpPr>
          <p:nvPr>
            <p:ph sz="quarter" idx="21"/>
          </p:nvPr>
        </p:nvSpPr>
        <p:spPr bwMode="gray">
          <a:xfrm>
            <a:off x="6232344" y="1931198"/>
            <a:ext cx="5621183" cy="1530893"/>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p:cNvSpPr>
            <a:spLocks noGrp="1"/>
          </p:cNvSpPr>
          <p:nvPr>
            <p:ph sz="quarter" idx="22"/>
          </p:nvPr>
        </p:nvSpPr>
        <p:spPr bwMode="gray">
          <a:xfrm>
            <a:off x="333264" y="3737725"/>
            <a:ext cx="5621183" cy="1530893"/>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Content Placeholder 3"/>
          <p:cNvSpPr>
            <a:spLocks noGrp="1"/>
          </p:cNvSpPr>
          <p:nvPr>
            <p:ph sz="quarter" idx="23"/>
          </p:nvPr>
        </p:nvSpPr>
        <p:spPr bwMode="gray">
          <a:xfrm>
            <a:off x="6232344" y="3737725"/>
            <a:ext cx="5621183" cy="1530893"/>
          </a:xfrm>
        </p:spPr>
        <p:txBody>
          <a:bodyPr lIns="0" tIns="0" rIns="0" bIns="0" anchor="ctr"/>
          <a:lstStyle>
            <a:lvl1pPr algn="ctr">
              <a:defRPr/>
            </a:lvl1pPr>
            <a:lvl2pPr algn="ctr">
              <a:defRPr/>
            </a:lvl2pPr>
            <a:lvl3pPr algn="ctr">
              <a:defRPr/>
            </a:lvl3pPr>
            <a:lvl4pPr algn="ctr">
              <a:defRPr/>
            </a:lvl4pPr>
            <a:lvl5pPr algn="ctr">
              <a:defRPr/>
            </a:lvl5pPr>
            <a:lvl6pPr algn="ctr">
              <a:defRPr/>
            </a:lvl6pPr>
            <a:lvl7pPr algn="ctr">
              <a:defRPr/>
            </a:lvl7pPr>
            <a:lvl8pPr algn="ctr">
              <a:defRPr/>
            </a:lvl8pPr>
            <a:lvl9pPr algn="ct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11"/>
          <p:cNvSpPr>
            <a:spLocks noGrp="1"/>
          </p:cNvSpPr>
          <p:nvPr>
            <p:ph type="body" sz="quarter" idx="24"/>
          </p:nvPr>
        </p:nvSpPr>
        <p:spPr bwMode="gray">
          <a:xfrm>
            <a:off x="332367" y="5452639"/>
            <a:ext cx="11521160" cy="460800"/>
          </a:xfrm>
          <a:solidFill>
            <a:schemeClr val="accent3"/>
          </a:solidFill>
        </p:spPr>
        <p:txBody>
          <a:bodyPr lIns="0" tIns="0" rIns="0"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3" name="Straight Connector 22"/>
          <p:cNvCxnSpPr/>
          <p:nvPr userDrawn="1"/>
        </p:nvCxnSpPr>
        <p:spPr bwMode="gray">
          <a:xfrm>
            <a:off x="333527" y="3599905"/>
            <a:ext cx="11520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3" name="Date Placeholder 2"/>
          <p:cNvSpPr>
            <a:spLocks noGrp="1"/>
          </p:cNvSpPr>
          <p:nvPr>
            <p:ph type="dt" sz="half" idx="25"/>
          </p:nvPr>
        </p:nvSpPr>
        <p:spPr bwMode="gray"/>
        <p:txBody>
          <a:bodyPr/>
          <a:lstStyle/>
          <a:p>
            <a:fld id="{6E7D5807-0F83-4687-8EA8-403E998DE912}" type="datetime4">
              <a:rPr lang="en-US" smtClean="0"/>
              <a:t>October 21, 2024</a:t>
            </a:fld>
            <a:endParaRPr lang="en-US" dirty="0"/>
          </a:p>
        </p:txBody>
      </p:sp>
      <p:sp>
        <p:nvSpPr>
          <p:cNvPr id="4" name="Footer Placeholder 3"/>
          <p:cNvSpPr>
            <a:spLocks noGrp="1"/>
          </p:cNvSpPr>
          <p:nvPr>
            <p:ph type="ftr" sz="quarter" idx="26"/>
          </p:nvPr>
        </p:nvSpPr>
        <p:spPr bwMode="gray"/>
        <p:txBody>
          <a:bodyPr/>
          <a:lstStyle/>
          <a:p>
            <a:pPr lvl="8"/>
            <a:endParaRPr lang="en-US" dirty="0"/>
          </a:p>
        </p:txBody>
      </p:sp>
      <p:sp>
        <p:nvSpPr>
          <p:cNvPr id="5" name="Slide Number Placeholder 4"/>
          <p:cNvSpPr>
            <a:spLocks noGrp="1"/>
          </p:cNvSpPr>
          <p:nvPr>
            <p:ph type="sldNum" sz="quarter" idx="27"/>
          </p:nvPr>
        </p:nvSpPr>
        <p:spPr bwMode="gray"/>
        <p:txBody>
          <a:bodyPr/>
          <a:lstStyle/>
          <a:p>
            <a:r>
              <a:rPr lang="en-US" dirty="0"/>
              <a:t>Slide </a:t>
            </a:r>
            <a:fld id="{619F89D8-7AE3-494A-97F3-03D680869632}" type="slidenum">
              <a:rPr lang="en-US" smtClean="0"/>
              <a:pPr/>
              <a:t>‹#›</a:t>
            </a:fld>
            <a:endParaRPr lang="en-US" dirty="0"/>
          </a:p>
        </p:txBody>
      </p:sp>
      <p:cxnSp>
        <p:nvCxnSpPr>
          <p:cNvPr id="14" name="Straight Connector 13"/>
          <p:cNvCxnSpPr/>
          <p:nvPr userDrawn="1"/>
        </p:nvCxnSpPr>
        <p:spPr bwMode="gray">
          <a:xfrm>
            <a:off x="6095999" y="1931195"/>
            <a:ext cx="0" cy="333742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5" name="Subtitle 2"/>
          <p:cNvSpPr>
            <a:spLocks noGrp="1"/>
          </p:cNvSpPr>
          <p:nvPr>
            <p:ph type="subTitle" idx="13"/>
          </p:nvPr>
        </p:nvSpPr>
        <p:spPr bwMode="gray">
          <a:xfrm>
            <a:off x="332366" y="1085213"/>
            <a:ext cx="11521161"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1093834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5: Title (2) &amp; Content (3)">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12" name="Content Placeholder 3"/>
          <p:cNvSpPr>
            <a:spLocks noGrp="1"/>
          </p:cNvSpPr>
          <p:nvPr>
            <p:ph sz="quarter" idx="20"/>
          </p:nvPr>
        </p:nvSpPr>
        <p:spPr bwMode="gray">
          <a:xfrm>
            <a:off x="2553273" y="1931196"/>
            <a:ext cx="5361993" cy="191932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3"/>
          <p:cNvSpPr>
            <a:spLocks noGrp="1"/>
          </p:cNvSpPr>
          <p:nvPr>
            <p:ph sz="quarter" idx="21"/>
          </p:nvPr>
        </p:nvSpPr>
        <p:spPr bwMode="gray">
          <a:xfrm>
            <a:off x="2553273" y="3993324"/>
            <a:ext cx="5361993" cy="191932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bwMode="gray">
          <a:xfrm>
            <a:off x="2551798" y="3921919"/>
            <a:ext cx="53604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35" name="Content Placeholder 3"/>
          <p:cNvSpPr>
            <a:spLocks noGrp="1"/>
          </p:cNvSpPr>
          <p:nvPr userDrawn="1">
            <p:ph sz="quarter" idx="23"/>
          </p:nvPr>
        </p:nvSpPr>
        <p:spPr bwMode="gray">
          <a:xfrm>
            <a:off x="332582" y="1931196"/>
            <a:ext cx="1918800" cy="1919320"/>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Content Placeholder 3"/>
          <p:cNvSpPr>
            <a:spLocks noGrp="1"/>
          </p:cNvSpPr>
          <p:nvPr userDrawn="1">
            <p:ph sz="quarter" idx="24"/>
          </p:nvPr>
        </p:nvSpPr>
        <p:spPr bwMode="gray">
          <a:xfrm>
            <a:off x="332582" y="3993324"/>
            <a:ext cx="1918800" cy="1919320"/>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vl9pPr marL="0" indent="0" algn="l">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userDrawn="1">
            <p:ph type="dt" sz="half" idx="26"/>
          </p:nvPr>
        </p:nvSpPr>
        <p:spPr bwMode="gray"/>
        <p:txBody>
          <a:bodyPr/>
          <a:lstStyle/>
          <a:p>
            <a:fld id="{D7448BAD-718D-41D5-B039-249ED06F3A4A}" type="datetime4">
              <a:rPr lang="en-US" smtClean="0"/>
              <a:t>October 21, 2024</a:t>
            </a:fld>
            <a:endParaRPr lang="en-US" dirty="0"/>
          </a:p>
        </p:txBody>
      </p:sp>
      <p:sp>
        <p:nvSpPr>
          <p:cNvPr id="4" name="Footer Placeholder 3"/>
          <p:cNvSpPr>
            <a:spLocks noGrp="1"/>
          </p:cNvSpPr>
          <p:nvPr userDrawn="1">
            <p:ph type="ftr" sz="quarter" idx="27"/>
          </p:nvPr>
        </p:nvSpPr>
        <p:spPr bwMode="gray"/>
        <p:txBody>
          <a:bodyPr/>
          <a:lstStyle/>
          <a:p>
            <a:pPr lvl="8"/>
            <a:endParaRPr lang="en-US" dirty="0"/>
          </a:p>
        </p:txBody>
      </p:sp>
      <p:sp>
        <p:nvSpPr>
          <p:cNvPr id="5" name="Slide Number Placeholder 4"/>
          <p:cNvSpPr>
            <a:spLocks noGrp="1"/>
          </p:cNvSpPr>
          <p:nvPr userDrawn="1">
            <p:ph type="sldNum" sz="quarter" idx="28"/>
          </p:nvPr>
        </p:nvSpPr>
        <p:spPr bwMode="gray"/>
        <p:txBody>
          <a:bodyPr/>
          <a:lstStyle/>
          <a:p>
            <a:r>
              <a:rPr lang="en-US" dirty="0"/>
              <a:t>Slide </a:t>
            </a:r>
            <a:fld id="{619F89D8-7AE3-494A-97F3-03D680869632}" type="slidenum">
              <a:rPr lang="en-US" smtClean="0"/>
              <a:pPr/>
              <a:t>‹#›</a:t>
            </a:fld>
            <a:endParaRPr lang="en-US" dirty="0"/>
          </a:p>
        </p:txBody>
      </p:sp>
      <p:sp>
        <p:nvSpPr>
          <p:cNvPr id="16" name="Subtitle 2"/>
          <p:cNvSpPr>
            <a:spLocks noGrp="1"/>
          </p:cNvSpPr>
          <p:nvPr userDrawn="1">
            <p:ph type="subTitle" idx="13"/>
          </p:nvPr>
        </p:nvSpPr>
        <p:spPr bwMode="gray">
          <a:xfrm>
            <a:off x="332366" y="1085213"/>
            <a:ext cx="11521161"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21" name="Content Placeholder 3"/>
          <p:cNvSpPr>
            <a:spLocks noGrp="1"/>
          </p:cNvSpPr>
          <p:nvPr>
            <p:ph sz="quarter" idx="29"/>
          </p:nvPr>
        </p:nvSpPr>
        <p:spPr bwMode="gray">
          <a:xfrm>
            <a:off x="8218509" y="1931196"/>
            <a:ext cx="3634755" cy="398144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09095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6: Title (3) &amp; Content (4)">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12" name="Content Placeholder 3"/>
          <p:cNvSpPr>
            <a:spLocks noGrp="1"/>
          </p:cNvSpPr>
          <p:nvPr>
            <p:ph sz="quarter" idx="20"/>
          </p:nvPr>
        </p:nvSpPr>
        <p:spPr bwMode="gray">
          <a:xfrm>
            <a:off x="2553273" y="1931196"/>
            <a:ext cx="5361993" cy="123194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3"/>
          <p:cNvSpPr>
            <a:spLocks noGrp="1"/>
          </p:cNvSpPr>
          <p:nvPr>
            <p:ph sz="quarter" idx="21"/>
          </p:nvPr>
        </p:nvSpPr>
        <p:spPr bwMode="gray">
          <a:xfrm>
            <a:off x="2553273" y="3305949"/>
            <a:ext cx="5361993" cy="123194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p:cNvSpPr>
            <a:spLocks noGrp="1"/>
          </p:cNvSpPr>
          <p:nvPr>
            <p:ph sz="quarter" idx="22"/>
          </p:nvPr>
        </p:nvSpPr>
        <p:spPr bwMode="gray">
          <a:xfrm>
            <a:off x="2553273" y="4680702"/>
            <a:ext cx="5361993" cy="123194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bwMode="gray">
          <a:xfrm>
            <a:off x="2554866" y="3235138"/>
            <a:ext cx="53604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0" name="Straight Connector 19"/>
          <p:cNvCxnSpPr/>
          <p:nvPr userDrawn="1"/>
        </p:nvCxnSpPr>
        <p:spPr bwMode="gray">
          <a:xfrm>
            <a:off x="2554866" y="4611082"/>
            <a:ext cx="53604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35" name="Content Placeholder 3"/>
          <p:cNvSpPr>
            <a:spLocks noGrp="1"/>
          </p:cNvSpPr>
          <p:nvPr userDrawn="1">
            <p:ph sz="quarter" idx="23"/>
          </p:nvPr>
        </p:nvSpPr>
        <p:spPr bwMode="gray">
          <a:xfrm>
            <a:off x="332367" y="1931196"/>
            <a:ext cx="1917663" cy="123194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Content Placeholder 3"/>
          <p:cNvSpPr>
            <a:spLocks noGrp="1"/>
          </p:cNvSpPr>
          <p:nvPr userDrawn="1">
            <p:ph sz="quarter" idx="24"/>
          </p:nvPr>
        </p:nvSpPr>
        <p:spPr bwMode="gray">
          <a:xfrm>
            <a:off x="332367" y="3305949"/>
            <a:ext cx="1917663" cy="123194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vl9pPr marL="0" indent="0" algn="l">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Content Placeholder 3"/>
          <p:cNvSpPr>
            <a:spLocks noGrp="1"/>
          </p:cNvSpPr>
          <p:nvPr userDrawn="1">
            <p:ph sz="quarter" idx="25"/>
          </p:nvPr>
        </p:nvSpPr>
        <p:spPr bwMode="gray">
          <a:xfrm>
            <a:off x="332367" y="4680702"/>
            <a:ext cx="1917663" cy="1231942"/>
          </a:xfrm>
        </p:spPr>
        <p:txBody>
          <a:bodyPr lIns="0" tIns="0" rIns="0" bIns="0" anchor="ctr"/>
          <a:lstStyle>
            <a:lvl1pPr marL="0" indent="0">
              <a:buFont typeface="Arial" panose="020B0604020202020204" pitchFamily="34" charset="0"/>
              <a:buNone/>
              <a:defRPr b="1">
                <a:solidFill>
                  <a:schemeClr val="tx2"/>
                </a:solidFill>
              </a:defRPr>
            </a:lvl1pPr>
            <a:lvl2pPr marL="0" indent="0">
              <a:buNone/>
              <a:defRPr b="1">
                <a:solidFill>
                  <a:schemeClr val="tx2"/>
                </a:solidFill>
              </a:defRPr>
            </a:lvl2pPr>
            <a:lvl3pPr marL="0" indent="0">
              <a:buNone/>
              <a:defRPr b="1">
                <a:solidFill>
                  <a:schemeClr val="tx2"/>
                </a:solidFill>
              </a:defRPr>
            </a:lvl3pPr>
            <a:lvl4pPr marL="0" indent="0">
              <a:buNone/>
              <a:defRPr b="1">
                <a:solidFill>
                  <a:schemeClr val="tx2"/>
                </a:solidFill>
              </a:defRPr>
            </a:lvl4pPr>
            <a:lvl5pPr marL="0" indent="0">
              <a:buNone/>
              <a:defRPr b="1">
                <a:solidFill>
                  <a:schemeClr val="tx2"/>
                </a:solidFill>
              </a:defRPr>
            </a:lvl5pPr>
            <a:lvl6pPr marL="0" indent="0">
              <a:buNone/>
              <a:defRPr b="1">
                <a:solidFill>
                  <a:schemeClr val="tx2"/>
                </a:solidFill>
              </a:defRPr>
            </a:lvl6pPr>
            <a:lvl7pPr marL="0" indent="0">
              <a:buNone/>
              <a:defRPr b="1">
                <a:solidFill>
                  <a:schemeClr val="tx2"/>
                </a:solidFill>
              </a:defRPr>
            </a:lvl7pPr>
            <a:lvl8pPr marL="0" indent="0">
              <a:buNone/>
              <a:defRPr b="1">
                <a:solidFill>
                  <a:schemeClr val="tx2"/>
                </a:solidFill>
              </a:defRPr>
            </a:lvl8pPr>
            <a:lvl9pPr marL="0"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userDrawn="1">
            <p:ph type="dt" sz="half" idx="26"/>
          </p:nvPr>
        </p:nvSpPr>
        <p:spPr bwMode="gray"/>
        <p:txBody>
          <a:bodyPr/>
          <a:lstStyle/>
          <a:p>
            <a:fld id="{D7448BAD-718D-41D5-B039-249ED06F3A4A}" type="datetime4">
              <a:rPr lang="en-US" smtClean="0"/>
              <a:t>October 21, 2024</a:t>
            </a:fld>
            <a:endParaRPr lang="en-US" dirty="0"/>
          </a:p>
        </p:txBody>
      </p:sp>
      <p:sp>
        <p:nvSpPr>
          <p:cNvPr id="4" name="Footer Placeholder 3"/>
          <p:cNvSpPr>
            <a:spLocks noGrp="1"/>
          </p:cNvSpPr>
          <p:nvPr userDrawn="1">
            <p:ph type="ftr" sz="quarter" idx="27"/>
          </p:nvPr>
        </p:nvSpPr>
        <p:spPr bwMode="gray"/>
        <p:txBody>
          <a:bodyPr/>
          <a:lstStyle/>
          <a:p>
            <a:pPr lvl="8"/>
            <a:endParaRPr lang="en-US" dirty="0"/>
          </a:p>
        </p:txBody>
      </p:sp>
      <p:sp>
        <p:nvSpPr>
          <p:cNvPr id="5" name="Slide Number Placeholder 4"/>
          <p:cNvSpPr>
            <a:spLocks noGrp="1"/>
          </p:cNvSpPr>
          <p:nvPr userDrawn="1">
            <p:ph type="sldNum" sz="quarter" idx="28"/>
          </p:nvPr>
        </p:nvSpPr>
        <p:spPr bwMode="gray"/>
        <p:txBody>
          <a:bodyPr/>
          <a:lstStyle/>
          <a:p>
            <a:r>
              <a:rPr lang="en-US" dirty="0"/>
              <a:t>Slide </a:t>
            </a:r>
            <a:fld id="{619F89D8-7AE3-494A-97F3-03D680869632}" type="slidenum">
              <a:rPr lang="en-US" smtClean="0"/>
              <a:pPr/>
              <a:t>‹#›</a:t>
            </a:fld>
            <a:endParaRPr lang="en-US" dirty="0"/>
          </a:p>
        </p:txBody>
      </p:sp>
      <p:sp>
        <p:nvSpPr>
          <p:cNvPr id="16" name="Subtitle 2"/>
          <p:cNvSpPr>
            <a:spLocks noGrp="1"/>
          </p:cNvSpPr>
          <p:nvPr userDrawn="1">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21" name="Content Placeholder 3"/>
          <p:cNvSpPr>
            <a:spLocks noGrp="1"/>
          </p:cNvSpPr>
          <p:nvPr>
            <p:ph sz="quarter" idx="29"/>
          </p:nvPr>
        </p:nvSpPr>
        <p:spPr bwMode="gray">
          <a:xfrm>
            <a:off x="8218509" y="1931196"/>
            <a:ext cx="3634755" cy="3981448"/>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2296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7: Title (3) &amp; Content (3) 4">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12" name="Content Placeholder 3"/>
          <p:cNvSpPr>
            <a:spLocks noGrp="1"/>
          </p:cNvSpPr>
          <p:nvPr>
            <p:ph sz="quarter" idx="20"/>
          </p:nvPr>
        </p:nvSpPr>
        <p:spPr bwMode="gray">
          <a:xfrm>
            <a:off x="2553273" y="1931196"/>
            <a:ext cx="9299991" cy="123194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bwMode="gray">
          <a:xfrm>
            <a:off x="2554464" y="3235138"/>
            <a:ext cx="9298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Content Placeholder 3"/>
          <p:cNvSpPr>
            <a:spLocks noGrp="1"/>
          </p:cNvSpPr>
          <p:nvPr>
            <p:ph sz="quarter" idx="21"/>
          </p:nvPr>
        </p:nvSpPr>
        <p:spPr bwMode="gray">
          <a:xfrm>
            <a:off x="2553273" y="3305949"/>
            <a:ext cx="9299991" cy="123194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p:cNvSpPr>
            <a:spLocks noGrp="1"/>
          </p:cNvSpPr>
          <p:nvPr>
            <p:ph sz="quarter" idx="22"/>
          </p:nvPr>
        </p:nvSpPr>
        <p:spPr bwMode="gray">
          <a:xfrm>
            <a:off x="2553273" y="4680702"/>
            <a:ext cx="9299991" cy="123194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0" name="Straight Connector 19"/>
          <p:cNvCxnSpPr/>
          <p:nvPr userDrawn="1"/>
        </p:nvCxnSpPr>
        <p:spPr bwMode="gray">
          <a:xfrm>
            <a:off x="2554464" y="4611082"/>
            <a:ext cx="9298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35" name="Content Placeholder 3"/>
          <p:cNvSpPr>
            <a:spLocks noGrp="1"/>
          </p:cNvSpPr>
          <p:nvPr>
            <p:ph sz="quarter" idx="23"/>
          </p:nvPr>
        </p:nvSpPr>
        <p:spPr bwMode="gray">
          <a:xfrm>
            <a:off x="333264" y="1931196"/>
            <a:ext cx="1916766" cy="123194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Content Placeholder 3"/>
          <p:cNvSpPr>
            <a:spLocks noGrp="1"/>
          </p:cNvSpPr>
          <p:nvPr>
            <p:ph sz="quarter" idx="24"/>
          </p:nvPr>
        </p:nvSpPr>
        <p:spPr bwMode="gray">
          <a:xfrm>
            <a:off x="333264" y="3305949"/>
            <a:ext cx="1916766" cy="123194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vl9pPr marL="0" indent="0" algn="l">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Content Placeholder 3"/>
          <p:cNvSpPr>
            <a:spLocks noGrp="1"/>
          </p:cNvSpPr>
          <p:nvPr>
            <p:ph sz="quarter" idx="25"/>
          </p:nvPr>
        </p:nvSpPr>
        <p:spPr bwMode="gray">
          <a:xfrm>
            <a:off x="333264" y="4680702"/>
            <a:ext cx="1916766" cy="1231942"/>
          </a:xfrm>
        </p:spPr>
        <p:txBody>
          <a:bodyPr lIns="0" tIns="0" rIns="0" bIns="0" anchor="ctr"/>
          <a:lstStyle>
            <a:lvl1pPr marL="0" indent="0">
              <a:buFont typeface="Arial" panose="020B0604020202020204" pitchFamily="34" charset="0"/>
              <a:buNone/>
              <a:defRPr b="1">
                <a:solidFill>
                  <a:schemeClr val="tx2"/>
                </a:solidFill>
              </a:defRPr>
            </a:lvl1pPr>
            <a:lvl2pPr marL="0" indent="0">
              <a:buNone/>
              <a:defRPr b="1">
                <a:solidFill>
                  <a:schemeClr val="tx2"/>
                </a:solidFill>
              </a:defRPr>
            </a:lvl2pPr>
            <a:lvl3pPr marL="0" indent="0">
              <a:buNone/>
              <a:defRPr b="1">
                <a:solidFill>
                  <a:schemeClr val="tx2"/>
                </a:solidFill>
              </a:defRPr>
            </a:lvl3pPr>
            <a:lvl4pPr marL="0" indent="0">
              <a:buNone/>
              <a:defRPr b="1">
                <a:solidFill>
                  <a:schemeClr val="tx2"/>
                </a:solidFill>
              </a:defRPr>
            </a:lvl4pPr>
            <a:lvl5pPr marL="0" indent="0">
              <a:buNone/>
              <a:defRPr b="1">
                <a:solidFill>
                  <a:schemeClr val="tx2"/>
                </a:solidFill>
              </a:defRPr>
            </a:lvl5pPr>
            <a:lvl6pPr marL="0" indent="0">
              <a:buNone/>
              <a:defRPr b="1">
                <a:solidFill>
                  <a:schemeClr val="tx2"/>
                </a:solidFill>
              </a:defRPr>
            </a:lvl6pPr>
            <a:lvl7pPr marL="0" indent="0">
              <a:buNone/>
              <a:defRPr b="1">
                <a:solidFill>
                  <a:schemeClr val="tx2"/>
                </a:solidFill>
              </a:defRPr>
            </a:lvl7pPr>
            <a:lvl8pPr marL="0" indent="0">
              <a:buNone/>
              <a:defRPr b="1">
                <a:solidFill>
                  <a:schemeClr val="tx2"/>
                </a:solidFill>
              </a:defRPr>
            </a:lvl8pPr>
            <a:lvl9pPr marL="0"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26"/>
          </p:nvPr>
        </p:nvSpPr>
        <p:spPr bwMode="gray"/>
        <p:txBody>
          <a:bodyPr/>
          <a:lstStyle/>
          <a:p>
            <a:fld id="{D7448BAD-718D-41D5-B039-249ED06F3A4A}" type="datetime4">
              <a:rPr lang="en-US" smtClean="0"/>
              <a:t>October 21, 2024</a:t>
            </a:fld>
            <a:endParaRPr lang="en-US" dirty="0"/>
          </a:p>
        </p:txBody>
      </p:sp>
      <p:sp>
        <p:nvSpPr>
          <p:cNvPr id="4" name="Footer Placeholder 3"/>
          <p:cNvSpPr>
            <a:spLocks noGrp="1"/>
          </p:cNvSpPr>
          <p:nvPr>
            <p:ph type="ftr" sz="quarter" idx="27"/>
          </p:nvPr>
        </p:nvSpPr>
        <p:spPr bwMode="gray"/>
        <p:txBody>
          <a:bodyPr/>
          <a:lstStyle/>
          <a:p>
            <a:pPr lvl="8"/>
            <a:endParaRPr lang="en-US" dirty="0"/>
          </a:p>
        </p:txBody>
      </p:sp>
      <p:sp>
        <p:nvSpPr>
          <p:cNvPr id="5" name="Slide Number Placeholder 4"/>
          <p:cNvSpPr>
            <a:spLocks noGrp="1"/>
          </p:cNvSpPr>
          <p:nvPr>
            <p:ph type="sldNum" sz="quarter" idx="28"/>
          </p:nvPr>
        </p:nvSpPr>
        <p:spPr bwMode="gray"/>
        <p:txBody>
          <a:bodyPr/>
          <a:lstStyle/>
          <a:p>
            <a:r>
              <a:rPr lang="en-US" dirty="0"/>
              <a:t>Slide </a:t>
            </a:r>
            <a:fld id="{619F89D8-7AE3-494A-97F3-03D680869632}" type="slidenum">
              <a:rPr lang="en-US" smtClean="0"/>
              <a:pPr/>
              <a:t>‹#›</a:t>
            </a:fld>
            <a:endParaRPr lang="en-US" dirty="0"/>
          </a:p>
        </p:txBody>
      </p:sp>
      <p:sp>
        <p:nvSpPr>
          <p:cNvPr id="16"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324756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8: Title (3) &amp; Content (3) &amp; Box 4">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12" name="Content Placeholder 3"/>
          <p:cNvSpPr>
            <a:spLocks noGrp="1"/>
          </p:cNvSpPr>
          <p:nvPr>
            <p:ph sz="quarter" idx="20"/>
          </p:nvPr>
        </p:nvSpPr>
        <p:spPr bwMode="gray">
          <a:xfrm>
            <a:off x="2553273" y="1931196"/>
            <a:ext cx="9299991" cy="101647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bwMode="gray">
          <a:xfrm>
            <a:off x="2554464" y="3019668"/>
            <a:ext cx="9298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Content Placeholder 3"/>
          <p:cNvSpPr>
            <a:spLocks noGrp="1"/>
          </p:cNvSpPr>
          <p:nvPr>
            <p:ph sz="quarter" idx="21"/>
          </p:nvPr>
        </p:nvSpPr>
        <p:spPr bwMode="gray">
          <a:xfrm>
            <a:off x="2553273" y="3091669"/>
            <a:ext cx="9299991" cy="101647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p:cNvSpPr>
            <a:spLocks noGrp="1"/>
          </p:cNvSpPr>
          <p:nvPr>
            <p:ph sz="quarter" idx="22"/>
          </p:nvPr>
        </p:nvSpPr>
        <p:spPr bwMode="gray">
          <a:xfrm>
            <a:off x="2553273" y="4252143"/>
            <a:ext cx="9299991" cy="1016472"/>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0" name="Straight Connector 19"/>
          <p:cNvCxnSpPr/>
          <p:nvPr userDrawn="1"/>
        </p:nvCxnSpPr>
        <p:spPr bwMode="gray">
          <a:xfrm>
            <a:off x="2554464" y="4180142"/>
            <a:ext cx="92988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35" name="Content Placeholder 3"/>
          <p:cNvSpPr>
            <a:spLocks noGrp="1"/>
          </p:cNvSpPr>
          <p:nvPr>
            <p:ph sz="quarter" idx="23"/>
          </p:nvPr>
        </p:nvSpPr>
        <p:spPr bwMode="gray">
          <a:xfrm>
            <a:off x="333264" y="1931196"/>
            <a:ext cx="1916766" cy="101647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Content Placeholder 3"/>
          <p:cNvSpPr>
            <a:spLocks noGrp="1"/>
          </p:cNvSpPr>
          <p:nvPr>
            <p:ph sz="quarter" idx="24"/>
          </p:nvPr>
        </p:nvSpPr>
        <p:spPr bwMode="gray">
          <a:xfrm>
            <a:off x="333264" y="3091669"/>
            <a:ext cx="1916766" cy="101647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vl9pPr marL="0" indent="0" algn="l">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Content Placeholder 3"/>
          <p:cNvSpPr>
            <a:spLocks noGrp="1"/>
          </p:cNvSpPr>
          <p:nvPr>
            <p:ph sz="quarter" idx="25"/>
          </p:nvPr>
        </p:nvSpPr>
        <p:spPr bwMode="gray">
          <a:xfrm>
            <a:off x="333264" y="4252143"/>
            <a:ext cx="1916766" cy="1016472"/>
          </a:xfrm>
        </p:spPr>
        <p:txBody>
          <a:bodyPr lIns="0" tIns="0" rIns="0" bIns="0" anchor="ctr"/>
          <a:lstStyle>
            <a:lvl1pPr marL="0" indent="0">
              <a:buFont typeface="Arial" panose="020B0604020202020204" pitchFamily="34" charset="0"/>
              <a:buNone/>
              <a:defRPr b="1">
                <a:solidFill>
                  <a:schemeClr val="tx2"/>
                </a:solidFill>
              </a:defRPr>
            </a:lvl1pPr>
            <a:lvl2pPr marL="0" indent="0">
              <a:buNone/>
              <a:defRPr b="1">
                <a:solidFill>
                  <a:schemeClr val="tx2"/>
                </a:solidFill>
              </a:defRPr>
            </a:lvl2pPr>
            <a:lvl3pPr marL="0" indent="0">
              <a:buNone/>
              <a:defRPr b="1">
                <a:solidFill>
                  <a:schemeClr val="tx2"/>
                </a:solidFill>
              </a:defRPr>
            </a:lvl3pPr>
            <a:lvl4pPr marL="0" indent="0">
              <a:buNone/>
              <a:defRPr b="1">
                <a:solidFill>
                  <a:schemeClr val="tx2"/>
                </a:solidFill>
              </a:defRPr>
            </a:lvl4pPr>
            <a:lvl5pPr marL="0" indent="0">
              <a:buNone/>
              <a:defRPr b="1">
                <a:solidFill>
                  <a:schemeClr val="tx2"/>
                </a:solidFill>
              </a:defRPr>
            </a:lvl5pPr>
            <a:lvl6pPr marL="0" indent="0">
              <a:buNone/>
              <a:defRPr b="1">
                <a:solidFill>
                  <a:schemeClr val="tx2"/>
                </a:solidFill>
              </a:defRPr>
            </a:lvl6pPr>
            <a:lvl7pPr marL="0" indent="0">
              <a:buNone/>
              <a:defRPr b="1">
                <a:solidFill>
                  <a:schemeClr val="tx2"/>
                </a:solidFill>
              </a:defRPr>
            </a:lvl7pPr>
            <a:lvl8pPr marL="0" indent="0">
              <a:buNone/>
              <a:defRPr b="1">
                <a:solidFill>
                  <a:schemeClr val="tx2"/>
                </a:solidFill>
              </a:defRPr>
            </a:lvl8pPr>
            <a:lvl9pPr marL="0"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11"/>
          <p:cNvSpPr>
            <a:spLocks noGrp="1"/>
          </p:cNvSpPr>
          <p:nvPr>
            <p:ph type="body" sz="quarter" idx="26"/>
          </p:nvPr>
        </p:nvSpPr>
        <p:spPr bwMode="gray">
          <a:xfrm>
            <a:off x="332366" y="5452639"/>
            <a:ext cx="11520898" cy="460800"/>
          </a:xfrm>
          <a:solidFill>
            <a:schemeClr val="accent3"/>
          </a:solidFill>
        </p:spPr>
        <p:txBody>
          <a:bodyPr lIns="0" tIns="0" rIns="0"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27"/>
          </p:nvPr>
        </p:nvSpPr>
        <p:spPr bwMode="gray"/>
        <p:txBody>
          <a:bodyPr/>
          <a:lstStyle/>
          <a:p>
            <a:fld id="{AFC62351-A650-4DF6-986F-78B25B039145}" type="datetime4">
              <a:rPr lang="en-US" smtClean="0"/>
              <a:t>October 21, 2024</a:t>
            </a:fld>
            <a:endParaRPr lang="en-US" dirty="0"/>
          </a:p>
        </p:txBody>
      </p:sp>
      <p:sp>
        <p:nvSpPr>
          <p:cNvPr id="4" name="Footer Placeholder 3"/>
          <p:cNvSpPr>
            <a:spLocks noGrp="1"/>
          </p:cNvSpPr>
          <p:nvPr>
            <p:ph type="ftr" sz="quarter" idx="28"/>
          </p:nvPr>
        </p:nvSpPr>
        <p:spPr bwMode="gray"/>
        <p:txBody>
          <a:bodyPr/>
          <a:lstStyle/>
          <a:p>
            <a:pPr lvl="8"/>
            <a:endParaRPr lang="en-US" dirty="0"/>
          </a:p>
        </p:txBody>
      </p:sp>
      <p:sp>
        <p:nvSpPr>
          <p:cNvPr id="5" name="Slide Number Placeholder 4"/>
          <p:cNvSpPr>
            <a:spLocks noGrp="1"/>
          </p:cNvSpPr>
          <p:nvPr>
            <p:ph type="sldNum" sz="quarter" idx="29"/>
          </p:nvPr>
        </p:nvSpPr>
        <p:spPr bwMode="gray"/>
        <p:txBody>
          <a:bodyPr/>
          <a:lstStyle/>
          <a:p>
            <a:r>
              <a:rPr lang="en-US" dirty="0"/>
              <a:t>Slide </a:t>
            </a:r>
            <a:fld id="{619F89D8-7AE3-494A-97F3-03D680869632}" type="slidenum">
              <a:rPr lang="en-US" smtClean="0"/>
              <a:pPr/>
              <a:t>‹#›</a:t>
            </a:fld>
            <a:endParaRPr lang="en-US" dirty="0"/>
          </a:p>
        </p:txBody>
      </p:sp>
      <p:sp>
        <p:nvSpPr>
          <p:cNvPr id="21"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200485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9: Title (4) &amp; Content (4) &amp; Box / Numbers">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11" name="Content Placeholder 3"/>
          <p:cNvSpPr>
            <a:spLocks noGrp="1"/>
          </p:cNvSpPr>
          <p:nvPr>
            <p:ph sz="quarter" idx="20"/>
          </p:nvPr>
        </p:nvSpPr>
        <p:spPr bwMode="gray">
          <a:xfrm>
            <a:off x="2818583" y="1931198"/>
            <a:ext cx="9034681" cy="726353"/>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3"/>
          <p:cNvSpPr>
            <a:spLocks noGrp="1"/>
          </p:cNvSpPr>
          <p:nvPr>
            <p:ph sz="quarter" idx="21"/>
          </p:nvPr>
        </p:nvSpPr>
        <p:spPr bwMode="gray">
          <a:xfrm>
            <a:off x="2818583" y="2801554"/>
            <a:ext cx="9034681" cy="726353"/>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22"/>
          </p:nvPr>
        </p:nvSpPr>
        <p:spPr bwMode="gray">
          <a:xfrm>
            <a:off x="2818583" y="3671910"/>
            <a:ext cx="9034681" cy="726353"/>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6"/>
          </p:nvPr>
        </p:nvSpPr>
        <p:spPr bwMode="gray">
          <a:xfrm>
            <a:off x="332367" y="5452639"/>
            <a:ext cx="11520898" cy="460800"/>
          </a:xfrm>
          <a:solidFill>
            <a:schemeClr val="accent3"/>
          </a:solidFill>
        </p:spPr>
        <p:txBody>
          <a:bodyPr lIns="0" tIns="0" rIns="0"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Content Placeholder 3"/>
          <p:cNvSpPr>
            <a:spLocks noGrp="1"/>
          </p:cNvSpPr>
          <p:nvPr>
            <p:ph sz="quarter" idx="27"/>
          </p:nvPr>
        </p:nvSpPr>
        <p:spPr bwMode="gray">
          <a:xfrm>
            <a:off x="332582" y="1931198"/>
            <a:ext cx="1535879" cy="726353"/>
          </a:xfrm>
        </p:spPr>
        <p:txBody>
          <a:bodyPr lIns="0" tIns="0" rIns="0" bIns="0" anchor="ctr"/>
          <a:lstStyle>
            <a:lvl1pPr marL="1588" indent="0">
              <a:buFont typeface="Arial" panose="020B0604020202020204" pitchFamily="34" charset="0"/>
              <a:buNone/>
              <a:defRPr b="1">
                <a:solidFill>
                  <a:schemeClr val="tx2"/>
                </a:solidFill>
              </a:defRPr>
            </a:lvl1pPr>
            <a:lvl2pPr marL="1588" indent="0">
              <a:buNone/>
              <a:defRPr b="1">
                <a:solidFill>
                  <a:schemeClr val="tx2"/>
                </a:solidFill>
              </a:defRPr>
            </a:lvl2pPr>
            <a:lvl3pPr marL="1588" indent="0">
              <a:buNone/>
              <a:defRPr b="1">
                <a:solidFill>
                  <a:schemeClr val="tx2"/>
                </a:solidFill>
              </a:defRPr>
            </a:lvl3pPr>
            <a:lvl4pPr marL="1588" indent="0">
              <a:buNone/>
              <a:defRPr b="1">
                <a:solidFill>
                  <a:schemeClr val="tx2"/>
                </a:solidFill>
              </a:defRPr>
            </a:lvl4pPr>
            <a:lvl5pPr marL="1588" indent="0">
              <a:buNone/>
              <a:defRPr b="1">
                <a:solidFill>
                  <a:schemeClr val="tx2"/>
                </a:solidFill>
              </a:defRPr>
            </a:lvl5pPr>
            <a:lvl6pPr marL="1588" indent="0">
              <a:buNone/>
              <a:defRPr b="1">
                <a:solidFill>
                  <a:schemeClr val="tx2"/>
                </a:solidFill>
              </a:defRPr>
            </a:lvl6pPr>
            <a:lvl7pPr marL="1588" indent="0">
              <a:buNone/>
              <a:defRPr b="1">
                <a:solidFill>
                  <a:schemeClr val="tx2"/>
                </a:solidFill>
              </a:defRPr>
            </a:lvl7pPr>
            <a:lvl8pPr marL="1588" indent="0">
              <a:buNone/>
              <a:defRPr b="1">
                <a:solidFill>
                  <a:schemeClr val="tx2"/>
                </a:solidFill>
              </a:defRPr>
            </a:lvl8pPr>
            <a:lvl9pPr marL="1588"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Content Placeholder 3"/>
          <p:cNvSpPr>
            <a:spLocks noGrp="1"/>
          </p:cNvSpPr>
          <p:nvPr>
            <p:ph sz="quarter" idx="28"/>
          </p:nvPr>
        </p:nvSpPr>
        <p:spPr bwMode="gray">
          <a:xfrm>
            <a:off x="332582" y="2801554"/>
            <a:ext cx="1535879" cy="726353"/>
          </a:xfrm>
        </p:spPr>
        <p:txBody>
          <a:bodyPr lIns="0" tIns="0" rIns="0" bIns="0" anchor="ctr"/>
          <a:lstStyle>
            <a:lvl1pPr marL="1588" indent="0">
              <a:buFont typeface="Arial" panose="020B0604020202020204" pitchFamily="34" charset="0"/>
              <a:buNone/>
              <a:defRPr b="1">
                <a:solidFill>
                  <a:schemeClr val="tx2"/>
                </a:solidFill>
              </a:defRPr>
            </a:lvl1pPr>
            <a:lvl2pPr marL="1588" indent="0">
              <a:buNone/>
              <a:defRPr b="1">
                <a:solidFill>
                  <a:schemeClr val="tx2"/>
                </a:solidFill>
              </a:defRPr>
            </a:lvl2pPr>
            <a:lvl3pPr marL="1588" indent="0">
              <a:buNone/>
              <a:defRPr b="1">
                <a:solidFill>
                  <a:schemeClr val="tx2"/>
                </a:solidFill>
              </a:defRPr>
            </a:lvl3pPr>
            <a:lvl4pPr marL="1588" indent="0">
              <a:buNone/>
              <a:defRPr b="1">
                <a:solidFill>
                  <a:schemeClr val="tx2"/>
                </a:solidFill>
              </a:defRPr>
            </a:lvl4pPr>
            <a:lvl5pPr marL="1588" indent="0">
              <a:buNone/>
              <a:defRPr b="1">
                <a:solidFill>
                  <a:schemeClr val="tx2"/>
                </a:solidFill>
              </a:defRPr>
            </a:lvl5pPr>
            <a:lvl6pPr marL="1588" indent="0">
              <a:buNone/>
              <a:defRPr b="1">
                <a:solidFill>
                  <a:schemeClr val="tx2"/>
                </a:solidFill>
              </a:defRPr>
            </a:lvl6pPr>
            <a:lvl7pPr marL="1588" indent="0">
              <a:buNone/>
              <a:defRPr b="1">
                <a:solidFill>
                  <a:schemeClr val="tx2"/>
                </a:solidFill>
              </a:defRPr>
            </a:lvl7pPr>
            <a:lvl8pPr marL="1588" indent="0">
              <a:buNone/>
              <a:defRPr b="1">
                <a:solidFill>
                  <a:schemeClr val="tx2"/>
                </a:solidFill>
              </a:defRPr>
            </a:lvl8pPr>
            <a:lvl9pPr marL="1588"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Content Placeholder 3"/>
          <p:cNvSpPr>
            <a:spLocks noGrp="1"/>
          </p:cNvSpPr>
          <p:nvPr>
            <p:ph sz="quarter" idx="29"/>
          </p:nvPr>
        </p:nvSpPr>
        <p:spPr bwMode="gray">
          <a:xfrm>
            <a:off x="332582" y="3671910"/>
            <a:ext cx="1535879" cy="726353"/>
          </a:xfrm>
        </p:spPr>
        <p:txBody>
          <a:bodyPr lIns="0" tIns="0" rIns="0" bIns="0" anchor="ctr"/>
          <a:lstStyle>
            <a:lvl1pPr marL="1588" indent="0">
              <a:buFont typeface="Arial" panose="020B0604020202020204" pitchFamily="34" charset="0"/>
              <a:buNone/>
              <a:defRPr b="1">
                <a:solidFill>
                  <a:schemeClr val="tx2"/>
                </a:solidFill>
              </a:defRPr>
            </a:lvl1pPr>
            <a:lvl2pPr marL="1588" indent="0">
              <a:buNone/>
              <a:defRPr b="1">
                <a:solidFill>
                  <a:schemeClr val="tx2"/>
                </a:solidFill>
              </a:defRPr>
            </a:lvl2pPr>
            <a:lvl3pPr marL="1588" indent="0">
              <a:buNone/>
              <a:defRPr b="1">
                <a:solidFill>
                  <a:schemeClr val="tx2"/>
                </a:solidFill>
              </a:defRPr>
            </a:lvl3pPr>
            <a:lvl4pPr marL="1588" indent="0">
              <a:buNone/>
              <a:defRPr b="1">
                <a:solidFill>
                  <a:schemeClr val="tx2"/>
                </a:solidFill>
              </a:defRPr>
            </a:lvl4pPr>
            <a:lvl5pPr marL="1588" indent="0">
              <a:buNone/>
              <a:defRPr b="1">
                <a:solidFill>
                  <a:schemeClr val="tx2"/>
                </a:solidFill>
              </a:defRPr>
            </a:lvl5pPr>
            <a:lvl6pPr marL="1588" indent="0">
              <a:buNone/>
              <a:defRPr b="1">
                <a:solidFill>
                  <a:schemeClr val="tx2"/>
                </a:solidFill>
              </a:defRPr>
            </a:lvl6pPr>
            <a:lvl7pPr marL="1588" indent="0">
              <a:buNone/>
              <a:defRPr b="1">
                <a:solidFill>
                  <a:schemeClr val="tx2"/>
                </a:solidFill>
              </a:defRPr>
            </a:lvl7pPr>
            <a:lvl8pPr marL="1588" indent="0">
              <a:buNone/>
              <a:defRPr b="1">
                <a:solidFill>
                  <a:schemeClr val="tx2"/>
                </a:solidFill>
              </a:defRPr>
            </a:lvl8pPr>
            <a:lvl9pPr marL="1588"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Content Placeholder 3"/>
          <p:cNvSpPr>
            <a:spLocks noGrp="1"/>
          </p:cNvSpPr>
          <p:nvPr>
            <p:ph sz="quarter" idx="30"/>
          </p:nvPr>
        </p:nvSpPr>
        <p:spPr bwMode="gray">
          <a:xfrm>
            <a:off x="2818583" y="4542265"/>
            <a:ext cx="9034681" cy="726353"/>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Content Placeholder 3"/>
          <p:cNvSpPr>
            <a:spLocks noGrp="1"/>
          </p:cNvSpPr>
          <p:nvPr>
            <p:ph sz="quarter" idx="31"/>
          </p:nvPr>
        </p:nvSpPr>
        <p:spPr bwMode="gray">
          <a:xfrm>
            <a:off x="332582" y="4542265"/>
            <a:ext cx="1535879" cy="726353"/>
          </a:xfrm>
        </p:spPr>
        <p:txBody>
          <a:bodyPr lIns="0" tIns="0" rIns="0" bIns="0" anchor="ctr"/>
          <a:lstStyle>
            <a:lvl1pPr marL="1588" indent="0">
              <a:buFont typeface="Arial" panose="020B0604020202020204" pitchFamily="34" charset="0"/>
              <a:buNone/>
              <a:defRPr b="1">
                <a:solidFill>
                  <a:schemeClr val="tx2"/>
                </a:solidFill>
              </a:defRPr>
            </a:lvl1pPr>
            <a:lvl2pPr marL="1588" indent="0">
              <a:buNone/>
              <a:defRPr b="1">
                <a:solidFill>
                  <a:schemeClr val="tx2"/>
                </a:solidFill>
              </a:defRPr>
            </a:lvl2pPr>
            <a:lvl3pPr marL="1588" indent="0">
              <a:buNone/>
              <a:defRPr b="1">
                <a:solidFill>
                  <a:schemeClr val="tx2"/>
                </a:solidFill>
              </a:defRPr>
            </a:lvl3pPr>
            <a:lvl4pPr marL="1588" indent="0">
              <a:buNone/>
              <a:defRPr b="1">
                <a:solidFill>
                  <a:schemeClr val="tx2"/>
                </a:solidFill>
              </a:defRPr>
            </a:lvl4pPr>
            <a:lvl5pPr marL="1588" indent="0">
              <a:buNone/>
              <a:defRPr b="1">
                <a:solidFill>
                  <a:schemeClr val="tx2"/>
                </a:solidFill>
              </a:defRPr>
            </a:lvl5pPr>
            <a:lvl6pPr marL="1588" indent="0">
              <a:buNone/>
              <a:defRPr b="1">
                <a:solidFill>
                  <a:schemeClr val="tx2"/>
                </a:solidFill>
              </a:defRPr>
            </a:lvl6pPr>
            <a:lvl7pPr marL="1588" indent="0">
              <a:buNone/>
              <a:defRPr b="1">
                <a:solidFill>
                  <a:schemeClr val="tx2"/>
                </a:solidFill>
              </a:defRPr>
            </a:lvl7pPr>
            <a:lvl8pPr marL="1588" indent="0">
              <a:buNone/>
              <a:defRPr b="1">
                <a:solidFill>
                  <a:schemeClr val="tx2"/>
                </a:solidFill>
              </a:defRPr>
            </a:lvl8pPr>
            <a:lvl9pPr marL="1588"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39" name="Straight Connector 13"/>
          <p:cNvCxnSpPr/>
          <p:nvPr userDrawn="1"/>
        </p:nvCxnSpPr>
        <p:spPr bwMode="gray">
          <a:xfrm>
            <a:off x="1999567" y="2800986"/>
            <a:ext cx="0" cy="72720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14"/>
          <p:cNvCxnSpPr/>
          <p:nvPr userDrawn="1"/>
        </p:nvCxnSpPr>
        <p:spPr bwMode="gray">
          <a:xfrm>
            <a:off x="1779054" y="3164586"/>
            <a:ext cx="220918" cy="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Straight Connector 13"/>
          <p:cNvCxnSpPr/>
          <p:nvPr userDrawn="1"/>
        </p:nvCxnSpPr>
        <p:spPr bwMode="gray">
          <a:xfrm>
            <a:off x="1999567" y="4542262"/>
            <a:ext cx="0" cy="72720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14"/>
          <p:cNvCxnSpPr/>
          <p:nvPr userDrawn="1"/>
        </p:nvCxnSpPr>
        <p:spPr bwMode="gray">
          <a:xfrm>
            <a:off x="1778487" y="4905862"/>
            <a:ext cx="220918" cy="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Straight Connector 13"/>
          <p:cNvCxnSpPr/>
          <p:nvPr userDrawn="1"/>
        </p:nvCxnSpPr>
        <p:spPr bwMode="gray">
          <a:xfrm>
            <a:off x="1999567" y="1930348"/>
            <a:ext cx="0" cy="72720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6" name="Straight Connector 14"/>
          <p:cNvCxnSpPr/>
          <p:nvPr userDrawn="1"/>
        </p:nvCxnSpPr>
        <p:spPr bwMode="gray">
          <a:xfrm>
            <a:off x="1779502" y="2293948"/>
            <a:ext cx="220918" cy="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8" name="Straight Connector 13"/>
          <p:cNvCxnSpPr/>
          <p:nvPr userDrawn="1"/>
        </p:nvCxnSpPr>
        <p:spPr bwMode="gray">
          <a:xfrm>
            <a:off x="1999568" y="3671624"/>
            <a:ext cx="0" cy="72720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9" name="Straight Connector 14"/>
          <p:cNvCxnSpPr/>
          <p:nvPr userDrawn="1"/>
        </p:nvCxnSpPr>
        <p:spPr bwMode="gray">
          <a:xfrm>
            <a:off x="1778487" y="4035224"/>
            <a:ext cx="220918" cy="0"/>
          </a:xfrm>
          <a:prstGeom prst="lin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Straight Connector 50"/>
          <p:cNvCxnSpPr/>
          <p:nvPr userDrawn="1"/>
        </p:nvCxnSpPr>
        <p:spPr bwMode="gray">
          <a:xfrm>
            <a:off x="2072427" y="2729549"/>
            <a:ext cx="9780837"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52" name="Straight Connector 51"/>
          <p:cNvCxnSpPr/>
          <p:nvPr userDrawn="1"/>
        </p:nvCxnSpPr>
        <p:spPr bwMode="gray">
          <a:xfrm>
            <a:off x="2072427" y="3599904"/>
            <a:ext cx="9780837"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53" name="Straight Connector 52"/>
          <p:cNvCxnSpPr/>
          <p:nvPr userDrawn="1"/>
        </p:nvCxnSpPr>
        <p:spPr bwMode="gray">
          <a:xfrm>
            <a:off x="2072427" y="4470259"/>
            <a:ext cx="9780837"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4" name="Date Placeholder 3"/>
          <p:cNvSpPr>
            <a:spLocks noGrp="1"/>
          </p:cNvSpPr>
          <p:nvPr userDrawn="1">
            <p:ph type="dt" sz="half" idx="32"/>
          </p:nvPr>
        </p:nvSpPr>
        <p:spPr bwMode="gray"/>
        <p:txBody>
          <a:bodyPr/>
          <a:lstStyle/>
          <a:p>
            <a:fld id="{ED4418A7-E8E0-42C3-AC0C-9BF91949BA0B}" type="datetime4">
              <a:rPr lang="en-US" smtClean="0"/>
              <a:t>October 21, 2024</a:t>
            </a:fld>
            <a:endParaRPr lang="en-US" dirty="0"/>
          </a:p>
        </p:txBody>
      </p:sp>
      <p:sp>
        <p:nvSpPr>
          <p:cNvPr id="5" name="Footer Placeholder 4"/>
          <p:cNvSpPr>
            <a:spLocks noGrp="1"/>
          </p:cNvSpPr>
          <p:nvPr userDrawn="1">
            <p:ph type="ftr" sz="quarter" idx="33"/>
          </p:nvPr>
        </p:nvSpPr>
        <p:spPr bwMode="gray"/>
        <p:txBody>
          <a:bodyPr/>
          <a:lstStyle/>
          <a:p>
            <a:pPr lvl="8"/>
            <a:endParaRPr lang="en-US" dirty="0"/>
          </a:p>
        </p:txBody>
      </p:sp>
      <p:sp>
        <p:nvSpPr>
          <p:cNvPr id="6" name="Slide Number Placeholder 5"/>
          <p:cNvSpPr>
            <a:spLocks noGrp="1"/>
          </p:cNvSpPr>
          <p:nvPr userDrawn="1">
            <p:ph type="sldNum" sz="quarter" idx="34"/>
          </p:nvPr>
        </p:nvSpPr>
        <p:spPr bwMode="gray"/>
        <p:txBody>
          <a:bodyPr/>
          <a:lstStyle/>
          <a:p>
            <a:r>
              <a:rPr lang="en-US" dirty="0"/>
              <a:t>Slide </a:t>
            </a:r>
            <a:fld id="{619F89D8-7AE3-494A-97F3-03D680869632}" type="slidenum">
              <a:rPr lang="en-US" smtClean="0"/>
              <a:pPr/>
              <a:t>‹#›</a:t>
            </a:fld>
            <a:endParaRPr lang="en-US" dirty="0"/>
          </a:p>
        </p:txBody>
      </p:sp>
      <p:sp>
        <p:nvSpPr>
          <p:cNvPr id="34" name="Subtitle 2"/>
          <p:cNvSpPr>
            <a:spLocks noGrp="1"/>
          </p:cNvSpPr>
          <p:nvPr userDrawn="1">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7" name="Content Placeholder 6"/>
          <p:cNvSpPr>
            <a:spLocks noGrp="1"/>
          </p:cNvSpPr>
          <p:nvPr>
            <p:ph sz="quarter" idx="35" hasCustomPrompt="1"/>
          </p:nvPr>
        </p:nvSpPr>
        <p:spPr>
          <a:xfrm>
            <a:off x="2218077" y="2100061"/>
            <a:ext cx="385200" cy="385200"/>
          </a:xfrm>
          <a:prstGeom prst="ellipse">
            <a:avLst/>
          </a:prstGeom>
          <a:solidFill>
            <a:schemeClr val="tx2"/>
          </a:solidFill>
        </p:spPr>
        <p:txBody>
          <a:bodyPr anchor="ctr" anchorCtr="0"/>
          <a:lstStyle>
            <a:lvl1pPr algn="ctr">
              <a:spcBef>
                <a:spcPts val="0"/>
              </a:spcBef>
              <a:defRPr sz="2000" b="1">
                <a:solidFill>
                  <a:schemeClr val="bg1"/>
                </a:solidFill>
                <a:latin typeface="ABBvoice" panose="020D0603020503020204" pitchFamily="34" charset="0"/>
                <a:ea typeface="ABBvoice" panose="020D0603020503020204" pitchFamily="34" charset="0"/>
                <a:cs typeface="ABBvoice" panose="020D0603020503020204" pitchFamily="34" charset="0"/>
              </a:defRPr>
            </a:lvl1pPr>
          </a:lstStyle>
          <a:p>
            <a:pPr lvl="0"/>
            <a:r>
              <a:rPr lang="pl-PL" dirty="0"/>
              <a:t>1</a:t>
            </a:r>
            <a:endParaRPr lang="en-GB" dirty="0"/>
          </a:p>
        </p:txBody>
      </p:sp>
      <p:sp>
        <p:nvSpPr>
          <p:cNvPr id="54" name="Content Placeholder 6"/>
          <p:cNvSpPr>
            <a:spLocks noGrp="1"/>
          </p:cNvSpPr>
          <p:nvPr>
            <p:ph sz="quarter" idx="36" hasCustomPrompt="1"/>
          </p:nvPr>
        </p:nvSpPr>
        <p:spPr>
          <a:xfrm>
            <a:off x="2218077" y="2971986"/>
            <a:ext cx="385200" cy="385200"/>
          </a:xfrm>
          <a:prstGeom prst="ellipse">
            <a:avLst/>
          </a:prstGeom>
          <a:solidFill>
            <a:schemeClr val="tx2"/>
          </a:solidFill>
        </p:spPr>
        <p:txBody>
          <a:bodyPr anchor="ctr" anchorCtr="0"/>
          <a:lstStyle>
            <a:lvl1pPr algn="ctr">
              <a:spcBef>
                <a:spcPts val="0"/>
              </a:spcBef>
              <a:defRPr sz="2000" b="1">
                <a:solidFill>
                  <a:schemeClr val="bg1"/>
                </a:solidFill>
                <a:latin typeface="ABBvoice" panose="020D0603020503020204" pitchFamily="34" charset="0"/>
                <a:ea typeface="ABBvoice" panose="020D0603020503020204" pitchFamily="34" charset="0"/>
                <a:cs typeface="ABBvoice" panose="020D0603020503020204" pitchFamily="34" charset="0"/>
              </a:defRPr>
            </a:lvl1pPr>
          </a:lstStyle>
          <a:p>
            <a:pPr lvl="0"/>
            <a:r>
              <a:rPr lang="pl-PL" dirty="0"/>
              <a:t>2</a:t>
            </a:r>
            <a:endParaRPr lang="en-GB" dirty="0"/>
          </a:p>
        </p:txBody>
      </p:sp>
      <p:sp>
        <p:nvSpPr>
          <p:cNvPr id="55" name="Content Placeholder 6"/>
          <p:cNvSpPr>
            <a:spLocks noGrp="1"/>
          </p:cNvSpPr>
          <p:nvPr>
            <p:ph sz="quarter" idx="37" hasCustomPrompt="1"/>
          </p:nvPr>
        </p:nvSpPr>
        <p:spPr>
          <a:xfrm>
            <a:off x="2218077" y="3843416"/>
            <a:ext cx="385200" cy="385200"/>
          </a:xfrm>
          <a:prstGeom prst="ellipse">
            <a:avLst/>
          </a:prstGeom>
          <a:solidFill>
            <a:schemeClr val="tx2"/>
          </a:solidFill>
        </p:spPr>
        <p:txBody>
          <a:bodyPr anchor="ctr" anchorCtr="0"/>
          <a:lstStyle>
            <a:lvl1pPr algn="ctr">
              <a:spcBef>
                <a:spcPts val="0"/>
              </a:spcBef>
              <a:defRPr sz="2000" b="1">
                <a:solidFill>
                  <a:schemeClr val="bg1"/>
                </a:solidFill>
                <a:latin typeface="ABBvoice" panose="020D0603020503020204" pitchFamily="34" charset="0"/>
                <a:ea typeface="ABBvoice" panose="020D0603020503020204" pitchFamily="34" charset="0"/>
                <a:cs typeface="ABBvoice" panose="020D0603020503020204" pitchFamily="34" charset="0"/>
              </a:defRPr>
            </a:lvl1pPr>
          </a:lstStyle>
          <a:p>
            <a:pPr lvl="0"/>
            <a:r>
              <a:rPr lang="pl-PL" dirty="0"/>
              <a:t>3</a:t>
            </a:r>
            <a:endParaRPr lang="en-GB" dirty="0"/>
          </a:p>
        </p:txBody>
      </p:sp>
      <p:sp>
        <p:nvSpPr>
          <p:cNvPr id="56" name="Content Placeholder 6"/>
          <p:cNvSpPr>
            <a:spLocks noGrp="1"/>
          </p:cNvSpPr>
          <p:nvPr>
            <p:ph sz="quarter" idx="38" hasCustomPrompt="1"/>
          </p:nvPr>
        </p:nvSpPr>
        <p:spPr>
          <a:xfrm>
            <a:off x="2218077" y="4708172"/>
            <a:ext cx="385200" cy="385200"/>
          </a:xfrm>
          <a:prstGeom prst="ellipse">
            <a:avLst/>
          </a:prstGeom>
          <a:solidFill>
            <a:schemeClr val="tx2"/>
          </a:solidFill>
        </p:spPr>
        <p:txBody>
          <a:bodyPr anchor="ctr" anchorCtr="0"/>
          <a:lstStyle>
            <a:lvl1pPr algn="ctr">
              <a:spcBef>
                <a:spcPts val="0"/>
              </a:spcBef>
              <a:defRPr sz="2000" b="1">
                <a:solidFill>
                  <a:schemeClr val="bg1"/>
                </a:solidFill>
                <a:latin typeface="ABBvoice" panose="020D0603020503020204" pitchFamily="34" charset="0"/>
                <a:ea typeface="ABBvoice" panose="020D0603020503020204" pitchFamily="34" charset="0"/>
                <a:cs typeface="ABBvoice" panose="020D0603020503020204" pitchFamily="34" charset="0"/>
              </a:defRPr>
            </a:lvl1pPr>
          </a:lstStyle>
          <a:p>
            <a:pPr lvl="0"/>
            <a:r>
              <a:rPr lang="pl-PL" dirty="0"/>
              <a:t>4</a:t>
            </a:r>
            <a:endParaRPr lang="en-GB" dirty="0"/>
          </a:p>
        </p:txBody>
      </p:sp>
    </p:spTree>
    <p:extLst>
      <p:ext uri="{BB962C8B-B14F-4D97-AF65-F5344CB8AC3E}">
        <p14:creationId xmlns:p14="http://schemas.microsoft.com/office/powerpoint/2010/main" val="4033298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0: Matrix">
    <p:spTree>
      <p:nvGrpSpPr>
        <p:cNvPr id="1" name=""/>
        <p:cNvGrpSpPr/>
        <p:nvPr/>
      </p:nvGrpSpPr>
      <p:grpSpPr>
        <a:xfrm>
          <a:off x="0" y="0"/>
          <a:ext cx="0" cy="0"/>
          <a:chOff x="0" y="0"/>
          <a:chExt cx="0" cy="0"/>
        </a:xfrm>
      </p:grpSpPr>
      <p:sp>
        <p:nvSpPr>
          <p:cNvPr id="37" name="Text Placeholder 11"/>
          <p:cNvSpPr>
            <a:spLocks noGrp="1"/>
          </p:cNvSpPr>
          <p:nvPr>
            <p:ph type="body" sz="quarter" idx="26"/>
          </p:nvPr>
        </p:nvSpPr>
        <p:spPr bwMode="gray">
          <a:xfrm>
            <a:off x="2553272" y="1931194"/>
            <a:ext cx="2899094"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ext Placeholder 11"/>
          <p:cNvSpPr>
            <a:spLocks noGrp="1"/>
          </p:cNvSpPr>
          <p:nvPr>
            <p:ph type="body" sz="quarter" idx="27"/>
          </p:nvPr>
        </p:nvSpPr>
        <p:spPr bwMode="gray">
          <a:xfrm>
            <a:off x="5754947" y="1931194"/>
            <a:ext cx="28980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Text Placeholder 11"/>
          <p:cNvSpPr>
            <a:spLocks noGrp="1"/>
          </p:cNvSpPr>
          <p:nvPr>
            <p:ph type="body" sz="quarter" idx="28"/>
          </p:nvPr>
        </p:nvSpPr>
        <p:spPr bwMode="gray">
          <a:xfrm>
            <a:off x="8955527" y="1931194"/>
            <a:ext cx="2898000" cy="252000"/>
          </a:xfrm>
        </p:spPr>
        <p:txBody>
          <a:bodyPr lIns="0" tIns="0" rIns="0" anchor="t"/>
          <a:lstStyle>
            <a:lvl1pPr marL="0" indent="0">
              <a:spcBef>
                <a:spcPts val="0"/>
              </a:spcBef>
              <a:buFont typeface="Arial" panose="020B0604020202020204" pitchFamily="34" charset="0"/>
              <a:buNone/>
              <a:defRPr sz="1600" b="1">
                <a:solidFill>
                  <a:schemeClr val="tx2"/>
                </a:solidFill>
              </a:defRPr>
            </a:lvl1pPr>
            <a:lvl2pPr marL="0" indent="0">
              <a:spcBef>
                <a:spcPts val="0"/>
              </a:spcBef>
              <a:buNone/>
              <a:defRPr sz="1600" b="1">
                <a:solidFill>
                  <a:schemeClr val="tx2"/>
                </a:solidFill>
              </a:defRPr>
            </a:lvl2pPr>
            <a:lvl3pPr marL="0" indent="0">
              <a:spcBef>
                <a:spcPts val="0"/>
              </a:spcBef>
              <a:buNone/>
              <a:defRPr sz="1600" b="1">
                <a:solidFill>
                  <a:schemeClr val="tx2"/>
                </a:solidFill>
              </a:defRPr>
            </a:lvl3pPr>
            <a:lvl4pPr marL="0" indent="0">
              <a:spcBef>
                <a:spcPts val="0"/>
              </a:spcBef>
              <a:buNone/>
              <a:defRPr sz="1600" b="1">
                <a:solidFill>
                  <a:schemeClr val="tx2"/>
                </a:solidFill>
              </a:defRPr>
            </a:lvl4pPr>
            <a:lvl5pPr marL="0" indent="0">
              <a:spcBef>
                <a:spcPts val="0"/>
              </a:spcBef>
              <a:buNone/>
              <a:defRPr sz="1600" b="1">
                <a:solidFill>
                  <a:schemeClr val="tx2"/>
                </a:solidFill>
              </a:defRPr>
            </a:lvl5pPr>
            <a:lvl6pPr marL="0" indent="0">
              <a:spcBef>
                <a:spcPts val="0"/>
              </a:spcBef>
              <a:buNone/>
              <a:defRPr sz="1600" b="1">
                <a:solidFill>
                  <a:schemeClr val="tx2"/>
                </a:solidFill>
              </a:defRPr>
            </a:lvl6pPr>
            <a:lvl7pPr marL="0" indent="0">
              <a:spcBef>
                <a:spcPts val="0"/>
              </a:spcBef>
              <a:buNone/>
              <a:defRPr sz="1600" b="1">
                <a:solidFill>
                  <a:schemeClr val="tx2"/>
                </a:solidFill>
              </a:defRPr>
            </a:lvl7pPr>
            <a:lvl8pPr marL="0" indent="0">
              <a:spcBef>
                <a:spcPts val="0"/>
              </a:spcBef>
              <a:buNone/>
              <a:defRPr sz="1600" b="1">
                <a:solidFill>
                  <a:schemeClr val="tx2"/>
                </a:solidFill>
              </a:defRPr>
            </a:lvl8pPr>
            <a:lvl9pPr marL="0" indent="0">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11" name="Content Placeholder 3"/>
          <p:cNvSpPr>
            <a:spLocks noGrp="1"/>
          </p:cNvSpPr>
          <p:nvPr>
            <p:ph sz="quarter" idx="20"/>
          </p:nvPr>
        </p:nvSpPr>
        <p:spPr bwMode="gray">
          <a:xfrm>
            <a:off x="2553272" y="2317748"/>
            <a:ext cx="2903803"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21"/>
          </p:nvPr>
        </p:nvSpPr>
        <p:spPr bwMode="gray">
          <a:xfrm>
            <a:off x="2553273" y="3573970"/>
            <a:ext cx="2903803"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3"/>
          <p:cNvSpPr>
            <a:spLocks noGrp="1"/>
          </p:cNvSpPr>
          <p:nvPr>
            <p:ph sz="quarter" idx="22"/>
          </p:nvPr>
        </p:nvSpPr>
        <p:spPr bwMode="gray">
          <a:xfrm>
            <a:off x="2553273" y="4830194"/>
            <a:ext cx="2903803"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3"/>
          </p:nvPr>
        </p:nvSpPr>
        <p:spPr bwMode="gray">
          <a:xfrm>
            <a:off x="333264" y="1931196"/>
            <a:ext cx="1916766" cy="123194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3"/>
          <p:cNvSpPr>
            <a:spLocks noGrp="1"/>
          </p:cNvSpPr>
          <p:nvPr>
            <p:ph sz="quarter" idx="24"/>
          </p:nvPr>
        </p:nvSpPr>
        <p:spPr bwMode="gray">
          <a:xfrm>
            <a:off x="333264" y="3305949"/>
            <a:ext cx="1916766" cy="1231942"/>
          </a:xfrm>
        </p:spPr>
        <p:txBody>
          <a:bodyPr lIns="0" tIns="0" rIns="0" bIns="0" anchor="ctr"/>
          <a:lstStyle>
            <a:lvl1pPr marL="0" indent="0" algn="l">
              <a:buFont typeface="Arial" panose="020B0604020202020204" pitchFamily="34" charset="0"/>
              <a:buNone/>
              <a:defRPr b="1">
                <a:solidFill>
                  <a:schemeClr val="tx2"/>
                </a:solidFill>
              </a:defRPr>
            </a:lvl1pPr>
            <a:lvl2pPr marL="0" indent="0" algn="l">
              <a:buNone/>
              <a:defRPr b="1">
                <a:solidFill>
                  <a:schemeClr val="tx2"/>
                </a:solidFill>
              </a:defRPr>
            </a:lvl2pPr>
            <a:lvl3pPr marL="0" indent="0" algn="l">
              <a:buNone/>
              <a:defRPr b="1">
                <a:solidFill>
                  <a:schemeClr val="tx2"/>
                </a:solidFill>
              </a:defRPr>
            </a:lvl3pPr>
            <a:lvl4pPr marL="0" indent="0" algn="l">
              <a:buNone/>
              <a:defRPr b="1">
                <a:solidFill>
                  <a:schemeClr val="tx2"/>
                </a:solidFill>
              </a:defRPr>
            </a:lvl4pPr>
            <a:lvl5pPr marL="0" indent="0" algn="l">
              <a:buNone/>
              <a:defRPr b="1">
                <a:solidFill>
                  <a:schemeClr val="tx2"/>
                </a:solidFill>
              </a:defRPr>
            </a:lvl5pPr>
            <a:lvl6pPr marL="0" indent="0" algn="l">
              <a:buNone/>
              <a:defRPr b="1">
                <a:solidFill>
                  <a:schemeClr val="tx2"/>
                </a:solidFill>
              </a:defRPr>
            </a:lvl6pPr>
            <a:lvl7pPr marL="0" indent="0" algn="l">
              <a:buNone/>
              <a:defRPr b="1">
                <a:solidFill>
                  <a:schemeClr val="tx2"/>
                </a:solidFill>
              </a:defRPr>
            </a:lvl7pPr>
            <a:lvl8pPr marL="0" indent="0" algn="l">
              <a:buNone/>
              <a:defRPr b="1">
                <a:solidFill>
                  <a:schemeClr val="tx2"/>
                </a:solidFill>
              </a:defRPr>
            </a:lvl8pPr>
            <a:lvl9pPr marL="0" indent="0" algn="l">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3"/>
          <p:cNvSpPr>
            <a:spLocks noGrp="1"/>
          </p:cNvSpPr>
          <p:nvPr>
            <p:ph sz="quarter" idx="25"/>
          </p:nvPr>
        </p:nvSpPr>
        <p:spPr bwMode="gray">
          <a:xfrm>
            <a:off x="333264" y="4680702"/>
            <a:ext cx="1916766" cy="1231942"/>
          </a:xfrm>
        </p:spPr>
        <p:txBody>
          <a:bodyPr lIns="0" tIns="0" rIns="0" bIns="0" anchor="ctr"/>
          <a:lstStyle>
            <a:lvl1pPr marL="0" indent="0">
              <a:buFont typeface="Arial" panose="020B0604020202020204" pitchFamily="34" charset="0"/>
              <a:buNone/>
              <a:defRPr b="1">
                <a:solidFill>
                  <a:schemeClr val="tx2"/>
                </a:solidFill>
              </a:defRPr>
            </a:lvl1pPr>
            <a:lvl2pPr marL="0" indent="0">
              <a:buNone/>
              <a:defRPr b="1">
                <a:solidFill>
                  <a:schemeClr val="tx2"/>
                </a:solidFill>
              </a:defRPr>
            </a:lvl2pPr>
            <a:lvl3pPr marL="0" indent="0">
              <a:buNone/>
              <a:defRPr b="1">
                <a:solidFill>
                  <a:schemeClr val="tx2"/>
                </a:solidFill>
              </a:defRPr>
            </a:lvl3pPr>
            <a:lvl4pPr marL="0" indent="0">
              <a:buNone/>
              <a:defRPr b="1">
                <a:solidFill>
                  <a:schemeClr val="tx2"/>
                </a:solidFill>
              </a:defRPr>
            </a:lvl4pPr>
            <a:lvl5pPr marL="0" indent="0">
              <a:buNone/>
              <a:defRPr b="1">
                <a:solidFill>
                  <a:schemeClr val="tx2"/>
                </a:solidFill>
              </a:defRPr>
            </a:lvl5pPr>
            <a:lvl6pPr marL="0" indent="0">
              <a:buNone/>
              <a:defRPr b="1">
                <a:solidFill>
                  <a:schemeClr val="tx2"/>
                </a:solidFill>
              </a:defRPr>
            </a:lvl6pPr>
            <a:lvl7pPr marL="0" indent="0">
              <a:buNone/>
              <a:defRPr b="1">
                <a:solidFill>
                  <a:schemeClr val="tx2"/>
                </a:solidFill>
              </a:defRPr>
            </a:lvl7pPr>
            <a:lvl8pPr marL="0" indent="0">
              <a:buNone/>
              <a:defRPr b="1">
                <a:solidFill>
                  <a:schemeClr val="tx2"/>
                </a:solidFill>
              </a:defRPr>
            </a:lvl8pPr>
            <a:lvl9pPr marL="0" indent="0">
              <a:buNone/>
              <a:defRPr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8" name="Straight Connector 27"/>
          <p:cNvCxnSpPr/>
          <p:nvPr userDrawn="1"/>
        </p:nvCxnSpPr>
        <p:spPr bwMode="gray">
          <a:xfrm>
            <a:off x="2553272" y="2238607"/>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9" name="Straight Connector 28"/>
          <p:cNvCxnSpPr/>
          <p:nvPr userDrawn="1"/>
        </p:nvCxnSpPr>
        <p:spPr bwMode="gray">
          <a:xfrm>
            <a:off x="2550359" y="3487659"/>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0" name="Straight Connector 29"/>
          <p:cNvCxnSpPr/>
          <p:nvPr userDrawn="1"/>
        </p:nvCxnSpPr>
        <p:spPr bwMode="gray">
          <a:xfrm>
            <a:off x="2550359" y="4743881"/>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1" name="Straight Connector 30"/>
          <p:cNvCxnSpPr/>
          <p:nvPr userDrawn="1"/>
        </p:nvCxnSpPr>
        <p:spPr bwMode="gray">
          <a:xfrm>
            <a:off x="5754400" y="2238607"/>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2" name="Straight Connector 31"/>
          <p:cNvCxnSpPr/>
          <p:nvPr userDrawn="1"/>
        </p:nvCxnSpPr>
        <p:spPr bwMode="gray">
          <a:xfrm>
            <a:off x="5752943" y="3487659"/>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3" name="Straight Connector 32"/>
          <p:cNvCxnSpPr/>
          <p:nvPr userDrawn="1"/>
        </p:nvCxnSpPr>
        <p:spPr bwMode="gray">
          <a:xfrm>
            <a:off x="5752943" y="4743881"/>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4" name="Straight Connector 33"/>
          <p:cNvCxnSpPr/>
          <p:nvPr userDrawn="1"/>
        </p:nvCxnSpPr>
        <p:spPr bwMode="gray">
          <a:xfrm>
            <a:off x="8955527" y="2238607"/>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5" name="Straight Connector 34"/>
          <p:cNvCxnSpPr/>
          <p:nvPr userDrawn="1"/>
        </p:nvCxnSpPr>
        <p:spPr bwMode="gray">
          <a:xfrm>
            <a:off x="8955527" y="3487659"/>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36" name="Straight Connector 35"/>
          <p:cNvCxnSpPr/>
          <p:nvPr userDrawn="1"/>
        </p:nvCxnSpPr>
        <p:spPr bwMode="gray">
          <a:xfrm>
            <a:off x="8955527" y="4743881"/>
            <a:ext cx="2898000"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43" name="Content Placeholder 3"/>
          <p:cNvSpPr>
            <a:spLocks noGrp="1"/>
          </p:cNvSpPr>
          <p:nvPr>
            <p:ph sz="quarter" idx="29"/>
          </p:nvPr>
        </p:nvSpPr>
        <p:spPr bwMode="gray">
          <a:xfrm>
            <a:off x="5757301" y="2317748"/>
            <a:ext cx="2898000"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4" name="Content Placeholder 3"/>
          <p:cNvSpPr>
            <a:spLocks noGrp="1"/>
          </p:cNvSpPr>
          <p:nvPr>
            <p:ph sz="quarter" idx="30"/>
          </p:nvPr>
        </p:nvSpPr>
        <p:spPr bwMode="gray">
          <a:xfrm>
            <a:off x="5757302" y="3573970"/>
            <a:ext cx="2898000"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Content Placeholder 3"/>
          <p:cNvSpPr>
            <a:spLocks noGrp="1"/>
          </p:cNvSpPr>
          <p:nvPr>
            <p:ph sz="quarter" idx="31"/>
          </p:nvPr>
        </p:nvSpPr>
        <p:spPr bwMode="gray">
          <a:xfrm>
            <a:off x="5757302" y="4830194"/>
            <a:ext cx="2898000"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Content Placeholder 3"/>
          <p:cNvSpPr>
            <a:spLocks noGrp="1"/>
          </p:cNvSpPr>
          <p:nvPr>
            <p:ph sz="quarter" idx="32"/>
          </p:nvPr>
        </p:nvSpPr>
        <p:spPr bwMode="gray">
          <a:xfrm>
            <a:off x="8955527" y="2317748"/>
            <a:ext cx="2898000"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7" name="Content Placeholder 3"/>
          <p:cNvSpPr>
            <a:spLocks noGrp="1"/>
          </p:cNvSpPr>
          <p:nvPr>
            <p:ph sz="quarter" idx="33"/>
          </p:nvPr>
        </p:nvSpPr>
        <p:spPr bwMode="gray">
          <a:xfrm>
            <a:off x="8955527" y="3573970"/>
            <a:ext cx="2898000"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8" name="Content Placeholder 3"/>
          <p:cNvSpPr>
            <a:spLocks noGrp="1"/>
          </p:cNvSpPr>
          <p:nvPr>
            <p:ph sz="quarter" idx="34"/>
          </p:nvPr>
        </p:nvSpPr>
        <p:spPr bwMode="gray">
          <a:xfrm>
            <a:off x="8955527" y="4830194"/>
            <a:ext cx="2898000" cy="1083600"/>
          </a:xfrm>
        </p:spPr>
        <p:txBody>
          <a:bodyPr lIns="0" tIns="0" rIns="0" bIns="0"/>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35"/>
          </p:nvPr>
        </p:nvSpPr>
        <p:spPr bwMode="gray"/>
        <p:txBody>
          <a:bodyPr/>
          <a:lstStyle/>
          <a:p>
            <a:fld id="{61D1DE91-E2DE-4375-B4FF-ECFCEDDDCBE0}" type="datetime4">
              <a:rPr lang="en-US" smtClean="0"/>
              <a:t>October 21, 2024</a:t>
            </a:fld>
            <a:endParaRPr lang="en-US" dirty="0"/>
          </a:p>
        </p:txBody>
      </p:sp>
      <p:sp>
        <p:nvSpPr>
          <p:cNvPr id="4" name="Footer Placeholder 3"/>
          <p:cNvSpPr>
            <a:spLocks noGrp="1"/>
          </p:cNvSpPr>
          <p:nvPr>
            <p:ph type="ftr" sz="quarter" idx="36"/>
          </p:nvPr>
        </p:nvSpPr>
        <p:spPr bwMode="gray"/>
        <p:txBody>
          <a:bodyPr/>
          <a:lstStyle/>
          <a:p>
            <a:pPr lvl="8"/>
            <a:endParaRPr lang="en-US" dirty="0"/>
          </a:p>
        </p:txBody>
      </p:sp>
      <p:sp>
        <p:nvSpPr>
          <p:cNvPr id="5" name="Slide Number Placeholder 4"/>
          <p:cNvSpPr>
            <a:spLocks noGrp="1"/>
          </p:cNvSpPr>
          <p:nvPr>
            <p:ph type="sldNum" sz="quarter" idx="37"/>
          </p:nvPr>
        </p:nvSpPr>
        <p:spPr bwMode="gray"/>
        <p:txBody>
          <a:bodyPr/>
          <a:lstStyle/>
          <a:p>
            <a:r>
              <a:rPr lang="en-US" dirty="0"/>
              <a:t>Slide </a:t>
            </a:r>
            <a:fld id="{619F89D8-7AE3-494A-97F3-03D680869632}" type="slidenum">
              <a:rPr lang="en-US" smtClean="0"/>
              <a:pPr/>
              <a:t>‹#›</a:t>
            </a:fld>
            <a:endParaRPr lang="en-US" dirty="0"/>
          </a:p>
        </p:txBody>
      </p:sp>
      <p:sp>
        <p:nvSpPr>
          <p:cNvPr id="41" name="Subtitle 2"/>
          <p:cNvSpPr>
            <a:spLocks noGrp="1"/>
          </p:cNvSpPr>
          <p:nvPr>
            <p:ph type="subTitle" idx="13"/>
          </p:nvPr>
        </p:nvSpPr>
        <p:spPr bwMode="gray">
          <a:xfrm>
            <a:off x="332368" y="1085213"/>
            <a:ext cx="11520896"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1644544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 Divider 2">
    <p:spTree>
      <p:nvGrpSpPr>
        <p:cNvPr id="1" name=""/>
        <p:cNvGrpSpPr/>
        <p:nvPr/>
      </p:nvGrpSpPr>
      <p:grpSpPr>
        <a:xfrm>
          <a:off x="0" y="0"/>
          <a:ext cx="0" cy="0"/>
          <a:chOff x="0" y="0"/>
          <a:chExt cx="0" cy="0"/>
        </a:xfrm>
      </p:grpSpPr>
      <p:sp>
        <p:nvSpPr>
          <p:cNvPr id="9" name="Rectangle 8"/>
          <p:cNvSpPr/>
          <p:nvPr userDrawn="1"/>
        </p:nvSpPr>
        <p:spPr bwMode="gray">
          <a:xfrm>
            <a:off x="2" y="0"/>
            <a:ext cx="12192000" cy="6858000"/>
          </a:xfrm>
          <a:prstGeom prst="rect">
            <a:avLst/>
          </a:prstGeom>
          <a:solidFill>
            <a:srgbClr val="FF000F"/>
          </a:solidFill>
          <a:ln w="25400" cap="flat" cmpd="sng" algn="ctr">
            <a:noFill/>
            <a:prstDash val="solid"/>
          </a:ln>
          <a:effectLst/>
        </p:spPr>
        <p:txBody>
          <a:bodyPr lIns="72009" tIns="72009" rIns="72009" bIns="72009" rtlCol="0" anchor="ctr"/>
          <a:lstStyle/>
          <a:p>
            <a:pPr marL="0" marR="0" lvl="0" indent="0" algn="ctr" defTabSz="914491"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err="1">
              <a:ln>
                <a:noFill/>
              </a:ln>
              <a:solidFill>
                <a:srgbClr val="FFFFFF"/>
              </a:solidFill>
              <a:effectLst/>
              <a:uLnTx/>
              <a:uFillTx/>
              <a:latin typeface="ABBvoice" panose="020D0603020503020204" pitchFamily="34" charset="0"/>
              <a:ea typeface="ABBvoice" panose="020D0603020503020204" pitchFamily="34" charset="0"/>
              <a:cs typeface="ABBvoice" panose="020D0603020503020204" pitchFamily="34" charset="0"/>
            </a:endParaRPr>
          </a:p>
        </p:txBody>
      </p:sp>
      <p:sp>
        <p:nvSpPr>
          <p:cNvPr id="11" name="Rectangle 10">
            <a:extLst>
              <a:ext uri="{FF2B5EF4-FFF2-40B4-BE49-F238E27FC236}">
                <a16:creationId xmlns:a16="http://schemas.microsoft.com/office/drawing/2014/main" id="{94A90620-6E53-42BB-807B-70CAD0710CDD}"/>
              </a:ext>
            </a:extLst>
          </p:cNvPr>
          <p:cNvSpPr/>
          <p:nvPr userDrawn="1"/>
        </p:nvSpPr>
        <p:spPr bwMode="gray">
          <a:xfrm>
            <a:off x="244800" y="414450"/>
            <a:ext cx="413300"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3200" b="1" dirty="0">
                <a:solidFill>
                  <a:schemeClr val="bg1"/>
                </a:solidFill>
              </a:rPr>
              <a:t>—</a:t>
            </a:r>
            <a:endParaRPr lang="en-US" sz="3200" b="1" dirty="0" err="1">
              <a:solidFill>
                <a:schemeClr val="bg1"/>
              </a:solidFill>
            </a:endParaRPr>
          </a:p>
        </p:txBody>
      </p:sp>
      <p:sp>
        <p:nvSpPr>
          <p:cNvPr id="8" name="Title 1">
            <a:extLst>
              <a:ext uri="{FF2B5EF4-FFF2-40B4-BE49-F238E27FC236}">
                <a16:creationId xmlns:a16="http://schemas.microsoft.com/office/drawing/2014/main" id="{6B34BC21-AFED-46B1-8268-92A7B5BBDEE1}"/>
              </a:ext>
            </a:extLst>
          </p:cNvPr>
          <p:cNvSpPr>
            <a:spLocks noGrp="1"/>
          </p:cNvSpPr>
          <p:nvPr>
            <p:ph type="ctrTitle"/>
          </p:nvPr>
        </p:nvSpPr>
        <p:spPr bwMode="gray">
          <a:xfrm>
            <a:off x="335756" y="718060"/>
            <a:ext cx="11521282" cy="504000"/>
          </a:xfrm>
        </p:spPr>
        <p:txBody>
          <a:bodyPr lIns="0" tIns="0" rIns="0" bIns="0" anchor="b"/>
          <a:lstStyle>
            <a:lvl1pPr>
              <a:defRPr sz="3200">
                <a:solidFill>
                  <a:schemeClr val="bg1"/>
                </a:solidFill>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0C1FE702-2A26-4886-8C77-E6510DB1849C}"/>
              </a:ext>
            </a:extLst>
          </p:cNvPr>
          <p:cNvSpPr>
            <a:spLocks noGrp="1"/>
          </p:cNvSpPr>
          <p:nvPr>
            <p:ph type="subTitle" idx="1"/>
          </p:nvPr>
        </p:nvSpPr>
        <p:spPr bwMode="gray">
          <a:xfrm>
            <a:off x="335757" y="1264007"/>
            <a:ext cx="11521281" cy="360865"/>
          </a:xfrm>
        </p:spPr>
        <p:txBody>
          <a:bodyPr lIns="0" tIns="0" rIns="0" bIns="0"/>
          <a:lstStyle>
            <a:lvl1pPr marL="0" indent="0" algn="l">
              <a:buNone/>
              <a:defRPr sz="2000">
                <a:solidFill>
                  <a:schemeClr val="bg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2701291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1: Process">
    <p:spTree>
      <p:nvGrpSpPr>
        <p:cNvPr id="1" name=""/>
        <p:cNvGrpSpPr/>
        <p:nvPr/>
      </p:nvGrpSpPr>
      <p:grpSpPr>
        <a:xfrm>
          <a:off x="0" y="0"/>
          <a:ext cx="0" cy="0"/>
          <a:chOff x="0" y="0"/>
          <a:chExt cx="0" cy="0"/>
        </a:xfrm>
      </p:grpSpPr>
      <p:sp>
        <p:nvSpPr>
          <p:cNvPr id="9" name="Text Placeholder 11"/>
          <p:cNvSpPr>
            <a:spLocks noGrp="1"/>
          </p:cNvSpPr>
          <p:nvPr>
            <p:ph type="body" sz="quarter" idx="16"/>
          </p:nvPr>
        </p:nvSpPr>
        <p:spPr bwMode="gray">
          <a:xfrm>
            <a:off x="333264" y="1931945"/>
            <a:ext cx="3643200" cy="360000"/>
          </a:xfrm>
          <a:prstGeom prst="homePlate">
            <a:avLst/>
          </a:prstGeom>
          <a:solidFill>
            <a:schemeClr val="accent4"/>
          </a:solidFill>
        </p:spPr>
        <p:txBody>
          <a:bodyPr lIns="28800" tIns="0" rIns="28800" anchor="ctr"/>
          <a:lstStyle>
            <a:lvl1pPr marL="0" indent="0" algn="ctr">
              <a:spcBef>
                <a:spcPts val="0"/>
              </a:spcBef>
              <a:buFont typeface="Arial" panose="020B0604020202020204" pitchFamily="34" charset="0"/>
              <a:buNone/>
              <a:defRPr sz="1600" b="0">
                <a:solidFill>
                  <a:schemeClr val="tx1"/>
                </a:solidFill>
              </a:defRPr>
            </a:lvl1pPr>
            <a:lvl2pPr marL="0" indent="0" algn="ctr">
              <a:spcBef>
                <a:spcPts val="0"/>
              </a:spcBef>
              <a:buNone/>
              <a:defRPr sz="1600" b="1">
                <a:solidFill>
                  <a:schemeClr val="tx1"/>
                </a:solidFill>
              </a:defRPr>
            </a:lvl2pPr>
            <a:lvl3pPr marL="0" indent="0" algn="ctr">
              <a:spcBef>
                <a:spcPts val="0"/>
              </a:spcBef>
              <a:buNone/>
              <a:defRPr sz="1600" b="1">
                <a:solidFill>
                  <a:schemeClr val="tx1"/>
                </a:solidFill>
              </a:defRPr>
            </a:lvl3pPr>
            <a:lvl4pPr marL="0" indent="0" algn="ctr">
              <a:spcBef>
                <a:spcPts val="0"/>
              </a:spcBef>
              <a:buNone/>
              <a:defRPr sz="1600" b="1">
                <a:solidFill>
                  <a:schemeClr val="tx1"/>
                </a:solidFill>
              </a:defRPr>
            </a:lvl4pPr>
            <a:lvl5pPr marL="0" indent="0" algn="ctr">
              <a:spcBef>
                <a:spcPts val="0"/>
              </a:spcBef>
              <a:buNone/>
              <a:defRPr sz="1600" b="1">
                <a:solidFill>
                  <a:schemeClr val="tx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p:cNvSpPr>
            <a:spLocks noGrp="1"/>
          </p:cNvSpPr>
          <p:nvPr>
            <p:ph type="body" sz="quarter" idx="24"/>
          </p:nvPr>
        </p:nvSpPr>
        <p:spPr bwMode="gray">
          <a:xfrm>
            <a:off x="4271796" y="1931945"/>
            <a:ext cx="3643200" cy="360000"/>
          </a:xfrm>
          <a:prstGeom prst="chevron">
            <a:avLst/>
          </a:prstGeom>
          <a:solidFill>
            <a:schemeClr val="accent4"/>
          </a:solidFill>
        </p:spPr>
        <p:txBody>
          <a:bodyPr lIns="28800" tIns="0" rIns="28800" anchor="ctr"/>
          <a:lstStyle>
            <a:lvl1pPr marL="0" indent="0" algn="ctr">
              <a:spcBef>
                <a:spcPts val="0"/>
              </a:spcBef>
              <a:buFont typeface="Arial" panose="020B0604020202020204" pitchFamily="34" charset="0"/>
              <a:buNone/>
              <a:defRPr sz="1600" b="0">
                <a:solidFill>
                  <a:schemeClr val="tx1"/>
                </a:solidFill>
              </a:defRPr>
            </a:lvl1pPr>
            <a:lvl2pPr marL="0" indent="0" algn="ctr">
              <a:spcBef>
                <a:spcPts val="0"/>
              </a:spcBef>
              <a:buNone/>
              <a:defRPr sz="1600" b="1">
                <a:solidFill>
                  <a:schemeClr val="tx1"/>
                </a:solidFill>
              </a:defRPr>
            </a:lvl2pPr>
            <a:lvl3pPr marL="0" indent="0" algn="ctr">
              <a:spcBef>
                <a:spcPts val="0"/>
              </a:spcBef>
              <a:buNone/>
              <a:defRPr sz="1600" b="1">
                <a:solidFill>
                  <a:schemeClr val="tx1"/>
                </a:solidFill>
              </a:defRPr>
            </a:lvl3pPr>
            <a:lvl4pPr marL="0" indent="0" algn="ctr">
              <a:spcBef>
                <a:spcPts val="0"/>
              </a:spcBef>
              <a:buNone/>
              <a:defRPr sz="1600" b="1">
                <a:solidFill>
                  <a:schemeClr val="tx1"/>
                </a:solidFill>
              </a:defRPr>
            </a:lvl4pPr>
            <a:lvl5pPr marL="0" indent="0" algn="ctr">
              <a:spcBef>
                <a:spcPts val="0"/>
              </a:spcBef>
              <a:buNone/>
              <a:defRPr sz="1600" b="1">
                <a:solidFill>
                  <a:schemeClr val="tx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1"/>
          <p:cNvSpPr>
            <a:spLocks noGrp="1"/>
          </p:cNvSpPr>
          <p:nvPr>
            <p:ph type="body" sz="quarter" idx="26"/>
          </p:nvPr>
        </p:nvSpPr>
        <p:spPr bwMode="gray">
          <a:xfrm>
            <a:off x="8210327" y="1931945"/>
            <a:ext cx="3643200" cy="360000"/>
          </a:xfrm>
          <a:prstGeom prst="chevron">
            <a:avLst/>
          </a:prstGeom>
          <a:solidFill>
            <a:schemeClr val="accent4"/>
          </a:solidFill>
        </p:spPr>
        <p:txBody>
          <a:bodyPr lIns="28800" tIns="0" rIns="28800" anchor="ctr"/>
          <a:lstStyle>
            <a:lvl1pPr marL="0" indent="0" algn="ctr">
              <a:spcBef>
                <a:spcPts val="0"/>
              </a:spcBef>
              <a:buFont typeface="Arial" panose="020B0604020202020204" pitchFamily="34" charset="0"/>
              <a:buNone/>
              <a:defRPr sz="1600" b="0">
                <a:solidFill>
                  <a:schemeClr val="tx1"/>
                </a:solidFill>
              </a:defRPr>
            </a:lvl1pPr>
            <a:lvl2pPr marL="0" indent="0" algn="ctr">
              <a:spcBef>
                <a:spcPts val="0"/>
              </a:spcBef>
              <a:buNone/>
              <a:defRPr sz="1600" b="1">
                <a:solidFill>
                  <a:schemeClr val="tx1"/>
                </a:solidFill>
              </a:defRPr>
            </a:lvl2pPr>
            <a:lvl3pPr marL="0" indent="0" algn="ctr">
              <a:spcBef>
                <a:spcPts val="0"/>
              </a:spcBef>
              <a:buNone/>
              <a:defRPr sz="1600" b="1">
                <a:solidFill>
                  <a:schemeClr val="tx1"/>
                </a:solidFill>
              </a:defRPr>
            </a:lvl3pPr>
            <a:lvl4pPr marL="0" indent="0" algn="ctr">
              <a:spcBef>
                <a:spcPts val="0"/>
              </a:spcBef>
              <a:buNone/>
              <a:defRPr sz="1600" b="1">
                <a:solidFill>
                  <a:schemeClr val="tx1"/>
                </a:solidFill>
              </a:defRPr>
            </a:lvl4pPr>
            <a:lvl5pPr marL="0" indent="0" algn="ctr">
              <a:spcBef>
                <a:spcPts val="0"/>
              </a:spcBef>
              <a:buNone/>
              <a:defRPr sz="1600" b="1">
                <a:solidFill>
                  <a:schemeClr val="tx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bwMode="gray">
          <a:xfrm>
            <a:off x="333264" y="682313"/>
            <a:ext cx="11520000" cy="396000"/>
          </a:xfrm>
        </p:spPr>
        <p:txBody>
          <a:bodyPr/>
          <a:lstStyle/>
          <a:p>
            <a:r>
              <a:rPr lang="en-US"/>
              <a:t>Click to edit Master title style</a:t>
            </a:r>
            <a:endParaRPr lang="en-US" dirty="0"/>
          </a:p>
        </p:txBody>
      </p:sp>
      <p:sp>
        <p:nvSpPr>
          <p:cNvPr id="3" name="Footer Placeholder 2"/>
          <p:cNvSpPr>
            <a:spLocks noGrp="1"/>
          </p:cNvSpPr>
          <p:nvPr>
            <p:ph type="ftr" sz="quarter" idx="10"/>
          </p:nvPr>
        </p:nvSpPr>
        <p:spPr bwMode="gray"/>
        <p:txBody>
          <a:bodyPr/>
          <a:lstStyle/>
          <a:p>
            <a:pPr lvl="8"/>
            <a:endParaRPr lang="en-US" dirty="0"/>
          </a:p>
        </p:txBody>
      </p:sp>
      <p:sp>
        <p:nvSpPr>
          <p:cNvPr id="4" name="Date Placeholder 3"/>
          <p:cNvSpPr>
            <a:spLocks noGrp="1"/>
          </p:cNvSpPr>
          <p:nvPr>
            <p:ph type="dt" sz="half" idx="11"/>
          </p:nvPr>
        </p:nvSpPr>
        <p:spPr bwMode="gray"/>
        <p:txBody>
          <a:bodyPr/>
          <a:lstStyle/>
          <a:p>
            <a:fld id="{00C3FEDD-2DA3-4289-9B1F-96211D1B5114}"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p>
            <a:r>
              <a:rPr lang="en-US" dirty="0"/>
              <a:t>Slide </a:t>
            </a:r>
            <a:fld id="{619F89D8-7AE3-494A-97F3-03D680869632}" type="slidenum">
              <a:rPr lang="en-US" smtClean="0"/>
              <a:pPr/>
              <a:t>‹#›</a:t>
            </a:fld>
            <a:endParaRPr lang="en-US" dirty="0"/>
          </a:p>
        </p:txBody>
      </p:sp>
      <p:sp>
        <p:nvSpPr>
          <p:cNvPr id="11" name="Content Placeholder 3"/>
          <p:cNvSpPr>
            <a:spLocks noGrp="1"/>
          </p:cNvSpPr>
          <p:nvPr>
            <p:ph sz="quarter" idx="23"/>
          </p:nvPr>
        </p:nvSpPr>
        <p:spPr bwMode="gray">
          <a:xfrm>
            <a:off x="333264" y="2402146"/>
            <a:ext cx="3643200" cy="35112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5"/>
          </p:nvPr>
        </p:nvSpPr>
        <p:spPr bwMode="gray">
          <a:xfrm>
            <a:off x="4271796" y="2402146"/>
            <a:ext cx="3643200" cy="35112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3"/>
          <p:cNvSpPr>
            <a:spLocks noGrp="1"/>
          </p:cNvSpPr>
          <p:nvPr>
            <p:ph sz="quarter" idx="27"/>
          </p:nvPr>
        </p:nvSpPr>
        <p:spPr bwMode="gray">
          <a:xfrm>
            <a:off x="8210327" y="2402146"/>
            <a:ext cx="3643200" cy="3511294"/>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7" name="Straight Connector 26"/>
          <p:cNvCxnSpPr/>
          <p:nvPr userDrawn="1"/>
        </p:nvCxnSpPr>
        <p:spPr bwMode="gray">
          <a:xfrm>
            <a:off x="4124130" y="2473348"/>
            <a:ext cx="0" cy="3440092"/>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p:nvPr userDrawn="1"/>
        </p:nvCxnSpPr>
        <p:spPr bwMode="gray">
          <a:xfrm>
            <a:off x="8062662" y="2473348"/>
            <a:ext cx="0" cy="3440092"/>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Subtitle 2"/>
          <p:cNvSpPr>
            <a:spLocks noGrp="1"/>
          </p:cNvSpPr>
          <p:nvPr>
            <p:ph type="subTitle" idx="13"/>
          </p:nvPr>
        </p:nvSpPr>
        <p:spPr bwMode="gray">
          <a:xfrm>
            <a:off x="332367" y="1085213"/>
            <a:ext cx="11520897"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1929577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52: Image">
    <p:spTree>
      <p:nvGrpSpPr>
        <p:cNvPr id="1" name=""/>
        <p:cNvGrpSpPr/>
        <p:nvPr/>
      </p:nvGrpSpPr>
      <p:grpSpPr>
        <a:xfrm>
          <a:off x="0" y="0"/>
          <a:ext cx="0" cy="0"/>
          <a:chOff x="0" y="0"/>
          <a:chExt cx="0" cy="0"/>
        </a:xfrm>
      </p:grpSpPr>
      <p:sp>
        <p:nvSpPr>
          <p:cNvPr id="9" name="Bildplatzhalter 8"/>
          <p:cNvSpPr>
            <a:spLocks noGrp="1"/>
          </p:cNvSpPr>
          <p:nvPr>
            <p:ph type="pic" sz="quarter" idx="17"/>
          </p:nvPr>
        </p:nvSpPr>
        <p:spPr bwMode="gray">
          <a:xfrm>
            <a:off x="2" y="0"/>
            <a:ext cx="12192000" cy="6858000"/>
          </a:xfrm>
          <a:custGeom>
            <a:avLst/>
            <a:gdLst>
              <a:gd name="connsiteX0" fmla="*/ 334746 w 12192000"/>
              <a:gd name="connsiteY0" fmla="*/ 530044 h 6858000"/>
              <a:gd name="connsiteX1" fmla="*/ 334746 w 12192000"/>
              <a:gd name="connsiteY1" fmla="*/ 558844 h 6858000"/>
              <a:gd name="connsiteX2" fmla="*/ 561546 w 12192000"/>
              <a:gd name="connsiteY2" fmla="*/ 558844 h 6858000"/>
              <a:gd name="connsiteX3" fmla="*/ 561546 w 12192000"/>
              <a:gd name="connsiteY3" fmla="*/ 530044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4746" y="530044"/>
                </a:moveTo>
                <a:lnTo>
                  <a:pt x="334746" y="558844"/>
                </a:lnTo>
                <a:lnTo>
                  <a:pt x="561546" y="558844"/>
                </a:lnTo>
                <a:lnTo>
                  <a:pt x="561546" y="530044"/>
                </a:lnTo>
                <a:close/>
                <a:moveTo>
                  <a:pt x="0" y="0"/>
                </a:moveTo>
                <a:lnTo>
                  <a:pt x="12192000" y="0"/>
                </a:lnTo>
                <a:lnTo>
                  <a:pt x="12192000" y="6858000"/>
                </a:lnTo>
                <a:lnTo>
                  <a:pt x="0" y="6858000"/>
                </a:lnTo>
                <a:close/>
              </a:path>
            </a:pathLst>
          </a:custGeom>
        </p:spPr>
        <p:txBody>
          <a:bodyPr wrap="square">
            <a:noAutofit/>
          </a:bodyPr>
          <a:lstStyle/>
          <a:p>
            <a:r>
              <a:rPr lang="en-US"/>
              <a:t>Click icon to add picture</a:t>
            </a:r>
            <a:endParaRPr lang="en-US" dirty="0"/>
          </a:p>
        </p:txBody>
      </p:sp>
      <p:sp>
        <p:nvSpPr>
          <p:cNvPr id="2" name="Title 1"/>
          <p:cNvSpPr>
            <a:spLocks noGrp="1"/>
          </p:cNvSpPr>
          <p:nvPr>
            <p:ph type="title"/>
          </p:nvPr>
        </p:nvSpPr>
        <p:spPr bwMode="gray">
          <a:xfrm>
            <a:off x="332366" y="622788"/>
            <a:ext cx="11520898" cy="396000"/>
          </a:xfrm>
        </p:spPr>
        <p:txBody>
          <a:bodyPr/>
          <a:lstStyle>
            <a:lvl1pPr>
              <a:defRPr sz="1800"/>
            </a:lvl1pPr>
          </a:lstStyle>
          <a:p>
            <a:r>
              <a:rPr lang="en-US"/>
              <a:t>Click to edit Master title style</a:t>
            </a:r>
            <a:endParaRPr lang="en-US" dirty="0"/>
          </a:p>
        </p:txBody>
      </p:sp>
      <p:sp>
        <p:nvSpPr>
          <p:cNvPr id="4" name="Date Placeholder 3"/>
          <p:cNvSpPr>
            <a:spLocks noGrp="1"/>
          </p:cNvSpPr>
          <p:nvPr>
            <p:ph type="dt" sz="half" idx="14"/>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A1F808C0-290B-4263-8A52-B569B4875133}" type="datetime4">
              <a:rPr lang="en-US" smtClean="0"/>
              <a:pPr/>
              <a:t>October 21, 2024</a:t>
            </a:fld>
            <a:endParaRPr lang="en-US" dirty="0"/>
          </a:p>
        </p:txBody>
      </p:sp>
      <p:sp>
        <p:nvSpPr>
          <p:cNvPr id="5" name="Footer Placeholder 4"/>
          <p:cNvSpPr>
            <a:spLocks noGrp="1"/>
          </p:cNvSpPr>
          <p:nvPr>
            <p:ph type="ftr" sz="quarter" idx="15"/>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endParaRPr lang="en-US" dirty="0"/>
          </a:p>
        </p:txBody>
      </p:sp>
      <p:sp>
        <p:nvSpPr>
          <p:cNvPr id="6" name="Slide Number Placeholder 5"/>
          <p:cNvSpPr>
            <a:spLocks noGrp="1"/>
          </p:cNvSpPr>
          <p:nvPr>
            <p:ph type="sldNum" sz="quarter" idx="16"/>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Slide </a:t>
            </a:r>
            <a:fld id="{619F89D8-7AE3-494A-97F3-03D680869632}" type="slidenum">
              <a:rPr lang="en-US" smtClean="0"/>
              <a:pPr/>
              <a:t>‹#›</a:t>
            </a:fld>
            <a:endParaRPr lang="en-US" dirty="0"/>
          </a:p>
        </p:txBody>
      </p:sp>
      <p:sp>
        <p:nvSpPr>
          <p:cNvPr id="13" name="Rectangle 12"/>
          <p:cNvSpPr/>
          <p:nvPr userDrawn="1"/>
        </p:nvSpPr>
        <p:spPr bwMode="gray">
          <a:xfrm>
            <a:off x="242214" y="447781"/>
            <a:ext cx="550971"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1800" b="1" dirty="0">
                <a:solidFill>
                  <a:srgbClr val="FF0000"/>
                </a:solidFill>
              </a:rPr>
              <a:t>—</a:t>
            </a:r>
            <a:endParaRPr lang="en-US" sz="1800" b="1" dirty="0" err="1">
              <a:solidFill>
                <a:srgbClr val="FF0000"/>
              </a:solidFill>
            </a:endParaRPr>
          </a:p>
        </p:txBody>
      </p:sp>
    </p:spTree>
    <p:extLst>
      <p:ext uri="{BB962C8B-B14F-4D97-AF65-F5344CB8AC3E}">
        <p14:creationId xmlns:p14="http://schemas.microsoft.com/office/powerpoint/2010/main" val="3517371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3: 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endParaRPr lang="en-US" dirty="0"/>
          </a:p>
        </p:txBody>
      </p:sp>
      <p:sp>
        <p:nvSpPr>
          <p:cNvPr id="4" name="Date Placeholder 3"/>
          <p:cNvSpPr>
            <a:spLocks noGrp="1"/>
          </p:cNvSpPr>
          <p:nvPr>
            <p:ph type="dt" sz="half" idx="14"/>
          </p:nvPr>
        </p:nvSpPr>
        <p:spPr bwMode="gray"/>
        <p:txBody>
          <a:bodyPr/>
          <a:lstStyle/>
          <a:p>
            <a:fld id="{A1F808C0-290B-4263-8A52-B569B4875133}" type="datetime4">
              <a:rPr lang="en-US" smtClean="0"/>
              <a:t>October 21, 2024</a:t>
            </a:fld>
            <a:endParaRPr lang="en-US" dirty="0"/>
          </a:p>
        </p:txBody>
      </p:sp>
      <p:sp>
        <p:nvSpPr>
          <p:cNvPr id="5" name="Footer Placeholder 4"/>
          <p:cNvSpPr>
            <a:spLocks noGrp="1"/>
          </p:cNvSpPr>
          <p:nvPr>
            <p:ph type="ftr" sz="quarter" idx="15"/>
          </p:nvPr>
        </p:nvSpPr>
        <p:spPr bwMode="gray"/>
        <p:txBody>
          <a:bodyPr/>
          <a:lstStyle/>
          <a:p>
            <a:pPr lvl="8"/>
            <a:endParaRPr lang="en-US" dirty="0"/>
          </a:p>
        </p:txBody>
      </p:sp>
      <p:sp>
        <p:nvSpPr>
          <p:cNvPr id="6" name="Slide Number Placeholder 5"/>
          <p:cNvSpPr>
            <a:spLocks noGrp="1"/>
          </p:cNvSpPr>
          <p:nvPr>
            <p:ph type="sldNum" sz="quarter" idx="16"/>
          </p:nvPr>
        </p:nvSpPr>
        <p:spPr bwMode="gray"/>
        <p:txBody>
          <a:bodyPr/>
          <a:lstStyle/>
          <a:p>
            <a:r>
              <a:rPr lang="en-US" dirty="0"/>
              <a:t>Slide </a:t>
            </a:r>
            <a:fld id="{619F89D8-7AE3-494A-97F3-03D680869632}" type="slidenum">
              <a:rPr lang="en-US" smtClean="0"/>
              <a:pPr/>
              <a:t>‹#›</a:t>
            </a:fld>
            <a:endParaRPr lang="en-US" dirty="0"/>
          </a:p>
        </p:txBody>
      </p:sp>
      <p:sp>
        <p:nvSpPr>
          <p:cNvPr id="18" name="Subtitle 2"/>
          <p:cNvSpPr>
            <a:spLocks noGrp="1"/>
          </p:cNvSpPr>
          <p:nvPr>
            <p:ph type="subTitle" idx="13"/>
          </p:nvPr>
        </p:nvSpPr>
        <p:spPr bwMode="gray">
          <a:xfrm>
            <a:off x="332367" y="1085213"/>
            <a:ext cx="11520898"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3836464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54: Final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endParaRPr lang="en-US" dirty="0"/>
          </a:p>
        </p:txBody>
      </p:sp>
      <p:sp>
        <p:nvSpPr>
          <p:cNvPr id="4" name="Date Placeholder 3"/>
          <p:cNvSpPr>
            <a:spLocks noGrp="1"/>
          </p:cNvSpPr>
          <p:nvPr>
            <p:ph type="dt" sz="half"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70479A72-920A-415B-8469-E7772A79C549}" type="datetime4">
              <a:rPr lang="en-US" smtClean="0"/>
              <a:t>October 21, 2024</a:t>
            </a:fld>
            <a:endParaRPr lang="en-US" dirty="0"/>
          </a:p>
        </p:txBody>
      </p:sp>
      <p:sp>
        <p:nvSpPr>
          <p:cNvPr id="5" name="Slide Number Placeholder 4"/>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Slide </a:t>
            </a:r>
            <a:fld id="{619F89D8-7AE3-494A-97F3-03D680869632}" type="slidenum">
              <a:rPr lang="en-US" smtClean="0"/>
              <a:pPr/>
              <a:t>‹#›</a:t>
            </a:fld>
            <a:endParaRPr lang="en-US" dirty="0"/>
          </a:p>
        </p:txBody>
      </p:sp>
      <p:pic>
        <p:nvPicPr>
          <p:cNvPr id="7" name="Picture 1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47616" y="2793573"/>
            <a:ext cx="3296776" cy="1264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79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05_Title only">
    <p:spTree>
      <p:nvGrpSpPr>
        <p:cNvPr id="1" name=""/>
        <p:cNvGrpSpPr/>
        <p:nvPr/>
      </p:nvGrpSpPr>
      <p:grpSpPr>
        <a:xfrm>
          <a:off x="0" y="0"/>
          <a:ext cx="0" cy="0"/>
          <a:chOff x="0" y="0"/>
          <a:chExt cx="0" cy="0"/>
        </a:xfrm>
      </p:grpSpPr>
      <p:sp>
        <p:nvSpPr>
          <p:cNvPr id="7" name="Subtitle 2"/>
          <p:cNvSpPr>
            <a:spLocks noGrp="1"/>
          </p:cNvSpPr>
          <p:nvPr>
            <p:ph type="subTitle" idx="13"/>
          </p:nvPr>
        </p:nvSpPr>
        <p:spPr bwMode="gray">
          <a:xfrm>
            <a:off x="279436" y="1120928"/>
            <a:ext cx="11628348" cy="504000"/>
          </a:xfrm>
        </p:spPr>
        <p:txBody>
          <a:bodyPr lIns="0" tIns="0" rIns="0" bIns="0"/>
          <a:lstStyle>
            <a:lvl1pPr marL="0" indent="0" algn="l">
              <a:buNone/>
              <a:defRPr sz="20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dirty="0"/>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8" name="Date Placeholder 7"/>
          <p:cNvSpPr>
            <a:spLocks noGrp="1"/>
          </p:cNvSpPr>
          <p:nvPr>
            <p:ph type="dt" sz="half" idx="14"/>
          </p:nvPr>
        </p:nvSpPr>
        <p:spPr bwMode="gray"/>
        <p:txBody>
          <a:bodyPr/>
          <a:lstStyle/>
          <a:p>
            <a:fld id="{604723B6-2C37-4C03-92C2-AA6C4A469955}" type="datetime4">
              <a:rPr lang="en-US" smtClean="0"/>
              <a:t>October 21, 2024</a:t>
            </a:fld>
            <a:endParaRPr lang="en-US" dirty="0"/>
          </a:p>
        </p:txBody>
      </p:sp>
      <p:sp>
        <p:nvSpPr>
          <p:cNvPr id="9" name="Footer Placeholder 8"/>
          <p:cNvSpPr>
            <a:spLocks noGrp="1"/>
          </p:cNvSpPr>
          <p:nvPr>
            <p:ph type="ftr" sz="quarter" idx="15"/>
          </p:nvPr>
        </p:nvSpPr>
        <p:spPr bwMode="gray"/>
        <p:txBody>
          <a:bodyPr/>
          <a:lstStyle>
            <a:lvl1pPr>
              <a:defRPr>
                <a:solidFill>
                  <a:schemeClr val="accent4"/>
                </a:solidFill>
              </a:defRPr>
            </a:lvl1pPr>
          </a:lstStyle>
          <a:p>
            <a:endParaRPr lang="en-US" dirty="0"/>
          </a:p>
        </p:txBody>
      </p:sp>
      <p:sp>
        <p:nvSpPr>
          <p:cNvPr id="10" name="Slide Number Placeholder 9"/>
          <p:cNvSpPr>
            <a:spLocks noGrp="1"/>
          </p:cNvSpPr>
          <p:nvPr>
            <p:ph type="sldNum" sz="quarter" idx="16"/>
          </p:nvPr>
        </p:nvSpPr>
        <p:spPr bwMode="gray"/>
        <p:txBody>
          <a:bodyPr/>
          <a:lstStyle/>
          <a:p>
            <a:r>
              <a:rPr lang="en-US"/>
              <a:t>Slide </a:t>
            </a:r>
            <a:fld id="{619F89D8-7AE3-494A-97F3-03D680869632}" type="slidenum">
              <a:rPr lang="en-US" smtClean="0"/>
              <a:pPr/>
              <a:t>‹#›</a:t>
            </a:fld>
            <a:endParaRPr lang="en-US" dirty="0"/>
          </a:p>
        </p:txBody>
      </p:sp>
    </p:spTree>
    <p:extLst>
      <p:ext uri="{BB962C8B-B14F-4D97-AF65-F5344CB8AC3E}">
        <p14:creationId xmlns:p14="http://schemas.microsoft.com/office/powerpoint/2010/main" val="3295723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7: Divider 3">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6884551-BCA1-4427-92BF-DB5CAA0DDF08}"/>
              </a:ext>
            </a:extLst>
          </p:cNvPr>
          <p:cNvSpPr/>
          <p:nvPr userDrawn="1"/>
        </p:nvSpPr>
        <p:spPr bwMode="gray">
          <a:xfrm>
            <a:off x="244800" y="414450"/>
            <a:ext cx="413300"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3200" b="1" dirty="0">
                <a:solidFill>
                  <a:schemeClr val="bg2"/>
                </a:solidFill>
              </a:rPr>
              <a:t>—</a:t>
            </a:r>
            <a:endParaRPr lang="en-US" sz="3200" b="1" dirty="0" err="1">
              <a:solidFill>
                <a:schemeClr val="bg2"/>
              </a:solidFill>
            </a:endParaRPr>
          </a:p>
        </p:txBody>
      </p:sp>
      <p:sp>
        <p:nvSpPr>
          <p:cNvPr id="5" name="Title 1">
            <a:extLst>
              <a:ext uri="{FF2B5EF4-FFF2-40B4-BE49-F238E27FC236}">
                <a16:creationId xmlns:a16="http://schemas.microsoft.com/office/drawing/2014/main" id="{FAC380CA-95DB-45F2-99D5-3A1E2DF54CD3}"/>
              </a:ext>
            </a:extLst>
          </p:cNvPr>
          <p:cNvSpPr>
            <a:spLocks noGrp="1"/>
          </p:cNvSpPr>
          <p:nvPr>
            <p:ph type="ctrTitle"/>
          </p:nvPr>
        </p:nvSpPr>
        <p:spPr bwMode="gray">
          <a:xfrm>
            <a:off x="335756" y="718060"/>
            <a:ext cx="11521282" cy="504000"/>
          </a:xfrm>
        </p:spPr>
        <p:txBody>
          <a:bodyPr lIns="0" tIns="0" rIns="0" bIns="0" anchor="b"/>
          <a:lstStyle>
            <a:lvl1pPr>
              <a:defRPr sz="3200">
                <a:solidFill>
                  <a:schemeClr val="tx1"/>
                </a:solidFill>
              </a:defRPr>
            </a:lvl1pPr>
          </a:lstStyle>
          <a:p>
            <a:r>
              <a:rPr lang="en-US"/>
              <a:t>Click to edit Master title style</a:t>
            </a:r>
            <a:endParaRPr lang="en-US" dirty="0"/>
          </a:p>
        </p:txBody>
      </p:sp>
      <p:sp>
        <p:nvSpPr>
          <p:cNvPr id="6" name="Subtitle 2">
            <a:extLst>
              <a:ext uri="{FF2B5EF4-FFF2-40B4-BE49-F238E27FC236}">
                <a16:creationId xmlns:a16="http://schemas.microsoft.com/office/drawing/2014/main" id="{EE182003-2699-4135-A685-461A4D33947D}"/>
              </a:ext>
            </a:extLst>
          </p:cNvPr>
          <p:cNvSpPr>
            <a:spLocks noGrp="1"/>
          </p:cNvSpPr>
          <p:nvPr>
            <p:ph type="subTitle" idx="1"/>
          </p:nvPr>
        </p:nvSpPr>
        <p:spPr bwMode="gray">
          <a:xfrm>
            <a:off x="335757" y="1264007"/>
            <a:ext cx="11521281" cy="360865"/>
          </a:xfrm>
        </p:spPr>
        <p:txBody>
          <a:bodyPr lIns="0" tIns="0" rIns="0" bIns="0"/>
          <a:lstStyle>
            <a:lvl1pPr marL="0" indent="0" algn="l">
              <a:buNone/>
              <a:defRPr sz="20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2870462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 Agenda">
    <p:spTree>
      <p:nvGrpSpPr>
        <p:cNvPr id="1" name=""/>
        <p:cNvGrpSpPr/>
        <p:nvPr/>
      </p:nvGrpSpPr>
      <p:grpSpPr>
        <a:xfrm>
          <a:off x="0" y="0"/>
          <a:ext cx="0" cy="0"/>
          <a:chOff x="0" y="0"/>
          <a:chExt cx="0" cy="0"/>
        </a:xfrm>
      </p:grpSpPr>
      <p:sp>
        <p:nvSpPr>
          <p:cNvPr id="4" name="Content Placeholder 3"/>
          <p:cNvSpPr>
            <a:spLocks noGrp="1"/>
          </p:cNvSpPr>
          <p:nvPr>
            <p:ph sz="quarter" idx="17"/>
          </p:nvPr>
        </p:nvSpPr>
        <p:spPr bwMode="gray">
          <a:xfrm>
            <a:off x="332367" y="1931197"/>
            <a:ext cx="11520897" cy="3980439"/>
          </a:xfrm>
        </p:spPr>
        <p:txBody>
          <a:bodyPr/>
          <a:lstStyle>
            <a:lvl1pPr>
              <a:spcBef>
                <a:spcPts val="900"/>
              </a:spcBef>
              <a:defRPr sz="2000"/>
            </a:lvl1pPr>
            <a:lvl2pPr marL="0" indent="0">
              <a:spcBef>
                <a:spcPts val="900"/>
              </a:spcBef>
              <a:buNone/>
              <a:defRPr sz="2000">
                <a:solidFill>
                  <a:schemeClr val="accent4"/>
                </a:solidFill>
              </a:defRPr>
            </a:lvl2pPr>
            <a:lvl3pPr marL="252025" indent="-252025">
              <a:spcBef>
                <a:spcPts val="900"/>
              </a:spcBef>
              <a:buClr>
                <a:schemeClr val="accent4"/>
              </a:buClr>
              <a:buFont typeface="Symbol" panose="05050102010706020507" pitchFamily="18" charset="2"/>
              <a:buChar char=""/>
              <a:defRPr sz="2000">
                <a:solidFill>
                  <a:schemeClr val="accent4"/>
                </a:solidFill>
              </a:defRPr>
            </a:lvl3pPr>
            <a:lvl4pPr marL="252025" indent="-252025">
              <a:spcBef>
                <a:spcPts val="900"/>
              </a:spcBef>
              <a:buClr>
                <a:schemeClr val="accent4"/>
              </a:buClr>
              <a:buFont typeface="Symbol" panose="05050102010706020507" pitchFamily="18" charset="2"/>
              <a:buChar char=""/>
              <a:defRPr sz="2000">
                <a:solidFill>
                  <a:schemeClr val="accent4"/>
                </a:solidFill>
              </a:defRPr>
            </a:lvl4pPr>
            <a:lvl5pPr marL="252025" indent="-252025">
              <a:spcBef>
                <a:spcPts val="900"/>
              </a:spcBef>
              <a:buClr>
                <a:schemeClr val="accent4"/>
              </a:buClr>
              <a:buFont typeface="Symbol" panose="05050102010706020507" pitchFamily="18" charset="2"/>
              <a:buChar char=""/>
              <a:defRPr sz="2000">
                <a:solidFill>
                  <a:schemeClr val="accent4"/>
                </a:solidFill>
              </a:defRPr>
            </a:lvl5pPr>
            <a:lvl6pPr marL="252025" indent="-252025">
              <a:spcBef>
                <a:spcPts val="900"/>
              </a:spcBef>
              <a:buClr>
                <a:schemeClr val="accent4"/>
              </a:buClr>
              <a:buFont typeface="Symbol" panose="05050102010706020507" pitchFamily="18" charset="2"/>
              <a:buChar char=""/>
              <a:defRPr sz="2000">
                <a:solidFill>
                  <a:schemeClr val="accent4"/>
                </a:solidFill>
              </a:defRPr>
            </a:lvl6pPr>
            <a:lvl7pPr marL="252025" indent="-252025">
              <a:spcBef>
                <a:spcPts val="900"/>
              </a:spcBef>
              <a:buClr>
                <a:schemeClr val="accent4"/>
              </a:buClr>
              <a:buFont typeface="Symbol" panose="05050102010706020507" pitchFamily="18" charset="2"/>
              <a:buChar char=""/>
              <a:defRPr sz="2000">
                <a:solidFill>
                  <a:schemeClr val="accent4"/>
                </a:solidFill>
              </a:defRPr>
            </a:lvl7pPr>
            <a:lvl8pPr marL="252025" indent="-252025">
              <a:spcBef>
                <a:spcPts val="900"/>
              </a:spcBef>
              <a:buClr>
                <a:schemeClr val="accent4"/>
              </a:buClr>
              <a:buFont typeface="Symbol" panose="05050102010706020507" pitchFamily="18" charset="2"/>
              <a:buChar char=""/>
              <a:defRPr sz="2000">
                <a:solidFill>
                  <a:schemeClr val="accent4"/>
                </a:solidFill>
              </a:defRPr>
            </a:lvl8pPr>
            <a:lvl9pPr marL="252025" indent="-252025">
              <a:spcBef>
                <a:spcPts val="900"/>
              </a:spcBef>
              <a:buClr>
                <a:schemeClr val="accent4"/>
              </a:buClr>
              <a:buFont typeface="Symbol" panose="05050102010706020507" pitchFamily="18" charset="2"/>
              <a:buChar char=""/>
              <a:defRPr sz="2000">
                <a:solidFill>
                  <a:schemeClr val="accent4"/>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18"/>
          </p:nvPr>
        </p:nvSpPr>
        <p:spPr bwMode="gray"/>
        <p:txBody>
          <a:bodyPr/>
          <a:lstStyle/>
          <a:p>
            <a:fld id="{F7AFF65D-AAB4-46ED-A858-A6BA48891152}" type="datetime4">
              <a:rPr lang="en-US" smtClean="0"/>
              <a:t>October 21, 2024</a:t>
            </a:fld>
            <a:endParaRPr lang="en-US" dirty="0"/>
          </a:p>
        </p:txBody>
      </p:sp>
      <p:sp>
        <p:nvSpPr>
          <p:cNvPr id="5" name="Footer Placeholder 4"/>
          <p:cNvSpPr>
            <a:spLocks noGrp="1"/>
          </p:cNvSpPr>
          <p:nvPr>
            <p:ph type="ftr" sz="quarter" idx="19"/>
          </p:nvPr>
        </p:nvSpPr>
        <p:spPr bwMode="gray"/>
        <p:txBody>
          <a:bodyPr/>
          <a:lstStyle/>
          <a:p>
            <a:pPr lvl="8"/>
            <a:endParaRPr lang="en-US" dirty="0"/>
          </a:p>
        </p:txBody>
      </p:sp>
      <p:sp>
        <p:nvSpPr>
          <p:cNvPr id="6" name="Slide Number Placeholder 5"/>
          <p:cNvSpPr>
            <a:spLocks noGrp="1"/>
          </p:cNvSpPr>
          <p:nvPr>
            <p:ph type="sldNum" sz="quarter" idx="20"/>
          </p:nvPr>
        </p:nvSpPr>
        <p:spPr bwMode="gray"/>
        <p:txBody>
          <a:bodyPr/>
          <a:lstStyle/>
          <a:p>
            <a:r>
              <a:rPr lang="en-US" dirty="0"/>
              <a:t>Slide </a:t>
            </a:r>
            <a:fld id="{619F89D8-7AE3-494A-97F3-03D680869632}" type="slidenum">
              <a:rPr lang="en-US" smtClean="0"/>
              <a:pPr/>
              <a:t>‹#›</a:t>
            </a:fld>
            <a:endParaRPr lang="en-US" dirty="0"/>
          </a:p>
        </p:txBody>
      </p:sp>
      <p:sp>
        <p:nvSpPr>
          <p:cNvPr id="7" name="Title 6"/>
          <p:cNvSpPr>
            <a:spLocks noGrp="1"/>
          </p:cNvSpPr>
          <p:nvPr>
            <p:ph type="title"/>
          </p:nvPr>
        </p:nvSpPr>
        <p:spPr bwMode="gray"/>
        <p:txBody>
          <a:bodyPr/>
          <a:lstStyle/>
          <a:p>
            <a:r>
              <a:rPr lang="en-US"/>
              <a:t>Click to edit Master title style</a:t>
            </a:r>
            <a:endParaRPr lang="en-US" dirty="0"/>
          </a:p>
        </p:txBody>
      </p:sp>
    </p:spTree>
    <p:extLst>
      <p:ext uri="{BB962C8B-B14F-4D97-AF65-F5344CB8AC3E}">
        <p14:creationId xmlns:p14="http://schemas.microsoft.com/office/powerpoint/2010/main" val="3984770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 Content">
    <p:spTree>
      <p:nvGrpSpPr>
        <p:cNvPr id="1" name=""/>
        <p:cNvGrpSpPr/>
        <p:nvPr/>
      </p:nvGrpSpPr>
      <p:grpSpPr>
        <a:xfrm>
          <a:off x="0" y="0"/>
          <a:ext cx="0" cy="0"/>
          <a:chOff x="0" y="0"/>
          <a:chExt cx="0" cy="0"/>
        </a:xfrm>
      </p:grpSpPr>
      <p:sp>
        <p:nvSpPr>
          <p:cNvPr id="9" name="Content Placeholder 8"/>
          <p:cNvSpPr>
            <a:spLocks noGrp="1"/>
          </p:cNvSpPr>
          <p:nvPr>
            <p:ph sz="quarter" idx="21"/>
          </p:nvPr>
        </p:nvSpPr>
        <p:spPr bwMode="gray">
          <a:xfrm>
            <a:off x="332367" y="1931197"/>
            <a:ext cx="11520000" cy="39822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bwMode="gray">
          <a:xfrm>
            <a:off x="333264" y="682313"/>
            <a:ext cx="11520000" cy="396000"/>
          </a:xfrm>
        </p:spPr>
        <p:txBody>
          <a:bodyPr/>
          <a:lstStyle/>
          <a:p>
            <a:r>
              <a:rPr lang="en-US"/>
              <a:t>Click to edit Master title style</a:t>
            </a:r>
            <a:endParaRPr lang="en-US" dirty="0"/>
          </a:p>
        </p:txBody>
      </p:sp>
      <p:sp>
        <p:nvSpPr>
          <p:cNvPr id="4" name="Date Placeholder 3"/>
          <p:cNvSpPr>
            <a:spLocks noGrp="1"/>
          </p:cNvSpPr>
          <p:nvPr>
            <p:ph type="dt" sz="half" idx="18"/>
          </p:nvPr>
        </p:nvSpPr>
        <p:spPr bwMode="gray"/>
        <p:txBody>
          <a:bodyPr/>
          <a:lstStyle/>
          <a:p>
            <a:fld id="{FFAB2352-921F-4DD8-A99A-A1474F6943FF}" type="datetime4">
              <a:rPr lang="en-US" smtClean="0"/>
              <a:t>October 21, 2024</a:t>
            </a:fld>
            <a:endParaRPr lang="en-US" dirty="0"/>
          </a:p>
        </p:txBody>
      </p:sp>
      <p:sp>
        <p:nvSpPr>
          <p:cNvPr id="6" name="Footer Placeholder 5"/>
          <p:cNvSpPr>
            <a:spLocks noGrp="1"/>
          </p:cNvSpPr>
          <p:nvPr>
            <p:ph type="ftr" sz="quarter" idx="19"/>
          </p:nvPr>
        </p:nvSpPr>
        <p:spPr bwMode="gray"/>
        <p:txBody>
          <a:bodyPr/>
          <a:lstStyle/>
          <a:p>
            <a:pPr lvl="8"/>
            <a:endParaRPr lang="en-US" dirty="0"/>
          </a:p>
        </p:txBody>
      </p:sp>
      <p:sp>
        <p:nvSpPr>
          <p:cNvPr id="11" name="Slide Number Placeholder 10"/>
          <p:cNvSpPr>
            <a:spLocks noGrp="1"/>
          </p:cNvSpPr>
          <p:nvPr>
            <p:ph type="sldNum" sz="quarter" idx="20"/>
          </p:nvPr>
        </p:nvSpPr>
        <p:spPr bwMode="gray"/>
        <p:txBody>
          <a:bodyPr/>
          <a:lstStyle/>
          <a:p>
            <a:r>
              <a:rPr lang="en-US" dirty="0"/>
              <a:t>Slide </a:t>
            </a:r>
            <a:fld id="{619F89D8-7AE3-494A-97F3-03D680869632}" type="slidenum">
              <a:rPr lang="en-US" smtClean="0"/>
              <a:pPr/>
              <a:t>‹#›</a:t>
            </a:fld>
            <a:endParaRPr lang="en-US" dirty="0"/>
          </a:p>
        </p:txBody>
      </p:sp>
      <p:sp>
        <p:nvSpPr>
          <p:cNvPr id="8" name="Subtitle 2"/>
          <p:cNvSpPr>
            <a:spLocks noGrp="1"/>
          </p:cNvSpPr>
          <p:nvPr>
            <p:ph type="subTitle" idx="13"/>
          </p:nvPr>
        </p:nvSpPr>
        <p:spPr bwMode="gray">
          <a:xfrm>
            <a:off x="333264"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Tree>
    <p:extLst>
      <p:ext uri="{BB962C8B-B14F-4D97-AF65-F5344CB8AC3E}">
        <p14:creationId xmlns:p14="http://schemas.microsoft.com/office/powerpoint/2010/main" val="198842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 Content &amp; Box">
    <p:spTree>
      <p:nvGrpSpPr>
        <p:cNvPr id="1" name=""/>
        <p:cNvGrpSpPr/>
        <p:nvPr/>
      </p:nvGrpSpPr>
      <p:grpSpPr>
        <a:xfrm>
          <a:off x="0" y="0"/>
          <a:ext cx="0" cy="0"/>
          <a:chOff x="0" y="0"/>
          <a:chExt cx="0" cy="0"/>
        </a:xfrm>
      </p:grpSpPr>
      <p:sp>
        <p:nvSpPr>
          <p:cNvPr id="9" name="Content Placeholder 8"/>
          <p:cNvSpPr>
            <a:spLocks noGrp="1"/>
          </p:cNvSpPr>
          <p:nvPr>
            <p:ph sz="quarter" idx="21"/>
          </p:nvPr>
        </p:nvSpPr>
        <p:spPr bwMode="gray">
          <a:xfrm>
            <a:off x="332367" y="1931195"/>
            <a:ext cx="11520000" cy="34309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bwMode="gray">
          <a:xfrm>
            <a:off x="333264" y="682313"/>
            <a:ext cx="11520000" cy="396000"/>
          </a:xfrm>
        </p:spPr>
        <p:txBody>
          <a:bodyPr/>
          <a:lstStyle/>
          <a:p>
            <a:r>
              <a:rPr lang="en-US"/>
              <a:t>Click to edit Master title style</a:t>
            </a:r>
            <a:endParaRPr lang="en-US" dirty="0"/>
          </a:p>
        </p:txBody>
      </p:sp>
      <p:sp>
        <p:nvSpPr>
          <p:cNvPr id="4" name="Date Placeholder 3"/>
          <p:cNvSpPr>
            <a:spLocks noGrp="1"/>
          </p:cNvSpPr>
          <p:nvPr>
            <p:ph type="dt" sz="half" idx="18"/>
          </p:nvPr>
        </p:nvSpPr>
        <p:spPr bwMode="gray"/>
        <p:txBody>
          <a:bodyPr/>
          <a:lstStyle/>
          <a:p>
            <a:fld id="{FFAB2352-921F-4DD8-A99A-A1474F6943FF}" type="datetime4">
              <a:rPr lang="en-US" smtClean="0"/>
              <a:t>October 21, 2024</a:t>
            </a:fld>
            <a:endParaRPr lang="en-US" dirty="0"/>
          </a:p>
        </p:txBody>
      </p:sp>
      <p:sp>
        <p:nvSpPr>
          <p:cNvPr id="6" name="Footer Placeholder 5"/>
          <p:cNvSpPr>
            <a:spLocks noGrp="1"/>
          </p:cNvSpPr>
          <p:nvPr>
            <p:ph type="ftr" sz="quarter" idx="19"/>
          </p:nvPr>
        </p:nvSpPr>
        <p:spPr bwMode="gray"/>
        <p:txBody>
          <a:bodyPr/>
          <a:lstStyle/>
          <a:p>
            <a:pPr lvl="8"/>
            <a:endParaRPr lang="en-US" dirty="0"/>
          </a:p>
        </p:txBody>
      </p:sp>
      <p:sp>
        <p:nvSpPr>
          <p:cNvPr id="11" name="Slide Number Placeholder 10"/>
          <p:cNvSpPr>
            <a:spLocks noGrp="1"/>
          </p:cNvSpPr>
          <p:nvPr>
            <p:ph type="sldNum" sz="quarter" idx="20"/>
          </p:nvPr>
        </p:nvSpPr>
        <p:spPr bwMode="gray"/>
        <p:txBody>
          <a:bodyPr/>
          <a:lstStyle/>
          <a:p>
            <a:r>
              <a:rPr lang="en-US" dirty="0"/>
              <a:t>Slide </a:t>
            </a:r>
            <a:fld id="{619F89D8-7AE3-494A-97F3-03D680869632}" type="slidenum">
              <a:rPr lang="en-US" smtClean="0"/>
              <a:pPr/>
              <a:t>‹#›</a:t>
            </a:fld>
            <a:endParaRPr lang="en-US" dirty="0"/>
          </a:p>
        </p:txBody>
      </p:sp>
      <p:sp>
        <p:nvSpPr>
          <p:cNvPr id="8" name="Subtitle 2"/>
          <p:cNvSpPr>
            <a:spLocks noGrp="1"/>
          </p:cNvSpPr>
          <p:nvPr>
            <p:ph type="subTitle" idx="13"/>
          </p:nvPr>
        </p:nvSpPr>
        <p:spPr bwMode="gray">
          <a:xfrm>
            <a:off x="332362" y="1085213"/>
            <a:ext cx="11520000" cy="504000"/>
          </a:xfrm>
        </p:spPr>
        <p:txBody>
          <a:bodyPr lIns="0" tIns="0" rIns="0" bIns="0"/>
          <a:lstStyle>
            <a:lvl1pPr marL="0" indent="0" algn="l">
              <a:buNone/>
              <a:defRPr sz="1800">
                <a:solidFill>
                  <a:schemeClr val="tx1"/>
                </a:solidFill>
              </a:defRPr>
            </a:lvl1pPr>
            <a:lvl2pPr marL="0" indent="0" algn="l">
              <a:buNone/>
              <a:defRPr sz="2000">
                <a:solidFill>
                  <a:schemeClr val="tx1"/>
                </a:solidFill>
              </a:defRPr>
            </a:lvl2pPr>
            <a:lvl3pPr marL="0" indent="0" algn="l">
              <a:buNone/>
              <a:defRPr sz="2000">
                <a:solidFill>
                  <a:schemeClr val="tx1"/>
                </a:solidFill>
              </a:defRPr>
            </a:lvl3pPr>
            <a:lvl4pPr marL="0" indent="0" algn="l">
              <a:buNone/>
              <a:defRPr sz="2000">
                <a:solidFill>
                  <a:schemeClr val="tx1"/>
                </a:solidFill>
              </a:defRPr>
            </a:lvl4pPr>
            <a:lvl5pPr marL="0" indent="0" algn="l">
              <a:buNone/>
              <a:defRPr sz="2000">
                <a:solidFill>
                  <a:schemeClr val="tx1"/>
                </a:solidFill>
              </a:defRPr>
            </a:lvl5pPr>
            <a:lvl6pPr marL="0" indent="0" algn="l">
              <a:buNone/>
              <a:defRPr sz="2000">
                <a:solidFill>
                  <a:schemeClr val="tx1"/>
                </a:solidFill>
              </a:defRPr>
            </a:lvl6pPr>
            <a:lvl7pPr marL="0" indent="0" algn="l">
              <a:buNone/>
              <a:defRPr sz="2000">
                <a:solidFill>
                  <a:schemeClr val="tx1"/>
                </a:solidFill>
              </a:defRPr>
            </a:lvl7pPr>
            <a:lvl8pPr marL="0" indent="0" algn="l">
              <a:buNone/>
              <a:defRPr sz="2000">
                <a:solidFill>
                  <a:schemeClr val="tx1"/>
                </a:solidFill>
              </a:defRPr>
            </a:lvl8pPr>
            <a:lvl9pPr marL="0" indent="0" algn="l">
              <a:buNone/>
              <a:defRPr sz="2000">
                <a:solidFill>
                  <a:schemeClr val="tx1"/>
                </a:solidFill>
              </a:defRPr>
            </a:lvl9pPr>
          </a:lstStyle>
          <a:p>
            <a:pPr lvl="0"/>
            <a:r>
              <a:rPr lang="en-US"/>
              <a:t>Click to edit Master subtitle style</a:t>
            </a:r>
            <a:endParaRPr lang="en-US" dirty="0"/>
          </a:p>
        </p:txBody>
      </p:sp>
      <p:sp>
        <p:nvSpPr>
          <p:cNvPr id="10" name="Text Placeholder 7"/>
          <p:cNvSpPr>
            <a:spLocks noGrp="1"/>
          </p:cNvSpPr>
          <p:nvPr>
            <p:ph type="body" sz="quarter" idx="29"/>
          </p:nvPr>
        </p:nvSpPr>
        <p:spPr bwMode="gray">
          <a:xfrm>
            <a:off x="332362" y="5453066"/>
            <a:ext cx="11520000" cy="460375"/>
          </a:xfrm>
          <a:solidFill>
            <a:schemeClr val="accent3"/>
          </a:solidFill>
        </p:spPr>
        <p:txBody>
          <a:bodyPr anchor="ctr"/>
          <a:lstStyle>
            <a:lvl1pPr marL="0" indent="0" algn="ctr">
              <a:spcBef>
                <a:spcPts val="0"/>
              </a:spcBef>
              <a:buFont typeface="Arial" panose="020B0604020202020204" pitchFamily="34" charset="0"/>
              <a:buNone/>
              <a:defRPr sz="1600" b="1">
                <a:solidFill>
                  <a:schemeClr val="bg1"/>
                </a:solidFill>
              </a:defRPr>
            </a:lvl1pPr>
            <a:lvl2pPr marL="0" indent="0" algn="ctr">
              <a:spcBef>
                <a:spcPts val="0"/>
              </a:spcBef>
              <a:buNone/>
              <a:defRPr sz="1600" b="1">
                <a:solidFill>
                  <a:schemeClr val="bg1"/>
                </a:solidFill>
              </a:defRPr>
            </a:lvl2pPr>
            <a:lvl3pPr marL="0" indent="0" algn="ctr">
              <a:spcBef>
                <a:spcPts val="0"/>
              </a:spcBef>
              <a:buNone/>
              <a:defRPr sz="1600" b="1">
                <a:solidFill>
                  <a:schemeClr val="bg1"/>
                </a:solidFill>
              </a:defRPr>
            </a:lvl3pPr>
            <a:lvl4pPr marL="0" indent="0" algn="ctr">
              <a:spcBef>
                <a:spcPts val="0"/>
              </a:spcBef>
              <a:buNone/>
              <a:defRPr sz="1600" b="1">
                <a:solidFill>
                  <a:schemeClr val="bg1"/>
                </a:solidFill>
              </a:defRPr>
            </a:lvl4pPr>
            <a:lvl5pPr marL="0" indent="0" algn="ctr">
              <a:spcBef>
                <a:spcPts val="0"/>
              </a:spcBef>
              <a:buNone/>
              <a:defRPr sz="1600" b="1">
                <a:solidFill>
                  <a:schemeClr val="bg1"/>
                </a:solidFill>
              </a:defRPr>
            </a:lvl5pPr>
            <a:lvl6pPr marL="0" indent="0" algn="ctr">
              <a:spcBef>
                <a:spcPts val="0"/>
              </a:spcBef>
              <a:buNone/>
              <a:defRPr sz="1600" b="1">
                <a:solidFill>
                  <a:schemeClr val="bg1"/>
                </a:solidFill>
              </a:defRPr>
            </a:lvl6pPr>
            <a:lvl7pPr marL="0" indent="0" algn="ctr">
              <a:spcBef>
                <a:spcPts val="0"/>
              </a:spcBef>
              <a:buNone/>
              <a:defRPr sz="1600" b="1">
                <a:solidFill>
                  <a:schemeClr val="bg1"/>
                </a:solidFill>
              </a:defRPr>
            </a:lvl7pPr>
            <a:lvl8pPr marL="0" indent="0" algn="ctr">
              <a:spcBef>
                <a:spcPts val="0"/>
              </a:spcBef>
              <a:buNone/>
              <a:defRPr sz="1600" b="1">
                <a:solidFill>
                  <a:schemeClr val="bg1"/>
                </a:solidFill>
              </a:defRPr>
            </a:lvl8pPr>
            <a:lvl9pPr marL="0" indent="0" algn="ctr">
              <a:spcBef>
                <a:spcPts val="0"/>
              </a:spcBef>
              <a:buNone/>
              <a:defRPr sz="1600" b="1">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2066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33264" y="682313"/>
            <a:ext cx="11520000" cy="396000"/>
          </a:xfrm>
          <a:prstGeom prst="rect">
            <a:avLst/>
          </a:prstGeom>
        </p:spPr>
        <p:txBody>
          <a:bodyPr vert="horz" lIns="0" tIns="0" rIns="0" bIns="0" rtlCol="0" anchor="t">
            <a:noAutofit/>
          </a:bodyPr>
          <a:lstStyle/>
          <a:p>
            <a:r>
              <a:rPr lang="en-US"/>
              <a:t>Click to edit Master title style</a:t>
            </a:r>
            <a:endParaRPr lang="en-US" dirty="0"/>
          </a:p>
        </p:txBody>
      </p:sp>
      <p:sp>
        <p:nvSpPr>
          <p:cNvPr id="5" name="Footer Placeholder 4"/>
          <p:cNvSpPr>
            <a:spLocks noGrp="1"/>
          </p:cNvSpPr>
          <p:nvPr>
            <p:ph type="ftr" sz="quarter" idx="3"/>
          </p:nvPr>
        </p:nvSpPr>
        <p:spPr bwMode="gray">
          <a:xfrm>
            <a:off x="2499782" y="6298397"/>
            <a:ext cx="8490250" cy="500072"/>
          </a:xfrm>
          <a:prstGeom prst="rect">
            <a:avLst/>
          </a:prstGeom>
          <a:noFill/>
        </p:spPr>
        <p:txBody>
          <a:bodyPr vert="horz" lIns="0" tIns="0" rIns="0" bIns="0" rtlCol="0" anchor="ctr">
            <a:noAutofit/>
          </a:bodyPr>
          <a:lstStyle>
            <a:lvl1pPr algn="l" rtl="0">
              <a:defRPr sz="1000">
                <a:solidFill>
                  <a:schemeClr val="accent3"/>
                </a:solidFill>
              </a:defRPr>
            </a:lvl1pPr>
            <a:lvl2pPr marL="0" indent="0">
              <a:defRPr sz="1000">
                <a:solidFill>
                  <a:schemeClr val="accent3"/>
                </a:solidFill>
              </a:defRPr>
            </a:lvl2pPr>
            <a:lvl3pPr marL="0" indent="0">
              <a:defRPr sz="1000">
                <a:solidFill>
                  <a:schemeClr val="accent3"/>
                </a:solidFill>
              </a:defRPr>
            </a:lvl3pPr>
            <a:lvl4pPr marL="0" indent="0">
              <a:defRPr sz="1000">
                <a:solidFill>
                  <a:schemeClr val="accent3"/>
                </a:solidFill>
              </a:defRPr>
            </a:lvl4pPr>
            <a:lvl5pPr marL="0" indent="0">
              <a:defRPr sz="1000">
                <a:solidFill>
                  <a:schemeClr val="accent3"/>
                </a:solidFill>
              </a:defRPr>
            </a:lvl5pPr>
            <a:lvl6pPr marL="0" indent="0">
              <a:defRPr sz="1000">
                <a:solidFill>
                  <a:schemeClr val="accent3"/>
                </a:solidFill>
              </a:defRPr>
            </a:lvl6pPr>
            <a:lvl7pPr marL="0" indent="0">
              <a:defRPr sz="1000">
                <a:solidFill>
                  <a:schemeClr val="accent3"/>
                </a:solidFill>
              </a:defRPr>
            </a:lvl7pPr>
            <a:lvl8pPr marL="0" indent="0">
              <a:defRPr sz="1000">
                <a:solidFill>
                  <a:schemeClr val="accent3"/>
                </a:solidFill>
              </a:defRPr>
            </a:lvl8pPr>
            <a:lvl9pPr marL="0" indent="0">
              <a:defRPr sz="1000">
                <a:solidFill>
                  <a:schemeClr val="accent3"/>
                </a:solidFill>
              </a:defRPr>
            </a:lvl9pPr>
          </a:lstStyle>
          <a:p>
            <a:endParaRPr lang="de-DE" dirty="0"/>
          </a:p>
        </p:txBody>
      </p:sp>
      <p:sp>
        <p:nvSpPr>
          <p:cNvPr id="4" name="Date Placeholder 3"/>
          <p:cNvSpPr>
            <a:spLocks noGrp="1"/>
          </p:cNvSpPr>
          <p:nvPr>
            <p:ph type="dt" sz="half" idx="2"/>
          </p:nvPr>
        </p:nvSpPr>
        <p:spPr bwMode="gray">
          <a:xfrm>
            <a:off x="332367" y="6489341"/>
            <a:ext cx="1162951" cy="118192"/>
          </a:xfrm>
          <a:prstGeom prst="rect">
            <a:avLst/>
          </a:prstGeom>
        </p:spPr>
        <p:txBody>
          <a:bodyPr vert="horz" lIns="0" tIns="0" rIns="0" bIns="0" rtlCol="0" anchor="ctr">
            <a:noAutofit/>
          </a:bodyPr>
          <a:lstStyle>
            <a:lvl1pPr algn="l">
              <a:defRPr sz="1000">
                <a:solidFill>
                  <a:schemeClr val="accent3"/>
                </a:solidFill>
              </a:defRPr>
            </a:lvl1pPr>
            <a:lvl2pPr marL="0" indent="0">
              <a:defRPr sz="1000">
                <a:solidFill>
                  <a:schemeClr val="accent3"/>
                </a:solidFill>
              </a:defRPr>
            </a:lvl2pPr>
            <a:lvl3pPr marL="0" indent="0">
              <a:defRPr sz="1000">
                <a:solidFill>
                  <a:schemeClr val="accent3"/>
                </a:solidFill>
              </a:defRPr>
            </a:lvl3pPr>
            <a:lvl4pPr marL="0" indent="0">
              <a:defRPr sz="1000">
                <a:solidFill>
                  <a:schemeClr val="accent3"/>
                </a:solidFill>
              </a:defRPr>
            </a:lvl4pPr>
            <a:lvl5pPr marL="0" indent="0">
              <a:defRPr sz="1000">
                <a:solidFill>
                  <a:schemeClr val="accent3"/>
                </a:solidFill>
              </a:defRPr>
            </a:lvl5pPr>
            <a:lvl6pPr marL="0" indent="0">
              <a:defRPr sz="1000">
                <a:solidFill>
                  <a:schemeClr val="accent3"/>
                </a:solidFill>
              </a:defRPr>
            </a:lvl6pPr>
            <a:lvl7pPr marL="0" indent="0">
              <a:defRPr sz="1000">
                <a:solidFill>
                  <a:schemeClr val="accent3"/>
                </a:solidFill>
              </a:defRPr>
            </a:lvl7pPr>
            <a:lvl8pPr marL="0" indent="0">
              <a:defRPr sz="1000">
                <a:solidFill>
                  <a:schemeClr val="accent3"/>
                </a:solidFill>
              </a:defRPr>
            </a:lvl8pPr>
            <a:lvl9pPr marL="0" indent="0">
              <a:defRPr sz="1000">
                <a:solidFill>
                  <a:schemeClr val="accent3"/>
                </a:solidFill>
              </a:defRPr>
            </a:lvl9pPr>
          </a:lstStyle>
          <a:p>
            <a:fld id="{B2016A11-4950-4F3F-938B-45DEE5F72969}" type="datetime4">
              <a:rPr lang="en-US" smtClean="0"/>
              <a:pPr/>
              <a:t>October 21, 2024</a:t>
            </a:fld>
            <a:endParaRPr lang="en-US" dirty="0"/>
          </a:p>
        </p:txBody>
      </p:sp>
      <p:sp>
        <p:nvSpPr>
          <p:cNvPr id="3" name="Text Placeholder 2"/>
          <p:cNvSpPr>
            <a:spLocks noGrp="1"/>
          </p:cNvSpPr>
          <p:nvPr>
            <p:ph type="body" idx="1"/>
          </p:nvPr>
        </p:nvSpPr>
        <p:spPr bwMode="gray">
          <a:xfrm>
            <a:off x="333264" y="1931194"/>
            <a:ext cx="11520000" cy="3982177"/>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bwMode="gray">
          <a:xfrm>
            <a:off x="1798114" y="6488733"/>
            <a:ext cx="676888" cy="118800"/>
          </a:xfrm>
          <a:prstGeom prst="rect">
            <a:avLst/>
          </a:prstGeom>
        </p:spPr>
        <p:txBody>
          <a:bodyPr vert="horz" lIns="0" tIns="0" rIns="0" bIns="0" rtlCol="0" anchor="ctr">
            <a:noAutofit/>
          </a:bodyPr>
          <a:lstStyle>
            <a:lvl1pPr algn="l">
              <a:defRPr sz="1000">
                <a:solidFill>
                  <a:schemeClr val="accent3"/>
                </a:solidFill>
              </a:defRPr>
            </a:lvl1pPr>
            <a:lvl2pPr marL="0" indent="0">
              <a:defRPr sz="1000">
                <a:solidFill>
                  <a:schemeClr val="accent3"/>
                </a:solidFill>
              </a:defRPr>
            </a:lvl2pPr>
            <a:lvl3pPr marL="0" indent="0">
              <a:defRPr sz="1000">
                <a:solidFill>
                  <a:schemeClr val="accent3"/>
                </a:solidFill>
              </a:defRPr>
            </a:lvl3pPr>
            <a:lvl4pPr marL="0" indent="0">
              <a:defRPr sz="1000">
                <a:solidFill>
                  <a:schemeClr val="accent3"/>
                </a:solidFill>
              </a:defRPr>
            </a:lvl4pPr>
            <a:lvl5pPr marL="0" indent="0">
              <a:defRPr sz="1000">
                <a:solidFill>
                  <a:schemeClr val="accent3"/>
                </a:solidFill>
              </a:defRPr>
            </a:lvl5pPr>
            <a:lvl6pPr marL="0" indent="0">
              <a:defRPr sz="1000">
                <a:solidFill>
                  <a:schemeClr val="accent3"/>
                </a:solidFill>
              </a:defRPr>
            </a:lvl6pPr>
            <a:lvl7pPr marL="0" indent="0">
              <a:defRPr sz="1000">
                <a:solidFill>
                  <a:schemeClr val="accent3"/>
                </a:solidFill>
              </a:defRPr>
            </a:lvl7pPr>
            <a:lvl8pPr marL="0" indent="0">
              <a:defRPr sz="1000">
                <a:solidFill>
                  <a:schemeClr val="accent3"/>
                </a:solidFill>
              </a:defRPr>
            </a:lvl8pPr>
            <a:lvl9pPr marL="0" indent="0">
              <a:defRPr sz="1000">
                <a:solidFill>
                  <a:schemeClr val="accent3"/>
                </a:solidFill>
              </a:defRPr>
            </a:lvl9pPr>
          </a:lstStyle>
          <a:p>
            <a:r>
              <a:rPr lang="en-US" dirty="0"/>
              <a:t>Slide </a:t>
            </a:r>
            <a:fld id="{619F89D8-7AE3-494A-97F3-03D680869632}" type="slidenum">
              <a:rPr lang="en-US" smtClean="0"/>
              <a:pPr/>
              <a:t>‹#›</a:t>
            </a:fld>
            <a:endParaRPr lang="en-US" dirty="0"/>
          </a:p>
        </p:txBody>
      </p:sp>
      <p:cxnSp>
        <p:nvCxnSpPr>
          <p:cNvPr id="35" name="Straight Connector 34"/>
          <p:cNvCxnSpPr/>
          <p:nvPr/>
        </p:nvCxnSpPr>
        <p:spPr bwMode="gray">
          <a:xfrm>
            <a:off x="335577" y="6094413"/>
            <a:ext cx="11520000" cy="0"/>
          </a:xfrm>
          <a:prstGeom prst="line">
            <a:avLst/>
          </a:prstGeom>
          <a:ln w="12700">
            <a:solidFill>
              <a:schemeClr val="accent3"/>
            </a:solidFill>
          </a:ln>
        </p:spPr>
        <p:style>
          <a:lnRef idx="1">
            <a:schemeClr val="accent3"/>
          </a:lnRef>
          <a:fillRef idx="0">
            <a:schemeClr val="accent3"/>
          </a:fillRef>
          <a:effectRef idx="0">
            <a:schemeClr val="accent3"/>
          </a:effectRef>
          <a:fontRef idx="minor">
            <a:schemeClr val="tx1"/>
          </a:fontRef>
        </p:style>
      </p:cxnSp>
      <p:grpSp>
        <p:nvGrpSpPr>
          <p:cNvPr id="68" name="Group 67"/>
          <p:cNvGrpSpPr/>
          <p:nvPr/>
        </p:nvGrpSpPr>
        <p:grpSpPr bwMode="gray">
          <a:xfrm>
            <a:off x="334271" y="6327549"/>
            <a:ext cx="337946" cy="88364"/>
            <a:chOff x="61913" y="5218113"/>
            <a:chExt cx="3138487" cy="820737"/>
          </a:xfrm>
          <a:solidFill>
            <a:schemeClr val="accent3"/>
          </a:solidFill>
        </p:grpSpPr>
        <p:sp>
          <p:nvSpPr>
            <p:cNvPr id="69" name="Freeform 16"/>
            <p:cNvSpPr>
              <a:spLocks noEditPoints="1"/>
            </p:cNvSpPr>
            <p:nvPr userDrawn="1"/>
          </p:nvSpPr>
          <p:spPr bwMode="gray">
            <a:xfrm>
              <a:off x="61913" y="5218113"/>
              <a:ext cx="828675" cy="820737"/>
            </a:xfrm>
            <a:custGeom>
              <a:avLst/>
              <a:gdLst>
                <a:gd name="T0" fmla="*/ 111 w 221"/>
                <a:gd name="T1" fmla="*/ 219 h 219"/>
                <a:gd name="T2" fmla="*/ 53 w 221"/>
                <a:gd name="T3" fmla="*/ 203 h 219"/>
                <a:gd name="T4" fmla="*/ 14 w 221"/>
                <a:gd name="T5" fmla="*/ 163 h 219"/>
                <a:gd name="T6" fmla="*/ 0 w 221"/>
                <a:gd name="T7" fmla="*/ 109 h 219"/>
                <a:gd name="T8" fmla="*/ 15 w 221"/>
                <a:gd name="T9" fmla="*/ 53 h 219"/>
                <a:gd name="T10" fmla="*/ 56 w 221"/>
                <a:gd name="T11" fmla="*/ 14 h 219"/>
                <a:gd name="T12" fmla="*/ 111 w 221"/>
                <a:gd name="T13" fmla="*/ 0 h 219"/>
                <a:gd name="T14" fmla="*/ 168 w 221"/>
                <a:gd name="T15" fmla="*/ 15 h 219"/>
                <a:gd name="T16" fmla="*/ 207 w 221"/>
                <a:gd name="T17" fmla="*/ 55 h 219"/>
                <a:gd name="T18" fmla="*/ 221 w 221"/>
                <a:gd name="T19" fmla="*/ 109 h 219"/>
                <a:gd name="T20" fmla="*/ 206 w 221"/>
                <a:gd name="T21" fmla="*/ 166 h 219"/>
                <a:gd name="T22" fmla="*/ 165 w 221"/>
                <a:gd name="T23" fmla="*/ 205 h 219"/>
                <a:gd name="T24" fmla="*/ 111 w 221"/>
                <a:gd name="T25" fmla="*/ 219 h 219"/>
                <a:gd name="T26" fmla="*/ 111 w 221"/>
                <a:gd name="T27" fmla="*/ 190 h 219"/>
                <a:gd name="T28" fmla="*/ 153 w 221"/>
                <a:gd name="T29" fmla="*/ 180 h 219"/>
                <a:gd name="T30" fmla="*/ 181 w 221"/>
                <a:gd name="T31" fmla="*/ 151 h 219"/>
                <a:gd name="T32" fmla="*/ 191 w 221"/>
                <a:gd name="T33" fmla="*/ 109 h 219"/>
                <a:gd name="T34" fmla="*/ 180 w 221"/>
                <a:gd name="T35" fmla="*/ 67 h 219"/>
                <a:gd name="T36" fmla="*/ 151 w 221"/>
                <a:gd name="T37" fmla="*/ 38 h 219"/>
                <a:gd name="T38" fmla="*/ 111 w 221"/>
                <a:gd name="T39" fmla="*/ 28 h 219"/>
                <a:gd name="T40" fmla="*/ 68 w 221"/>
                <a:gd name="T41" fmla="*/ 39 h 219"/>
                <a:gd name="T42" fmla="*/ 40 w 221"/>
                <a:gd name="T43" fmla="*/ 68 h 219"/>
                <a:gd name="T44" fmla="*/ 31 w 221"/>
                <a:gd name="T45" fmla="*/ 109 h 219"/>
                <a:gd name="T46" fmla="*/ 41 w 221"/>
                <a:gd name="T47" fmla="*/ 152 h 219"/>
                <a:gd name="T48" fmla="*/ 70 w 221"/>
                <a:gd name="T49" fmla="*/ 180 h 219"/>
                <a:gd name="T50" fmla="*/ 111 w 221"/>
                <a:gd name="T51" fmla="*/ 190 h 219"/>
                <a:gd name="T52" fmla="*/ 115 w 221"/>
                <a:gd name="T53" fmla="*/ 50 h 219"/>
                <a:gd name="T54" fmla="*/ 139 w 221"/>
                <a:gd name="T55" fmla="*/ 54 h 219"/>
                <a:gd name="T56" fmla="*/ 156 w 221"/>
                <a:gd name="T57" fmla="*/ 63 h 219"/>
                <a:gd name="T58" fmla="*/ 145 w 221"/>
                <a:gd name="T59" fmla="*/ 85 h 219"/>
                <a:gd name="T60" fmla="*/ 117 w 221"/>
                <a:gd name="T61" fmla="*/ 76 h 219"/>
                <a:gd name="T62" fmla="*/ 93 w 221"/>
                <a:gd name="T63" fmla="*/ 85 h 219"/>
                <a:gd name="T64" fmla="*/ 84 w 221"/>
                <a:gd name="T65" fmla="*/ 110 h 219"/>
                <a:gd name="T66" fmla="*/ 93 w 221"/>
                <a:gd name="T67" fmla="*/ 134 h 219"/>
                <a:gd name="T68" fmla="*/ 117 w 221"/>
                <a:gd name="T69" fmla="*/ 143 h 219"/>
                <a:gd name="T70" fmla="*/ 146 w 221"/>
                <a:gd name="T71" fmla="*/ 132 h 219"/>
                <a:gd name="T72" fmla="*/ 158 w 221"/>
                <a:gd name="T73" fmla="*/ 153 h 219"/>
                <a:gd name="T74" fmla="*/ 140 w 221"/>
                <a:gd name="T75" fmla="*/ 165 h 219"/>
                <a:gd name="T76" fmla="*/ 115 w 221"/>
                <a:gd name="T77" fmla="*/ 169 h 219"/>
                <a:gd name="T78" fmla="*/ 71 w 221"/>
                <a:gd name="T79" fmla="*/ 153 h 219"/>
                <a:gd name="T80" fmla="*/ 54 w 221"/>
                <a:gd name="T81" fmla="*/ 111 h 219"/>
                <a:gd name="T82" fmla="*/ 71 w 221"/>
                <a:gd name="T83" fmla="*/ 67 h 219"/>
                <a:gd name="T84" fmla="*/ 115 w 221"/>
                <a:gd name="T85" fmla="*/ 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1" h="219">
                  <a:moveTo>
                    <a:pt x="111" y="219"/>
                  </a:moveTo>
                  <a:cubicBezTo>
                    <a:pt x="89" y="219"/>
                    <a:pt x="70" y="214"/>
                    <a:pt x="53" y="203"/>
                  </a:cubicBezTo>
                  <a:cubicBezTo>
                    <a:pt x="36" y="193"/>
                    <a:pt x="23" y="180"/>
                    <a:pt x="14" y="163"/>
                  </a:cubicBezTo>
                  <a:cubicBezTo>
                    <a:pt x="4" y="147"/>
                    <a:pt x="0" y="129"/>
                    <a:pt x="0" y="109"/>
                  </a:cubicBezTo>
                  <a:cubicBezTo>
                    <a:pt x="0" y="88"/>
                    <a:pt x="5" y="70"/>
                    <a:pt x="15" y="53"/>
                  </a:cubicBezTo>
                  <a:cubicBezTo>
                    <a:pt x="25" y="36"/>
                    <a:pt x="39" y="23"/>
                    <a:pt x="56" y="14"/>
                  </a:cubicBezTo>
                  <a:cubicBezTo>
                    <a:pt x="73" y="5"/>
                    <a:pt x="91" y="0"/>
                    <a:pt x="111" y="0"/>
                  </a:cubicBezTo>
                  <a:cubicBezTo>
                    <a:pt x="132" y="0"/>
                    <a:pt x="151" y="5"/>
                    <a:pt x="168" y="15"/>
                  </a:cubicBezTo>
                  <a:cubicBezTo>
                    <a:pt x="185" y="26"/>
                    <a:pt x="198" y="39"/>
                    <a:pt x="207" y="55"/>
                  </a:cubicBezTo>
                  <a:cubicBezTo>
                    <a:pt x="217" y="72"/>
                    <a:pt x="221" y="90"/>
                    <a:pt x="221" y="109"/>
                  </a:cubicBezTo>
                  <a:cubicBezTo>
                    <a:pt x="221" y="130"/>
                    <a:pt x="216" y="149"/>
                    <a:pt x="206" y="166"/>
                  </a:cubicBezTo>
                  <a:cubicBezTo>
                    <a:pt x="196" y="183"/>
                    <a:pt x="182" y="196"/>
                    <a:pt x="165" y="205"/>
                  </a:cubicBezTo>
                  <a:cubicBezTo>
                    <a:pt x="149" y="214"/>
                    <a:pt x="130" y="219"/>
                    <a:pt x="111" y="219"/>
                  </a:cubicBezTo>
                  <a:close/>
                  <a:moveTo>
                    <a:pt x="111" y="190"/>
                  </a:moveTo>
                  <a:cubicBezTo>
                    <a:pt x="127" y="190"/>
                    <a:pt x="141" y="187"/>
                    <a:pt x="153" y="180"/>
                  </a:cubicBezTo>
                  <a:cubicBezTo>
                    <a:pt x="165" y="173"/>
                    <a:pt x="174" y="163"/>
                    <a:pt x="181" y="151"/>
                  </a:cubicBezTo>
                  <a:cubicBezTo>
                    <a:pt x="187" y="139"/>
                    <a:pt x="191" y="125"/>
                    <a:pt x="191" y="109"/>
                  </a:cubicBezTo>
                  <a:cubicBezTo>
                    <a:pt x="191" y="93"/>
                    <a:pt x="187" y="79"/>
                    <a:pt x="180" y="67"/>
                  </a:cubicBezTo>
                  <a:cubicBezTo>
                    <a:pt x="173" y="55"/>
                    <a:pt x="163" y="45"/>
                    <a:pt x="151" y="38"/>
                  </a:cubicBezTo>
                  <a:cubicBezTo>
                    <a:pt x="139" y="32"/>
                    <a:pt x="126" y="28"/>
                    <a:pt x="111" y="28"/>
                  </a:cubicBezTo>
                  <a:cubicBezTo>
                    <a:pt x="95" y="28"/>
                    <a:pt x="81" y="32"/>
                    <a:pt x="68" y="39"/>
                  </a:cubicBezTo>
                  <a:cubicBezTo>
                    <a:pt x="56" y="46"/>
                    <a:pt x="47" y="56"/>
                    <a:pt x="40" y="68"/>
                  </a:cubicBezTo>
                  <a:cubicBezTo>
                    <a:pt x="34" y="80"/>
                    <a:pt x="31" y="94"/>
                    <a:pt x="31" y="109"/>
                  </a:cubicBezTo>
                  <a:cubicBezTo>
                    <a:pt x="31" y="126"/>
                    <a:pt x="34" y="140"/>
                    <a:pt x="41" y="152"/>
                  </a:cubicBezTo>
                  <a:cubicBezTo>
                    <a:pt x="48" y="164"/>
                    <a:pt x="58" y="174"/>
                    <a:pt x="70" y="180"/>
                  </a:cubicBezTo>
                  <a:cubicBezTo>
                    <a:pt x="82" y="187"/>
                    <a:pt x="95" y="190"/>
                    <a:pt x="111" y="190"/>
                  </a:cubicBezTo>
                  <a:close/>
                  <a:moveTo>
                    <a:pt x="115" y="50"/>
                  </a:moveTo>
                  <a:cubicBezTo>
                    <a:pt x="124" y="50"/>
                    <a:pt x="131" y="51"/>
                    <a:pt x="139" y="54"/>
                  </a:cubicBezTo>
                  <a:cubicBezTo>
                    <a:pt x="146" y="56"/>
                    <a:pt x="152" y="59"/>
                    <a:pt x="156" y="63"/>
                  </a:cubicBezTo>
                  <a:cubicBezTo>
                    <a:pt x="145" y="85"/>
                    <a:pt x="145" y="85"/>
                    <a:pt x="145" y="85"/>
                  </a:cubicBezTo>
                  <a:cubicBezTo>
                    <a:pt x="137" y="79"/>
                    <a:pt x="128" y="76"/>
                    <a:pt x="117" y="76"/>
                  </a:cubicBezTo>
                  <a:cubicBezTo>
                    <a:pt x="107" y="76"/>
                    <a:pt x="99" y="79"/>
                    <a:pt x="93" y="85"/>
                  </a:cubicBezTo>
                  <a:cubicBezTo>
                    <a:pt x="87" y="91"/>
                    <a:pt x="84" y="100"/>
                    <a:pt x="84" y="110"/>
                  </a:cubicBezTo>
                  <a:cubicBezTo>
                    <a:pt x="84" y="120"/>
                    <a:pt x="87" y="128"/>
                    <a:pt x="93" y="134"/>
                  </a:cubicBezTo>
                  <a:cubicBezTo>
                    <a:pt x="99" y="140"/>
                    <a:pt x="107" y="143"/>
                    <a:pt x="117" y="143"/>
                  </a:cubicBezTo>
                  <a:cubicBezTo>
                    <a:pt x="129" y="143"/>
                    <a:pt x="138" y="139"/>
                    <a:pt x="146" y="132"/>
                  </a:cubicBezTo>
                  <a:cubicBezTo>
                    <a:pt x="158" y="153"/>
                    <a:pt x="158" y="153"/>
                    <a:pt x="158" y="153"/>
                  </a:cubicBezTo>
                  <a:cubicBezTo>
                    <a:pt x="153" y="158"/>
                    <a:pt x="147" y="162"/>
                    <a:pt x="140" y="165"/>
                  </a:cubicBezTo>
                  <a:cubicBezTo>
                    <a:pt x="132" y="168"/>
                    <a:pt x="124" y="169"/>
                    <a:pt x="115" y="169"/>
                  </a:cubicBezTo>
                  <a:cubicBezTo>
                    <a:pt x="97" y="169"/>
                    <a:pt x="82" y="164"/>
                    <a:pt x="71" y="153"/>
                  </a:cubicBezTo>
                  <a:cubicBezTo>
                    <a:pt x="60" y="142"/>
                    <a:pt x="54" y="128"/>
                    <a:pt x="54" y="111"/>
                  </a:cubicBezTo>
                  <a:cubicBezTo>
                    <a:pt x="54" y="93"/>
                    <a:pt x="60" y="78"/>
                    <a:pt x="71" y="67"/>
                  </a:cubicBezTo>
                  <a:cubicBezTo>
                    <a:pt x="82" y="56"/>
                    <a:pt x="97" y="50"/>
                    <a:pt x="11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0" name="Freeform 17"/>
            <p:cNvSpPr>
              <a:spLocks noEditPoints="1"/>
            </p:cNvSpPr>
            <p:nvPr userDrawn="1"/>
          </p:nvSpPr>
          <p:spPr bwMode="gray">
            <a:xfrm>
              <a:off x="957263" y="5237163"/>
              <a:ext cx="773112" cy="782637"/>
            </a:xfrm>
            <a:custGeom>
              <a:avLst/>
              <a:gdLst>
                <a:gd name="T0" fmla="*/ 305 w 487"/>
                <a:gd name="T1" fmla="*/ 0 h 493"/>
                <a:gd name="T2" fmla="*/ 487 w 487"/>
                <a:gd name="T3" fmla="*/ 493 h 493"/>
                <a:gd name="T4" fmla="*/ 369 w 487"/>
                <a:gd name="T5" fmla="*/ 493 h 493"/>
                <a:gd name="T6" fmla="*/ 336 w 487"/>
                <a:gd name="T7" fmla="*/ 390 h 493"/>
                <a:gd name="T8" fmla="*/ 151 w 487"/>
                <a:gd name="T9" fmla="*/ 390 h 493"/>
                <a:gd name="T10" fmla="*/ 118 w 487"/>
                <a:gd name="T11" fmla="*/ 493 h 493"/>
                <a:gd name="T12" fmla="*/ 0 w 487"/>
                <a:gd name="T13" fmla="*/ 493 h 493"/>
                <a:gd name="T14" fmla="*/ 184 w 487"/>
                <a:gd name="T15" fmla="*/ 0 h 493"/>
                <a:gd name="T16" fmla="*/ 305 w 487"/>
                <a:gd name="T17" fmla="*/ 0 h 493"/>
                <a:gd name="T18" fmla="*/ 180 w 487"/>
                <a:gd name="T19" fmla="*/ 300 h 493"/>
                <a:gd name="T20" fmla="*/ 307 w 487"/>
                <a:gd name="T21" fmla="*/ 300 h 493"/>
                <a:gd name="T22" fmla="*/ 243 w 487"/>
                <a:gd name="T23" fmla="*/ 104 h 493"/>
                <a:gd name="T24" fmla="*/ 180 w 487"/>
                <a:gd name="T25" fmla="*/ 30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7" h="493">
                  <a:moveTo>
                    <a:pt x="305" y="0"/>
                  </a:moveTo>
                  <a:lnTo>
                    <a:pt x="487" y="493"/>
                  </a:lnTo>
                  <a:lnTo>
                    <a:pt x="369" y="493"/>
                  </a:lnTo>
                  <a:lnTo>
                    <a:pt x="336" y="390"/>
                  </a:lnTo>
                  <a:lnTo>
                    <a:pt x="151" y="390"/>
                  </a:lnTo>
                  <a:lnTo>
                    <a:pt x="118" y="493"/>
                  </a:lnTo>
                  <a:lnTo>
                    <a:pt x="0" y="493"/>
                  </a:lnTo>
                  <a:lnTo>
                    <a:pt x="184" y="0"/>
                  </a:lnTo>
                  <a:lnTo>
                    <a:pt x="305" y="0"/>
                  </a:lnTo>
                  <a:close/>
                  <a:moveTo>
                    <a:pt x="180" y="300"/>
                  </a:moveTo>
                  <a:lnTo>
                    <a:pt x="307" y="300"/>
                  </a:lnTo>
                  <a:lnTo>
                    <a:pt x="243" y="104"/>
                  </a:lnTo>
                  <a:lnTo>
                    <a:pt x="18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18"/>
            <p:cNvSpPr>
              <a:spLocks noEditPoints="1"/>
            </p:cNvSpPr>
            <p:nvPr userDrawn="1"/>
          </p:nvSpPr>
          <p:spPr bwMode="gray">
            <a:xfrm>
              <a:off x="1819275" y="5237163"/>
              <a:ext cx="622300" cy="782637"/>
            </a:xfrm>
            <a:custGeom>
              <a:avLst/>
              <a:gdLst>
                <a:gd name="T0" fmla="*/ 0 w 166"/>
                <a:gd name="T1" fmla="*/ 0 h 209"/>
                <a:gd name="T2" fmla="*/ 82 w 166"/>
                <a:gd name="T3" fmla="*/ 0 h 209"/>
                <a:gd name="T4" fmla="*/ 132 w 166"/>
                <a:gd name="T5" fmla="*/ 15 h 209"/>
                <a:gd name="T6" fmla="*/ 150 w 166"/>
                <a:gd name="T7" fmla="*/ 53 h 209"/>
                <a:gd name="T8" fmla="*/ 128 w 166"/>
                <a:gd name="T9" fmla="*/ 94 h 209"/>
                <a:gd name="T10" fmla="*/ 166 w 166"/>
                <a:gd name="T11" fmla="*/ 146 h 209"/>
                <a:gd name="T12" fmla="*/ 146 w 166"/>
                <a:gd name="T13" fmla="*/ 192 h 209"/>
                <a:gd name="T14" fmla="*/ 86 w 166"/>
                <a:gd name="T15" fmla="*/ 209 h 209"/>
                <a:gd name="T16" fmla="*/ 0 w 166"/>
                <a:gd name="T17" fmla="*/ 209 h 209"/>
                <a:gd name="T18" fmla="*/ 0 w 166"/>
                <a:gd name="T19" fmla="*/ 0 h 209"/>
                <a:gd name="T20" fmla="*/ 78 w 166"/>
                <a:gd name="T21" fmla="*/ 81 h 209"/>
                <a:gd name="T22" fmla="*/ 99 w 166"/>
                <a:gd name="T23" fmla="*/ 75 h 209"/>
                <a:gd name="T24" fmla="*/ 106 w 166"/>
                <a:gd name="T25" fmla="*/ 59 h 209"/>
                <a:gd name="T26" fmla="*/ 99 w 166"/>
                <a:gd name="T27" fmla="*/ 42 h 209"/>
                <a:gd name="T28" fmla="*/ 79 w 166"/>
                <a:gd name="T29" fmla="*/ 37 h 209"/>
                <a:gd name="T30" fmla="*/ 46 w 166"/>
                <a:gd name="T31" fmla="*/ 37 h 209"/>
                <a:gd name="T32" fmla="*/ 46 w 166"/>
                <a:gd name="T33" fmla="*/ 81 h 209"/>
                <a:gd name="T34" fmla="*/ 78 w 166"/>
                <a:gd name="T35" fmla="*/ 81 h 209"/>
                <a:gd name="T36" fmla="*/ 84 w 166"/>
                <a:gd name="T37" fmla="*/ 172 h 209"/>
                <a:gd name="T38" fmla="*/ 111 w 166"/>
                <a:gd name="T39" fmla="*/ 165 h 209"/>
                <a:gd name="T40" fmla="*/ 120 w 166"/>
                <a:gd name="T41" fmla="*/ 145 h 209"/>
                <a:gd name="T42" fmla="*/ 111 w 166"/>
                <a:gd name="T43" fmla="*/ 124 h 209"/>
                <a:gd name="T44" fmla="*/ 85 w 166"/>
                <a:gd name="T45" fmla="*/ 117 h 209"/>
                <a:gd name="T46" fmla="*/ 46 w 166"/>
                <a:gd name="T47" fmla="*/ 117 h 209"/>
                <a:gd name="T48" fmla="*/ 46 w 166"/>
                <a:gd name="T49" fmla="*/ 172 h 209"/>
                <a:gd name="T50" fmla="*/ 84 w 166"/>
                <a:gd name="T51" fmla="*/ 17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 h="209">
                  <a:moveTo>
                    <a:pt x="0" y="0"/>
                  </a:moveTo>
                  <a:cubicBezTo>
                    <a:pt x="82" y="0"/>
                    <a:pt x="82" y="0"/>
                    <a:pt x="82" y="0"/>
                  </a:cubicBezTo>
                  <a:cubicBezTo>
                    <a:pt x="103" y="0"/>
                    <a:pt x="119" y="5"/>
                    <a:pt x="132" y="15"/>
                  </a:cubicBezTo>
                  <a:cubicBezTo>
                    <a:pt x="144" y="24"/>
                    <a:pt x="150" y="37"/>
                    <a:pt x="150" y="53"/>
                  </a:cubicBezTo>
                  <a:cubicBezTo>
                    <a:pt x="150" y="71"/>
                    <a:pt x="143" y="84"/>
                    <a:pt x="128" y="94"/>
                  </a:cubicBezTo>
                  <a:cubicBezTo>
                    <a:pt x="154" y="103"/>
                    <a:pt x="166" y="120"/>
                    <a:pt x="166" y="146"/>
                  </a:cubicBezTo>
                  <a:cubicBezTo>
                    <a:pt x="166" y="166"/>
                    <a:pt x="160" y="182"/>
                    <a:pt x="146" y="192"/>
                  </a:cubicBezTo>
                  <a:cubicBezTo>
                    <a:pt x="132" y="203"/>
                    <a:pt x="112" y="209"/>
                    <a:pt x="86" y="209"/>
                  </a:cubicBezTo>
                  <a:cubicBezTo>
                    <a:pt x="0" y="209"/>
                    <a:pt x="0" y="209"/>
                    <a:pt x="0" y="209"/>
                  </a:cubicBezTo>
                  <a:lnTo>
                    <a:pt x="0" y="0"/>
                  </a:lnTo>
                  <a:close/>
                  <a:moveTo>
                    <a:pt x="78" y="81"/>
                  </a:moveTo>
                  <a:cubicBezTo>
                    <a:pt x="87" y="81"/>
                    <a:pt x="94" y="79"/>
                    <a:pt x="99" y="75"/>
                  </a:cubicBezTo>
                  <a:cubicBezTo>
                    <a:pt x="104" y="71"/>
                    <a:pt x="106" y="66"/>
                    <a:pt x="106" y="59"/>
                  </a:cubicBezTo>
                  <a:cubicBezTo>
                    <a:pt x="106" y="52"/>
                    <a:pt x="104" y="46"/>
                    <a:pt x="99" y="42"/>
                  </a:cubicBezTo>
                  <a:cubicBezTo>
                    <a:pt x="94" y="38"/>
                    <a:pt x="87" y="37"/>
                    <a:pt x="79" y="37"/>
                  </a:cubicBezTo>
                  <a:cubicBezTo>
                    <a:pt x="46" y="37"/>
                    <a:pt x="46" y="37"/>
                    <a:pt x="46" y="37"/>
                  </a:cubicBezTo>
                  <a:cubicBezTo>
                    <a:pt x="46" y="81"/>
                    <a:pt x="46" y="81"/>
                    <a:pt x="46" y="81"/>
                  </a:cubicBezTo>
                  <a:lnTo>
                    <a:pt x="78" y="81"/>
                  </a:lnTo>
                  <a:close/>
                  <a:moveTo>
                    <a:pt x="84" y="172"/>
                  </a:moveTo>
                  <a:cubicBezTo>
                    <a:pt x="96" y="172"/>
                    <a:pt x="105" y="169"/>
                    <a:pt x="111" y="165"/>
                  </a:cubicBezTo>
                  <a:cubicBezTo>
                    <a:pt x="117" y="160"/>
                    <a:pt x="120" y="154"/>
                    <a:pt x="120" y="145"/>
                  </a:cubicBezTo>
                  <a:cubicBezTo>
                    <a:pt x="120" y="136"/>
                    <a:pt x="117" y="129"/>
                    <a:pt x="111" y="124"/>
                  </a:cubicBezTo>
                  <a:cubicBezTo>
                    <a:pt x="105" y="119"/>
                    <a:pt x="96" y="117"/>
                    <a:pt x="85" y="117"/>
                  </a:cubicBezTo>
                  <a:cubicBezTo>
                    <a:pt x="46" y="117"/>
                    <a:pt x="46" y="117"/>
                    <a:pt x="46" y="117"/>
                  </a:cubicBezTo>
                  <a:cubicBezTo>
                    <a:pt x="46" y="172"/>
                    <a:pt x="46" y="172"/>
                    <a:pt x="46" y="172"/>
                  </a:cubicBezTo>
                  <a:lnTo>
                    <a:pt x="84"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19"/>
            <p:cNvSpPr>
              <a:spLocks noEditPoints="1"/>
            </p:cNvSpPr>
            <p:nvPr userDrawn="1"/>
          </p:nvSpPr>
          <p:spPr bwMode="gray">
            <a:xfrm>
              <a:off x="2573338" y="5237163"/>
              <a:ext cx="627062" cy="782637"/>
            </a:xfrm>
            <a:custGeom>
              <a:avLst/>
              <a:gdLst>
                <a:gd name="T0" fmla="*/ 0 w 167"/>
                <a:gd name="T1" fmla="*/ 0 h 209"/>
                <a:gd name="T2" fmla="*/ 82 w 167"/>
                <a:gd name="T3" fmla="*/ 0 h 209"/>
                <a:gd name="T4" fmla="*/ 132 w 167"/>
                <a:gd name="T5" fmla="*/ 15 h 209"/>
                <a:gd name="T6" fmla="*/ 150 w 167"/>
                <a:gd name="T7" fmla="*/ 53 h 209"/>
                <a:gd name="T8" fmla="*/ 128 w 167"/>
                <a:gd name="T9" fmla="*/ 94 h 209"/>
                <a:gd name="T10" fmla="*/ 167 w 167"/>
                <a:gd name="T11" fmla="*/ 146 h 209"/>
                <a:gd name="T12" fmla="*/ 146 w 167"/>
                <a:gd name="T13" fmla="*/ 192 h 209"/>
                <a:gd name="T14" fmla="*/ 86 w 167"/>
                <a:gd name="T15" fmla="*/ 209 h 209"/>
                <a:gd name="T16" fmla="*/ 0 w 167"/>
                <a:gd name="T17" fmla="*/ 209 h 209"/>
                <a:gd name="T18" fmla="*/ 0 w 167"/>
                <a:gd name="T19" fmla="*/ 0 h 209"/>
                <a:gd name="T20" fmla="*/ 79 w 167"/>
                <a:gd name="T21" fmla="*/ 81 h 209"/>
                <a:gd name="T22" fmla="*/ 99 w 167"/>
                <a:gd name="T23" fmla="*/ 75 h 209"/>
                <a:gd name="T24" fmla="*/ 106 w 167"/>
                <a:gd name="T25" fmla="*/ 59 h 209"/>
                <a:gd name="T26" fmla="*/ 99 w 167"/>
                <a:gd name="T27" fmla="*/ 42 h 209"/>
                <a:gd name="T28" fmla="*/ 79 w 167"/>
                <a:gd name="T29" fmla="*/ 37 h 209"/>
                <a:gd name="T30" fmla="*/ 46 w 167"/>
                <a:gd name="T31" fmla="*/ 37 h 209"/>
                <a:gd name="T32" fmla="*/ 46 w 167"/>
                <a:gd name="T33" fmla="*/ 81 h 209"/>
                <a:gd name="T34" fmla="*/ 79 w 167"/>
                <a:gd name="T35" fmla="*/ 81 h 209"/>
                <a:gd name="T36" fmla="*/ 84 w 167"/>
                <a:gd name="T37" fmla="*/ 172 h 209"/>
                <a:gd name="T38" fmla="*/ 111 w 167"/>
                <a:gd name="T39" fmla="*/ 165 h 209"/>
                <a:gd name="T40" fmla="*/ 121 w 167"/>
                <a:gd name="T41" fmla="*/ 145 h 209"/>
                <a:gd name="T42" fmla="*/ 111 w 167"/>
                <a:gd name="T43" fmla="*/ 124 h 209"/>
                <a:gd name="T44" fmla="*/ 85 w 167"/>
                <a:gd name="T45" fmla="*/ 117 h 209"/>
                <a:gd name="T46" fmla="*/ 46 w 167"/>
                <a:gd name="T47" fmla="*/ 117 h 209"/>
                <a:gd name="T48" fmla="*/ 46 w 167"/>
                <a:gd name="T49" fmla="*/ 172 h 209"/>
                <a:gd name="T50" fmla="*/ 84 w 167"/>
                <a:gd name="T51" fmla="*/ 17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209">
                  <a:moveTo>
                    <a:pt x="0" y="0"/>
                  </a:moveTo>
                  <a:cubicBezTo>
                    <a:pt x="82" y="0"/>
                    <a:pt x="82" y="0"/>
                    <a:pt x="82" y="0"/>
                  </a:cubicBezTo>
                  <a:cubicBezTo>
                    <a:pt x="103" y="0"/>
                    <a:pt x="120" y="5"/>
                    <a:pt x="132" y="15"/>
                  </a:cubicBezTo>
                  <a:cubicBezTo>
                    <a:pt x="144" y="24"/>
                    <a:pt x="150" y="37"/>
                    <a:pt x="150" y="53"/>
                  </a:cubicBezTo>
                  <a:cubicBezTo>
                    <a:pt x="150" y="71"/>
                    <a:pt x="143" y="84"/>
                    <a:pt x="128" y="94"/>
                  </a:cubicBezTo>
                  <a:cubicBezTo>
                    <a:pt x="154" y="103"/>
                    <a:pt x="167" y="120"/>
                    <a:pt x="167" y="146"/>
                  </a:cubicBezTo>
                  <a:cubicBezTo>
                    <a:pt x="167" y="166"/>
                    <a:pt x="160" y="182"/>
                    <a:pt x="146" y="192"/>
                  </a:cubicBezTo>
                  <a:cubicBezTo>
                    <a:pt x="132" y="203"/>
                    <a:pt x="112" y="209"/>
                    <a:pt x="86" y="209"/>
                  </a:cubicBezTo>
                  <a:cubicBezTo>
                    <a:pt x="0" y="209"/>
                    <a:pt x="0" y="209"/>
                    <a:pt x="0" y="209"/>
                  </a:cubicBezTo>
                  <a:lnTo>
                    <a:pt x="0" y="0"/>
                  </a:lnTo>
                  <a:close/>
                  <a:moveTo>
                    <a:pt x="79" y="81"/>
                  </a:moveTo>
                  <a:cubicBezTo>
                    <a:pt x="87" y="81"/>
                    <a:pt x="94" y="79"/>
                    <a:pt x="99" y="75"/>
                  </a:cubicBezTo>
                  <a:cubicBezTo>
                    <a:pt x="104" y="71"/>
                    <a:pt x="106" y="66"/>
                    <a:pt x="106" y="59"/>
                  </a:cubicBezTo>
                  <a:cubicBezTo>
                    <a:pt x="106" y="52"/>
                    <a:pt x="104" y="46"/>
                    <a:pt x="99" y="42"/>
                  </a:cubicBezTo>
                  <a:cubicBezTo>
                    <a:pt x="94" y="38"/>
                    <a:pt x="88" y="37"/>
                    <a:pt x="79" y="37"/>
                  </a:cubicBezTo>
                  <a:cubicBezTo>
                    <a:pt x="46" y="37"/>
                    <a:pt x="46" y="37"/>
                    <a:pt x="46" y="37"/>
                  </a:cubicBezTo>
                  <a:cubicBezTo>
                    <a:pt x="46" y="81"/>
                    <a:pt x="46" y="81"/>
                    <a:pt x="46" y="81"/>
                  </a:cubicBezTo>
                  <a:lnTo>
                    <a:pt x="79" y="81"/>
                  </a:lnTo>
                  <a:close/>
                  <a:moveTo>
                    <a:pt x="84" y="172"/>
                  </a:moveTo>
                  <a:cubicBezTo>
                    <a:pt x="96" y="172"/>
                    <a:pt x="105" y="169"/>
                    <a:pt x="111" y="165"/>
                  </a:cubicBezTo>
                  <a:cubicBezTo>
                    <a:pt x="118" y="160"/>
                    <a:pt x="121" y="154"/>
                    <a:pt x="121" y="145"/>
                  </a:cubicBezTo>
                  <a:cubicBezTo>
                    <a:pt x="121" y="136"/>
                    <a:pt x="117" y="129"/>
                    <a:pt x="111" y="124"/>
                  </a:cubicBezTo>
                  <a:cubicBezTo>
                    <a:pt x="105" y="119"/>
                    <a:pt x="96" y="117"/>
                    <a:pt x="85" y="117"/>
                  </a:cubicBezTo>
                  <a:cubicBezTo>
                    <a:pt x="46" y="117"/>
                    <a:pt x="46" y="117"/>
                    <a:pt x="46" y="117"/>
                  </a:cubicBezTo>
                  <a:cubicBezTo>
                    <a:pt x="46" y="172"/>
                    <a:pt x="46" y="172"/>
                    <a:pt x="46" y="172"/>
                  </a:cubicBezTo>
                  <a:lnTo>
                    <a:pt x="84"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cxnSp>
        <p:nvCxnSpPr>
          <p:cNvPr id="73" name="Straight Connector 72"/>
          <p:cNvCxnSpPr/>
          <p:nvPr/>
        </p:nvCxnSpPr>
        <p:spPr bwMode="gray">
          <a:xfrm>
            <a:off x="1692854" y="6472543"/>
            <a:ext cx="0" cy="132461"/>
          </a:xfrm>
          <a:prstGeom prst="line">
            <a:avLst/>
          </a:prstGeom>
          <a:ln w="12700">
            <a:solidFill>
              <a:schemeClr val="accent3"/>
            </a:solidFill>
          </a:ln>
        </p:spPr>
        <p:style>
          <a:lnRef idx="1">
            <a:schemeClr val="accent3"/>
          </a:lnRef>
          <a:fillRef idx="0">
            <a:schemeClr val="accent3"/>
          </a:fillRef>
          <a:effectRef idx="0">
            <a:schemeClr val="accent3"/>
          </a:effectRef>
          <a:fontRef idx="minor">
            <a:schemeClr val="tx1"/>
          </a:fontRef>
        </p:style>
      </p:cxnSp>
      <p:sp>
        <p:nvSpPr>
          <p:cNvPr id="7" name="Rectangle 6"/>
          <p:cNvSpPr/>
          <p:nvPr userDrawn="1"/>
        </p:nvSpPr>
        <p:spPr bwMode="gray">
          <a:xfrm>
            <a:off x="242214" y="426352"/>
            <a:ext cx="550971" cy="1583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de-DE" sz="2400" b="1" dirty="0">
                <a:solidFill>
                  <a:schemeClr val="bg2"/>
                </a:solidFill>
              </a:rPr>
              <a:t>—</a:t>
            </a:r>
            <a:endParaRPr lang="en-US" sz="2400" b="1" dirty="0" err="1">
              <a:solidFill>
                <a:schemeClr val="bg2"/>
              </a:solidFill>
            </a:endParaRPr>
          </a:p>
        </p:txBody>
      </p:sp>
      <p:pic>
        <p:nvPicPr>
          <p:cNvPr id="16" name="Picture 19"/>
          <p:cNvPicPr>
            <a:picLocks noChangeAspect="1" noChangeArrowheads="1"/>
          </p:cNvPicPr>
          <p:nvPr userDrawn="1"/>
        </p:nvPicPr>
        <p:blipFill>
          <a:blip r:embed="rId56">
            <a:extLst>
              <a:ext uri="{28A0092B-C50C-407E-A947-70E740481C1C}">
                <a14:useLocalDpi xmlns:a14="http://schemas.microsoft.com/office/drawing/2010/main" val="0"/>
              </a:ext>
            </a:extLst>
          </a:blip>
          <a:srcRect/>
          <a:stretch>
            <a:fillRect/>
          </a:stretch>
        </p:blipFill>
        <p:spPr bwMode="auto">
          <a:xfrm>
            <a:off x="11345664" y="6393976"/>
            <a:ext cx="507600" cy="194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2401632"/>
      </p:ext>
    </p:extLst>
  </p:cSld>
  <p:clrMap bg1="lt1" tx1="dk1" bg2="lt2" tx2="dk2" accent1="accent1" accent2="accent2" accent3="accent3" accent4="accent4" accent5="accent5" accent6="accent6" hlink="hlink" folHlink="folHlink"/>
  <p:sldLayoutIdLst>
    <p:sldLayoutId id="2147483654" r:id="rId1"/>
    <p:sldLayoutId id="2147483690" r:id="rId2"/>
    <p:sldLayoutId id="2147483655" r:id="rId3"/>
    <p:sldLayoutId id="2147483656" r:id="rId4"/>
    <p:sldLayoutId id="2147483657" r:id="rId5"/>
    <p:sldLayoutId id="2147483658" r:id="rId6"/>
    <p:sldLayoutId id="2147483653" r:id="rId7"/>
    <p:sldLayoutId id="2147483650" r:id="rId8"/>
    <p:sldLayoutId id="2147483691" r:id="rId9"/>
    <p:sldLayoutId id="2147483661" r:id="rId10"/>
    <p:sldLayoutId id="2147483696" r:id="rId11"/>
    <p:sldLayoutId id="2147483663" r:id="rId12"/>
    <p:sldLayoutId id="2147483662" r:id="rId13"/>
    <p:sldLayoutId id="2147483664" r:id="rId14"/>
    <p:sldLayoutId id="2147483692" r:id="rId15"/>
    <p:sldLayoutId id="2147483693" r:id="rId16"/>
    <p:sldLayoutId id="2147483665" r:id="rId17"/>
    <p:sldLayoutId id="2147483667" r:id="rId18"/>
    <p:sldLayoutId id="2147483668" r:id="rId19"/>
    <p:sldLayoutId id="2147483669" r:id="rId20"/>
    <p:sldLayoutId id="2147483670" r:id="rId21"/>
    <p:sldLayoutId id="2147483700" r:id="rId22"/>
    <p:sldLayoutId id="2147483659" r:id="rId23"/>
    <p:sldLayoutId id="2147483660" r:id="rId24"/>
    <p:sldLayoutId id="2147483694" r:id="rId25"/>
    <p:sldLayoutId id="2147483677" r:id="rId26"/>
    <p:sldLayoutId id="2147483679" r:id="rId27"/>
    <p:sldLayoutId id="2147483680" r:id="rId28"/>
    <p:sldLayoutId id="2147483666" r:id="rId29"/>
    <p:sldLayoutId id="2147483672" r:id="rId30"/>
    <p:sldLayoutId id="2147483673" r:id="rId31"/>
    <p:sldLayoutId id="2147483674" r:id="rId32"/>
    <p:sldLayoutId id="2147483675" r:id="rId33"/>
    <p:sldLayoutId id="2147483676" r:id="rId34"/>
    <p:sldLayoutId id="2147483701" r:id="rId35"/>
    <p:sldLayoutId id="2147483681" r:id="rId36"/>
    <p:sldLayoutId id="2147483682" r:id="rId37"/>
    <p:sldLayoutId id="2147483702" r:id="rId38"/>
    <p:sldLayoutId id="2147483703" r:id="rId39"/>
    <p:sldLayoutId id="2147483699" r:id="rId40"/>
    <p:sldLayoutId id="2147483695" r:id="rId41"/>
    <p:sldLayoutId id="2147483683" r:id="rId42"/>
    <p:sldLayoutId id="2147483684" r:id="rId43"/>
    <p:sldLayoutId id="2147483698" r:id="rId44"/>
    <p:sldLayoutId id="2147483697" r:id="rId45"/>
    <p:sldLayoutId id="2147483685" r:id="rId46"/>
    <p:sldLayoutId id="2147483686" r:id="rId47"/>
    <p:sldLayoutId id="2147483687" r:id="rId48"/>
    <p:sldLayoutId id="2147483688" r:id="rId49"/>
    <p:sldLayoutId id="2147483689" r:id="rId50"/>
    <p:sldLayoutId id="2147483705" r:id="rId51"/>
    <p:sldLayoutId id="2147483651" r:id="rId52"/>
    <p:sldLayoutId id="2147483652" r:id="rId53"/>
    <p:sldLayoutId id="2147483706" r:id="rId5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91"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91" rtl="0" eaLnBrk="1" latinLnBrk="0" hangingPunct="1">
        <a:defRPr sz="1800" kern="1200">
          <a:solidFill>
            <a:schemeClr val="tx1"/>
          </a:solidFill>
          <a:latin typeface="+mn-lt"/>
          <a:ea typeface="+mn-ea"/>
          <a:cs typeface="+mn-cs"/>
        </a:defRPr>
      </a:lvl1pPr>
      <a:lvl2pPr marL="457246" algn="l" defTabSz="914491" rtl="0" eaLnBrk="1" latinLnBrk="0" hangingPunct="1">
        <a:defRPr sz="1800" kern="1200">
          <a:solidFill>
            <a:schemeClr val="tx1"/>
          </a:solidFill>
          <a:latin typeface="+mn-lt"/>
          <a:ea typeface="+mn-ea"/>
          <a:cs typeface="+mn-cs"/>
        </a:defRPr>
      </a:lvl2pPr>
      <a:lvl3pPr marL="914491" algn="l" defTabSz="914491" rtl="0" eaLnBrk="1" latinLnBrk="0" hangingPunct="1">
        <a:defRPr sz="1800" kern="1200">
          <a:solidFill>
            <a:schemeClr val="tx1"/>
          </a:solidFill>
          <a:latin typeface="+mn-lt"/>
          <a:ea typeface="+mn-ea"/>
          <a:cs typeface="+mn-cs"/>
        </a:defRPr>
      </a:lvl3pPr>
      <a:lvl4pPr marL="1371737" algn="l" defTabSz="914491" rtl="0" eaLnBrk="1" latinLnBrk="0" hangingPunct="1">
        <a:defRPr sz="1800" kern="1200">
          <a:solidFill>
            <a:schemeClr val="tx1"/>
          </a:solidFill>
          <a:latin typeface="+mn-lt"/>
          <a:ea typeface="+mn-ea"/>
          <a:cs typeface="+mn-cs"/>
        </a:defRPr>
      </a:lvl4pPr>
      <a:lvl5pPr marL="1828983" algn="l" defTabSz="914491" rtl="0" eaLnBrk="1" latinLnBrk="0" hangingPunct="1">
        <a:defRPr sz="1800" kern="1200">
          <a:solidFill>
            <a:schemeClr val="tx1"/>
          </a:solidFill>
          <a:latin typeface="+mn-lt"/>
          <a:ea typeface="+mn-ea"/>
          <a:cs typeface="+mn-cs"/>
        </a:defRPr>
      </a:lvl5pPr>
      <a:lvl6pPr marL="2286229" algn="l" defTabSz="914491" rtl="0" eaLnBrk="1" latinLnBrk="0" hangingPunct="1">
        <a:defRPr sz="1800" kern="1200">
          <a:solidFill>
            <a:schemeClr val="tx1"/>
          </a:solidFill>
          <a:latin typeface="+mn-lt"/>
          <a:ea typeface="+mn-ea"/>
          <a:cs typeface="+mn-cs"/>
        </a:defRPr>
      </a:lvl6pPr>
      <a:lvl7pPr marL="2743474" algn="l" defTabSz="914491" rtl="0" eaLnBrk="1" latinLnBrk="0" hangingPunct="1">
        <a:defRPr sz="1800" kern="1200">
          <a:solidFill>
            <a:schemeClr val="tx1"/>
          </a:solidFill>
          <a:latin typeface="+mn-lt"/>
          <a:ea typeface="+mn-ea"/>
          <a:cs typeface="+mn-cs"/>
        </a:defRPr>
      </a:lvl7pPr>
      <a:lvl8pPr marL="3200720" algn="l" defTabSz="914491" rtl="0" eaLnBrk="1" latinLnBrk="0" hangingPunct="1">
        <a:defRPr sz="1800" kern="1200">
          <a:solidFill>
            <a:schemeClr val="tx1"/>
          </a:solidFill>
          <a:latin typeface="+mn-lt"/>
          <a:ea typeface="+mn-ea"/>
          <a:cs typeface="+mn-cs"/>
        </a:defRPr>
      </a:lvl8pPr>
      <a:lvl9pPr marL="3657966" algn="l" defTabSz="91449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218" userDrawn="1">
          <p15:clr>
            <a:srgbClr val="F26B43"/>
          </p15:clr>
        </p15:guide>
        <p15:guide id="2" pos="7469" userDrawn="1">
          <p15:clr>
            <a:srgbClr val="F26B43"/>
          </p15:clr>
        </p15:guide>
        <p15:guide id="3" pos="212" userDrawn="1">
          <p15:clr>
            <a:srgbClr val="F26B43"/>
          </p15:clr>
        </p15:guide>
        <p15:guide id="4" orient="horz" pos="3726" userDrawn="1">
          <p15:clr>
            <a:srgbClr val="F26B43"/>
          </p15:clr>
        </p15:guide>
        <p15:guide id="5" pos="3840" userDrawn="1">
          <p15:clr>
            <a:srgbClr val="F26B43"/>
          </p15:clr>
        </p15:guide>
        <p15:guide id="6" orient="horz" pos="247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notesSlide" Target="../notesSlides/notesSlide10.xml"/><Relationship Id="rId1" Type="http://schemas.openxmlformats.org/officeDocument/2006/relationships/slideLayout" Target="../slideLayouts/slideLayout54.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notesSlide" Target="../notesSlides/notesSlide11.xml"/><Relationship Id="rId1" Type="http://schemas.openxmlformats.org/officeDocument/2006/relationships/slideLayout" Target="../slideLayouts/slideLayout54.xml"/><Relationship Id="rId5" Type="http://schemas.openxmlformats.org/officeDocument/2006/relationships/image" Target="../media/image27.jpeg"/><Relationship Id="rId4" Type="http://schemas.openxmlformats.org/officeDocument/2006/relationships/image" Target="../media/image26.JP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54.xml"/><Relationship Id="rId5" Type="http://schemas.openxmlformats.org/officeDocument/2006/relationships/image" Target="../media/image30.jfif"/><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fif"/><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0.jfif"/><Relationship Id="rId2" Type="http://schemas.openxmlformats.org/officeDocument/2006/relationships/notesSlide" Target="../notesSlides/notesSlide14.xml"/><Relationship Id="rId1" Type="http://schemas.openxmlformats.org/officeDocument/2006/relationships/slideLayout" Target="../slideLayouts/slideLayout54.xml"/><Relationship Id="rId5" Type="http://schemas.openxmlformats.org/officeDocument/2006/relationships/image" Target="../media/image28.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image" Target="../media/image9.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notesSlide" Target="../notesSlides/notesSlide8.xml"/><Relationship Id="rId1" Type="http://schemas.openxmlformats.org/officeDocument/2006/relationships/slideLayout" Target="../slideLayouts/slideLayout54.xml"/><Relationship Id="rId5" Type="http://schemas.openxmlformats.org/officeDocument/2006/relationships/image" Target="../media/image18.JP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6.jfif"/><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4.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6"/>
          </p:nvPr>
        </p:nvSpPr>
        <p:spPr bwMode="gray"/>
        <p:txBody>
          <a:bodyPr/>
          <a:lstStyle/>
          <a:p>
            <a:r>
              <a:rPr lang="en-US"/>
              <a:t>confidential</a:t>
            </a:r>
            <a:endParaRPr lang="en-US" dirty="0"/>
          </a:p>
        </p:txBody>
      </p:sp>
      <p:sp>
        <p:nvSpPr>
          <p:cNvPr id="8" name="Text Placeholder 7"/>
          <p:cNvSpPr>
            <a:spLocks noGrp="1"/>
          </p:cNvSpPr>
          <p:nvPr>
            <p:ph type="body" sz="quarter" idx="13"/>
          </p:nvPr>
        </p:nvSpPr>
        <p:spPr bwMode="gray"/>
        <p:txBody>
          <a:bodyPr/>
          <a:lstStyle/>
          <a:p>
            <a:r>
              <a:rPr lang="en-US" dirty="0"/>
              <a:t>22-24 October 2024</a:t>
            </a:r>
          </a:p>
        </p:txBody>
      </p:sp>
      <p:sp>
        <p:nvSpPr>
          <p:cNvPr id="6" name="Title 5"/>
          <p:cNvSpPr>
            <a:spLocks noGrp="1"/>
          </p:cNvSpPr>
          <p:nvPr>
            <p:ph type="ctrTitle"/>
          </p:nvPr>
        </p:nvSpPr>
        <p:spPr bwMode="gray"/>
        <p:txBody>
          <a:bodyPr/>
          <a:lstStyle/>
          <a:p>
            <a:pPr>
              <a:spcBef>
                <a:spcPts val="2400"/>
              </a:spcBef>
              <a:spcAft>
                <a:spcPts val="1200"/>
              </a:spcAft>
            </a:pPr>
            <a:r>
              <a:rPr lang="en-US" sz="2800" b="1" kern="1400" spc="-50" dirty="0">
                <a:effectLst/>
                <a:latin typeface="Times New Roman" panose="02020603050405020304" pitchFamily="18" charset="0"/>
                <a:ea typeface="Times New Roman" panose="02020603050405020304" pitchFamily="18" charset="0"/>
                <a:cs typeface="Times New Roman" panose="02020603050405020304" pitchFamily="18" charset="0"/>
              </a:rPr>
              <a:t>Towards Mechanical Digitalization of Mine Hoist with COMSOL</a:t>
            </a:r>
          </a:p>
        </p:txBody>
      </p:sp>
      <p:sp>
        <p:nvSpPr>
          <p:cNvPr id="7" name="Subtitle 6"/>
          <p:cNvSpPr>
            <a:spLocks noGrp="1"/>
          </p:cNvSpPr>
          <p:nvPr>
            <p:ph type="subTitle" idx="1"/>
          </p:nvPr>
        </p:nvSpPr>
        <p:spPr bwMode="gray"/>
        <p:txBody>
          <a:bodyPr/>
          <a:lstStyle/>
          <a:p>
            <a:r>
              <a:rPr lang="en-US" dirty="0">
                <a:solidFill>
                  <a:srgbClr val="0645AD"/>
                </a:solidFill>
                <a:latin typeface="Arial" panose="020B0604020202020204" pitchFamily="34" charset="0"/>
              </a:rPr>
              <a:t>COMSOL Conference 2024, Florence</a:t>
            </a:r>
            <a:endParaRPr lang="en-US" dirty="0"/>
          </a:p>
          <a:p>
            <a:endParaRPr lang="en-US" dirty="0"/>
          </a:p>
        </p:txBody>
      </p:sp>
      <p:sp>
        <p:nvSpPr>
          <p:cNvPr id="9" name="Text Placeholder 8"/>
          <p:cNvSpPr>
            <a:spLocks noGrp="1"/>
          </p:cNvSpPr>
          <p:nvPr>
            <p:ph type="body" sz="quarter" idx="14"/>
          </p:nvPr>
        </p:nvSpPr>
        <p:spPr bwMode="gray"/>
        <p:txBody>
          <a:bodyPr/>
          <a:lstStyle/>
          <a:p>
            <a:r>
              <a:rPr lang="en-US" sz="1800" dirty="0">
                <a:effectLst/>
                <a:latin typeface="Times New Roman" panose="02020603050405020304" pitchFamily="18" charset="0"/>
                <a:ea typeface="Times New Roman" panose="02020603050405020304" pitchFamily="18" charset="0"/>
              </a:rPr>
              <a:t>Krystof Kryniski, Sean Martin, Jacob Van Wyk, Mike Davis, Tim Gartner</a:t>
            </a:r>
          </a:p>
          <a:p>
            <a:endParaRPr lang="en-US" dirty="0"/>
          </a:p>
        </p:txBody>
      </p:sp>
      <p:pic>
        <p:nvPicPr>
          <p:cNvPr id="11" name="Picture 10">
            <a:extLst>
              <a:ext uri="{FF2B5EF4-FFF2-40B4-BE49-F238E27FC236}">
                <a16:creationId xmlns:a16="http://schemas.microsoft.com/office/drawing/2014/main" id="{64524DD7-8A7F-4C4D-BE32-B62BBA48EE5E}"/>
              </a:ext>
            </a:extLst>
          </p:cNvPr>
          <p:cNvPicPr>
            <a:picLocks noChangeAspect="1"/>
          </p:cNvPicPr>
          <p:nvPr/>
        </p:nvPicPr>
        <p:blipFill>
          <a:blip r:embed="rId3"/>
          <a:stretch>
            <a:fillRect/>
          </a:stretch>
        </p:blipFill>
        <p:spPr>
          <a:xfrm>
            <a:off x="1" y="6651"/>
            <a:ext cx="12191999" cy="4626030"/>
          </a:xfrm>
          <a:prstGeom prst="rect">
            <a:avLst/>
          </a:prstGeom>
        </p:spPr>
      </p:pic>
    </p:spTree>
    <p:extLst>
      <p:ext uri="{BB962C8B-B14F-4D97-AF65-F5344CB8AC3E}">
        <p14:creationId xmlns:p14="http://schemas.microsoft.com/office/powerpoint/2010/main" val="4099974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Virtual Sensors &amp; Cross-Relations</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36000" y="712156"/>
            <a:ext cx="11520000" cy="396000"/>
          </a:xfrm>
        </p:spPr>
        <p:txBody>
          <a:bodyPr/>
          <a:lstStyle/>
          <a:p>
            <a:r>
              <a:rPr lang="en-US" dirty="0"/>
              <a:t>COMSOL PROTOTYPING</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10</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30023" y="1742658"/>
            <a:ext cx="3795221" cy="4247317"/>
          </a:xfrm>
          <a:prstGeom prst="rect">
            <a:avLst/>
          </a:prstGeom>
          <a:noFill/>
        </p:spPr>
        <p:txBody>
          <a:bodyPr wrap="square">
            <a:spAutoFit/>
          </a:bodyPr>
          <a:lstStyle/>
          <a:p>
            <a:pPr algn="just"/>
            <a:r>
              <a:rPr lang="en-US" sz="1800" kern="100" dirty="0">
                <a:effectLst/>
                <a:latin typeface="Aptos" panose="020B0004020202020204" pitchFamily="34" charset="0"/>
                <a:ea typeface="Aptos" panose="020B0004020202020204" pitchFamily="34" charset="0"/>
                <a:cs typeface="Arial" panose="020B0604020202020204" pitchFamily="34" charset="0"/>
              </a:rPr>
              <a:t>Virtual sensors use models or algorithms to estimate physical quantities that are difficult or costly to measure directly. COMSOL enables the streaming of data such as stress, temperature, and displacement at specific locations, allowing for efficient monitoring and performance optimization without physical sensors. Additionally, COMSOL reveals mutual relationships between variables, enabling the creation of sensitivity and cross-correlation matrices for deeper analysis.</a:t>
            </a:r>
          </a:p>
        </p:txBody>
      </p:sp>
      <p:pic>
        <p:nvPicPr>
          <p:cNvPr id="8" name="Picture 7" descr="A green check mark in a circle&#10;&#10;Description automatically generated">
            <a:extLst>
              <a:ext uri="{FF2B5EF4-FFF2-40B4-BE49-F238E27FC236}">
                <a16:creationId xmlns:a16="http://schemas.microsoft.com/office/drawing/2014/main" id="{82540519-D8B3-044A-70DE-D98B3AB7FB52}"/>
              </a:ext>
            </a:extLst>
          </p:cNvPr>
          <p:cNvPicPr>
            <a:picLocks noChangeAspect="1"/>
          </p:cNvPicPr>
          <p:nvPr/>
        </p:nvPicPr>
        <p:blipFill>
          <a:blip r:embed="rId3"/>
          <a:stretch>
            <a:fillRect/>
          </a:stretch>
        </p:blipFill>
        <p:spPr>
          <a:xfrm>
            <a:off x="4121607" y="286943"/>
            <a:ext cx="696564" cy="696564"/>
          </a:xfrm>
          <a:prstGeom prst="rect">
            <a:avLst/>
          </a:prstGeom>
        </p:spPr>
      </p:pic>
      <p:pic>
        <p:nvPicPr>
          <p:cNvPr id="10" name="Picture 9" descr="A drawing of a machine&#10;&#10;Description automatically generated">
            <a:extLst>
              <a:ext uri="{FF2B5EF4-FFF2-40B4-BE49-F238E27FC236}">
                <a16:creationId xmlns:a16="http://schemas.microsoft.com/office/drawing/2014/main" id="{3AF9949C-429D-756C-0D4D-6CA8C093D536}"/>
              </a:ext>
            </a:extLst>
          </p:cNvPr>
          <p:cNvPicPr>
            <a:picLocks noChangeAspect="1"/>
          </p:cNvPicPr>
          <p:nvPr/>
        </p:nvPicPr>
        <p:blipFill>
          <a:blip r:embed="rId4"/>
          <a:stretch>
            <a:fillRect/>
          </a:stretch>
        </p:blipFill>
        <p:spPr>
          <a:xfrm>
            <a:off x="4503370" y="2103333"/>
            <a:ext cx="2241537" cy="3564806"/>
          </a:xfrm>
          <a:prstGeom prst="rect">
            <a:avLst/>
          </a:prstGeom>
        </p:spPr>
      </p:pic>
      <p:pic>
        <p:nvPicPr>
          <p:cNvPr id="14" name="Picture 13" descr="A large blue wheel on a machine&#10;&#10;Description automatically generated">
            <a:extLst>
              <a:ext uri="{FF2B5EF4-FFF2-40B4-BE49-F238E27FC236}">
                <a16:creationId xmlns:a16="http://schemas.microsoft.com/office/drawing/2014/main" id="{BC16E44E-6A1A-DE79-F691-C118B5005058}"/>
              </a:ext>
            </a:extLst>
          </p:cNvPr>
          <p:cNvPicPr>
            <a:picLocks noChangeAspect="1"/>
          </p:cNvPicPr>
          <p:nvPr/>
        </p:nvPicPr>
        <p:blipFill>
          <a:blip r:embed="rId5"/>
          <a:stretch>
            <a:fillRect/>
          </a:stretch>
        </p:blipFill>
        <p:spPr>
          <a:xfrm>
            <a:off x="6940643" y="2073210"/>
            <a:ext cx="2684124" cy="3580364"/>
          </a:xfrm>
          <a:prstGeom prst="rect">
            <a:avLst/>
          </a:prstGeom>
        </p:spPr>
      </p:pic>
      <p:pic>
        <p:nvPicPr>
          <p:cNvPr id="23" name="Picture 22" descr="A blue lines on a white background&#10;&#10;Description automatically generated">
            <a:extLst>
              <a:ext uri="{FF2B5EF4-FFF2-40B4-BE49-F238E27FC236}">
                <a16:creationId xmlns:a16="http://schemas.microsoft.com/office/drawing/2014/main" id="{1FFCC7FD-91FF-561F-374F-A543EC59CC03}"/>
              </a:ext>
            </a:extLst>
          </p:cNvPr>
          <p:cNvPicPr>
            <a:picLocks noChangeAspect="1"/>
          </p:cNvPicPr>
          <p:nvPr/>
        </p:nvPicPr>
        <p:blipFill>
          <a:blip r:embed="rId6"/>
          <a:stretch>
            <a:fillRect/>
          </a:stretch>
        </p:blipFill>
        <p:spPr>
          <a:xfrm rot="16200000">
            <a:off x="8451189" y="3431368"/>
            <a:ext cx="3550239" cy="923300"/>
          </a:xfrm>
          <a:prstGeom prst="rect">
            <a:avLst/>
          </a:prstGeom>
        </p:spPr>
      </p:pic>
      <p:pic>
        <p:nvPicPr>
          <p:cNvPr id="31" name="Picture 30" descr="A blue lines on a white background&#10;&#10;Description automatically generated">
            <a:extLst>
              <a:ext uri="{FF2B5EF4-FFF2-40B4-BE49-F238E27FC236}">
                <a16:creationId xmlns:a16="http://schemas.microsoft.com/office/drawing/2014/main" id="{943E0165-CB4F-6BEE-3840-6B21EB686E46}"/>
              </a:ext>
            </a:extLst>
          </p:cNvPr>
          <p:cNvPicPr>
            <a:picLocks noChangeAspect="1"/>
          </p:cNvPicPr>
          <p:nvPr/>
        </p:nvPicPr>
        <p:blipFill>
          <a:blip r:embed="rId6"/>
          <a:stretch>
            <a:fillRect/>
          </a:stretch>
        </p:blipFill>
        <p:spPr>
          <a:xfrm rot="16200000">
            <a:off x="9242837" y="3413015"/>
            <a:ext cx="3550239" cy="923300"/>
          </a:xfrm>
          <a:prstGeom prst="rect">
            <a:avLst/>
          </a:prstGeom>
        </p:spPr>
      </p:pic>
      <p:sp>
        <p:nvSpPr>
          <p:cNvPr id="2" name="TextBox 1">
            <a:extLst>
              <a:ext uri="{FF2B5EF4-FFF2-40B4-BE49-F238E27FC236}">
                <a16:creationId xmlns:a16="http://schemas.microsoft.com/office/drawing/2014/main" id="{D7DCB07D-1CA3-91B2-B3B9-02FD529C6CB9}"/>
              </a:ext>
            </a:extLst>
          </p:cNvPr>
          <p:cNvSpPr txBox="1"/>
          <p:nvPr/>
        </p:nvSpPr>
        <p:spPr bwMode="gray">
          <a:xfrm>
            <a:off x="8256486" y="1616010"/>
            <a:ext cx="1613023" cy="914400"/>
          </a:xfrm>
          <a:prstGeom prst="rect">
            <a:avLst/>
          </a:prstGeom>
          <a:noFill/>
        </p:spPr>
        <p:txBody>
          <a:bodyPr wrap="none" lIns="72000" tIns="72000" rIns="72000" bIns="72000" rtlCol="0">
            <a:noAutofit/>
          </a:bodyPr>
          <a:lstStyle/>
          <a:p>
            <a:r>
              <a:rPr lang="en-US" sz="2000" dirty="0">
                <a:solidFill>
                  <a:schemeClr val="bg2"/>
                </a:solidFill>
              </a:rPr>
              <a:t>Improper Tension/Rope Slippage</a:t>
            </a:r>
          </a:p>
        </p:txBody>
      </p:sp>
    </p:spTree>
    <p:extLst>
      <p:ext uri="{BB962C8B-B14F-4D97-AF65-F5344CB8AC3E}">
        <p14:creationId xmlns:p14="http://schemas.microsoft.com/office/powerpoint/2010/main" val="144644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Virtual Sensors &amp; Cross-Relations</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36000" y="712156"/>
            <a:ext cx="11520000" cy="396000"/>
          </a:xfrm>
        </p:spPr>
        <p:txBody>
          <a:bodyPr/>
          <a:lstStyle/>
          <a:p>
            <a:r>
              <a:rPr lang="en-US" dirty="0"/>
              <a:t>COMSOL PROTOTYPING</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11</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30023" y="1742658"/>
            <a:ext cx="3795221" cy="4247317"/>
          </a:xfrm>
          <a:prstGeom prst="rect">
            <a:avLst/>
          </a:prstGeom>
          <a:noFill/>
        </p:spPr>
        <p:txBody>
          <a:bodyPr wrap="square">
            <a:spAutoFit/>
          </a:bodyPr>
          <a:lstStyle/>
          <a:p>
            <a:pPr algn="just"/>
            <a:r>
              <a:rPr lang="en-US" sz="1800" kern="100" dirty="0">
                <a:effectLst/>
                <a:latin typeface="Aptos" panose="020B0004020202020204" pitchFamily="34" charset="0"/>
                <a:ea typeface="Aptos" panose="020B0004020202020204" pitchFamily="34" charset="0"/>
                <a:cs typeface="Arial" panose="020B0604020202020204" pitchFamily="34" charset="0"/>
              </a:rPr>
              <a:t>Virtual sensors use models or algorithms to estimate physical quantities that are difficult or costly to measure directly. COMSOL enables the streaming of data such as stress, temperature, and displacement at specific locations, allowing for efficient monitoring and performance optimization without physical sensors. Additionally, COMSOL reveals mutual relationships between variables, enabling the creation of sensitivity and cross-correlation matrices for deeper analysis.</a:t>
            </a:r>
          </a:p>
        </p:txBody>
      </p:sp>
      <p:pic>
        <p:nvPicPr>
          <p:cNvPr id="8" name="Picture 7" descr="A green check mark in a circle&#10;&#10;Description automatically generated">
            <a:extLst>
              <a:ext uri="{FF2B5EF4-FFF2-40B4-BE49-F238E27FC236}">
                <a16:creationId xmlns:a16="http://schemas.microsoft.com/office/drawing/2014/main" id="{82540519-D8B3-044A-70DE-D98B3AB7FB52}"/>
              </a:ext>
            </a:extLst>
          </p:cNvPr>
          <p:cNvPicPr>
            <a:picLocks noChangeAspect="1"/>
          </p:cNvPicPr>
          <p:nvPr/>
        </p:nvPicPr>
        <p:blipFill>
          <a:blip r:embed="rId3"/>
          <a:stretch>
            <a:fillRect/>
          </a:stretch>
        </p:blipFill>
        <p:spPr>
          <a:xfrm>
            <a:off x="4121607" y="286943"/>
            <a:ext cx="696564" cy="696564"/>
          </a:xfrm>
          <a:prstGeom prst="rect">
            <a:avLst/>
          </a:prstGeom>
        </p:spPr>
      </p:pic>
      <p:pic>
        <p:nvPicPr>
          <p:cNvPr id="34" name="Picture 33" descr="A red and blue wire on a metal wheel&#10;&#10;Description automatically generated">
            <a:extLst>
              <a:ext uri="{FF2B5EF4-FFF2-40B4-BE49-F238E27FC236}">
                <a16:creationId xmlns:a16="http://schemas.microsoft.com/office/drawing/2014/main" id="{98165BDF-6AAE-8784-02B3-6CD5C3041AA3}"/>
              </a:ext>
            </a:extLst>
          </p:cNvPr>
          <p:cNvPicPr>
            <a:picLocks noChangeAspect="1"/>
          </p:cNvPicPr>
          <p:nvPr/>
        </p:nvPicPr>
        <p:blipFill>
          <a:blip r:embed="rId4"/>
          <a:stretch>
            <a:fillRect/>
          </a:stretch>
        </p:blipFill>
        <p:spPr>
          <a:xfrm>
            <a:off x="4403997" y="1742658"/>
            <a:ext cx="5433396" cy="4075047"/>
          </a:xfrm>
          <a:prstGeom prst="rect">
            <a:avLst/>
          </a:prstGeom>
        </p:spPr>
      </p:pic>
      <p:pic>
        <p:nvPicPr>
          <p:cNvPr id="35" name="Picture 34" descr="A graph of a wave&#10;&#10;Description automatically generated with medium confidence">
            <a:extLst>
              <a:ext uri="{FF2B5EF4-FFF2-40B4-BE49-F238E27FC236}">
                <a16:creationId xmlns:a16="http://schemas.microsoft.com/office/drawing/2014/main" id="{4A0AB19D-D3BC-4591-AD27-8A0B522F25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8831252" y="3003147"/>
            <a:ext cx="4140315" cy="1488801"/>
          </a:xfrm>
          <a:prstGeom prst="rect">
            <a:avLst/>
          </a:prstGeom>
        </p:spPr>
      </p:pic>
    </p:spTree>
    <p:extLst>
      <p:ext uri="{BB962C8B-B14F-4D97-AF65-F5344CB8AC3E}">
        <p14:creationId xmlns:p14="http://schemas.microsoft.com/office/powerpoint/2010/main" val="2165990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Industrial Modelling</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86541" y="675651"/>
            <a:ext cx="11520000" cy="396000"/>
          </a:xfrm>
        </p:spPr>
        <p:txBody>
          <a:bodyPr/>
          <a:lstStyle/>
          <a:p>
            <a:r>
              <a:rPr lang="en-US" dirty="0"/>
              <a:t>COMSOL PROTOTYPING</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12</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30023" y="1742658"/>
            <a:ext cx="3795221" cy="4247317"/>
          </a:xfrm>
          <a:prstGeom prst="rect">
            <a:avLst/>
          </a:prstGeom>
          <a:noFill/>
        </p:spPr>
        <p:txBody>
          <a:bodyPr wrap="square">
            <a:spAutoFit/>
          </a:bodyPr>
          <a:lstStyle/>
          <a:p>
            <a:pPr algn="just"/>
            <a:r>
              <a:rPr lang="en-US" sz="1800" kern="100" dirty="0">
                <a:effectLst/>
                <a:latin typeface="Aptos" panose="020B0004020202020204" pitchFamily="34" charset="0"/>
                <a:ea typeface="Aptos" panose="020B0004020202020204" pitchFamily="34" charset="0"/>
                <a:cs typeface="Arial" panose="020B0604020202020204" pitchFamily="34" charset="0"/>
              </a:rPr>
              <a:t>Computationally expensive models can be approximated using surrogate models, also known as reduced-order models. These surrogates provide an efficient alternative to the full model by using machine learning algorithms, such as regression and neural networks, to fit the model based on data set. Once trained and validated, the surrogate model can be employed for rapid predictions, design optimization, and sensitivity analysis, significantly reducing computational costs and time.</a:t>
            </a:r>
          </a:p>
        </p:txBody>
      </p:sp>
      <p:pic>
        <p:nvPicPr>
          <p:cNvPr id="8" name="Picture 7">
            <a:extLst>
              <a:ext uri="{FF2B5EF4-FFF2-40B4-BE49-F238E27FC236}">
                <a16:creationId xmlns:a16="http://schemas.microsoft.com/office/drawing/2014/main" id="{8BEB1E59-D176-44E7-E5DF-4705CFC788F9}"/>
              </a:ext>
            </a:extLst>
          </p:cNvPr>
          <p:cNvPicPr>
            <a:picLocks noChangeAspect="1"/>
          </p:cNvPicPr>
          <p:nvPr/>
        </p:nvPicPr>
        <p:blipFill>
          <a:blip r:embed="rId3"/>
          <a:stretch>
            <a:fillRect/>
          </a:stretch>
        </p:blipFill>
        <p:spPr>
          <a:xfrm>
            <a:off x="5015898" y="2078220"/>
            <a:ext cx="3873047" cy="3576191"/>
          </a:xfrm>
          <a:prstGeom prst="rect">
            <a:avLst/>
          </a:prstGeom>
        </p:spPr>
      </p:pic>
      <p:pic>
        <p:nvPicPr>
          <p:cNvPr id="1026" name="Picture 2" descr="Image result for Neural Network Art">
            <a:extLst>
              <a:ext uri="{FF2B5EF4-FFF2-40B4-BE49-F238E27FC236}">
                <a16:creationId xmlns:a16="http://schemas.microsoft.com/office/drawing/2014/main" id="{2774D588-1E3B-2A86-63B6-CDFC1888F7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8853354" y="2861261"/>
            <a:ext cx="3006606" cy="212588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CD27E2A-48FA-0B3D-9D41-B179E5B8F0D0}"/>
              </a:ext>
            </a:extLst>
          </p:cNvPr>
          <p:cNvSpPr txBox="1"/>
          <p:nvPr/>
        </p:nvSpPr>
        <p:spPr bwMode="gray">
          <a:xfrm>
            <a:off x="10096107" y="5362779"/>
            <a:ext cx="707011" cy="289299"/>
          </a:xfrm>
          <a:prstGeom prst="rect">
            <a:avLst/>
          </a:prstGeom>
          <a:noFill/>
        </p:spPr>
        <p:txBody>
          <a:bodyPr wrap="none" lIns="72000" tIns="72000" rIns="72000" bIns="72000" rtlCol="0">
            <a:noAutofit/>
          </a:bodyPr>
          <a:lstStyle/>
          <a:p>
            <a:r>
              <a:rPr lang="en-US" sz="1400" dirty="0"/>
              <a:t>INPUT</a:t>
            </a:r>
          </a:p>
        </p:txBody>
      </p:sp>
      <p:sp>
        <p:nvSpPr>
          <p:cNvPr id="15" name="TextBox 14">
            <a:extLst>
              <a:ext uri="{FF2B5EF4-FFF2-40B4-BE49-F238E27FC236}">
                <a16:creationId xmlns:a16="http://schemas.microsoft.com/office/drawing/2014/main" id="{E5A7DA67-8D1C-5595-C036-99D92B43045E}"/>
              </a:ext>
            </a:extLst>
          </p:cNvPr>
          <p:cNvSpPr txBox="1"/>
          <p:nvPr/>
        </p:nvSpPr>
        <p:spPr bwMode="gray">
          <a:xfrm>
            <a:off x="9945692" y="2054668"/>
            <a:ext cx="857426" cy="289299"/>
          </a:xfrm>
          <a:prstGeom prst="rect">
            <a:avLst/>
          </a:prstGeom>
          <a:noFill/>
        </p:spPr>
        <p:txBody>
          <a:bodyPr wrap="none" lIns="72000" tIns="72000" rIns="72000" bIns="72000" rtlCol="0">
            <a:noAutofit/>
          </a:bodyPr>
          <a:lstStyle/>
          <a:p>
            <a:r>
              <a:rPr lang="en-US" sz="1400" dirty="0"/>
              <a:t>OUTPUT</a:t>
            </a:r>
          </a:p>
        </p:txBody>
      </p:sp>
      <p:sp>
        <p:nvSpPr>
          <p:cNvPr id="16" name="TextBox 15">
            <a:extLst>
              <a:ext uri="{FF2B5EF4-FFF2-40B4-BE49-F238E27FC236}">
                <a16:creationId xmlns:a16="http://schemas.microsoft.com/office/drawing/2014/main" id="{84ECCCA2-CA86-6D7C-1B52-82E0CC04B627}"/>
              </a:ext>
            </a:extLst>
          </p:cNvPr>
          <p:cNvSpPr txBox="1"/>
          <p:nvPr/>
        </p:nvSpPr>
        <p:spPr bwMode="gray">
          <a:xfrm>
            <a:off x="4307634" y="1626939"/>
            <a:ext cx="4343655" cy="324727"/>
          </a:xfrm>
          <a:prstGeom prst="rect">
            <a:avLst/>
          </a:prstGeom>
          <a:noFill/>
        </p:spPr>
        <p:txBody>
          <a:bodyPr wrap="none" lIns="72000" tIns="72000" rIns="72000" bIns="72000" rtlCol="0">
            <a:noAutofit/>
          </a:bodyPr>
          <a:lstStyle/>
          <a:p>
            <a:r>
              <a:rPr lang="en-US" sz="2000" dirty="0"/>
              <a:t>PERFORMANCE OPTINIZATION OF HOISTS</a:t>
            </a:r>
          </a:p>
        </p:txBody>
      </p:sp>
      <p:pic>
        <p:nvPicPr>
          <p:cNvPr id="20" name="Picture 19" descr="A yellow arrows in a circle&#10;&#10;Description automatically generated">
            <a:extLst>
              <a:ext uri="{FF2B5EF4-FFF2-40B4-BE49-F238E27FC236}">
                <a16:creationId xmlns:a16="http://schemas.microsoft.com/office/drawing/2014/main" id="{A9E4464D-6E2A-6F28-FD4C-8E80AFAAC890}"/>
              </a:ext>
            </a:extLst>
          </p:cNvPr>
          <p:cNvPicPr>
            <a:picLocks noChangeAspect="1"/>
          </p:cNvPicPr>
          <p:nvPr/>
        </p:nvPicPr>
        <p:blipFill>
          <a:blip r:embed="rId5"/>
          <a:stretch>
            <a:fillRect/>
          </a:stretch>
        </p:blipFill>
        <p:spPr>
          <a:xfrm>
            <a:off x="4121607" y="626603"/>
            <a:ext cx="713318" cy="720827"/>
          </a:xfrm>
          <a:prstGeom prst="rect">
            <a:avLst/>
          </a:prstGeom>
        </p:spPr>
      </p:pic>
    </p:spTree>
    <p:extLst>
      <p:ext uri="{BB962C8B-B14F-4D97-AF65-F5344CB8AC3E}">
        <p14:creationId xmlns:p14="http://schemas.microsoft.com/office/powerpoint/2010/main" val="127027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4AAFA07-D9EF-4CAC-8337-25BEC0C86BB9}"/>
              </a:ext>
            </a:extLst>
          </p:cNvPr>
          <p:cNvSpPr txBox="1">
            <a:spLocks noGrp="1"/>
          </p:cNvSpPr>
          <p:nvPr>
            <p:ph type="body" idx="4294967295"/>
          </p:nvPr>
        </p:nvSpPr>
        <p:spPr>
          <a:xfrm>
            <a:off x="310923" y="1931194"/>
            <a:ext cx="3643198" cy="251999"/>
          </a:xfrm>
        </p:spPr>
        <p:txBody>
          <a:bodyPr/>
          <a:lstStyle/>
          <a:p>
            <a:pPr lvl="0"/>
            <a:r>
              <a:rPr lang="en-US" sz="1600" b="1" dirty="0">
                <a:solidFill>
                  <a:srgbClr val="FF0000"/>
                </a:solidFill>
              </a:rPr>
              <a:t>ONSHAPE</a:t>
            </a:r>
          </a:p>
        </p:txBody>
      </p:sp>
      <p:sp>
        <p:nvSpPr>
          <p:cNvPr id="16" name="Subtitle 8">
            <a:extLst>
              <a:ext uri="{FF2B5EF4-FFF2-40B4-BE49-F238E27FC236}">
                <a16:creationId xmlns:a16="http://schemas.microsoft.com/office/drawing/2014/main" id="{FB20434C-D3E4-4291-879E-598AB4DC7A03}"/>
              </a:ext>
            </a:extLst>
          </p:cNvPr>
          <p:cNvSpPr txBox="1">
            <a:spLocks/>
          </p:cNvSpPr>
          <p:nvPr/>
        </p:nvSpPr>
        <p:spPr bwMode="gray">
          <a:xfrm>
            <a:off x="310923" y="1067223"/>
            <a:ext cx="11187217" cy="284730"/>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pPr algn="just">
              <a:lnSpc>
                <a:spcPts val="1400"/>
              </a:lnSpc>
            </a:pPr>
            <a:r>
              <a:rPr lang="en-US" sz="2000" dirty="0">
                <a:solidFill>
                  <a:srgbClr val="004C97"/>
                </a:solidFill>
                <a:ea typeface="Times New Roman" panose="02020603050405020304" pitchFamily="18" charset="0"/>
                <a:cs typeface="Times New Roman" panose="02020603050405020304" pitchFamily="18" charset="0"/>
              </a:rPr>
              <a:t>Extended Mate Connector</a:t>
            </a:r>
          </a:p>
        </p:txBody>
      </p:sp>
      <p:sp>
        <p:nvSpPr>
          <p:cNvPr id="10" name="Title 9">
            <a:extLst>
              <a:ext uri="{FF2B5EF4-FFF2-40B4-BE49-F238E27FC236}">
                <a16:creationId xmlns:a16="http://schemas.microsoft.com/office/drawing/2014/main" id="{A277DBF2-3B2B-43D0-B433-5EC38A20987E}"/>
              </a:ext>
            </a:extLst>
          </p:cNvPr>
          <p:cNvSpPr>
            <a:spLocks noGrp="1"/>
          </p:cNvSpPr>
          <p:nvPr>
            <p:ph type="title"/>
          </p:nvPr>
        </p:nvSpPr>
        <p:spPr>
          <a:xfrm>
            <a:off x="310923" y="616457"/>
            <a:ext cx="6981936" cy="396000"/>
          </a:xfrm>
        </p:spPr>
        <p:txBody>
          <a:bodyPr/>
          <a:lstStyle/>
          <a:p>
            <a:r>
              <a:rPr lang="en-US" dirty="0"/>
              <a:t>RINDÖ 2025</a:t>
            </a:r>
            <a:br>
              <a:rPr lang="en-US" sz="1800" dirty="0">
                <a:effectLst/>
                <a:latin typeface="Calibri" panose="020F0502020204030204" pitchFamily="34" charset="0"/>
                <a:ea typeface="Calibri" panose="020F0502020204030204" pitchFamily="34" charset="0"/>
              </a:rPr>
            </a:br>
            <a:endParaRPr lang="en-US" b="1" i="0" dirty="0">
              <a:latin typeface="Segoe UI" panose="020B0502040204020203" pitchFamily="34" charset="0"/>
            </a:endParaRPr>
          </a:p>
        </p:txBody>
      </p:sp>
      <p:sp>
        <p:nvSpPr>
          <p:cNvPr id="14" name="Text Placeholder 4">
            <a:extLst>
              <a:ext uri="{FF2B5EF4-FFF2-40B4-BE49-F238E27FC236}">
                <a16:creationId xmlns:a16="http://schemas.microsoft.com/office/drawing/2014/main" id="{9FFA2153-08AD-9D1D-5E35-296A679644A7}"/>
              </a:ext>
            </a:extLst>
          </p:cNvPr>
          <p:cNvSpPr txBox="1">
            <a:spLocks/>
          </p:cNvSpPr>
          <p:nvPr/>
        </p:nvSpPr>
        <p:spPr bwMode="gray">
          <a:xfrm>
            <a:off x="8164621" y="1928013"/>
            <a:ext cx="3643198" cy="251999"/>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r>
              <a:rPr lang="en-US" sz="1600" b="1" dirty="0">
                <a:solidFill>
                  <a:schemeClr val="bg2"/>
                </a:solidFill>
              </a:rPr>
              <a:t>COMSOL</a:t>
            </a:r>
          </a:p>
        </p:txBody>
      </p:sp>
      <p:sp>
        <p:nvSpPr>
          <p:cNvPr id="3" name="Text Placeholder 4">
            <a:extLst>
              <a:ext uri="{FF2B5EF4-FFF2-40B4-BE49-F238E27FC236}">
                <a16:creationId xmlns:a16="http://schemas.microsoft.com/office/drawing/2014/main" id="{77D8ABFE-A614-A6B6-D608-3C8BDAE3F966}"/>
              </a:ext>
            </a:extLst>
          </p:cNvPr>
          <p:cNvSpPr txBox="1">
            <a:spLocks/>
          </p:cNvSpPr>
          <p:nvPr/>
        </p:nvSpPr>
        <p:spPr bwMode="gray">
          <a:xfrm>
            <a:off x="4027380" y="1928012"/>
            <a:ext cx="4014693" cy="284730"/>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r>
              <a:rPr lang="en-US" sz="1600" b="1" dirty="0">
                <a:solidFill>
                  <a:schemeClr val="bg2"/>
                </a:solidFill>
              </a:rPr>
              <a:t> Concept of MATE CONNECTORS</a:t>
            </a:r>
          </a:p>
        </p:txBody>
      </p:sp>
      <p:pic>
        <p:nvPicPr>
          <p:cNvPr id="2" name="Picture 1" descr="A yellow arrows in a circle&#10;&#10;Description automatically generated">
            <a:extLst>
              <a:ext uri="{FF2B5EF4-FFF2-40B4-BE49-F238E27FC236}">
                <a16:creationId xmlns:a16="http://schemas.microsoft.com/office/drawing/2014/main" id="{7F604C1E-AAE7-60E2-5989-70A44B6AED64}"/>
              </a:ext>
            </a:extLst>
          </p:cNvPr>
          <p:cNvPicPr>
            <a:picLocks noChangeAspect="1"/>
          </p:cNvPicPr>
          <p:nvPr/>
        </p:nvPicPr>
        <p:blipFill>
          <a:blip r:embed="rId3"/>
          <a:stretch>
            <a:fillRect/>
          </a:stretch>
        </p:blipFill>
        <p:spPr>
          <a:xfrm>
            <a:off x="2632172" y="350824"/>
            <a:ext cx="713318" cy="720827"/>
          </a:xfrm>
          <a:prstGeom prst="rect">
            <a:avLst/>
          </a:prstGeom>
        </p:spPr>
      </p:pic>
      <p:sp>
        <p:nvSpPr>
          <p:cNvPr id="6" name="TextBox 5">
            <a:extLst>
              <a:ext uri="{FF2B5EF4-FFF2-40B4-BE49-F238E27FC236}">
                <a16:creationId xmlns:a16="http://schemas.microsoft.com/office/drawing/2014/main" id="{9CD97EE3-0115-EA99-3F33-B7DB00E56249}"/>
              </a:ext>
            </a:extLst>
          </p:cNvPr>
          <p:cNvSpPr txBox="1"/>
          <p:nvPr/>
        </p:nvSpPr>
        <p:spPr bwMode="gray">
          <a:xfrm>
            <a:off x="243626" y="2366484"/>
            <a:ext cx="3777791" cy="3200876"/>
          </a:xfrm>
          <a:prstGeom prst="rect">
            <a:avLst/>
          </a:prstGeom>
          <a:noFill/>
        </p:spPr>
        <p:txBody>
          <a:bodyPr wrap="square">
            <a:spAutoFit/>
          </a:bodyPr>
          <a:lstStyle/>
          <a:p>
            <a:r>
              <a:rPr lang="en-US" dirty="0"/>
              <a:t>ONSHAPE is CAD software, delivered over the Internet via SaaS model. It makes extensive use of cloud computing, with compute-intensive processing and rendering performed on Internet-based servers, and users are interacting with the system via a web browser.</a:t>
            </a:r>
          </a:p>
          <a:p>
            <a:endParaRPr lang="en-US" dirty="0"/>
          </a:p>
          <a:p>
            <a:pPr algn="ctr"/>
            <a:r>
              <a:rPr lang="en-US" sz="2000" b="1" dirty="0">
                <a:solidFill>
                  <a:srgbClr val="C00000"/>
                </a:solidFill>
              </a:rPr>
              <a:t>ONSHAPE is NOT a Multiphysics Solution</a:t>
            </a:r>
          </a:p>
        </p:txBody>
      </p:sp>
      <p:sp>
        <p:nvSpPr>
          <p:cNvPr id="8" name="TextBox 7">
            <a:extLst>
              <a:ext uri="{FF2B5EF4-FFF2-40B4-BE49-F238E27FC236}">
                <a16:creationId xmlns:a16="http://schemas.microsoft.com/office/drawing/2014/main" id="{ECC5AF9C-75DA-AE38-2079-A6F379E736D4}"/>
              </a:ext>
            </a:extLst>
          </p:cNvPr>
          <p:cNvSpPr txBox="1"/>
          <p:nvPr/>
        </p:nvSpPr>
        <p:spPr bwMode="gray">
          <a:xfrm>
            <a:off x="4207104" y="3769235"/>
            <a:ext cx="3777791" cy="2031325"/>
          </a:xfrm>
          <a:prstGeom prst="rect">
            <a:avLst/>
          </a:prstGeom>
          <a:noFill/>
        </p:spPr>
        <p:txBody>
          <a:bodyPr wrap="square">
            <a:spAutoFit/>
          </a:bodyPr>
          <a:lstStyle/>
          <a:p>
            <a:r>
              <a:rPr lang="en-US" b="0" i="0" dirty="0">
                <a:solidFill>
                  <a:srgbClr val="333333"/>
                </a:solidFill>
                <a:effectLst/>
                <a:latin typeface="PTCRaleway"/>
              </a:rPr>
              <a:t>Mate connectors are local coordinate system entities located on or between entities. They are used within a mate to locate and orient instances with respect to each other. You can also use mate connectors to create planes.</a:t>
            </a:r>
            <a:endParaRPr lang="en-US" dirty="0"/>
          </a:p>
        </p:txBody>
      </p:sp>
      <p:pic>
        <p:nvPicPr>
          <p:cNvPr id="11" name="Picture 10">
            <a:extLst>
              <a:ext uri="{FF2B5EF4-FFF2-40B4-BE49-F238E27FC236}">
                <a16:creationId xmlns:a16="http://schemas.microsoft.com/office/drawing/2014/main" id="{2CAA12F5-AB63-650A-7950-3950ABADF686}"/>
              </a:ext>
            </a:extLst>
          </p:cNvPr>
          <p:cNvPicPr>
            <a:picLocks noChangeAspect="1"/>
          </p:cNvPicPr>
          <p:nvPr/>
        </p:nvPicPr>
        <p:blipFill>
          <a:blip r:embed="rId4"/>
          <a:stretch>
            <a:fillRect/>
          </a:stretch>
        </p:blipFill>
        <p:spPr>
          <a:xfrm>
            <a:off x="4859541" y="2366484"/>
            <a:ext cx="2472916" cy="1316479"/>
          </a:xfrm>
          <a:prstGeom prst="rect">
            <a:avLst/>
          </a:prstGeom>
        </p:spPr>
      </p:pic>
      <p:sp>
        <p:nvSpPr>
          <p:cNvPr id="13" name="TextBox 12">
            <a:extLst>
              <a:ext uri="{FF2B5EF4-FFF2-40B4-BE49-F238E27FC236}">
                <a16:creationId xmlns:a16="http://schemas.microsoft.com/office/drawing/2014/main" id="{C070A1E6-623B-66C2-60C3-473EAAB3EE8F}"/>
              </a:ext>
            </a:extLst>
          </p:cNvPr>
          <p:cNvSpPr txBox="1"/>
          <p:nvPr/>
        </p:nvSpPr>
        <p:spPr bwMode="gray">
          <a:xfrm>
            <a:off x="8207523" y="3981679"/>
            <a:ext cx="3557393" cy="369332"/>
          </a:xfrm>
          <a:prstGeom prst="rect">
            <a:avLst/>
          </a:prstGeom>
          <a:noFill/>
        </p:spPr>
        <p:txBody>
          <a:bodyPr wrap="square">
            <a:spAutoFit/>
          </a:bodyPr>
          <a:lstStyle/>
          <a:p>
            <a:pPr algn="ctr"/>
            <a:r>
              <a:rPr lang="en-US" sz="1800" b="1" dirty="0">
                <a:solidFill>
                  <a:srgbClr val="C00000"/>
                </a:solidFill>
              </a:rPr>
              <a:t>COMSOL is NOT a </a:t>
            </a:r>
            <a:r>
              <a:rPr lang="en-US" b="1" dirty="0">
                <a:solidFill>
                  <a:srgbClr val="C00000"/>
                </a:solidFill>
              </a:rPr>
              <a:t>CAD</a:t>
            </a:r>
            <a:r>
              <a:rPr lang="en-US" sz="1800" b="1" dirty="0">
                <a:solidFill>
                  <a:srgbClr val="C00000"/>
                </a:solidFill>
              </a:rPr>
              <a:t> Solution</a:t>
            </a:r>
          </a:p>
        </p:txBody>
      </p:sp>
      <p:sp>
        <p:nvSpPr>
          <p:cNvPr id="19" name="TextBox 18">
            <a:extLst>
              <a:ext uri="{FF2B5EF4-FFF2-40B4-BE49-F238E27FC236}">
                <a16:creationId xmlns:a16="http://schemas.microsoft.com/office/drawing/2014/main" id="{D43DF7BA-7179-860D-69D4-1E58B1791159}"/>
              </a:ext>
            </a:extLst>
          </p:cNvPr>
          <p:cNvSpPr txBox="1"/>
          <p:nvPr/>
        </p:nvSpPr>
        <p:spPr bwMode="gray">
          <a:xfrm>
            <a:off x="8265698" y="2387288"/>
            <a:ext cx="3682676" cy="1754326"/>
          </a:xfrm>
          <a:prstGeom prst="rect">
            <a:avLst/>
          </a:prstGeom>
          <a:noFill/>
        </p:spPr>
        <p:txBody>
          <a:bodyPr wrap="square">
            <a:spAutoFit/>
          </a:bodyPr>
          <a:lstStyle/>
          <a:p>
            <a:r>
              <a:rPr lang="en-US" dirty="0"/>
              <a:t>Importing geometry objects from a 3D CAD file into COMSOL is seamless. However, setting boundary conditions and loads can be more complex and less intuitive</a:t>
            </a:r>
          </a:p>
          <a:p>
            <a:endParaRPr lang="en-US" dirty="0"/>
          </a:p>
        </p:txBody>
      </p:sp>
      <p:sp>
        <p:nvSpPr>
          <p:cNvPr id="21" name="TextBox 20">
            <a:extLst>
              <a:ext uri="{FF2B5EF4-FFF2-40B4-BE49-F238E27FC236}">
                <a16:creationId xmlns:a16="http://schemas.microsoft.com/office/drawing/2014/main" id="{57F43369-DFAC-A7D1-E790-D98316F849A7}"/>
              </a:ext>
            </a:extLst>
          </p:cNvPr>
          <p:cNvSpPr txBox="1"/>
          <p:nvPr/>
        </p:nvSpPr>
        <p:spPr bwMode="gray">
          <a:xfrm>
            <a:off x="8307636" y="4398600"/>
            <a:ext cx="3640738" cy="1754326"/>
          </a:xfrm>
          <a:prstGeom prst="rect">
            <a:avLst/>
          </a:prstGeom>
          <a:noFill/>
        </p:spPr>
        <p:txBody>
          <a:bodyPr wrap="square">
            <a:spAutoFit/>
          </a:bodyPr>
          <a:lstStyle/>
          <a:p>
            <a:r>
              <a:rPr lang="en-US" dirty="0"/>
              <a:t>One of the key objectives of the RINDÖ project is to develop an extension for the mate connector automatically handling the loads and reactions between adjacent entities. Experimental validation is a MUST.</a:t>
            </a:r>
          </a:p>
        </p:txBody>
      </p:sp>
    </p:spTree>
    <p:extLst>
      <p:ext uri="{BB962C8B-B14F-4D97-AF65-F5344CB8AC3E}">
        <p14:creationId xmlns:p14="http://schemas.microsoft.com/office/powerpoint/2010/main" val="24217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Potential Industrial Case</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86541" y="675651"/>
            <a:ext cx="7258597" cy="307302"/>
          </a:xfrm>
        </p:spPr>
        <p:txBody>
          <a:bodyPr/>
          <a:lstStyle/>
          <a:p>
            <a:r>
              <a:rPr lang="en-US" dirty="0"/>
              <a:t>RINDÖ 2025</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14</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30023" y="1742658"/>
            <a:ext cx="3795221" cy="4401205"/>
          </a:xfrm>
          <a:prstGeom prst="rect">
            <a:avLst/>
          </a:prstGeom>
          <a:noFill/>
        </p:spPr>
        <p:txBody>
          <a:bodyPr wrap="square">
            <a:spAutoFit/>
          </a:bodyPr>
          <a:lstStyle/>
          <a:p>
            <a:pPr marL="285750" indent="-285750" algn="just">
              <a:buFont typeface="Arial" panose="020B0604020202020204" pitchFamily="34" charset="0"/>
              <a:buChar char="•"/>
            </a:pPr>
            <a:r>
              <a:rPr lang="en-US" sz="2000" kern="100" dirty="0">
                <a:effectLst/>
                <a:latin typeface="Aptos" panose="020B0004020202020204" pitchFamily="34" charset="0"/>
                <a:ea typeface="Aptos" panose="020B0004020202020204" pitchFamily="34" charset="0"/>
                <a:cs typeface="Arial" panose="020B0604020202020204" pitchFamily="34" charset="0"/>
              </a:rPr>
              <a:t>ABB is engaged in designing new skips for German potash mines, ensuring compliance with EUROCODE 3 standards.</a:t>
            </a:r>
          </a:p>
          <a:p>
            <a:pPr marL="285750" indent="-285750" algn="just">
              <a:buFont typeface="Arial" panose="020B0604020202020204" pitchFamily="34" charset="0"/>
              <a:buChar char="•"/>
            </a:pPr>
            <a:r>
              <a:rPr lang="en-US" sz="2000" kern="100" dirty="0">
                <a:effectLst/>
                <a:latin typeface="Aptos" panose="020B0004020202020204" pitchFamily="34" charset="0"/>
                <a:ea typeface="Aptos" panose="020B0004020202020204" pitchFamily="34" charset="0"/>
                <a:cs typeface="Arial" panose="020B0604020202020204" pitchFamily="34" charset="0"/>
              </a:rPr>
              <a:t>The customer’s current skips have shown signs of minor cracking in their structure. </a:t>
            </a:r>
          </a:p>
          <a:p>
            <a:pPr marL="285750" indent="-285750" algn="just">
              <a:buFont typeface="Arial" panose="020B0604020202020204" pitchFamily="34" charset="0"/>
              <a:buChar char="•"/>
            </a:pPr>
            <a:r>
              <a:rPr lang="en-US" sz="2000" kern="100" dirty="0">
                <a:effectLst/>
                <a:latin typeface="Aptos" panose="020B0004020202020204" pitchFamily="34" charset="0"/>
                <a:ea typeface="Aptos" panose="020B0004020202020204" pitchFamily="34" charset="0"/>
                <a:cs typeface="Arial" panose="020B0604020202020204" pitchFamily="34" charset="0"/>
              </a:rPr>
              <a:t>In response, the customer has requested a series of stress and vibration measurements to serve as the foundation for the calculations needed to develop new skips that are more resistant to cracking.</a:t>
            </a:r>
          </a:p>
        </p:txBody>
      </p:sp>
      <p:pic>
        <p:nvPicPr>
          <p:cNvPr id="20" name="Picture 19" descr="A yellow arrows in a circle&#10;&#10;Description automatically generated">
            <a:extLst>
              <a:ext uri="{FF2B5EF4-FFF2-40B4-BE49-F238E27FC236}">
                <a16:creationId xmlns:a16="http://schemas.microsoft.com/office/drawing/2014/main" id="{A9E4464D-6E2A-6F28-FD4C-8E80AFAAC890}"/>
              </a:ext>
            </a:extLst>
          </p:cNvPr>
          <p:cNvPicPr>
            <a:picLocks noChangeAspect="1"/>
          </p:cNvPicPr>
          <p:nvPr/>
        </p:nvPicPr>
        <p:blipFill>
          <a:blip r:embed="rId3"/>
          <a:stretch>
            <a:fillRect/>
          </a:stretch>
        </p:blipFill>
        <p:spPr>
          <a:xfrm>
            <a:off x="2632172" y="350824"/>
            <a:ext cx="713318" cy="720827"/>
          </a:xfrm>
          <a:prstGeom prst="rect">
            <a:avLst/>
          </a:prstGeom>
        </p:spPr>
      </p:pic>
      <p:pic>
        <p:nvPicPr>
          <p:cNvPr id="9" name="Picture 8" descr="A green sign on a metal pole&#10;&#10;Description automatically generated">
            <a:extLst>
              <a:ext uri="{FF2B5EF4-FFF2-40B4-BE49-F238E27FC236}">
                <a16:creationId xmlns:a16="http://schemas.microsoft.com/office/drawing/2014/main" id="{C3A81A40-6506-EDAD-8CBA-4331749558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296734" y="2240793"/>
            <a:ext cx="4290008" cy="3217506"/>
          </a:xfrm>
          <a:prstGeom prst="rect">
            <a:avLst/>
          </a:prstGeom>
        </p:spPr>
      </p:pic>
      <p:pic>
        <p:nvPicPr>
          <p:cNvPr id="10" name="Picture 9">
            <a:extLst>
              <a:ext uri="{FF2B5EF4-FFF2-40B4-BE49-F238E27FC236}">
                <a16:creationId xmlns:a16="http://schemas.microsoft.com/office/drawing/2014/main" id="{03515CE4-0B92-58E5-D71C-817DD54A7F47}"/>
              </a:ext>
            </a:extLst>
          </p:cNvPr>
          <p:cNvPicPr>
            <a:picLocks noChangeAspect="1"/>
          </p:cNvPicPr>
          <p:nvPr/>
        </p:nvPicPr>
        <p:blipFill>
          <a:blip r:embed="rId5"/>
          <a:stretch>
            <a:fillRect/>
          </a:stretch>
        </p:blipFill>
        <p:spPr>
          <a:xfrm>
            <a:off x="9430035" y="1986676"/>
            <a:ext cx="1067719" cy="985882"/>
          </a:xfrm>
          <a:prstGeom prst="rect">
            <a:avLst/>
          </a:prstGeom>
        </p:spPr>
      </p:pic>
      <p:sp>
        <p:nvSpPr>
          <p:cNvPr id="23" name="TextBox 22">
            <a:extLst>
              <a:ext uri="{FF2B5EF4-FFF2-40B4-BE49-F238E27FC236}">
                <a16:creationId xmlns:a16="http://schemas.microsoft.com/office/drawing/2014/main" id="{52B2E02F-0AE0-0E2E-A6B5-2A951F35BBD7}"/>
              </a:ext>
            </a:extLst>
          </p:cNvPr>
          <p:cNvSpPr txBox="1"/>
          <p:nvPr/>
        </p:nvSpPr>
        <p:spPr bwMode="gray">
          <a:xfrm>
            <a:off x="8388498" y="3409227"/>
            <a:ext cx="3466900" cy="2585323"/>
          </a:xfrm>
          <a:prstGeom prst="rect">
            <a:avLst/>
          </a:prstGeom>
          <a:noFill/>
        </p:spPr>
        <p:txBody>
          <a:bodyPr wrap="square">
            <a:spAutoFit/>
          </a:bodyPr>
          <a:lstStyle/>
          <a:p>
            <a:pPr marL="285750" indent="-285750">
              <a:buFont typeface="Arial" panose="020B0604020202020204" pitchFamily="34" charset="0"/>
              <a:buChar char="•"/>
            </a:pPr>
            <a:r>
              <a:rPr lang="en-US" dirty="0"/>
              <a:t>VIBRATION: 3-directional accelerometers</a:t>
            </a:r>
          </a:p>
          <a:p>
            <a:pPr marL="285750" indent="-285750">
              <a:buFont typeface="Arial" panose="020B0604020202020204" pitchFamily="34" charset="0"/>
              <a:buChar char="•"/>
            </a:pPr>
            <a:r>
              <a:rPr lang="en-US" dirty="0"/>
              <a:t>PRINCIPAL STRESSES: Rosette Strain-gauges</a:t>
            </a:r>
          </a:p>
          <a:p>
            <a:pPr marL="285750" indent="-285750">
              <a:buFont typeface="Arial" panose="020B0604020202020204" pitchFamily="34" charset="0"/>
              <a:buChar char="•"/>
            </a:pPr>
            <a:r>
              <a:rPr lang="en-US" dirty="0"/>
              <a:t>High-speed DAQ, remotely controlled</a:t>
            </a:r>
          </a:p>
          <a:p>
            <a:pPr marL="285750" indent="-285750">
              <a:buFont typeface="Arial" panose="020B0604020202020204" pitchFamily="34" charset="0"/>
              <a:buChar char="•"/>
            </a:pPr>
            <a:r>
              <a:rPr lang="en-US" dirty="0"/>
              <a:t>DATA: Several operational cycles for loaded and unloaded conditions.</a:t>
            </a:r>
          </a:p>
        </p:txBody>
      </p:sp>
    </p:spTree>
    <p:extLst>
      <p:ext uri="{BB962C8B-B14F-4D97-AF65-F5344CB8AC3E}">
        <p14:creationId xmlns:p14="http://schemas.microsoft.com/office/powerpoint/2010/main" val="2901504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9140AAA-CF58-B50E-0F31-D1CB6F837ECD}"/>
              </a:ext>
            </a:extLst>
          </p:cNvPr>
          <p:cNvSpPr>
            <a:spLocks noGrp="1"/>
          </p:cNvSpPr>
          <p:nvPr>
            <p:ph type="dt" sz="half" idx="4294967295"/>
          </p:nvPr>
        </p:nvSpPr>
        <p:spPr>
          <a:xfrm>
            <a:off x="0" y="6489700"/>
            <a:ext cx="1163638" cy="117475"/>
          </a:xfrm>
        </p:spPr>
        <p:txBody>
          <a:bodyPr/>
          <a:lstStyle/>
          <a:p>
            <a:fld id="{604723B6-2C37-4C03-92C2-AA6C4A469955}" type="datetime4">
              <a:rPr lang="en-US" smtClean="0"/>
              <a:t>October 21, 2024</a:t>
            </a:fld>
            <a:endParaRPr lang="en-US" dirty="0"/>
          </a:p>
        </p:txBody>
      </p:sp>
      <p:sp>
        <p:nvSpPr>
          <p:cNvPr id="6" name="Slide Number Placeholder 5">
            <a:extLst>
              <a:ext uri="{FF2B5EF4-FFF2-40B4-BE49-F238E27FC236}">
                <a16:creationId xmlns:a16="http://schemas.microsoft.com/office/drawing/2014/main" id="{4A07E80B-B36F-B8C3-7C88-EF100994CFF3}"/>
              </a:ext>
            </a:extLst>
          </p:cNvPr>
          <p:cNvSpPr>
            <a:spLocks noGrp="1"/>
          </p:cNvSpPr>
          <p:nvPr>
            <p:ph type="sldNum" sz="quarter" idx="4294967295"/>
          </p:nvPr>
        </p:nvSpPr>
        <p:spPr>
          <a:xfrm>
            <a:off x="0" y="6488113"/>
            <a:ext cx="676275" cy="119062"/>
          </a:xfrm>
        </p:spPr>
        <p:txBody>
          <a:bodyPr/>
          <a:lstStyle/>
          <a:p>
            <a:r>
              <a:rPr lang="en-US"/>
              <a:t>Slide </a:t>
            </a:r>
            <a:fld id="{619F89D8-7AE3-494A-97F3-03D680869632}" type="slidenum">
              <a:rPr lang="en-US" smtClean="0"/>
              <a:pPr/>
              <a:t>15</a:t>
            </a:fld>
            <a:endParaRPr lang="en-US" dirty="0"/>
          </a:p>
        </p:txBody>
      </p:sp>
      <p:pic>
        <p:nvPicPr>
          <p:cNvPr id="10" name="Picture 9" descr="A large machine in a building&#10;&#10;Description automatically generated">
            <a:extLst>
              <a:ext uri="{FF2B5EF4-FFF2-40B4-BE49-F238E27FC236}">
                <a16:creationId xmlns:a16="http://schemas.microsoft.com/office/drawing/2014/main" id="{EAD4CC26-6BED-8E33-EC8B-A539B7102597}"/>
              </a:ext>
            </a:extLst>
          </p:cNvPr>
          <p:cNvPicPr>
            <a:picLocks noChangeAspect="1"/>
          </p:cNvPicPr>
          <p:nvPr/>
        </p:nvPicPr>
        <p:blipFill>
          <a:blip r:embed="rId2"/>
          <a:stretch>
            <a:fillRect/>
          </a:stretch>
        </p:blipFill>
        <p:spPr>
          <a:xfrm>
            <a:off x="934828" y="407041"/>
            <a:ext cx="10773262" cy="6043917"/>
          </a:xfrm>
          <a:prstGeom prst="rect">
            <a:avLst/>
          </a:prstGeom>
        </p:spPr>
      </p:pic>
    </p:spTree>
    <p:extLst>
      <p:ext uri="{BB962C8B-B14F-4D97-AF65-F5344CB8AC3E}">
        <p14:creationId xmlns:p14="http://schemas.microsoft.com/office/powerpoint/2010/main" val="839653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154AAD2-0FA1-40C3-BDB9-1741228A7DD6}"/>
              </a:ext>
            </a:extLst>
          </p:cNvPr>
          <p:cNvSpPr>
            <a:spLocks noGrp="1"/>
          </p:cNvSpPr>
          <p:nvPr>
            <p:ph type="dt" sz="half" idx="11"/>
          </p:nvPr>
        </p:nvSpPr>
        <p:spPr/>
        <p:txBody>
          <a:bodyPr/>
          <a:lstStyle/>
          <a:p>
            <a:fld id="{70479A72-920A-415B-8469-E7772A79C549}" type="datetime4">
              <a:rPr lang="en-US" smtClean="0"/>
              <a:t>October 21, 2024</a:t>
            </a:fld>
            <a:endParaRPr lang="en-US" dirty="0"/>
          </a:p>
        </p:txBody>
      </p:sp>
      <p:sp>
        <p:nvSpPr>
          <p:cNvPr id="4" name="Slide Number Placeholder 3">
            <a:extLst>
              <a:ext uri="{FF2B5EF4-FFF2-40B4-BE49-F238E27FC236}">
                <a16:creationId xmlns:a16="http://schemas.microsoft.com/office/drawing/2014/main" id="{49AC3271-A931-471E-A9DC-A2357A91E9F3}"/>
              </a:ext>
            </a:extLst>
          </p:cNvPr>
          <p:cNvSpPr>
            <a:spLocks noGrp="1"/>
          </p:cNvSpPr>
          <p:nvPr>
            <p:ph type="sldNum" sz="quarter" idx="12"/>
          </p:nvPr>
        </p:nvSpPr>
        <p:spPr/>
        <p:txBody>
          <a:bodyPr/>
          <a:lstStyle/>
          <a:p>
            <a:r>
              <a:rPr lang="en-US"/>
              <a:t>Slide </a:t>
            </a:r>
            <a:fld id="{619F89D8-7AE3-494A-97F3-03D680869632}" type="slidenum">
              <a:rPr lang="en-US" smtClean="0"/>
              <a:pPr/>
              <a:t>16</a:t>
            </a:fld>
            <a:endParaRPr lang="en-US" dirty="0"/>
          </a:p>
        </p:txBody>
      </p:sp>
    </p:spTree>
    <p:extLst>
      <p:ext uri="{BB962C8B-B14F-4D97-AF65-F5344CB8AC3E}">
        <p14:creationId xmlns:p14="http://schemas.microsoft.com/office/powerpoint/2010/main" val="1699956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l"/>
            <a:r>
              <a:rPr lang="en-US" i="0" dirty="0">
                <a:solidFill>
                  <a:srgbClr val="0070C0"/>
                </a:solidFill>
                <a:effectLst/>
                <a:latin typeface="ABBvoice-Bold"/>
              </a:rPr>
              <a:t>ABB in numbers 2023</a:t>
            </a:r>
          </a:p>
        </p:txBody>
      </p:sp>
      <p:sp>
        <p:nvSpPr>
          <p:cNvPr id="6" name="Title 5"/>
          <p:cNvSpPr>
            <a:spLocks noGrp="1"/>
          </p:cNvSpPr>
          <p:nvPr>
            <p:ph type="title"/>
          </p:nvPr>
        </p:nvSpPr>
        <p:spPr>
          <a:xfrm>
            <a:off x="323475" y="651298"/>
            <a:ext cx="11520000" cy="396000"/>
          </a:xfrm>
        </p:spPr>
        <p:txBody>
          <a:bodyPr/>
          <a:lstStyle/>
          <a:p>
            <a:pPr algn="l"/>
            <a:r>
              <a:rPr lang="en-US" b="1" i="0" dirty="0">
                <a:solidFill>
                  <a:srgbClr val="000000"/>
                </a:solidFill>
                <a:effectLst/>
                <a:latin typeface="ABBvoice-Bold"/>
              </a:rPr>
              <a:t>About ABB</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2</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31285" y="1601394"/>
            <a:ext cx="3657795" cy="4358886"/>
          </a:xfrm>
          <a:prstGeom prst="rect">
            <a:avLst/>
          </a:prstGeom>
          <a:noFill/>
        </p:spPr>
        <p:txBody>
          <a:bodyPr wrap="square">
            <a:spAutoFit/>
          </a:bodyPr>
          <a:lstStyle/>
          <a:p>
            <a:pPr marL="342900" lvl="0" indent="-342900" algn="just">
              <a:lnSpc>
                <a:spcPct val="107000"/>
              </a:lnSpc>
              <a:buFont typeface="Symbol" panose="05050102010706020507" pitchFamily="18" charset="2"/>
              <a:buChar char=""/>
            </a:pPr>
            <a:r>
              <a:rPr lang="en-GB" sz="2000" kern="100" dirty="0">
                <a:effectLst/>
                <a:latin typeface="ABBvoice"/>
                <a:ea typeface="Aptos" panose="020B0004020202020204" pitchFamily="34" charset="0"/>
                <a:cs typeface="Arial" panose="020B0604020202020204" pitchFamily="34" charset="0"/>
              </a:rPr>
              <a:t>ABB solutions connect engineering know-how and software to optimize how things are manufactured, moved, powered and operated. </a:t>
            </a:r>
            <a:endParaRPr lang="en-US" sz="2000" kern="100" dirty="0">
              <a:effectLst/>
              <a:latin typeface="ABBvoice"/>
              <a:ea typeface="Aptos" panose="020B000402020202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2000" kern="100" dirty="0">
                <a:effectLst/>
                <a:latin typeface="ABBvoice"/>
                <a:ea typeface="Aptos" panose="020B0004020202020204" pitchFamily="34" charset="0"/>
                <a:cs typeface="Arial" panose="020B0604020202020204" pitchFamily="34" charset="0"/>
              </a:rPr>
              <a:t>In collaboration with the customers, partners and suppliers, ABB address the world’s energy challenges, transform industries and embed sustainability in everything.</a:t>
            </a:r>
            <a:endParaRPr lang="en-US" sz="2000" kern="100" dirty="0">
              <a:effectLst/>
              <a:latin typeface="ABBvoice"/>
              <a:ea typeface="Aptos" panose="020B00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E65BC4C2-9E55-8763-7A60-B009EB1D5FD8}"/>
              </a:ext>
            </a:extLst>
          </p:cNvPr>
          <p:cNvPicPr>
            <a:picLocks noChangeAspect="1"/>
          </p:cNvPicPr>
          <p:nvPr/>
        </p:nvPicPr>
        <p:blipFill>
          <a:blip r:embed="rId3"/>
          <a:stretch>
            <a:fillRect/>
          </a:stretch>
        </p:blipFill>
        <p:spPr>
          <a:xfrm>
            <a:off x="4702084" y="1896336"/>
            <a:ext cx="7069780" cy="3786982"/>
          </a:xfrm>
          <a:prstGeom prst="rect">
            <a:avLst/>
          </a:prstGeom>
        </p:spPr>
      </p:pic>
    </p:spTree>
    <p:extLst>
      <p:ext uri="{BB962C8B-B14F-4D97-AF65-F5344CB8AC3E}">
        <p14:creationId xmlns:p14="http://schemas.microsoft.com/office/powerpoint/2010/main" val="2135024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rPr>
              <a:t>So, Let’s focus on it</a:t>
            </a:r>
            <a:endParaRPr lang="en-US" sz="2000"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23475" y="651298"/>
            <a:ext cx="11520000" cy="396000"/>
          </a:xfrm>
        </p:spPr>
        <p:txBody>
          <a:bodyPr/>
          <a:lstStyle/>
          <a:p>
            <a:r>
              <a:rPr lang="en-US" dirty="0"/>
              <a:t>ABB MINING HOISTS</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3</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pic>
        <p:nvPicPr>
          <p:cNvPr id="8" name="Picture 7">
            <a:extLst>
              <a:ext uri="{FF2B5EF4-FFF2-40B4-BE49-F238E27FC236}">
                <a16:creationId xmlns:a16="http://schemas.microsoft.com/office/drawing/2014/main" id="{7383226E-B686-7388-B961-F5DEF5173F96}"/>
              </a:ext>
            </a:extLst>
          </p:cNvPr>
          <p:cNvPicPr>
            <a:picLocks noChangeAspect="1"/>
          </p:cNvPicPr>
          <p:nvPr/>
        </p:nvPicPr>
        <p:blipFill>
          <a:blip r:embed="rId3"/>
          <a:stretch>
            <a:fillRect/>
          </a:stretch>
        </p:blipFill>
        <p:spPr>
          <a:xfrm>
            <a:off x="4516884" y="2435058"/>
            <a:ext cx="7443831" cy="2824425"/>
          </a:xfrm>
          <a:prstGeom prst="rect">
            <a:avLst/>
          </a:prstGeom>
        </p:spPr>
      </p:pic>
      <p:sp>
        <p:nvSpPr>
          <p:cNvPr id="17" name="TextBox 16">
            <a:extLst>
              <a:ext uri="{FF2B5EF4-FFF2-40B4-BE49-F238E27FC236}">
                <a16:creationId xmlns:a16="http://schemas.microsoft.com/office/drawing/2014/main" id="{B24AC9DC-ABE4-384D-34B2-F9D1FB06F4F2}"/>
              </a:ext>
            </a:extLst>
          </p:cNvPr>
          <p:cNvSpPr txBox="1"/>
          <p:nvPr/>
        </p:nvSpPr>
        <p:spPr bwMode="gray">
          <a:xfrm>
            <a:off x="231285" y="1601394"/>
            <a:ext cx="3657795" cy="4524315"/>
          </a:xfrm>
          <a:prstGeom prst="rect">
            <a:avLst/>
          </a:prstGeom>
          <a:noFill/>
        </p:spPr>
        <p:txBody>
          <a:bodyPr wrap="square">
            <a:spAutoFit/>
          </a:bodyPr>
          <a:lstStyle/>
          <a:p>
            <a:r>
              <a:rPr lang="en-US" dirty="0">
                <a:ea typeface="Times New Roman" panose="02020603050405020304" pitchFamily="18" charset="0"/>
              </a:rPr>
              <a:t>M</a:t>
            </a:r>
            <a:r>
              <a:rPr lang="en-US" dirty="0">
                <a:effectLst/>
                <a:ea typeface="Times New Roman" panose="02020603050405020304" pitchFamily="18" charset="0"/>
              </a:rPr>
              <a:t>ine hoist</a:t>
            </a:r>
            <a:r>
              <a:rPr lang="en-US" dirty="0">
                <a:ea typeface="Times New Roman" panose="02020603050405020304" pitchFamily="18" charset="0"/>
              </a:rPr>
              <a:t> is </a:t>
            </a:r>
            <a:r>
              <a:rPr lang="en-US" dirty="0">
                <a:effectLst/>
                <a:ea typeface="Times New Roman" panose="02020603050405020304" pitchFamily="18" charset="0"/>
              </a:rPr>
              <a:t>significant capital investments. Its efficient, safe, and reliable operation are of vital importance to mining companies.  ABB delivers one of the largest units covering hoisting system , motors, control systems e.g., the ACS 6000 MV drives, break control system and related technical support. </a:t>
            </a:r>
          </a:p>
          <a:p>
            <a:endParaRPr lang="en-US" dirty="0">
              <a:effectLst/>
              <a:ea typeface="Times New Roman" panose="02020603050405020304" pitchFamily="18" charset="0"/>
            </a:endParaRPr>
          </a:p>
          <a:p>
            <a:pPr marL="285750" indent="-285750">
              <a:buFont typeface="Arial" panose="020B0604020202020204" pitchFamily="34" charset="0"/>
              <a:buChar char="•"/>
            </a:pPr>
            <a:r>
              <a:rPr lang="en-US" dirty="0">
                <a:ea typeface="Times New Roman" panose="02020603050405020304" pitchFamily="18" charset="0"/>
              </a:rPr>
              <a:t>D</a:t>
            </a:r>
            <a:r>
              <a:rPr lang="en-US" dirty="0">
                <a:effectLst/>
                <a:ea typeface="Times New Roman" panose="02020603050405020304" pitchFamily="18" charset="0"/>
              </a:rPr>
              <a:t>rums of diameter </a:t>
            </a:r>
            <a:r>
              <a:rPr lang="en-US" dirty="0">
                <a:ea typeface="Times New Roman" panose="02020603050405020304" pitchFamily="18" charset="0"/>
              </a:rPr>
              <a:t>up to</a:t>
            </a:r>
            <a:r>
              <a:rPr lang="en-US" dirty="0">
                <a:effectLst/>
                <a:ea typeface="Times New Roman" panose="02020603050405020304" pitchFamily="18" charset="0"/>
              </a:rPr>
              <a:t> 5.7 m </a:t>
            </a:r>
          </a:p>
          <a:p>
            <a:pPr marL="285750" indent="-285750">
              <a:buFont typeface="Arial" panose="020B0604020202020204" pitchFamily="34" charset="0"/>
              <a:buChar char="•"/>
            </a:pPr>
            <a:r>
              <a:rPr lang="en-US" b="0" i="0" dirty="0">
                <a:effectLst/>
                <a:highlight>
                  <a:srgbClr val="FFFFFF"/>
                </a:highlight>
              </a:rPr>
              <a:t>ACS 600 for 3-36 </a:t>
            </a:r>
            <a:r>
              <a:rPr lang="en-US" i="0" dirty="0">
                <a:effectLst/>
                <a:highlight>
                  <a:srgbClr val="FFFFFF"/>
                </a:highlight>
              </a:rPr>
              <a:t>MW</a:t>
            </a:r>
            <a:r>
              <a:rPr lang="en-US" b="0" i="0" dirty="0">
                <a:effectLst/>
                <a:highlight>
                  <a:srgbClr val="FFFFFF"/>
                </a:highlight>
              </a:rPr>
              <a:t> motors</a:t>
            </a:r>
            <a:endParaRPr lang="en-US" dirty="0">
              <a:ea typeface="Times New Roman" panose="02020603050405020304" pitchFamily="18" charset="0"/>
            </a:endParaRPr>
          </a:p>
          <a:p>
            <a:pPr marL="285750" indent="-285750">
              <a:buFont typeface="Arial" panose="020B0604020202020204" pitchFamily="34" charset="0"/>
              <a:buChar char="•"/>
            </a:pPr>
            <a:r>
              <a:rPr lang="en-US" dirty="0">
                <a:ea typeface="Times New Roman" panose="02020603050405020304" pitchFamily="18" charset="0"/>
              </a:rPr>
              <a:t>P</a:t>
            </a:r>
            <a:r>
              <a:rPr lang="en-US" dirty="0">
                <a:effectLst/>
                <a:ea typeface="Times New Roman" panose="02020603050405020304" pitchFamily="18" charset="0"/>
              </a:rPr>
              <a:t>ayload up to 45 t with average payload </a:t>
            </a:r>
            <a:r>
              <a:rPr lang="en-US" dirty="0">
                <a:ea typeface="Times New Roman" panose="02020603050405020304" pitchFamily="18" charset="0"/>
              </a:rPr>
              <a:t>up to</a:t>
            </a:r>
            <a:r>
              <a:rPr lang="en-US" dirty="0">
                <a:effectLst/>
                <a:ea typeface="Times New Roman" panose="02020603050405020304" pitchFamily="18" charset="0"/>
              </a:rPr>
              <a:t> 1530 tph</a:t>
            </a:r>
          </a:p>
          <a:p>
            <a:endParaRPr lang="en-US" dirty="0">
              <a:solidFill>
                <a:srgbClr val="FF0000"/>
              </a:solidFill>
              <a:ea typeface="Times New Roman" panose="02020603050405020304" pitchFamily="18" charset="0"/>
            </a:endParaRPr>
          </a:p>
          <a:p>
            <a:pPr algn="ctr"/>
            <a:r>
              <a:rPr lang="en-US" b="1" dirty="0">
                <a:solidFill>
                  <a:srgbClr val="002060"/>
                </a:solidFill>
                <a:effectLst/>
                <a:ea typeface="Times New Roman" panose="02020603050405020304" pitchFamily="18" charset="0"/>
              </a:rPr>
              <a:t>NO UNPLANNED DOWNTIMES !</a:t>
            </a:r>
          </a:p>
        </p:txBody>
      </p:sp>
    </p:spTree>
    <p:extLst>
      <p:ext uri="{BB962C8B-B14F-4D97-AF65-F5344CB8AC3E}">
        <p14:creationId xmlns:p14="http://schemas.microsoft.com/office/powerpoint/2010/main" val="355272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ABB </a:t>
            </a:r>
            <a:r>
              <a:rPr lang="en-US" dirty="0">
                <a:solidFill>
                  <a:srgbClr val="0070C0"/>
                </a:solidFill>
                <a:ea typeface="Times New Roman" panose="02020603050405020304" pitchFamily="18" charset="0"/>
              </a:rPr>
              <a:t>V</a:t>
            </a:r>
            <a:r>
              <a:rPr lang="en-US" dirty="0">
                <a:solidFill>
                  <a:srgbClr val="0070C0"/>
                </a:solidFill>
                <a:effectLst/>
                <a:ea typeface="Times New Roman" panose="02020603050405020304" pitchFamily="18" charset="0"/>
              </a:rPr>
              <a:t>ision on Mine Hoist Monitoring</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23475" y="651298"/>
            <a:ext cx="11520000" cy="396000"/>
          </a:xfrm>
        </p:spPr>
        <p:txBody>
          <a:bodyPr/>
          <a:lstStyle/>
          <a:p>
            <a:r>
              <a:rPr lang="en-US" dirty="0"/>
              <a:t>MECHANICAL DIGITALIZATION</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4</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26243" y="1754322"/>
            <a:ext cx="3827283" cy="3970318"/>
          </a:xfrm>
          <a:prstGeom prst="rect">
            <a:avLst/>
          </a:prstGeom>
          <a:noFill/>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onventional process of mechanical design assumes predetermined, limited numbers of hoist load cycles. </a:t>
            </a:r>
          </a:p>
          <a:p>
            <a:pPr marL="285750" indent="-285750" algn="jus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After the initial design and commissioning of the mine hoist, the mechanical strain within the hoist components is usually no longer monitored. </a:t>
            </a:r>
          </a:p>
          <a:p>
            <a:pPr marL="285750" indent="-285750" algn="jus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It is generally assumed that the safety factors incorporated into the design are sufficient to ensure the safe operation of the mine hoist throughout its lifecycle.</a:t>
            </a:r>
          </a:p>
        </p:txBody>
      </p:sp>
      <p:sp>
        <p:nvSpPr>
          <p:cNvPr id="10" name="TextBox 9">
            <a:extLst>
              <a:ext uri="{FF2B5EF4-FFF2-40B4-BE49-F238E27FC236}">
                <a16:creationId xmlns:a16="http://schemas.microsoft.com/office/drawing/2014/main" id="{B6ECC881-969F-BE74-04EE-4294FB553DEB}"/>
              </a:ext>
            </a:extLst>
          </p:cNvPr>
          <p:cNvSpPr txBox="1"/>
          <p:nvPr/>
        </p:nvSpPr>
        <p:spPr bwMode="gray">
          <a:xfrm>
            <a:off x="4403471" y="1693612"/>
            <a:ext cx="7557244" cy="707886"/>
          </a:xfrm>
          <a:prstGeom prst="rect">
            <a:avLst/>
          </a:prstGeom>
          <a:noFill/>
        </p:spPr>
        <p:txBody>
          <a:bodyPr wrap="square">
            <a:spAutoFit/>
          </a:bodyPr>
          <a:lstStyle/>
          <a:p>
            <a:pPr algn="just"/>
            <a:r>
              <a:rPr lang="en-US" sz="2000" dirty="0">
                <a:effectLst/>
                <a:ea typeface="Times New Roman" panose="02020603050405020304" pitchFamily="18" charset="0"/>
              </a:rPr>
              <a:t>New generation of hoists is going to be equipped with stress/vibration monitoring systems that continuously feed data into advanced models. </a:t>
            </a:r>
          </a:p>
        </p:txBody>
      </p:sp>
      <p:pic>
        <p:nvPicPr>
          <p:cNvPr id="15" name="Picture 14">
            <a:extLst>
              <a:ext uri="{FF2B5EF4-FFF2-40B4-BE49-F238E27FC236}">
                <a16:creationId xmlns:a16="http://schemas.microsoft.com/office/drawing/2014/main" id="{27954F65-6093-E6AA-FB73-53092E373128}"/>
              </a:ext>
            </a:extLst>
          </p:cNvPr>
          <p:cNvPicPr>
            <a:picLocks noChangeAspect="1"/>
          </p:cNvPicPr>
          <p:nvPr/>
        </p:nvPicPr>
        <p:blipFill>
          <a:blip r:embed="rId3"/>
          <a:stretch>
            <a:fillRect/>
          </a:stretch>
        </p:blipFill>
        <p:spPr>
          <a:xfrm>
            <a:off x="4608237" y="2538363"/>
            <a:ext cx="7252470" cy="3473155"/>
          </a:xfrm>
          <a:prstGeom prst="rect">
            <a:avLst/>
          </a:prstGeom>
        </p:spPr>
      </p:pic>
    </p:spTree>
    <p:extLst>
      <p:ext uri="{BB962C8B-B14F-4D97-AF65-F5344CB8AC3E}">
        <p14:creationId xmlns:p14="http://schemas.microsoft.com/office/powerpoint/2010/main" val="2364595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Rapid Innovation &amp; Development</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23475" y="651298"/>
            <a:ext cx="11520000" cy="396000"/>
          </a:xfrm>
        </p:spPr>
        <p:txBody>
          <a:bodyPr/>
          <a:lstStyle/>
          <a:p>
            <a:r>
              <a:rPr lang="en-US" dirty="0"/>
              <a:t>IBA BASED MONITORING SYSTEM</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5</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26244" y="1754322"/>
            <a:ext cx="3535052" cy="4247317"/>
          </a:xfrm>
          <a:prstGeom prst="rect">
            <a:avLst/>
          </a:prstGeom>
          <a:noFill/>
        </p:spPr>
        <p:txBody>
          <a:bodyPr wrap="square">
            <a:spAutoFit/>
          </a:bodyPr>
          <a:lstStyle/>
          <a:p>
            <a:pPr algn="just"/>
            <a:r>
              <a:rPr lang="en-US" b="1" dirty="0">
                <a:solidFill>
                  <a:schemeClr val="bg2"/>
                </a:solidFill>
                <a:latin typeface="Times New Roman" panose="02020603050405020304" pitchFamily="18" charset="0"/>
                <a:ea typeface="Times New Roman" panose="02020603050405020304" pitchFamily="18" charset="0"/>
              </a:rPr>
              <a:t>PLUG &amp; PLAY</a:t>
            </a:r>
          </a:p>
          <a:p>
            <a:pPr algn="just"/>
            <a:endParaRPr lang="en-US" b="1" dirty="0">
              <a:solidFill>
                <a:srgbClr val="0070C0"/>
              </a:solidFill>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en-GB" sz="1800" kern="100" dirty="0">
                <a:effectLst/>
                <a:latin typeface="ABBvoice" panose="020D0603020503020204"/>
                <a:ea typeface="Aptos" panose="020B0004020202020204" pitchFamily="34" charset="0"/>
                <a:cs typeface="Arial" panose="020B0604020202020204" pitchFamily="34" charset="0"/>
              </a:rPr>
              <a:t>To stay ahead, research must have access to a dedicated, flexible, and powerful platform that can seamlessly integrate with existing industrial systems.</a:t>
            </a:r>
          </a:p>
          <a:p>
            <a:pPr marL="285750" indent="-285750" algn="just">
              <a:buFont typeface="Arial" panose="020B0604020202020204" pitchFamily="34" charset="0"/>
              <a:buChar char="•"/>
            </a:pPr>
            <a:r>
              <a:rPr lang="en-GB" sz="1800" kern="100" dirty="0">
                <a:effectLst/>
                <a:latin typeface="ABBvoice" panose="020D0603020503020204"/>
                <a:ea typeface="Aptos" panose="020B0004020202020204" pitchFamily="34" charset="0"/>
                <a:cs typeface="Arial" panose="020B0604020202020204" pitchFamily="34" charset="0"/>
              </a:rPr>
              <a:t>This would enable rapid testing and validation of new algorithms in real-world environments.</a:t>
            </a:r>
          </a:p>
          <a:p>
            <a:pPr marL="285750" indent="-285750" algn="just">
              <a:buFont typeface="Arial" panose="020B0604020202020204" pitchFamily="34" charset="0"/>
              <a:buChar char="•"/>
            </a:pPr>
            <a:r>
              <a:rPr lang="en-GB" kern="100" dirty="0">
                <a:latin typeface="ABBvoice" panose="020D0603020503020204"/>
                <a:ea typeface="Aptos" panose="020B0004020202020204" pitchFamily="34" charset="0"/>
                <a:cs typeface="Arial" panose="020B0604020202020204" pitchFamily="34" charset="0"/>
              </a:rPr>
              <a:t>We must </a:t>
            </a:r>
            <a:r>
              <a:rPr lang="en-GB" sz="1800" kern="100" dirty="0">
                <a:effectLst/>
                <a:latin typeface="ABBvoice" panose="020D0603020503020204"/>
                <a:ea typeface="Aptos" panose="020B0004020202020204" pitchFamily="34" charset="0"/>
                <a:cs typeface="Arial" panose="020B0604020202020204" pitchFamily="34" charset="0"/>
              </a:rPr>
              <a:t>ensure technological advancements are not only theoretical but also practically applicable.</a:t>
            </a:r>
            <a:endParaRPr lang="en-US" sz="1800" kern="100" dirty="0">
              <a:effectLst/>
              <a:latin typeface="ABBvoice" panose="020D0603020503020204"/>
              <a:ea typeface="Aptos" panose="020B0004020202020204" pitchFamily="34" charset="0"/>
              <a:cs typeface="Arial" panose="020B0604020202020204" pitchFamily="34" charset="0"/>
            </a:endParaRPr>
          </a:p>
          <a:p>
            <a:pPr algn="just"/>
            <a:endParaRPr lang="en-US" sz="1800" b="1" dirty="0">
              <a:solidFill>
                <a:srgbClr val="0070C0"/>
              </a:solidFill>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B6ECC881-969F-BE74-04EE-4294FB553DEB}"/>
              </a:ext>
            </a:extLst>
          </p:cNvPr>
          <p:cNvSpPr txBox="1"/>
          <p:nvPr/>
        </p:nvSpPr>
        <p:spPr bwMode="gray">
          <a:xfrm>
            <a:off x="4375715" y="1702965"/>
            <a:ext cx="7557244" cy="400110"/>
          </a:xfrm>
          <a:prstGeom prst="rect">
            <a:avLst/>
          </a:prstGeom>
          <a:noFill/>
        </p:spPr>
        <p:txBody>
          <a:bodyPr wrap="square">
            <a:spAutoFit/>
          </a:bodyPr>
          <a:lstStyle/>
          <a:p>
            <a:pPr algn="just"/>
            <a:r>
              <a:rPr lang="en-US" sz="2000" b="1" dirty="0">
                <a:solidFill>
                  <a:schemeClr val="bg2"/>
                </a:solidFill>
                <a:effectLst/>
                <a:ea typeface="Times New Roman" panose="02020603050405020304" pitchFamily="18" charset="0"/>
              </a:rPr>
              <a:t>IBA SYSTEM</a:t>
            </a:r>
          </a:p>
        </p:txBody>
      </p:sp>
      <p:pic>
        <p:nvPicPr>
          <p:cNvPr id="8" name="Picture 7" descr="A diagram of a computer&#10;&#10;Description automatically generated">
            <a:extLst>
              <a:ext uri="{FF2B5EF4-FFF2-40B4-BE49-F238E27FC236}">
                <a16:creationId xmlns:a16="http://schemas.microsoft.com/office/drawing/2014/main" id="{09B79838-F920-FAF0-1A42-FDB24FBCF3F8}"/>
              </a:ext>
            </a:extLst>
          </p:cNvPr>
          <p:cNvPicPr>
            <a:picLocks noChangeAspect="1"/>
          </p:cNvPicPr>
          <p:nvPr/>
        </p:nvPicPr>
        <p:blipFill>
          <a:blip r:embed="rId3"/>
          <a:stretch>
            <a:fillRect/>
          </a:stretch>
        </p:blipFill>
        <p:spPr>
          <a:xfrm>
            <a:off x="4417503" y="2629000"/>
            <a:ext cx="7425972" cy="3018819"/>
          </a:xfrm>
          <a:prstGeom prst="rect">
            <a:avLst/>
          </a:prstGeom>
        </p:spPr>
      </p:pic>
    </p:spTree>
    <p:extLst>
      <p:ext uri="{BB962C8B-B14F-4D97-AF65-F5344CB8AC3E}">
        <p14:creationId xmlns:p14="http://schemas.microsoft.com/office/powerpoint/2010/main" val="860765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4AAFA07-D9EF-4CAC-8337-25BEC0C86BB9}"/>
              </a:ext>
            </a:extLst>
          </p:cNvPr>
          <p:cNvSpPr txBox="1">
            <a:spLocks noGrp="1"/>
          </p:cNvSpPr>
          <p:nvPr>
            <p:ph type="body" idx="4294967295"/>
          </p:nvPr>
        </p:nvSpPr>
        <p:spPr>
          <a:xfrm>
            <a:off x="310923" y="1931194"/>
            <a:ext cx="3643198" cy="251999"/>
          </a:xfrm>
        </p:spPr>
        <p:txBody>
          <a:bodyPr/>
          <a:lstStyle/>
          <a:p>
            <a:pPr lvl="0"/>
            <a:r>
              <a:rPr lang="en-US" sz="1600" b="1" dirty="0">
                <a:solidFill>
                  <a:srgbClr val="FF0000"/>
                </a:solidFill>
              </a:rPr>
              <a:t>IRIS-M Camera &amp; KALMAN Order Tracking</a:t>
            </a:r>
          </a:p>
        </p:txBody>
      </p:sp>
      <p:sp>
        <p:nvSpPr>
          <p:cNvPr id="16" name="Subtitle 8">
            <a:extLst>
              <a:ext uri="{FF2B5EF4-FFF2-40B4-BE49-F238E27FC236}">
                <a16:creationId xmlns:a16="http://schemas.microsoft.com/office/drawing/2014/main" id="{FB20434C-D3E4-4291-879E-598AB4DC7A03}"/>
              </a:ext>
            </a:extLst>
          </p:cNvPr>
          <p:cNvSpPr txBox="1">
            <a:spLocks/>
          </p:cNvSpPr>
          <p:nvPr/>
        </p:nvSpPr>
        <p:spPr bwMode="gray">
          <a:xfrm>
            <a:off x="310923" y="1067223"/>
            <a:ext cx="11187217" cy="284730"/>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pPr algn="just">
              <a:lnSpc>
                <a:spcPts val="1400"/>
              </a:lnSpc>
            </a:pPr>
            <a:r>
              <a:rPr lang="en-US" sz="2000" dirty="0">
                <a:solidFill>
                  <a:srgbClr val="004C97"/>
                </a:solidFill>
                <a:ea typeface="Times New Roman" panose="02020603050405020304" pitchFamily="18" charset="0"/>
                <a:cs typeface="Times New Roman" panose="02020603050405020304" pitchFamily="18" charset="0"/>
              </a:rPr>
              <a:t>State-of-Art Sensors &amp; Advanced Processing</a:t>
            </a:r>
          </a:p>
        </p:txBody>
      </p:sp>
      <p:sp>
        <p:nvSpPr>
          <p:cNvPr id="10" name="Title 9">
            <a:extLst>
              <a:ext uri="{FF2B5EF4-FFF2-40B4-BE49-F238E27FC236}">
                <a16:creationId xmlns:a16="http://schemas.microsoft.com/office/drawing/2014/main" id="{A277DBF2-3B2B-43D0-B433-5EC38A20987E}"/>
              </a:ext>
            </a:extLst>
          </p:cNvPr>
          <p:cNvSpPr>
            <a:spLocks noGrp="1"/>
          </p:cNvSpPr>
          <p:nvPr>
            <p:ph type="title"/>
          </p:nvPr>
        </p:nvSpPr>
        <p:spPr>
          <a:xfrm>
            <a:off x="310923" y="633453"/>
            <a:ext cx="6981936" cy="396000"/>
          </a:xfrm>
        </p:spPr>
        <p:txBody>
          <a:bodyPr/>
          <a:lstStyle/>
          <a:p>
            <a:r>
              <a:rPr lang="en-US" dirty="0"/>
              <a:t>ADVANCED SENSING TECHNOLOGY</a:t>
            </a:r>
            <a:br>
              <a:rPr lang="en-US" sz="1800" dirty="0">
                <a:effectLst/>
                <a:latin typeface="Calibri" panose="020F0502020204030204" pitchFamily="34" charset="0"/>
                <a:ea typeface="Calibri" panose="020F0502020204030204" pitchFamily="34" charset="0"/>
              </a:rPr>
            </a:br>
            <a:endParaRPr lang="en-US" b="1" i="0" dirty="0">
              <a:latin typeface="Segoe UI" panose="020B0502040204020203" pitchFamily="34" charset="0"/>
            </a:endParaRPr>
          </a:p>
        </p:txBody>
      </p:sp>
      <p:sp>
        <p:nvSpPr>
          <p:cNvPr id="14" name="Text Placeholder 4">
            <a:extLst>
              <a:ext uri="{FF2B5EF4-FFF2-40B4-BE49-F238E27FC236}">
                <a16:creationId xmlns:a16="http://schemas.microsoft.com/office/drawing/2014/main" id="{9FFA2153-08AD-9D1D-5E35-296A679644A7}"/>
              </a:ext>
            </a:extLst>
          </p:cNvPr>
          <p:cNvSpPr txBox="1">
            <a:spLocks/>
          </p:cNvSpPr>
          <p:nvPr/>
        </p:nvSpPr>
        <p:spPr bwMode="gray">
          <a:xfrm>
            <a:off x="8164621" y="1928013"/>
            <a:ext cx="3643198" cy="251999"/>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r>
              <a:rPr lang="en-US" sz="1600" b="1" dirty="0">
                <a:solidFill>
                  <a:schemeClr val="bg2"/>
                </a:solidFill>
              </a:rPr>
              <a:t>Vision &amp; Advanced Image Processing</a:t>
            </a:r>
          </a:p>
        </p:txBody>
      </p:sp>
      <p:sp>
        <p:nvSpPr>
          <p:cNvPr id="3" name="Text Placeholder 4">
            <a:extLst>
              <a:ext uri="{FF2B5EF4-FFF2-40B4-BE49-F238E27FC236}">
                <a16:creationId xmlns:a16="http://schemas.microsoft.com/office/drawing/2014/main" id="{77D8ABFE-A614-A6B6-D608-3C8BDAE3F966}"/>
              </a:ext>
            </a:extLst>
          </p:cNvPr>
          <p:cNvSpPr txBox="1">
            <a:spLocks/>
          </p:cNvSpPr>
          <p:nvPr/>
        </p:nvSpPr>
        <p:spPr bwMode="gray">
          <a:xfrm>
            <a:off x="4027380" y="1928012"/>
            <a:ext cx="4014693" cy="284730"/>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r>
              <a:rPr lang="en-US" sz="1600" b="1" dirty="0">
                <a:solidFill>
                  <a:schemeClr val="bg2"/>
                </a:solidFill>
              </a:rPr>
              <a:t>Wireless, Multi-Channel Stress/Motion Sensors</a:t>
            </a:r>
          </a:p>
        </p:txBody>
      </p:sp>
      <p:pic>
        <p:nvPicPr>
          <p:cNvPr id="4" name="Picture 3">
            <a:extLst>
              <a:ext uri="{FF2B5EF4-FFF2-40B4-BE49-F238E27FC236}">
                <a16:creationId xmlns:a16="http://schemas.microsoft.com/office/drawing/2014/main" id="{541EBF55-1149-EAA5-1E32-C12239728C2F}"/>
              </a:ext>
            </a:extLst>
          </p:cNvPr>
          <p:cNvPicPr>
            <a:picLocks noChangeAspect="1"/>
          </p:cNvPicPr>
          <p:nvPr/>
        </p:nvPicPr>
        <p:blipFill>
          <a:blip r:embed="rId3"/>
          <a:stretch>
            <a:fillRect/>
          </a:stretch>
        </p:blipFill>
        <p:spPr>
          <a:xfrm>
            <a:off x="4879664" y="5120562"/>
            <a:ext cx="2338034" cy="770867"/>
          </a:xfrm>
          <a:prstGeom prst="rect">
            <a:avLst/>
          </a:prstGeom>
        </p:spPr>
      </p:pic>
      <p:pic>
        <p:nvPicPr>
          <p:cNvPr id="6" name="Content Placeholder 16" descr="A picture containing metal, outdoor object&#10;&#10;Description automatically generated">
            <a:extLst>
              <a:ext uri="{FF2B5EF4-FFF2-40B4-BE49-F238E27FC236}">
                <a16:creationId xmlns:a16="http://schemas.microsoft.com/office/drawing/2014/main" id="{8367BC91-7C0E-46CB-3AD2-983D8676F15E}"/>
              </a:ext>
            </a:extLst>
          </p:cNvPr>
          <p:cNvPicPr>
            <a:picLocks noChangeAspect="1"/>
          </p:cNvPicPr>
          <p:nvPr/>
        </p:nvPicPr>
        <p:blipFill>
          <a:blip r:embed="rId4"/>
          <a:stretch>
            <a:fillRect/>
          </a:stretch>
        </p:blipFill>
        <p:spPr>
          <a:xfrm flipH="1">
            <a:off x="4879664" y="2326489"/>
            <a:ext cx="2312987" cy="2650776"/>
          </a:xfrm>
          <a:prstGeom prst="rect">
            <a:avLst/>
          </a:prstGeom>
        </p:spPr>
      </p:pic>
      <p:pic>
        <p:nvPicPr>
          <p:cNvPr id="8" name="Picture 7" descr="A camera in a machine&#10;&#10;Description automatically generated">
            <a:extLst>
              <a:ext uri="{FF2B5EF4-FFF2-40B4-BE49-F238E27FC236}">
                <a16:creationId xmlns:a16="http://schemas.microsoft.com/office/drawing/2014/main" id="{75EB62D6-336A-2547-1E79-C8CB236A4123}"/>
              </a:ext>
            </a:extLst>
          </p:cNvPr>
          <p:cNvPicPr>
            <a:picLocks noChangeAspect="1"/>
          </p:cNvPicPr>
          <p:nvPr/>
        </p:nvPicPr>
        <p:blipFill>
          <a:blip r:embed="rId5"/>
          <a:stretch>
            <a:fillRect/>
          </a:stretch>
        </p:blipFill>
        <p:spPr>
          <a:xfrm rot="5400000">
            <a:off x="473540" y="2749050"/>
            <a:ext cx="3591290" cy="2693468"/>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11CC4288-5FC5-379B-0206-3F22C323724D}"/>
              </a:ext>
            </a:extLst>
          </p:cNvPr>
          <p:cNvPicPr>
            <a:picLocks noChangeAspect="1"/>
          </p:cNvPicPr>
          <p:nvPr/>
        </p:nvPicPr>
        <p:blipFill>
          <a:blip r:embed="rId6"/>
          <a:stretch>
            <a:fillRect/>
          </a:stretch>
        </p:blipFill>
        <p:spPr>
          <a:xfrm>
            <a:off x="8164621" y="2305504"/>
            <a:ext cx="3912601" cy="3591289"/>
          </a:xfrm>
          <a:prstGeom prst="rect">
            <a:avLst/>
          </a:prstGeom>
        </p:spPr>
      </p:pic>
    </p:spTree>
    <p:extLst>
      <p:ext uri="{BB962C8B-B14F-4D97-AF65-F5344CB8AC3E}">
        <p14:creationId xmlns:p14="http://schemas.microsoft.com/office/powerpoint/2010/main" val="2787469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4AAFA07-D9EF-4CAC-8337-25BEC0C86BB9}"/>
              </a:ext>
            </a:extLst>
          </p:cNvPr>
          <p:cNvSpPr txBox="1">
            <a:spLocks noGrp="1"/>
          </p:cNvSpPr>
          <p:nvPr>
            <p:ph type="body" idx="4294967295"/>
          </p:nvPr>
        </p:nvSpPr>
        <p:spPr>
          <a:xfrm>
            <a:off x="310923" y="1929818"/>
            <a:ext cx="3643198" cy="251999"/>
          </a:xfrm>
        </p:spPr>
        <p:txBody>
          <a:bodyPr/>
          <a:lstStyle/>
          <a:p>
            <a:pPr lvl="0"/>
            <a:r>
              <a:rPr lang="en-US" sz="1600" b="1" dirty="0">
                <a:solidFill>
                  <a:srgbClr val="FF0000"/>
                </a:solidFill>
              </a:rPr>
              <a:t>Stress Distribution &amp; Life Assessment</a:t>
            </a:r>
          </a:p>
        </p:txBody>
      </p:sp>
      <p:sp>
        <p:nvSpPr>
          <p:cNvPr id="16" name="Subtitle 8">
            <a:extLst>
              <a:ext uri="{FF2B5EF4-FFF2-40B4-BE49-F238E27FC236}">
                <a16:creationId xmlns:a16="http://schemas.microsoft.com/office/drawing/2014/main" id="{FB20434C-D3E4-4291-879E-598AB4DC7A03}"/>
              </a:ext>
            </a:extLst>
          </p:cNvPr>
          <p:cNvSpPr txBox="1">
            <a:spLocks/>
          </p:cNvSpPr>
          <p:nvPr/>
        </p:nvSpPr>
        <p:spPr bwMode="gray">
          <a:xfrm>
            <a:off x="310923" y="1235752"/>
            <a:ext cx="11187217" cy="284730"/>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pPr lvl="0"/>
            <a:r>
              <a:rPr lang="en-US" sz="1800" b="1" dirty="0">
                <a:solidFill>
                  <a:srgbClr val="0070C0"/>
                </a:solidFill>
              </a:rPr>
              <a:t>Stress Distribution &amp; Life Assessment</a:t>
            </a:r>
          </a:p>
        </p:txBody>
      </p:sp>
      <p:sp>
        <p:nvSpPr>
          <p:cNvPr id="10" name="Title 9">
            <a:extLst>
              <a:ext uri="{FF2B5EF4-FFF2-40B4-BE49-F238E27FC236}">
                <a16:creationId xmlns:a16="http://schemas.microsoft.com/office/drawing/2014/main" id="{A277DBF2-3B2B-43D0-B433-5EC38A20987E}"/>
              </a:ext>
            </a:extLst>
          </p:cNvPr>
          <p:cNvSpPr>
            <a:spLocks noGrp="1"/>
          </p:cNvSpPr>
          <p:nvPr>
            <p:ph type="title"/>
          </p:nvPr>
        </p:nvSpPr>
        <p:spPr>
          <a:xfrm>
            <a:off x="310923" y="725736"/>
            <a:ext cx="6981936" cy="396000"/>
          </a:xfrm>
        </p:spPr>
        <p:txBody>
          <a:bodyPr/>
          <a:lstStyle/>
          <a:p>
            <a:r>
              <a:rPr lang="en-US" b="1" i="0" dirty="0">
                <a:latin typeface="Segoe UI" panose="020B0502040204020203" pitchFamily="34" charset="0"/>
              </a:rPr>
              <a:t>COMSOL PROTOTYPING</a:t>
            </a:r>
          </a:p>
        </p:txBody>
      </p:sp>
      <p:sp>
        <p:nvSpPr>
          <p:cNvPr id="13" name="Content Placeholder 5">
            <a:extLst>
              <a:ext uri="{FF2B5EF4-FFF2-40B4-BE49-F238E27FC236}">
                <a16:creationId xmlns:a16="http://schemas.microsoft.com/office/drawing/2014/main" id="{40F43874-2661-AF4B-CD1E-093FEAB16954}"/>
              </a:ext>
            </a:extLst>
          </p:cNvPr>
          <p:cNvSpPr txBox="1">
            <a:spLocks/>
          </p:cNvSpPr>
          <p:nvPr/>
        </p:nvSpPr>
        <p:spPr bwMode="gray">
          <a:xfrm>
            <a:off x="8203745" y="3783485"/>
            <a:ext cx="3906266" cy="2259095"/>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pPr lvl="2" defTabSz="914309">
              <a:buClr>
                <a:schemeClr val="tx1"/>
              </a:buClr>
            </a:pPr>
            <a:r>
              <a:rPr lang="en-US" sz="1800" dirty="0">
                <a:solidFill>
                  <a:srgbClr val="555555"/>
                </a:solidFill>
              </a:rPr>
              <a:t>OPC data available as the INPUT</a:t>
            </a:r>
          </a:p>
          <a:p>
            <a:pPr lvl="2" defTabSz="914309">
              <a:buClr>
                <a:schemeClr val="tx1"/>
              </a:buClr>
            </a:pPr>
            <a:r>
              <a:rPr lang="en-US" sz="1800" dirty="0">
                <a:solidFill>
                  <a:srgbClr val="555555"/>
                </a:solidFill>
              </a:rPr>
              <a:t>Synchronized field data as OUTPUT</a:t>
            </a:r>
          </a:p>
          <a:p>
            <a:pPr lvl="2" defTabSz="914309">
              <a:buClr>
                <a:schemeClr val="tx1"/>
              </a:buClr>
            </a:pPr>
            <a:r>
              <a:rPr lang="en-US" sz="1800" dirty="0">
                <a:solidFill>
                  <a:srgbClr val="555555"/>
                </a:solidFill>
              </a:rPr>
              <a:t>Data simulated via validated models</a:t>
            </a:r>
          </a:p>
          <a:p>
            <a:pPr lvl="2" defTabSz="914309">
              <a:buClr>
                <a:schemeClr val="tx1"/>
              </a:buClr>
            </a:pPr>
            <a:r>
              <a:rPr lang="en-US" sz="1800" dirty="0">
                <a:solidFill>
                  <a:srgbClr val="555555"/>
                </a:solidFill>
              </a:rPr>
              <a:t>Surrogate Model Training</a:t>
            </a:r>
          </a:p>
          <a:p>
            <a:pPr lvl="2" defTabSz="914309">
              <a:buClr>
                <a:schemeClr val="tx1"/>
              </a:buClr>
            </a:pPr>
            <a:r>
              <a:rPr lang="en-US" sz="1800" dirty="0">
                <a:solidFill>
                  <a:srgbClr val="555555"/>
                </a:solidFill>
              </a:rPr>
              <a:t>Optimization of the hoist performance.</a:t>
            </a:r>
            <a:endParaRPr lang="en-US" sz="1800" dirty="0"/>
          </a:p>
          <a:p>
            <a:pPr marL="180018" lvl="2" indent="0" defTabSz="914309">
              <a:buClr>
                <a:schemeClr val="tx1"/>
              </a:buClr>
              <a:buNone/>
            </a:pPr>
            <a:endParaRPr lang="en-US" b="1" i="1" dirty="0"/>
          </a:p>
          <a:p>
            <a:pPr marL="180018" lvl="2" indent="0" defTabSz="914309">
              <a:buClr>
                <a:schemeClr val="tx1"/>
              </a:buClr>
              <a:buNone/>
            </a:pPr>
            <a:endParaRPr lang="en-US" i="1" dirty="0"/>
          </a:p>
          <a:p>
            <a:pPr marL="180018" lvl="2" indent="0" defTabSz="914309">
              <a:buClr>
                <a:schemeClr val="tx1"/>
              </a:buClr>
              <a:buNone/>
            </a:pPr>
            <a:endParaRPr lang="en-US" sz="1600" b="1" i="1" dirty="0">
              <a:solidFill>
                <a:srgbClr val="002060"/>
              </a:solidFill>
            </a:endParaRPr>
          </a:p>
        </p:txBody>
      </p:sp>
      <p:sp>
        <p:nvSpPr>
          <p:cNvPr id="14" name="Text Placeholder 4">
            <a:extLst>
              <a:ext uri="{FF2B5EF4-FFF2-40B4-BE49-F238E27FC236}">
                <a16:creationId xmlns:a16="http://schemas.microsoft.com/office/drawing/2014/main" id="{9FFA2153-08AD-9D1D-5E35-296A679644A7}"/>
              </a:ext>
            </a:extLst>
          </p:cNvPr>
          <p:cNvSpPr txBox="1">
            <a:spLocks/>
          </p:cNvSpPr>
          <p:nvPr/>
        </p:nvSpPr>
        <p:spPr bwMode="gray">
          <a:xfrm>
            <a:off x="8164621" y="1931194"/>
            <a:ext cx="3643198" cy="251999"/>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r>
              <a:rPr lang="en-US" sz="1600" b="1" dirty="0">
                <a:solidFill>
                  <a:schemeClr val="bg2"/>
                </a:solidFill>
              </a:rPr>
              <a:t>Mechanical Digital Twin</a:t>
            </a:r>
          </a:p>
        </p:txBody>
      </p:sp>
      <p:sp>
        <p:nvSpPr>
          <p:cNvPr id="2" name="Content Placeholder 5">
            <a:extLst>
              <a:ext uri="{FF2B5EF4-FFF2-40B4-BE49-F238E27FC236}">
                <a16:creationId xmlns:a16="http://schemas.microsoft.com/office/drawing/2014/main" id="{1548427F-113F-FAF8-CB8A-423FB750A20B}"/>
              </a:ext>
            </a:extLst>
          </p:cNvPr>
          <p:cNvSpPr txBox="1">
            <a:spLocks/>
          </p:cNvSpPr>
          <p:nvPr/>
        </p:nvSpPr>
        <p:spPr bwMode="gray">
          <a:xfrm>
            <a:off x="201099" y="4633723"/>
            <a:ext cx="3729311" cy="954437"/>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pPr lvl="2" defTabSz="914309">
              <a:buClr>
                <a:schemeClr val="tx1"/>
              </a:buClr>
            </a:pPr>
            <a:r>
              <a:rPr lang="en-US" sz="1800" dirty="0">
                <a:solidFill>
                  <a:srgbClr val="555555"/>
                </a:solidFill>
              </a:rPr>
              <a:t>Bending stresses in the drum</a:t>
            </a:r>
          </a:p>
          <a:p>
            <a:pPr lvl="2" defTabSz="914309">
              <a:buClr>
                <a:schemeClr val="tx1"/>
              </a:buClr>
            </a:pPr>
            <a:r>
              <a:rPr lang="en-US" sz="1800" dirty="0">
                <a:solidFill>
                  <a:srgbClr val="555555"/>
                </a:solidFill>
              </a:rPr>
              <a:t>Torsional stresses on a driving shaft </a:t>
            </a:r>
          </a:p>
          <a:p>
            <a:pPr lvl="2" defTabSz="914309">
              <a:buClr>
                <a:schemeClr val="tx1"/>
              </a:buClr>
            </a:pPr>
            <a:r>
              <a:rPr lang="en-US" sz="1800" dirty="0"/>
              <a:t>Combined stress on the drum cheek</a:t>
            </a:r>
          </a:p>
          <a:p>
            <a:pPr marL="180018" lvl="2" indent="0" defTabSz="914309">
              <a:buClr>
                <a:schemeClr val="tx1"/>
              </a:buClr>
              <a:buNone/>
            </a:pPr>
            <a:endParaRPr lang="en-US" b="1" i="1" dirty="0"/>
          </a:p>
          <a:p>
            <a:pPr marL="180018" lvl="2" indent="0" defTabSz="914309">
              <a:buClr>
                <a:schemeClr val="tx1"/>
              </a:buClr>
              <a:buNone/>
            </a:pPr>
            <a:endParaRPr lang="en-US" i="1" dirty="0"/>
          </a:p>
          <a:p>
            <a:pPr marL="180018" lvl="2" indent="0" defTabSz="914309">
              <a:buClr>
                <a:schemeClr val="tx1"/>
              </a:buClr>
              <a:buNone/>
            </a:pPr>
            <a:endParaRPr lang="en-US" sz="1600" b="1" i="1" dirty="0">
              <a:solidFill>
                <a:srgbClr val="002060"/>
              </a:solidFill>
            </a:endParaRPr>
          </a:p>
        </p:txBody>
      </p:sp>
      <p:sp>
        <p:nvSpPr>
          <p:cNvPr id="3" name="Text Placeholder 4">
            <a:extLst>
              <a:ext uri="{FF2B5EF4-FFF2-40B4-BE49-F238E27FC236}">
                <a16:creationId xmlns:a16="http://schemas.microsoft.com/office/drawing/2014/main" id="{77D8ABFE-A614-A6B6-D608-3C8BDAE3F966}"/>
              </a:ext>
            </a:extLst>
          </p:cNvPr>
          <p:cNvSpPr txBox="1">
            <a:spLocks/>
          </p:cNvSpPr>
          <p:nvPr/>
        </p:nvSpPr>
        <p:spPr bwMode="gray">
          <a:xfrm>
            <a:off x="4237772" y="1931193"/>
            <a:ext cx="3643198" cy="251999"/>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r>
              <a:rPr lang="en-US" sz="1600" b="1" dirty="0">
                <a:solidFill>
                  <a:schemeClr val="bg2"/>
                </a:solidFill>
              </a:rPr>
              <a:t>Virtual Sensors &amp; Cross-Relations</a:t>
            </a:r>
          </a:p>
        </p:txBody>
      </p:sp>
      <p:pic>
        <p:nvPicPr>
          <p:cNvPr id="7" name="Picture 6">
            <a:extLst>
              <a:ext uri="{FF2B5EF4-FFF2-40B4-BE49-F238E27FC236}">
                <a16:creationId xmlns:a16="http://schemas.microsoft.com/office/drawing/2014/main" id="{76F09B42-44DA-0F4D-822A-4DE8F527BE62}"/>
              </a:ext>
            </a:extLst>
          </p:cNvPr>
          <p:cNvPicPr>
            <a:picLocks noChangeAspect="1"/>
          </p:cNvPicPr>
          <p:nvPr/>
        </p:nvPicPr>
        <p:blipFill>
          <a:blip r:embed="rId3"/>
          <a:stretch>
            <a:fillRect/>
          </a:stretch>
        </p:blipFill>
        <p:spPr>
          <a:xfrm>
            <a:off x="81989" y="2532871"/>
            <a:ext cx="3915188" cy="1993248"/>
          </a:xfrm>
          <a:prstGeom prst="rect">
            <a:avLst/>
          </a:prstGeom>
        </p:spPr>
      </p:pic>
      <p:pic>
        <p:nvPicPr>
          <p:cNvPr id="9" name="Picture 8">
            <a:extLst>
              <a:ext uri="{FF2B5EF4-FFF2-40B4-BE49-F238E27FC236}">
                <a16:creationId xmlns:a16="http://schemas.microsoft.com/office/drawing/2014/main" id="{B13EC709-DBB1-20A6-AF26-DC6564ACC41B}"/>
              </a:ext>
            </a:extLst>
          </p:cNvPr>
          <p:cNvPicPr>
            <a:picLocks noChangeAspect="1"/>
          </p:cNvPicPr>
          <p:nvPr/>
        </p:nvPicPr>
        <p:blipFill>
          <a:blip r:embed="rId4"/>
          <a:stretch>
            <a:fillRect/>
          </a:stretch>
        </p:blipFill>
        <p:spPr>
          <a:xfrm>
            <a:off x="4436179" y="2420916"/>
            <a:ext cx="3029850" cy="1729457"/>
          </a:xfrm>
          <a:prstGeom prst="rect">
            <a:avLst/>
          </a:prstGeom>
        </p:spPr>
      </p:pic>
      <p:pic>
        <p:nvPicPr>
          <p:cNvPr id="15" name="Picture 14">
            <a:extLst>
              <a:ext uri="{FF2B5EF4-FFF2-40B4-BE49-F238E27FC236}">
                <a16:creationId xmlns:a16="http://schemas.microsoft.com/office/drawing/2014/main" id="{BFD06D60-12E2-81DF-EFC9-1B640F958C54}"/>
              </a:ext>
            </a:extLst>
          </p:cNvPr>
          <p:cNvPicPr>
            <a:picLocks noChangeAspect="1"/>
          </p:cNvPicPr>
          <p:nvPr/>
        </p:nvPicPr>
        <p:blipFill>
          <a:blip r:embed="rId5"/>
          <a:stretch>
            <a:fillRect/>
          </a:stretch>
        </p:blipFill>
        <p:spPr>
          <a:xfrm>
            <a:off x="8218834" y="2510648"/>
            <a:ext cx="3797840" cy="832927"/>
          </a:xfrm>
          <a:prstGeom prst="rect">
            <a:avLst/>
          </a:prstGeom>
        </p:spPr>
      </p:pic>
      <p:sp>
        <p:nvSpPr>
          <p:cNvPr id="17" name="Content Placeholder 5">
            <a:extLst>
              <a:ext uri="{FF2B5EF4-FFF2-40B4-BE49-F238E27FC236}">
                <a16:creationId xmlns:a16="http://schemas.microsoft.com/office/drawing/2014/main" id="{4CC338BE-4345-EE8B-25CC-0CC5CC00C967}"/>
              </a:ext>
            </a:extLst>
          </p:cNvPr>
          <p:cNvSpPr txBox="1">
            <a:spLocks/>
          </p:cNvSpPr>
          <p:nvPr/>
        </p:nvSpPr>
        <p:spPr bwMode="gray">
          <a:xfrm>
            <a:off x="4179084" y="5126526"/>
            <a:ext cx="3760574" cy="576370"/>
          </a:xfrm>
          <a:prstGeom prst="rect">
            <a:avLst/>
          </a:prstGeom>
        </p:spPr>
        <p:txBody>
          <a:bodyPr vert="horz" lIns="0" tIns="0" rIns="0" bIns="0" rtlCol="0">
            <a:noAutofit/>
          </a:bodyPr>
          <a:lstStyle>
            <a:lvl1pPr marL="0" indent="0" algn="l" defTabSz="914491" rtl="0" eaLnBrk="1" latinLnBrk="0" hangingPunct="1">
              <a:spcBef>
                <a:spcPts val="600"/>
              </a:spcBef>
              <a:buFont typeface="Arial" panose="020B0604020202020204" pitchFamily="34" charset="0"/>
              <a:buNone/>
              <a:defRPr sz="1400" kern="1200">
                <a:solidFill>
                  <a:schemeClr val="tx1"/>
                </a:solidFill>
                <a:latin typeface="+mn-lt"/>
                <a:ea typeface="+mn-ea"/>
                <a:cs typeface="+mn-cs"/>
              </a:defRPr>
            </a:lvl1pPr>
            <a:lvl2pPr marL="180018" indent="-180018" algn="l" defTabSz="914491" rtl="0" eaLnBrk="1" latinLnBrk="0" hangingPunct="1">
              <a:spcBef>
                <a:spcPts val="600"/>
              </a:spcBef>
              <a:buFont typeface="ABBvoiceOffice" panose="020D0603020503020204" pitchFamily="34" charset="0"/>
              <a:buChar char="–"/>
              <a:defRPr sz="1400" kern="1200">
                <a:solidFill>
                  <a:schemeClr val="tx1"/>
                </a:solidFill>
                <a:latin typeface="+mn-lt"/>
                <a:ea typeface="+mn-ea"/>
                <a:cs typeface="+mn-cs"/>
              </a:defRPr>
            </a:lvl2pPr>
            <a:lvl3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3pPr>
            <a:lvl4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6pPr>
            <a:lvl7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7pPr>
            <a:lvl8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8pPr>
            <a:lvl9pPr marL="360036" indent="-180018" algn="l" defTabSz="914491"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9pPr>
          </a:lstStyle>
          <a:p>
            <a:pPr lvl="2" defTabSz="914309">
              <a:buClr>
                <a:schemeClr val="tx1"/>
              </a:buClr>
            </a:pPr>
            <a:r>
              <a:rPr lang="en-US" sz="1800" dirty="0">
                <a:solidFill>
                  <a:srgbClr val="555555"/>
                </a:solidFill>
              </a:rPr>
              <a:t>Stress &amp; vibration signals well-synchronized with OPC parameters-</a:t>
            </a:r>
            <a:endParaRPr lang="en-US" sz="1800" dirty="0"/>
          </a:p>
          <a:p>
            <a:pPr marL="180018" lvl="2" indent="0" defTabSz="914309">
              <a:buClr>
                <a:schemeClr val="tx1"/>
              </a:buClr>
              <a:buNone/>
            </a:pPr>
            <a:endParaRPr lang="en-US" b="1" i="1" dirty="0"/>
          </a:p>
          <a:p>
            <a:pPr marL="180018" lvl="2" indent="0" defTabSz="914309">
              <a:buClr>
                <a:schemeClr val="tx1"/>
              </a:buClr>
              <a:buNone/>
            </a:pPr>
            <a:endParaRPr lang="en-US" i="1" dirty="0"/>
          </a:p>
          <a:p>
            <a:pPr marL="180018" lvl="2" indent="0" defTabSz="914309">
              <a:buClr>
                <a:schemeClr val="tx1"/>
              </a:buClr>
              <a:buNone/>
            </a:pPr>
            <a:endParaRPr lang="en-US" sz="1600" b="1" i="1" dirty="0">
              <a:solidFill>
                <a:srgbClr val="002060"/>
              </a:solidFill>
            </a:endParaRPr>
          </a:p>
        </p:txBody>
      </p:sp>
      <p:pic>
        <p:nvPicPr>
          <p:cNvPr id="4" name="Picture 3">
            <a:extLst>
              <a:ext uri="{FF2B5EF4-FFF2-40B4-BE49-F238E27FC236}">
                <a16:creationId xmlns:a16="http://schemas.microsoft.com/office/drawing/2014/main" id="{543BB45A-C7DF-5467-5DC9-44504E3EE831}"/>
              </a:ext>
            </a:extLst>
          </p:cNvPr>
          <p:cNvPicPr>
            <a:picLocks noChangeAspect="1"/>
          </p:cNvPicPr>
          <p:nvPr/>
        </p:nvPicPr>
        <p:blipFill>
          <a:blip r:embed="rId6"/>
          <a:stretch>
            <a:fillRect/>
          </a:stretch>
        </p:blipFill>
        <p:spPr>
          <a:xfrm>
            <a:off x="4487345" y="4083038"/>
            <a:ext cx="2978684" cy="982094"/>
          </a:xfrm>
          <a:prstGeom prst="rect">
            <a:avLst/>
          </a:prstGeom>
        </p:spPr>
      </p:pic>
    </p:spTree>
    <p:extLst>
      <p:ext uri="{BB962C8B-B14F-4D97-AF65-F5344CB8AC3E}">
        <p14:creationId xmlns:p14="http://schemas.microsoft.com/office/powerpoint/2010/main" val="3615898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Structural Modelling &amp; Life Assessment</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36000" y="712156"/>
            <a:ext cx="11520000" cy="396000"/>
          </a:xfrm>
        </p:spPr>
        <p:txBody>
          <a:bodyPr/>
          <a:lstStyle/>
          <a:p>
            <a:r>
              <a:rPr lang="en-US" dirty="0"/>
              <a:t>COMSOL PROTOTYPING</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8</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26244" y="1754322"/>
            <a:ext cx="3730150" cy="3970318"/>
          </a:xfrm>
          <a:prstGeom prst="rect">
            <a:avLst/>
          </a:prstGeom>
          <a:noFill/>
        </p:spPr>
        <p:txBody>
          <a:bodyPr wrap="square">
            <a:spAutoFit/>
          </a:bodyPr>
          <a:lstStyle/>
          <a:p>
            <a:pPr algn="just"/>
            <a:r>
              <a:rPr lang="en-GB" sz="1800" kern="100" dirty="0">
                <a:effectLst/>
                <a:latin typeface="Aptos" panose="020B0004020202020204" pitchFamily="34" charset="0"/>
                <a:ea typeface="Aptos" panose="020B0004020202020204" pitchFamily="34" charset="0"/>
                <a:cs typeface="Arial" panose="020B0604020202020204" pitchFamily="34" charset="0"/>
              </a:rPr>
              <a:t>Structural modelling in COMSOL is highly effective for simulating mechanical structures, analysing their behaviour under various loads, constraints, and environmental conditions, and assessing their long-term durability and reliability. The software enables rapid insights into hoist components or similar systems with relatively low computational power, making it efficient for both detailed analysis and operational life assessment.</a:t>
            </a:r>
            <a:endParaRPr lang="en-US" sz="1800" kern="100" dirty="0">
              <a:effectLst/>
              <a:latin typeface="Aptos" panose="020B0004020202020204" pitchFamily="34" charset="0"/>
              <a:ea typeface="Aptos" panose="020B0004020202020204" pitchFamily="34" charset="0"/>
              <a:cs typeface="Arial" panose="020B0604020202020204" pitchFamily="34" charset="0"/>
            </a:endParaRPr>
          </a:p>
          <a:p>
            <a:pPr algn="just"/>
            <a:endParaRPr lang="en-US" sz="1800" b="1" dirty="0">
              <a:solidFill>
                <a:srgbClr val="0070C0"/>
              </a:solidFill>
              <a:effectLst/>
              <a:latin typeface="Times New Roman" panose="02020603050405020304" pitchFamily="18" charset="0"/>
              <a:ea typeface="Times New Roman" panose="02020603050405020304" pitchFamily="18" charset="0"/>
            </a:endParaRPr>
          </a:p>
        </p:txBody>
      </p:sp>
      <p:pic>
        <p:nvPicPr>
          <p:cNvPr id="8" name="Picture 7" descr="A green check mark in a circle&#10;&#10;Description automatically generated">
            <a:extLst>
              <a:ext uri="{FF2B5EF4-FFF2-40B4-BE49-F238E27FC236}">
                <a16:creationId xmlns:a16="http://schemas.microsoft.com/office/drawing/2014/main" id="{82540519-D8B3-044A-70DE-D98B3AB7FB52}"/>
              </a:ext>
            </a:extLst>
          </p:cNvPr>
          <p:cNvPicPr>
            <a:picLocks noChangeAspect="1"/>
          </p:cNvPicPr>
          <p:nvPr/>
        </p:nvPicPr>
        <p:blipFill>
          <a:blip r:embed="rId3"/>
          <a:stretch>
            <a:fillRect/>
          </a:stretch>
        </p:blipFill>
        <p:spPr>
          <a:xfrm>
            <a:off x="4046193" y="312987"/>
            <a:ext cx="696564" cy="696564"/>
          </a:xfrm>
          <a:prstGeom prst="rect">
            <a:avLst/>
          </a:prstGeom>
        </p:spPr>
      </p:pic>
      <p:pic>
        <p:nvPicPr>
          <p:cNvPr id="13" name="Picture 12">
            <a:extLst>
              <a:ext uri="{FF2B5EF4-FFF2-40B4-BE49-F238E27FC236}">
                <a16:creationId xmlns:a16="http://schemas.microsoft.com/office/drawing/2014/main" id="{C438B0CD-E52E-0A5E-B911-726E3F81E94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97669" y="1939354"/>
            <a:ext cx="3874195" cy="3912204"/>
          </a:xfrm>
          <a:prstGeom prst="rect">
            <a:avLst/>
          </a:prstGeom>
          <a:noFill/>
          <a:ln>
            <a:noFill/>
          </a:ln>
        </p:spPr>
      </p:pic>
      <p:pic>
        <p:nvPicPr>
          <p:cNvPr id="15" name="Picture 14" descr="A close up of a metal rod&#10;&#10;Description automatically generated">
            <a:extLst>
              <a:ext uri="{FF2B5EF4-FFF2-40B4-BE49-F238E27FC236}">
                <a16:creationId xmlns:a16="http://schemas.microsoft.com/office/drawing/2014/main" id="{A3F212F6-25C2-94A5-6072-C501F7BDA07B}"/>
              </a:ext>
            </a:extLst>
          </p:cNvPr>
          <p:cNvPicPr>
            <a:picLocks noChangeAspect="1"/>
          </p:cNvPicPr>
          <p:nvPr/>
        </p:nvPicPr>
        <p:blipFill>
          <a:blip r:embed="rId5"/>
          <a:stretch>
            <a:fillRect/>
          </a:stretch>
        </p:blipFill>
        <p:spPr>
          <a:xfrm rot="5400000">
            <a:off x="4027909" y="2322835"/>
            <a:ext cx="4104244" cy="3078183"/>
          </a:xfrm>
          <a:prstGeom prst="rect">
            <a:avLst/>
          </a:prstGeom>
        </p:spPr>
      </p:pic>
      <p:sp>
        <p:nvSpPr>
          <p:cNvPr id="16" name="TextBox 15">
            <a:extLst>
              <a:ext uri="{FF2B5EF4-FFF2-40B4-BE49-F238E27FC236}">
                <a16:creationId xmlns:a16="http://schemas.microsoft.com/office/drawing/2014/main" id="{F39BB173-2E9E-1C71-43DA-7A9C52B8C50C}"/>
              </a:ext>
            </a:extLst>
          </p:cNvPr>
          <p:cNvSpPr txBox="1"/>
          <p:nvPr/>
        </p:nvSpPr>
        <p:spPr bwMode="gray">
          <a:xfrm>
            <a:off x="7993241" y="1677390"/>
            <a:ext cx="2357389" cy="573375"/>
          </a:xfrm>
          <a:prstGeom prst="rect">
            <a:avLst/>
          </a:prstGeom>
          <a:noFill/>
        </p:spPr>
        <p:txBody>
          <a:bodyPr wrap="none" lIns="72000" tIns="72000" rIns="72000" bIns="72000" rtlCol="0">
            <a:noAutofit/>
          </a:bodyPr>
          <a:lstStyle/>
          <a:p>
            <a:r>
              <a:rPr lang="en-US" sz="1800" dirty="0" err="1">
                <a:effectLst/>
                <a:latin typeface="Times New Roman" panose="02020603050405020304" pitchFamily="18" charset="0"/>
                <a:ea typeface="Times New Roman" panose="02020603050405020304" pitchFamily="18" charset="0"/>
              </a:rPr>
              <a:t>Koepe</a:t>
            </a:r>
            <a:r>
              <a:rPr lang="en-US" sz="1800" dirty="0">
                <a:effectLst/>
                <a:latin typeface="Times New Roman" panose="02020603050405020304" pitchFamily="18" charset="0"/>
                <a:ea typeface="Times New Roman" panose="02020603050405020304" pitchFamily="18" charset="0"/>
              </a:rPr>
              <a:t> Winder</a:t>
            </a:r>
            <a:endParaRPr lang="en-US" sz="1400" dirty="0"/>
          </a:p>
        </p:txBody>
      </p:sp>
    </p:spTree>
    <p:extLst>
      <p:ext uri="{BB962C8B-B14F-4D97-AF65-F5344CB8AC3E}">
        <p14:creationId xmlns:p14="http://schemas.microsoft.com/office/powerpoint/2010/main" val="202162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leichschenkliges Dreieck 46"/>
          <p:cNvSpPr/>
          <p:nvPr/>
        </p:nvSpPr>
        <p:spPr bwMode="gray">
          <a:xfrm rot="16200000" flipV="1">
            <a:off x="1997949" y="3801049"/>
            <a:ext cx="4433343" cy="186026"/>
          </a:xfrm>
          <a:prstGeom prst="triangl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349" dirty="0">
              <a:latin typeface="ABBvoiceOffice" panose="020D0603020503020204" pitchFamily="34" charset="0"/>
              <a:ea typeface="ABBvoiceOffice" panose="020D0603020503020204" pitchFamily="34" charset="0"/>
              <a:cs typeface="ABBvoiceOffice" panose="020D0603020503020204" pitchFamily="34" charset="0"/>
            </a:endParaRPr>
          </a:p>
        </p:txBody>
      </p:sp>
      <p:sp>
        <p:nvSpPr>
          <p:cNvPr id="7" name="Subtitle 6"/>
          <p:cNvSpPr>
            <a:spLocks noGrp="1"/>
          </p:cNvSpPr>
          <p:nvPr>
            <p:ph type="subTitle" idx="13"/>
          </p:nvPr>
        </p:nvSpPr>
        <p:spPr>
          <a:xfrm>
            <a:off x="332367" y="1174680"/>
            <a:ext cx="11628348" cy="298396"/>
          </a:xfrm>
        </p:spPr>
        <p:txBody>
          <a:bodyPr/>
          <a:lstStyle/>
          <a:p>
            <a:pPr algn="just">
              <a:lnSpc>
                <a:spcPts val="1400"/>
              </a:lnSpc>
            </a:pPr>
            <a:r>
              <a:rPr lang="en-US" dirty="0">
                <a:solidFill>
                  <a:srgbClr val="0070C0"/>
                </a:solidFill>
                <a:effectLst/>
                <a:ea typeface="Times New Roman" panose="02020603050405020304" pitchFamily="18" charset="0"/>
              </a:rPr>
              <a:t>Structural Mechanics &amp; Life Assessment</a:t>
            </a:r>
            <a:endParaRPr lang="en-US" dirty="0">
              <a:solidFill>
                <a:srgbClr val="0070C0"/>
              </a:solidFill>
              <a:ea typeface="Times New Roman" panose="02020603050405020304" pitchFamily="18" charset="0"/>
              <a:cs typeface="Times New Roman" panose="02020603050405020304" pitchFamily="18" charset="0"/>
            </a:endParaRPr>
          </a:p>
        </p:txBody>
      </p:sp>
      <p:sp>
        <p:nvSpPr>
          <p:cNvPr id="6" name="Title 5"/>
          <p:cNvSpPr>
            <a:spLocks noGrp="1"/>
          </p:cNvSpPr>
          <p:nvPr>
            <p:ph type="title"/>
          </p:nvPr>
        </p:nvSpPr>
        <p:spPr>
          <a:xfrm>
            <a:off x="336000" y="712156"/>
            <a:ext cx="11520000" cy="396000"/>
          </a:xfrm>
        </p:spPr>
        <p:txBody>
          <a:bodyPr/>
          <a:lstStyle/>
          <a:p>
            <a:r>
              <a:rPr lang="en-US" dirty="0"/>
              <a:t>COMSOL PROTOTYPING</a:t>
            </a:r>
          </a:p>
        </p:txBody>
      </p:sp>
      <p:sp>
        <p:nvSpPr>
          <p:cNvPr id="3" name="Date Placeholder 2"/>
          <p:cNvSpPr>
            <a:spLocks noGrp="1"/>
          </p:cNvSpPr>
          <p:nvPr>
            <p:ph type="dt" sz="half" idx="14"/>
          </p:nvPr>
        </p:nvSpPr>
        <p:spPr/>
        <p:txBody>
          <a:bodyPr/>
          <a:lstStyle/>
          <a:p>
            <a:fld id="{E3EF050F-B85E-4E30-B69F-9970B4AED387}" type="datetime4">
              <a:rPr lang="en-US" smtClean="0"/>
              <a:t>October 21, 2024</a:t>
            </a:fld>
            <a:endParaRPr lang="en-US" dirty="0"/>
          </a:p>
        </p:txBody>
      </p:sp>
      <p:sp>
        <p:nvSpPr>
          <p:cNvPr id="4" name="Footer Placeholder 3"/>
          <p:cNvSpPr>
            <a:spLocks noGrp="1"/>
          </p:cNvSpPr>
          <p:nvPr>
            <p:ph type="ftr" sz="quarter" idx="15"/>
          </p:nvPr>
        </p:nvSpPr>
        <p:spPr/>
        <p:txBody>
          <a:bodyPr/>
          <a:lstStyle/>
          <a:p>
            <a:endParaRPr lang="en-US" dirty="0"/>
          </a:p>
        </p:txBody>
      </p:sp>
      <p:sp>
        <p:nvSpPr>
          <p:cNvPr id="5" name="Slide Number Placeholder 4"/>
          <p:cNvSpPr>
            <a:spLocks noGrp="1"/>
          </p:cNvSpPr>
          <p:nvPr>
            <p:ph type="sldNum" sz="quarter" idx="16"/>
          </p:nvPr>
        </p:nvSpPr>
        <p:spPr/>
        <p:txBody>
          <a:bodyPr/>
          <a:lstStyle/>
          <a:p>
            <a:r>
              <a:rPr lang="en-US"/>
              <a:t>Slide </a:t>
            </a:r>
            <a:fld id="{619F89D8-7AE3-494A-97F3-03D680869632}" type="slidenum">
              <a:rPr lang="en-US" smtClean="0"/>
              <a:pPr/>
              <a:t>9</a:t>
            </a:fld>
            <a:endParaRPr lang="en-US" dirty="0"/>
          </a:p>
        </p:txBody>
      </p:sp>
      <p:cxnSp>
        <p:nvCxnSpPr>
          <p:cNvPr id="11" name="Straight Connector 10"/>
          <p:cNvCxnSpPr>
            <a:cxnSpLocks/>
          </p:cNvCxnSpPr>
          <p:nvPr/>
        </p:nvCxnSpPr>
        <p:spPr bwMode="gray">
          <a:xfrm flipV="1">
            <a:off x="298599" y="1550007"/>
            <a:ext cx="3657795" cy="4988"/>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cxnSp>
        <p:nvCxnSpPr>
          <p:cNvPr id="28" name="Straight Connector 27"/>
          <p:cNvCxnSpPr>
            <a:cxnSpLocks/>
          </p:cNvCxnSpPr>
          <p:nvPr/>
        </p:nvCxnSpPr>
        <p:spPr bwMode="gray">
          <a:xfrm>
            <a:off x="4214620" y="1550007"/>
            <a:ext cx="7557244" cy="0"/>
          </a:xfrm>
          <a:prstGeom prst="line">
            <a:avLst/>
          </a:prstGeom>
          <a:ln w="12700">
            <a:solidFill>
              <a:schemeClr val="tx1"/>
            </a:solidFill>
          </a:ln>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B24AC9DC-ABE4-384D-34B2-F9D1FB06F4F2}"/>
              </a:ext>
            </a:extLst>
          </p:cNvPr>
          <p:cNvSpPr txBox="1"/>
          <p:nvPr/>
        </p:nvSpPr>
        <p:spPr bwMode="gray">
          <a:xfrm>
            <a:off x="226244" y="1754322"/>
            <a:ext cx="3730150" cy="3970318"/>
          </a:xfrm>
          <a:prstGeom prst="rect">
            <a:avLst/>
          </a:prstGeom>
          <a:noFill/>
        </p:spPr>
        <p:txBody>
          <a:bodyPr wrap="square">
            <a:spAutoFit/>
          </a:bodyPr>
          <a:lstStyle/>
          <a:p>
            <a:pPr algn="just"/>
            <a:r>
              <a:rPr lang="en-GB" sz="1800" kern="100" dirty="0">
                <a:effectLst/>
                <a:latin typeface="Aptos" panose="020B0004020202020204" pitchFamily="34" charset="0"/>
                <a:ea typeface="Aptos" panose="020B0004020202020204" pitchFamily="34" charset="0"/>
                <a:cs typeface="Arial" panose="020B0604020202020204" pitchFamily="34" charset="0"/>
              </a:rPr>
              <a:t>Structural modelling in COMSOL is highly effective for simulating mechanical structures, analysing their behaviour under various loads, constraints, and environmental conditions, and assessing their long-term durability and reliability. The software enables rapid insights into hoist components or similar systems with relatively low computational power, making it efficient for both detailed analysis and operational life assessment.</a:t>
            </a:r>
            <a:endParaRPr lang="en-US" sz="1800" kern="100" dirty="0">
              <a:effectLst/>
              <a:latin typeface="Aptos" panose="020B0004020202020204" pitchFamily="34" charset="0"/>
              <a:ea typeface="Aptos" panose="020B0004020202020204" pitchFamily="34" charset="0"/>
              <a:cs typeface="Arial" panose="020B0604020202020204" pitchFamily="34" charset="0"/>
            </a:endParaRPr>
          </a:p>
          <a:p>
            <a:pPr algn="just"/>
            <a:endParaRPr lang="en-US" sz="1800" b="1" dirty="0">
              <a:solidFill>
                <a:srgbClr val="0070C0"/>
              </a:solidFill>
              <a:effectLst/>
              <a:latin typeface="Times New Roman" panose="02020603050405020304" pitchFamily="18" charset="0"/>
              <a:ea typeface="Times New Roman" panose="02020603050405020304" pitchFamily="18" charset="0"/>
            </a:endParaRPr>
          </a:p>
        </p:txBody>
      </p:sp>
      <p:pic>
        <p:nvPicPr>
          <p:cNvPr id="8" name="Picture 7" descr="A green check mark in a circle&#10;&#10;Description automatically generated">
            <a:extLst>
              <a:ext uri="{FF2B5EF4-FFF2-40B4-BE49-F238E27FC236}">
                <a16:creationId xmlns:a16="http://schemas.microsoft.com/office/drawing/2014/main" id="{82540519-D8B3-044A-70DE-D98B3AB7FB52}"/>
              </a:ext>
            </a:extLst>
          </p:cNvPr>
          <p:cNvPicPr>
            <a:picLocks noChangeAspect="1"/>
          </p:cNvPicPr>
          <p:nvPr/>
        </p:nvPicPr>
        <p:blipFill>
          <a:blip r:embed="rId3"/>
          <a:stretch>
            <a:fillRect/>
          </a:stretch>
        </p:blipFill>
        <p:spPr>
          <a:xfrm>
            <a:off x="4046193" y="312987"/>
            <a:ext cx="696564" cy="696564"/>
          </a:xfrm>
          <a:prstGeom prst="rect">
            <a:avLst/>
          </a:prstGeom>
        </p:spPr>
      </p:pic>
      <p:pic>
        <p:nvPicPr>
          <p:cNvPr id="2" name="Picture 1" descr="A person in a helmet&#10;&#10;Description automatically generated">
            <a:extLst>
              <a:ext uri="{FF2B5EF4-FFF2-40B4-BE49-F238E27FC236}">
                <a16:creationId xmlns:a16="http://schemas.microsoft.com/office/drawing/2014/main" id="{D8CD23AF-D749-35ED-8759-7DAA956B0CB2}"/>
              </a:ext>
            </a:extLst>
          </p:cNvPr>
          <p:cNvPicPr>
            <a:picLocks noChangeAspect="1"/>
          </p:cNvPicPr>
          <p:nvPr/>
        </p:nvPicPr>
        <p:blipFill>
          <a:blip r:embed="rId4"/>
          <a:stretch>
            <a:fillRect/>
          </a:stretch>
        </p:blipFill>
        <p:spPr>
          <a:xfrm rot="5400000">
            <a:off x="3930576" y="2203010"/>
            <a:ext cx="4338163" cy="3253622"/>
          </a:xfrm>
          <a:prstGeom prst="rect">
            <a:avLst/>
          </a:prstGeom>
        </p:spPr>
      </p:pic>
      <p:pic>
        <p:nvPicPr>
          <p:cNvPr id="9" name="Picture 8" descr="A close-up of a machine&#10;&#10;Description automatically generated">
            <a:extLst>
              <a:ext uri="{FF2B5EF4-FFF2-40B4-BE49-F238E27FC236}">
                <a16:creationId xmlns:a16="http://schemas.microsoft.com/office/drawing/2014/main" id="{45AF0D58-0C41-D06B-1B67-11DE540863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8508" y="1657317"/>
            <a:ext cx="3977492" cy="2005866"/>
          </a:xfrm>
          <a:prstGeom prst="rect">
            <a:avLst/>
          </a:prstGeom>
        </p:spPr>
      </p:pic>
      <p:pic>
        <p:nvPicPr>
          <p:cNvPr id="10" name="Picture 9" descr="A green circular object with many holes&#10;&#10;Description automatically generated">
            <a:extLst>
              <a:ext uri="{FF2B5EF4-FFF2-40B4-BE49-F238E27FC236}">
                <a16:creationId xmlns:a16="http://schemas.microsoft.com/office/drawing/2014/main" id="{FE8ECC37-1308-A780-F457-40A8EA148ED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5630" y="3675694"/>
            <a:ext cx="2454275" cy="2470150"/>
          </a:xfrm>
          <a:prstGeom prst="rect">
            <a:avLst/>
          </a:prstGeom>
        </p:spPr>
      </p:pic>
      <p:pic>
        <p:nvPicPr>
          <p:cNvPr id="12" name="Picture 11" descr="A graph of a wave&#10;&#10;Description automatically generated with medium confidence">
            <a:extLst>
              <a:ext uri="{FF2B5EF4-FFF2-40B4-BE49-F238E27FC236}">
                <a16:creationId xmlns:a16="http://schemas.microsoft.com/office/drawing/2014/main" id="{B6DCB480-2C94-2521-ADAA-DB1FBC667FC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10156457" y="4200388"/>
            <a:ext cx="2005868" cy="1393217"/>
          </a:xfrm>
          <a:prstGeom prst="rect">
            <a:avLst/>
          </a:prstGeom>
        </p:spPr>
      </p:pic>
    </p:spTree>
    <p:extLst>
      <p:ext uri="{BB962C8B-B14F-4D97-AF65-F5344CB8AC3E}">
        <p14:creationId xmlns:p14="http://schemas.microsoft.com/office/powerpoint/2010/main" val="2850110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BB Master">
  <a:themeElements>
    <a:clrScheme name="Custom 2">
      <a:dk1>
        <a:srgbClr val="000000"/>
      </a:dk1>
      <a:lt1>
        <a:srgbClr val="FFFFFF"/>
      </a:lt1>
      <a:dk2>
        <a:srgbClr val="D90000"/>
      </a:dk2>
      <a:lt2>
        <a:srgbClr val="FF000F"/>
      </a:lt2>
      <a:accent1>
        <a:srgbClr val="262626"/>
      </a:accent1>
      <a:accent2>
        <a:srgbClr val="6E6E6E"/>
      </a:accent2>
      <a:accent3>
        <a:srgbClr val="A9A9A9"/>
      </a:accent3>
      <a:accent4>
        <a:srgbClr val="D2D2D2"/>
      </a:accent4>
      <a:accent5>
        <a:srgbClr val="F0F0F0"/>
      </a:accent5>
      <a:accent6>
        <a:srgbClr val="FAFAFA"/>
      </a:accent6>
      <a:hlink>
        <a:srgbClr val="D90000"/>
      </a:hlink>
      <a:folHlink>
        <a:srgbClr val="FF000F"/>
      </a:folHlink>
    </a:clrScheme>
    <a:fontScheme name="ABBvoice">
      <a:majorFont>
        <a:latin typeface="ABBvoice"/>
        <a:ea typeface="ABBvoice"/>
        <a:cs typeface="ABBvoice"/>
      </a:majorFont>
      <a:minorFont>
        <a:latin typeface="ABBvoice"/>
        <a:ea typeface="ABBvoice"/>
        <a:cs typeface="ABBvoi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tx2"/>
        </a:solidFill>
        <a:ln>
          <a:noFill/>
        </a:ln>
      </a:spPr>
      <a:bodyPr rtlCol="0" anchor="ctr"/>
      <a:lstStyle>
        <a:defPPr algn="ctr">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72000" tIns="72000" rIns="72000" bIns="72000" rtlCol="0">
        <a:noAutofit/>
      </a:bodyPr>
      <a:lstStyle>
        <a:defPPr>
          <a:defRPr sz="1400" dirty="0" err="1" smtClean="0"/>
        </a:defPPr>
      </a:lstStyle>
    </a:txDef>
  </a:objectDefaults>
  <a:extraClrSchemeLst/>
  <a:custClrLst>
    <a:custClr name="Blue">
      <a:srgbClr val="004C97"/>
    </a:custClr>
    <a:custClr name="Green">
      <a:srgbClr val="007A33"/>
    </a:custClr>
    <a:custClr name="Yellow">
      <a:srgbClr val="FFD100"/>
    </a:custClr>
    <a:custClr name="Red Grey">
      <a:srgbClr val="817275"/>
    </a:custClr>
    <a:custClr name="Green Grey">
      <a:srgbClr val="6B7173"/>
    </a:custClr>
    <a:custClr name="Blue Grey">
      <a:srgbClr val="5B6F80"/>
    </a:custClr>
    <a:custClr name="Violet Grey">
      <a:srgbClr val="78838E"/>
    </a:custClr>
  </a:custClrLst>
  <a:extLst>
    <a:ext uri="{05A4C25C-085E-4340-85A3-A5531E510DB2}">
      <thm15:themeFamily xmlns:thm15="http://schemas.microsoft.com/office/thememl/2012/main" name="Presentation4" id="{AB123FCC-75BF-413D-9ADE-5DE1BC5101C9}" vid="{30A3DC37-1BE1-4015-B67A-9AB1D23BAC10}"/>
    </a:ext>
  </a:extLst>
</a:theme>
</file>

<file path=ppt/theme/theme2.xml><?xml version="1.0" encoding="utf-8"?>
<a:theme xmlns:a="http://schemas.openxmlformats.org/drawingml/2006/main" name="Office Theme">
  <a:themeElements>
    <a:clrScheme name="ABB">
      <a:dk1>
        <a:srgbClr val="000000"/>
      </a:dk1>
      <a:lt1>
        <a:srgbClr val="FFFFFF"/>
      </a:lt1>
      <a:dk2>
        <a:srgbClr val="D90000"/>
      </a:dk2>
      <a:lt2>
        <a:srgbClr val="FF000F"/>
      </a:lt2>
      <a:accent1>
        <a:srgbClr val="1E1E1E"/>
      </a:accent1>
      <a:accent2>
        <a:srgbClr val="3C3C3C"/>
      </a:accent2>
      <a:accent3>
        <a:srgbClr val="6E6E6E"/>
      </a:accent3>
      <a:accent4>
        <a:srgbClr val="A0A0A0"/>
      </a:accent4>
      <a:accent5>
        <a:srgbClr val="D2D2D2"/>
      </a:accent5>
      <a:accent6>
        <a:srgbClr val="F0F0F0"/>
      </a:accent6>
      <a:hlink>
        <a:srgbClr val="D90000"/>
      </a:hlink>
      <a:folHlink>
        <a:srgbClr val="FF000F"/>
      </a:folHlink>
    </a:clrScheme>
    <a:fontScheme name="ABBvoiceOffice">
      <a:majorFont>
        <a:latin typeface="ABBvoiceOffice"/>
        <a:ea typeface="ABBvoiceOffice"/>
        <a:cs typeface="ABBvoiceOffice"/>
      </a:majorFont>
      <a:minorFont>
        <a:latin typeface="ABBvoiceOffice"/>
        <a:ea typeface="ABBvoiceOffice"/>
        <a:cs typeface="ABBvoiceOffi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ABB">
      <a:dk1>
        <a:srgbClr val="000000"/>
      </a:dk1>
      <a:lt1>
        <a:srgbClr val="FFFFFF"/>
      </a:lt1>
      <a:dk2>
        <a:srgbClr val="D90000"/>
      </a:dk2>
      <a:lt2>
        <a:srgbClr val="FF000F"/>
      </a:lt2>
      <a:accent1>
        <a:srgbClr val="1E1E1E"/>
      </a:accent1>
      <a:accent2>
        <a:srgbClr val="3C3C3C"/>
      </a:accent2>
      <a:accent3>
        <a:srgbClr val="6E6E6E"/>
      </a:accent3>
      <a:accent4>
        <a:srgbClr val="A0A0A0"/>
      </a:accent4>
      <a:accent5>
        <a:srgbClr val="D2D2D2"/>
      </a:accent5>
      <a:accent6>
        <a:srgbClr val="F0F0F0"/>
      </a:accent6>
      <a:hlink>
        <a:srgbClr val="D90000"/>
      </a:hlink>
      <a:folHlink>
        <a:srgbClr val="FF000F"/>
      </a:folHlink>
    </a:clrScheme>
    <a:fontScheme name="ABBvoiceOffice">
      <a:majorFont>
        <a:latin typeface="ABBvoiceOffice"/>
        <a:ea typeface="ABBvoiceOffice"/>
        <a:cs typeface="ABBvoiceOffice"/>
      </a:majorFont>
      <a:minorFont>
        <a:latin typeface="ABBvoiceOffice"/>
        <a:ea typeface="ABBvoiceOffice"/>
        <a:cs typeface="ABBvoiceOffi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Application xmlns="http://www.sap.com/cof/powerpoint/application">
  <Version>2</Version>
  <Revision>2.4.2.67253</Revision>
</Application>
</file>

<file path=customXml/item2.xml><?xml version="1.0" encoding="utf-8"?>
<Application xmlns="http://www.sap.com/cof/ao/powerpoint/application">
  <com.sap.ip.bi.pioneer>
    <Version>4</Version>
    <AAO_Revision>2.4.2.67253</AAO_Revision>
    <RefreshOnOpen>False</RefreshOnOpen>
    <PlanningModeSetToChangeMode>True</PlanningModeSetToChangeMode>
    <Cleaned>False</Cleaned>
    <ForcePromptOnInitialRefresh>False</ForcePromptOnInitialRefresh>
    <StorePromptsInDocument>True</StorePromptsInDocument>
    <MergeVariables>False</MergeVariables>
    <WorkingMode>Local</WorkingMode>
    <RefreshPlanningObjectsOnRefreshAll>True</RefreshPlanningObjectsOnRefreshAll>
    <Items/>
  </com.sap.ip.bi.pioneer>
</Application>
</file>

<file path=customXml/item3.xml><?xml version="1.0" encoding="utf-8"?>
<p:properties xmlns:p="http://schemas.microsoft.com/office/2006/metadata/properties" xmlns:xsi="http://www.w3.org/2001/XMLSchema-instance" xmlns:pc="http://schemas.microsoft.com/office/infopath/2007/PartnerControls">
  <documentManagement>
    <SharedWithUsers xmlns="dc3e5b37-ce27-423e-9095-c8ea0bee3b98">
      <UserInfo>
        <DisplayName>Cathy Yao Chen</DisplayName>
        <AccountId>24</AccountId>
        <AccountType/>
      </UserInfo>
      <UserInfo>
        <DisplayName>Dmitry Svechkarenko</DisplayName>
        <AccountId>25</AccountId>
        <AccountType/>
      </UserInfo>
    </SharedWithUsers>
    <Description0 xmlns="bf52492e-e78f-4ff4-88a9-e3044d59d657"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A9D2BF646967EF4FABB213283342B2B4" ma:contentTypeVersion="12" ma:contentTypeDescription="Create a new document." ma:contentTypeScope="" ma:versionID="981338d0ff5bb419c2104435b70817b7">
  <xsd:schema xmlns:xsd="http://www.w3.org/2001/XMLSchema" xmlns:xs="http://www.w3.org/2001/XMLSchema" xmlns:p="http://schemas.microsoft.com/office/2006/metadata/properties" xmlns:ns2="bf52492e-e78f-4ff4-88a9-e3044d59d657" xmlns:ns3="dc3e5b37-ce27-423e-9095-c8ea0bee3b98" targetNamespace="http://schemas.microsoft.com/office/2006/metadata/properties" ma:root="true" ma:fieldsID="df4505f45c000296d61e0069b897446f" ns2:_="" ns3:_="">
    <xsd:import namespace="bf52492e-e78f-4ff4-88a9-e3044d59d657"/>
    <xsd:import namespace="dc3e5b37-ce27-423e-9095-c8ea0bee3b98"/>
    <xsd:element name="properties">
      <xsd:complexType>
        <xsd:sequence>
          <xsd:element name="documentManagement">
            <xsd:complexType>
              <xsd:all>
                <xsd:element ref="ns2:Description0" minOccurs="0"/>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52492e-e78f-4ff4-88a9-e3044d59d657" elementFormDefault="qualified">
    <xsd:import namespace="http://schemas.microsoft.com/office/2006/documentManagement/types"/>
    <xsd:import namespace="http://schemas.microsoft.com/office/infopath/2007/PartnerControls"/>
    <xsd:element name="Description0" ma:index="7" nillable="true" ma:displayName="Description" ma:internalName="Description0" ma:readOnly="false">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Tags" ma:index="11" nillable="true" ma:displayName="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3e5b37-ce27-423e-9095-c8ea0bee3b9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6"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1568D4-48F5-4B4B-8387-E998A02AF4AF}">
  <ds:schemaRefs>
    <ds:schemaRef ds:uri="http://www.sap.com/cof/powerpoint/application"/>
  </ds:schemaRefs>
</ds:datastoreItem>
</file>

<file path=customXml/itemProps2.xml><?xml version="1.0" encoding="utf-8"?>
<ds:datastoreItem xmlns:ds="http://schemas.openxmlformats.org/officeDocument/2006/customXml" ds:itemID="{9AAC8D6B-B266-41F2-B7D7-9FF49C9E4B0D}">
  <ds:schemaRefs>
    <ds:schemaRef ds:uri="http://www.sap.com/cof/ao/powerpoint/application"/>
  </ds:schemaRefs>
</ds:datastoreItem>
</file>

<file path=customXml/itemProps3.xml><?xml version="1.0" encoding="utf-8"?>
<ds:datastoreItem xmlns:ds="http://schemas.openxmlformats.org/officeDocument/2006/customXml" ds:itemID="{277430C6-A469-411F-9019-3AF40810E7CF}">
  <ds:schemaRefs>
    <ds:schemaRef ds:uri="http://purl.org/dc/dcmitype/"/>
    <ds:schemaRef ds:uri="http://schemas.microsoft.com/office/2006/documentManagement/types"/>
    <ds:schemaRef ds:uri="http://schemas.microsoft.com/office/2006/metadata/properties"/>
    <ds:schemaRef ds:uri="http://schemas.openxmlformats.org/package/2006/metadata/core-properties"/>
    <ds:schemaRef ds:uri="http://schemas.microsoft.com/office/infopath/2007/PartnerControls"/>
    <ds:schemaRef ds:uri="http://purl.org/dc/terms/"/>
    <ds:schemaRef ds:uri="dc3e5b37-ce27-423e-9095-c8ea0bee3b98"/>
    <ds:schemaRef ds:uri="bf52492e-e78f-4ff4-88a9-e3044d59d657"/>
    <ds:schemaRef ds:uri="http://www.w3.org/XML/1998/namespace"/>
    <ds:schemaRef ds:uri="http://purl.org/dc/elements/1.1/"/>
  </ds:schemaRefs>
</ds:datastoreItem>
</file>

<file path=customXml/itemProps4.xml><?xml version="1.0" encoding="utf-8"?>
<ds:datastoreItem xmlns:ds="http://schemas.openxmlformats.org/officeDocument/2006/customXml" ds:itemID="{5C864EE7-2DE5-4EDC-A8FA-B65EFF3BBF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52492e-e78f-4ff4-88a9-e3044d59d657"/>
    <ds:schemaRef ds:uri="dc3e5b37-ce27-423e-9095-c8ea0bee3b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63BA39DF-B974-4219-859E-42F61CE3AF8A}">
  <ds:schemaRefs>
    <ds:schemaRef ds:uri="http://schemas.microsoft.com/sharepoint/v3/contenttype/forms"/>
  </ds:schemaRefs>
</ds:datastoreItem>
</file>

<file path=docMetadata/LabelInfo.xml><?xml version="1.0" encoding="utf-8"?>
<clbl:labelList xmlns:clbl="http://schemas.microsoft.com/office/2020/mipLabelMetadata">
  <clbl:label id="{d792d246-d363-40e2-82bc-6f0655128b68}" enabled="1" method="Standard" siteId="{372ee9e0-9ce0-4033-a64a-c07073a91ecd}" contentBits="0" removed="0"/>
</clbl:labelList>
</file>

<file path=docProps/app.xml><?xml version="1.0" encoding="utf-8"?>
<Properties xmlns="http://schemas.openxmlformats.org/officeDocument/2006/extended-properties" xmlns:vt="http://schemas.openxmlformats.org/officeDocument/2006/docPropsVTypes">
  <Template>ABB PowerPoint Template 16by9</Template>
  <TotalTime>4379</TotalTime>
  <Words>1135</Words>
  <Application>Microsoft Office PowerPoint</Application>
  <PresentationFormat>Widescreen</PresentationFormat>
  <Paragraphs>133</Paragraphs>
  <Slides>16</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ABBvoice</vt:lpstr>
      <vt:lpstr>ABBvoice-Bold</vt:lpstr>
      <vt:lpstr>ABBvoiceOffice</vt:lpstr>
      <vt:lpstr>Aptos</vt:lpstr>
      <vt:lpstr>Arial</vt:lpstr>
      <vt:lpstr>Calibri</vt:lpstr>
      <vt:lpstr>PTCRaleway</vt:lpstr>
      <vt:lpstr>Segoe UI</vt:lpstr>
      <vt:lpstr>Symbol</vt:lpstr>
      <vt:lpstr>Times New Roman</vt:lpstr>
      <vt:lpstr>ABB Master</vt:lpstr>
      <vt:lpstr>Towards Mechanical Digitalization of Mine Hoist with COMSOL</vt:lpstr>
      <vt:lpstr>About ABB</vt:lpstr>
      <vt:lpstr>ABB MINING HOISTS</vt:lpstr>
      <vt:lpstr>MECHANICAL DIGITALIZATION</vt:lpstr>
      <vt:lpstr>IBA BASED MONITORING SYSTEM</vt:lpstr>
      <vt:lpstr>ADVANCED SENSING TECHNOLOGY </vt:lpstr>
      <vt:lpstr>COMSOL PROTOTYPING</vt:lpstr>
      <vt:lpstr>COMSOL PROTOTYPING</vt:lpstr>
      <vt:lpstr>COMSOL PROTOTYPING</vt:lpstr>
      <vt:lpstr>COMSOL PROTOTYPING</vt:lpstr>
      <vt:lpstr>COMSOL PROTOTYPING</vt:lpstr>
      <vt:lpstr>COMSOL PROTOTYPING</vt:lpstr>
      <vt:lpstr>RINDÖ 2025 </vt:lpstr>
      <vt:lpstr>RINDÖ 2025</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Oliver Becker</dc:creator>
  <cp:lastModifiedBy>Krystof Kryniski</cp:lastModifiedBy>
  <cp:revision>406</cp:revision>
  <dcterms:created xsi:type="dcterms:W3CDTF">2018-07-09T14:48:04Z</dcterms:created>
  <dcterms:modified xsi:type="dcterms:W3CDTF">2024-10-21T21:10:09Z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0x010100A9D2BF646967EF4FABB213283342B2B4</vt:lpwstr>
  </property>
  <property fmtid="{D5CDD505-2E9C-101B-9397-08002B2CF9AE}" pid="3" name="URL">
    <vt:lpwstr>, </vt:lpwstr>
  </property>
</Properties>
</file>