
<file path=[Content_Types].xml><?xml version="1.0" encoding="utf-8"?>
<Types xmlns="http://schemas.openxmlformats.org/package/2006/content-types">
  <Default Extension="avi" ContentType="video/x-msvideo"/>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8"/>
  </p:notesMasterIdLst>
  <p:handoutMasterIdLst>
    <p:handoutMasterId r:id="rId19"/>
  </p:handoutMasterIdLst>
  <p:sldIdLst>
    <p:sldId id="271" r:id="rId2"/>
    <p:sldId id="6086" r:id="rId3"/>
    <p:sldId id="6099" r:id="rId4"/>
    <p:sldId id="272" r:id="rId5"/>
    <p:sldId id="6483" r:id="rId6"/>
    <p:sldId id="6484" r:id="rId7"/>
    <p:sldId id="6482" r:id="rId8"/>
    <p:sldId id="279" r:id="rId9"/>
    <p:sldId id="282" r:id="rId10"/>
    <p:sldId id="283" r:id="rId11"/>
    <p:sldId id="284" r:id="rId12"/>
    <p:sldId id="287" r:id="rId13"/>
    <p:sldId id="280" r:id="rId14"/>
    <p:sldId id="6486" r:id="rId15"/>
    <p:sldId id="6487" r:id="rId16"/>
    <p:sldId id="276" r:id="rId1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35" userDrawn="1">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896E7B7-1FFC-10A2-0342-CDB9C464BECB}" name="Antonio Jimenez-Garcia" initials="AJG" userId="Antonio Jimenez-Garcia"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AB00"/>
    <a:srgbClr val="646464"/>
    <a:srgbClr val="262626"/>
    <a:srgbClr val="7F7F7F"/>
    <a:srgbClr val="A8A340"/>
    <a:srgbClr val="609A7F"/>
    <a:srgbClr val="185C3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424" autoAdjust="0"/>
    <p:restoredTop sz="94954" autoAdjust="0"/>
  </p:normalViewPr>
  <p:slideViewPr>
    <p:cSldViewPr snapToGrid="0">
      <p:cViewPr varScale="1">
        <p:scale>
          <a:sx n="148" d="100"/>
          <a:sy n="148" d="100"/>
        </p:scale>
        <p:origin x="132" y="156"/>
      </p:cViewPr>
      <p:guideLst>
        <p:guide orient="horz" pos="735"/>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4" d="100"/>
          <a:sy n="84" d="100"/>
        </p:scale>
        <p:origin x="382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2EB6ACC-5AB2-489D-B808-CDC2DE385DA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98D3B0B7-271D-472D-87DF-8450C4D923B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90C4B27-AB8C-4720-8174-A8C71EE7C8FE}" type="datetimeFigureOut">
              <a:rPr lang="en-GB" smtClean="0"/>
              <a:t>20/09/2024</a:t>
            </a:fld>
            <a:endParaRPr lang="en-GB"/>
          </a:p>
        </p:txBody>
      </p:sp>
      <p:sp>
        <p:nvSpPr>
          <p:cNvPr id="4" name="Footer Placeholder 3">
            <a:extLst>
              <a:ext uri="{FF2B5EF4-FFF2-40B4-BE49-F238E27FC236}">
                <a16:creationId xmlns:a16="http://schemas.microsoft.com/office/drawing/2014/main" id="{2661C07A-67D2-4E6F-A6DE-54F2E0662FA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D1B28A8-4F85-4A2E-907A-9C0A3A6CDC2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9705B0-403C-4A2F-812D-D64F3FD0C4B2}" type="slidenum">
              <a:rPr lang="en-GB" smtClean="0"/>
              <a:t>‹#›</a:t>
            </a:fld>
            <a:endParaRPr lang="en-GB"/>
          </a:p>
        </p:txBody>
      </p:sp>
    </p:spTree>
    <p:extLst>
      <p:ext uri="{BB962C8B-B14F-4D97-AF65-F5344CB8AC3E}">
        <p14:creationId xmlns:p14="http://schemas.microsoft.com/office/powerpoint/2010/main" val="15338324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823C0F-6303-409A-9218-E4E937CE999E}" type="datetimeFigureOut">
              <a:rPr lang="en-GB" smtClean="0"/>
              <a:t>20/09/2024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7496E6-29A9-405D-9F89-89AF9EFD2543}" type="slidenum">
              <a:rPr lang="en-GB" smtClean="0"/>
              <a:t>‹#›</a:t>
            </a:fld>
            <a:endParaRPr lang="en-GB"/>
          </a:p>
        </p:txBody>
      </p:sp>
    </p:spTree>
    <p:extLst>
      <p:ext uri="{BB962C8B-B14F-4D97-AF65-F5344CB8AC3E}">
        <p14:creationId xmlns:p14="http://schemas.microsoft.com/office/powerpoint/2010/main" val="102149039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B7496E6-29A9-405D-9F89-89AF9EFD2543}" type="slidenum">
              <a:rPr lang="en-GB" smtClean="0"/>
              <a:t>3</a:t>
            </a:fld>
            <a:endParaRPr lang="en-GB"/>
          </a:p>
        </p:txBody>
      </p:sp>
    </p:spTree>
    <p:extLst>
      <p:ext uri="{BB962C8B-B14F-4D97-AF65-F5344CB8AC3E}">
        <p14:creationId xmlns:p14="http://schemas.microsoft.com/office/powerpoint/2010/main" val="34795693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g"/><Relationship Id="rId1" Type="http://schemas.openxmlformats.org/officeDocument/2006/relationships/slideMaster" Target="../slideMasters/slideMaster1.xml"/><Relationship Id="rId5" Type="http://schemas.openxmlformats.org/officeDocument/2006/relationships/hyperlink" Target="https://www.fttechnologies.com/" TargetMode="External"/><Relationship Id="rId4" Type="http://schemas.openxmlformats.org/officeDocument/2006/relationships/image" Target="../media/image10.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g"/><Relationship Id="rId1" Type="http://schemas.openxmlformats.org/officeDocument/2006/relationships/slideMaster" Target="../slideMasters/slideMaster1.xml"/><Relationship Id="rId5" Type="http://schemas.openxmlformats.org/officeDocument/2006/relationships/hyperlink" Target="https://www.fttechnologies.com/" TargetMode="External"/><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full screen image - Blu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9408F69-A01B-425F-BA18-707DADA340D2}"/>
              </a:ext>
            </a:extLst>
          </p:cNvPr>
          <p:cNvSpPr/>
          <p:nvPr userDrawn="1"/>
        </p:nvSpPr>
        <p:spPr>
          <a:xfrm>
            <a:off x="0" y="0"/>
            <a:ext cx="9144000" cy="5143500"/>
          </a:xfrm>
          <a:prstGeom prst="rect">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Graphic 30">
            <a:extLst>
              <a:ext uri="{FF2B5EF4-FFF2-40B4-BE49-F238E27FC236}">
                <a16:creationId xmlns:a16="http://schemas.microsoft.com/office/drawing/2014/main" id="{C4F5B176-830A-4667-A06E-C629299FFF69}"/>
              </a:ext>
            </a:extLst>
          </p:cNvPr>
          <p:cNvSpPr/>
          <p:nvPr userDrawn="1"/>
        </p:nvSpPr>
        <p:spPr>
          <a:xfrm>
            <a:off x="-1" y="-184592"/>
            <a:ext cx="9144001" cy="4885100"/>
          </a:xfrm>
          <a:custGeom>
            <a:avLst/>
            <a:gdLst>
              <a:gd name="connsiteX0" fmla="*/ 11368290 w 11779992"/>
              <a:gd name="connsiteY0" fmla="*/ 3625199 h 6293355"/>
              <a:gd name="connsiteX1" fmla="*/ 11775605 w 11779992"/>
              <a:gd name="connsiteY1" fmla="*/ 3945412 h 6293355"/>
              <a:gd name="connsiteX2" fmla="*/ 11779777 w 11779992"/>
              <a:gd name="connsiteY2" fmla="*/ 3939587 h 6293355"/>
              <a:gd name="connsiteX3" fmla="*/ 11372821 w 11779992"/>
              <a:gd name="connsiteY3" fmla="*/ 3619661 h 6293355"/>
              <a:gd name="connsiteX4" fmla="*/ 11167329 w 11779992"/>
              <a:gd name="connsiteY4" fmla="*/ 3456462 h 6293355"/>
              <a:gd name="connsiteX5" fmla="*/ 11285647 w 11779992"/>
              <a:gd name="connsiteY5" fmla="*/ 3413666 h 6293355"/>
              <a:gd name="connsiteX6" fmla="*/ 11285863 w 11779992"/>
              <a:gd name="connsiteY6" fmla="*/ 3413954 h 6293355"/>
              <a:gd name="connsiteX7" fmla="*/ 11286295 w 11779992"/>
              <a:gd name="connsiteY7" fmla="*/ 3413738 h 6293355"/>
              <a:gd name="connsiteX8" fmla="*/ 11323408 w 11779992"/>
              <a:gd name="connsiteY8" fmla="*/ 3444306 h 6293355"/>
              <a:gd name="connsiteX9" fmla="*/ 11411374 w 11779992"/>
              <a:gd name="connsiteY9" fmla="*/ 3520620 h 6293355"/>
              <a:gd name="connsiteX10" fmla="*/ 11775605 w 11779992"/>
              <a:gd name="connsiteY10" fmla="*/ 3824721 h 6293355"/>
              <a:gd name="connsiteX11" fmla="*/ 11779993 w 11779992"/>
              <a:gd name="connsiteY11" fmla="*/ 3819039 h 6293355"/>
              <a:gd name="connsiteX12" fmla="*/ 11416120 w 11779992"/>
              <a:gd name="connsiteY12" fmla="*/ 3515153 h 6293355"/>
              <a:gd name="connsiteX13" fmla="*/ 11328083 w 11779992"/>
              <a:gd name="connsiteY13" fmla="*/ 3438768 h 6293355"/>
              <a:gd name="connsiteX14" fmla="*/ 11294278 w 11779992"/>
              <a:gd name="connsiteY14" fmla="*/ 3410861 h 6293355"/>
              <a:gd name="connsiteX15" fmla="*/ 11777763 w 11779992"/>
              <a:gd name="connsiteY15" fmla="*/ 3336993 h 6293355"/>
              <a:gd name="connsiteX16" fmla="*/ 11777907 w 11779992"/>
              <a:gd name="connsiteY16" fmla="*/ 3329801 h 6293355"/>
              <a:gd name="connsiteX17" fmla="*/ 11287661 w 11779992"/>
              <a:gd name="connsiteY17" fmla="*/ 3405466 h 6293355"/>
              <a:gd name="connsiteX18" fmla="*/ 11138056 w 11779992"/>
              <a:gd name="connsiteY18" fmla="*/ 3282330 h 6293355"/>
              <a:gd name="connsiteX19" fmla="*/ 11646067 w 11779992"/>
              <a:gd name="connsiteY19" fmla="*/ 3207527 h 6293355"/>
              <a:gd name="connsiteX20" fmla="*/ 11777547 w 11779992"/>
              <a:gd name="connsiteY20" fmla="*/ 3213065 h 6293355"/>
              <a:gd name="connsiteX21" fmla="*/ 11778123 w 11779992"/>
              <a:gd name="connsiteY21" fmla="*/ 3205873 h 6293355"/>
              <a:gd name="connsiteX22" fmla="*/ 11646067 w 11779992"/>
              <a:gd name="connsiteY22" fmla="*/ 3200262 h 6293355"/>
              <a:gd name="connsiteX23" fmla="*/ 11131222 w 11779992"/>
              <a:gd name="connsiteY23" fmla="*/ 3276719 h 6293355"/>
              <a:gd name="connsiteX24" fmla="*/ 11016860 w 11779992"/>
              <a:gd name="connsiteY24" fmla="*/ 3182569 h 6293355"/>
              <a:gd name="connsiteX25" fmla="*/ 10361905 w 11779992"/>
              <a:gd name="connsiteY25" fmla="*/ 2856026 h 6293355"/>
              <a:gd name="connsiteX26" fmla="*/ 10145696 w 11779992"/>
              <a:gd name="connsiteY26" fmla="*/ 2822005 h 6293355"/>
              <a:gd name="connsiteX27" fmla="*/ 10018819 w 11779992"/>
              <a:gd name="connsiteY27" fmla="*/ 2815891 h 6293355"/>
              <a:gd name="connsiteX28" fmla="*/ 9145929 w 11779992"/>
              <a:gd name="connsiteY28" fmla="*/ 3071587 h 6293355"/>
              <a:gd name="connsiteX29" fmla="*/ 8392507 w 11779992"/>
              <a:gd name="connsiteY29" fmla="*/ 3651524 h 6293355"/>
              <a:gd name="connsiteX30" fmla="*/ 7925997 w 11779992"/>
              <a:gd name="connsiteY30" fmla="*/ 4025538 h 6293355"/>
              <a:gd name="connsiteX31" fmla="*/ 7474519 w 11779992"/>
              <a:gd name="connsiteY31" fmla="*/ 4164282 h 6293355"/>
              <a:gd name="connsiteX32" fmla="*/ 7001033 w 11779992"/>
              <a:gd name="connsiteY32" fmla="*/ 4033953 h 6293355"/>
              <a:gd name="connsiteX33" fmla="*/ 6290623 w 11779992"/>
              <a:gd name="connsiteY33" fmla="*/ 3222847 h 6293355"/>
              <a:gd name="connsiteX34" fmla="*/ 5898340 w 11779992"/>
              <a:gd name="connsiteY34" fmla="*/ 2456047 h 6293355"/>
              <a:gd name="connsiteX35" fmla="*/ 4911088 w 11779992"/>
              <a:gd name="connsiteY35" fmla="*/ 628631 h 6293355"/>
              <a:gd name="connsiteX36" fmla="*/ 4462990 w 11779992"/>
              <a:gd name="connsiteY36" fmla="*/ 935 h 6293355"/>
              <a:gd name="connsiteX37" fmla="*/ 4457668 w 11779992"/>
              <a:gd name="connsiteY37" fmla="*/ 5754 h 6293355"/>
              <a:gd name="connsiteX38" fmla="*/ 4904902 w 11779992"/>
              <a:gd name="connsiteY38" fmla="*/ 632227 h 6293355"/>
              <a:gd name="connsiteX39" fmla="*/ 5892082 w 11779992"/>
              <a:gd name="connsiteY39" fmla="*/ 2459643 h 6293355"/>
              <a:gd name="connsiteX40" fmla="*/ 6284365 w 11779992"/>
              <a:gd name="connsiteY40" fmla="*/ 3226443 h 6293355"/>
              <a:gd name="connsiteX41" fmla="*/ 6997653 w 11779992"/>
              <a:gd name="connsiteY41" fmla="*/ 4040354 h 6293355"/>
              <a:gd name="connsiteX42" fmla="*/ 7474519 w 11779992"/>
              <a:gd name="connsiteY42" fmla="*/ 4171547 h 6293355"/>
              <a:gd name="connsiteX43" fmla="*/ 7929738 w 11779992"/>
              <a:gd name="connsiteY43" fmla="*/ 4031723 h 6293355"/>
              <a:gd name="connsiteX44" fmla="*/ 8397398 w 11779992"/>
              <a:gd name="connsiteY44" fmla="*/ 3656847 h 6293355"/>
              <a:gd name="connsiteX45" fmla="*/ 9149453 w 11779992"/>
              <a:gd name="connsiteY45" fmla="*/ 3077917 h 6293355"/>
              <a:gd name="connsiteX46" fmla="*/ 10018819 w 11779992"/>
              <a:gd name="connsiteY46" fmla="*/ 2823156 h 6293355"/>
              <a:gd name="connsiteX47" fmla="*/ 10145049 w 11779992"/>
              <a:gd name="connsiteY47" fmla="*/ 2829198 h 6293355"/>
              <a:gd name="connsiteX48" fmla="*/ 10360251 w 11779992"/>
              <a:gd name="connsiteY48" fmla="*/ 2863075 h 6293355"/>
              <a:gd name="connsiteX49" fmla="*/ 11012473 w 11779992"/>
              <a:gd name="connsiteY49" fmla="*/ 3188323 h 6293355"/>
              <a:gd name="connsiteX50" fmla="*/ 11122879 w 11779992"/>
              <a:gd name="connsiteY50" fmla="*/ 3279237 h 6293355"/>
              <a:gd name="connsiteX51" fmla="*/ 10995571 w 11779992"/>
              <a:gd name="connsiteY51" fmla="*/ 3320019 h 6293355"/>
              <a:gd name="connsiteX52" fmla="*/ 10974568 w 11779992"/>
              <a:gd name="connsiteY52" fmla="*/ 3303332 h 6293355"/>
              <a:gd name="connsiteX53" fmla="*/ 10145481 w 11779992"/>
              <a:gd name="connsiteY53" fmla="*/ 2973840 h 6293355"/>
              <a:gd name="connsiteX54" fmla="*/ 10044209 w 11779992"/>
              <a:gd name="connsiteY54" fmla="*/ 2969525 h 6293355"/>
              <a:gd name="connsiteX55" fmla="*/ 9224040 w 11779992"/>
              <a:gd name="connsiteY55" fmla="*/ 3220330 h 6293355"/>
              <a:gd name="connsiteX56" fmla="*/ 8511904 w 11779992"/>
              <a:gd name="connsiteY56" fmla="*/ 3793218 h 6293355"/>
              <a:gd name="connsiteX57" fmla="*/ 8034821 w 11779992"/>
              <a:gd name="connsiteY57" fmla="*/ 4195858 h 6293355"/>
              <a:gd name="connsiteX58" fmla="*/ 7392453 w 11779992"/>
              <a:gd name="connsiteY58" fmla="*/ 4389626 h 6293355"/>
              <a:gd name="connsiteX59" fmla="*/ 6836755 w 11779992"/>
              <a:gd name="connsiteY59" fmla="*/ 4258721 h 6293355"/>
              <a:gd name="connsiteX60" fmla="*/ 5936820 w 11779992"/>
              <a:gd name="connsiteY60" fmla="*/ 3344545 h 6293355"/>
              <a:gd name="connsiteX61" fmla="*/ 5675658 w 11779992"/>
              <a:gd name="connsiteY61" fmla="*/ 2892996 h 6293355"/>
              <a:gd name="connsiteX62" fmla="*/ 5675011 w 11779992"/>
              <a:gd name="connsiteY62" fmla="*/ 2891845 h 6293355"/>
              <a:gd name="connsiteX63" fmla="*/ 4369487 w 11779992"/>
              <a:gd name="connsiteY63" fmla="*/ 945751 h 6293355"/>
              <a:gd name="connsiteX64" fmla="*/ 3291464 w 11779992"/>
              <a:gd name="connsiteY64" fmla="*/ 432 h 6293355"/>
              <a:gd name="connsiteX65" fmla="*/ 3287509 w 11779992"/>
              <a:gd name="connsiteY65" fmla="*/ 6473 h 6293355"/>
              <a:gd name="connsiteX66" fmla="*/ 4363805 w 11779992"/>
              <a:gd name="connsiteY66" fmla="*/ 950282 h 6293355"/>
              <a:gd name="connsiteX67" fmla="*/ 5668609 w 11779992"/>
              <a:gd name="connsiteY67" fmla="*/ 2895297 h 6293355"/>
              <a:gd name="connsiteX68" fmla="*/ 5930562 w 11779992"/>
              <a:gd name="connsiteY68" fmla="*/ 3348214 h 6293355"/>
              <a:gd name="connsiteX69" fmla="*/ 6833446 w 11779992"/>
              <a:gd name="connsiteY69" fmla="*/ 4265122 h 6293355"/>
              <a:gd name="connsiteX70" fmla="*/ 7392381 w 11779992"/>
              <a:gd name="connsiteY70" fmla="*/ 4396818 h 6293355"/>
              <a:gd name="connsiteX71" fmla="*/ 8038777 w 11779992"/>
              <a:gd name="connsiteY71" fmla="*/ 4201828 h 6293355"/>
              <a:gd name="connsiteX72" fmla="*/ 8516795 w 11779992"/>
              <a:gd name="connsiteY72" fmla="*/ 3798468 h 6293355"/>
              <a:gd name="connsiteX73" fmla="*/ 9227636 w 11779992"/>
              <a:gd name="connsiteY73" fmla="*/ 3226587 h 6293355"/>
              <a:gd name="connsiteX74" fmla="*/ 10044137 w 11779992"/>
              <a:gd name="connsiteY74" fmla="*/ 2976789 h 6293355"/>
              <a:gd name="connsiteX75" fmla="*/ 10144905 w 11779992"/>
              <a:gd name="connsiteY75" fmla="*/ 2981105 h 6293355"/>
              <a:gd name="connsiteX76" fmla="*/ 10970253 w 11779992"/>
              <a:gd name="connsiteY76" fmla="*/ 3309158 h 6293355"/>
              <a:gd name="connsiteX77" fmla="*/ 10987587 w 11779992"/>
              <a:gd name="connsiteY77" fmla="*/ 3322896 h 6293355"/>
              <a:gd name="connsiteX78" fmla="*/ 10731963 w 11779992"/>
              <a:gd name="connsiteY78" fmla="*/ 3430425 h 6293355"/>
              <a:gd name="connsiteX79" fmla="*/ 10332919 w 11779992"/>
              <a:gd name="connsiteY79" fmla="*/ 3276935 h 6293355"/>
              <a:gd name="connsiteX80" fmla="*/ 10081107 w 11779992"/>
              <a:gd name="connsiteY80" fmla="*/ 3246223 h 6293355"/>
              <a:gd name="connsiteX81" fmla="*/ 10032989 w 11779992"/>
              <a:gd name="connsiteY81" fmla="*/ 3245144 h 6293355"/>
              <a:gd name="connsiteX82" fmla="*/ 9199586 w 11779992"/>
              <a:gd name="connsiteY82" fmla="*/ 3525295 h 6293355"/>
              <a:gd name="connsiteX83" fmla="*/ 8527512 w 11779992"/>
              <a:gd name="connsiteY83" fmla="*/ 4120264 h 6293355"/>
              <a:gd name="connsiteX84" fmla="*/ 8062656 w 11779992"/>
              <a:gd name="connsiteY84" fmla="*/ 4552610 h 6293355"/>
              <a:gd name="connsiteX85" fmla="*/ 7324843 w 11779992"/>
              <a:gd name="connsiteY85" fmla="*/ 4791187 h 6293355"/>
              <a:gd name="connsiteX86" fmla="*/ 6792880 w 11779992"/>
              <a:gd name="connsiteY86" fmla="*/ 4679990 h 6293355"/>
              <a:gd name="connsiteX87" fmla="*/ 5814618 w 11779992"/>
              <a:gd name="connsiteY87" fmla="*/ 3786241 h 6293355"/>
              <a:gd name="connsiteX88" fmla="*/ 5462326 w 11779992"/>
              <a:gd name="connsiteY88" fmla="*/ 3228889 h 6293355"/>
              <a:gd name="connsiteX89" fmla="*/ 5461463 w 11779992"/>
              <a:gd name="connsiteY89" fmla="*/ 3227522 h 6293355"/>
              <a:gd name="connsiteX90" fmla="*/ 4134865 w 11779992"/>
              <a:gd name="connsiteY90" fmla="*/ 1475772 h 6293355"/>
              <a:gd name="connsiteX91" fmla="*/ 1652277 w 11779992"/>
              <a:gd name="connsiteY91" fmla="*/ 0 h 6293355"/>
              <a:gd name="connsiteX92" fmla="*/ 1650120 w 11779992"/>
              <a:gd name="connsiteY92" fmla="*/ 6833 h 6293355"/>
              <a:gd name="connsiteX93" fmla="*/ 4129830 w 11779992"/>
              <a:gd name="connsiteY93" fmla="*/ 1481022 h 6293355"/>
              <a:gd name="connsiteX94" fmla="*/ 5455206 w 11779992"/>
              <a:gd name="connsiteY94" fmla="*/ 3231334 h 6293355"/>
              <a:gd name="connsiteX95" fmla="*/ 5808505 w 11779992"/>
              <a:gd name="connsiteY95" fmla="*/ 3790269 h 6293355"/>
              <a:gd name="connsiteX96" fmla="*/ 6789787 w 11779992"/>
              <a:gd name="connsiteY96" fmla="*/ 4686535 h 6293355"/>
              <a:gd name="connsiteX97" fmla="*/ 7324699 w 11779992"/>
              <a:gd name="connsiteY97" fmla="*/ 4798308 h 6293355"/>
              <a:gd name="connsiteX98" fmla="*/ 8066828 w 11779992"/>
              <a:gd name="connsiteY98" fmla="*/ 4558292 h 6293355"/>
              <a:gd name="connsiteX99" fmla="*/ 8532690 w 11779992"/>
              <a:gd name="connsiteY99" fmla="*/ 4125083 h 6293355"/>
              <a:gd name="connsiteX100" fmla="*/ 9203326 w 11779992"/>
              <a:gd name="connsiteY100" fmla="*/ 3531336 h 6293355"/>
              <a:gd name="connsiteX101" fmla="*/ 10032845 w 11779992"/>
              <a:gd name="connsiteY101" fmla="*/ 3252337 h 6293355"/>
              <a:gd name="connsiteX102" fmla="*/ 10080748 w 11779992"/>
              <a:gd name="connsiteY102" fmla="*/ 3253415 h 6293355"/>
              <a:gd name="connsiteX103" fmla="*/ 10331265 w 11779992"/>
              <a:gd name="connsiteY103" fmla="*/ 3283912 h 6293355"/>
              <a:gd name="connsiteX104" fmla="*/ 10723835 w 11779992"/>
              <a:gd name="connsiteY104" fmla="*/ 3434237 h 6293355"/>
              <a:gd name="connsiteX105" fmla="*/ 10484395 w 11779992"/>
              <a:gd name="connsiteY105" fmla="*/ 3563991 h 6293355"/>
              <a:gd name="connsiteX106" fmla="*/ 10484323 w 11779992"/>
              <a:gd name="connsiteY106" fmla="*/ 3563991 h 6293355"/>
              <a:gd name="connsiteX107" fmla="*/ 10483963 w 11779992"/>
              <a:gd name="connsiteY107" fmla="*/ 3564206 h 6293355"/>
              <a:gd name="connsiteX108" fmla="*/ 10107720 w 11779992"/>
              <a:gd name="connsiteY108" fmla="*/ 3501127 h 6293355"/>
              <a:gd name="connsiteX109" fmla="*/ 9415938 w 11779992"/>
              <a:gd name="connsiteY109" fmla="*/ 3757039 h 6293355"/>
              <a:gd name="connsiteX110" fmla="*/ 8894980 w 11779992"/>
              <a:gd name="connsiteY110" fmla="*/ 4290081 h 6293355"/>
              <a:gd name="connsiteX111" fmla="*/ 8373088 w 11779992"/>
              <a:gd name="connsiteY111" fmla="*/ 4845707 h 6293355"/>
              <a:gd name="connsiteX112" fmla="*/ 7177610 w 11779992"/>
              <a:gd name="connsiteY112" fmla="*/ 5252662 h 6293355"/>
              <a:gd name="connsiteX113" fmla="*/ 6504314 w 11779992"/>
              <a:gd name="connsiteY113" fmla="*/ 5129669 h 6293355"/>
              <a:gd name="connsiteX114" fmla="*/ 5195410 w 11779992"/>
              <a:gd name="connsiteY114" fmla="*/ 4116740 h 6293355"/>
              <a:gd name="connsiteX115" fmla="*/ 4786440 w 11779992"/>
              <a:gd name="connsiteY115" fmla="*/ 3573125 h 6293355"/>
              <a:gd name="connsiteX116" fmla="*/ 3403453 w 11779992"/>
              <a:gd name="connsiteY116" fmla="*/ 2022407 h 6293355"/>
              <a:gd name="connsiteX117" fmla="*/ 980923 w 11779992"/>
              <a:gd name="connsiteY117" fmla="*/ 877709 h 6293355"/>
              <a:gd name="connsiteX118" fmla="*/ 2302 w 11779992"/>
              <a:gd name="connsiteY118" fmla="*/ 766944 h 6293355"/>
              <a:gd name="connsiteX119" fmla="*/ 2158 w 11779992"/>
              <a:gd name="connsiteY119" fmla="*/ 770540 h 6293355"/>
              <a:gd name="connsiteX120" fmla="*/ 2158 w 11779992"/>
              <a:gd name="connsiteY120" fmla="*/ 766944 h 6293355"/>
              <a:gd name="connsiteX121" fmla="*/ 2158 w 11779992"/>
              <a:gd name="connsiteY121" fmla="*/ 766944 h 6293355"/>
              <a:gd name="connsiteX122" fmla="*/ 2158 w 11779992"/>
              <a:gd name="connsiteY122" fmla="*/ 771044 h 6293355"/>
              <a:gd name="connsiteX123" fmla="*/ 2014 w 11779992"/>
              <a:gd name="connsiteY123" fmla="*/ 774136 h 6293355"/>
              <a:gd name="connsiteX124" fmla="*/ 979484 w 11779992"/>
              <a:gd name="connsiteY124" fmla="*/ 884758 h 6293355"/>
              <a:gd name="connsiteX125" fmla="*/ 3398921 w 11779992"/>
              <a:gd name="connsiteY125" fmla="*/ 2028017 h 6293355"/>
              <a:gd name="connsiteX126" fmla="*/ 4781046 w 11779992"/>
              <a:gd name="connsiteY126" fmla="*/ 3577944 h 6293355"/>
              <a:gd name="connsiteX127" fmla="*/ 5189800 w 11779992"/>
              <a:gd name="connsiteY127" fmla="*/ 4121271 h 6293355"/>
              <a:gd name="connsiteX128" fmla="*/ 6501653 w 11779992"/>
              <a:gd name="connsiteY128" fmla="*/ 5136359 h 6293355"/>
              <a:gd name="connsiteX129" fmla="*/ 7177610 w 11779992"/>
              <a:gd name="connsiteY129" fmla="*/ 5259855 h 6293355"/>
              <a:gd name="connsiteX130" fmla="*/ 8377835 w 11779992"/>
              <a:gd name="connsiteY130" fmla="*/ 4851101 h 6293355"/>
              <a:gd name="connsiteX131" fmla="*/ 8900662 w 11779992"/>
              <a:gd name="connsiteY131" fmla="*/ 4294540 h 6293355"/>
              <a:gd name="connsiteX132" fmla="*/ 9420470 w 11779992"/>
              <a:gd name="connsiteY132" fmla="*/ 3762577 h 6293355"/>
              <a:gd name="connsiteX133" fmla="*/ 10107720 w 11779992"/>
              <a:gd name="connsiteY133" fmla="*/ 3508248 h 6293355"/>
              <a:gd name="connsiteX134" fmla="*/ 10475835 w 11779992"/>
              <a:gd name="connsiteY134" fmla="*/ 3569097 h 6293355"/>
              <a:gd name="connsiteX135" fmla="*/ 10289764 w 11779992"/>
              <a:gd name="connsiteY135" fmla="*/ 3690148 h 6293355"/>
              <a:gd name="connsiteX136" fmla="*/ 9229291 w 11779992"/>
              <a:gd name="connsiteY136" fmla="*/ 4559083 h 6293355"/>
              <a:gd name="connsiteX137" fmla="*/ 9226917 w 11779992"/>
              <a:gd name="connsiteY137" fmla="*/ 4561169 h 6293355"/>
              <a:gd name="connsiteX138" fmla="*/ 7951962 w 11779992"/>
              <a:gd name="connsiteY138" fmla="*/ 5556405 h 6293355"/>
              <a:gd name="connsiteX139" fmla="*/ 7120429 w 11779992"/>
              <a:gd name="connsiteY139" fmla="*/ 5774124 h 6293355"/>
              <a:gd name="connsiteX140" fmla="*/ 5356308 w 11779992"/>
              <a:gd name="connsiteY140" fmla="*/ 4938635 h 6293355"/>
              <a:gd name="connsiteX141" fmla="*/ 4473851 w 11779992"/>
              <a:gd name="connsiteY141" fmla="*/ 3879169 h 6293355"/>
              <a:gd name="connsiteX142" fmla="*/ 3010810 w 11779992"/>
              <a:gd name="connsiteY142" fmla="*/ 2485537 h 6293355"/>
              <a:gd name="connsiteX143" fmla="*/ 1520509 w 11779992"/>
              <a:gd name="connsiteY143" fmla="*/ 2091168 h 6293355"/>
              <a:gd name="connsiteX144" fmla="*/ 1251723 w 11779992"/>
              <a:gd name="connsiteY144" fmla="*/ 2099440 h 6293355"/>
              <a:gd name="connsiteX145" fmla="*/ 1251723 w 11779992"/>
              <a:gd name="connsiteY145" fmla="*/ 2099440 h 6293355"/>
              <a:gd name="connsiteX146" fmla="*/ 575 w 11779992"/>
              <a:gd name="connsiteY146" fmla="*/ 2447704 h 6293355"/>
              <a:gd name="connsiteX147" fmla="*/ 3740 w 11779992"/>
              <a:gd name="connsiteY147" fmla="*/ 2454177 h 6293355"/>
              <a:gd name="connsiteX148" fmla="*/ 1252155 w 11779992"/>
              <a:gd name="connsiteY148" fmla="*/ 2106632 h 6293355"/>
              <a:gd name="connsiteX149" fmla="*/ 1251939 w 11779992"/>
              <a:gd name="connsiteY149" fmla="*/ 2103180 h 6293355"/>
              <a:gd name="connsiteX150" fmla="*/ 1252155 w 11779992"/>
              <a:gd name="connsiteY150" fmla="*/ 2106632 h 6293355"/>
              <a:gd name="connsiteX151" fmla="*/ 1520509 w 11779992"/>
              <a:gd name="connsiteY151" fmla="*/ 2098361 h 6293355"/>
              <a:gd name="connsiteX152" fmla="*/ 3007070 w 11779992"/>
              <a:gd name="connsiteY152" fmla="*/ 2491650 h 6293355"/>
              <a:gd name="connsiteX153" fmla="*/ 4468313 w 11779992"/>
              <a:gd name="connsiteY153" fmla="*/ 3883701 h 6293355"/>
              <a:gd name="connsiteX154" fmla="*/ 5350913 w 11779992"/>
              <a:gd name="connsiteY154" fmla="*/ 4943238 h 6293355"/>
              <a:gd name="connsiteX155" fmla="*/ 7120501 w 11779992"/>
              <a:gd name="connsiteY155" fmla="*/ 5781173 h 6293355"/>
              <a:gd name="connsiteX156" fmla="*/ 7955631 w 11779992"/>
              <a:gd name="connsiteY156" fmla="*/ 5562518 h 6293355"/>
              <a:gd name="connsiteX157" fmla="*/ 9231809 w 11779992"/>
              <a:gd name="connsiteY157" fmla="*/ 4566419 h 6293355"/>
              <a:gd name="connsiteX158" fmla="*/ 9234182 w 11779992"/>
              <a:gd name="connsiteY158" fmla="*/ 4564334 h 6293355"/>
              <a:gd name="connsiteX159" fmla="*/ 10293935 w 11779992"/>
              <a:gd name="connsiteY159" fmla="*/ 3695974 h 6293355"/>
              <a:gd name="connsiteX160" fmla="*/ 10484826 w 11779992"/>
              <a:gd name="connsiteY160" fmla="*/ 3572046 h 6293355"/>
              <a:gd name="connsiteX161" fmla="*/ 10505253 w 11779992"/>
              <a:gd name="connsiteY161" fmla="*/ 3579383 h 6293355"/>
              <a:gd name="connsiteX162" fmla="*/ 10514459 w 11779992"/>
              <a:gd name="connsiteY162" fmla="*/ 3582691 h 6293355"/>
              <a:gd name="connsiteX163" fmla="*/ 10544812 w 11779992"/>
              <a:gd name="connsiteY163" fmla="*/ 3594487 h 6293355"/>
              <a:gd name="connsiteX164" fmla="*/ 10547545 w 11779992"/>
              <a:gd name="connsiteY164" fmla="*/ 3595638 h 6293355"/>
              <a:gd name="connsiteX165" fmla="*/ 10574949 w 11779992"/>
              <a:gd name="connsiteY165" fmla="*/ 3607146 h 6293355"/>
              <a:gd name="connsiteX166" fmla="*/ 10584515 w 11779992"/>
              <a:gd name="connsiteY166" fmla="*/ 3611461 h 6293355"/>
              <a:gd name="connsiteX167" fmla="*/ 10604943 w 11779992"/>
              <a:gd name="connsiteY167" fmla="*/ 3620668 h 6293355"/>
              <a:gd name="connsiteX168" fmla="*/ 10616451 w 11779992"/>
              <a:gd name="connsiteY168" fmla="*/ 3626206 h 6293355"/>
              <a:gd name="connsiteX169" fmla="*/ 10634791 w 11779992"/>
              <a:gd name="connsiteY169" fmla="*/ 3635053 h 6293355"/>
              <a:gd name="connsiteX170" fmla="*/ 10647235 w 11779992"/>
              <a:gd name="connsiteY170" fmla="*/ 3641455 h 6293355"/>
              <a:gd name="connsiteX171" fmla="*/ 10664352 w 11779992"/>
              <a:gd name="connsiteY171" fmla="*/ 3650302 h 6293355"/>
              <a:gd name="connsiteX172" fmla="*/ 10677371 w 11779992"/>
              <a:gd name="connsiteY172" fmla="*/ 3657422 h 6293355"/>
              <a:gd name="connsiteX173" fmla="*/ 10693699 w 11779992"/>
              <a:gd name="connsiteY173" fmla="*/ 3666413 h 6293355"/>
              <a:gd name="connsiteX174" fmla="*/ 10707077 w 11779992"/>
              <a:gd name="connsiteY174" fmla="*/ 3674181 h 6293355"/>
              <a:gd name="connsiteX175" fmla="*/ 10720239 w 11779992"/>
              <a:gd name="connsiteY175" fmla="*/ 3681877 h 6293355"/>
              <a:gd name="connsiteX176" fmla="*/ 10460443 w 11779992"/>
              <a:gd name="connsiteY176" fmla="*/ 3862770 h 6293355"/>
              <a:gd name="connsiteX177" fmla="*/ 9497862 w 11779992"/>
              <a:gd name="connsiteY177" fmla="*/ 4750909 h 6293355"/>
              <a:gd name="connsiteX178" fmla="*/ 9496567 w 11779992"/>
              <a:gd name="connsiteY178" fmla="*/ 4752275 h 6293355"/>
              <a:gd name="connsiteX179" fmla="*/ 8125447 w 11779992"/>
              <a:gd name="connsiteY179" fmla="*/ 5961922 h 6293355"/>
              <a:gd name="connsiteX180" fmla="*/ 8070353 w 11779992"/>
              <a:gd name="connsiteY180" fmla="*/ 5992274 h 6293355"/>
              <a:gd name="connsiteX181" fmla="*/ 6847472 w 11779992"/>
              <a:gd name="connsiteY181" fmla="*/ 6286235 h 6293355"/>
              <a:gd name="connsiteX182" fmla="*/ 6237182 w 11779992"/>
              <a:gd name="connsiteY182" fmla="*/ 6213158 h 6293355"/>
              <a:gd name="connsiteX183" fmla="*/ 4714011 w 11779992"/>
              <a:gd name="connsiteY183" fmla="*/ 5393780 h 6293355"/>
              <a:gd name="connsiteX184" fmla="*/ 4363517 w 11779992"/>
              <a:gd name="connsiteY184" fmla="*/ 5048322 h 6293355"/>
              <a:gd name="connsiteX185" fmla="*/ 4361431 w 11779992"/>
              <a:gd name="connsiteY185" fmla="*/ 5046236 h 6293355"/>
              <a:gd name="connsiteX186" fmla="*/ 3734743 w 11779992"/>
              <a:gd name="connsiteY186" fmla="*/ 4446951 h 6293355"/>
              <a:gd name="connsiteX187" fmla="*/ 2611694 w 11779992"/>
              <a:gd name="connsiteY187" fmla="*/ 3673318 h 6293355"/>
              <a:gd name="connsiteX188" fmla="*/ 1641417 w 11779992"/>
              <a:gd name="connsiteY188" fmla="*/ 3454520 h 6293355"/>
              <a:gd name="connsiteX189" fmla="*/ 238218 w 11779992"/>
              <a:gd name="connsiteY189" fmla="*/ 3964689 h 6293355"/>
              <a:gd name="connsiteX190" fmla="*/ 113643 w 11779992"/>
              <a:gd name="connsiteY190" fmla="*/ 4061573 h 6293355"/>
              <a:gd name="connsiteX191" fmla="*/ 0 w 11779992"/>
              <a:gd name="connsiteY191" fmla="*/ 4149969 h 6293355"/>
              <a:gd name="connsiteX192" fmla="*/ 4459 w 11779992"/>
              <a:gd name="connsiteY192" fmla="*/ 4155652 h 6293355"/>
              <a:gd name="connsiteX193" fmla="*/ 118102 w 11779992"/>
              <a:gd name="connsiteY193" fmla="*/ 4067327 h 6293355"/>
              <a:gd name="connsiteX194" fmla="*/ 242677 w 11779992"/>
              <a:gd name="connsiteY194" fmla="*/ 3970299 h 6293355"/>
              <a:gd name="connsiteX195" fmla="*/ 1641417 w 11779992"/>
              <a:gd name="connsiteY195" fmla="*/ 3461712 h 6293355"/>
              <a:gd name="connsiteX196" fmla="*/ 2608674 w 11779992"/>
              <a:gd name="connsiteY196" fmla="*/ 3679863 h 6293355"/>
              <a:gd name="connsiteX197" fmla="*/ 3729852 w 11779992"/>
              <a:gd name="connsiteY197" fmla="*/ 4452273 h 6293355"/>
              <a:gd name="connsiteX198" fmla="*/ 4356324 w 11779992"/>
              <a:gd name="connsiteY198" fmla="*/ 5051342 h 6293355"/>
              <a:gd name="connsiteX199" fmla="*/ 4709048 w 11779992"/>
              <a:gd name="connsiteY199" fmla="*/ 5398959 h 6293355"/>
              <a:gd name="connsiteX200" fmla="*/ 6235528 w 11779992"/>
              <a:gd name="connsiteY200" fmla="*/ 6220063 h 6293355"/>
              <a:gd name="connsiteX201" fmla="*/ 6847472 w 11779992"/>
              <a:gd name="connsiteY201" fmla="*/ 6293355 h 6293355"/>
              <a:gd name="connsiteX202" fmla="*/ 8073805 w 11779992"/>
              <a:gd name="connsiteY202" fmla="*/ 5998532 h 6293355"/>
              <a:gd name="connsiteX203" fmla="*/ 8129187 w 11779992"/>
              <a:gd name="connsiteY203" fmla="*/ 5967963 h 6293355"/>
              <a:gd name="connsiteX204" fmla="*/ 9501746 w 11779992"/>
              <a:gd name="connsiteY204" fmla="*/ 4757166 h 6293355"/>
              <a:gd name="connsiteX205" fmla="*/ 9503040 w 11779992"/>
              <a:gd name="connsiteY205" fmla="*/ 4755800 h 6293355"/>
              <a:gd name="connsiteX206" fmla="*/ 10464687 w 11779992"/>
              <a:gd name="connsiteY206" fmla="*/ 3868452 h 6293355"/>
              <a:gd name="connsiteX207" fmla="*/ 10727144 w 11779992"/>
              <a:gd name="connsiteY207" fmla="*/ 3685833 h 6293355"/>
              <a:gd name="connsiteX208" fmla="*/ 10737357 w 11779992"/>
              <a:gd name="connsiteY208" fmla="*/ 3691803 h 6293355"/>
              <a:gd name="connsiteX209" fmla="*/ 10754116 w 11779992"/>
              <a:gd name="connsiteY209" fmla="*/ 3701728 h 6293355"/>
              <a:gd name="connsiteX210" fmla="*/ 11172221 w 11779992"/>
              <a:gd name="connsiteY210" fmla="*/ 3957999 h 6293355"/>
              <a:gd name="connsiteX211" fmla="*/ 11776181 w 11779992"/>
              <a:gd name="connsiteY211" fmla="*/ 4312090 h 6293355"/>
              <a:gd name="connsiteX212" fmla="*/ 11779345 w 11779992"/>
              <a:gd name="connsiteY212" fmla="*/ 4305617 h 6293355"/>
              <a:gd name="connsiteX213" fmla="*/ 11176104 w 11779992"/>
              <a:gd name="connsiteY213" fmla="*/ 3951886 h 6293355"/>
              <a:gd name="connsiteX214" fmla="*/ 10757856 w 11779992"/>
              <a:gd name="connsiteY214" fmla="*/ 3695471 h 6293355"/>
              <a:gd name="connsiteX215" fmla="*/ 10740953 w 11779992"/>
              <a:gd name="connsiteY215" fmla="*/ 3685401 h 6293355"/>
              <a:gd name="connsiteX216" fmla="*/ 10733977 w 11779992"/>
              <a:gd name="connsiteY216" fmla="*/ 3681373 h 6293355"/>
              <a:gd name="connsiteX217" fmla="*/ 10937383 w 11779992"/>
              <a:gd name="connsiteY217" fmla="*/ 3562840 h 6293355"/>
              <a:gd name="connsiteX218" fmla="*/ 11324343 w 11779992"/>
              <a:gd name="connsiteY218" fmla="*/ 3841912 h 6293355"/>
              <a:gd name="connsiteX219" fmla="*/ 11343547 w 11779992"/>
              <a:gd name="connsiteY219" fmla="*/ 3856297 h 6293355"/>
              <a:gd name="connsiteX220" fmla="*/ 11775821 w 11779992"/>
              <a:gd name="connsiteY220" fmla="*/ 4158097 h 6293355"/>
              <a:gd name="connsiteX221" fmla="*/ 11779633 w 11779992"/>
              <a:gd name="connsiteY221" fmla="*/ 4151983 h 6293355"/>
              <a:gd name="connsiteX222" fmla="*/ 11347863 w 11779992"/>
              <a:gd name="connsiteY222" fmla="*/ 3850542 h 6293355"/>
              <a:gd name="connsiteX223" fmla="*/ 11328659 w 11779992"/>
              <a:gd name="connsiteY223" fmla="*/ 3836157 h 6293355"/>
              <a:gd name="connsiteX224" fmla="*/ 10944504 w 11779992"/>
              <a:gd name="connsiteY224" fmla="*/ 3559100 h 6293355"/>
              <a:gd name="connsiteX225" fmla="*/ 11159634 w 11779992"/>
              <a:gd name="connsiteY225" fmla="*/ 3459267 h 6293355"/>
              <a:gd name="connsiteX226" fmla="*/ 11368290 w 11779992"/>
              <a:gd name="connsiteY226" fmla="*/ 3625199 h 6293355"/>
              <a:gd name="connsiteX227" fmla="*/ 11279461 w 11779992"/>
              <a:gd name="connsiteY227" fmla="*/ 3408128 h 6293355"/>
              <a:gd name="connsiteX228" fmla="*/ 11160856 w 11779992"/>
              <a:gd name="connsiteY228" fmla="*/ 3451355 h 6293355"/>
              <a:gd name="connsiteX229" fmla="*/ 11002188 w 11779992"/>
              <a:gd name="connsiteY229" fmla="*/ 3325341 h 6293355"/>
              <a:gd name="connsiteX230" fmla="*/ 11129640 w 11779992"/>
              <a:gd name="connsiteY230" fmla="*/ 3284847 h 6293355"/>
              <a:gd name="connsiteX231" fmla="*/ 11279461 w 11779992"/>
              <a:gd name="connsiteY231" fmla="*/ 3408128 h 6293355"/>
              <a:gd name="connsiteX232" fmla="*/ 10993772 w 11779992"/>
              <a:gd name="connsiteY232" fmla="*/ 3328218 h 6293355"/>
              <a:gd name="connsiteX233" fmla="*/ 10993988 w 11779992"/>
              <a:gd name="connsiteY233" fmla="*/ 3328434 h 6293355"/>
              <a:gd name="connsiteX234" fmla="*/ 10994276 w 11779992"/>
              <a:gd name="connsiteY234" fmla="*/ 3328290 h 6293355"/>
              <a:gd name="connsiteX235" fmla="*/ 11153088 w 11779992"/>
              <a:gd name="connsiteY235" fmla="*/ 3454376 h 6293355"/>
              <a:gd name="connsiteX236" fmla="*/ 10937814 w 11779992"/>
              <a:gd name="connsiteY236" fmla="*/ 3554712 h 6293355"/>
              <a:gd name="connsiteX237" fmla="*/ 10925515 w 11779992"/>
              <a:gd name="connsiteY237" fmla="*/ 3546009 h 6293355"/>
              <a:gd name="connsiteX238" fmla="*/ 10907462 w 11779992"/>
              <a:gd name="connsiteY238" fmla="*/ 3533422 h 6293355"/>
              <a:gd name="connsiteX239" fmla="*/ 10739659 w 11779992"/>
              <a:gd name="connsiteY239" fmla="*/ 3434596 h 6293355"/>
              <a:gd name="connsiteX240" fmla="*/ 10993772 w 11779992"/>
              <a:gd name="connsiteY240" fmla="*/ 3328218 h 6293355"/>
              <a:gd name="connsiteX241" fmla="*/ 10731748 w 11779992"/>
              <a:gd name="connsiteY241" fmla="*/ 3438480 h 6293355"/>
              <a:gd name="connsiteX242" fmla="*/ 10903577 w 11779992"/>
              <a:gd name="connsiteY242" fmla="*/ 3539464 h 6293355"/>
              <a:gd name="connsiteX243" fmla="*/ 10921416 w 11779992"/>
              <a:gd name="connsiteY243" fmla="*/ 3551835 h 6293355"/>
              <a:gd name="connsiteX244" fmla="*/ 10930838 w 11779992"/>
              <a:gd name="connsiteY244" fmla="*/ 3558452 h 6293355"/>
              <a:gd name="connsiteX245" fmla="*/ 10727000 w 11779992"/>
              <a:gd name="connsiteY245" fmla="*/ 3677489 h 6293355"/>
              <a:gd name="connsiteX246" fmla="*/ 10492954 w 11779992"/>
              <a:gd name="connsiteY246" fmla="*/ 3567299 h 6293355"/>
              <a:gd name="connsiteX247" fmla="*/ 10731748 w 11779992"/>
              <a:gd name="connsiteY247" fmla="*/ 3438480 h 6293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Lst>
            <a:rect l="l" t="t" r="r" b="b"/>
            <a:pathLst>
              <a:path w="11779992" h="6293355">
                <a:moveTo>
                  <a:pt x="11368290" y="3625199"/>
                </a:moveTo>
                <a:cubicBezTo>
                  <a:pt x="11492218" y="3727478"/>
                  <a:pt x="11632688" y="3843422"/>
                  <a:pt x="11775605" y="3945412"/>
                </a:cubicBezTo>
                <a:lnTo>
                  <a:pt x="11779777" y="3939587"/>
                </a:lnTo>
                <a:cubicBezTo>
                  <a:pt x="11637076" y="3837812"/>
                  <a:pt x="11496677" y="3721939"/>
                  <a:pt x="11372821" y="3619661"/>
                </a:cubicBezTo>
                <a:lnTo>
                  <a:pt x="11167329" y="3456462"/>
                </a:lnTo>
                <a:cubicBezTo>
                  <a:pt x="11209694" y="3439631"/>
                  <a:pt x="11248534" y="3425605"/>
                  <a:pt x="11285647" y="3413666"/>
                </a:cubicBezTo>
                <a:lnTo>
                  <a:pt x="11285863" y="3413954"/>
                </a:lnTo>
                <a:lnTo>
                  <a:pt x="11286295" y="3413738"/>
                </a:lnTo>
                <a:lnTo>
                  <a:pt x="11323408" y="3444306"/>
                </a:lnTo>
                <a:lnTo>
                  <a:pt x="11411374" y="3520620"/>
                </a:lnTo>
                <a:cubicBezTo>
                  <a:pt x="11529547" y="3623401"/>
                  <a:pt x="11651749" y="3729635"/>
                  <a:pt x="11775605" y="3824721"/>
                </a:cubicBezTo>
                <a:lnTo>
                  <a:pt x="11779993" y="3819039"/>
                </a:lnTo>
                <a:cubicBezTo>
                  <a:pt x="11656352" y="3724025"/>
                  <a:pt x="11534222" y="3617863"/>
                  <a:pt x="11416120" y="3515153"/>
                </a:cubicBezTo>
                <a:lnTo>
                  <a:pt x="11328083" y="3438768"/>
                </a:lnTo>
                <a:lnTo>
                  <a:pt x="11294278" y="3410861"/>
                </a:lnTo>
                <a:cubicBezTo>
                  <a:pt x="11459995" y="3358355"/>
                  <a:pt x="11622547" y="3333684"/>
                  <a:pt x="11777763" y="3336993"/>
                </a:cubicBezTo>
                <a:lnTo>
                  <a:pt x="11777907" y="3329801"/>
                </a:lnTo>
                <a:cubicBezTo>
                  <a:pt x="11620821" y="3326492"/>
                  <a:pt x="11456111" y="3351522"/>
                  <a:pt x="11287661" y="3405466"/>
                </a:cubicBezTo>
                <a:lnTo>
                  <a:pt x="11138056" y="3282330"/>
                </a:lnTo>
                <a:cubicBezTo>
                  <a:pt x="11312260" y="3232701"/>
                  <a:pt x="11483155" y="3207527"/>
                  <a:pt x="11646067" y="3207527"/>
                </a:cubicBezTo>
                <a:cubicBezTo>
                  <a:pt x="11689798" y="3207527"/>
                  <a:pt x="11734032" y="3209397"/>
                  <a:pt x="11777547" y="3213065"/>
                </a:cubicBezTo>
                <a:lnTo>
                  <a:pt x="11778123" y="3205873"/>
                </a:lnTo>
                <a:cubicBezTo>
                  <a:pt x="11734391" y="3202204"/>
                  <a:pt x="11689942" y="3200262"/>
                  <a:pt x="11646067" y="3200262"/>
                </a:cubicBezTo>
                <a:cubicBezTo>
                  <a:pt x="11480997" y="3200262"/>
                  <a:pt x="11307800" y="3226012"/>
                  <a:pt x="11131222" y="3276719"/>
                </a:cubicBezTo>
                <a:lnTo>
                  <a:pt x="11016860" y="3182569"/>
                </a:lnTo>
                <a:cubicBezTo>
                  <a:pt x="10846397" y="3057562"/>
                  <a:pt x="10635223" y="2920975"/>
                  <a:pt x="10361905" y="2856026"/>
                </a:cubicBezTo>
                <a:cubicBezTo>
                  <a:pt x="10291346" y="2838979"/>
                  <a:pt x="10218629" y="2827543"/>
                  <a:pt x="10145696" y="2822005"/>
                </a:cubicBezTo>
                <a:cubicBezTo>
                  <a:pt x="10103764" y="2817977"/>
                  <a:pt x="10061112" y="2815891"/>
                  <a:pt x="10018819" y="2815891"/>
                </a:cubicBezTo>
                <a:cubicBezTo>
                  <a:pt x="9744063" y="2815891"/>
                  <a:pt x="9458591" y="2899541"/>
                  <a:pt x="9145929" y="3071587"/>
                </a:cubicBezTo>
                <a:cubicBezTo>
                  <a:pt x="8838734" y="3248381"/>
                  <a:pt x="8601740" y="3462503"/>
                  <a:pt x="8392507" y="3651524"/>
                </a:cubicBezTo>
                <a:cubicBezTo>
                  <a:pt x="8232114" y="3796455"/>
                  <a:pt x="8080638" y="3933329"/>
                  <a:pt x="7925997" y="4025538"/>
                </a:cubicBezTo>
                <a:cubicBezTo>
                  <a:pt x="7778838" y="4118897"/>
                  <a:pt x="7631174" y="4164282"/>
                  <a:pt x="7474519" y="4164282"/>
                </a:cubicBezTo>
                <a:cubicBezTo>
                  <a:pt x="7324627" y="4164282"/>
                  <a:pt x="7165311" y="4120408"/>
                  <a:pt x="7001033" y="4033953"/>
                </a:cubicBezTo>
                <a:cubicBezTo>
                  <a:pt x="6686933" y="3863633"/>
                  <a:pt x="6501005" y="3578232"/>
                  <a:pt x="6290623" y="3222847"/>
                </a:cubicBezTo>
                <a:cubicBezTo>
                  <a:pt x="6148929" y="2964849"/>
                  <a:pt x="6027303" y="2717929"/>
                  <a:pt x="5898340" y="2456047"/>
                </a:cubicBezTo>
                <a:cubicBezTo>
                  <a:pt x="5662496" y="1977022"/>
                  <a:pt x="5395219" y="1434055"/>
                  <a:pt x="4911088" y="628631"/>
                </a:cubicBezTo>
                <a:cubicBezTo>
                  <a:pt x="4779680" y="393290"/>
                  <a:pt x="4633095" y="188014"/>
                  <a:pt x="4462990" y="935"/>
                </a:cubicBezTo>
                <a:lnTo>
                  <a:pt x="4457668" y="5754"/>
                </a:lnTo>
                <a:cubicBezTo>
                  <a:pt x="4627413" y="192401"/>
                  <a:pt x="4773638" y="397318"/>
                  <a:pt x="4904902" y="632227"/>
                </a:cubicBezTo>
                <a:cubicBezTo>
                  <a:pt x="5388890" y="1437435"/>
                  <a:pt x="5656166" y="1980259"/>
                  <a:pt x="5892082" y="2459643"/>
                </a:cubicBezTo>
                <a:cubicBezTo>
                  <a:pt x="6020901" y="2721165"/>
                  <a:pt x="6142528" y="2968158"/>
                  <a:pt x="6284365" y="3226443"/>
                </a:cubicBezTo>
                <a:cubicBezTo>
                  <a:pt x="6495395" y="3582907"/>
                  <a:pt x="6681899" y="3869171"/>
                  <a:pt x="6997653" y="4040354"/>
                </a:cubicBezTo>
                <a:cubicBezTo>
                  <a:pt x="7163010" y="4127385"/>
                  <a:pt x="7323476" y="4171547"/>
                  <a:pt x="7474519" y="4171547"/>
                </a:cubicBezTo>
                <a:cubicBezTo>
                  <a:pt x="7630383" y="4171547"/>
                  <a:pt x="7783585" y="4124508"/>
                  <a:pt x="7929738" y="4031723"/>
                </a:cubicBezTo>
                <a:cubicBezTo>
                  <a:pt x="8084882" y="3939227"/>
                  <a:pt x="8236645" y="3802137"/>
                  <a:pt x="8397398" y="3656847"/>
                </a:cubicBezTo>
                <a:cubicBezTo>
                  <a:pt x="8606271" y="3468186"/>
                  <a:pt x="8842978" y="3254279"/>
                  <a:pt x="9149453" y="3077917"/>
                </a:cubicBezTo>
                <a:cubicBezTo>
                  <a:pt x="9460964" y="2906446"/>
                  <a:pt x="9745358" y="2823156"/>
                  <a:pt x="10018819" y="2823156"/>
                </a:cubicBezTo>
                <a:cubicBezTo>
                  <a:pt x="10060824" y="2823156"/>
                  <a:pt x="10103261" y="2825170"/>
                  <a:pt x="10145049" y="2829198"/>
                </a:cubicBezTo>
                <a:cubicBezTo>
                  <a:pt x="10217622" y="2834736"/>
                  <a:pt x="10290052" y="2846100"/>
                  <a:pt x="10360251" y="2863075"/>
                </a:cubicBezTo>
                <a:cubicBezTo>
                  <a:pt x="10632418" y="2927736"/>
                  <a:pt x="10842729" y="3063819"/>
                  <a:pt x="11012473" y="3188323"/>
                </a:cubicBezTo>
                <a:lnTo>
                  <a:pt x="11122879" y="3279237"/>
                </a:lnTo>
                <a:cubicBezTo>
                  <a:pt x="11078429" y="3292111"/>
                  <a:pt x="11035777" y="3305705"/>
                  <a:pt x="10995571" y="3320019"/>
                </a:cubicBezTo>
                <a:lnTo>
                  <a:pt x="10974568" y="3303332"/>
                </a:lnTo>
                <a:cubicBezTo>
                  <a:pt x="10759583" y="3152504"/>
                  <a:pt x="10492882" y="2995346"/>
                  <a:pt x="10145481" y="2973840"/>
                </a:cubicBezTo>
                <a:cubicBezTo>
                  <a:pt x="10112035" y="2970963"/>
                  <a:pt x="10078015" y="2969525"/>
                  <a:pt x="10044209" y="2969525"/>
                </a:cubicBezTo>
                <a:cubicBezTo>
                  <a:pt x="9787363" y="2969525"/>
                  <a:pt x="9519151" y="3051520"/>
                  <a:pt x="9224040" y="3220330"/>
                </a:cubicBezTo>
                <a:cubicBezTo>
                  <a:pt x="8936913" y="3390865"/>
                  <a:pt x="8720848" y="3595422"/>
                  <a:pt x="8511904" y="3793218"/>
                </a:cubicBezTo>
                <a:cubicBezTo>
                  <a:pt x="8351798" y="3944765"/>
                  <a:pt x="8200538" y="4087897"/>
                  <a:pt x="8034821" y="4195858"/>
                </a:cubicBezTo>
                <a:cubicBezTo>
                  <a:pt x="7852057" y="4322663"/>
                  <a:pt x="7629880" y="4389626"/>
                  <a:pt x="7392453" y="4389626"/>
                </a:cubicBezTo>
                <a:cubicBezTo>
                  <a:pt x="7200699" y="4389626"/>
                  <a:pt x="7008513" y="4344313"/>
                  <a:pt x="6836755" y="4258721"/>
                </a:cubicBezTo>
                <a:cubicBezTo>
                  <a:pt x="6420880" y="4050280"/>
                  <a:pt x="6123971" y="3637067"/>
                  <a:pt x="5936820" y="3344545"/>
                </a:cubicBezTo>
                <a:lnTo>
                  <a:pt x="5675658" y="2892996"/>
                </a:lnTo>
                <a:lnTo>
                  <a:pt x="5675011" y="2891845"/>
                </a:lnTo>
                <a:cubicBezTo>
                  <a:pt x="5305672" y="2246312"/>
                  <a:pt x="4923819" y="1578769"/>
                  <a:pt x="4369487" y="945751"/>
                </a:cubicBezTo>
                <a:cubicBezTo>
                  <a:pt x="4083654" y="597918"/>
                  <a:pt x="3721005" y="279935"/>
                  <a:pt x="3291464" y="432"/>
                </a:cubicBezTo>
                <a:lnTo>
                  <a:pt x="3287509" y="6473"/>
                </a:lnTo>
                <a:cubicBezTo>
                  <a:pt x="3716474" y="285617"/>
                  <a:pt x="4078619" y="603097"/>
                  <a:pt x="4363805" y="950282"/>
                </a:cubicBezTo>
                <a:cubicBezTo>
                  <a:pt x="4917777" y="1582869"/>
                  <a:pt x="5299414" y="2250052"/>
                  <a:pt x="5668609" y="2895297"/>
                </a:cubicBezTo>
                <a:lnTo>
                  <a:pt x="5930562" y="3348214"/>
                </a:lnTo>
                <a:cubicBezTo>
                  <a:pt x="6118217" y="3641598"/>
                  <a:pt x="6415989" y="4055891"/>
                  <a:pt x="6833446" y="4265122"/>
                </a:cubicBezTo>
                <a:cubicBezTo>
                  <a:pt x="7006212" y="4351289"/>
                  <a:pt x="7199476" y="4396818"/>
                  <a:pt x="7392381" y="4396818"/>
                </a:cubicBezTo>
                <a:cubicBezTo>
                  <a:pt x="7631318" y="4396818"/>
                  <a:pt x="7854863" y="4329352"/>
                  <a:pt x="8038777" y="4201828"/>
                </a:cubicBezTo>
                <a:cubicBezTo>
                  <a:pt x="8204997" y="4093580"/>
                  <a:pt x="8356472" y="3950232"/>
                  <a:pt x="8516795" y="3798468"/>
                </a:cubicBezTo>
                <a:cubicBezTo>
                  <a:pt x="8725451" y="3600960"/>
                  <a:pt x="8941301" y="3396691"/>
                  <a:pt x="9227636" y="3226587"/>
                </a:cubicBezTo>
                <a:cubicBezTo>
                  <a:pt x="9521526" y="3058497"/>
                  <a:pt x="9788586" y="2976789"/>
                  <a:pt x="10044137" y="2976789"/>
                </a:cubicBezTo>
                <a:cubicBezTo>
                  <a:pt x="10077727" y="2976789"/>
                  <a:pt x="10111604" y="2978228"/>
                  <a:pt x="10144905" y="2981105"/>
                </a:cubicBezTo>
                <a:cubicBezTo>
                  <a:pt x="10490653" y="3002539"/>
                  <a:pt x="10756202" y="3159049"/>
                  <a:pt x="10970253" y="3309158"/>
                </a:cubicBezTo>
                <a:lnTo>
                  <a:pt x="10987587" y="3322896"/>
                </a:lnTo>
                <a:cubicBezTo>
                  <a:pt x="10903721" y="3352961"/>
                  <a:pt x="10817771" y="3389067"/>
                  <a:pt x="10731963" y="3430425"/>
                </a:cubicBezTo>
                <a:cubicBezTo>
                  <a:pt x="10593219" y="3356197"/>
                  <a:pt x="10462601" y="3305993"/>
                  <a:pt x="10332919" y="3276935"/>
                </a:cubicBezTo>
                <a:cubicBezTo>
                  <a:pt x="10251068" y="3258522"/>
                  <a:pt x="10166267" y="3248165"/>
                  <a:pt x="10081107" y="3246223"/>
                </a:cubicBezTo>
                <a:cubicBezTo>
                  <a:pt x="10064565" y="3245504"/>
                  <a:pt x="10048309" y="3245144"/>
                  <a:pt x="10032989" y="3245144"/>
                </a:cubicBezTo>
                <a:cubicBezTo>
                  <a:pt x="9769093" y="3245144"/>
                  <a:pt x="9496495" y="3336777"/>
                  <a:pt x="9199586" y="3525295"/>
                </a:cubicBezTo>
                <a:cubicBezTo>
                  <a:pt x="8927923" y="3703311"/>
                  <a:pt x="8724444" y="3915204"/>
                  <a:pt x="8527512" y="4120264"/>
                </a:cubicBezTo>
                <a:cubicBezTo>
                  <a:pt x="8373519" y="4280659"/>
                  <a:pt x="8228013" y="4432134"/>
                  <a:pt x="8062656" y="4552610"/>
                </a:cubicBezTo>
                <a:cubicBezTo>
                  <a:pt x="7863566" y="4706458"/>
                  <a:pt x="7601541" y="4791187"/>
                  <a:pt x="7324843" y="4791187"/>
                </a:cubicBezTo>
                <a:cubicBezTo>
                  <a:pt x="7140856" y="4791187"/>
                  <a:pt x="6956870" y="4752779"/>
                  <a:pt x="6792880" y="4679990"/>
                </a:cubicBezTo>
                <a:cubicBezTo>
                  <a:pt x="6354565" y="4486078"/>
                  <a:pt x="6039746" y="4100413"/>
                  <a:pt x="5814618" y="3786241"/>
                </a:cubicBezTo>
                <a:lnTo>
                  <a:pt x="5462326" y="3228889"/>
                </a:lnTo>
                <a:lnTo>
                  <a:pt x="5461463" y="3227522"/>
                </a:lnTo>
                <a:cubicBezTo>
                  <a:pt x="5086802" y="2621476"/>
                  <a:pt x="4699410" y="1994715"/>
                  <a:pt x="4134865" y="1475772"/>
                </a:cubicBezTo>
                <a:cubicBezTo>
                  <a:pt x="3456606" y="812904"/>
                  <a:pt x="2598173" y="302591"/>
                  <a:pt x="1652277" y="0"/>
                </a:cubicBezTo>
                <a:lnTo>
                  <a:pt x="1650120" y="6833"/>
                </a:lnTo>
                <a:cubicBezTo>
                  <a:pt x="2594936" y="309065"/>
                  <a:pt x="3452362" y="818802"/>
                  <a:pt x="4129830" y="1481022"/>
                </a:cubicBezTo>
                <a:cubicBezTo>
                  <a:pt x="4693656" y="1999391"/>
                  <a:pt x="5080832" y="2625720"/>
                  <a:pt x="5455206" y="3231334"/>
                </a:cubicBezTo>
                <a:lnTo>
                  <a:pt x="5808505" y="3790269"/>
                </a:lnTo>
                <a:cubicBezTo>
                  <a:pt x="6034280" y="4105376"/>
                  <a:pt x="6349890" y="4491976"/>
                  <a:pt x="6789787" y="4686535"/>
                </a:cubicBezTo>
                <a:cubicBezTo>
                  <a:pt x="6954713" y="4759684"/>
                  <a:pt x="7139706" y="4798308"/>
                  <a:pt x="7324699" y="4798308"/>
                </a:cubicBezTo>
                <a:cubicBezTo>
                  <a:pt x="7602980" y="4798308"/>
                  <a:pt x="7866587" y="4713076"/>
                  <a:pt x="8066828" y="4558292"/>
                </a:cubicBezTo>
                <a:cubicBezTo>
                  <a:pt x="8232617" y="4437529"/>
                  <a:pt x="8378338" y="4285837"/>
                  <a:pt x="8532690" y="4125083"/>
                </a:cubicBezTo>
                <a:cubicBezTo>
                  <a:pt x="8729192" y="3920454"/>
                  <a:pt x="8932382" y="3708921"/>
                  <a:pt x="9203326" y="3531336"/>
                </a:cubicBezTo>
                <a:cubicBezTo>
                  <a:pt x="9499013" y="3343610"/>
                  <a:pt x="9770316" y="3252337"/>
                  <a:pt x="10032845" y="3252337"/>
                </a:cubicBezTo>
                <a:cubicBezTo>
                  <a:pt x="10048093" y="3252337"/>
                  <a:pt x="10064205" y="3252696"/>
                  <a:pt x="10080748" y="3253415"/>
                </a:cubicBezTo>
                <a:cubicBezTo>
                  <a:pt x="10165548" y="3255357"/>
                  <a:pt x="10249845" y="3265571"/>
                  <a:pt x="10331265" y="3283912"/>
                </a:cubicBezTo>
                <a:cubicBezTo>
                  <a:pt x="10458933" y="3312467"/>
                  <a:pt x="10587392" y="3361664"/>
                  <a:pt x="10723835" y="3434237"/>
                </a:cubicBezTo>
                <a:cubicBezTo>
                  <a:pt x="10642344" y="3473796"/>
                  <a:pt x="10561787" y="3517455"/>
                  <a:pt x="10484395" y="3563991"/>
                </a:cubicBezTo>
                <a:lnTo>
                  <a:pt x="10484323" y="3563991"/>
                </a:lnTo>
                <a:lnTo>
                  <a:pt x="10483963" y="3564206"/>
                </a:lnTo>
                <a:cubicBezTo>
                  <a:pt x="10360826" y="3522346"/>
                  <a:pt x="10234309" y="3501127"/>
                  <a:pt x="10107720" y="3501127"/>
                </a:cubicBezTo>
                <a:cubicBezTo>
                  <a:pt x="9849723" y="3501127"/>
                  <a:pt x="9603952" y="3592114"/>
                  <a:pt x="9415938" y="3757039"/>
                </a:cubicBezTo>
                <a:cubicBezTo>
                  <a:pt x="9214834" y="3905566"/>
                  <a:pt x="9059546" y="4092285"/>
                  <a:pt x="8894980" y="4290081"/>
                </a:cubicBezTo>
                <a:cubicBezTo>
                  <a:pt x="8742426" y="4473563"/>
                  <a:pt x="8584693" y="4663303"/>
                  <a:pt x="8373088" y="4845707"/>
                </a:cubicBezTo>
                <a:cubicBezTo>
                  <a:pt x="8087614" y="5100540"/>
                  <a:pt x="7640669" y="5252662"/>
                  <a:pt x="7177610" y="5252662"/>
                </a:cubicBezTo>
                <a:cubicBezTo>
                  <a:pt x="6936444" y="5252662"/>
                  <a:pt x="6703692" y="5210154"/>
                  <a:pt x="6504314" y="5129669"/>
                </a:cubicBezTo>
                <a:cubicBezTo>
                  <a:pt x="5899922" y="4898141"/>
                  <a:pt x="5526196" y="4502262"/>
                  <a:pt x="5195410" y="4116740"/>
                </a:cubicBezTo>
                <a:lnTo>
                  <a:pt x="4786440" y="3573125"/>
                </a:lnTo>
                <a:cubicBezTo>
                  <a:pt x="4343450" y="2975351"/>
                  <a:pt x="3960805" y="2459068"/>
                  <a:pt x="3403453" y="2022407"/>
                </a:cubicBezTo>
                <a:cubicBezTo>
                  <a:pt x="2713613" y="1452396"/>
                  <a:pt x="1875894" y="1056517"/>
                  <a:pt x="980923" y="877709"/>
                </a:cubicBezTo>
                <a:cubicBezTo>
                  <a:pt x="678979" y="817148"/>
                  <a:pt x="349703" y="779890"/>
                  <a:pt x="2302" y="766944"/>
                </a:cubicBezTo>
                <a:lnTo>
                  <a:pt x="2158" y="770540"/>
                </a:lnTo>
                <a:lnTo>
                  <a:pt x="2158" y="766944"/>
                </a:lnTo>
                <a:lnTo>
                  <a:pt x="2158" y="766944"/>
                </a:lnTo>
                <a:lnTo>
                  <a:pt x="2158" y="771044"/>
                </a:lnTo>
                <a:lnTo>
                  <a:pt x="2014" y="774136"/>
                </a:lnTo>
                <a:cubicBezTo>
                  <a:pt x="349055" y="787011"/>
                  <a:pt x="677900" y="824197"/>
                  <a:pt x="979484" y="884758"/>
                </a:cubicBezTo>
                <a:cubicBezTo>
                  <a:pt x="1873305" y="1063350"/>
                  <a:pt x="2709873" y="1458653"/>
                  <a:pt x="3398921" y="2028017"/>
                </a:cubicBezTo>
                <a:cubicBezTo>
                  <a:pt x="3955627" y="2464103"/>
                  <a:pt x="4337912" y="2980026"/>
                  <a:pt x="4781046" y="3577944"/>
                </a:cubicBezTo>
                <a:lnTo>
                  <a:pt x="5189800" y="4121271"/>
                </a:lnTo>
                <a:cubicBezTo>
                  <a:pt x="5521377" y="4507656"/>
                  <a:pt x="5895823" y="4904326"/>
                  <a:pt x="6501653" y="5136359"/>
                </a:cubicBezTo>
                <a:cubicBezTo>
                  <a:pt x="6701822" y="5217131"/>
                  <a:pt x="6935581" y="5259855"/>
                  <a:pt x="7177610" y="5259855"/>
                </a:cubicBezTo>
                <a:cubicBezTo>
                  <a:pt x="7642395" y="5259855"/>
                  <a:pt x="8091139" y="5107013"/>
                  <a:pt x="8377835" y="4851101"/>
                </a:cubicBezTo>
                <a:cubicBezTo>
                  <a:pt x="8589872" y="4668338"/>
                  <a:pt x="8747820" y="4478382"/>
                  <a:pt x="8900662" y="4294540"/>
                </a:cubicBezTo>
                <a:cubicBezTo>
                  <a:pt x="9064797" y="4097176"/>
                  <a:pt x="9219869" y="3910816"/>
                  <a:pt x="9420470" y="3762577"/>
                </a:cubicBezTo>
                <a:cubicBezTo>
                  <a:pt x="9607404" y="3598587"/>
                  <a:pt x="9851521" y="3508248"/>
                  <a:pt x="10107720" y="3508248"/>
                </a:cubicBezTo>
                <a:cubicBezTo>
                  <a:pt x="10231504" y="3508248"/>
                  <a:pt x="10355288" y="3528747"/>
                  <a:pt x="10475835" y="3569097"/>
                </a:cubicBezTo>
                <a:cubicBezTo>
                  <a:pt x="10410814" y="3608441"/>
                  <a:pt x="10348239" y="3649151"/>
                  <a:pt x="10289764" y="3690148"/>
                </a:cubicBezTo>
                <a:cubicBezTo>
                  <a:pt x="9915894" y="3946276"/>
                  <a:pt x="9566838" y="4257786"/>
                  <a:pt x="9229291" y="4559083"/>
                </a:cubicBezTo>
                <a:lnTo>
                  <a:pt x="9226917" y="4561169"/>
                </a:lnTo>
                <a:cubicBezTo>
                  <a:pt x="8800829" y="4941512"/>
                  <a:pt x="8398405" y="5300781"/>
                  <a:pt x="7951962" y="5556405"/>
                </a:cubicBezTo>
                <a:cubicBezTo>
                  <a:pt x="7699287" y="5700831"/>
                  <a:pt x="7419569" y="5774124"/>
                  <a:pt x="7120429" y="5774124"/>
                </a:cubicBezTo>
                <a:cubicBezTo>
                  <a:pt x="6400453" y="5774124"/>
                  <a:pt x="5715648" y="5354509"/>
                  <a:pt x="5356308" y="4938635"/>
                </a:cubicBezTo>
                <a:cubicBezTo>
                  <a:pt x="4978122" y="4506433"/>
                  <a:pt x="4698547" y="4158672"/>
                  <a:pt x="4473851" y="3879169"/>
                </a:cubicBezTo>
                <a:cubicBezTo>
                  <a:pt x="3961740" y="3242267"/>
                  <a:pt x="3679647" y="2891485"/>
                  <a:pt x="3010810" y="2485537"/>
                </a:cubicBezTo>
                <a:cubicBezTo>
                  <a:pt x="2573862" y="2216463"/>
                  <a:pt x="2100303" y="2091168"/>
                  <a:pt x="1520509" y="2091168"/>
                </a:cubicBezTo>
                <a:cubicBezTo>
                  <a:pt x="1434414" y="2091168"/>
                  <a:pt x="1344004" y="2093973"/>
                  <a:pt x="1251723" y="2099440"/>
                </a:cubicBezTo>
                <a:lnTo>
                  <a:pt x="1251723" y="2099440"/>
                </a:lnTo>
                <a:cubicBezTo>
                  <a:pt x="853758" y="2120873"/>
                  <a:pt x="432849" y="2238040"/>
                  <a:pt x="575" y="2447704"/>
                </a:cubicBezTo>
                <a:lnTo>
                  <a:pt x="3740" y="2454177"/>
                </a:lnTo>
                <a:cubicBezTo>
                  <a:pt x="435151" y="2244945"/>
                  <a:pt x="855125" y="2127994"/>
                  <a:pt x="1252155" y="2106632"/>
                </a:cubicBezTo>
                <a:lnTo>
                  <a:pt x="1251939" y="2103180"/>
                </a:lnTo>
                <a:lnTo>
                  <a:pt x="1252155" y="2106632"/>
                </a:lnTo>
                <a:cubicBezTo>
                  <a:pt x="1344220" y="2101166"/>
                  <a:pt x="1434558" y="2098361"/>
                  <a:pt x="1520509" y="2098361"/>
                </a:cubicBezTo>
                <a:cubicBezTo>
                  <a:pt x="2098936" y="2098361"/>
                  <a:pt x="2571272" y="2223367"/>
                  <a:pt x="3007070" y="2491650"/>
                </a:cubicBezTo>
                <a:cubicBezTo>
                  <a:pt x="3674900" y="2896880"/>
                  <a:pt x="3956705" y="3247374"/>
                  <a:pt x="4468313" y="3883701"/>
                </a:cubicBezTo>
                <a:cubicBezTo>
                  <a:pt x="4693009" y="4163132"/>
                  <a:pt x="4972584" y="4510964"/>
                  <a:pt x="5350913" y="4943238"/>
                </a:cubicBezTo>
                <a:cubicBezTo>
                  <a:pt x="5711333" y="5360335"/>
                  <a:pt x="6398224" y="5781173"/>
                  <a:pt x="7120501" y="5781173"/>
                </a:cubicBezTo>
                <a:cubicBezTo>
                  <a:pt x="7420935" y="5781173"/>
                  <a:pt x="7701877" y="5707592"/>
                  <a:pt x="7955631" y="5562518"/>
                </a:cubicBezTo>
                <a:cubicBezTo>
                  <a:pt x="8402721" y="5306535"/>
                  <a:pt x="8805433" y="4947050"/>
                  <a:pt x="9231809" y="4566419"/>
                </a:cubicBezTo>
                <a:lnTo>
                  <a:pt x="9234182" y="4564334"/>
                </a:lnTo>
                <a:cubicBezTo>
                  <a:pt x="9571586" y="4263252"/>
                  <a:pt x="9920425" y="3951886"/>
                  <a:pt x="10293935" y="3695974"/>
                </a:cubicBezTo>
                <a:cubicBezTo>
                  <a:pt x="10353850" y="3653970"/>
                  <a:pt x="10418079" y="3612253"/>
                  <a:pt x="10484826" y="3572046"/>
                </a:cubicBezTo>
                <a:cubicBezTo>
                  <a:pt x="10491660" y="3574420"/>
                  <a:pt x="10498492" y="3576865"/>
                  <a:pt x="10505253" y="3579383"/>
                </a:cubicBezTo>
                <a:cubicBezTo>
                  <a:pt x="10508346" y="3580534"/>
                  <a:pt x="10511367" y="3581541"/>
                  <a:pt x="10514459" y="3582691"/>
                </a:cubicBezTo>
                <a:cubicBezTo>
                  <a:pt x="10524601" y="3586503"/>
                  <a:pt x="10534671" y="3590387"/>
                  <a:pt x="10544812" y="3594487"/>
                </a:cubicBezTo>
                <a:cubicBezTo>
                  <a:pt x="10545747" y="3594847"/>
                  <a:pt x="10546610" y="3595278"/>
                  <a:pt x="10547545" y="3595638"/>
                </a:cubicBezTo>
                <a:cubicBezTo>
                  <a:pt x="10556680" y="3599378"/>
                  <a:pt x="10565887" y="3603190"/>
                  <a:pt x="10574949" y="3607146"/>
                </a:cubicBezTo>
                <a:cubicBezTo>
                  <a:pt x="10578186" y="3608513"/>
                  <a:pt x="10581351" y="3610023"/>
                  <a:pt x="10584515" y="3611461"/>
                </a:cubicBezTo>
                <a:cubicBezTo>
                  <a:pt x="10591349" y="3614482"/>
                  <a:pt x="10598109" y="3617503"/>
                  <a:pt x="10604943" y="3620668"/>
                </a:cubicBezTo>
                <a:cubicBezTo>
                  <a:pt x="10608754" y="3622466"/>
                  <a:pt x="10612566" y="3624336"/>
                  <a:pt x="10616451" y="3626206"/>
                </a:cubicBezTo>
                <a:cubicBezTo>
                  <a:pt x="10622564" y="3629155"/>
                  <a:pt x="10628678" y="3632032"/>
                  <a:pt x="10634791" y="3635053"/>
                </a:cubicBezTo>
                <a:cubicBezTo>
                  <a:pt x="10638963" y="3637139"/>
                  <a:pt x="10643063" y="3639297"/>
                  <a:pt x="10647235" y="3641455"/>
                </a:cubicBezTo>
                <a:cubicBezTo>
                  <a:pt x="10652916" y="3644404"/>
                  <a:pt x="10658671" y="3647281"/>
                  <a:pt x="10664352" y="3650302"/>
                </a:cubicBezTo>
                <a:cubicBezTo>
                  <a:pt x="10668741" y="3652603"/>
                  <a:pt x="10673056" y="3655049"/>
                  <a:pt x="10677371" y="3657422"/>
                </a:cubicBezTo>
                <a:cubicBezTo>
                  <a:pt x="10682838" y="3660371"/>
                  <a:pt x="10688232" y="3663320"/>
                  <a:pt x="10693699" y="3666413"/>
                </a:cubicBezTo>
                <a:cubicBezTo>
                  <a:pt x="10698158" y="3668930"/>
                  <a:pt x="10702617" y="3671591"/>
                  <a:pt x="10707077" y="3674181"/>
                </a:cubicBezTo>
                <a:cubicBezTo>
                  <a:pt x="10711464" y="3676698"/>
                  <a:pt x="10715851" y="3679288"/>
                  <a:pt x="10720239" y="3681877"/>
                </a:cubicBezTo>
                <a:cubicBezTo>
                  <a:pt x="10636302" y="3735605"/>
                  <a:pt x="10551285" y="3794800"/>
                  <a:pt x="10460443" y="3862770"/>
                </a:cubicBezTo>
                <a:cubicBezTo>
                  <a:pt x="10106785" y="4118897"/>
                  <a:pt x="9811027" y="4425877"/>
                  <a:pt x="9497862" y="4750909"/>
                </a:cubicBezTo>
                <a:lnTo>
                  <a:pt x="9496567" y="4752275"/>
                </a:lnTo>
                <a:cubicBezTo>
                  <a:pt x="9103709" y="5159878"/>
                  <a:pt x="8697400" y="5581363"/>
                  <a:pt x="8125447" y="5961922"/>
                </a:cubicBezTo>
                <a:lnTo>
                  <a:pt x="8070353" y="5992274"/>
                </a:lnTo>
                <a:cubicBezTo>
                  <a:pt x="7716910" y="6181798"/>
                  <a:pt x="7282622" y="6286235"/>
                  <a:pt x="6847472" y="6286235"/>
                </a:cubicBezTo>
                <a:cubicBezTo>
                  <a:pt x="6635578" y="6286235"/>
                  <a:pt x="6430303" y="6261636"/>
                  <a:pt x="6237182" y="6213158"/>
                </a:cubicBezTo>
                <a:cubicBezTo>
                  <a:pt x="5680837" y="6083836"/>
                  <a:pt x="5168366" y="5808145"/>
                  <a:pt x="4714011" y="5393780"/>
                </a:cubicBezTo>
                <a:lnTo>
                  <a:pt x="4363517" y="5048322"/>
                </a:lnTo>
                <a:lnTo>
                  <a:pt x="4361431" y="5046236"/>
                </a:lnTo>
                <a:cubicBezTo>
                  <a:pt x="4143280" y="4829739"/>
                  <a:pt x="3971018" y="4658772"/>
                  <a:pt x="3734743" y="4446951"/>
                </a:cubicBezTo>
                <a:cubicBezTo>
                  <a:pt x="3375546" y="4105735"/>
                  <a:pt x="2997648" y="3845436"/>
                  <a:pt x="2611694" y="3673318"/>
                </a:cubicBezTo>
                <a:cubicBezTo>
                  <a:pt x="2297955" y="3528172"/>
                  <a:pt x="1971556" y="3454520"/>
                  <a:pt x="1641417" y="3454520"/>
                </a:cubicBezTo>
                <a:cubicBezTo>
                  <a:pt x="1131391" y="3454520"/>
                  <a:pt x="646109" y="3630954"/>
                  <a:pt x="238218" y="3964689"/>
                </a:cubicBezTo>
                <a:lnTo>
                  <a:pt x="113643" y="4061573"/>
                </a:lnTo>
                <a:cubicBezTo>
                  <a:pt x="75019" y="4091422"/>
                  <a:pt x="37186" y="4120767"/>
                  <a:pt x="0" y="4149969"/>
                </a:cubicBezTo>
                <a:lnTo>
                  <a:pt x="4459" y="4155652"/>
                </a:lnTo>
                <a:cubicBezTo>
                  <a:pt x="41645" y="4126521"/>
                  <a:pt x="79478" y="4097176"/>
                  <a:pt x="118102" y="4067327"/>
                </a:cubicBezTo>
                <a:lnTo>
                  <a:pt x="242677" y="3970299"/>
                </a:lnTo>
                <a:cubicBezTo>
                  <a:pt x="649417" y="3637571"/>
                  <a:pt x="1133046" y="3461712"/>
                  <a:pt x="1641417" y="3461712"/>
                </a:cubicBezTo>
                <a:cubicBezTo>
                  <a:pt x="1970477" y="3461712"/>
                  <a:pt x="2295869" y="3535076"/>
                  <a:pt x="2608674" y="3679863"/>
                </a:cubicBezTo>
                <a:cubicBezTo>
                  <a:pt x="2993980" y="3851694"/>
                  <a:pt x="3371158" y="4111561"/>
                  <a:pt x="3729852" y="4452273"/>
                </a:cubicBezTo>
                <a:cubicBezTo>
                  <a:pt x="3966055" y="4664023"/>
                  <a:pt x="4138318" y="4834918"/>
                  <a:pt x="4356324" y="5051342"/>
                </a:cubicBezTo>
                <a:lnTo>
                  <a:pt x="4709048" y="5398959"/>
                </a:lnTo>
                <a:cubicBezTo>
                  <a:pt x="5164410" y="5814258"/>
                  <a:pt x="5678031" y="6090525"/>
                  <a:pt x="6235528" y="6220063"/>
                </a:cubicBezTo>
                <a:cubicBezTo>
                  <a:pt x="6429151" y="6268685"/>
                  <a:pt x="6635003" y="6293355"/>
                  <a:pt x="6847472" y="6293355"/>
                </a:cubicBezTo>
                <a:cubicBezTo>
                  <a:pt x="7283773" y="6293355"/>
                  <a:pt x="7719283" y="6188631"/>
                  <a:pt x="8073805" y="5998532"/>
                </a:cubicBezTo>
                <a:lnTo>
                  <a:pt x="8129187" y="5967963"/>
                </a:lnTo>
                <a:cubicBezTo>
                  <a:pt x="8702076" y="5586829"/>
                  <a:pt x="9108600" y="5165057"/>
                  <a:pt x="9501746" y="4757166"/>
                </a:cubicBezTo>
                <a:lnTo>
                  <a:pt x="9503040" y="4755800"/>
                </a:lnTo>
                <a:cubicBezTo>
                  <a:pt x="9815917" y="4431055"/>
                  <a:pt x="10111460" y="4124220"/>
                  <a:pt x="10464687" y="3868452"/>
                </a:cubicBezTo>
                <a:cubicBezTo>
                  <a:pt x="10556464" y="3799691"/>
                  <a:pt x="10642344" y="3739921"/>
                  <a:pt x="10727144" y="3685833"/>
                </a:cubicBezTo>
                <a:cubicBezTo>
                  <a:pt x="10730525" y="3687847"/>
                  <a:pt x="10733905" y="3689861"/>
                  <a:pt x="10737357" y="3691803"/>
                </a:cubicBezTo>
                <a:cubicBezTo>
                  <a:pt x="10742824" y="3694967"/>
                  <a:pt x="10748506" y="3698132"/>
                  <a:pt x="10754116" y="3701728"/>
                </a:cubicBezTo>
                <a:cubicBezTo>
                  <a:pt x="10896889" y="3781781"/>
                  <a:pt x="11036856" y="3871401"/>
                  <a:pt x="11172221" y="3957999"/>
                </a:cubicBezTo>
                <a:cubicBezTo>
                  <a:pt x="11353545" y="4074016"/>
                  <a:pt x="11559108" y="4205568"/>
                  <a:pt x="11776181" y="4312090"/>
                </a:cubicBezTo>
                <a:lnTo>
                  <a:pt x="11779345" y="4305617"/>
                </a:lnTo>
                <a:cubicBezTo>
                  <a:pt x="11562705" y="4199239"/>
                  <a:pt x="11357285" y="4067830"/>
                  <a:pt x="11176104" y="3951886"/>
                </a:cubicBezTo>
                <a:cubicBezTo>
                  <a:pt x="11040668" y="3865216"/>
                  <a:pt x="10900629" y="3775524"/>
                  <a:pt x="10757856" y="3695471"/>
                </a:cubicBezTo>
                <a:cubicBezTo>
                  <a:pt x="10752246" y="3691874"/>
                  <a:pt x="10746492" y="3688566"/>
                  <a:pt x="10740953" y="3685401"/>
                </a:cubicBezTo>
                <a:cubicBezTo>
                  <a:pt x="10738652" y="3684107"/>
                  <a:pt x="10736350" y="3682668"/>
                  <a:pt x="10733977" y="3681373"/>
                </a:cubicBezTo>
                <a:cubicBezTo>
                  <a:pt x="10802090" y="3638146"/>
                  <a:pt x="10870492" y="3598227"/>
                  <a:pt x="10937383" y="3562840"/>
                </a:cubicBezTo>
                <a:cubicBezTo>
                  <a:pt x="11075336" y="3656271"/>
                  <a:pt x="11204155" y="3751933"/>
                  <a:pt x="11324343" y="3841912"/>
                </a:cubicBezTo>
                <a:lnTo>
                  <a:pt x="11343547" y="3856297"/>
                </a:lnTo>
                <a:cubicBezTo>
                  <a:pt x="11478624" y="3956993"/>
                  <a:pt x="11624417" y="4063227"/>
                  <a:pt x="11775821" y="4158097"/>
                </a:cubicBezTo>
                <a:lnTo>
                  <a:pt x="11779633" y="4151983"/>
                </a:lnTo>
                <a:cubicBezTo>
                  <a:pt x="11628445" y="4057257"/>
                  <a:pt x="11482795" y="3951095"/>
                  <a:pt x="11347863" y="3850542"/>
                </a:cubicBezTo>
                <a:lnTo>
                  <a:pt x="11328659" y="3836157"/>
                </a:lnTo>
                <a:cubicBezTo>
                  <a:pt x="11209190" y="3746682"/>
                  <a:pt x="11081090" y="3651596"/>
                  <a:pt x="10944504" y="3559100"/>
                </a:cubicBezTo>
                <a:cubicBezTo>
                  <a:pt x="11016069" y="3521483"/>
                  <a:pt x="11088427" y="3487893"/>
                  <a:pt x="11159634" y="3459267"/>
                </a:cubicBezTo>
                <a:lnTo>
                  <a:pt x="11368290" y="3625199"/>
                </a:lnTo>
                <a:close/>
                <a:moveTo>
                  <a:pt x="11279461" y="3408128"/>
                </a:moveTo>
                <a:cubicBezTo>
                  <a:pt x="11242276" y="3420211"/>
                  <a:pt x="11203364" y="3434380"/>
                  <a:pt x="11160856" y="3451355"/>
                </a:cubicBezTo>
                <a:lnTo>
                  <a:pt x="11002188" y="3325341"/>
                </a:lnTo>
                <a:cubicBezTo>
                  <a:pt x="11042178" y="3311244"/>
                  <a:pt x="11084975" y="3297650"/>
                  <a:pt x="11129640" y="3284847"/>
                </a:cubicBezTo>
                <a:lnTo>
                  <a:pt x="11279461" y="3408128"/>
                </a:lnTo>
                <a:close/>
                <a:moveTo>
                  <a:pt x="10993772" y="3328218"/>
                </a:moveTo>
                <a:lnTo>
                  <a:pt x="10993988" y="3328434"/>
                </a:lnTo>
                <a:lnTo>
                  <a:pt x="10994276" y="3328290"/>
                </a:lnTo>
                <a:lnTo>
                  <a:pt x="11153088" y="3454376"/>
                </a:lnTo>
                <a:cubicBezTo>
                  <a:pt x="11081809" y="3483146"/>
                  <a:pt x="11009381" y="3516879"/>
                  <a:pt x="10937814" y="3554712"/>
                </a:cubicBezTo>
                <a:cubicBezTo>
                  <a:pt x="10933643" y="3551835"/>
                  <a:pt x="10929543" y="3548958"/>
                  <a:pt x="10925515" y="3546009"/>
                </a:cubicBezTo>
                <a:cubicBezTo>
                  <a:pt x="10919618" y="3541766"/>
                  <a:pt x="10913719" y="3537594"/>
                  <a:pt x="10907462" y="3533422"/>
                </a:cubicBezTo>
                <a:cubicBezTo>
                  <a:pt x="10848051" y="3495733"/>
                  <a:pt x="10793100" y="3463366"/>
                  <a:pt x="10739659" y="3434596"/>
                </a:cubicBezTo>
                <a:cubicBezTo>
                  <a:pt x="10825035" y="3393670"/>
                  <a:pt x="10910483" y="3357923"/>
                  <a:pt x="10993772" y="3328218"/>
                </a:cubicBezTo>
                <a:close/>
                <a:moveTo>
                  <a:pt x="10731748" y="3438480"/>
                </a:moveTo>
                <a:cubicBezTo>
                  <a:pt x="10786339" y="3467754"/>
                  <a:pt x="10842585" y="3500768"/>
                  <a:pt x="10903577" y="3539464"/>
                </a:cubicBezTo>
                <a:cubicBezTo>
                  <a:pt x="10909692" y="3543492"/>
                  <a:pt x="10915517" y="3547663"/>
                  <a:pt x="10921416" y="3551835"/>
                </a:cubicBezTo>
                <a:cubicBezTo>
                  <a:pt x="10924508" y="3554065"/>
                  <a:pt x="10927673" y="3556223"/>
                  <a:pt x="10930838" y="3558452"/>
                </a:cubicBezTo>
                <a:cubicBezTo>
                  <a:pt x="10863731" y="3594128"/>
                  <a:pt x="10795258" y="3634118"/>
                  <a:pt x="10727000" y="3677489"/>
                </a:cubicBezTo>
                <a:cubicBezTo>
                  <a:pt x="10651118" y="3631960"/>
                  <a:pt x="10572288" y="3594919"/>
                  <a:pt x="10492954" y="3567299"/>
                </a:cubicBezTo>
                <a:cubicBezTo>
                  <a:pt x="10570202" y="3521123"/>
                  <a:pt x="10650471" y="3477752"/>
                  <a:pt x="10731748" y="3438480"/>
                </a:cubicBezTo>
                <a:close/>
              </a:path>
            </a:pathLst>
          </a:custGeom>
          <a:solidFill>
            <a:schemeClr val="bg1">
              <a:alpha val="30000"/>
            </a:schemeClr>
          </a:solidFill>
          <a:ln w="7187" cap="flat">
            <a:noFill/>
            <a:prstDash val="solid"/>
            <a:miter/>
          </a:ln>
        </p:spPr>
        <p:txBody>
          <a:bodyPr rtlCol="0" anchor="ctr"/>
          <a:lstStyle/>
          <a:p>
            <a:endParaRPr lang="en-GB"/>
          </a:p>
        </p:txBody>
      </p:sp>
      <p:sp>
        <p:nvSpPr>
          <p:cNvPr id="94" name="Title 1">
            <a:extLst>
              <a:ext uri="{FF2B5EF4-FFF2-40B4-BE49-F238E27FC236}">
                <a16:creationId xmlns:a16="http://schemas.microsoft.com/office/drawing/2014/main" id="{A9D07A09-905B-4530-BDD2-37CA6E4EE41C}"/>
              </a:ext>
            </a:extLst>
          </p:cNvPr>
          <p:cNvSpPr>
            <a:spLocks noGrp="1"/>
          </p:cNvSpPr>
          <p:nvPr>
            <p:ph type="title"/>
          </p:nvPr>
        </p:nvSpPr>
        <p:spPr>
          <a:xfrm>
            <a:off x="719138" y="2073152"/>
            <a:ext cx="6229349" cy="498598"/>
          </a:xfrm>
        </p:spPr>
        <p:txBody>
          <a:bodyPr anchor="b" anchorCtr="0"/>
          <a:lstStyle>
            <a:lvl1pPr>
              <a:defRPr sz="3600" b="0">
                <a:solidFill>
                  <a:schemeClr val="bg1"/>
                </a:solidFill>
              </a:defRPr>
            </a:lvl1pPr>
          </a:lstStyle>
          <a:p>
            <a:r>
              <a:rPr lang="en-US"/>
              <a:t>Click to edit Master title style</a:t>
            </a:r>
            <a:endParaRPr lang="en-GB" dirty="0"/>
          </a:p>
        </p:txBody>
      </p:sp>
      <p:sp>
        <p:nvSpPr>
          <p:cNvPr id="96" name="Text Placeholder 2">
            <a:extLst>
              <a:ext uri="{FF2B5EF4-FFF2-40B4-BE49-F238E27FC236}">
                <a16:creationId xmlns:a16="http://schemas.microsoft.com/office/drawing/2014/main" id="{D7A9C699-8F0A-4E00-BDF0-26122D0EC3E7}"/>
              </a:ext>
            </a:extLst>
          </p:cNvPr>
          <p:cNvSpPr>
            <a:spLocks noGrp="1"/>
          </p:cNvSpPr>
          <p:nvPr>
            <p:ph type="body" idx="15"/>
          </p:nvPr>
        </p:nvSpPr>
        <p:spPr>
          <a:xfrm>
            <a:off x="719138" y="2905339"/>
            <a:ext cx="6229349" cy="249299"/>
          </a:xfrm>
          <a:prstGeom prst="rect">
            <a:avLst/>
          </a:prstGeom>
        </p:spPr>
        <p:txBody>
          <a:bodyPr anchor="t" anchorCtr="0">
            <a:spAutoFit/>
          </a:bodyPr>
          <a:lstStyle>
            <a:lvl1pPr marL="0" indent="0" algn="l">
              <a:buNone/>
              <a:defRPr sz="1800" b="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cxnSp>
        <p:nvCxnSpPr>
          <p:cNvPr id="110" name="Straight Connector 109">
            <a:extLst>
              <a:ext uri="{FF2B5EF4-FFF2-40B4-BE49-F238E27FC236}">
                <a16:creationId xmlns:a16="http://schemas.microsoft.com/office/drawing/2014/main" id="{75B75468-0434-4402-AB2B-C030AF1561D2}"/>
              </a:ext>
            </a:extLst>
          </p:cNvPr>
          <p:cNvCxnSpPr>
            <a:cxnSpLocks/>
          </p:cNvCxnSpPr>
          <p:nvPr userDrawn="1"/>
        </p:nvCxnSpPr>
        <p:spPr>
          <a:xfrm>
            <a:off x="0" y="4767263"/>
            <a:ext cx="75396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7" name="Group 116">
            <a:extLst>
              <a:ext uri="{FF2B5EF4-FFF2-40B4-BE49-F238E27FC236}">
                <a16:creationId xmlns:a16="http://schemas.microsoft.com/office/drawing/2014/main" id="{CD50210A-D777-45CD-8D07-DD07FEF12FC6}"/>
              </a:ext>
            </a:extLst>
          </p:cNvPr>
          <p:cNvGrpSpPr>
            <a:grpSpLocks noChangeAspect="1"/>
          </p:cNvGrpSpPr>
          <p:nvPr userDrawn="1"/>
        </p:nvGrpSpPr>
        <p:grpSpPr>
          <a:xfrm>
            <a:off x="719138" y="694016"/>
            <a:ext cx="610118" cy="610118"/>
            <a:chOff x="4186108" y="2185858"/>
            <a:chExt cx="1076583" cy="1076583"/>
          </a:xfrm>
        </p:grpSpPr>
        <p:pic>
          <p:nvPicPr>
            <p:cNvPr id="118" name="Picture 117">
              <a:extLst>
                <a:ext uri="{FF2B5EF4-FFF2-40B4-BE49-F238E27FC236}">
                  <a16:creationId xmlns:a16="http://schemas.microsoft.com/office/drawing/2014/main" id="{0FE7FBF5-AADF-4BC1-8761-D7ECA1D25EA9}"/>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4186108" y="2185858"/>
              <a:ext cx="1076583" cy="1076583"/>
            </a:xfrm>
            <a:prstGeom prst="rect">
              <a:avLst/>
            </a:prstGeom>
          </p:spPr>
        </p:pic>
        <p:pic>
          <p:nvPicPr>
            <p:cNvPr id="119" name="Picture 118" descr="A picture containing drawing&#10;&#10;Description automatically generated">
              <a:extLst>
                <a:ext uri="{FF2B5EF4-FFF2-40B4-BE49-F238E27FC236}">
                  <a16:creationId xmlns:a16="http://schemas.microsoft.com/office/drawing/2014/main" id="{D2BAF1C5-944B-43C7-80B4-E0AB7F3C723D}"/>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4186108" y="2185858"/>
              <a:ext cx="1076583" cy="1076583"/>
            </a:xfrm>
            <a:prstGeom prst="rect">
              <a:avLst/>
            </a:prstGeom>
          </p:spPr>
        </p:pic>
        <p:pic>
          <p:nvPicPr>
            <p:cNvPr id="120" name="Picture 119" descr="A close up of a logo&#10;&#10;Description automatically generated">
              <a:extLst>
                <a:ext uri="{FF2B5EF4-FFF2-40B4-BE49-F238E27FC236}">
                  <a16:creationId xmlns:a16="http://schemas.microsoft.com/office/drawing/2014/main" id="{99AAE577-C5C7-4052-9EB0-FB4689709356}"/>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4186108" y="2185858"/>
              <a:ext cx="1076583" cy="1076583"/>
            </a:xfrm>
            <a:prstGeom prst="rect">
              <a:avLst/>
            </a:prstGeom>
          </p:spPr>
        </p:pic>
      </p:grpSp>
      <p:sp>
        <p:nvSpPr>
          <p:cNvPr id="3" name="Rectangle 2">
            <a:extLst>
              <a:ext uri="{FF2B5EF4-FFF2-40B4-BE49-F238E27FC236}">
                <a16:creationId xmlns:a16="http://schemas.microsoft.com/office/drawing/2014/main" id="{608845C5-4EAE-4C6A-870A-BE6562A53C99}"/>
              </a:ext>
            </a:extLst>
          </p:cNvPr>
          <p:cNvSpPr/>
          <p:nvPr userDrawn="1"/>
        </p:nvSpPr>
        <p:spPr>
          <a:xfrm>
            <a:off x="719138" y="2708076"/>
            <a:ext cx="468000" cy="3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Connector 16">
            <a:extLst>
              <a:ext uri="{FF2B5EF4-FFF2-40B4-BE49-F238E27FC236}">
                <a16:creationId xmlns:a16="http://schemas.microsoft.com/office/drawing/2014/main" id="{E40D8EBF-6145-4EA1-A7D6-7C7F6D0A700F}"/>
              </a:ext>
            </a:extLst>
          </p:cNvPr>
          <p:cNvCxnSpPr>
            <a:cxnSpLocks/>
          </p:cNvCxnSpPr>
          <p:nvPr userDrawn="1"/>
        </p:nvCxnSpPr>
        <p:spPr>
          <a:xfrm>
            <a:off x="8928000" y="4767263"/>
            <a:ext cx="21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SmartArt Placeholder 8">
            <a:extLst>
              <a:ext uri="{FF2B5EF4-FFF2-40B4-BE49-F238E27FC236}">
                <a16:creationId xmlns:a16="http://schemas.microsoft.com/office/drawing/2014/main" id="{ED7B14F9-54BC-4583-8002-62710E1D0C42}"/>
              </a:ext>
            </a:extLst>
          </p:cNvPr>
          <p:cNvSpPr>
            <a:spLocks noGrp="1"/>
          </p:cNvSpPr>
          <p:nvPr>
            <p:ph type="dgm" sz="quarter" idx="19"/>
          </p:nvPr>
        </p:nvSpPr>
        <p:spPr>
          <a:xfrm>
            <a:off x="7726825" y="4715349"/>
            <a:ext cx="1058398" cy="103827"/>
          </a:xfrm>
          <a:blipFill>
            <a:blip r:embed="rId6"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15" name="Footer Placeholder 4">
            <a:extLst>
              <a:ext uri="{FF2B5EF4-FFF2-40B4-BE49-F238E27FC236}">
                <a16:creationId xmlns:a16="http://schemas.microsoft.com/office/drawing/2014/main" id="{94D60534-1DD6-4F19-805C-350051B4B9DD}"/>
              </a:ext>
            </a:extLst>
          </p:cNvPr>
          <p:cNvSpPr>
            <a:spLocks noGrp="1"/>
          </p:cNvSpPr>
          <p:nvPr>
            <p:ph type="ftr" sz="quarter" idx="3"/>
          </p:nvPr>
        </p:nvSpPr>
        <p:spPr>
          <a:xfrm>
            <a:off x="360000" y="4820925"/>
            <a:ext cx="7377230" cy="274637"/>
          </a:xfrm>
          <a:prstGeom prst="rect">
            <a:avLst/>
          </a:prstGeom>
        </p:spPr>
        <p:txBody>
          <a:bodyPr vert="horz" lIns="91440" tIns="45720" rIns="91440" bIns="45720" rtlCol="0" anchor="ctr"/>
          <a:lstStyle>
            <a:lvl1pPr algn="l">
              <a:defRPr sz="900">
                <a:solidFill>
                  <a:schemeClr val="bg1"/>
                </a:solidFill>
              </a:defRPr>
            </a:lvl1pPr>
          </a:lstStyle>
          <a:p>
            <a:r>
              <a:rPr lang="en-US"/>
              <a:t>"We engineer invention through curiosity and creativity using our core technology"</a:t>
            </a:r>
            <a:endParaRPr lang="en-GB" dirty="0"/>
          </a:p>
        </p:txBody>
      </p:sp>
      <p:sp>
        <p:nvSpPr>
          <p:cNvPr id="16" name="Slide Number Placeholder 5">
            <a:extLst>
              <a:ext uri="{FF2B5EF4-FFF2-40B4-BE49-F238E27FC236}">
                <a16:creationId xmlns:a16="http://schemas.microsoft.com/office/drawing/2014/main" id="{053A3861-B4E1-4B50-9C37-8A6537016814}"/>
              </a:ext>
            </a:extLst>
          </p:cNvPr>
          <p:cNvSpPr>
            <a:spLocks noGrp="1"/>
          </p:cNvSpPr>
          <p:nvPr>
            <p:ph type="sldNum" sz="quarter" idx="4"/>
          </p:nvPr>
        </p:nvSpPr>
        <p:spPr>
          <a:xfrm>
            <a:off x="7737230" y="4820925"/>
            <a:ext cx="1052169" cy="274637"/>
          </a:xfrm>
          <a:prstGeom prst="rect">
            <a:avLst/>
          </a:prstGeom>
        </p:spPr>
        <p:txBody>
          <a:bodyPr vert="horz" lIns="91440" tIns="45720" rIns="91440" bIns="45720" rtlCol="0" anchor="ctr"/>
          <a:lstStyle>
            <a:lvl1pPr algn="r">
              <a:defRPr sz="900">
                <a:solidFill>
                  <a:schemeClr val="bg1"/>
                </a:solidFill>
              </a:defRPr>
            </a:lvl1pPr>
          </a:lstStyle>
          <a:p>
            <a:fld id="{DF32FFA7-C492-4FCA-8AAC-8A53CB163321}" type="slidenum">
              <a:rPr lang="en-GB" smtClean="0"/>
              <a:pPr/>
              <a:t>‹#›</a:t>
            </a:fld>
            <a:endParaRPr lang="en-GB" dirty="0"/>
          </a:p>
        </p:txBody>
      </p:sp>
    </p:spTree>
    <p:extLst>
      <p:ext uri="{BB962C8B-B14F-4D97-AF65-F5344CB8AC3E}">
        <p14:creationId xmlns:p14="http://schemas.microsoft.com/office/powerpoint/2010/main" val="2754139546"/>
      </p:ext>
    </p:extLst>
  </p:cSld>
  <p:clrMapOvr>
    <a:masterClrMapping/>
  </p:clrMapOvr>
  <p:extLst>
    <p:ext uri="{DCECCB84-F9BA-43D5-87BE-67443E8EF086}">
      <p15:sldGuideLst xmlns:p15="http://schemas.microsoft.com/office/powerpoint/2012/main">
        <p15:guide id="1" pos="45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Slide - Waves">
    <p:bg>
      <p:bgRef idx="1001">
        <a:schemeClr val="bg1"/>
      </p:bgRef>
    </p:bg>
    <p:spTree>
      <p:nvGrpSpPr>
        <p:cNvPr id="1" name=""/>
        <p:cNvGrpSpPr/>
        <p:nvPr/>
      </p:nvGrpSpPr>
      <p:grpSpPr>
        <a:xfrm>
          <a:off x="0" y="0"/>
          <a:ext cx="0" cy="0"/>
          <a:chOff x="0" y="0"/>
          <a:chExt cx="0" cy="0"/>
        </a:xfrm>
      </p:grpSpPr>
      <p:pic>
        <p:nvPicPr>
          <p:cNvPr id="14" name="Picture 13" descr="A picture containing icon&#10;&#10;Description automatically generated">
            <a:extLst>
              <a:ext uri="{FF2B5EF4-FFF2-40B4-BE49-F238E27FC236}">
                <a16:creationId xmlns:a16="http://schemas.microsoft.com/office/drawing/2014/main" id="{0BA15EA3-4CAD-4950-90F7-B3935E2CC5C9}"/>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0" y="0"/>
            <a:ext cx="9149005" cy="4750732"/>
          </a:xfrm>
          <a:prstGeom prst="rect">
            <a:avLst/>
          </a:prstGeom>
        </p:spPr>
      </p:pic>
      <p:cxnSp>
        <p:nvCxnSpPr>
          <p:cNvPr id="91" name="Straight Connector 90">
            <a:extLst>
              <a:ext uri="{FF2B5EF4-FFF2-40B4-BE49-F238E27FC236}">
                <a16:creationId xmlns:a16="http://schemas.microsoft.com/office/drawing/2014/main" id="{621CCFDD-A894-4E0A-AA2D-F0BC73FC06C7}"/>
              </a:ext>
            </a:extLst>
          </p:cNvPr>
          <p:cNvCxnSpPr>
            <a:cxnSpLocks/>
          </p:cNvCxnSpPr>
          <p:nvPr userDrawn="1"/>
        </p:nvCxnSpPr>
        <p:spPr>
          <a:xfrm>
            <a:off x="-1" y="4767263"/>
            <a:ext cx="7539645"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51FE4C0-DB72-4BBD-B210-067F5DFF051B}"/>
              </a:ext>
            </a:extLst>
          </p:cNvPr>
          <p:cNvCxnSpPr>
            <a:cxnSpLocks/>
          </p:cNvCxnSpPr>
          <p:nvPr userDrawn="1"/>
        </p:nvCxnSpPr>
        <p:spPr>
          <a:xfrm>
            <a:off x="8928000" y="4767263"/>
            <a:ext cx="216000"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6" name="Title 1">
            <a:extLst>
              <a:ext uri="{FF2B5EF4-FFF2-40B4-BE49-F238E27FC236}">
                <a16:creationId xmlns:a16="http://schemas.microsoft.com/office/drawing/2014/main" id="{96408F2B-1279-48D9-B03A-461555C79994}"/>
              </a:ext>
            </a:extLst>
          </p:cNvPr>
          <p:cNvSpPr>
            <a:spLocks noGrp="1"/>
          </p:cNvSpPr>
          <p:nvPr>
            <p:ph type="title"/>
          </p:nvPr>
        </p:nvSpPr>
        <p:spPr>
          <a:xfrm>
            <a:off x="358774" y="2578922"/>
            <a:ext cx="8426451" cy="443198"/>
          </a:xfrm>
        </p:spPr>
        <p:txBody>
          <a:bodyPr anchor="b"/>
          <a:lstStyle>
            <a:lvl1pPr>
              <a:defRPr sz="3200"/>
            </a:lvl1pPr>
          </a:lstStyle>
          <a:p>
            <a:r>
              <a:rPr lang="en-US"/>
              <a:t>Click to edit Master title style</a:t>
            </a:r>
            <a:endParaRPr lang="en-US" dirty="0"/>
          </a:p>
        </p:txBody>
      </p:sp>
      <p:sp>
        <p:nvSpPr>
          <p:cNvPr id="17" name="Rectangle 16">
            <a:extLst>
              <a:ext uri="{FF2B5EF4-FFF2-40B4-BE49-F238E27FC236}">
                <a16:creationId xmlns:a16="http://schemas.microsoft.com/office/drawing/2014/main" id="{4C22F606-D27C-4721-81BF-EE9387EBEB13}"/>
              </a:ext>
            </a:extLst>
          </p:cNvPr>
          <p:cNvSpPr/>
          <p:nvPr userDrawn="1"/>
        </p:nvSpPr>
        <p:spPr>
          <a:xfrm>
            <a:off x="358774" y="3109443"/>
            <a:ext cx="468000" cy="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SmartArt Placeholder 8">
            <a:extLst>
              <a:ext uri="{FF2B5EF4-FFF2-40B4-BE49-F238E27FC236}">
                <a16:creationId xmlns:a16="http://schemas.microsoft.com/office/drawing/2014/main" id="{40F10A03-D258-468D-8EF8-B11C7CA908DE}"/>
              </a:ext>
            </a:extLst>
          </p:cNvPr>
          <p:cNvSpPr>
            <a:spLocks noGrp="1"/>
          </p:cNvSpPr>
          <p:nvPr>
            <p:ph type="dgm" sz="quarter" idx="19"/>
          </p:nvPr>
        </p:nvSpPr>
        <p:spPr>
          <a:xfrm>
            <a:off x="7726825" y="4715349"/>
            <a:ext cx="1058398" cy="103827"/>
          </a:xfrm>
          <a:blipFill>
            <a:blip r:embed="rId3"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11" name="Footer Placeholder 4">
            <a:extLst>
              <a:ext uri="{FF2B5EF4-FFF2-40B4-BE49-F238E27FC236}">
                <a16:creationId xmlns:a16="http://schemas.microsoft.com/office/drawing/2014/main" id="{C142611C-FB1E-4CE8-B0AD-5FAEC8AB4A41}"/>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"We engineer invention through curiosity and creativity using our core technology"</a:t>
            </a:r>
            <a:endParaRPr lang="en-GB" dirty="0"/>
          </a:p>
        </p:txBody>
      </p:sp>
      <p:sp>
        <p:nvSpPr>
          <p:cNvPr id="12" name="Slide Number Placeholder 5">
            <a:extLst>
              <a:ext uri="{FF2B5EF4-FFF2-40B4-BE49-F238E27FC236}">
                <a16:creationId xmlns:a16="http://schemas.microsoft.com/office/drawing/2014/main" id="{8717B76D-6A23-4FE6-B64F-11F07408707E}"/>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tx1">
                    <a:tint val="75000"/>
                  </a:schemeClr>
                </a:solidFill>
              </a:defRPr>
            </a:lvl1pPr>
          </a:lstStyle>
          <a:p>
            <a:fld id="{DF32FFA7-C492-4FCA-8AAC-8A53CB163321}" type="slidenum">
              <a:rPr lang="en-GB" smtClean="0"/>
              <a:pPr/>
              <a:t>‹#›</a:t>
            </a:fld>
            <a:endParaRPr lang="en-GB" dirty="0"/>
          </a:p>
        </p:txBody>
      </p:sp>
      <p:grpSp>
        <p:nvGrpSpPr>
          <p:cNvPr id="15" name="Group 14">
            <a:extLst>
              <a:ext uri="{FF2B5EF4-FFF2-40B4-BE49-F238E27FC236}">
                <a16:creationId xmlns:a16="http://schemas.microsoft.com/office/drawing/2014/main" id="{4F4B4747-417B-49AC-A6D2-611B3E3872ED}"/>
              </a:ext>
            </a:extLst>
          </p:cNvPr>
          <p:cNvGrpSpPr>
            <a:grpSpLocks noChangeAspect="1"/>
          </p:cNvGrpSpPr>
          <p:nvPr userDrawn="1"/>
        </p:nvGrpSpPr>
        <p:grpSpPr>
          <a:xfrm>
            <a:off x="413716" y="1078879"/>
            <a:ext cx="610118" cy="610118"/>
            <a:chOff x="4186108" y="2185858"/>
            <a:chExt cx="1076583" cy="1076583"/>
          </a:xfrm>
        </p:grpSpPr>
        <p:pic>
          <p:nvPicPr>
            <p:cNvPr id="19" name="Picture 18">
              <a:extLst>
                <a:ext uri="{FF2B5EF4-FFF2-40B4-BE49-F238E27FC236}">
                  <a16:creationId xmlns:a16="http://schemas.microsoft.com/office/drawing/2014/main" id="{FEDAC9F6-9054-461F-B818-A25A580D7341}"/>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4186108" y="2185858"/>
              <a:ext cx="1076583" cy="1076583"/>
            </a:xfrm>
            <a:prstGeom prst="rect">
              <a:avLst/>
            </a:prstGeom>
          </p:spPr>
        </p:pic>
        <p:pic>
          <p:nvPicPr>
            <p:cNvPr id="20" name="Picture 19" descr="A picture containing drawing&#10;&#10;Description automatically generated">
              <a:extLst>
                <a:ext uri="{FF2B5EF4-FFF2-40B4-BE49-F238E27FC236}">
                  <a16:creationId xmlns:a16="http://schemas.microsoft.com/office/drawing/2014/main" id="{61C6CD67-C3DB-45E2-AA3C-4D0FBC9C7C65}"/>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4186108" y="2185858"/>
              <a:ext cx="1076583" cy="1076583"/>
            </a:xfrm>
            <a:prstGeom prst="rect">
              <a:avLst/>
            </a:prstGeom>
          </p:spPr>
        </p:pic>
        <p:pic>
          <p:nvPicPr>
            <p:cNvPr id="21" name="Picture 20" descr="A close up of a logo&#10;&#10;Description automatically generated">
              <a:extLst>
                <a:ext uri="{FF2B5EF4-FFF2-40B4-BE49-F238E27FC236}">
                  <a16:creationId xmlns:a16="http://schemas.microsoft.com/office/drawing/2014/main" id="{7C363222-5837-4B9D-A653-E7978ED9DF71}"/>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4186108" y="2185858"/>
              <a:ext cx="1076583" cy="1076583"/>
            </a:xfrm>
            <a:prstGeom prst="rect">
              <a:avLst/>
            </a:prstGeom>
          </p:spPr>
        </p:pic>
      </p:grpSp>
    </p:spTree>
    <p:extLst>
      <p:ext uri="{BB962C8B-B14F-4D97-AF65-F5344CB8AC3E}">
        <p14:creationId xmlns:p14="http://schemas.microsoft.com/office/powerpoint/2010/main" val="3321520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Slide - Waves">
    <p:bg>
      <p:bgRef idx="1001">
        <a:schemeClr val="bg1"/>
      </p:bgRef>
    </p:bg>
    <p:spTree>
      <p:nvGrpSpPr>
        <p:cNvPr id="1" name=""/>
        <p:cNvGrpSpPr/>
        <p:nvPr/>
      </p:nvGrpSpPr>
      <p:grpSpPr>
        <a:xfrm>
          <a:off x="0" y="0"/>
          <a:ext cx="0" cy="0"/>
          <a:chOff x="0" y="0"/>
          <a:chExt cx="0" cy="0"/>
        </a:xfrm>
      </p:grpSpPr>
      <p:pic>
        <p:nvPicPr>
          <p:cNvPr id="14" name="Picture 13" descr="A picture containing icon&#10;&#10;Description automatically generated">
            <a:extLst>
              <a:ext uri="{FF2B5EF4-FFF2-40B4-BE49-F238E27FC236}">
                <a16:creationId xmlns:a16="http://schemas.microsoft.com/office/drawing/2014/main" id="{0BA15EA3-4CAD-4950-90F7-B3935E2CC5C9}"/>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0" y="0"/>
            <a:ext cx="9149005" cy="4750732"/>
          </a:xfrm>
          <a:prstGeom prst="rect">
            <a:avLst/>
          </a:prstGeom>
        </p:spPr>
      </p:pic>
      <p:cxnSp>
        <p:nvCxnSpPr>
          <p:cNvPr id="91" name="Straight Connector 90">
            <a:extLst>
              <a:ext uri="{FF2B5EF4-FFF2-40B4-BE49-F238E27FC236}">
                <a16:creationId xmlns:a16="http://schemas.microsoft.com/office/drawing/2014/main" id="{621CCFDD-A894-4E0A-AA2D-F0BC73FC06C7}"/>
              </a:ext>
            </a:extLst>
          </p:cNvPr>
          <p:cNvCxnSpPr>
            <a:cxnSpLocks/>
          </p:cNvCxnSpPr>
          <p:nvPr userDrawn="1"/>
        </p:nvCxnSpPr>
        <p:spPr>
          <a:xfrm>
            <a:off x="-1" y="4767263"/>
            <a:ext cx="7539645"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51FE4C0-DB72-4BBD-B210-067F5DFF051B}"/>
              </a:ext>
            </a:extLst>
          </p:cNvPr>
          <p:cNvCxnSpPr>
            <a:cxnSpLocks/>
          </p:cNvCxnSpPr>
          <p:nvPr userDrawn="1"/>
        </p:nvCxnSpPr>
        <p:spPr>
          <a:xfrm>
            <a:off x="8928000" y="4767263"/>
            <a:ext cx="216000"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7" name="SmartArt Placeholder 8">
            <a:extLst>
              <a:ext uri="{FF2B5EF4-FFF2-40B4-BE49-F238E27FC236}">
                <a16:creationId xmlns:a16="http://schemas.microsoft.com/office/drawing/2014/main" id="{F180D5BF-067E-4721-BF1D-F9ABDAA9CA5F}"/>
              </a:ext>
            </a:extLst>
          </p:cNvPr>
          <p:cNvSpPr>
            <a:spLocks noGrp="1"/>
          </p:cNvSpPr>
          <p:nvPr>
            <p:ph type="dgm" sz="quarter" idx="19"/>
          </p:nvPr>
        </p:nvSpPr>
        <p:spPr>
          <a:xfrm>
            <a:off x="7726825" y="4715349"/>
            <a:ext cx="1058398" cy="103827"/>
          </a:xfrm>
          <a:blipFill>
            <a:blip r:embed="rId3"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6" name="Footer Placeholder 4">
            <a:extLst>
              <a:ext uri="{FF2B5EF4-FFF2-40B4-BE49-F238E27FC236}">
                <a16:creationId xmlns:a16="http://schemas.microsoft.com/office/drawing/2014/main" id="{A18DBC0F-5F25-4FA5-9464-1E849AAB32AF}"/>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"We engineer invention through curiosity and creativity using our core technology"</a:t>
            </a:r>
            <a:endParaRPr lang="en-GB" dirty="0"/>
          </a:p>
        </p:txBody>
      </p:sp>
      <p:sp>
        <p:nvSpPr>
          <p:cNvPr id="8" name="Slide Number Placeholder 5">
            <a:extLst>
              <a:ext uri="{FF2B5EF4-FFF2-40B4-BE49-F238E27FC236}">
                <a16:creationId xmlns:a16="http://schemas.microsoft.com/office/drawing/2014/main" id="{97463420-48DF-497B-A98E-F617B36D45A5}"/>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tx1">
                    <a:tint val="75000"/>
                  </a:schemeClr>
                </a:solidFill>
              </a:defRPr>
            </a:lvl1pPr>
          </a:lstStyle>
          <a:p>
            <a:fld id="{DF32FFA7-C492-4FCA-8AAC-8A53CB163321}" type="slidenum">
              <a:rPr lang="en-GB" smtClean="0"/>
              <a:pPr/>
              <a:t>‹#›</a:t>
            </a:fld>
            <a:endParaRPr lang="en-GB" dirty="0"/>
          </a:p>
        </p:txBody>
      </p:sp>
    </p:spTree>
    <p:extLst>
      <p:ext uri="{BB962C8B-B14F-4D97-AF65-F5344CB8AC3E}">
        <p14:creationId xmlns:p14="http://schemas.microsoft.com/office/powerpoint/2010/main" val="269773883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cxnSp>
        <p:nvCxnSpPr>
          <p:cNvPr id="91" name="Straight Connector 90">
            <a:extLst>
              <a:ext uri="{FF2B5EF4-FFF2-40B4-BE49-F238E27FC236}">
                <a16:creationId xmlns:a16="http://schemas.microsoft.com/office/drawing/2014/main" id="{621CCFDD-A894-4E0A-AA2D-F0BC73FC06C7}"/>
              </a:ext>
            </a:extLst>
          </p:cNvPr>
          <p:cNvCxnSpPr>
            <a:cxnSpLocks/>
          </p:cNvCxnSpPr>
          <p:nvPr userDrawn="1"/>
        </p:nvCxnSpPr>
        <p:spPr>
          <a:xfrm>
            <a:off x="0" y="4767263"/>
            <a:ext cx="7496685" cy="0"/>
          </a:xfrm>
          <a:prstGeom prst="line">
            <a:avLst/>
          </a:prstGeom>
          <a:ln>
            <a:gradFill flip="none" rotWithShape="1">
              <a:gsLst>
                <a:gs pos="100000">
                  <a:schemeClr val="accent1"/>
                </a:gs>
                <a:gs pos="0">
                  <a:schemeClr val="tx2"/>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4F7CF8F5-7BDF-4B33-927D-7BFD52DA3DD3}"/>
              </a:ext>
            </a:extLst>
          </p:cNvPr>
          <p:cNvCxnSpPr>
            <a:cxnSpLocks/>
          </p:cNvCxnSpPr>
          <p:nvPr userDrawn="1"/>
        </p:nvCxnSpPr>
        <p:spPr>
          <a:xfrm>
            <a:off x="8928000" y="4767263"/>
            <a:ext cx="216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SmartArt Placeholder 8">
            <a:extLst>
              <a:ext uri="{FF2B5EF4-FFF2-40B4-BE49-F238E27FC236}">
                <a16:creationId xmlns:a16="http://schemas.microsoft.com/office/drawing/2014/main" id="{70658591-D0F6-406C-959D-D1A1A7441EB1}"/>
              </a:ext>
            </a:extLst>
          </p:cNvPr>
          <p:cNvSpPr>
            <a:spLocks noGrp="1"/>
          </p:cNvSpPr>
          <p:nvPr>
            <p:ph type="dgm" sz="quarter" idx="19"/>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6" name="Footer Placeholder 4">
            <a:extLst>
              <a:ext uri="{FF2B5EF4-FFF2-40B4-BE49-F238E27FC236}">
                <a16:creationId xmlns:a16="http://schemas.microsoft.com/office/drawing/2014/main" id="{D2444A67-59CB-494F-8DB5-85F290317563}"/>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"We engineer invention through curiosity and creativity using our core technology"</a:t>
            </a:r>
            <a:endParaRPr lang="en-GB" dirty="0"/>
          </a:p>
        </p:txBody>
      </p:sp>
      <p:sp>
        <p:nvSpPr>
          <p:cNvPr id="7" name="Slide Number Placeholder 5">
            <a:extLst>
              <a:ext uri="{FF2B5EF4-FFF2-40B4-BE49-F238E27FC236}">
                <a16:creationId xmlns:a16="http://schemas.microsoft.com/office/drawing/2014/main" id="{46AD456E-9F92-43C4-891F-BF8842468F5F}"/>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tx1">
                    <a:tint val="75000"/>
                  </a:schemeClr>
                </a:solidFill>
              </a:defRPr>
            </a:lvl1pPr>
          </a:lstStyle>
          <a:p>
            <a:fld id="{DF32FFA7-C492-4FCA-8AAC-8A53CB163321}" type="slidenum">
              <a:rPr lang="en-GB" smtClean="0"/>
              <a:pPr/>
              <a:t>‹#›</a:t>
            </a:fld>
            <a:endParaRPr lang="en-GB" dirty="0"/>
          </a:p>
        </p:txBody>
      </p:sp>
    </p:spTree>
    <p:extLst>
      <p:ext uri="{BB962C8B-B14F-4D97-AF65-F5344CB8AC3E}">
        <p14:creationId xmlns:p14="http://schemas.microsoft.com/office/powerpoint/2010/main" val="2222232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_1 x image - Half">
    <p:bg>
      <p:bgPr>
        <a:solidFill>
          <a:schemeClr val="bg2"/>
        </a:solidFill>
        <a:effectLst/>
      </p:bgPr>
    </p:bg>
    <p:spTree>
      <p:nvGrpSpPr>
        <p:cNvPr id="1" name=""/>
        <p:cNvGrpSpPr/>
        <p:nvPr/>
      </p:nvGrpSpPr>
      <p:grpSpPr>
        <a:xfrm>
          <a:off x="0" y="0"/>
          <a:ext cx="0" cy="0"/>
          <a:chOff x="0" y="0"/>
          <a:chExt cx="0" cy="0"/>
        </a:xfrm>
      </p:grpSpPr>
      <p:sp>
        <p:nvSpPr>
          <p:cNvPr id="16" name="Picture Placeholder 13">
            <a:extLst>
              <a:ext uri="{FF2B5EF4-FFF2-40B4-BE49-F238E27FC236}">
                <a16:creationId xmlns:a16="http://schemas.microsoft.com/office/drawing/2014/main" id="{83726C04-2171-45FF-AE00-EEE016888280}"/>
              </a:ext>
            </a:extLst>
          </p:cNvPr>
          <p:cNvSpPr>
            <a:spLocks noGrp="1"/>
          </p:cNvSpPr>
          <p:nvPr>
            <p:ph type="pic" sz="quarter" idx="14"/>
          </p:nvPr>
        </p:nvSpPr>
        <p:spPr>
          <a:xfrm>
            <a:off x="4216400" y="0"/>
            <a:ext cx="4927600" cy="5143500"/>
          </a:xfrm>
          <a:prstGeom prst="rect">
            <a:avLst/>
          </a:prstGeom>
          <a:solidFill>
            <a:schemeClr val="bg2">
              <a:alpha val="30000"/>
            </a:schemeClr>
          </a:solidFill>
        </p:spPr>
        <p:txBody>
          <a:bodyPr>
            <a:normAutofit/>
          </a:bodyPr>
          <a:lstStyle>
            <a:lvl1pPr>
              <a:defRPr sz="1400">
                <a:solidFill>
                  <a:schemeClr val="bg1">
                    <a:alpha val="0"/>
                  </a:schemeClr>
                </a:solidFill>
              </a:defRPr>
            </a:lvl1pPr>
          </a:lstStyle>
          <a:p>
            <a:r>
              <a:rPr lang="en-US"/>
              <a:t>Click icon to add picture</a:t>
            </a:r>
            <a:endParaRPr lang="en-GB" dirty="0"/>
          </a:p>
        </p:txBody>
      </p:sp>
      <p:sp>
        <p:nvSpPr>
          <p:cNvPr id="15" name="Picture Placeholder 11">
            <a:extLst>
              <a:ext uri="{FF2B5EF4-FFF2-40B4-BE49-F238E27FC236}">
                <a16:creationId xmlns:a16="http://schemas.microsoft.com/office/drawing/2014/main" id="{7EB417B8-E846-4CB7-8092-572310822D72}"/>
              </a:ext>
            </a:extLst>
          </p:cNvPr>
          <p:cNvSpPr>
            <a:spLocks noGrp="1"/>
          </p:cNvSpPr>
          <p:nvPr>
            <p:ph type="pic" sz="quarter" idx="12"/>
          </p:nvPr>
        </p:nvSpPr>
        <p:spPr>
          <a:xfrm>
            <a:off x="4216508" y="0"/>
            <a:ext cx="4927491" cy="5143500"/>
          </a:xfrm>
          <a:prstGeom prst="rect">
            <a:avLst/>
          </a:prstGeom>
        </p:spPr>
        <p:txBody>
          <a:bodyPr anchor="ctr" anchorCtr="0">
            <a:normAutofit/>
          </a:bodyPr>
          <a:lstStyle>
            <a:lvl1pPr algn="ctr">
              <a:defRPr sz="1600">
                <a:solidFill>
                  <a:schemeClr val="bg1"/>
                </a:solidFill>
              </a:defRPr>
            </a:lvl1pPr>
          </a:lstStyle>
          <a:p>
            <a:r>
              <a:rPr lang="en-US"/>
              <a:t>Click icon to add picture</a:t>
            </a:r>
            <a:endParaRPr lang="en-GB" dirty="0"/>
          </a:p>
        </p:txBody>
      </p:sp>
      <p:sp>
        <p:nvSpPr>
          <p:cNvPr id="6" name="Rectangle 5">
            <a:extLst>
              <a:ext uri="{FF2B5EF4-FFF2-40B4-BE49-F238E27FC236}">
                <a16:creationId xmlns:a16="http://schemas.microsoft.com/office/drawing/2014/main" id="{DB34D94D-D626-48F3-987E-416E755147ED}"/>
              </a:ext>
            </a:extLst>
          </p:cNvPr>
          <p:cNvSpPr/>
          <p:nvPr userDrawn="1"/>
        </p:nvSpPr>
        <p:spPr>
          <a:xfrm>
            <a:off x="0" y="0"/>
            <a:ext cx="4216509"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7281E97-F429-4E9E-A2B5-6354E7CB4D46}"/>
              </a:ext>
            </a:extLst>
          </p:cNvPr>
          <p:cNvSpPr/>
          <p:nvPr userDrawn="1"/>
        </p:nvSpPr>
        <p:spPr>
          <a:xfrm>
            <a:off x="358774" y="1119600"/>
            <a:ext cx="468000" cy="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itle 1">
            <a:extLst>
              <a:ext uri="{FF2B5EF4-FFF2-40B4-BE49-F238E27FC236}">
                <a16:creationId xmlns:a16="http://schemas.microsoft.com/office/drawing/2014/main" id="{82B2EB65-306D-4491-A916-7B82F1EB34B1}"/>
              </a:ext>
            </a:extLst>
          </p:cNvPr>
          <p:cNvSpPr>
            <a:spLocks noGrp="1"/>
          </p:cNvSpPr>
          <p:nvPr>
            <p:ph type="title"/>
          </p:nvPr>
        </p:nvSpPr>
        <p:spPr>
          <a:xfrm>
            <a:off x="358773" y="313200"/>
            <a:ext cx="3492501" cy="720197"/>
          </a:xfrm>
        </p:spPr>
        <p:txBody>
          <a:bodyPr anchor="b"/>
          <a:lstStyle>
            <a:lvl1pPr>
              <a:defRPr sz="2600">
                <a:solidFill>
                  <a:schemeClr val="bg2"/>
                </a:solidFill>
              </a:defRPr>
            </a:lvl1pPr>
          </a:lstStyle>
          <a:p>
            <a:r>
              <a:rPr lang="en-US"/>
              <a:t>Click to edit Master title style</a:t>
            </a:r>
            <a:endParaRPr lang="en-US" dirty="0"/>
          </a:p>
        </p:txBody>
      </p:sp>
      <p:sp>
        <p:nvSpPr>
          <p:cNvPr id="13" name="SmartArt Placeholder 8">
            <a:extLst>
              <a:ext uri="{FF2B5EF4-FFF2-40B4-BE49-F238E27FC236}">
                <a16:creationId xmlns:a16="http://schemas.microsoft.com/office/drawing/2014/main" id="{AA0E3353-3E7A-4F8F-9A14-433189F6DC5E}"/>
              </a:ext>
            </a:extLst>
          </p:cNvPr>
          <p:cNvSpPr>
            <a:spLocks noGrp="1"/>
          </p:cNvSpPr>
          <p:nvPr>
            <p:ph type="dgm" sz="quarter" idx="19"/>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12" name="Footer Placeholder 4">
            <a:extLst>
              <a:ext uri="{FF2B5EF4-FFF2-40B4-BE49-F238E27FC236}">
                <a16:creationId xmlns:a16="http://schemas.microsoft.com/office/drawing/2014/main" id="{EE73E19E-C5DE-424A-AF4D-5338002ADB5E}"/>
              </a:ext>
            </a:extLst>
          </p:cNvPr>
          <p:cNvSpPr>
            <a:spLocks noGrp="1"/>
          </p:cNvSpPr>
          <p:nvPr>
            <p:ph type="ftr" sz="quarter" idx="3"/>
          </p:nvPr>
        </p:nvSpPr>
        <p:spPr>
          <a:xfrm>
            <a:off x="360001" y="4820400"/>
            <a:ext cx="3852558" cy="27463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"We engineer invention through curiosity and creativity using our core technology"</a:t>
            </a:r>
            <a:endParaRPr lang="en-GB" dirty="0"/>
          </a:p>
        </p:txBody>
      </p:sp>
      <p:sp>
        <p:nvSpPr>
          <p:cNvPr id="14" name="Slide Number Placeholder 5">
            <a:extLst>
              <a:ext uri="{FF2B5EF4-FFF2-40B4-BE49-F238E27FC236}">
                <a16:creationId xmlns:a16="http://schemas.microsoft.com/office/drawing/2014/main" id="{4140571B-48D7-4C6B-8F93-92380C52B3E4}"/>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bg1"/>
                </a:solidFill>
              </a:defRPr>
            </a:lvl1pPr>
          </a:lstStyle>
          <a:p>
            <a:fld id="{DF32FFA7-C492-4FCA-8AAC-8A53CB163321}" type="slidenum">
              <a:rPr lang="en-GB" smtClean="0"/>
              <a:pPr/>
              <a:t>‹#›</a:t>
            </a:fld>
            <a:endParaRPr lang="en-GB" dirty="0"/>
          </a:p>
        </p:txBody>
      </p:sp>
      <p:sp>
        <p:nvSpPr>
          <p:cNvPr id="3" name="Content Placeholder 2">
            <a:extLst>
              <a:ext uri="{FF2B5EF4-FFF2-40B4-BE49-F238E27FC236}">
                <a16:creationId xmlns:a16="http://schemas.microsoft.com/office/drawing/2014/main" id="{7B60C08F-9D81-413B-948B-354025F040B2}"/>
              </a:ext>
            </a:extLst>
          </p:cNvPr>
          <p:cNvSpPr>
            <a:spLocks noGrp="1"/>
          </p:cNvSpPr>
          <p:nvPr>
            <p:ph sz="quarter" idx="20"/>
          </p:nvPr>
        </p:nvSpPr>
        <p:spPr>
          <a:xfrm>
            <a:off x="358775" y="1386000"/>
            <a:ext cx="3499200" cy="316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641720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426"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_2 x images - Half">
    <p:bg>
      <p:bgPr>
        <a:solidFill>
          <a:schemeClr val="bg2"/>
        </a:solidFill>
        <a:effectLst/>
      </p:bgPr>
    </p:bg>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A6B43CC-3BCF-466F-B123-ABDB50E306D3}"/>
              </a:ext>
            </a:extLst>
          </p:cNvPr>
          <p:cNvSpPr>
            <a:spLocks noGrp="1"/>
          </p:cNvSpPr>
          <p:nvPr>
            <p:ph type="pic" sz="quarter" idx="14"/>
          </p:nvPr>
        </p:nvSpPr>
        <p:spPr>
          <a:xfrm>
            <a:off x="4216400" y="0"/>
            <a:ext cx="4927600" cy="5143500"/>
          </a:xfrm>
          <a:prstGeom prst="rect">
            <a:avLst/>
          </a:prstGeom>
          <a:solidFill>
            <a:schemeClr val="bg2">
              <a:alpha val="30000"/>
            </a:schemeClr>
          </a:solidFill>
        </p:spPr>
        <p:txBody>
          <a:bodyPr>
            <a:normAutofit/>
          </a:bodyPr>
          <a:lstStyle>
            <a:lvl1pPr>
              <a:defRPr sz="1400">
                <a:solidFill>
                  <a:schemeClr val="bg1">
                    <a:alpha val="0"/>
                  </a:schemeClr>
                </a:solidFill>
              </a:defRPr>
            </a:lvl1pPr>
          </a:lstStyle>
          <a:p>
            <a:r>
              <a:rPr lang="en-US"/>
              <a:t>Click icon to add picture</a:t>
            </a:r>
            <a:endParaRPr lang="en-GB" dirty="0"/>
          </a:p>
        </p:txBody>
      </p:sp>
      <p:sp>
        <p:nvSpPr>
          <p:cNvPr id="16" name="Picture Placeholder 11">
            <a:extLst>
              <a:ext uri="{FF2B5EF4-FFF2-40B4-BE49-F238E27FC236}">
                <a16:creationId xmlns:a16="http://schemas.microsoft.com/office/drawing/2014/main" id="{7524CC13-1C80-4E69-B16E-F3C115EEE2BF}"/>
              </a:ext>
            </a:extLst>
          </p:cNvPr>
          <p:cNvSpPr>
            <a:spLocks noGrp="1"/>
          </p:cNvSpPr>
          <p:nvPr>
            <p:ph type="pic" sz="quarter" idx="11"/>
          </p:nvPr>
        </p:nvSpPr>
        <p:spPr>
          <a:xfrm>
            <a:off x="4216399" y="0"/>
            <a:ext cx="4927601" cy="2571750"/>
          </a:xfrm>
          <a:prstGeom prst="rect">
            <a:avLst/>
          </a:prstGeom>
        </p:spPr>
        <p:txBody>
          <a:bodyPr anchor="ctr" anchorCtr="0">
            <a:normAutofit/>
          </a:bodyPr>
          <a:lstStyle>
            <a:lvl1pPr algn="ctr">
              <a:defRPr sz="1600">
                <a:solidFill>
                  <a:schemeClr val="bg1"/>
                </a:solidFill>
              </a:defRPr>
            </a:lvl1pPr>
          </a:lstStyle>
          <a:p>
            <a:r>
              <a:rPr lang="en-US"/>
              <a:t>Click icon to add picture</a:t>
            </a:r>
            <a:endParaRPr lang="en-GB" dirty="0"/>
          </a:p>
        </p:txBody>
      </p:sp>
      <p:sp>
        <p:nvSpPr>
          <p:cNvPr id="17" name="Picture Placeholder 11">
            <a:extLst>
              <a:ext uri="{FF2B5EF4-FFF2-40B4-BE49-F238E27FC236}">
                <a16:creationId xmlns:a16="http://schemas.microsoft.com/office/drawing/2014/main" id="{0B21E43E-A237-4F5D-9C00-3483B164FC7E}"/>
              </a:ext>
            </a:extLst>
          </p:cNvPr>
          <p:cNvSpPr>
            <a:spLocks noGrp="1"/>
          </p:cNvSpPr>
          <p:nvPr>
            <p:ph type="pic" sz="quarter" idx="12"/>
          </p:nvPr>
        </p:nvSpPr>
        <p:spPr>
          <a:xfrm>
            <a:off x="4216453" y="2571750"/>
            <a:ext cx="4927547" cy="2571750"/>
          </a:xfrm>
          <a:prstGeom prst="rect">
            <a:avLst/>
          </a:prstGeom>
        </p:spPr>
        <p:txBody>
          <a:bodyPr anchor="ctr" anchorCtr="0">
            <a:normAutofit/>
          </a:bodyPr>
          <a:lstStyle>
            <a:lvl1pPr algn="ctr">
              <a:defRPr sz="1600">
                <a:solidFill>
                  <a:schemeClr val="bg1"/>
                </a:solidFill>
              </a:defRPr>
            </a:lvl1pPr>
          </a:lstStyle>
          <a:p>
            <a:r>
              <a:rPr lang="en-US"/>
              <a:t>Click icon to add picture</a:t>
            </a:r>
            <a:endParaRPr lang="en-GB" dirty="0"/>
          </a:p>
        </p:txBody>
      </p:sp>
      <p:sp>
        <p:nvSpPr>
          <p:cNvPr id="8" name="Rectangle 7">
            <a:extLst>
              <a:ext uri="{FF2B5EF4-FFF2-40B4-BE49-F238E27FC236}">
                <a16:creationId xmlns:a16="http://schemas.microsoft.com/office/drawing/2014/main" id="{30CA2145-5059-4ECE-ADF5-E08F60DB42EE}"/>
              </a:ext>
            </a:extLst>
          </p:cNvPr>
          <p:cNvSpPr/>
          <p:nvPr userDrawn="1"/>
        </p:nvSpPr>
        <p:spPr>
          <a:xfrm>
            <a:off x="0" y="0"/>
            <a:ext cx="4216509"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CCE2BB26-0874-42AC-9056-41C29E8F2524}"/>
              </a:ext>
            </a:extLst>
          </p:cNvPr>
          <p:cNvSpPr/>
          <p:nvPr userDrawn="1"/>
        </p:nvSpPr>
        <p:spPr>
          <a:xfrm>
            <a:off x="358774" y="1119600"/>
            <a:ext cx="468000" cy="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itle 1">
            <a:extLst>
              <a:ext uri="{FF2B5EF4-FFF2-40B4-BE49-F238E27FC236}">
                <a16:creationId xmlns:a16="http://schemas.microsoft.com/office/drawing/2014/main" id="{BC4CD845-CD8D-4DE2-A689-053DB8C36558}"/>
              </a:ext>
            </a:extLst>
          </p:cNvPr>
          <p:cNvSpPr>
            <a:spLocks noGrp="1"/>
          </p:cNvSpPr>
          <p:nvPr>
            <p:ph type="title"/>
          </p:nvPr>
        </p:nvSpPr>
        <p:spPr>
          <a:xfrm>
            <a:off x="358773" y="313200"/>
            <a:ext cx="3492501" cy="720197"/>
          </a:xfrm>
        </p:spPr>
        <p:txBody>
          <a:bodyPr anchor="b"/>
          <a:lstStyle>
            <a:lvl1pPr>
              <a:defRPr sz="2600">
                <a:solidFill>
                  <a:schemeClr val="bg2"/>
                </a:solidFill>
              </a:defRPr>
            </a:lvl1pPr>
          </a:lstStyle>
          <a:p>
            <a:r>
              <a:rPr lang="en-US"/>
              <a:t>Click to edit Master title style</a:t>
            </a:r>
            <a:endParaRPr lang="en-US" dirty="0"/>
          </a:p>
        </p:txBody>
      </p:sp>
      <p:sp>
        <p:nvSpPr>
          <p:cNvPr id="11" name="SmartArt Placeholder 8">
            <a:extLst>
              <a:ext uri="{FF2B5EF4-FFF2-40B4-BE49-F238E27FC236}">
                <a16:creationId xmlns:a16="http://schemas.microsoft.com/office/drawing/2014/main" id="{DB7C3ED0-0123-494B-B77C-9FA6F929731E}"/>
              </a:ext>
            </a:extLst>
          </p:cNvPr>
          <p:cNvSpPr>
            <a:spLocks noGrp="1"/>
          </p:cNvSpPr>
          <p:nvPr>
            <p:ph type="dgm" sz="quarter" idx="19"/>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12" name="Footer Placeholder 4">
            <a:extLst>
              <a:ext uri="{FF2B5EF4-FFF2-40B4-BE49-F238E27FC236}">
                <a16:creationId xmlns:a16="http://schemas.microsoft.com/office/drawing/2014/main" id="{D2D7CBB2-AD02-458E-8E59-9884DC7269A2}"/>
              </a:ext>
            </a:extLst>
          </p:cNvPr>
          <p:cNvSpPr>
            <a:spLocks noGrp="1"/>
          </p:cNvSpPr>
          <p:nvPr>
            <p:ph type="ftr" sz="quarter" idx="3"/>
          </p:nvPr>
        </p:nvSpPr>
        <p:spPr>
          <a:xfrm>
            <a:off x="360001" y="4820400"/>
            <a:ext cx="3852558" cy="27463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"We engineer invention through curiosity and creativity using our core technology"</a:t>
            </a:r>
            <a:endParaRPr lang="en-GB" dirty="0"/>
          </a:p>
        </p:txBody>
      </p:sp>
      <p:sp>
        <p:nvSpPr>
          <p:cNvPr id="13" name="Slide Number Placeholder 5">
            <a:extLst>
              <a:ext uri="{FF2B5EF4-FFF2-40B4-BE49-F238E27FC236}">
                <a16:creationId xmlns:a16="http://schemas.microsoft.com/office/drawing/2014/main" id="{76AF24F6-EFFB-4280-BBBD-634CB2C2F82B}"/>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bg1"/>
                </a:solidFill>
              </a:defRPr>
            </a:lvl1pPr>
          </a:lstStyle>
          <a:p>
            <a:fld id="{DF32FFA7-C492-4FCA-8AAC-8A53CB163321}" type="slidenum">
              <a:rPr lang="en-GB" smtClean="0"/>
              <a:pPr/>
              <a:t>‹#›</a:t>
            </a:fld>
            <a:endParaRPr lang="en-GB" dirty="0"/>
          </a:p>
        </p:txBody>
      </p:sp>
      <p:sp>
        <p:nvSpPr>
          <p:cNvPr id="3" name="Content Placeholder 2">
            <a:extLst>
              <a:ext uri="{FF2B5EF4-FFF2-40B4-BE49-F238E27FC236}">
                <a16:creationId xmlns:a16="http://schemas.microsoft.com/office/drawing/2014/main" id="{681757EE-495F-401B-BCFA-F6173ECE409B}"/>
              </a:ext>
            </a:extLst>
          </p:cNvPr>
          <p:cNvSpPr>
            <a:spLocks noGrp="1"/>
          </p:cNvSpPr>
          <p:nvPr>
            <p:ph sz="quarter" idx="20"/>
          </p:nvPr>
        </p:nvSpPr>
        <p:spPr>
          <a:xfrm>
            <a:off x="358775" y="1386000"/>
            <a:ext cx="3499200" cy="316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776063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195" userDrawn="1">
          <p15:clr>
            <a:srgbClr val="FBAE40"/>
          </p15:clr>
        </p15:guide>
        <p15:guide id="2" pos="2426"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_2 x images portrait - Half">
    <p:bg>
      <p:bgPr>
        <a:solidFill>
          <a:schemeClr val="bg2"/>
        </a:solidFill>
        <a:effectLst/>
      </p:bgPr>
    </p:bg>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A6B43CC-3BCF-466F-B123-ABDB50E306D3}"/>
              </a:ext>
            </a:extLst>
          </p:cNvPr>
          <p:cNvSpPr>
            <a:spLocks noGrp="1"/>
          </p:cNvSpPr>
          <p:nvPr>
            <p:ph type="pic" sz="quarter" idx="14"/>
          </p:nvPr>
        </p:nvSpPr>
        <p:spPr>
          <a:xfrm>
            <a:off x="4216400" y="0"/>
            <a:ext cx="4927600" cy="5143500"/>
          </a:xfrm>
          <a:prstGeom prst="rect">
            <a:avLst/>
          </a:prstGeom>
          <a:solidFill>
            <a:schemeClr val="bg2">
              <a:alpha val="30000"/>
            </a:schemeClr>
          </a:solidFill>
        </p:spPr>
        <p:txBody>
          <a:bodyPr>
            <a:normAutofit/>
          </a:bodyPr>
          <a:lstStyle>
            <a:lvl1pPr>
              <a:defRPr sz="1400">
                <a:solidFill>
                  <a:schemeClr val="bg1">
                    <a:alpha val="0"/>
                  </a:schemeClr>
                </a:solidFill>
              </a:defRPr>
            </a:lvl1pPr>
          </a:lstStyle>
          <a:p>
            <a:r>
              <a:rPr lang="en-US"/>
              <a:t>Click icon to add picture</a:t>
            </a:r>
            <a:endParaRPr lang="en-GB" dirty="0"/>
          </a:p>
        </p:txBody>
      </p:sp>
      <p:sp>
        <p:nvSpPr>
          <p:cNvPr id="16" name="Picture Placeholder 11">
            <a:extLst>
              <a:ext uri="{FF2B5EF4-FFF2-40B4-BE49-F238E27FC236}">
                <a16:creationId xmlns:a16="http://schemas.microsoft.com/office/drawing/2014/main" id="{7524CC13-1C80-4E69-B16E-F3C115EEE2BF}"/>
              </a:ext>
            </a:extLst>
          </p:cNvPr>
          <p:cNvSpPr>
            <a:spLocks noGrp="1"/>
          </p:cNvSpPr>
          <p:nvPr>
            <p:ph type="pic" sz="quarter" idx="11"/>
          </p:nvPr>
        </p:nvSpPr>
        <p:spPr>
          <a:xfrm>
            <a:off x="4216400" y="0"/>
            <a:ext cx="2466000" cy="5143500"/>
          </a:xfrm>
          <a:prstGeom prst="rect">
            <a:avLst/>
          </a:prstGeom>
        </p:spPr>
        <p:txBody>
          <a:bodyPr anchor="ctr" anchorCtr="0">
            <a:normAutofit/>
          </a:bodyPr>
          <a:lstStyle>
            <a:lvl1pPr algn="ctr">
              <a:defRPr sz="1600">
                <a:solidFill>
                  <a:schemeClr val="bg1"/>
                </a:solidFill>
              </a:defRPr>
            </a:lvl1pPr>
          </a:lstStyle>
          <a:p>
            <a:r>
              <a:rPr lang="en-US"/>
              <a:t>Click icon to add picture</a:t>
            </a:r>
            <a:endParaRPr lang="en-GB" dirty="0"/>
          </a:p>
        </p:txBody>
      </p:sp>
      <p:sp>
        <p:nvSpPr>
          <p:cNvPr id="17" name="Picture Placeholder 11">
            <a:extLst>
              <a:ext uri="{FF2B5EF4-FFF2-40B4-BE49-F238E27FC236}">
                <a16:creationId xmlns:a16="http://schemas.microsoft.com/office/drawing/2014/main" id="{0B21E43E-A237-4F5D-9C00-3483B164FC7E}"/>
              </a:ext>
            </a:extLst>
          </p:cNvPr>
          <p:cNvSpPr>
            <a:spLocks noGrp="1"/>
          </p:cNvSpPr>
          <p:nvPr>
            <p:ph type="pic" sz="quarter" idx="12"/>
          </p:nvPr>
        </p:nvSpPr>
        <p:spPr>
          <a:xfrm>
            <a:off x="6678000" y="0"/>
            <a:ext cx="2466000" cy="5143500"/>
          </a:xfrm>
          <a:prstGeom prst="rect">
            <a:avLst/>
          </a:prstGeom>
        </p:spPr>
        <p:txBody>
          <a:bodyPr anchor="ctr" anchorCtr="0">
            <a:normAutofit/>
          </a:bodyPr>
          <a:lstStyle>
            <a:lvl1pPr algn="ctr">
              <a:defRPr sz="1600">
                <a:solidFill>
                  <a:schemeClr val="bg1"/>
                </a:solidFill>
              </a:defRPr>
            </a:lvl1pPr>
          </a:lstStyle>
          <a:p>
            <a:r>
              <a:rPr lang="en-US"/>
              <a:t>Click icon to add picture</a:t>
            </a:r>
            <a:endParaRPr lang="en-GB" dirty="0"/>
          </a:p>
        </p:txBody>
      </p:sp>
      <p:sp>
        <p:nvSpPr>
          <p:cNvPr id="8" name="Rectangle 7">
            <a:extLst>
              <a:ext uri="{FF2B5EF4-FFF2-40B4-BE49-F238E27FC236}">
                <a16:creationId xmlns:a16="http://schemas.microsoft.com/office/drawing/2014/main" id="{30CA2145-5059-4ECE-ADF5-E08F60DB42EE}"/>
              </a:ext>
            </a:extLst>
          </p:cNvPr>
          <p:cNvSpPr/>
          <p:nvPr userDrawn="1"/>
        </p:nvSpPr>
        <p:spPr>
          <a:xfrm>
            <a:off x="0" y="0"/>
            <a:ext cx="4216509"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CCE2BB26-0874-42AC-9056-41C29E8F2524}"/>
              </a:ext>
            </a:extLst>
          </p:cNvPr>
          <p:cNvSpPr/>
          <p:nvPr userDrawn="1"/>
        </p:nvSpPr>
        <p:spPr>
          <a:xfrm>
            <a:off x="358774" y="1119600"/>
            <a:ext cx="468000" cy="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itle 1">
            <a:extLst>
              <a:ext uri="{FF2B5EF4-FFF2-40B4-BE49-F238E27FC236}">
                <a16:creationId xmlns:a16="http://schemas.microsoft.com/office/drawing/2014/main" id="{BC4CD845-CD8D-4DE2-A689-053DB8C36558}"/>
              </a:ext>
            </a:extLst>
          </p:cNvPr>
          <p:cNvSpPr>
            <a:spLocks noGrp="1"/>
          </p:cNvSpPr>
          <p:nvPr>
            <p:ph type="title"/>
          </p:nvPr>
        </p:nvSpPr>
        <p:spPr>
          <a:xfrm>
            <a:off x="358773" y="313200"/>
            <a:ext cx="3492501" cy="720197"/>
          </a:xfrm>
        </p:spPr>
        <p:txBody>
          <a:bodyPr anchor="b"/>
          <a:lstStyle>
            <a:lvl1pPr>
              <a:defRPr sz="2600">
                <a:solidFill>
                  <a:schemeClr val="bg2"/>
                </a:solidFill>
              </a:defRPr>
            </a:lvl1pPr>
          </a:lstStyle>
          <a:p>
            <a:r>
              <a:rPr lang="en-US"/>
              <a:t>Click to edit Master title style</a:t>
            </a:r>
            <a:endParaRPr lang="en-US" dirty="0"/>
          </a:p>
        </p:txBody>
      </p:sp>
      <p:sp>
        <p:nvSpPr>
          <p:cNvPr id="11" name="SmartArt Placeholder 8">
            <a:extLst>
              <a:ext uri="{FF2B5EF4-FFF2-40B4-BE49-F238E27FC236}">
                <a16:creationId xmlns:a16="http://schemas.microsoft.com/office/drawing/2014/main" id="{79090EA3-6AAC-4820-814F-E070ABECA9C7}"/>
              </a:ext>
            </a:extLst>
          </p:cNvPr>
          <p:cNvSpPr>
            <a:spLocks noGrp="1"/>
          </p:cNvSpPr>
          <p:nvPr>
            <p:ph type="dgm" sz="quarter" idx="19"/>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12" name="Footer Placeholder 4">
            <a:extLst>
              <a:ext uri="{FF2B5EF4-FFF2-40B4-BE49-F238E27FC236}">
                <a16:creationId xmlns:a16="http://schemas.microsoft.com/office/drawing/2014/main" id="{F958FDB8-77A0-4263-AF3D-8471519FA595}"/>
              </a:ext>
            </a:extLst>
          </p:cNvPr>
          <p:cNvSpPr>
            <a:spLocks noGrp="1"/>
          </p:cNvSpPr>
          <p:nvPr>
            <p:ph type="ftr" sz="quarter" idx="3"/>
          </p:nvPr>
        </p:nvSpPr>
        <p:spPr>
          <a:xfrm>
            <a:off x="360001" y="4820400"/>
            <a:ext cx="3852558" cy="27463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"We engineer invention through curiosity and creativity using our core technology"</a:t>
            </a:r>
            <a:endParaRPr lang="en-GB" dirty="0"/>
          </a:p>
        </p:txBody>
      </p:sp>
      <p:sp>
        <p:nvSpPr>
          <p:cNvPr id="13" name="Slide Number Placeholder 5">
            <a:extLst>
              <a:ext uri="{FF2B5EF4-FFF2-40B4-BE49-F238E27FC236}">
                <a16:creationId xmlns:a16="http://schemas.microsoft.com/office/drawing/2014/main" id="{B6A56200-90D9-414F-9EB4-BD6F50641251}"/>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bg1"/>
                </a:solidFill>
              </a:defRPr>
            </a:lvl1pPr>
          </a:lstStyle>
          <a:p>
            <a:fld id="{DF32FFA7-C492-4FCA-8AAC-8A53CB163321}" type="slidenum">
              <a:rPr lang="en-GB" smtClean="0"/>
              <a:pPr/>
              <a:t>‹#›</a:t>
            </a:fld>
            <a:endParaRPr lang="en-GB" dirty="0"/>
          </a:p>
        </p:txBody>
      </p:sp>
      <p:sp>
        <p:nvSpPr>
          <p:cNvPr id="3" name="Content Placeholder 2">
            <a:extLst>
              <a:ext uri="{FF2B5EF4-FFF2-40B4-BE49-F238E27FC236}">
                <a16:creationId xmlns:a16="http://schemas.microsoft.com/office/drawing/2014/main" id="{DDDF5517-C5A5-44E4-9628-E91CA2E0603F}"/>
              </a:ext>
            </a:extLst>
          </p:cNvPr>
          <p:cNvSpPr>
            <a:spLocks noGrp="1"/>
          </p:cNvSpPr>
          <p:nvPr>
            <p:ph sz="quarter" idx="20"/>
          </p:nvPr>
        </p:nvSpPr>
        <p:spPr>
          <a:xfrm>
            <a:off x="358775" y="1386000"/>
            <a:ext cx="3499200" cy="316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425965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pos="2426"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_3 x images - Half">
    <p:bg>
      <p:bgPr>
        <a:solidFill>
          <a:schemeClr val="bg2"/>
        </a:solidFill>
        <a:effectLst/>
      </p:bgPr>
    </p:bg>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A6B43CC-3BCF-466F-B123-ABDB50E306D3}"/>
              </a:ext>
            </a:extLst>
          </p:cNvPr>
          <p:cNvSpPr>
            <a:spLocks noGrp="1"/>
          </p:cNvSpPr>
          <p:nvPr>
            <p:ph type="pic" sz="quarter" idx="14"/>
          </p:nvPr>
        </p:nvSpPr>
        <p:spPr>
          <a:xfrm>
            <a:off x="4216400" y="0"/>
            <a:ext cx="4927600" cy="5143500"/>
          </a:xfrm>
          <a:prstGeom prst="rect">
            <a:avLst/>
          </a:prstGeom>
          <a:solidFill>
            <a:schemeClr val="bg2">
              <a:alpha val="30000"/>
            </a:schemeClr>
          </a:solidFill>
        </p:spPr>
        <p:txBody>
          <a:bodyPr>
            <a:normAutofit/>
          </a:bodyPr>
          <a:lstStyle>
            <a:lvl1pPr>
              <a:defRPr sz="1400">
                <a:solidFill>
                  <a:schemeClr val="bg1">
                    <a:alpha val="0"/>
                  </a:schemeClr>
                </a:solidFill>
              </a:defRPr>
            </a:lvl1pPr>
          </a:lstStyle>
          <a:p>
            <a:r>
              <a:rPr lang="en-US"/>
              <a:t>Click icon to add picture</a:t>
            </a:r>
            <a:endParaRPr lang="en-GB" dirty="0"/>
          </a:p>
        </p:txBody>
      </p:sp>
      <p:sp>
        <p:nvSpPr>
          <p:cNvPr id="27" name="Picture Placeholder 11">
            <a:extLst>
              <a:ext uri="{FF2B5EF4-FFF2-40B4-BE49-F238E27FC236}">
                <a16:creationId xmlns:a16="http://schemas.microsoft.com/office/drawing/2014/main" id="{93F4FEEE-B785-4380-9F83-FE72717A87A4}"/>
              </a:ext>
            </a:extLst>
          </p:cNvPr>
          <p:cNvSpPr>
            <a:spLocks noGrp="1"/>
          </p:cNvSpPr>
          <p:nvPr>
            <p:ph type="pic" sz="quarter" idx="10"/>
          </p:nvPr>
        </p:nvSpPr>
        <p:spPr>
          <a:xfrm>
            <a:off x="4216455" y="0"/>
            <a:ext cx="2466000" cy="2571750"/>
          </a:xfrm>
          <a:prstGeom prst="rect">
            <a:avLst/>
          </a:prstGeom>
        </p:spPr>
        <p:txBody>
          <a:bodyPr anchor="ctr" anchorCtr="0">
            <a:normAutofit/>
          </a:bodyPr>
          <a:lstStyle>
            <a:lvl1pPr algn="ctr">
              <a:defRPr sz="1600">
                <a:solidFill>
                  <a:schemeClr val="bg1"/>
                </a:solidFill>
              </a:defRPr>
            </a:lvl1pPr>
          </a:lstStyle>
          <a:p>
            <a:r>
              <a:rPr lang="en-US"/>
              <a:t>Click icon to add picture</a:t>
            </a:r>
            <a:endParaRPr lang="en-GB" dirty="0"/>
          </a:p>
        </p:txBody>
      </p:sp>
      <p:sp>
        <p:nvSpPr>
          <p:cNvPr id="17" name="Picture Placeholder 11">
            <a:extLst>
              <a:ext uri="{FF2B5EF4-FFF2-40B4-BE49-F238E27FC236}">
                <a16:creationId xmlns:a16="http://schemas.microsoft.com/office/drawing/2014/main" id="{0B21E43E-A237-4F5D-9C00-3483B164FC7E}"/>
              </a:ext>
            </a:extLst>
          </p:cNvPr>
          <p:cNvSpPr>
            <a:spLocks noGrp="1"/>
          </p:cNvSpPr>
          <p:nvPr>
            <p:ph type="pic" sz="quarter" idx="12"/>
          </p:nvPr>
        </p:nvSpPr>
        <p:spPr>
          <a:xfrm>
            <a:off x="4216453" y="2571750"/>
            <a:ext cx="4927547" cy="2571750"/>
          </a:xfrm>
          <a:prstGeom prst="rect">
            <a:avLst/>
          </a:prstGeom>
        </p:spPr>
        <p:txBody>
          <a:bodyPr anchor="ctr" anchorCtr="0">
            <a:normAutofit/>
          </a:bodyPr>
          <a:lstStyle>
            <a:lvl1pPr algn="ctr">
              <a:defRPr sz="1600">
                <a:solidFill>
                  <a:schemeClr val="bg1"/>
                </a:solidFill>
              </a:defRPr>
            </a:lvl1pPr>
          </a:lstStyle>
          <a:p>
            <a:r>
              <a:rPr lang="en-US"/>
              <a:t>Click icon to add picture</a:t>
            </a:r>
            <a:endParaRPr lang="en-GB" dirty="0"/>
          </a:p>
        </p:txBody>
      </p:sp>
      <p:sp>
        <p:nvSpPr>
          <p:cNvPr id="28" name="Picture Placeholder 11">
            <a:extLst>
              <a:ext uri="{FF2B5EF4-FFF2-40B4-BE49-F238E27FC236}">
                <a16:creationId xmlns:a16="http://schemas.microsoft.com/office/drawing/2014/main" id="{A12C1653-4592-438F-B7BD-BB4273A89086}"/>
              </a:ext>
            </a:extLst>
          </p:cNvPr>
          <p:cNvSpPr>
            <a:spLocks noGrp="1"/>
          </p:cNvSpPr>
          <p:nvPr>
            <p:ph type="pic" sz="quarter" idx="11"/>
          </p:nvPr>
        </p:nvSpPr>
        <p:spPr>
          <a:xfrm>
            <a:off x="6678000" y="0"/>
            <a:ext cx="2466000" cy="2571750"/>
          </a:xfrm>
          <a:prstGeom prst="rect">
            <a:avLst/>
          </a:prstGeom>
        </p:spPr>
        <p:txBody>
          <a:bodyPr anchor="ctr" anchorCtr="0">
            <a:normAutofit/>
          </a:bodyPr>
          <a:lstStyle>
            <a:lvl1pPr algn="ctr">
              <a:defRPr sz="1600">
                <a:solidFill>
                  <a:schemeClr val="bg1"/>
                </a:solidFill>
              </a:defRPr>
            </a:lvl1pPr>
          </a:lstStyle>
          <a:p>
            <a:r>
              <a:rPr lang="en-US"/>
              <a:t>Click icon to add picture</a:t>
            </a:r>
            <a:endParaRPr lang="en-GB" dirty="0"/>
          </a:p>
        </p:txBody>
      </p:sp>
      <p:sp>
        <p:nvSpPr>
          <p:cNvPr id="8" name="Rectangle 7">
            <a:extLst>
              <a:ext uri="{FF2B5EF4-FFF2-40B4-BE49-F238E27FC236}">
                <a16:creationId xmlns:a16="http://schemas.microsoft.com/office/drawing/2014/main" id="{30CA2145-5059-4ECE-ADF5-E08F60DB42EE}"/>
              </a:ext>
            </a:extLst>
          </p:cNvPr>
          <p:cNvSpPr/>
          <p:nvPr userDrawn="1"/>
        </p:nvSpPr>
        <p:spPr>
          <a:xfrm>
            <a:off x="0" y="0"/>
            <a:ext cx="4216509"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CCE2BB26-0874-42AC-9056-41C29E8F2524}"/>
              </a:ext>
            </a:extLst>
          </p:cNvPr>
          <p:cNvSpPr/>
          <p:nvPr userDrawn="1"/>
        </p:nvSpPr>
        <p:spPr>
          <a:xfrm>
            <a:off x="358774" y="1119600"/>
            <a:ext cx="468000" cy="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itle 1">
            <a:extLst>
              <a:ext uri="{FF2B5EF4-FFF2-40B4-BE49-F238E27FC236}">
                <a16:creationId xmlns:a16="http://schemas.microsoft.com/office/drawing/2014/main" id="{BC4CD845-CD8D-4DE2-A689-053DB8C36558}"/>
              </a:ext>
            </a:extLst>
          </p:cNvPr>
          <p:cNvSpPr>
            <a:spLocks noGrp="1"/>
          </p:cNvSpPr>
          <p:nvPr>
            <p:ph type="title"/>
          </p:nvPr>
        </p:nvSpPr>
        <p:spPr>
          <a:xfrm>
            <a:off x="358773" y="313200"/>
            <a:ext cx="3492501" cy="720197"/>
          </a:xfrm>
        </p:spPr>
        <p:txBody>
          <a:bodyPr anchor="b"/>
          <a:lstStyle>
            <a:lvl1pPr>
              <a:defRPr sz="2600">
                <a:solidFill>
                  <a:schemeClr val="bg2"/>
                </a:solidFill>
              </a:defRPr>
            </a:lvl1pPr>
          </a:lstStyle>
          <a:p>
            <a:r>
              <a:rPr lang="en-US"/>
              <a:t>Click to edit Master title style</a:t>
            </a:r>
            <a:endParaRPr lang="en-US" dirty="0"/>
          </a:p>
        </p:txBody>
      </p:sp>
      <p:sp>
        <p:nvSpPr>
          <p:cNvPr id="12" name="SmartArt Placeholder 8">
            <a:extLst>
              <a:ext uri="{FF2B5EF4-FFF2-40B4-BE49-F238E27FC236}">
                <a16:creationId xmlns:a16="http://schemas.microsoft.com/office/drawing/2014/main" id="{98F89669-DCAC-4CFC-9E29-1759157CAA29}"/>
              </a:ext>
            </a:extLst>
          </p:cNvPr>
          <p:cNvSpPr>
            <a:spLocks noGrp="1"/>
          </p:cNvSpPr>
          <p:nvPr>
            <p:ph type="dgm" sz="quarter" idx="19"/>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13" name="Footer Placeholder 4">
            <a:extLst>
              <a:ext uri="{FF2B5EF4-FFF2-40B4-BE49-F238E27FC236}">
                <a16:creationId xmlns:a16="http://schemas.microsoft.com/office/drawing/2014/main" id="{9BA64A7F-4E42-478B-93CD-B08F3C0E9A3A}"/>
              </a:ext>
            </a:extLst>
          </p:cNvPr>
          <p:cNvSpPr>
            <a:spLocks noGrp="1"/>
          </p:cNvSpPr>
          <p:nvPr>
            <p:ph type="ftr" sz="quarter" idx="3"/>
          </p:nvPr>
        </p:nvSpPr>
        <p:spPr>
          <a:xfrm>
            <a:off x="360001" y="4820400"/>
            <a:ext cx="3852558" cy="27463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"We engineer invention through curiosity and creativity using our core technology"</a:t>
            </a:r>
            <a:endParaRPr lang="en-GB" dirty="0"/>
          </a:p>
        </p:txBody>
      </p:sp>
      <p:sp>
        <p:nvSpPr>
          <p:cNvPr id="15" name="Slide Number Placeholder 5">
            <a:extLst>
              <a:ext uri="{FF2B5EF4-FFF2-40B4-BE49-F238E27FC236}">
                <a16:creationId xmlns:a16="http://schemas.microsoft.com/office/drawing/2014/main" id="{2150E15C-268F-4C4F-AB80-6339467D97A0}"/>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bg1"/>
                </a:solidFill>
              </a:defRPr>
            </a:lvl1pPr>
          </a:lstStyle>
          <a:p>
            <a:fld id="{DF32FFA7-C492-4FCA-8AAC-8A53CB163321}" type="slidenum">
              <a:rPr lang="en-GB" smtClean="0"/>
              <a:pPr/>
              <a:t>‹#›</a:t>
            </a:fld>
            <a:endParaRPr lang="en-GB" dirty="0"/>
          </a:p>
        </p:txBody>
      </p:sp>
      <p:sp>
        <p:nvSpPr>
          <p:cNvPr id="3" name="Content Placeholder 2">
            <a:extLst>
              <a:ext uri="{FF2B5EF4-FFF2-40B4-BE49-F238E27FC236}">
                <a16:creationId xmlns:a16="http://schemas.microsoft.com/office/drawing/2014/main" id="{490CBB6F-79AC-461E-A997-E1A58F0A153D}"/>
              </a:ext>
            </a:extLst>
          </p:cNvPr>
          <p:cNvSpPr>
            <a:spLocks noGrp="1"/>
          </p:cNvSpPr>
          <p:nvPr>
            <p:ph sz="quarter" idx="20"/>
          </p:nvPr>
        </p:nvSpPr>
        <p:spPr>
          <a:xfrm>
            <a:off x="358775" y="1386000"/>
            <a:ext cx="3499200" cy="316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938250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pos="2426"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_4 x images - Half">
    <p:bg>
      <p:bgPr>
        <a:solidFill>
          <a:schemeClr val="bg2"/>
        </a:solidFill>
        <a:effectLst/>
      </p:bgPr>
    </p:bg>
    <p:spTree>
      <p:nvGrpSpPr>
        <p:cNvPr id="1" name=""/>
        <p:cNvGrpSpPr/>
        <p:nvPr/>
      </p:nvGrpSpPr>
      <p:grpSpPr>
        <a:xfrm>
          <a:off x="0" y="0"/>
          <a:ext cx="0" cy="0"/>
          <a:chOff x="0" y="0"/>
          <a:chExt cx="0" cy="0"/>
        </a:xfrm>
      </p:grpSpPr>
      <p:sp>
        <p:nvSpPr>
          <p:cNvPr id="27" name="Picture Placeholder 11">
            <a:extLst>
              <a:ext uri="{FF2B5EF4-FFF2-40B4-BE49-F238E27FC236}">
                <a16:creationId xmlns:a16="http://schemas.microsoft.com/office/drawing/2014/main" id="{93F4FEEE-B785-4380-9F83-FE72717A87A4}"/>
              </a:ext>
            </a:extLst>
          </p:cNvPr>
          <p:cNvSpPr>
            <a:spLocks noGrp="1"/>
          </p:cNvSpPr>
          <p:nvPr>
            <p:ph type="pic" sz="quarter" idx="10"/>
          </p:nvPr>
        </p:nvSpPr>
        <p:spPr>
          <a:xfrm>
            <a:off x="4216455" y="0"/>
            <a:ext cx="2466000" cy="2571750"/>
          </a:xfrm>
          <a:prstGeom prst="rect">
            <a:avLst/>
          </a:prstGeom>
        </p:spPr>
        <p:txBody>
          <a:bodyPr anchor="ctr" anchorCtr="0">
            <a:normAutofit/>
          </a:bodyPr>
          <a:lstStyle>
            <a:lvl1pPr algn="ctr">
              <a:defRPr sz="1600">
                <a:solidFill>
                  <a:schemeClr val="bg1"/>
                </a:solidFill>
              </a:defRPr>
            </a:lvl1pPr>
          </a:lstStyle>
          <a:p>
            <a:r>
              <a:rPr lang="en-US"/>
              <a:t>Click icon to add picture</a:t>
            </a:r>
            <a:endParaRPr lang="en-GB" dirty="0"/>
          </a:p>
        </p:txBody>
      </p:sp>
      <p:sp>
        <p:nvSpPr>
          <p:cNvPr id="17" name="Picture Placeholder 11">
            <a:extLst>
              <a:ext uri="{FF2B5EF4-FFF2-40B4-BE49-F238E27FC236}">
                <a16:creationId xmlns:a16="http://schemas.microsoft.com/office/drawing/2014/main" id="{0B21E43E-A237-4F5D-9C00-3483B164FC7E}"/>
              </a:ext>
            </a:extLst>
          </p:cNvPr>
          <p:cNvSpPr>
            <a:spLocks noGrp="1"/>
          </p:cNvSpPr>
          <p:nvPr>
            <p:ph type="pic" sz="quarter" idx="12"/>
          </p:nvPr>
        </p:nvSpPr>
        <p:spPr>
          <a:xfrm>
            <a:off x="6678000" y="2571750"/>
            <a:ext cx="2466000" cy="2571750"/>
          </a:xfrm>
          <a:prstGeom prst="rect">
            <a:avLst/>
          </a:prstGeom>
        </p:spPr>
        <p:txBody>
          <a:bodyPr anchor="ctr" anchorCtr="0">
            <a:normAutofit/>
          </a:bodyPr>
          <a:lstStyle>
            <a:lvl1pPr algn="ctr">
              <a:defRPr sz="1600">
                <a:solidFill>
                  <a:schemeClr val="bg1"/>
                </a:solidFill>
              </a:defRPr>
            </a:lvl1pPr>
          </a:lstStyle>
          <a:p>
            <a:r>
              <a:rPr lang="en-US"/>
              <a:t>Click icon to add picture</a:t>
            </a:r>
            <a:endParaRPr lang="en-GB" dirty="0"/>
          </a:p>
        </p:txBody>
      </p:sp>
      <p:sp>
        <p:nvSpPr>
          <p:cNvPr id="28" name="Picture Placeholder 11">
            <a:extLst>
              <a:ext uri="{FF2B5EF4-FFF2-40B4-BE49-F238E27FC236}">
                <a16:creationId xmlns:a16="http://schemas.microsoft.com/office/drawing/2014/main" id="{A12C1653-4592-438F-B7BD-BB4273A89086}"/>
              </a:ext>
            </a:extLst>
          </p:cNvPr>
          <p:cNvSpPr>
            <a:spLocks noGrp="1"/>
          </p:cNvSpPr>
          <p:nvPr>
            <p:ph type="pic" sz="quarter" idx="11"/>
          </p:nvPr>
        </p:nvSpPr>
        <p:spPr>
          <a:xfrm>
            <a:off x="6678000" y="0"/>
            <a:ext cx="2466000" cy="2571750"/>
          </a:xfrm>
          <a:prstGeom prst="rect">
            <a:avLst/>
          </a:prstGeom>
        </p:spPr>
        <p:txBody>
          <a:bodyPr anchor="ctr" anchorCtr="0">
            <a:normAutofit/>
          </a:bodyPr>
          <a:lstStyle>
            <a:lvl1pPr algn="ctr">
              <a:defRPr sz="1600">
                <a:solidFill>
                  <a:schemeClr val="bg1"/>
                </a:solidFill>
              </a:defRPr>
            </a:lvl1pPr>
          </a:lstStyle>
          <a:p>
            <a:r>
              <a:rPr lang="en-US"/>
              <a:t>Click icon to add picture</a:t>
            </a:r>
            <a:endParaRPr lang="en-GB" dirty="0"/>
          </a:p>
        </p:txBody>
      </p:sp>
      <p:sp>
        <p:nvSpPr>
          <p:cNvPr id="3" name="Picture Placeholder 2">
            <a:extLst>
              <a:ext uri="{FF2B5EF4-FFF2-40B4-BE49-F238E27FC236}">
                <a16:creationId xmlns:a16="http://schemas.microsoft.com/office/drawing/2014/main" id="{44C20689-CBEC-416E-9CF0-24C65595B159}"/>
              </a:ext>
            </a:extLst>
          </p:cNvPr>
          <p:cNvSpPr>
            <a:spLocks noGrp="1"/>
          </p:cNvSpPr>
          <p:nvPr>
            <p:ph type="pic" sz="quarter" idx="17"/>
          </p:nvPr>
        </p:nvSpPr>
        <p:spPr>
          <a:xfrm>
            <a:off x="4215600" y="2571750"/>
            <a:ext cx="2462213" cy="2571749"/>
          </a:xfrm>
        </p:spPr>
        <p:txBody>
          <a:bodyPr anchor="ctr" anchorCtr="0">
            <a:noAutofit/>
          </a:bodyPr>
          <a:lstStyle>
            <a:lvl1pPr algn="ctr">
              <a:defRPr sz="1600">
                <a:solidFill>
                  <a:schemeClr val="bg1"/>
                </a:solidFill>
              </a:defRPr>
            </a:lvl1pPr>
          </a:lstStyle>
          <a:p>
            <a:r>
              <a:rPr lang="en-US"/>
              <a:t>Click icon to add picture</a:t>
            </a:r>
            <a:endParaRPr lang="en-GB" dirty="0"/>
          </a:p>
        </p:txBody>
      </p:sp>
      <p:sp>
        <p:nvSpPr>
          <p:cNvPr id="8" name="Rectangle 7">
            <a:extLst>
              <a:ext uri="{FF2B5EF4-FFF2-40B4-BE49-F238E27FC236}">
                <a16:creationId xmlns:a16="http://schemas.microsoft.com/office/drawing/2014/main" id="{30CA2145-5059-4ECE-ADF5-E08F60DB42EE}"/>
              </a:ext>
            </a:extLst>
          </p:cNvPr>
          <p:cNvSpPr/>
          <p:nvPr userDrawn="1"/>
        </p:nvSpPr>
        <p:spPr>
          <a:xfrm>
            <a:off x="0" y="0"/>
            <a:ext cx="4216509"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CCE2BB26-0874-42AC-9056-41C29E8F2524}"/>
              </a:ext>
            </a:extLst>
          </p:cNvPr>
          <p:cNvSpPr/>
          <p:nvPr userDrawn="1"/>
        </p:nvSpPr>
        <p:spPr>
          <a:xfrm>
            <a:off x="358774" y="1119600"/>
            <a:ext cx="468000" cy="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itle 1">
            <a:extLst>
              <a:ext uri="{FF2B5EF4-FFF2-40B4-BE49-F238E27FC236}">
                <a16:creationId xmlns:a16="http://schemas.microsoft.com/office/drawing/2014/main" id="{BC4CD845-CD8D-4DE2-A689-053DB8C36558}"/>
              </a:ext>
            </a:extLst>
          </p:cNvPr>
          <p:cNvSpPr>
            <a:spLocks noGrp="1"/>
          </p:cNvSpPr>
          <p:nvPr>
            <p:ph type="title"/>
          </p:nvPr>
        </p:nvSpPr>
        <p:spPr>
          <a:xfrm>
            <a:off x="358773" y="313200"/>
            <a:ext cx="3492501" cy="720197"/>
          </a:xfrm>
        </p:spPr>
        <p:txBody>
          <a:bodyPr anchor="b"/>
          <a:lstStyle>
            <a:lvl1pPr>
              <a:defRPr sz="2600">
                <a:solidFill>
                  <a:schemeClr val="bg2"/>
                </a:solidFill>
              </a:defRPr>
            </a:lvl1pPr>
          </a:lstStyle>
          <a:p>
            <a:r>
              <a:rPr lang="en-US"/>
              <a:t>Click to edit Master title style</a:t>
            </a:r>
            <a:endParaRPr lang="en-US" dirty="0"/>
          </a:p>
        </p:txBody>
      </p:sp>
      <p:sp>
        <p:nvSpPr>
          <p:cNvPr id="12" name="SmartArt Placeholder 8">
            <a:extLst>
              <a:ext uri="{FF2B5EF4-FFF2-40B4-BE49-F238E27FC236}">
                <a16:creationId xmlns:a16="http://schemas.microsoft.com/office/drawing/2014/main" id="{4640DC73-13B5-4B6C-BA41-C531A0535923}"/>
              </a:ext>
            </a:extLst>
          </p:cNvPr>
          <p:cNvSpPr>
            <a:spLocks noGrp="1"/>
          </p:cNvSpPr>
          <p:nvPr>
            <p:ph type="dgm" sz="quarter" idx="19"/>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13" name="Footer Placeholder 4">
            <a:extLst>
              <a:ext uri="{FF2B5EF4-FFF2-40B4-BE49-F238E27FC236}">
                <a16:creationId xmlns:a16="http://schemas.microsoft.com/office/drawing/2014/main" id="{F48F4D5F-E04B-4A9E-8194-58D9F5510360}"/>
              </a:ext>
            </a:extLst>
          </p:cNvPr>
          <p:cNvSpPr>
            <a:spLocks noGrp="1"/>
          </p:cNvSpPr>
          <p:nvPr>
            <p:ph type="ftr" sz="quarter" idx="3"/>
          </p:nvPr>
        </p:nvSpPr>
        <p:spPr>
          <a:xfrm>
            <a:off x="360001" y="4820400"/>
            <a:ext cx="3852558" cy="27463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"We engineer invention through curiosity and creativity using our core technology"</a:t>
            </a:r>
            <a:endParaRPr lang="en-GB" dirty="0"/>
          </a:p>
        </p:txBody>
      </p:sp>
      <p:sp>
        <p:nvSpPr>
          <p:cNvPr id="15" name="Slide Number Placeholder 5">
            <a:extLst>
              <a:ext uri="{FF2B5EF4-FFF2-40B4-BE49-F238E27FC236}">
                <a16:creationId xmlns:a16="http://schemas.microsoft.com/office/drawing/2014/main" id="{05C7C737-0268-4B83-BFCC-7D0630DBB73C}"/>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bg1"/>
                </a:solidFill>
              </a:defRPr>
            </a:lvl1pPr>
          </a:lstStyle>
          <a:p>
            <a:fld id="{DF32FFA7-C492-4FCA-8AAC-8A53CB163321}" type="slidenum">
              <a:rPr lang="en-GB" smtClean="0"/>
              <a:pPr/>
              <a:t>‹#›</a:t>
            </a:fld>
            <a:endParaRPr lang="en-GB" dirty="0"/>
          </a:p>
        </p:txBody>
      </p:sp>
      <p:sp>
        <p:nvSpPr>
          <p:cNvPr id="4" name="Content Placeholder 3">
            <a:extLst>
              <a:ext uri="{FF2B5EF4-FFF2-40B4-BE49-F238E27FC236}">
                <a16:creationId xmlns:a16="http://schemas.microsoft.com/office/drawing/2014/main" id="{1A8AA8B9-4792-4580-B2E5-A5867B8B8A58}"/>
              </a:ext>
            </a:extLst>
          </p:cNvPr>
          <p:cNvSpPr>
            <a:spLocks noGrp="1"/>
          </p:cNvSpPr>
          <p:nvPr>
            <p:ph sz="quarter" idx="20"/>
          </p:nvPr>
        </p:nvSpPr>
        <p:spPr>
          <a:xfrm>
            <a:off x="358775" y="1386000"/>
            <a:ext cx="3499200" cy="316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14732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pos="2426"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_1 x image - One Third">
    <p:bg>
      <p:bgPr>
        <a:solidFill>
          <a:schemeClr val="bg2"/>
        </a:solidFill>
        <a:effectLst/>
      </p:bgPr>
    </p:bg>
    <p:spTree>
      <p:nvGrpSpPr>
        <p:cNvPr id="1" name=""/>
        <p:cNvGrpSpPr/>
        <p:nvPr/>
      </p:nvGrpSpPr>
      <p:grpSpPr>
        <a:xfrm>
          <a:off x="0" y="0"/>
          <a:ext cx="0" cy="0"/>
          <a:chOff x="0" y="0"/>
          <a:chExt cx="0" cy="0"/>
        </a:xfrm>
      </p:grpSpPr>
      <p:sp>
        <p:nvSpPr>
          <p:cNvPr id="15" name="Picture Placeholder 13">
            <a:extLst>
              <a:ext uri="{FF2B5EF4-FFF2-40B4-BE49-F238E27FC236}">
                <a16:creationId xmlns:a16="http://schemas.microsoft.com/office/drawing/2014/main" id="{ACD8E2F8-E706-4868-BCFE-82148819E796}"/>
              </a:ext>
            </a:extLst>
          </p:cNvPr>
          <p:cNvSpPr>
            <a:spLocks noGrp="1"/>
          </p:cNvSpPr>
          <p:nvPr>
            <p:ph type="pic" sz="quarter" idx="14"/>
          </p:nvPr>
        </p:nvSpPr>
        <p:spPr>
          <a:xfrm>
            <a:off x="5650026" y="0"/>
            <a:ext cx="3493974" cy="5143500"/>
          </a:xfrm>
          <a:prstGeom prst="rect">
            <a:avLst/>
          </a:prstGeom>
          <a:solidFill>
            <a:schemeClr val="bg2">
              <a:alpha val="30000"/>
            </a:schemeClr>
          </a:solidFill>
        </p:spPr>
        <p:txBody>
          <a:bodyPr>
            <a:normAutofit/>
          </a:bodyPr>
          <a:lstStyle>
            <a:lvl1pPr>
              <a:defRPr sz="1400">
                <a:solidFill>
                  <a:schemeClr val="bg1">
                    <a:alpha val="0"/>
                  </a:schemeClr>
                </a:solidFill>
              </a:defRPr>
            </a:lvl1pPr>
          </a:lstStyle>
          <a:p>
            <a:r>
              <a:rPr lang="en-US"/>
              <a:t>Click icon to add picture</a:t>
            </a:r>
            <a:endParaRPr lang="en-GB" dirty="0"/>
          </a:p>
        </p:txBody>
      </p:sp>
      <p:sp>
        <p:nvSpPr>
          <p:cNvPr id="14" name="Picture Placeholder 11">
            <a:extLst>
              <a:ext uri="{FF2B5EF4-FFF2-40B4-BE49-F238E27FC236}">
                <a16:creationId xmlns:a16="http://schemas.microsoft.com/office/drawing/2014/main" id="{9848F71E-F9D9-4CFB-8D9E-97576939DE2F}"/>
              </a:ext>
            </a:extLst>
          </p:cNvPr>
          <p:cNvSpPr>
            <a:spLocks noGrp="1"/>
          </p:cNvSpPr>
          <p:nvPr>
            <p:ph type="pic" sz="quarter" idx="12"/>
          </p:nvPr>
        </p:nvSpPr>
        <p:spPr>
          <a:xfrm>
            <a:off x="5650026" y="0"/>
            <a:ext cx="3493973" cy="5143500"/>
          </a:xfrm>
          <a:prstGeom prst="rect">
            <a:avLst/>
          </a:prstGeom>
        </p:spPr>
        <p:txBody>
          <a:bodyPr anchor="ctr" anchorCtr="0">
            <a:normAutofit/>
          </a:bodyPr>
          <a:lstStyle>
            <a:lvl1pPr algn="ctr">
              <a:defRPr sz="1600">
                <a:solidFill>
                  <a:schemeClr val="bg1"/>
                </a:solidFill>
              </a:defRPr>
            </a:lvl1pPr>
          </a:lstStyle>
          <a:p>
            <a:r>
              <a:rPr lang="en-US"/>
              <a:t>Click icon to add picture</a:t>
            </a:r>
            <a:endParaRPr lang="en-GB" dirty="0"/>
          </a:p>
        </p:txBody>
      </p:sp>
      <p:sp>
        <p:nvSpPr>
          <p:cNvPr id="8" name="Rectangle 7">
            <a:extLst>
              <a:ext uri="{FF2B5EF4-FFF2-40B4-BE49-F238E27FC236}">
                <a16:creationId xmlns:a16="http://schemas.microsoft.com/office/drawing/2014/main" id="{30CA2145-5059-4ECE-ADF5-E08F60DB42EE}"/>
              </a:ext>
            </a:extLst>
          </p:cNvPr>
          <p:cNvSpPr/>
          <p:nvPr userDrawn="1"/>
        </p:nvSpPr>
        <p:spPr>
          <a:xfrm>
            <a:off x="0" y="0"/>
            <a:ext cx="5650029"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BD3489E8-9788-4163-B2F8-233A07407D63}"/>
              </a:ext>
            </a:extLst>
          </p:cNvPr>
          <p:cNvSpPr/>
          <p:nvPr userDrawn="1"/>
        </p:nvSpPr>
        <p:spPr>
          <a:xfrm>
            <a:off x="358774" y="1119600"/>
            <a:ext cx="468000" cy="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itle 1">
            <a:extLst>
              <a:ext uri="{FF2B5EF4-FFF2-40B4-BE49-F238E27FC236}">
                <a16:creationId xmlns:a16="http://schemas.microsoft.com/office/drawing/2014/main" id="{CBC88BE4-8E05-45F6-928D-178D52DF151C}"/>
              </a:ext>
            </a:extLst>
          </p:cNvPr>
          <p:cNvSpPr>
            <a:spLocks noGrp="1"/>
          </p:cNvSpPr>
          <p:nvPr>
            <p:ph type="title"/>
          </p:nvPr>
        </p:nvSpPr>
        <p:spPr>
          <a:xfrm>
            <a:off x="358772" y="313200"/>
            <a:ext cx="4932483" cy="720197"/>
          </a:xfrm>
        </p:spPr>
        <p:txBody>
          <a:bodyPr anchor="b"/>
          <a:lstStyle>
            <a:lvl1pPr>
              <a:defRPr sz="2600">
                <a:solidFill>
                  <a:schemeClr val="bg2"/>
                </a:solidFill>
              </a:defRPr>
            </a:lvl1pPr>
          </a:lstStyle>
          <a:p>
            <a:r>
              <a:rPr lang="en-US"/>
              <a:t>Click to edit Master title style</a:t>
            </a:r>
            <a:endParaRPr lang="en-US" dirty="0"/>
          </a:p>
        </p:txBody>
      </p:sp>
      <p:sp>
        <p:nvSpPr>
          <p:cNvPr id="13" name="SmartArt Placeholder 8">
            <a:extLst>
              <a:ext uri="{FF2B5EF4-FFF2-40B4-BE49-F238E27FC236}">
                <a16:creationId xmlns:a16="http://schemas.microsoft.com/office/drawing/2014/main" id="{ACFADA4D-E7F3-4399-BDBD-1595A5FDE089}"/>
              </a:ext>
            </a:extLst>
          </p:cNvPr>
          <p:cNvSpPr>
            <a:spLocks noGrp="1"/>
          </p:cNvSpPr>
          <p:nvPr>
            <p:ph type="dgm" sz="quarter" idx="19"/>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12" name="Footer Placeholder 4">
            <a:extLst>
              <a:ext uri="{FF2B5EF4-FFF2-40B4-BE49-F238E27FC236}">
                <a16:creationId xmlns:a16="http://schemas.microsoft.com/office/drawing/2014/main" id="{397B06A7-2AF9-45DB-9150-57AA01F4E7EE}"/>
              </a:ext>
            </a:extLst>
          </p:cNvPr>
          <p:cNvSpPr>
            <a:spLocks noGrp="1"/>
          </p:cNvSpPr>
          <p:nvPr>
            <p:ph type="ftr" sz="quarter" idx="3"/>
          </p:nvPr>
        </p:nvSpPr>
        <p:spPr>
          <a:xfrm>
            <a:off x="360000" y="4820400"/>
            <a:ext cx="5290025" cy="27463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"We engineer invention through curiosity and creativity using our core technology"</a:t>
            </a:r>
            <a:endParaRPr lang="en-GB" dirty="0"/>
          </a:p>
        </p:txBody>
      </p:sp>
      <p:sp>
        <p:nvSpPr>
          <p:cNvPr id="16" name="Slide Number Placeholder 5">
            <a:extLst>
              <a:ext uri="{FF2B5EF4-FFF2-40B4-BE49-F238E27FC236}">
                <a16:creationId xmlns:a16="http://schemas.microsoft.com/office/drawing/2014/main" id="{D4459C1F-D922-4449-9B0F-AD3DD9DDEDD9}"/>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bg1"/>
                </a:solidFill>
              </a:defRPr>
            </a:lvl1pPr>
          </a:lstStyle>
          <a:p>
            <a:fld id="{DF32FFA7-C492-4FCA-8AAC-8A53CB163321}" type="slidenum">
              <a:rPr lang="en-GB" smtClean="0"/>
              <a:pPr/>
              <a:t>‹#›</a:t>
            </a:fld>
            <a:endParaRPr lang="en-GB" dirty="0"/>
          </a:p>
        </p:txBody>
      </p:sp>
      <p:sp>
        <p:nvSpPr>
          <p:cNvPr id="3" name="Content Placeholder 2">
            <a:extLst>
              <a:ext uri="{FF2B5EF4-FFF2-40B4-BE49-F238E27FC236}">
                <a16:creationId xmlns:a16="http://schemas.microsoft.com/office/drawing/2014/main" id="{14881C06-58C5-44F6-89CC-C4E7CE0D1100}"/>
              </a:ext>
            </a:extLst>
          </p:cNvPr>
          <p:cNvSpPr>
            <a:spLocks noGrp="1"/>
          </p:cNvSpPr>
          <p:nvPr>
            <p:ph sz="quarter" idx="20"/>
          </p:nvPr>
        </p:nvSpPr>
        <p:spPr>
          <a:xfrm>
            <a:off x="358775" y="1386000"/>
            <a:ext cx="4935600" cy="316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945754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334"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_2 x images - One Third">
    <p:bg>
      <p:bgPr>
        <a:solidFill>
          <a:schemeClr val="bg2"/>
        </a:solidFill>
        <a:effectLst/>
      </p:bgPr>
    </p:bg>
    <p:spTree>
      <p:nvGrpSpPr>
        <p:cNvPr id="1" name=""/>
        <p:cNvGrpSpPr/>
        <p:nvPr/>
      </p:nvGrpSpPr>
      <p:grpSpPr>
        <a:xfrm>
          <a:off x="0" y="0"/>
          <a:ext cx="0" cy="0"/>
          <a:chOff x="0" y="0"/>
          <a:chExt cx="0" cy="0"/>
        </a:xfrm>
      </p:grpSpPr>
      <p:sp>
        <p:nvSpPr>
          <p:cNvPr id="14" name="Picture Placeholder 11">
            <a:extLst>
              <a:ext uri="{FF2B5EF4-FFF2-40B4-BE49-F238E27FC236}">
                <a16:creationId xmlns:a16="http://schemas.microsoft.com/office/drawing/2014/main" id="{9848F71E-F9D9-4CFB-8D9E-97576939DE2F}"/>
              </a:ext>
            </a:extLst>
          </p:cNvPr>
          <p:cNvSpPr>
            <a:spLocks noGrp="1"/>
          </p:cNvSpPr>
          <p:nvPr>
            <p:ph type="pic" sz="quarter" idx="12"/>
          </p:nvPr>
        </p:nvSpPr>
        <p:spPr>
          <a:xfrm>
            <a:off x="5650026" y="0"/>
            <a:ext cx="3493973" cy="2571750"/>
          </a:xfrm>
          <a:prstGeom prst="rect">
            <a:avLst/>
          </a:prstGeom>
        </p:spPr>
        <p:txBody>
          <a:bodyPr anchor="ctr" anchorCtr="0">
            <a:normAutofit/>
          </a:bodyPr>
          <a:lstStyle>
            <a:lvl1pPr algn="ctr">
              <a:defRPr sz="1600">
                <a:solidFill>
                  <a:schemeClr val="bg1"/>
                </a:solidFill>
              </a:defRPr>
            </a:lvl1pPr>
          </a:lstStyle>
          <a:p>
            <a:r>
              <a:rPr lang="en-US"/>
              <a:t>Click icon to add picture</a:t>
            </a:r>
            <a:endParaRPr lang="en-GB" dirty="0"/>
          </a:p>
        </p:txBody>
      </p:sp>
      <p:sp>
        <p:nvSpPr>
          <p:cNvPr id="8" name="Rectangle 7">
            <a:extLst>
              <a:ext uri="{FF2B5EF4-FFF2-40B4-BE49-F238E27FC236}">
                <a16:creationId xmlns:a16="http://schemas.microsoft.com/office/drawing/2014/main" id="{30CA2145-5059-4ECE-ADF5-E08F60DB42EE}"/>
              </a:ext>
            </a:extLst>
          </p:cNvPr>
          <p:cNvSpPr/>
          <p:nvPr userDrawn="1"/>
        </p:nvSpPr>
        <p:spPr>
          <a:xfrm>
            <a:off x="0" y="0"/>
            <a:ext cx="5650029"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BD3489E8-9788-4163-B2F8-233A07407D63}"/>
              </a:ext>
            </a:extLst>
          </p:cNvPr>
          <p:cNvSpPr/>
          <p:nvPr userDrawn="1"/>
        </p:nvSpPr>
        <p:spPr>
          <a:xfrm>
            <a:off x="358774" y="1119600"/>
            <a:ext cx="468000" cy="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itle 1">
            <a:extLst>
              <a:ext uri="{FF2B5EF4-FFF2-40B4-BE49-F238E27FC236}">
                <a16:creationId xmlns:a16="http://schemas.microsoft.com/office/drawing/2014/main" id="{CBC88BE4-8E05-45F6-928D-178D52DF151C}"/>
              </a:ext>
            </a:extLst>
          </p:cNvPr>
          <p:cNvSpPr>
            <a:spLocks noGrp="1"/>
          </p:cNvSpPr>
          <p:nvPr>
            <p:ph type="title"/>
          </p:nvPr>
        </p:nvSpPr>
        <p:spPr>
          <a:xfrm>
            <a:off x="358772" y="313200"/>
            <a:ext cx="4932483" cy="720197"/>
          </a:xfrm>
        </p:spPr>
        <p:txBody>
          <a:bodyPr anchor="b"/>
          <a:lstStyle>
            <a:lvl1pPr>
              <a:defRPr sz="2600">
                <a:solidFill>
                  <a:schemeClr val="bg2"/>
                </a:solidFill>
              </a:defRPr>
            </a:lvl1pPr>
          </a:lstStyle>
          <a:p>
            <a:r>
              <a:rPr lang="en-US"/>
              <a:t>Click to edit Master title style</a:t>
            </a:r>
            <a:endParaRPr lang="en-US" dirty="0"/>
          </a:p>
        </p:txBody>
      </p:sp>
      <p:sp>
        <p:nvSpPr>
          <p:cNvPr id="16" name="Picture Placeholder 11">
            <a:extLst>
              <a:ext uri="{FF2B5EF4-FFF2-40B4-BE49-F238E27FC236}">
                <a16:creationId xmlns:a16="http://schemas.microsoft.com/office/drawing/2014/main" id="{9CE49792-10E7-4EF0-A423-064201984FE2}"/>
              </a:ext>
            </a:extLst>
          </p:cNvPr>
          <p:cNvSpPr>
            <a:spLocks noGrp="1"/>
          </p:cNvSpPr>
          <p:nvPr>
            <p:ph type="pic" sz="quarter" idx="15"/>
          </p:nvPr>
        </p:nvSpPr>
        <p:spPr>
          <a:xfrm>
            <a:off x="5650025" y="2571749"/>
            <a:ext cx="3493973" cy="2571750"/>
          </a:xfrm>
          <a:prstGeom prst="rect">
            <a:avLst/>
          </a:prstGeom>
        </p:spPr>
        <p:txBody>
          <a:bodyPr anchor="ctr" anchorCtr="0">
            <a:normAutofit/>
          </a:bodyPr>
          <a:lstStyle>
            <a:lvl1pPr algn="ctr">
              <a:defRPr sz="1600">
                <a:solidFill>
                  <a:schemeClr val="bg1"/>
                </a:solidFill>
              </a:defRPr>
            </a:lvl1pPr>
          </a:lstStyle>
          <a:p>
            <a:r>
              <a:rPr lang="en-US"/>
              <a:t>Click icon to add picture</a:t>
            </a:r>
            <a:endParaRPr lang="en-GB" dirty="0"/>
          </a:p>
        </p:txBody>
      </p:sp>
      <p:sp>
        <p:nvSpPr>
          <p:cNvPr id="11" name="SmartArt Placeholder 8">
            <a:extLst>
              <a:ext uri="{FF2B5EF4-FFF2-40B4-BE49-F238E27FC236}">
                <a16:creationId xmlns:a16="http://schemas.microsoft.com/office/drawing/2014/main" id="{B93454A3-BE00-4F17-BB98-F3CB701D8760}"/>
              </a:ext>
            </a:extLst>
          </p:cNvPr>
          <p:cNvSpPr>
            <a:spLocks noGrp="1"/>
          </p:cNvSpPr>
          <p:nvPr>
            <p:ph type="dgm" sz="quarter" idx="19"/>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12" name="Footer Placeholder 4">
            <a:extLst>
              <a:ext uri="{FF2B5EF4-FFF2-40B4-BE49-F238E27FC236}">
                <a16:creationId xmlns:a16="http://schemas.microsoft.com/office/drawing/2014/main" id="{8728F96E-73F7-4DD2-B6BC-C2B4EEE319ED}"/>
              </a:ext>
            </a:extLst>
          </p:cNvPr>
          <p:cNvSpPr>
            <a:spLocks noGrp="1"/>
          </p:cNvSpPr>
          <p:nvPr>
            <p:ph type="ftr" sz="quarter" idx="3"/>
          </p:nvPr>
        </p:nvSpPr>
        <p:spPr>
          <a:xfrm>
            <a:off x="360000" y="4820400"/>
            <a:ext cx="5290025" cy="27463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"We engineer invention through curiosity and creativity using our core technology"</a:t>
            </a:r>
            <a:endParaRPr lang="en-GB" dirty="0"/>
          </a:p>
        </p:txBody>
      </p:sp>
      <p:sp>
        <p:nvSpPr>
          <p:cNvPr id="13" name="Slide Number Placeholder 5">
            <a:extLst>
              <a:ext uri="{FF2B5EF4-FFF2-40B4-BE49-F238E27FC236}">
                <a16:creationId xmlns:a16="http://schemas.microsoft.com/office/drawing/2014/main" id="{A486311B-AAA8-45C6-A093-57F48FC84E6F}"/>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bg1"/>
                </a:solidFill>
              </a:defRPr>
            </a:lvl1pPr>
          </a:lstStyle>
          <a:p>
            <a:fld id="{DF32FFA7-C492-4FCA-8AAC-8A53CB163321}" type="slidenum">
              <a:rPr lang="en-GB" smtClean="0"/>
              <a:pPr/>
              <a:t>‹#›</a:t>
            </a:fld>
            <a:endParaRPr lang="en-GB" dirty="0"/>
          </a:p>
        </p:txBody>
      </p:sp>
      <p:sp>
        <p:nvSpPr>
          <p:cNvPr id="3" name="Content Placeholder 2">
            <a:extLst>
              <a:ext uri="{FF2B5EF4-FFF2-40B4-BE49-F238E27FC236}">
                <a16:creationId xmlns:a16="http://schemas.microsoft.com/office/drawing/2014/main" id="{9E5374D6-71E5-495F-A322-3B5110801934}"/>
              </a:ext>
            </a:extLst>
          </p:cNvPr>
          <p:cNvSpPr>
            <a:spLocks noGrp="1"/>
          </p:cNvSpPr>
          <p:nvPr>
            <p:ph sz="quarter" idx="20"/>
          </p:nvPr>
        </p:nvSpPr>
        <p:spPr>
          <a:xfrm>
            <a:off x="358775" y="1386000"/>
            <a:ext cx="4935600" cy="316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769762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33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_full screen image - Black">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9408F69-A01B-425F-BA18-707DADA340D2}"/>
              </a:ext>
            </a:extLst>
          </p:cNvPr>
          <p:cNvSpPr/>
          <p:nvPr userDrawn="1"/>
        </p:nvSpPr>
        <p:spPr>
          <a:xfrm>
            <a:off x="0" y="0"/>
            <a:ext cx="9144000" cy="51435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2" name="Graphic 30">
            <a:extLst>
              <a:ext uri="{FF2B5EF4-FFF2-40B4-BE49-F238E27FC236}">
                <a16:creationId xmlns:a16="http://schemas.microsoft.com/office/drawing/2014/main" id="{C4F5B176-830A-4667-A06E-C629299FFF69}"/>
              </a:ext>
            </a:extLst>
          </p:cNvPr>
          <p:cNvSpPr/>
          <p:nvPr userDrawn="1"/>
        </p:nvSpPr>
        <p:spPr>
          <a:xfrm>
            <a:off x="-1" y="-184592"/>
            <a:ext cx="9144001" cy="4885100"/>
          </a:xfrm>
          <a:custGeom>
            <a:avLst/>
            <a:gdLst>
              <a:gd name="connsiteX0" fmla="*/ 11368290 w 11779992"/>
              <a:gd name="connsiteY0" fmla="*/ 3625199 h 6293355"/>
              <a:gd name="connsiteX1" fmla="*/ 11775605 w 11779992"/>
              <a:gd name="connsiteY1" fmla="*/ 3945412 h 6293355"/>
              <a:gd name="connsiteX2" fmla="*/ 11779777 w 11779992"/>
              <a:gd name="connsiteY2" fmla="*/ 3939587 h 6293355"/>
              <a:gd name="connsiteX3" fmla="*/ 11372821 w 11779992"/>
              <a:gd name="connsiteY3" fmla="*/ 3619661 h 6293355"/>
              <a:gd name="connsiteX4" fmla="*/ 11167329 w 11779992"/>
              <a:gd name="connsiteY4" fmla="*/ 3456462 h 6293355"/>
              <a:gd name="connsiteX5" fmla="*/ 11285647 w 11779992"/>
              <a:gd name="connsiteY5" fmla="*/ 3413666 h 6293355"/>
              <a:gd name="connsiteX6" fmla="*/ 11285863 w 11779992"/>
              <a:gd name="connsiteY6" fmla="*/ 3413954 h 6293355"/>
              <a:gd name="connsiteX7" fmla="*/ 11286295 w 11779992"/>
              <a:gd name="connsiteY7" fmla="*/ 3413738 h 6293355"/>
              <a:gd name="connsiteX8" fmla="*/ 11323408 w 11779992"/>
              <a:gd name="connsiteY8" fmla="*/ 3444306 h 6293355"/>
              <a:gd name="connsiteX9" fmla="*/ 11411374 w 11779992"/>
              <a:gd name="connsiteY9" fmla="*/ 3520620 h 6293355"/>
              <a:gd name="connsiteX10" fmla="*/ 11775605 w 11779992"/>
              <a:gd name="connsiteY10" fmla="*/ 3824721 h 6293355"/>
              <a:gd name="connsiteX11" fmla="*/ 11779993 w 11779992"/>
              <a:gd name="connsiteY11" fmla="*/ 3819039 h 6293355"/>
              <a:gd name="connsiteX12" fmla="*/ 11416120 w 11779992"/>
              <a:gd name="connsiteY12" fmla="*/ 3515153 h 6293355"/>
              <a:gd name="connsiteX13" fmla="*/ 11328083 w 11779992"/>
              <a:gd name="connsiteY13" fmla="*/ 3438768 h 6293355"/>
              <a:gd name="connsiteX14" fmla="*/ 11294278 w 11779992"/>
              <a:gd name="connsiteY14" fmla="*/ 3410861 h 6293355"/>
              <a:gd name="connsiteX15" fmla="*/ 11777763 w 11779992"/>
              <a:gd name="connsiteY15" fmla="*/ 3336993 h 6293355"/>
              <a:gd name="connsiteX16" fmla="*/ 11777907 w 11779992"/>
              <a:gd name="connsiteY16" fmla="*/ 3329801 h 6293355"/>
              <a:gd name="connsiteX17" fmla="*/ 11287661 w 11779992"/>
              <a:gd name="connsiteY17" fmla="*/ 3405466 h 6293355"/>
              <a:gd name="connsiteX18" fmla="*/ 11138056 w 11779992"/>
              <a:gd name="connsiteY18" fmla="*/ 3282330 h 6293355"/>
              <a:gd name="connsiteX19" fmla="*/ 11646067 w 11779992"/>
              <a:gd name="connsiteY19" fmla="*/ 3207527 h 6293355"/>
              <a:gd name="connsiteX20" fmla="*/ 11777547 w 11779992"/>
              <a:gd name="connsiteY20" fmla="*/ 3213065 h 6293355"/>
              <a:gd name="connsiteX21" fmla="*/ 11778123 w 11779992"/>
              <a:gd name="connsiteY21" fmla="*/ 3205873 h 6293355"/>
              <a:gd name="connsiteX22" fmla="*/ 11646067 w 11779992"/>
              <a:gd name="connsiteY22" fmla="*/ 3200262 h 6293355"/>
              <a:gd name="connsiteX23" fmla="*/ 11131222 w 11779992"/>
              <a:gd name="connsiteY23" fmla="*/ 3276719 h 6293355"/>
              <a:gd name="connsiteX24" fmla="*/ 11016860 w 11779992"/>
              <a:gd name="connsiteY24" fmla="*/ 3182569 h 6293355"/>
              <a:gd name="connsiteX25" fmla="*/ 10361905 w 11779992"/>
              <a:gd name="connsiteY25" fmla="*/ 2856026 h 6293355"/>
              <a:gd name="connsiteX26" fmla="*/ 10145696 w 11779992"/>
              <a:gd name="connsiteY26" fmla="*/ 2822005 h 6293355"/>
              <a:gd name="connsiteX27" fmla="*/ 10018819 w 11779992"/>
              <a:gd name="connsiteY27" fmla="*/ 2815891 h 6293355"/>
              <a:gd name="connsiteX28" fmla="*/ 9145929 w 11779992"/>
              <a:gd name="connsiteY28" fmla="*/ 3071587 h 6293355"/>
              <a:gd name="connsiteX29" fmla="*/ 8392507 w 11779992"/>
              <a:gd name="connsiteY29" fmla="*/ 3651524 h 6293355"/>
              <a:gd name="connsiteX30" fmla="*/ 7925997 w 11779992"/>
              <a:gd name="connsiteY30" fmla="*/ 4025538 h 6293355"/>
              <a:gd name="connsiteX31" fmla="*/ 7474519 w 11779992"/>
              <a:gd name="connsiteY31" fmla="*/ 4164282 h 6293355"/>
              <a:gd name="connsiteX32" fmla="*/ 7001033 w 11779992"/>
              <a:gd name="connsiteY32" fmla="*/ 4033953 h 6293355"/>
              <a:gd name="connsiteX33" fmla="*/ 6290623 w 11779992"/>
              <a:gd name="connsiteY33" fmla="*/ 3222847 h 6293355"/>
              <a:gd name="connsiteX34" fmla="*/ 5898340 w 11779992"/>
              <a:gd name="connsiteY34" fmla="*/ 2456047 h 6293355"/>
              <a:gd name="connsiteX35" fmla="*/ 4911088 w 11779992"/>
              <a:gd name="connsiteY35" fmla="*/ 628631 h 6293355"/>
              <a:gd name="connsiteX36" fmla="*/ 4462990 w 11779992"/>
              <a:gd name="connsiteY36" fmla="*/ 935 h 6293355"/>
              <a:gd name="connsiteX37" fmla="*/ 4457668 w 11779992"/>
              <a:gd name="connsiteY37" fmla="*/ 5754 h 6293355"/>
              <a:gd name="connsiteX38" fmla="*/ 4904902 w 11779992"/>
              <a:gd name="connsiteY38" fmla="*/ 632227 h 6293355"/>
              <a:gd name="connsiteX39" fmla="*/ 5892082 w 11779992"/>
              <a:gd name="connsiteY39" fmla="*/ 2459643 h 6293355"/>
              <a:gd name="connsiteX40" fmla="*/ 6284365 w 11779992"/>
              <a:gd name="connsiteY40" fmla="*/ 3226443 h 6293355"/>
              <a:gd name="connsiteX41" fmla="*/ 6997653 w 11779992"/>
              <a:gd name="connsiteY41" fmla="*/ 4040354 h 6293355"/>
              <a:gd name="connsiteX42" fmla="*/ 7474519 w 11779992"/>
              <a:gd name="connsiteY42" fmla="*/ 4171547 h 6293355"/>
              <a:gd name="connsiteX43" fmla="*/ 7929738 w 11779992"/>
              <a:gd name="connsiteY43" fmla="*/ 4031723 h 6293355"/>
              <a:gd name="connsiteX44" fmla="*/ 8397398 w 11779992"/>
              <a:gd name="connsiteY44" fmla="*/ 3656847 h 6293355"/>
              <a:gd name="connsiteX45" fmla="*/ 9149453 w 11779992"/>
              <a:gd name="connsiteY45" fmla="*/ 3077917 h 6293355"/>
              <a:gd name="connsiteX46" fmla="*/ 10018819 w 11779992"/>
              <a:gd name="connsiteY46" fmla="*/ 2823156 h 6293355"/>
              <a:gd name="connsiteX47" fmla="*/ 10145049 w 11779992"/>
              <a:gd name="connsiteY47" fmla="*/ 2829198 h 6293355"/>
              <a:gd name="connsiteX48" fmla="*/ 10360251 w 11779992"/>
              <a:gd name="connsiteY48" fmla="*/ 2863075 h 6293355"/>
              <a:gd name="connsiteX49" fmla="*/ 11012473 w 11779992"/>
              <a:gd name="connsiteY49" fmla="*/ 3188323 h 6293355"/>
              <a:gd name="connsiteX50" fmla="*/ 11122879 w 11779992"/>
              <a:gd name="connsiteY50" fmla="*/ 3279237 h 6293355"/>
              <a:gd name="connsiteX51" fmla="*/ 10995571 w 11779992"/>
              <a:gd name="connsiteY51" fmla="*/ 3320019 h 6293355"/>
              <a:gd name="connsiteX52" fmla="*/ 10974568 w 11779992"/>
              <a:gd name="connsiteY52" fmla="*/ 3303332 h 6293355"/>
              <a:gd name="connsiteX53" fmla="*/ 10145481 w 11779992"/>
              <a:gd name="connsiteY53" fmla="*/ 2973840 h 6293355"/>
              <a:gd name="connsiteX54" fmla="*/ 10044209 w 11779992"/>
              <a:gd name="connsiteY54" fmla="*/ 2969525 h 6293355"/>
              <a:gd name="connsiteX55" fmla="*/ 9224040 w 11779992"/>
              <a:gd name="connsiteY55" fmla="*/ 3220330 h 6293355"/>
              <a:gd name="connsiteX56" fmla="*/ 8511904 w 11779992"/>
              <a:gd name="connsiteY56" fmla="*/ 3793218 h 6293355"/>
              <a:gd name="connsiteX57" fmla="*/ 8034821 w 11779992"/>
              <a:gd name="connsiteY57" fmla="*/ 4195858 h 6293355"/>
              <a:gd name="connsiteX58" fmla="*/ 7392453 w 11779992"/>
              <a:gd name="connsiteY58" fmla="*/ 4389626 h 6293355"/>
              <a:gd name="connsiteX59" fmla="*/ 6836755 w 11779992"/>
              <a:gd name="connsiteY59" fmla="*/ 4258721 h 6293355"/>
              <a:gd name="connsiteX60" fmla="*/ 5936820 w 11779992"/>
              <a:gd name="connsiteY60" fmla="*/ 3344545 h 6293355"/>
              <a:gd name="connsiteX61" fmla="*/ 5675658 w 11779992"/>
              <a:gd name="connsiteY61" fmla="*/ 2892996 h 6293355"/>
              <a:gd name="connsiteX62" fmla="*/ 5675011 w 11779992"/>
              <a:gd name="connsiteY62" fmla="*/ 2891845 h 6293355"/>
              <a:gd name="connsiteX63" fmla="*/ 4369487 w 11779992"/>
              <a:gd name="connsiteY63" fmla="*/ 945751 h 6293355"/>
              <a:gd name="connsiteX64" fmla="*/ 3291464 w 11779992"/>
              <a:gd name="connsiteY64" fmla="*/ 432 h 6293355"/>
              <a:gd name="connsiteX65" fmla="*/ 3287509 w 11779992"/>
              <a:gd name="connsiteY65" fmla="*/ 6473 h 6293355"/>
              <a:gd name="connsiteX66" fmla="*/ 4363805 w 11779992"/>
              <a:gd name="connsiteY66" fmla="*/ 950282 h 6293355"/>
              <a:gd name="connsiteX67" fmla="*/ 5668609 w 11779992"/>
              <a:gd name="connsiteY67" fmla="*/ 2895297 h 6293355"/>
              <a:gd name="connsiteX68" fmla="*/ 5930562 w 11779992"/>
              <a:gd name="connsiteY68" fmla="*/ 3348214 h 6293355"/>
              <a:gd name="connsiteX69" fmla="*/ 6833446 w 11779992"/>
              <a:gd name="connsiteY69" fmla="*/ 4265122 h 6293355"/>
              <a:gd name="connsiteX70" fmla="*/ 7392381 w 11779992"/>
              <a:gd name="connsiteY70" fmla="*/ 4396818 h 6293355"/>
              <a:gd name="connsiteX71" fmla="*/ 8038777 w 11779992"/>
              <a:gd name="connsiteY71" fmla="*/ 4201828 h 6293355"/>
              <a:gd name="connsiteX72" fmla="*/ 8516795 w 11779992"/>
              <a:gd name="connsiteY72" fmla="*/ 3798468 h 6293355"/>
              <a:gd name="connsiteX73" fmla="*/ 9227636 w 11779992"/>
              <a:gd name="connsiteY73" fmla="*/ 3226587 h 6293355"/>
              <a:gd name="connsiteX74" fmla="*/ 10044137 w 11779992"/>
              <a:gd name="connsiteY74" fmla="*/ 2976789 h 6293355"/>
              <a:gd name="connsiteX75" fmla="*/ 10144905 w 11779992"/>
              <a:gd name="connsiteY75" fmla="*/ 2981105 h 6293355"/>
              <a:gd name="connsiteX76" fmla="*/ 10970253 w 11779992"/>
              <a:gd name="connsiteY76" fmla="*/ 3309158 h 6293355"/>
              <a:gd name="connsiteX77" fmla="*/ 10987587 w 11779992"/>
              <a:gd name="connsiteY77" fmla="*/ 3322896 h 6293355"/>
              <a:gd name="connsiteX78" fmla="*/ 10731963 w 11779992"/>
              <a:gd name="connsiteY78" fmla="*/ 3430425 h 6293355"/>
              <a:gd name="connsiteX79" fmla="*/ 10332919 w 11779992"/>
              <a:gd name="connsiteY79" fmla="*/ 3276935 h 6293355"/>
              <a:gd name="connsiteX80" fmla="*/ 10081107 w 11779992"/>
              <a:gd name="connsiteY80" fmla="*/ 3246223 h 6293355"/>
              <a:gd name="connsiteX81" fmla="*/ 10032989 w 11779992"/>
              <a:gd name="connsiteY81" fmla="*/ 3245144 h 6293355"/>
              <a:gd name="connsiteX82" fmla="*/ 9199586 w 11779992"/>
              <a:gd name="connsiteY82" fmla="*/ 3525295 h 6293355"/>
              <a:gd name="connsiteX83" fmla="*/ 8527512 w 11779992"/>
              <a:gd name="connsiteY83" fmla="*/ 4120264 h 6293355"/>
              <a:gd name="connsiteX84" fmla="*/ 8062656 w 11779992"/>
              <a:gd name="connsiteY84" fmla="*/ 4552610 h 6293355"/>
              <a:gd name="connsiteX85" fmla="*/ 7324843 w 11779992"/>
              <a:gd name="connsiteY85" fmla="*/ 4791187 h 6293355"/>
              <a:gd name="connsiteX86" fmla="*/ 6792880 w 11779992"/>
              <a:gd name="connsiteY86" fmla="*/ 4679990 h 6293355"/>
              <a:gd name="connsiteX87" fmla="*/ 5814618 w 11779992"/>
              <a:gd name="connsiteY87" fmla="*/ 3786241 h 6293355"/>
              <a:gd name="connsiteX88" fmla="*/ 5462326 w 11779992"/>
              <a:gd name="connsiteY88" fmla="*/ 3228889 h 6293355"/>
              <a:gd name="connsiteX89" fmla="*/ 5461463 w 11779992"/>
              <a:gd name="connsiteY89" fmla="*/ 3227522 h 6293355"/>
              <a:gd name="connsiteX90" fmla="*/ 4134865 w 11779992"/>
              <a:gd name="connsiteY90" fmla="*/ 1475772 h 6293355"/>
              <a:gd name="connsiteX91" fmla="*/ 1652277 w 11779992"/>
              <a:gd name="connsiteY91" fmla="*/ 0 h 6293355"/>
              <a:gd name="connsiteX92" fmla="*/ 1650120 w 11779992"/>
              <a:gd name="connsiteY92" fmla="*/ 6833 h 6293355"/>
              <a:gd name="connsiteX93" fmla="*/ 4129830 w 11779992"/>
              <a:gd name="connsiteY93" fmla="*/ 1481022 h 6293355"/>
              <a:gd name="connsiteX94" fmla="*/ 5455206 w 11779992"/>
              <a:gd name="connsiteY94" fmla="*/ 3231334 h 6293355"/>
              <a:gd name="connsiteX95" fmla="*/ 5808505 w 11779992"/>
              <a:gd name="connsiteY95" fmla="*/ 3790269 h 6293355"/>
              <a:gd name="connsiteX96" fmla="*/ 6789787 w 11779992"/>
              <a:gd name="connsiteY96" fmla="*/ 4686535 h 6293355"/>
              <a:gd name="connsiteX97" fmla="*/ 7324699 w 11779992"/>
              <a:gd name="connsiteY97" fmla="*/ 4798308 h 6293355"/>
              <a:gd name="connsiteX98" fmla="*/ 8066828 w 11779992"/>
              <a:gd name="connsiteY98" fmla="*/ 4558292 h 6293355"/>
              <a:gd name="connsiteX99" fmla="*/ 8532690 w 11779992"/>
              <a:gd name="connsiteY99" fmla="*/ 4125083 h 6293355"/>
              <a:gd name="connsiteX100" fmla="*/ 9203326 w 11779992"/>
              <a:gd name="connsiteY100" fmla="*/ 3531336 h 6293355"/>
              <a:gd name="connsiteX101" fmla="*/ 10032845 w 11779992"/>
              <a:gd name="connsiteY101" fmla="*/ 3252337 h 6293355"/>
              <a:gd name="connsiteX102" fmla="*/ 10080748 w 11779992"/>
              <a:gd name="connsiteY102" fmla="*/ 3253415 h 6293355"/>
              <a:gd name="connsiteX103" fmla="*/ 10331265 w 11779992"/>
              <a:gd name="connsiteY103" fmla="*/ 3283912 h 6293355"/>
              <a:gd name="connsiteX104" fmla="*/ 10723835 w 11779992"/>
              <a:gd name="connsiteY104" fmla="*/ 3434237 h 6293355"/>
              <a:gd name="connsiteX105" fmla="*/ 10484395 w 11779992"/>
              <a:gd name="connsiteY105" fmla="*/ 3563991 h 6293355"/>
              <a:gd name="connsiteX106" fmla="*/ 10484323 w 11779992"/>
              <a:gd name="connsiteY106" fmla="*/ 3563991 h 6293355"/>
              <a:gd name="connsiteX107" fmla="*/ 10483963 w 11779992"/>
              <a:gd name="connsiteY107" fmla="*/ 3564206 h 6293355"/>
              <a:gd name="connsiteX108" fmla="*/ 10107720 w 11779992"/>
              <a:gd name="connsiteY108" fmla="*/ 3501127 h 6293355"/>
              <a:gd name="connsiteX109" fmla="*/ 9415938 w 11779992"/>
              <a:gd name="connsiteY109" fmla="*/ 3757039 h 6293355"/>
              <a:gd name="connsiteX110" fmla="*/ 8894980 w 11779992"/>
              <a:gd name="connsiteY110" fmla="*/ 4290081 h 6293355"/>
              <a:gd name="connsiteX111" fmla="*/ 8373088 w 11779992"/>
              <a:gd name="connsiteY111" fmla="*/ 4845707 h 6293355"/>
              <a:gd name="connsiteX112" fmla="*/ 7177610 w 11779992"/>
              <a:gd name="connsiteY112" fmla="*/ 5252662 h 6293355"/>
              <a:gd name="connsiteX113" fmla="*/ 6504314 w 11779992"/>
              <a:gd name="connsiteY113" fmla="*/ 5129669 h 6293355"/>
              <a:gd name="connsiteX114" fmla="*/ 5195410 w 11779992"/>
              <a:gd name="connsiteY114" fmla="*/ 4116740 h 6293355"/>
              <a:gd name="connsiteX115" fmla="*/ 4786440 w 11779992"/>
              <a:gd name="connsiteY115" fmla="*/ 3573125 h 6293355"/>
              <a:gd name="connsiteX116" fmla="*/ 3403453 w 11779992"/>
              <a:gd name="connsiteY116" fmla="*/ 2022407 h 6293355"/>
              <a:gd name="connsiteX117" fmla="*/ 980923 w 11779992"/>
              <a:gd name="connsiteY117" fmla="*/ 877709 h 6293355"/>
              <a:gd name="connsiteX118" fmla="*/ 2302 w 11779992"/>
              <a:gd name="connsiteY118" fmla="*/ 766944 h 6293355"/>
              <a:gd name="connsiteX119" fmla="*/ 2158 w 11779992"/>
              <a:gd name="connsiteY119" fmla="*/ 770540 h 6293355"/>
              <a:gd name="connsiteX120" fmla="*/ 2158 w 11779992"/>
              <a:gd name="connsiteY120" fmla="*/ 766944 h 6293355"/>
              <a:gd name="connsiteX121" fmla="*/ 2158 w 11779992"/>
              <a:gd name="connsiteY121" fmla="*/ 766944 h 6293355"/>
              <a:gd name="connsiteX122" fmla="*/ 2158 w 11779992"/>
              <a:gd name="connsiteY122" fmla="*/ 771044 h 6293355"/>
              <a:gd name="connsiteX123" fmla="*/ 2014 w 11779992"/>
              <a:gd name="connsiteY123" fmla="*/ 774136 h 6293355"/>
              <a:gd name="connsiteX124" fmla="*/ 979484 w 11779992"/>
              <a:gd name="connsiteY124" fmla="*/ 884758 h 6293355"/>
              <a:gd name="connsiteX125" fmla="*/ 3398921 w 11779992"/>
              <a:gd name="connsiteY125" fmla="*/ 2028017 h 6293355"/>
              <a:gd name="connsiteX126" fmla="*/ 4781046 w 11779992"/>
              <a:gd name="connsiteY126" fmla="*/ 3577944 h 6293355"/>
              <a:gd name="connsiteX127" fmla="*/ 5189800 w 11779992"/>
              <a:gd name="connsiteY127" fmla="*/ 4121271 h 6293355"/>
              <a:gd name="connsiteX128" fmla="*/ 6501653 w 11779992"/>
              <a:gd name="connsiteY128" fmla="*/ 5136359 h 6293355"/>
              <a:gd name="connsiteX129" fmla="*/ 7177610 w 11779992"/>
              <a:gd name="connsiteY129" fmla="*/ 5259855 h 6293355"/>
              <a:gd name="connsiteX130" fmla="*/ 8377835 w 11779992"/>
              <a:gd name="connsiteY130" fmla="*/ 4851101 h 6293355"/>
              <a:gd name="connsiteX131" fmla="*/ 8900662 w 11779992"/>
              <a:gd name="connsiteY131" fmla="*/ 4294540 h 6293355"/>
              <a:gd name="connsiteX132" fmla="*/ 9420470 w 11779992"/>
              <a:gd name="connsiteY132" fmla="*/ 3762577 h 6293355"/>
              <a:gd name="connsiteX133" fmla="*/ 10107720 w 11779992"/>
              <a:gd name="connsiteY133" fmla="*/ 3508248 h 6293355"/>
              <a:gd name="connsiteX134" fmla="*/ 10475835 w 11779992"/>
              <a:gd name="connsiteY134" fmla="*/ 3569097 h 6293355"/>
              <a:gd name="connsiteX135" fmla="*/ 10289764 w 11779992"/>
              <a:gd name="connsiteY135" fmla="*/ 3690148 h 6293355"/>
              <a:gd name="connsiteX136" fmla="*/ 9229291 w 11779992"/>
              <a:gd name="connsiteY136" fmla="*/ 4559083 h 6293355"/>
              <a:gd name="connsiteX137" fmla="*/ 9226917 w 11779992"/>
              <a:gd name="connsiteY137" fmla="*/ 4561169 h 6293355"/>
              <a:gd name="connsiteX138" fmla="*/ 7951962 w 11779992"/>
              <a:gd name="connsiteY138" fmla="*/ 5556405 h 6293355"/>
              <a:gd name="connsiteX139" fmla="*/ 7120429 w 11779992"/>
              <a:gd name="connsiteY139" fmla="*/ 5774124 h 6293355"/>
              <a:gd name="connsiteX140" fmla="*/ 5356308 w 11779992"/>
              <a:gd name="connsiteY140" fmla="*/ 4938635 h 6293355"/>
              <a:gd name="connsiteX141" fmla="*/ 4473851 w 11779992"/>
              <a:gd name="connsiteY141" fmla="*/ 3879169 h 6293355"/>
              <a:gd name="connsiteX142" fmla="*/ 3010810 w 11779992"/>
              <a:gd name="connsiteY142" fmla="*/ 2485537 h 6293355"/>
              <a:gd name="connsiteX143" fmla="*/ 1520509 w 11779992"/>
              <a:gd name="connsiteY143" fmla="*/ 2091168 h 6293355"/>
              <a:gd name="connsiteX144" fmla="*/ 1251723 w 11779992"/>
              <a:gd name="connsiteY144" fmla="*/ 2099440 h 6293355"/>
              <a:gd name="connsiteX145" fmla="*/ 1251723 w 11779992"/>
              <a:gd name="connsiteY145" fmla="*/ 2099440 h 6293355"/>
              <a:gd name="connsiteX146" fmla="*/ 575 w 11779992"/>
              <a:gd name="connsiteY146" fmla="*/ 2447704 h 6293355"/>
              <a:gd name="connsiteX147" fmla="*/ 3740 w 11779992"/>
              <a:gd name="connsiteY147" fmla="*/ 2454177 h 6293355"/>
              <a:gd name="connsiteX148" fmla="*/ 1252155 w 11779992"/>
              <a:gd name="connsiteY148" fmla="*/ 2106632 h 6293355"/>
              <a:gd name="connsiteX149" fmla="*/ 1251939 w 11779992"/>
              <a:gd name="connsiteY149" fmla="*/ 2103180 h 6293355"/>
              <a:gd name="connsiteX150" fmla="*/ 1252155 w 11779992"/>
              <a:gd name="connsiteY150" fmla="*/ 2106632 h 6293355"/>
              <a:gd name="connsiteX151" fmla="*/ 1520509 w 11779992"/>
              <a:gd name="connsiteY151" fmla="*/ 2098361 h 6293355"/>
              <a:gd name="connsiteX152" fmla="*/ 3007070 w 11779992"/>
              <a:gd name="connsiteY152" fmla="*/ 2491650 h 6293355"/>
              <a:gd name="connsiteX153" fmla="*/ 4468313 w 11779992"/>
              <a:gd name="connsiteY153" fmla="*/ 3883701 h 6293355"/>
              <a:gd name="connsiteX154" fmla="*/ 5350913 w 11779992"/>
              <a:gd name="connsiteY154" fmla="*/ 4943238 h 6293355"/>
              <a:gd name="connsiteX155" fmla="*/ 7120501 w 11779992"/>
              <a:gd name="connsiteY155" fmla="*/ 5781173 h 6293355"/>
              <a:gd name="connsiteX156" fmla="*/ 7955631 w 11779992"/>
              <a:gd name="connsiteY156" fmla="*/ 5562518 h 6293355"/>
              <a:gd name="connsiteX157" fmla="*/ 9231809 w 11779992"/>
              <a:gd name="connsiteY157" fmla="*/ 4566419 h 6293355"/>
              <a:gd name="connsiteX158" fmla="*/ 9234182 w 11779992"/>
              <a:gd name="connsiteY158" fmla="*/ 4564334 h 6293355"/>
              <a:gd name="connsiteX159" fmla="*/ 10293935 w 11779992"/>
              <a:gd name="connsiteY159" fmla="*/ 3695974 h 6293355"/>
              <a:gd name="connsiteX160" fmla="*/ 10484826 w 11779992"/>
              <a:gd name="connsiteY160" fmla="*/ 3572046 h 6293355"/>
              <a:gd name="connsiteX161" fmla="*/ 10505253 w 11779992"/>
              <a:gd name="connsiteY161" fmla="*/ 3579383 h 6293355"/>
              <a:gd name="connsiteX162" fmla="*/ 10514459 w 11779992"/>
              <a:gd name="connsiteY162" fmla="*/ 3582691 h 6293355"/>
              <a:gd name="connsiteX163" fmla="*/ 10544812 w 11779992"/>
              <a:gd name="connsiteY163" fmla="*/ 3594487 h 6293355"/>
              <a:gd name="connsiteX164" fmla="*/ 10547545 w 11779992"/>
              <a:gd name="connsiteY164" fmla="*/ 3595638 h 6293355"/>
              <a:gd name="connsiteX165" fmla="*/ 10574949 w 11779992"/>
              <a:gd name="connsiteY165" fmla="*/ 3607146 h 6293355"/>
              <a:gd name="connsiteX166" fmla="*/ 10584515 w 11779992"/>
              <a:gd name="connsiteY166" fmla="*/ 3611461 h 6293355"/>
              <a:gd name="connsiteX167" fmla="*/ 10604943 w 11779992"/>
              <a:gd name="connsiteY167" fmla="*/ 3620668 h 6293355"/>
              <a:gd name="connsiteX168" fmla="*/ 10616451 w 11779992"/>
              <a:gd name="connsiteY168" fmla="*/ 3626206 h 6293355"/>
              <a:gd name="connsiteX169" fmla="*/ 10634791 w 11779992"/>
              <a:gd name="connsiteY169" fmla="*/ 3635053 h 6293355"/>
              <a:gd name="connsiteX170" fmla="*/ 10647235 w 11779992"/>
              <a:gd name="connsiteY170" fmla="*/ 3641455 h 6293355"/>
              <a:gd name="connsiteX171" fmla="*/ 10664352 w 11779992"/>
              <a:gd name="connsiteY171" fmla="*/ 3650302 h 6293355"/>
              <a:gd name="connsiteX172" fmla="*/ 10677371 w 11779992"/>
              <a:gd name="connsiteY172" fmla="*/ 3657422 h 6293355"/>
              <a:gd name="connsiteX173" fmla="*/ 10693699 w 11779992"/>
              <a:gd name="connsiteY173" fmla="*/ 3666413 h 6293355"/>
              <a:gd name="connsiteX174" fmla="*/ 10707077 w 11779992"/>
              <a:gd name="connsiteY174" fmla="*/ 3674181 h 6293355"/>
              <a:gd name="connsiteX175" fmla="*/ 10720239 w 11779992"/>
              <a:gd name="connsiteY175" fmla="*/ 3681877 h 6293355"/>
              <a:gd name="connsiteX176" fmla="*/ 10460443 w 11779992"/>
              <a:gd name="connsiteY176" fmla="*/ 3862770 h 6293355"/>
              <a:gd name="connsiteX177" fmla="*/ 9497862 w 11779992"/>
              <a:gd name="connsiteY177" fmla="*/ 4750909 h 6293355"/>
              <a:gd name="connsiteX178" fmla="*/ 9496567 w 11779992"/>
              <a:gd name="connsiteY178" fmla="*/ 4752275 h 6293355"/>
              <a:gd name="connsiteX179" fmla="*/ 8125447 w 11779992"/>
              <a:gd name="connsiteY179" fmla="*/ 5961922 h 6293355"/>
              <a:gd name="connsiteX180" fmla="*/ 8070353 w 11779992"/>
              <a:gd name="connsiteY180" fmla="*/ 5992274 h 6293355"/>
              <a:gd name="connsiteX181" fmla="*/ 6847472 w 11779992"/>
              <a:gd name="connsiteY181" fmla="*/ 6286235 h 6293355"/>
              <a:gd name="connsiteX182" fmla="*/ 6237182 w 11779992"/>
              <a:gd name="connsiteY182" fmla="*/ 6213158 h 6293355"/>
              <a:gd name="connsiteX183" fmla="*/ 4714011 w 11779992"/>
              <a:gd name="connsiteY183" fmla="*/ 5393780 h 6293355"/>
              <a:gd name="connsiteX184" fmla="*/ 4363517 w 11779992"/>
              <a:gd name="connsiteY184" fmla="*/ 5048322 h 6293355"/>
              <a:gd name="connsiteX185" fmla="*/ 4361431 w 11779992"/>
              <a:gd name="connsiteY185" fmla="*/ 5046236 h 6293355"/>
              <a:gd name="connsiteX186" fmla="*/ 3734743 w 11779992"/>
              <a:gd name="connsiteY186" fmla="*/ 4446951 h 6293355"/>
              <a:gd name="connsiteX187" fmla="*/ 2611694 w 11779992"/>
              <a:gd name="connsiteY187" fmla="*/ 3673318 h 6293355"/>
              <a:gd name="connsiteX188" fmla="*/ 1641417 w 11779992"/>
              <a:gd name="connsiteY188" fmla="*/ 3454520 h 6293355"/>
              <a:gd name="connsiteX189" fmla="*/ 238218 w 11779992"/>
              <a:gd name="connsiteY189" fmla="*/ 3964689 h 6293355"/>
              <a:gd name="connsiteX190" fmla="*/ 113643 w 11779992"/>
              <a:gd name="connsiteY190" fmla="*/ 4061573 h 6293355"/>
              <a:gd name="connsiteX191" fmla="*/ 0 w 11779992"/>
              <a:gd name="connsiteY191" fmla="*/ 4149969 h 6293355"/>
              <a:gd name="connsiteX192" fmla="*/ 4459 w 11779992"/>
              <a:gd name="connsiteY192" fmla="*/ 4155652 h 6293355"/>
              <a:gd name="connsiteX193" fmla="*/ 118102 w 11779992"/>
              <a:gd name="connsiteY193" fmla="*/ 4067327 h 6293355"/>
              <a:gd name="connsiteX194" fmla="*/ 242677 w 11779992"/>
              <a:gd name="connsiteY194" fmla="*/ 3970299 h 6293355"/>
              <a:gd name="connsiteX195" fmla="*/ 1641417 w 11779992"/>
              <a:gd name="connsiteY195" fmla="*/ 3461712 h 6293355"/>
              <a:gd name="connsiteX196" fmla="*/ 2608674 w 11779992"/>
              <a:gd name="connsiteY196" fmla="*/ 3679863 h 6293355"/>
              <a:gd name="connsiteX197" fmla="*/ 3729852 w 11779992"/>
              <a:gd name="connsiteY197" fmla="*/ 4452273 h 6293355"/>
              <a:gd name="connsiteX198" fmla="*/ 4356324 w 11779992"/>
              <a:gd name="connsiteY198" fmla="*/ 5051342 h 6293355"/>
              <a:gd name="connsiteX199" fmla="*/ 4709048 w 11779992"/>
              <a:gd name="connsiteY199" fmla="*/ 5398959 h 6293355"/>
              <a:gd name="connsiteX200" fmla="*/ 6235528 w 11779992"/>
              <a:gd name="connsiteY200" fmla="*/ 6220063 h 6293355"/>
              <a:gd name="connsiteX201" fmla="*/ 6847472 w 11779992"/>
              <a:gd name="connsiteY201" fmla="*/ 6293355 h 6293355"/>
              <a:gd name="connsiteX202" fmla="*/ 8073805 w 11779992"/>
              <a:gd name="connsiteY202" fmla="*/ 5998532 h 6293355"/>
              <a:gd name="connsiteX203" fmla="*/ 8129187 w 11779992"/>
              <a:gd name="connsiteY203" fmla="*/ 5967963 h 6293355"/>
              <a:gd name="connsiteX204" fmla="*/ 9501746 w 11779992"/>
              <a:gd name="connsiteY204" fmla="*/ 4757166 h 6293355"/>
              <a:gd name="connsiteX205" fmla="*/ 9503040 w 11779992"/>
              <a:gd name="connsiteY205" fmla="*/ 4755800 h 6293355"/>
              <a:gd name="connsiteX206" fmla="*/ 10464687 w 11779992"/>
              <a:gd name="connsiteY206" fmla="*/ 3868452 h 6293355"/>
              <a:gd name="connsiteX207" fmla="*/ 10727144 w 11779992"/>
              <a:gd name="connsiteY207" fmla="*/ 3685833 h 6293355"/>
              <a:gd name="connsiteX208" fmla="*/ 10737357 w 11779992"/>
              <a:gd name="connsiteY208" fmla="*/ 3691803 h 6293355"/>
              <a:gd name="connsiteX209" fmla="*/ 10754116 w 11779992"/>
              <a:gd name="connsiteY209" fmla="*/ 3701728 h 6293355"/>
              <a:gd name="connsiteX210" fmla="*/ 11172221 w 11779992"/>
              <a:gd name="connsiteY210" fmla="*/ 3957999 h 6293355"/>
              <a:gd name="connsiteX211" fmla="*/ 11776181 w 11779992"/>
              <a:gd name="connsiteY211" fmla="*/ 4312090 h 6293355"/>
              <a:gd name="connsiteX212" fmla="*/ 11779345 w 11779992"/>
              <a:gd name="connsiteY212" fmla="*/ 4305617 h 6293355"/>
              <a:gd name="connsiteX213" fmla="*/ 11176104 w 11779992"/>
              <a:gd name="connsiteY213" fmla="*/ 3951886 h 6293355"/>
              <a:gd name="connsiteX214" fmla="*/ 10757856 w 11779992"/>
              <a:gd name="connsiteY214" fmla="*/ 3695471 h 6293355"/>
              <a:gd name="connsiteX215" fmla="*/ 10740953 w 11779992"/>
              <a:gd name="connsiteY215" fmla="*/ 3685401 h 6293355"/>
              <a:gd name="connsiteX216" fmla="*/ 10733977 w 11779992"/>
              <a:gd name="connsiteY216" fmla="*/ 3681373 h 6293355"/>
              <a:gd name="connsiteX217" fmla="*/ 10937383 w 11779992"/>
              <a:gd name="connsiteY217" fmla="*/ 3562840 h 6293355"/>
              <a:gd name="connsiteX218" fmla="*/ 11324343 w 11779992"/>
              <a:gd name="connsiteY218" fmla="*/ 3841912 h 6293355"/>
              <a:gd name="connsiteX219" fmla="*/ 11343547 w 11779992"/>
              <a:gd name="connsiteY219" fmla="*/ 3856297 h 6293355"/>
              <a:gd name="connsiteX220" fmla="*/ 11775821 w 11779992"/>
              <a:gd name="connsiteY220" fmla="*/ 4158097 h 6293355"/>
              <a:gd name="connsiteX221" fmla="*/ 11779633 w 11779992"/>
              <a:gd name="connsiteY221" fmla="*/ 4151983 h 6293355"/>
              <a:gd name="connsiteX222" fmla="*/ 11347863 w 11779992"/>
              <a:gd name="connsiteY222" fmla="*/ 3850542 h 6293355"/>
              <a:gd name="connsiteX223" fmla="*/ 11328659 w 11779992"/>
              <a:gd name="connsiteY223" fmla="*/ 3836157 h 6293355"/>
              <a:gd name="connsiteX224" fmla="*/ 10944504 w 11779992"/>
              <a:gd name="connsiteY224" fmla="*/ 3559100 h 6293355"/>
              <a:gd name="connsiteX225" fmla="*/ 11159634 w 11779992"/>
              <a:gd name="connsiteY225" fmla="*/ 3459267 h 6293355"/>
              <a:gd name="connsiteX226" fmla="*/ 11368290 w 11779992"/>
              <a:gd name="connsiteY226" fmla="*/ 3625199 h 6293355"/>
              <a:gd name="connsiteX227" fmla="*/ 11279461 w 11779992"/>
              <a:gd name="connsiteY227" fmla="*/ 3408128 h 6293355"/>
              <a:gd name="connsiteX228" fmla="*/ 11160856 w 11779992"/>
              <a:gd name="connsiteY228" fmla="*/ 3451355 h 6293355"/>
              <a:gd name="connsiteX229" fmla="*/ 11002188 w 11779992"/>
              <a:gd name="connsiteY229" fmla="*/ 3325341 h 6293355"/>
              <a:gd name="connsiteX230" fmla="*/ 11129640 w 11779992"/>
              <a:gd name="connsiteY230" fmla="*/ 3284847 h 6293355"/>
              <a:gd name="connsiteX231" fmla="*/ 11279461 w 11779992"/>
              <a:gd name="connsiteY231" fmla="*/ 3408128 h 6293355"/>
              <a:gd name="connsiteX232" fmla="*/ 10993772 w 11779992"/>
              <a:gd name="connsiteY232" fmla="*/ 3328218 h 6293355"/>
              <a:gd name="connsiteX233" fmla="*/ 10993988 w 11779992"/>
              <a:gd name="connsiteY233" fmla="*/ 3328434 h 6293355"/>
              <a:gd name="connsiteX234" fmla="*/ 10994276 w 11779992"/>
              <a:gd name="connsiteY234" fmla="*/ 3328290 h 6293355"/>
              <a:gd name="connsiteX235" fmla="*/ 11153088 w 11779992"/>
              <a:gd name="connsiteY235" fmla="*/ 3454376 h 6293355"/>
              <a:gd name="connsiteX236" fmla="*/ 10937814 w 11779992"/>
              <a:gd name="connsiteY236" fmla="*/ 3554712 h 6293355"/>
              <a:gd name="connsiteX237" fmla="*/ 10925515 w 11779992"/>
              <a:gd name="connsiteY237" fmla="*/ 3546009 h 6293355"/>
              <a:gd name="connsiteX238" fmla="*/ 10907462 w 11779992"/>
              <a:gd name="connsiteY238" fmla="*/ 3533422 h 6293355"/>
              <a:gd name="connsiteX239" fmla="*/ 10739659 w 11779992"/>
              <a:gd name="connsiteY239" fmla="*/ 3434596 h 6293355"/>
              <a:gd name="connsiteX240" fmla="*/ 10993772 w 11779992"/>
              <a:gd name="connsiteY240" fmla="*/ 3328218 h 6293355"/>
              <a:gd name="connsiteX241" fmla="*/ 10731748 w 11779992"/>
              <a:gd name="connsiteY241" fmla="*/ 3438480 h 6293355"/>
              <a:gd name="connsiteX242" fmla="*/ 10903577 w 11779992"/>
              <a:gd name="connsiteY242" fmla="*/ 3539464 h 6293355"/>
              <a:gd name="connsiteX243" fmla="*/ 10921416 w 11779992"/>
              <a:gd name="connsiteY243" fmla="*/ 3551835 h 6293355"/>
              <a:gd name="connsiteX244" fmla="*/ 10930838 w 11779992"/>
              <a:gd name="connsiteY244" fmla="*/ 3558452 h 6293355"/>
              <a:gd name="connsiteX245" fmla="*/ 10727000 w 11779992"/>
              <a:gd name="connsiteY245" fmla="*/ 3677489 h 6293355"/>
              <a:gd name="connsiteX246" fmla="*/ 10492954 w 11779992"/>
              <a:gd name="connsiteY246" fmla="*/ 3567299 h 6293355"/>
              <a:gd name="connsiteX247" fmla="*/ 10731748 w 11779992"/>
              <a:gd name="connsiteY247" fmla="*/ 3438480 h 6293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Lst>
            <a:rect l="l" t="t" r="r" b="b"/>
            <a:pathLst>
              <a:path w="11779992" h="6293355">
                <a:moveTo>
                  <a:pt x="11368290" y="3625199"/>
                </a:moveTo>
                <a:cubicBezTo>
                  <a:pt x="11492218" y="3727478"/>
                  <a:pt x="11632688" y="3843422"/>
                  <a:pt x="11775605" y="3945412"/>
                </a:cubicBezTo>
                <a:lnTo>
                  <a:pt x="11779777" y="3939587"/>
                </a:lnTo>
                <a:cubicBezTo>
                  <a:pt x="11637076" y="3837812"/>
                  <a:pt x="11496677" y="3721939"/>
                  <a:pt x="11372821" y="3619661"/>
                </a:cubicBezTo>
                <a:lnTo>
                  <a:pt x="11167329" y="3456462"/>
                </a:lnTo>
                <a:cubicBezTo>
                  <a:pt x="11209694" y="3439631"/>
                  <a:pt x="11248534" y="3425605"/>
                  <a:pt x="11285647" y="3413666"/>
                </a:cubicBezTo>
                <a:lnTo>
                  <a:pt x="11285863" y="3413954"/>
                </a:lnTo>
                <a:lnTo>
                  <a:pt x="11286295" y="3413738"/>
                </a:lnTo>
                <a:lnTo>
                  <a:pt x="11323408" y="3444306"/>
                </a:lnTo>
                <a:lnTo>
                  <a:pt x="11411374" y="3520620"/>
                </a:lnTo>
                <a:cubicBezTo>
                  <a:pt x="11529547" y="3623401"/>
                  <a:pt x="11651749" y="3729635"/>
                  <a:pt x="11775605" y="3824721"/>
                </a:cubicBezTo>
                <a:lnTo>
                  <a:pt x="11779993" y="3819039"/>
                </a:lnTo>
                <a:cubicBezTo>
                  <a:pt x="11656352" y="3724025"/>
                  <a:pt x="11534222" y="3617863"/>
                  <a:pt x="11416120" y="3515153"/>
                </a:cubicBezTo>
                <a:lnTo>
                  <a:pt x="11328083" y="3438768"/>
                </a:lnTo>
                <a:lnTo>
                  <a:pt x="11294278" y="3410861"/>
                </a:lnTo>
                <a:cubicBezTo>
                  <a:pt x="11459995" y="3358355"/>
                  <a:pt x="11622547" y="3333684"/>
                  <a:pt x="11777763" y="3336993"/>
                </a:cubicBezTo>
                <a:lnTo>
                  <a:pt x="11777907" y="3329801"/>
                </a:lnTo>
                <a:cubicBezTo>
                  <a:pt x="11620821" y="3326492"/>
                  <a:pt x="11456111" y="3351522"/>
                  <a:pt x="11287661" y="3405466"/>
                </a:cubicBezTo>
                <a:lnTo>
                  <a:pt x="11138056" y="3282330"/>
                </a:lnTo>
                <a:cubicBezTo>
                  <a:pt x="11312260" y="3232701"/>
                  <a:pt x="11483155" y="3207527"/>
                  <a:pt x="11646067" y="3207527"/>
                </a:cubicBezTo>
                <a:cubicBezTo>
                  <a:pt x="11689798" y="3207527"/>
                  <a:pt x="11734032" y="3209397"/>
                  <a:pt x="11777547" y="3213065"/>
                </a:cubicBezTo>
                <a:lnTo>
                  <a:pt x="11778123" y="3205873"/>
                </a:lnTo>
                <a:cubicBezTo>
                  <a:pt x="11734391" y="3202204"/>
                  <a:pt x="11689942" y="3200262"/>
                  <a:pt x="11646067" y="3200262"/>
                </a:cubicBezTo>
                <a:cubicBezTo>
                  <a:pt x="11480997" y="3200262"/>
                  <a:pt x="11307800" y="3226012"/>
                  <a:pt x="11131222" y="3276719"/>
                </a:cubicBezTo>
                <a:lnTo>
                  <a:pt x="11016860" y="3182569"/>
                </a:lnTo>
                <a:cubicBezTo>
                  <a:pt x="10846397" y="3057562"/>
                  <a:pt x="10635223" y="2920975"/>
                  <a:pt x="10361905" y="2856026"/>
                </a:cubicBezTo>
                <a:cubicBezTo>
                  <a:pt x="10291346" y="2838979"/>
                  <a:pt x="10218629" y="2827543"/>
                  <a:pt x="10145696" y="2822005"/>
                </a:cubicBezTo>
                <a:cubicBezTo>
                  <a:pt x="10103764" y="2817977"/>
                  <a:pt x="10061112" y="2815891"/>
                  <a:pt x="10018819" y="2815891"/>
                </a:cubicBezTo>
                <a:cubicBezTo>
                  <a:pt x="9744063" y="2815891"/>
                  <a:pt x="9458591" y="2899541"/>
                  <a:pt x="9145929" y="3071587"/>
                </a:cubicBezTo>
                <a:cubicBezTo>
                  <a:pt x="8838734" y="3248381"/>
                  <a:pt x="8601740" y="3462503"/>
                  <a:pt x="8392507" y="3651524"/>
                </a:cubicBezTo>
                <a:cubicBezTo>
                  <a:pt x="8232114" y="3796455"/>
                  <a:pt x="8080638" y="3933329"/>
                  <a:pt x="7925997" y="4025538"/>
                </a:cubicBezTo>
                <a:cubicBezTo>
                  <a:pt x="7778838" y="4118897"/>
                  <a:pt x="7631174" y="4164282"/>
                  <a:pt x="7474519" y="4164282"/>
                </a:cubicBezTo>
                <a:cubicBezTo>
                  <a:pt x="7324627" y="4164282"/>
                  <a:pt x="7165311" y="4120408"/>
                  <a:pt x="7001033" y="4033953"/>
                </a:cubicBezTo>
                <a:cubicBezTo>
                  <a:pt x="6686933" y="3863633"/>
                  <a:pt x="6501005" y="3578232"/>
                  <a:pt x="6290623" y="3222847"/>
                </a:cubicBezTo>
                <a:cubicBezTo>
                  <a:pt x="6148929" y="2964849"/>
                  <a:pt x="6027303" y="2717929"/>
                  <a:pt x="5898340" y="2456047"/>
                </a:cubicBezTo>
                <a:cubicBezTo>
                  <a:pt x="5662496" y="1977022"/>
                  <a:pt x="5395219" y="1434055"/>
                  <a:pt x="4911088" y="628631"/>
                </a:cubicBezTo>
                <a:cubicBezTo>
                  <a:pt x="4779680" y="393290"/>
                  <a:pt x="4633095" y="188014"/>
                  <a:pt x="4462990" y="935"/>
                </a:cubicBezTo>
                <a:lnTo>
                  <a:pt x="4457668" y="5754"/>
                </a:lnTo>
                <a:cubicBezTo>
                  <a:pt x="4627413" y="192401"/>
                  <a:pt x="4773638" y="397318"/>
                  <a:pt x="4904902" y="632227"/>
                </a:cubicBezTo>
                <a:cubicBezTo>
                  <a:pt x="5388890" y="1437435"/>
                  <a:pt x="5656166" y="1980259"/>
                  <a:pt x="5892082" y="2459643"/>
                </a:cubicBezTo>
                <a:cubicBezTo>
                  <a:pt x="6020901" y="2721165"/>
                  <a:pt x="6142528" y="2968158"/>
                  <a:pt x="6284365" y="3226443"/>
                </a:cubicBezTo>
                <a:cubicBezTo>
                  <a:pt x="6495395" y="3582907"/>
                  <a:pt x="6681899" y="3869171"/>
                  <a:pt x="6997653" y="4040354"/>
                </a:cubicBezTo>
                <a:cubicBezTo>
                  <a:pt x="7163010" y="4127385"/>
                  <a:pt x="7323476" y="4171547"/>
                  <a:pt x="7474519" y="4171547"/>
                </a:cubicBezTo>
                <a:cubicBezTo>
                  <a:pt x="7630383" y="4171547"/>
                  <a:pt x="7783585" y="4124508"/>
                  <a:pt x="7929738" y="4031723"/>
                </a:cubicBezTo>
                <a:cubicBezTo>
                  <a:pt x="8084882" y="3939227"/>
                  <a:pt x="8236645" y="3802137"/>
                  <a:pt x="8397398" y="3656847"/>
                </a:cubicBezTo>
                <a:cubicBezTo>
                  <a:pt x="8606271" y="3468186"/>
                  <a:pt x="8842978" y="3254279"/>
                  <a:pt x="9149453" y="3077917"/>
                </a:cubicBezTo>
                <a:cubicBezTo>
                  <a:pt x="9460964" y="2906446"/>
                  <a:pt x="9745358" y="2823156"/>
                  <a:pt x="10018819" y="2823156"/>
                </a:cubicBezTo>
                <a:cubicBezTo>
                  <a:pt x="10060824" y="2823156"/>
                  <a:pt x="10103261" y="2825170"/>
                  <a:pt x="10145049" y="2829198"/>
                </a:cubicBezTo>
                <a:cubicBezTo>
                  <a:pt x="10217622" y="2834736"/>
                  <a:pt x="10290052" y="2846100"/>
                  <a:pt x="10360251" y="2863075"/>
                </a:cubicBezTo>
                <a:cubicBezTo>
                  <a:pt x="10632418" y="2927736"/>
                  <a:pt x="10842729" y="3063819"/>
                  <a:pt x="11012473" y="3188323"/>
                </a:cubicBezTo>
                <a:lnTo>
                  <a:pt x="11122879" y="3279237"/>
                </a:lnTo>
                <a:cubicBezTo>
                  <a:pt x="11078429" y="3292111"/>
                  <a:pt x="11035777" y="3305705"/>
                  <a:pt x="10995571" y="3320019"/>
                </a:cubicBezTo>
                <a:lnTo>
                  <a:pt x="10974568" y="3303332"/>
                </a:lnTo>
                <a:cubicBezTo>
                  <a:pt x="10759583" y="3152504"/>
                  <a:pt x="10492882" y="2995346"/>
                  <a:pt x="10145481" y="2973840"/>
                </a:cubicBezTo>
                <a:cubicBezTo>
                  <a:pt x="10112035" y="2970963"/>
                  <a:pt x="10078015" y="2969525"/>
                  <a:pt x="10044209" y="2969525"/>
                </a:cubicBezTo>
                <a:cubicBezTo>
                  <a:pt x="9787363" y="2969525"/>
                  <a:pt x="9519151" y="3051520"/>
                  <a:pt x="9224040" y="3220330"/>
                </a:cubicBezTo>
                <a:cubicBezTo>
                  <a:pt x="8936913" y="3390865"/>
                  <a:pt x="8720848" y="3595422"/>
                  <a:pt x="8511904" y="3793218"/>
                </a:cubicBezTo>
                <a:cubicBezTo>
                  <a:pt x="8351798" y="3944765"/>
                  <a:pt x="8200538" y="4087897"/>
                  <a:pt x="8034821" y="4195858"/>
                </a:cubicBezTo>
                <a:cubicBezTo>
                  <a:pt x="7852057" y="4322663"/>
                  <a:pt x="7629880" y="4389626"/>
                  <a:pt x="7392453" y="4389626"/>
                </a:cubicBezTo>
                <a:cubicBezTo>
                  <a:pt x="7200699" y="4389626"/>
                  <a:pt x="7008513" y="4344313"/>
                  <a:pt x="6836755" y="4258721"/>
                </a:cubicBezTo>
                <a:cubicBezTo>
                  <a:pt x="6420880" y="4050280"/>
                  <a:pt x="6123971" y="3637067"/>
                  <a:pt x="5936820" y="3344545"/>
                </a:cubicBezTo>
                <a:lnTo>
                  <a:pt x="5675658" y="2892996"/>
                </a:lnTo>
                <a:lnTo>
                  <a:pt x="5675011" y="2891845"/>
                </a:lnTo>
                <a:cubicBezTo>
                  <a:pt x="5305672" y="2246312"/>
                  <a:pt x="4923819" y="1578769"/>
                  <a:pt x="4369487" y="945751"/>
                </a:cubicBezTo>
                <a:cubicBezTo>
                  <a:pt x="4083654" y="597918"/>
                  <a:pt x="3721005" y="279935"/>
                  <a:pt x="3291464" y="432"/>
                </a:cubicBezTo>
                <a:lnTo>
                  <a:pt x="3287509" y="6473"/>
                </a:lnTo>
                <a:cubicBezTo>
                  <a:pt x="3716474" y="285617"/>
                  <a:pt x="4078619" y="603097"/>
                  <a:pt x="4363805" y="950282"/>
                </a:cubicBezTo>
                <a:cubicBezTo>
                  <a:pt x="4917777" y="1582869"/>
                  <a:pt x="5299414" y="2250052"/>
                  <a:pt x="5668609" y="2895297"/>
                </a:cubicBezTo>
                <a:lnTo>
                  <a:pt x="5930562" y="3348214"/>
                </a:lnTo>
                <a:cubicBezTo>
                  <a:pt x="6118217" y="3641598"/>
                  <a:pt x="6415989" y="4055891"/>
                  <a:pt x="6833446" y="4265122"/>
                </a:cubicBezTo>
                <a:cubicBezTo>
                  <a:pt x="7006212" y="4351289"/>
                  <a:pt x="7199476" y="4396818"/>
                  <a:pt x="7392381" y="4396818"/>
                </a:cubicBezTo>
                <a:cubicBezTo>
                  <a:pt x="7631318" y="4396818"/>
                  <a:pt x="7854863" y="4329352"/>
                  <a:pt x="8038777" y="4201828"/>
                </a:cubicBezTo>
                <a:cubicBezTo>
                  <a:pt x="8204997" y="4093580"/>
                  <a:pt x="8356472" y="3950232"/>
                  <a:pt x="8516795" y="3798468"/>
                </a:cubicBezTo>
                <a:cubicBezTo>
                  <a:pt x="8725451" y="3600960"/>
                  <a:pt x="8941301" y="3396691"/>
                  <a:pt x="9227636" y="3226587"/>
                </a:cubicBezTo>
                <a:cubicBezTo>
                  <a:pt x="9521526" y="3058497"/>
                  <a:pt x="9788586" y="2976789"/>
                  <a:pt x="10044137" y="2976789"/>
                </a:cubicBezTo>
                <a:cubicBezTo>
                  <a:pt x="10077727" y="2976789"/>
                  <a:pt x="10111604" y="2978228"/>
                  <a:pt x="10144905" y="2981105"/>
                </a:cubicBezTo>
                <a:cubicBezTo>
                  <a:pt x="10490653" y="3002539"/>
                  <a:pt x="10756202" y="3159049"/>
                  <a:pt x="10970253" y="3309158"/>
                </a:cubicBezTo>
                <a:lnTo>
                  <a:pt x="10987587" y="3322896"/>
                </a:lnTo>
                <a:cubicBezTo>
                  <a:pt x="10903721" y="3352961"/>
                  <a:pt x="10817771" y="3389067"/>
                  <a:pt x="10731963" y="3430425"/>
                </a:cubicBezTo>
                <a:cubicBezTo>
                  <a:pt x="10593219" y="3356197"/>
                  <a:pt x="10462601" y="3305993"/>
                  <a:pt x="10332919" y="3276935"/>
                </a:cubicBezTo>
                <a:cubicBezTo>
                  <a:pt x="10251068" y="3258522"/>
                  <a:pt x="10166267" y="3248165"/>
                  <a:pt x="10081107" y="3246223"/>
                </a:cubicBezTo>
                <a:cubicBezTo>
                  <a:pt x="10064565" y="3245504"/>
                  <a:pt x="10048309" y="3245144"/>
                  <a:pt x="10032989" y="3245144"/>
                </a:cubicBezTo>
                <a:cubicBezTo>
                  <a:pt x="9769093" y="3245144"/>
                  <a:pt x="9496495" y="3336777"/>
                  <a:pt x="9199586" y="3525295"/>
                </a:cubicBezTo>
                <a:cubicBezTo>
                  <a:pt x="8927923" y="3703311"/>
                  <a:pt x="8724444" y="3915204"/>
                  <a:pt x="8527512" y="4120264"/>
                </a:cubicBezTo>
                <a:cubicBezTo>
                  <a:pt x="8373519" y="4280659"/>
                  <a:pt x="8228013" y="4432134"/>
                  <a:pt x="8062656" y="4552610"/>
                </a:cubicBezTo>
                <a:cubicBezTo>
                  <a:pt x="7863566" y="4706458"/>
                  <a:pt x="7601541" y="4791187"/>
                  <a:pt x="7324843" y="4791187"/>
                </a:cubicBezTo>
                <a:cubicBezTo>
                  <a:pt x="7140856" y="4791187"/>
                  <a:pt x="6956870" y="4752779"/>
                  <a:pt x="6792880" y="4679990"/>
                </a:cubicBezTo>
                <a:cubicBezTo>
                  <a:pt x="6354565" y="4486078"/>
                  <a:pt x="6039746" y="4100413"/>
                  <a:pt x="5814618" y="3786241"/>
                </a:cubicBezTo>
                <a:lnTo>
                  <a:pt x="5462326" y="3228889"/>
                </a:lnTo>
                <a:lnTo>
                  <a:pt x="5461463" y="3227522"/>
                </a:lnTo>
                <a:cubicBezTo>
                  <a:pt x="5086802" y="2621476"/>
                  <a:pt x="4699410" y="1994715"/>
                  <a:pt x="4134865" y="1475772"/>
                </a:cubicBezTo>
                <a:cubicBezTo>
                  <a:pt x="3456606" y="812904"/>
                  <a:pt x="2598173" y="302591"/>
                  <a:pt x="1652277" y="0"/>
                </a:cubicBezTo>
                <a:lnTo>
                  <a:pt x="1650120" y="6833"/>
                </a:lnTo>
                <a:cubicBezTo>
                  <a:pt x="2594936" y="309065"/>
                  <a:pt x="3452362" y="818802"/>
                  <a:pt x="4129830" y="1481022"/>
                </a:cubicBezTo>
                <a:cubicBezTo>
                  <a:pt x="4693656" y="1999391"/>
                  <a:pt x="5080832" y="2625720"/>
                  <a:pt x="5455206" y="3231334"/>
                </a:cubicBezTo>
                <a:lnTo>
                  <a:pt x="5808505" y="3790269"/>
                </a:lnTo>
                <a:cubicBezTo>
                  <a:pt x="6034280" y="4105376"/>
                  <a:pt x="6349890" y="4491976"/>
                  <a:pt x="6789787" y="4686535"/>
                </a:cubicBezTo>
                <a:cubicBezTo>
                  <a:pt x="6954713" y="4759684"/>
                  <a:pt x="7139706" y="4798308"/>
                  <a:pt x="7324699" y="4798308"/>
                </a:cubicBezTo>
                <a:cubicBezTo>
                  <a:pt x="7602980" y="4798308"/>
                  <a:pt x="7866587" y="4713076"/>
                  <a:pt x="8066828" y="4558292"/>
                </a:cubicBezTo>
                <a:cubicBezTo>
                  <a:pt x="8232617" y="4437529"/>
                  <a:pt x="8378338" y="4285837"/>
                  <a:pt x="8532690" y="4125083"/>
                </a:cubicBezTo>
                <a:cubicBezTo>
                  <a:pt x="8729192" y="3920454"/>
                  <a:pt x="8932382" y="3708921"/>
                  <a:pt x="9203326" y="3531336"/>
                </a:cubicBezTo>
                <a:cubicBezTo>
                  <a:pt x="9499013" y="3343610"/>
                  <a:pt x="9770316" y="3252337"/>
                  <a:pt x="10032845" y="3252337"/>
                </a:cubicBezTo>
                <a:cubicBezTo>
                  <a:pt x="10048093" y="3252337"/>
                  <a:pt x="10064205" y="3252696"/>
                  <a:pt x="10080748" y="3253415"/>
                </a:cubicBezTo>
                <a:cubicBezTo>
                  <a:pt x="10165548" y="3255357"/>
                  <a:pt x="10249845" y="3265571"/>
                  <a:pt x="10331265" y="3283912"/>
                </a:cubicBezTo>
                <a:cubicBezTo>
                  <a:pt x="10458933" y="3312467"/>
                  <a:pt x="10587392" y="3361664"/>
                  <a:pt x="10723835" y="3434237"/>
                </a:cubicBezTo>
                <a:cubicBezTo>
                  <a:pt x="10642344" y="3473796"/>
                  <a:pt x="10561787" y="3517455"/>
                  <a:pt x="10484395" y="3563991"/>
                </a:cubicBezTo>
                <a:lnTo>
                  <a:pt x="10484323" y="3563991"/>
                </a:lnTo>
                <a:lnTo>
                  <a:pt x="10483963" y="3564206"/>
                </a:lnTo>
                <a:cubicBezTo>
                  <a:pt x="10360826" y="3522346"/>
                  <a:pt x="10234309" y="3501127"/>
                  <a:pt x="10107720" y="3501127"/>
                </a:cubicBezTo>
                <a:cubicBezTo>
                  <a:pt x="9849723" y="3501127"/>
                  <a:pt x="9603952" y="3592114"/>
                  <a:pt x="9415938" y="3757039"/>
                </a:cubicBezTo>
                <a:cubicBezTo>
                  <a:pt x="9214834" y="3905566"/>
                  <a:pt x="9059546" y="4092285"/>
                  <a:pt x="8894980" y="4290081"/>
                </a:cubicBezTo>
                <a:cubicBezTo>
                  <a:pt x="8742426" y="4473563"/>
                  <a:pt x="8584693" y="4663303"/>
                  <a:pt x="8373088" y="4845707"/>
                </a:cubicBezTo>
                <a:cubicBezTo>
                  <a:pt x="8087614" y="5100540"/>
                  <a:pt x="7640669" y="5252662"/>
                  <a:pt x="7177610" y="5252662"/>
                </a:cubicBezTo>
                <a:cubicBezTo>
                  <a:pt x="6936444" y="5252662"/>
                  <a:pt x="6703692" y="5210154"/>
                  <a:pt x="6504314" y="5129669"/>
                </a:cubicBezTo>
                <a:cubicBezTo>
                  <a:pt x="5899922" y="4898141"/>
                  <a:pt x="5526196" y="4502262"/>
                  <a:pt x="5195410" y="4116740"/>
                </a:cubicBezTo>
                <a:lnTo>
                  <a:pt x="4786440" y="3573125"/>
                </a:lnTo>
                <a:cubicBezTo>
                  <a:pt x="4343450" y="2975351"/>
                  <a:pt x="3960805" y="2459068"/>
                  <a:pt x="3403453" y="2022407"/>
                </a:cubicBezTo>
                <a:cubicBezTo>
                  <a:pt x="2713613" y="1452396"/>
                  <a:pt x="1875894" y="1056517"/>
                  <a:pt x="980923" y="877709"/>
                </a:cubicBezTo>
                <a:cubicBezTo>
                  <a:pt x="678979" y="817148"/>
                  <a:pt x="349703" y="779890"/>
                  <a:pt x="2302" y="766944"/>
                </a:cubicBezTo>
                <a:lnTo>
                  <a:pt x="2158" y="770540"/>
                </a:lnTo>
                <a:lnTo>
                  <a:pt x="2158" y="766944"/>
                </a:lnTo>
                <a:lnTo>
                  <a:pt x="2158" y="766944"/>
                </a:lnTo>
                <a:lnTo>
                  <a:pt x="2158" y="771044"/>
                </a:lnTo>
                <a:lnTo>
                  <a:pt x="2014" y="774136"/>
                </a:lnTo>
                <a:cubicBezTo>
                  <a:pt x="349055" y="787011"/>
                  <a:pt x="677900" y="824197"/>
                  <a:pt x="979484" y="884758"/>
                </a:cubicBezTo>
                <a:cubicBezTo>
                  <a:pt x="1873305" y="1063350"/>
                  <a:pt x="2709873" y="1458653"/>
                  <a:pt x="3398921" y="2028017"/>
                </a:cubicBezTo>
                <a:cubicBezTo>
                  <a:pt x="3955627" y="2464103"/>
                  <a:pt x="4337912" y="2980026"/>
                  <a:pt x="4781046" y="3577944"/>
                </a:cubicBezTo>
                <a:lnTo>
                  <a:pt x="5189800" y="4121271"/>
                </a:lnTo>
                <a:cubicBezTo>
                  <a:pt x="5521377" y="4507656"/>
                  <a:pt x="5895823" y="4904326"/>
                  <a:pt x="6501653" y="5136359"/>
                </a:cubicBezTo>
                <a:cubicBezTo>
                  <a:pt x="6701822" y="5217131"/>
                  <a:pt x="6935581" y="5259855"/>
                  <a:pt x="7177610" y="5259855"/>
                </a:cubicBezTo>
                <a:cubicBezTo>
                  <a:pt x="7642395" y="5259855"/>
                  <a:pt x="8091139" y="5107013"/>
                  <a:pt x="8377835" y="4851101"/>
                </a:cubicBezTo>
                <a:cubicBezTo>
                  <a:pt x="8589872" y="4668338"/>
                  <a:pt x="8747820" y="4478382"/>
                  <a:pt x="8900662" y="4294540"/>
                </a:cubicBezTo>
                <a:cubicBezTo>
                  <a:pt x="9064797" y="4097176"/>
                  <a:pt x="9219869" y="3910816"/>
                  <a:pt x="9420470" y="3762577"/>
                </a:cubicBezTo>
                <a:cubicBezTo>
                  <a:pt x="9607404" y="3598587"/>
                  <a:pt x="9851521" y="3508248"/>
                  <a:pt x="10107720" y="3508248"/>
                </a:cubicBezTo>
                <a:cubicBezTo>
                  <a:pt x="10231504" y="3508248"/>
                  <a:pt x="10355288" y="3528747"/>
                  <a:pt x="10475835" y="3569097"/>
                </a:cubicBezTo>
                <a:cubicBezTo>
                  <a:pt x="10410814" y="3608441"/>
                  <a:pt x="10348239" y="3649151"/>
                  <a:pt x="10289764" y="3690148"/>
                </a:cubicBezTo>
                <a:cubicBezTo>
                  <a:pt x="9915894" y="3946276"/>
                  <a:pt x="9566838" y="4257786"/>
                  <a:pt x="9229291" y="4559083"/>
                </a:cubicBezTo>
                <a:lnTo>
                  <a:pt x="9226917" y="4561169"/>
                </a:lnTo>
                <a:cubicBezTo>
                  <a:pt x="8800829" y="4941512"/>
                  <a:pt x="8398405" y="5300781"/>
                  <a:pt x="7951962" y="5556405"/>
                </a:cubicBezTo>
                <a:cubicBezTo>
                  <a:pt x="7699287" y="5700831"/>
                  <a:pt x="7419569" y="5774124"/>
                  <a:pt x="7120429" y="5774124"/>
                </a:cubicBezTo>
                <a:cubicBezTo>
                  <a:pt x="6400453" y="5774124"/>
                  <a:pt x="5715648" y="5354509"/>
                  <a:pt x="5356308" y="4938635"/>
                </a:cubicBezTo>
                <a:cubicBezTo>
                  <a:pt x="4978122" y="4506433"/>
                  <a:pt x="4698547" y="4158672"/>
                  <a:pt x="4473851" y="3879169"/>
                </a:cubicBezTo>
                <a:cubicBezTo>
                  <a:pt x="3961740" y="3242267"/>
                  <a:pt x="3679647" y="2891485"/>
                  <a:pt x="3010810" y="2485537"/>
                </a:cubicBezTo>
                <a:cubicBezTo>
                  <a:pt x="2573862" y="2216463"/>
                  <a:pt x="2100303" y="2091168"/>
                  <a:pt x="1520509" y="2091168"/>
                </a:cubicBezTo>
                <a:cubicBezTo>
                  <a:pt x="1434414" y="2091168"/>
                  <a:pt x="1344004" y="2093973"/>
                  <a:pt x="1251723" y="2099440"/>
                </a:cubicBezTo>
                <a:lnTo>
                  <a:pt x="1251723" y="2099440"/>
                </a:lnTo>
                <a:cubicBezTo>
                  <a:pt x="853758" y="2120873"/>
                  <a:pt x="432849" y="2238040"/>
                  <a:pt x="575" y="2447704"/>
                </a:cubicBezTo>
                <a:lnTo>
                  <a:pt x="3740" y="2454177"/>
                </a:lnTo>
                <a:cubicBezTo>
                  <a:pt x="435151" y="2244945"/>
                  <a:pt x="855125" y="2127994"/>
                  <a:pt x="1252155" y="2106632"/>
                </a:cubicBezTo>
                <a:lnTo>
                  <a:pt x="1251939" y="2103180"/>
                </a:lnTo>
                <a:lnTo>
                  <a:pt x="1252155" y="2106632"/>
                </a:lnTo>
                <a:cubicBezTo>
                  <a:pt x="1344220" y="2101166"/>
                  <a:pt x="1434558" y="2098361"/>
                  <a:pt x="1520509" y="2098361"/>
                </a:cubicBezTo>
                <a:cubicBezTo>
                  <a:pt x="2098936" y="2098361"/>
                  <a:pt x="2571272" y="2223367"/>
                  <a:pt x="3007070" y="2491650"/>
                </a:cubicBezTo>
                <a:cubicBezTo>
                  <a:pt x="3674900" y="2896880"/>
                  <a:pt x="3956705" y="3247374"/>
                  <a:pt x="4468313" y="3883701"/>
                </a:cubicBezTo>
                <a:cubicBezTo>
                  <a:pt x="4693009" y="4163132"/>
                  <a:pt x="4972584" y="4510964"/>
                  <a:pt x="5350913" y="4943238"/>
                </a:cubicBezTo>
                <a:cubicBezTo>
                  <a:pt x="5711333" y="5360335"/>
                  <a:pt x="6398224" y="5781173"/>
                  <a:pt x="7120501" y="5781173"/>
                </a:cubicBezTo>
                <a:cubicBezTo>
                  <a:pt x="7420935" y="5781173"/>
                  <a:pt x="7701877" y="5707592"/>
                  <a:pt x="7955631" y="5562518"/>
                </a:cubicBezTo>
                <a:cubicBezTo>
                  <a:pt x="8402721" y="5306535"/>
                  <a:pt x="8805433" y="4947050"/>
                  <a:pt x="9231809" y="4566419"/>
                </a:cubicBezTo>
                <a:lnTo>
                  <a:pt x="9234182" y="4564334"/>
                </a:lnTo>
                <a:cubicBezTo>
                  <a:pt x="9571586" y="4263252"/>
                  <a:pt x="9920425" y="3951886"/>
                  <a:pt x="10293935" y="3695974"/>
                </a:cubicBezTo>
                <a:cubicBezTo>
                  <a:pt x="10353850" y="3653970"/>
                  <a:pt x="10418079" y="3612253"/>
                  <a:pt x="10484826" y="3572046"/>
                </a:cubicBezTo>
                <a:cubicBezTo>
                  <a:pt x="10491660" y="3574420"/>
                  <a:pt x="10498492" y="3576865"/>
                  <a:pt x="10505253" y="3579383"/>
                </a:cubicBezTo>
                <a:cubicBezTo>
                  <a:pt x="10508346" y="3580534"/>
                  <a:pt x="10511367" y="3581541"/>
                  <a:pt x="10514459" y="3582691"/>
                </a:cubicBezTo>
                <a:cubicBezTo>
                  <a:pt x="10524601" y="3586503"/>
                  <a:pt x="10534671" y="3590387"/>
                  <a:pt x="10544812" y="3594487"/>
                </a:cubicBezTo>
                <a:cubicBezTo>
                  <a:pt x="10545747" y="3594847"/>
                  <a:pt x="10546610" y="3595278"/>
                  <a:pt x="10547545" y="3595638"/>
                </a:cubicBezTo>
                <a:cubicBezTo>
                  <a:pt x="10556680" y="3599378"/>
                  <a:pt x="10565887" y="3603190"/>
                  <a:pt x="10574949" y="3607146"/>
                </a:cubicBezTo>
                <a:cubicBezTo>
                  <a:pt x="10578186" y="3608513"/>
                  <a:pt x="10581351" y="3610023"/>
                  <a:pt x="10584515" y="3611461"/>
                </a:cubicBezTo>
                <a:cubicBezTo>
                  <a:pt x="10591349" y="3614482"/>
                  <a:pt x="10598109" y="3617503"/>
                  <a:pt x="10604943" y="3620668"/>
                </a:cubicBezTo>
                <a:cubicBezTo>
                  <a:pt x="10608754" y="3622466"/>
                  <a:pt x="10612566" y="3624336"/>
                  <a:pt x="10616451" y="3626206"/>
                </a:cubicBezTo>
                <a:cubicBezTo>
                  <a:pt x="10622564" y="3629155"/>
                  <a:pt x="10628678" y="3632032"/>
                  <a:pt x="10634791" y="3635053"/>
                </a:cubicBezTo>
                <a:cubicBezTo>
                  <a:pt x="10638963" y="3637139"/>
                  <a:pt x="10643063" y="3639297"/>
                  <a:pt x="10647235" y="3641455"/>
                </a:cubicBezTo>
                <a:cubicBezTo>
                  <a:pt x="10652916" y="3644404"/>
                  <a:pt x="10658671" y="3647281"/>
                  <a:pt x="10664352" y="3650302"/>
                </a:cubicBezTo>
                <a:cubicBezTo>
                  <a:pt x="10668741" y="3652603"/>
                  <a:pt x="10673056" y="3655049"/>
                  <a:pt x="10677371" y="3657422"/>
                </a:cubicBezTo>
                <a:cubicBezTo>
                  <a:pt x="10682838" y="3660371"/>
                  <a:pt x="10688232" y="3663320"/>
                  <a:pt x="10693699" y="3666413"/>
                </a:cubicBezTo>
                <a:cubicBezTo>
                  <a:pt x="10698158" y="3668930"/>
                  <a:pt x="10702617" y="3671591"/>
                  <a:pt x="10707077" y="3674181"/>
                </a:cubicBezTo>
                <a:cubicBezTo>
                  <a:pt x="10711464" y="3676698"/>
                  <a:pt x="10715851" y="3679288"/>
                  <a:pt x="10720239" y="3681877"/>
                </a:cubicBezTo>
                <a:cubicBezTo>
                  <a:pt x="10636302" y="3735605"/>
                  <a:pt x="10551285" y="3794800"/>
                  <a:pt x="10460443" y="3862770"/>
                </a:cubicBezTo>
                <a:cubicBezTo>
                  <a:pt x="10106785" y="4118897"/>
                  <a:pt x="9811027" y="4425877"/>
                  <a:pt x="9497862" y="4750909"/>
                </a:cubicBezTo>
                <a:lnTo>
                  <a:pt x="9496567" y="4752275"/>
                </a:lnTo>
                <a:cubicBezTo>
                  <a:pt x="9103709" y="5159878"/>
                  <a:pt x="8697400" y="5581363"/>
                  <a:pt x="8125447" y="5961922"/>
                </a:cubicBezTo>
                <a:lnTo>
                  <a:pt x="8070353" y="5992274"/>
                </a:lnTo>
                <a:cubicBezTo>
                  <a:pt x="7716910" y="6181798"/>
                  <a:pt x="7282622" y="6286235"/>
                  <a:pt x="6847472" y="6286235"/>
                </a:cubicBezTo>
                <a:cubicBezTo>
                  <a:pt x="6635578" y="6286235"/>
                  <a:pt x="6430303" y="6261636"/>
                  <a:pt x="6237182" y="6213158"/>
                </a:cubicBezTo>
                <a:cubicBezTo>
                  <a:pt x="5680837" y="6083836"/>
                  <a:pt x="5168366" y="5808145"/>
                  <a:pt x="4714011" y="5393780"/>
                </a:cubicBezTo>
                <a:lnTo>
                  <a:pt x="4363517" y="5048322"/>
                </a:lnTo>
                <a:lnTo>
                  <a:pt x="4361431" y="5046236"/>
                </a:lnTo>
                <a:cubicBezTo>
                  <a:pt x="4143280" y="4829739"/>
                  <a:pt x="3971018" y="4658772"/>
                  <a:pt x="3734743" y="4446951"/>
                </a:cubicBezTo>
                <a:cubicBezTo>
                  <a:pt x="3375546" y="4105735"/>
                  <a:pt x="2997648" y="3845436"/>
                  <a:pt x="2611694" y="3673318"/>
                </a:cubicBezTo>
                <a:cubicBezTo>
                  <a:pt x="2297955" y="3528172"/>
                  <a:pt x="1971556" y="3454520"/>
                  <a:pt x="1641417" y="3454520"/>
                </a:cubicBezTo>
                <a:cubicBezTo>
                  <a:pt x="1131391" y="3454520"/>
                  <a:pt x="646109" y="3630954"/>
                  <a:pt x="238218" y="3964689"/>
                </a:cubicBezTo>
                <a:lnTo>
                  <a:pt x="113643" y="4061573"/>
                </a:lnTo>
                <a:cubicBezTo>
                  <a:pt x="75019" y="4091422"/>
                  <a:pt x="37186" y="4120767"/>
                  <a:pt x="0" y="4149969"/>
                </a:cubicBezTo>
                <a:lnTo>
                  <a:pt x="4459" y="4155652"/>
                </a:lnTo>
                <a:cubicBezTo>
                  <a:pt x="41645" y="4126521"/>
                  <a:pt x="79478" y="4097176"/>
                  <a:pt x="118102" y="4067327"/>
                </a:cubicBezTo>
                <a:lnTo>
                  <a:pt x="242677" y="3970299"/>
                </a:lnTo>
                <a:cubicBezTo>
                  <a:pt x="649417" y="3637571"/>
                  <a:pt x="1133046" y="3461712"/>
                  <a:pt x="1641417" y="3461712"/>
                </a:cubicBezTo>
                <a:cubicBezTo>
                  <a:pt x="1970477" y="3461712"/>
                  <a:pt x="2295869" y="3535076"/>
                  <a:pt x="2608674" y="3679863"/>
                </a:cubicBezTo>
                <a:cubicBezTo>
                  <a:pt x="2993980" y="3851694"/>
                  <a:pt x="3371158" y="4111561"/>
                  <a:pt x="3729852" y="4452273"/>
                </a:cubicBezTo>
                <a:cubicBezTo>
                  <a:pt x="3966055" y="4664023"/>
                  <a:pt x="4138318" y="4834918"/>
                  <a:pt x="4356324" y="5051342"/>
                </a:cubicBezTo>
                <a:lnTo>
                  <a:pt x="4709048" y="5398959"/>
                </a:lnTo>
                <a:cubicBezTo>
                  <a:pt x="5164410" y="5814258"/>
                  <a:pt x="5678031" y="6090525"/>
                  <a:pt x="6235528" y="6220063"/>
                </a:cubicBezTo>
                <a:cubicBezTo>
                  <a:pt x="6429151" y="6268685"/>
                  <a:pt x="6635003" y="6293355"/>
                  <a:pt x="6847472" y="6293355"/>
                </a:cubicBezTo>
                <a:cubicBezTo>
                  <a:pt x="7283773" y="6293355"/>
                  <a:pt x="7719283" y="6188631"/>
                  <a:pt x="8073805" y="5998532"/>
                </a:cubicBezTo>
                <a:lnTo>
                  <a:pt x="8129187" y="5967963"/>
                </a:lnTo>
                <a:cubicBezTo>
                  <a:pt x="8702076" y="5586829"/>
                  <a:pt x="9108600" y="5165057"/>
                  <a:pt x="9501746" y="4757166"/>
                </a:cubicBezTo>
                <a:lnTo>
                  <a:pt x="9503040" y="4755800"/>
                </a:lnTo>
                <a:cubicBezTo>
                  <a:pt x="9815917" y="4431055"/>
                  <a:pt x="10111460" y="4124220"/>
                  <a:pt x="10464687" y="3868452"/>
                </a:cubicBezTo>
                <a:cubicBezTo>
                  <a:pt x="10556464" y="3799691"/>
                  <a:pt x="10642344" y="3739921"/>
                  <a:pt x="10727144" y="3685833"/>
                </a:cubicBezTo>
                <a:cubicBezTo>
                  <a:pt x="10730525" y="3687847"/>
                  <a:pt x="10733905" y="3689861"/>
                  <a:pt x="10737357" y="3691803"/>
                </a:cubicBezTo>
                <a:cubicBezTo>
                  <a:pt x="10742824" y="3694967"/>
                  <a:pt x="10748506" y="3698132"/>
                  <a:pt x="10754116" y="3701728"/>
                </a:cubicBezTo>
                <a:cubicBezTo>
                  <a:pt x="10896889" y="3781781"/>
                  <a:pt x="11036856" y="3871401"/>
                  <a:pt x="11172221" y="3957999"/>
                </a:cubicBezTo>
                <a:cubicBezTo>
                  <a:pt x="11353545" y="4074016"/>
                  <a:pt x="11559108" y="4205568"/>
                  <a:pt x="11776181" y="4312090"/>
                </a:cubicBezTo>
                <a:lnTo>
                  <a:pt x="11779345" y="4305617"/>
                </a:lnTo>
                <a:cubicBezTo>
                  <a:pt x="11562705" y="4199239"/>
                  <a:pt x="11357285" y="4067830"/>
                  <a:pt x="11176104" y="3951886"/>
                </a:cubicBezTo>
                <a:cubicBezTo>
                  <a:pt x="11040668" y="3865216"/>
                  <a:pt x="10900629" y="3775524"/>
                  <a:pt x="10757856" y="3695471"/>
                </a:cubicBezTo>
                <a:cubicBezTo>
                  <a:pt x="10752246" y="3691874"/>
                  <a:pt x="10746492" y="3688566"/>
                  <a:pt x="10740953" y="3685401"/>
                </a:cubicBezTo>
                <a:cubicBezTo>
                  <a:pt x="10738652" y="3684107"/>
                  <a:pt x="10736350" y="3682668"/>
                  <a:pt x="10733977" y="3681373"/>
                </a:cubicBezTo>
                <a:cubicBezTo>
                  <a:pt x="10802090" y="3638146"/>
                  <a:pt x="10870492" y="3598227"/>
                  <a:pt x="10937383" y="3562840"/>
                </a:cubicBezTo>
                <a:cubicBezTo>
                  <a:pt x="11075336" y="3656271"/>
                  <a:pt x="11204155" y="3751933"/>
                  <a:pt x="11324343" y="3841912"/>
                </a:cubicBezTo>
                <a:lnTo>
                  <a:pt x="11343547" y="3856297"/>
                </a:lnTo>
                <a:cubicBezTo>
                  <a:pt x="11478624" y="3956993"/>
                  <a:pt x="11624417" y="4063227"/>
                  <a:pt x="11775821" y="4158097"/>
                </a:cubicBezTo>
                <a:lnTo>
                  <a:pt x="11779633" y="4151983"/>
                </a:lnTo>
                <a:cubicBezTo>
                  <a:pt x="11628445" y="4057257"/>
                  <a:pt x="11482795" y="3951095"/>
                  <a:pt x="11347863" y="3850542"/>
                </a:cubicBezTo>
                <a:lnTo>
                  <a:pt x="11328659" y="3836157"/>
                </a:lnTo>
                <a:cubicBezTo>
                  <a:pt x="11209190" y="3746682"/>
                  <a:pt x="11081090" y="3651596"/>
                  <a:pt x="10944504" y="3559100"/>
                </a:cubicBezTo>
                <a:cubicBezTo>
                  <a:pt x="11016069" y="3521483"/>
                  <a:pt x="11088427" y="3487893"/>
                  <a:pt x="11159634" y="3459267"/>
                </a:cubicBezTo>
                <a:lnTo>
                  <a:pt x="11368290" y="3625199"/>
                </a:lnTo>
                <a:close/>
                <a:moveTo>
                  <a:pt x="11279461" y="3408128"/>
                </a:moveTo>
                <a:cubicBezTo>
                  <a:pt x="11242276" y="3420211"/>
                  <a:pt x="11203364" y="3434380"/>
                  <a:pt x="11160856" y="3451355"/>
                </a:cubicBezTo>
                <a:lnTo>
                  <a:pt x="11002188" y="3325341"/>
                </a:lnTo>
                <a:cubicBezTo>
                  <a:pt x="11042178" y="3311244"/>
                  <a:pt x="11084975" y="3297650"/>
                  <a:pt x="11129640" y="3284847"/>
                </a:cubicBezTo>
                <a:lnTo>
                  <a:pt x="11279461" y="3408128"/>
                </a:lnTo>
                <a:close/>
                <a:moveTo>
                  <a:pt x="10993772" y="3328218"/>
                </a:moveTo>
                <a:lnTo>
                  <a:pt x="10993988" y="3328434"/>
                </a:lnTo>
                <a:lnTo>
                  <a:pt x="10994276" y="3328290"/>
                </a:lnTo>
                <a:lnTo>
                  <a:pt x="11153088" y="3454376"/>
                </a:lnTo>
                <a:cubicBezTo>
                  <a:pt x="11081809" y="3483146"/>
                  <a:pt x="11009381" y="3516879"/>
                  <a:pt x="10937814" y="3554712"/>
                </a:cubicBezTo>
                <a:cubicBezTo>
                  <a:pt x="10933643" y="3551835"/>
                  <a:pt x="10929543" y="3548958"/>
                  <a:pt x="10925515" y="3546009"/>
                </a:cubicBezTo>
                <a:cubicBezTo>
                  <a:pt x="10919618" y="3541766"/>
                  <a:pt x="10913719" y="3537594"/>
                  <a:pt x="10907462" y="3533422"/>
                </a:cubicBezTo>
                <a:cubicBezTo>
                  <a:pt x="10848051" y="3495733"/>
                  <a:pt x="10793100" y="3463366"/>
                  <a:pt x="10739659" y="3434596"/>
                </a:cubicBezTo>
                <a:cubicBezTo>
                  <a:pt x="10825035" y="3393670"/>
                  <a:pt x="10910483" y="3357923"/>
                  <a:pt x="10993772" y="3328218"/>
                </a:cubicBezTo>
                <a:close/>
                <a:moveTo>
                  <a:pt x="10731748" y="3438480"/>
                </a:moveTo>
                <a:cubicBezTo>
                  <a:pt x="10786339" y="3467754"/>
                  <a:pt x="10842585" y="3500768"/>
                  <a:pt x="10903577" y="3539464"/>
                </a:cubicBezTo>
                <a:cubicBezTo>
                  <a:pt x="10909692" y="3543492"/>
                  <a:pt x="10915517" y="3547663"/>
                  <a:pt x="10921416" y="3551835"/>
                </a:cubicBezTo>
                <a:cubicBezTo>
                  <a:pt x="10924508" y="3554065"/>
                  <a:pt x="10927673" y="3556223"/>
                  <a:pt x="10930838" y="3558452"/>
                </a:cubicBezTo>
                <a:cubicBezTo>
                  <a:pt x="10863731" y="3594128"/>
                  <a:pt x="10795258" y="3634118"/>
                  <a:pt x="10727000" y="3677489"/>
                </a:cubicBezTo>
                <a:cubicBezTo>
                  <a:pt x="10651118" y="3631960"/>
                  <a:pt x="10572288" y="3594919"/>
                  <a:pt x="10492954" y="3567299"/>
                </a:cubicBezTo>
                <a:cubicBezTo>
                  <a:pt x="10570202" y="3521123"/>
                  <a:pt x="10650471" y="3477752"/>
                  <a:pt x="10731748" y="3438480"/>
                </a:cubicBezTo>
                <a:close/>
              </a:path>
            </a:pathLst>
          </a:custGeom>
          <a:solidFill>
            <a:schemeClr val="bg1">
              <a:alpha val="30000"/>
            </a:schemeClr>
          </a:solidFill>
          <a:ln w="7187" cap="flat">
            <a:noFill/>
            <a:prstDash val="solid"/>
            <a:miter/>
          </a:ln>
        </p:spPr>
        <p:txBody>
          <a:bodyPr rtlCol="0" anchor="ctr"/>
          <a:lstStyle/>
          <a:p>
            <a:endParaRPr lang="en-GB"/>
          </a:p>
        </p:txBody>
      </p:sp>
      <p:sp>
        <p:nvSpPr>
          <p:cNvPr id="94" name="Title 1">
            <a:extLst>
              <a:ext uri="{FF2B5EF4-FFF2-40B4-BE49-F238E27FC236}">
                <a16:creationId xmlns:a16="http://schemas.microsoft.com/office/drawing/2014/main" id="{A9D07A09-905B-4530-BDD2-37CA6E4EE41C}"/>
              </a:ext>
            </a:extLst>
          </p:cNvPr>
          <p:cNvSpPr>
            <a:spLocks noGrp="1"/>
          </p:cNvSpPr>
          <p:nvPr>
            <p:ph type="title"/>
          </p:nvPr>
        </p:nvSpPr>
        <p:spPr>
          <a:xfrm>
            <a:off x="719138" y="2073152"/>
            <a:ext cx="6229349" cy="498598"/>
          </a:xfrm>
        </p:spPr>
        <p:txBody>
          <a:bodyPr anchor="b" anchorCtr="0"/>
          <a:lstStyle>
            <a:lvl1pPr>
              <a:defRPr sz="3600" b="0">
                <a:solidFill>
                  <a:schemeClr val="bg1"/>
                </a:solidFill>
              </a:defRPr>
            </a:lvl1pPr>
          </a:lstStyle>
          <a:p>
            <a:r>
              <a:rPr lang="en-US"/>
              <a:t>Click to edit Master title style</a:t>
            </a:r>
            <a:endParaRPr lang="en-GB" dirty="0"/>
          </a:p>
        </p:txBody>
      </p:sp>
      <p:sp>
        <p:nvSpPr>
          <p:cNvPr id="96" name="Text Placeholder 2">
            <a:extLst>
              <a:ext uri="{FF2B5EF4-FFF2-40B4-BE49-F238E27FC236}">
                <a16:creationId xmlns:a16="http://schemas.microsoft.com/office/drawing/2014/main" id="{D7A9C699-8F0A-4E00-BDF0-26122D0EC3E7}"/>
              </a:ext>
            </a:extLst>
          </p:cNvPr>
          <p:cNvSpPr>
            <a:spLocks noGrp="1"/>
          </p:cNvSpPr>
          <p:nvPr>
            <p:ph type="body" idx="15"/>
          </p:nvPr>
        </p:nvSpPr>
        <p:spPr>
          <a:xfrm>
            <a:off x="719138" y="2905339"/>
            <a:ext cx="6229349" cy="249299"/>
          </a:xfrm>
          <a:prstGeom prst="rect">
            <a:avLst/>
          </a:prstGeom>
        </p:spPr>
        <p:txBody>
          <a:bodyPr anchor="t" anchorCtr="0">
            <a:spAutoFit/>
          </a:bodyPr>
          <a:lstStyle>
            <a:lvl1pPr marL="0" indent="0" algn="l">
              <a:buNone/>
              <a:defRPr sz="1800" b="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cxnSp>
        <p:nvCxnSpPr>
          <p:cNvPr id="110" name="Straight Connector 109">
            <a:extLst>
              <a:ext uri="{FF2B5EF4-FFF2-40B4-BE49-F238E27FC236}">
                <a16:creationId xmlns:a16="http://schemas.microsoft.com/office/drawing/2014/main" id="{75B75468-0434-4402-AB2B-C030AF1561D2}"/>
              </a:ext>
            </a:extLst>
          </p:cNvPr>
          <p:cNvCxnSpPr>
            <a:cxnSpLocks/>
          </p:cNvCxnSpPr>
          <p:nvPr userDrawn="1"/>
        </p:nvCxnSpPr>
        <p:spPr>
          <a:xfrm>
            <a:off x="0" y="4767263"/>
            <a:ext cx="75396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7" name="Group 116">
            <a:extLst>
              <a:ext uri="{FF2B5EF4-FFF2-40B4-BE49-F238E27FC236}">
                <a16:creationId xmlns:a16="http://schemas.microsoft.com/office/drawing/2014/main" id="{CD50210A-D777-45CD-8D07-DD07FEF12FC6}"/>
              </a:ext>
            </a:extLst>
          </p:cNvPr>
          <p:cNvGrpSpPr>
            <a:grpSpLocks noChangeAspect="1"/>
          </p:cNvGrpSpPr>
          <p:nvPr userDrawn="1"/>
        </p:nvGrpSpPr>
        <p:grpSpPr>
          <a:xfrm>
            <a:off x="719138" y="694016"/>
            <a:ext cx="610118" cy="610118"/>
            <a:chOff x="4186108" y="2185858"/>
            <a:chExt cx="1076583" cy="1076583"/>
          </a:xfrm>
        </p:grpSpPr>
        <p:pic>
          <p:nvPicPr>
            <p:cNvPr id="118" name="Picture 117">
              <a:extLst>
                <a:ext uri="{FF2B5EF4-FFF2-40B4-BE49-F238E27FC236}">
                  <a16:creationId xmlns:a16="http://schemas.microsoft.com/office/drawing/2014/main" id="{0FE7FBF5-AADF-4BC1-8761-D7ECA1D25EA9}"/>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4186108" y="2185858"/>
              <a:ext cx="1076583" cy="1076583"/>
            </a:xfrm>
            <a:prstGeom prst="rect">
              <a:avLst/>
            </a:prstGeom>
          </p:spPr>
        </p:pic>
        <p:pic>
          <p:nvPicPr>
            <p:cNvPr id="119" name="Picture 118" descr="A picture containing drawing&#10;&#10;Description automatically generated">
              <a:extLst>
                <a:ext uri="{FF2B5EF4-FFF2-40B4-BE49-F238E27FC236}">
                  <a16:creationId xmlns:a16="http://schemas.microsoft.com/office/drawing/2014/main" id="{D2BAF1C5-944B-43C7-80B4-E0AB7F3C723D}"/>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4186108" y="2185858"/>
              <a:ext cx="1076583" cy="1076583"/>
            </a:xfrm>
            <a:prstGeom prst="rect">
              <a:avLst/>
            </a:prstGeom>
          </p:spPr>
        </p:pic>
        <p:pic>
          <p:nvPicPr>
            <p:cNvPr id="120" name="Picture 119" descr="A close up of a logo&#10;&#10;Description automatically generated">
              <a:extLst>
                <a:ext uri="{FF2B5EF4-FFF2-40B4-BE49-F238E27FC236}">
                  <a16:creationId xmlns:a16="http://schemas.microsoft.com/office/drawing/2014/main" id="{99AAE577-C5C7-4052-9EB0-FB4689709356}"/>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4186108" y="2185858"/>
              <a:ext cx="1076583" cy="1076583"/>
            </a:xfrm>
            <a:prstGeom prst="rect">
              <a:avLst/>
            </a:prstGeom>
          </p:spPr>
        </p:pic>
      </p:grpSp>
      <p:sp>
        <p:nvSpPr>
          <p:cNvPr id="3" name="Rectangle 2">
            <a:extLst>
              <a:ext uri="{FF2B5EF4-FFF2-40B4-BE49-F238E27FC236}">
                <a16:creationId xmlns:a16="http://schemas.microsoft.com/office/drawing/2014/main" id="{608845C5-4EAE-4C6A-870A-BE6562A53C99}"/>
              </a:ext>
            </a:extLst>
          </p:cNvPr>
          <p:cNvSpPr/>
          <p:nvPr userDrawn="1"/>
        </p:nvSpPr>
        <p:spPr>
          <a:xfrm>
            <a:off x="719138" y="2708076"/>
            <a:ext cx="468000" cy="3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Connector 16">
            <a:extLst>
              <a:ext uri="{FF2B5EF4-FFF2-40B4-BE49-F238E27FC236}">
                <a16:creationId xmlns:a16="http://schemas.microsoft.com/office/drawing/2014/main" id="{E40D8EBF-6145-4EA1-A7D6-7C7F6D0A700F}"/>
              </a:ext>
            </a:extLst>
          </p:cNvPr>
          <p:cNvCxnSpPr>
            <a:cxnSpLocks/>
          </p:cNvCxnSpPr>
          <p:nvPr userDrawn="1"/>
        </p:nvCxnSpPr>
        <p:spPr>
          <a:xfrm>
            <a:off x="8928000" y="4767263"/>
            <a:ext cx="21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SmartArt Placeholder 8">
            <a:extLst>
              <a:ext uri="{FF2B5EF4-FFF2-40B4-BE49-F238E27FC236}">
                <a16:creationId xmlns:a16="http://schemas.microsoft.com/office/drawing/2014/main" id="{260DFB41-3A12-4B8C-8D39-388463C5AC74}"/>
              </a:ext>
            </a:extLst>
          </p:cNvPr>
          <p:cNvSpPr>
            <a:spLocks noGrp="1"/>
          </p:cNvSpPr>
          <p:nvPr>
            <p:ph type="dgm" sz="quarter" idx="19"/>
          </p:nvPr>
        </p:nvSpPr>
        <p:spPr>
          <a:xfrm>
            <a:off x="7726825" y="4715349"/>
            <a:ext cx="1058398" cy="103827"/>
          </a:xfrm>
          <a:blipFill>
            <a:blip r:embed="rId6"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15" name="Footer Placeholder 4">
            <a:extLst>
              <a:ext uri="{FF2B5EF4-FFF2-40B4-BE49-F238E27FC236}">
                <a16:creationId xmlns:a16="http://schemas.microsoft.com/office/drawing/2014/main" id="{120AB9DC-26ED-4B33-9CA8-B34C582C6B20}"/>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bg1"/>
                </a:solidFill>
              </a:defRPr>
            </a:lvl1pPr>
          </a:lstStyle>
          <a:p>
            <a:r>
              <a:rPr lang="en-US"/>
              <a:t>"We engineer invention through curiosity and creativity using our core technology"</a:t>
            </a:r>
            <a:endParaRPr lang="en-GB" dirty="0"/>
          </a:p>
        </p:txBody>
      </p:sp>
      <p:sp>
        <p:nvSpPr>
          <p:cNvPr id="16" name="Slide Number Placeholder 5">
            <a:extLst>
              <a:ext uri="{FF2B5EF4-FFF2-40B4-BE49-F238E27FC236}">
                <a16:creationId xmlns:a16="http://schemas.microsoft.com/office/drawing/2014/main" id="{7F544FD4-F007-41FE-AA25-159D2C86FC68}"/>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bg1"/>
                </a:solidFill>
              </a:defRPr>
            </a:lvl1pPr>
          </a:lstStyle>
          <a:p>
            <a:fld id="{DF32FFA7-C492-4FCA-8AAC-8A53CB163321}" type="slidenum">
              <a:rPr lang="en-GB" smtClean="0"/>
              <a:pPr/>
              <a:t>‹#›</a:t>
            </a:fld>
            <a:endParaRPr lang="en-GB" dirty="0"/>
          </a:p>
        </p:txBody>
      </p:sp>
    </p:spTree>
    <p:extLst>
      <p:ext uri="{BB962C8B-B14F-4D97-AF65-F5344CB8AC3E}">
        <p14:creationId xmlns:p14="http://schemas.microsoft.com/office/powerpoint/2010/main" val="3572264212"/>
      </p:ext>
    </p:extLst>
  </p:cSld>
  <p:clrMapOvr>
    <a:masterClrMapping/>
  </p:clrMapOvr>
  <p:extLst>
    <p:ext uri="{DCECCB84-F9BA-43D5-87BE-67443E8EF086}">
      <p15:sldGuideLst xmlns:p15="http://schemas.microsoft.com/office/powerpoint/2012/main">
        <p15:guide id="1" pos="453"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mage top and Content_1 column">
    <p:bg>
      <p:bgPr>
        <a:solidFill>
          <a:schemeClr val="bg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A28E7CD-731B-408B-BC71-59D5B55074D5}"/>
              </a:ext>
            </a:extLst>
          </p:cNvPr>
          <p:cNvSpPr>
            <a:spLocks noGrp="1"/>
          </p:cNvSpPr>
          <p:nvPr>
            <p:ph type="pic" sz="quarter" idx="17"/>
          </p:nvPr>
        </p:nvSpPr>
        <p:spPr>
          <a:xfrm>
            <a:off x="0" y="0"/>
            <a:ext cx="9144000" cy="1882775"/>
          </a:xfrm>
          <a:ln>
            <a:noFill/>
          </a:ln>
        </p:spPr>
        <p:txBody>
          <a:bodyPr anchor="ctr" anchorCtr="0">
            <a:noAutofit/>
          </a:bodyPr>
          <a:lstStyle>
            <a:lvl1pPr algn="ctr">
              <a:defRPr sz="1600">
                <a:solidFill>
                  <a:schemeClr val="bg1"/>
                </a:solidFill>
              </a:defRPr>
            </a:lvl1pPr>
          </a:lstStyle>
          <a:p>
            <a:r>
              <a:rPr lang="en-US"/>
              <a:t>Click icon to add picture</a:t>
            </a:r>
            <a:endParaRPr lang="en-GB" dirty="0"/>
          </a:p>
        </p:txBody>
      </p:sp>
      <p:sp>
        <p:nvSpPr>
          <p:cNvPr id="8" name="Rectangle 7">
            <a:extLst>
              <a:ext uri="{FF2B5EF4-FFF2-40B4-BE49-F238E27FC236}">
                <a16:creationId xmlns:a16="http://schemas.microsoft.com/office/drawing/2014/main" id="{30CA2145-5059-4ECE-ADF5-E08F60DB42EE}"/>
              </a:ext>
            </a:extLst>
          </p:cNvPr>
          <p:cNvSpPr/>
          <p:nvPr userDrawn="1"/>
        </p:nvSpPr>
        <p:spPr>
          <a:xfrm>
            <a:off x="0" y="1882139"/>
            <a:ext cx="9144000" cy="32613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A1C6B61F-31B7-4585-902A-A036F35F70B5}"/>
              </a:ext>
            </a:extLst>
          </p:cNvPr>
          <p:cNvCxnSpPr>
            <a:cxnSpLocks/>
          </p:cNvCxnSpPr>
          <p:nvPr userDrawn="1"/>
        </p:nvCxnSpPr>
        <p:spPr>
          <a:xfrm>
            <a:off x="0" y="4767263"/>
            <a:ext cx="7539644" cy="0"/>
          </a:xfrm>
          <a:prstGeom prst="line">
            <a:avLst/>
          </a:prstGeom>
          <a:ln>
            <a:gradFill flip="none" rotWithShape="1">
              <a:gsLst>
                <a:gs pos="100000">
                  <a:schemeClr val="accent1"/>
                </a:gs>
                <a:gs pos="0">
                  <a:schemeClr val="tx2"/>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7728DBD-405F-4151-9D47-65D5919D5D62}"/>
              </a:ext>
            </a:extLst>
          </p:cNvPr>
          <p:cNvCxnSpPr>
            <a:cxnSpLocks/>
          </p:cNvCxnSpPr>
          <p:nvPr userDrawn="1"/>
        </p:nvCxnSpPr>
        <p:spPr>
          <a:xfrm>
            <a:off x="8928000" y="4767263"/>
            <a:ext cx="216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Title 1">
            <a:extLst>
              <a:ext uri="{FF2B5EF4-FFF2-40B4-BE49-F238E27FC236}">
                <a16:creationId xmlns:a16="http://schemas.microsoft.com/office/drawing/2014/main" id="{3575D744-F051-4B94-B66C-367B5205DE07}"/>
              </a:ext>
            </a:extLst>
          </p:cNvPr>
          <p:cNvSpPr>
            <a:spLocks noGrp="1"/>
          </p:cNvSpPr>
          <p:nvPr>
            <p:ph type="title"/>
          </p:nvPr>
        </p:nvSpPr>
        <p:spPr>
          <a:xfrm>
            <a:off x="358774" y="313200"/>
            <a:ext cx="4033839" cy="720000"/>
          </a:xfrm>
        </p:spPr>
        <p:txBody>
          <a:bodyPr anchor="b"/>
          <a:lstStyle>
            <a:lvl1pPr>
              <a:defRPr sz="2600">
                <a:solidFill>
                  <a:schemeClr val="bg1"/>
                </a:solidFill>
              </a:defRPr>
            </a:lvl1pPr>
          </a:lstStyle>
          <a:p>
            <a:r>
              <a:rPr lang="en-US"/>
              <a:t>Click to edit Master title style</a:t>
            </a:r>
            <a:endParaRPr lang="en-US" dirty="0"/>
          </a:p>
        </p:txBody>
      </p:sp>
      <p:sp>
        <p:nvSpPr>
          <p:cNvPr id="12" name="SmartArt Placeholder 8">
            <a:extLst>
              <a:ext uri="{FF2B5EF4-FFF2-40B4-BE49-F238E27FC236}">
                <a16:creationId xmlns:a16="http://schemas.microsoft.com/office/drawing/2014/main" id="{F8DB5272-C219-4796-8A26-CFBE090A2513}"/>
              </a:ext>
            </a:extLst>
          </p:cNvPr>
          <p:cNvSpPr>
            <a:spLocks noGrp="1"/>
          </p:cNvSpPr>
          <p:nvPr>
            <p:ph type="dgm" sz="quarter" idx="19"/>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9" name="Rectangle 8">
            <a:extLst>
              <a:ext uri="{FF2B5EF4-FFF2-40B4-BE49-F238E27FC236}">
                <a16:creationId xmlns:a16="http://schemas.microsoft.com/office/drawing/2014/main" id="{92ECFAD1-52E6-495A-A1E7-20E1BE54F26E}"/>
              </a:ext>
            </a:extLst>
          </p:cNvPr>
          <p:cNvSpPr/>
          <p:nvPr userDrawn="1"/>
        </p:nvSpPr>
        <p:spPr>
          <a:xfrm>
            <a:off x="358774" y="1165787"/>
            <a:ext cx="468000" cy="3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ooter Placeholder 4">
            <a:extLst>
              <a:ext uri="{FF2B5EF4-FFF2-40B4-BE49-F238E27FC236}">
                <a16:creationId xmlns:a16="http://schemas.microsoft.com/office/drawing/2014/main" id="{73F5CAA9-A7D6-40B3-8903-A2C155E2BA7A}"/>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"We engineer invention through curiosity and creativity using our core technology"</a:t>
            </a:r>
            <a:endParaRPr lang="en-GB" dirty="0"/>
          </a:p>
        </p:txBody>
      </p:sp>
      <p:sp>
        <p:nvSpPr>
          <p:cNvPr id="14" name="Slide Number Placeholder 5">
            <a:extLst>
              <a:ext uri="{FF2B5EF4-FFF2-40B4-BE49-F238E27FC236}">
                <a16:creationId xmlns:a16="http://schemas.microsoft.com/office/drawing/2014/main" id="{8279B46D-0E14-49C4-BFC9-8626BF29EE86}"/>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tx1">
                    <a:tint val="75000"/>
                  </a:schemeClr>
                </a:solidFill>
              </a:defRPr>
            </a:lvl1pPr>
          </a:lstStyle>
          <a:p>
            <a:fld id="{DF32FFA7-C492-4FCA-8AAC-8A53CB163321}" type="slidenum">
              <a:rPr lang="en-GB" smtClean="0"/>
              <a:pPr/>
              <a:t>‹#›</a:t>
            </a:fld>
            <a:endParaRPr lang="en-GB" dirty="0"/>
          </a:p>
        </p:txBody>
      </p:sp>
      <p:sp>
        <p:nvSpPr>
          <p:cNvPr id="4" name="Content Placeholder 3">
            <a:extLst>
              <a:ext uri="{FF2B5EF4-FFF2-40B4-BE49-F238E27FC236}">
                <a16:creationId xmlns:a16="http://schemas.microsoft.com/office/drawing/2014/main" id="{885AAD30-101A-4001-8224-F19A61E6B62C}"/>
              </a:ext>
            </a:extLst>
          </p:cNvPr>
          <p:cNvSpPr>
            <a:spLocks noGrp="1"/>
          </p:cNvSpPr>
          <p:nvPr>
            <p:ph sz="quarter" idx="20"/>
          </p:nvPr>
        </p:nvSpPr>
        <p:spPr>
          <a:xfrm>
            <a:off x="358775" y="2246400"/>
            <a:ext cx="8427600" cy="2304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244445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416"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mage top and Content_2 columns">
    <p:bg>
      <p:bgPr>
        <a:solidFill>
          <a:schemeClr val="bg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A28E7CD-731B-408B-BC71-59D5B55074D5}"/>
              </a:ext>
            </a:extLst>
          </p:cNvPr>
          <p:cNvSpPr>
            <a:spLocks noGrp="1"/>
          </p:cNvSpPr>
          <p:nvPr>
            <p:ph type="pic" sz="quarter" idx="17"/>
          </p:nvPr>
        </p:nvSpPr>
        <p:spPr>
          <a:xfrm>
            <a:off x="0" y="0"/>
            <a:ext cx="9144000" cy="1882775"/>
          </a:xfrm>
          <a:ln>
            <a:noFill/>
          </a:ln>
        </p:spPr>
        <p:txBody>
          <a:bodyPr anchor="ctr" anchorCtr="0">
            <a:noAutofit/>
          </a:bodyPr>
          <a:lstStyle>
            <a:lvl1pPr algn="ctr">
              <a:defRPr sz="1600">
                <a:solidFill>
                  <a:schemeClr val="bg1"/>
                </a:solidFill>
              </a:defRPr>
            </a:lvl1pPr>
          </a:lstStyle>
          <a:p>
            <a:r>
              <a:rPr lang="en-US"/>
              <a:t>Click icon to add picture</a:t>
            </a:r>
            <a:endParaRPr lang="en-GB" dirty="0"/>
          </a:p>
        </p:txBody>
      </p:sp>
      <p:sp>
        <p:nvSpPr>
          <p:cNvPr id="8" name="Rectangle 7">
            <a:extLst>
              <a:ext uri="{FF2B5EF4-FFF2-40B4-BE49-F238E27FC236}">
                <a16:creationId xmlns:a16="http://schemas.microsoft.com/office/drawing/2014/main" id="{30CA2145-5059-4ECE-ADF5-E08F60DB42EE}"/>
              </a:ext>
            </a:extLst>
          </p:cNvPr>
          <p:cNvSpPr/>
          <p:nvPr userDrawn="1"/>
        </p:nvSpPr>
        <p:spPr>
          <a:xfrm>
            <a:off x="0" y="1882139"/>
            <a:ext cx="9144000" cy="32613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A1C6B61F-31B7-4585-902A-A036F35F70B5}"/>
              </a:ext>
            </a:extLst>
          </p:cNvPr>
          <p:cNvCxnSpPr>
            <a:cxnSpLocks/>
          </p:cNvCxnSpPr>
          <p:nvPr userDrawn="1"/>
        </p:nvCxnSpPr>
        <p:spPr>
          <a:xfrm>
            <a:off x="0" y="4767263"/>
            <a:ext cx="7539644" cy="0"/>
          </a:xfrm>
          <a:prstGeom prst="line">
            <a:avLst/>
          </a:prstGeom>
          <a:ln>
            <a:gradFill flip="none" rotWithShape="1">
              <a:gsLst>
                <a:gs pos="100000">
                  <a:schemeClr val="accent1"/>
                </a:gs>
                <a:gs pos="0">
                  <a:schemeClr val="tx2"/>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7728DBD-405F-4151-9D47-65D5919D5D62}"/>
              </a:ext>
            </a:extLst>
          </p:cNvPr>
          <p:cNvCxnSpPr>
            <a:cxnSpLocks/>
          </p:cNvCxnSpPr>
          <p:nvPr userDrawn="1"/>
        </p:nvCxnSpPr>
        <p:spPr>
          <a:xfrm>
            <a:off x="8928000" y="4767263"/>
            <a:ext cx="216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Title 1">
            <a:extLst>
              <a:ext uri="{FF2B5EF4-FFF2-40B4-BE49-F238E27FC236}">
                <a16:creationId xmlns:a16="http://schemas.microsoft.com/office/drawing/2014/main" id="{3575D744-F051-4B94-B66C-367B5205DE07}"/>
              </a:ext>
            </a:extLst>
          </p:cNvPr>
          <p:cNvSpPr>
            <a:spLocks noGrp="1"/>
          </p:cNvSpPr>
          <p:nvPr>
            <p:ph type="title"/>
          </p:nvPr>
        </p:nvSpPr>
        <p:spPr>
          <a:xfrm>
            <a:off x="358774" y="313200"/>
            <a:ext cx="4033839" cy="720000"/>
          </a:xfrm>
        </p:spPr>
        <p:txBody>
          <a:bodyPr anchor="b"/>
          <a:lstStyle>
            <a:lvl1pPr>
              <a:defRPr sz="2600">
                <a:solidFill>
                  <a:schemeClr val="bg1"/>
                </a:solidFill>
              </a:defRPr>
            </a:lvl1pPr>
          </a:lstStyle>
          <a:p>
            <a:r>
              <a:rPr lang="en-US"/>
              <a:t>Click to edit Master title style</a:t>
            </a:r>
            <a:endParaRPr lang="en-US" dirty="0"/>
          </a:p>
        </p:txBody>
      </p:sp>
      <p:sp>
        <p:nvSpPr>
          <p:cNvPr id="12" name="SmartArt Placeholder 8">
            <a:extLst>
              <a:ext uri="{FF2B5EF4-FFF2-40B4-BE49-F238E27FC236}">
                <a16:creationId xmlns:a16="http://schemas.microsoft.com/office/drawing/2014/main" id="{F8DB5272-C219-4796-8A26-CFBE090A2513}"/>
              </a:ext>
            </a:extLst>
          </p:cNvPr>
          <p:cNvSpPr>
            <a:spLocks noGrp="1"/>
          </p:cNvSpPr>
          <p:nvPr>
            <p:ph type="dgm" sz="quarter" idx="19"/>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9" name="Rectangle 8">
            <a:extLst>
              <a:ext uri="{FF2B5EF4-FFF2-40B4-BE49-F238E27FC236}">
                <a16:creationId xmlns:a16="http://schemas.microsoft.com/office/drawing/2014/main" id="{92ECFAD1-52E6-495A-A1E7-20E1BE54F26E}"/>
              </a:ext>
            </a:extLst>
          </p:cNvPr>
          <p:cNvSpPr/>
          <p:nvPr userDrawn="1"/>
        </p:nvSpPr>
        <p:spPr>
          <a:xfrm>
            <a:off x="358774" y="1165787"/>
            <a:ext cx="468000" cy="3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Footer Placeholder 4">
            <a:extLst>
              <a:ext uri="{FF2B5EF4-FFF2-40B4-BE49-F238E27FC236}">
                <a16:creationId xmlns:a16="http://schemas.microsoft.com/office/drawing/2014/main" id="{0427AB9B-3D14-419E-B130-C59380765302}"/>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"We engineer invention through curiosity and creativity using our core technology"</a:t>
            </a:r>
            <a:endParaRPr lang="en-GB" dirty="0"/>
          </a:p>
        </p:txBody>
      </p:sp>
      <p:sp>
        <p:nvSpPr>
          <p:cNvPr id="19" name="Slide Number Placeholder 5">
            <a:extLst>
              <a:ext uri="{FF2B5EF4-FFF2-40B4-BE49-F238E27FC236}">
                <a16:creationId xmlns:a16="http://schemas.microsoft.com/office/drawing/2014/main" id="{D10C28AE-9422-4C33-B350-CAC91B8705DA}"/>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tx1">
                    <a:tint val="75000"/>
                  </a:schemeClr>
                </a:solidFill>
              </a:defRPr>
            </a:lvl1pPr>
          </a:lstStyle>
          <a:p>
            <a:fld id="{DF32FFA7-C492-4FCA-8AAC-8A53CB163321}" type="slidenum">
              <a:rPr lang="en-GB" smtClean="0"/>
              <a:pPr/>
              <a:t>‹#›</a:t>
            </a:fld>
            <a:endParaRPr lang="en-GB" dirty="0"/>
          </a:p>
        </p:txBody>
      </p:sp>
      <p:sp>
        <p:nvSpPr>
          <p:cNvPr id="4" name="Content Placeholder 3">
            <a:extLst>
              <a:ext uri="{FF2B5EF4-FFF2-40B4-BE49-F238E27FC236}">
                <a16:creationId xmlns:a16="http://schemas.microsoft.com/office/drawing/2014/main" id="{BA239B5C-8E23-40CB-81FD-FB707D15D4A5}"/>
              </a:ext>
            </a:extLst>
          </p:cNvPr>
          <p:cNvSpPr>
            <a:spLocks noGrp="1"/>
          </p:cNvSpPr>
          <p:nvPr>
            <p:ph sz="quarter" idx="20"/>
          </p:nvPr>
        </p:nvSpPr>
        <p:spPr>
          <a:xfrm>
            <a:off x="358775" y="2246400"/>
            <a:ext cx="4035600" cy="2304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Content Placeholder 5">
            <a:extLst>
              <a:ext uri="{FF2B5EF4-FFF2-40B4-BE49-F238E27FC236}">
                <a16:creationId xmlns:a16="http://schemas.microsoft.com/office/drawing/2014/main" id="{E5366389-EC12-4204-82E6-AA3268ADE9C2}"/>
              </a:ext>
            </a:extLst>
          </p:cNvPr>
          <p:cNvSpPr>
            <a:spLocks noGrp="1"/>
          </p:cNvSpPr>
          <p:nvPr>
            <p:ph sz="quarter" idx="21"/>
          </p:nvPr>
        </p:nvSpPr>
        <p:spPr>
          <a:xfrm>
            <a:off x="4748400" y="2246400"/>
            <a:ext cx="4035600" cy="2304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549421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416"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mage top and Content_3 columns">
    <p:bg>
      <p:bgPr>
        <a:solidFill>
          <a:schemeClr val="bg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A28E7CD-731B-408B-BC71-59D5B55074D5}"/>
              </a:ext>
            </a:extLst>
          </p:cNvPr>
          <p:cNvSpPr>
            <a:spLocks noGrp="1"/>
          </p:cNvSpPr>
          <p:nvPr>
            <p:ph type="pic" sz="quarter" idx="17"/>
          </p:nvPr>
        </p:nvSpPr>
        <p:spPr>
          <a:xfrm>
            <a:off x="0" y="0"/>
            <a:ext cx="9144000" cy="1882775"/>
          </a:xfrm>
          <a:ln>
            <a:noFill/>
          </a:ln>
        </p:spPr>
        <p:txBody>
          <a:bodyPr anchor="ctr" anchorCtr="0">
            <a:noAutofit/>
          </a:bodyPr>
          <a:lstStyle>
            <a:lvl1pPr algn="ctr">
              <a:defRPr sz="1600">
                <a:solidFill>
                  <a:schemeClr val="bg1"/>
                </a:solidFill>
              </a:defRPr>
            </a:lvl1pPr>
          </a:lstStyle>
          <a:p>
            <a:r>
              <a:rPr lang="en-US"/>
              <a:t>Click icon to add picture</a:t>
            </a:r>
            <a:endParaRPr lang="en-GB" dirty="0"/>
          </a:p>
        </p:txBody>
      </p:sp>
      <p:sp>
        <p:nvSpPr>
          <p:cNvPr id="8" name="Rectangle 7">
            <a:extLst>
              <a:ext uri="{FF2B5EF4-FFF2-40B4-BE49-F238E27FC236}">
                <a16:creationId xmlns:a16="http://schemas.microsoft.com/office/drawing/2014/main" id="{30CA2145-5059-4ECE-ADF5-E08F60DB42EE}"/>
              </a:ext>
            </a:extLst>
          </p:cNvPr>
          <p:cNvSpPr/>
          <p:nvPr userDrawn="1"/>
        </p:nvSpPr>
        <p:spPr>
          <a:xfrm>
            <a:off x="0" y="1882139"/>
            <a:ext cx="9144000" cy="32613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A1C6B61F-31B7-4585-902A-A036F35F70B5}"/>
              </a:ext>
            </a:extLst>
          </p:cNvPr>
          <p:cNvCxnSpPr>
            <a:cxnSpLocks/>
          </p:cNvCxnSpPr>
          <p:nvPr userDrawn="1"/>
        </p:nvCxnSpPr>
        <p:spPr>
          <a:xfrm>
            <a:off x="0" y="4767263"/>
            <a:ext cx="7539644" cy="0"/>
          </a:xfrm>
          <a:prstGeom prst="line">
            <a:avLst/>
          </a:prstGeom>
          <a:ln>
            <a:gradFill flip="none" rotWithShape="1">
              <a:gsLst>
                <a:gs pos="100000">
                  <a:schemeClr val="accent1"/>
                </a:gs>
                <a:gs pos="0">
                  <a:schemeClr val="tx2"/>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7728DBD-405F-4151-9D47-65D5919D5D62}"/>
              </a:ext>
            </a:extLst>
          </p:cNvPr>
          <p:cNvCxnSpPr>
            <a:cxnSpLocks/>
          </p:cNvCxnSpPr>
          <p:nvPr userDrawn="1"/>
        </p:nvCxnSpPr>
        <p:spPr>
          <a:xfrm>
            <a:off x="8928000" y="4767263"/>
            <a:ext cx="216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Title 1">
            <a:extLst>
              <a:ext uri="{FF2B5EF4-FFF2-40B4-BE49-F238E27FC236}">
                <a16:creationId xmlns:a16="http://schemas.microsoft.com/office/drawing/2014/main" id="{3575D744-F051-4B94-B66C-367B5205DE07}"/>
              </a:ext>
            </a:extLst>
          </p:cNvPr>
          <p:cNvSpPr>
            <a:spLocks noGrp="1"/>
          </p:cNvSpPr>
          <p:nvPr>
            <p:ph type="title"/>
          </p:nvPr>
        </p:nvSpPr>
        <p:spPr>
          <a:xfrm>
            <a:off x="358774" y="313200"/>
            <a:ext cx="4033839" cy="720000"/>
          </a:xfrm>
        </p:spPr>
        <p:txBody>
          <a:bodyPr anchor="b"/>
          <a:lstStyle>
            <a:lvl1pPr>
              <a:defRPr sz="2600">
                <a:solidFill>
                  <a:schemeClr val="bg1"/>
                </a:solidFill>
              </a:defRPr>
            </a:lvl1pPr>
          </a:lstStyle>
          <a:p>
            <a:r>
              <a:rPr lang="en-US"/>
              <a:t>Click to edit Master title style</a:t>
            </a:r>
            <a:endParaRPr lang="en-US" dirty="0"/>
          </a:p>
        </p:txBody>
      </p:sp>
      <p:sp>
        <p:nvSpPr>
          <p:cNvPr id="12" name="SmartArt Placeholder 8">
            <a:extLst>
              <a:ext uri="{FF2B5EF4-FFF2-40B4-BE49-F238E27FC236}">
                <a16:creationId xmlns:a16="http://schemas.microsoft.com/office/drawing/2014/main" id="{F8DB5272-C219-4796-8A26-CFBE090A2513}"/>
              </a:ext>
            </a:extLst>
          </p:cNvPr>
          <p:cNvSpPr>
            <a:spLocks noGrp="1"/>
          </p:cNvSpPr>
          <p:nvPr>
            <p:ph type="dgm" sz="quarter" idx="19"/>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9" name="Rectangle 8">
            <a:extLst>
              <a:ext uri="{FF2B5EF4-FFF2-40B4-BE49-F238E27FC236}">
                <a16:creationId xmlns:a16="http://schemas.microsoft.com/office/drawing/2014/main" id="{92ECFAD1-52E6-495A-A1E7-20E1BE54F26E}"/>
              </a:ext>
            </a:extLst>
          </p:cNvPr>
          <p:cNvSpPr/>
          <p:nvPr userDrawn="1"/>
        </p:nvSpPr>
        <p:spPr>
          <a:xfrm>
            <a:off x="358774" y="1165787"/>
            <a:ext cx="468000" cy="3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Footer Placeholder 4">
            <a:extLst>
              <a:ext uri="{FF2B5EF4-FFF2-40B4-BE49-F238E27FC236}">
                <a16:creationId xmlns:a16="http://schemas.microsoft.com/office/drawing/2014/main" id="{7F5FB386-F636-4C83-94FA-2719D4756B8F}"/>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"We engineer invention through curiosity and creativity using our core technology"</a:t>
            </a:r>
            <a:endParaRPr lang="en-GB" dirty="0"/>
          </a:p>
        </p:txBody>
      </p:sp>
      <p:sp>
        <p:nvSpPr>
          <p:cNvPr id="19" name="Slide Number Placeholder 5">
            <a:extLst>
              <a:ext uri="{FF2B5EF4-FFF2-40B4-BE49-F238E27FC236}">
                <a16:creationId xmlns:a16="http://schemas.microsoft.com/office/drawing/2014/main" id="{2ACFA2BF-07B0-4155-B853-0ECE5F139F58}"/>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tx1">
                    <a:tint val="75000"/>
                  </a:schemeClr>
                </a:solidFill>
              </a:defRPr>
            </a:lvl1pPr>
          </a:lstStyle>
          <a:p>
            <a:fld id="{DF32FFA7-C492-4FCA-8AAC-8A53CB163321}" type="slidenum">
              <a:rPr lang="en-GB" smtClean="0"/>
              <a:pPr/>
              <a:t>‹#›</a:t>
            </a:fld>
            <a:endParaRPr lang="en-GB" dirty="0"/>
          </a:p>
        </p:txBody>
      </p:sp>
      <p:sp>
        <p:nvSpPr>
          <p:cNvPr id="4" name="Content Placeholder 3">
            <a:extLst>
              <a:ext uri="{FF2B5EF4-FFF2-40B4-BE49-F238E27FC236}">
                <a16:creationId xmlns:a16="http://schemas.microsoft.com/office/drawing/2014/main" id="{C20A908B-6880-4994-A931-F6AAAAA00B30}"/>
              </a:ext>
            </a:extLst>
          </p:cNvPr>
          <p:cNvSpPr>
            <a:spLocks noGrp="1"/>
          </p:cNvSpPr>
          <p:nvPr>
            <p:ph sz="quarter" idx="20"/>
          </p:nvPr>
        </p:nvSpPr>
        <p:spPr>
          <a:xfrm>
            <a:off x="358775" y="2246400"/>
            <a:ext cx="2556000" cy="2304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Content Placeholder 5">
            <a:extLst>
              <a:ext uri="{FF2B5EF4-FFF2-40B4-BE49-F238E27FC236}">
                <a16:creationId xmlns:a16="http://schemas.microsoft.com/office/drawing/2014/main" id="{FB5B41EB-24C6-41F4-8895-CD7125636840}"/>
              </a:ext>
            </a:extLst>
          </p:cNvPr>
          <p:cNvSpPr>
            <a:spLocks noGrp="1"/>
          </p:cNvSpPr>
          <p:nvPr>
            <p:ph sz="quarter" idx="21"/>
          </p:nvPr>
        </p:nvSpPr>
        <p:spPr>
          <a:xfrm>
            <a:off x="3294000" y="2246400"/>
            <a:ext cx="2556000" cy="2304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9">
            <a:extLst>
              <a:ext uri="{FF2B5EF4-FFF2-40B4-BE49-F238E27FC236}">
                <a16:creationId xmlns:a16="http://schemas.microsoft.com/office/drawing/2014/main" id="{533C15D3-7F36-4026-AFB1-95DA77C83244}"/>
              </a:ext>
            </a:extLst>
          </p:cNvPr>
          <p:cNvSpPr>
            <a:spLocks noGrp="1"/>
          </p:cNvSpPr>
          <p:nvPr>
            <p:ph sz="quarter" idx="22"/>
          </p:nvPr>
        </p:nvSpPr>
        <p:spPr>
          <a:xfrm>
            <a:off x="6228000" y="2246400"/>
            <a:ext cx="2556000" cy="2304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904341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416"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mage top and Content_4 columns">
    <p:bg>
      <p:bgPr>
        <a:solidFill>
          <a:schemeClr val="bg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A28E7CD-731B-408B-BC71-59D5B55074D5}"/>
              </a:ext>
            </a:extLst>
          </p:cNvPr>
          <p:cNvSpPr>
            <a:spLocks noGrp="1"/>
          </p:cNvSpPr>
          <p:nvPr>
            <p:ph type="pic" sz="quarter" idx="17"/>
          </p:nvPr>
        </p:nvSpPr>
        <p:spPr>
          <a:xfrm>
            <a:off x="0" y="0"/>
            <a:ext cx="9144000" cy="1882775"/>
          </a:xfrm>
          <a:ln>
            <a:noFill/>
          </a:ln>
        </p:spPr>
        <p:txBody>
          <a:bodyPr anchor="ctr" anchorCtr="0">
            <a:noAutofit/>
          </a:bodyPr>
          <a:lstStyle>
            <a:lvl1pPr algn="ctr">
              <a:defRPr sz="1600">
                <a:solidFill>
                  <a:schemeClr val="bg1"/>
                </a:solidFill>
              </a:defRPr>
            </a:lvl1pPr>
          </a:lstStyle>
          <a:p>
            <a:r>
              <a:rPr lang="en-US"/>
              <a:t>Click icon to add picture</a:t>
            </a:r>
            <a:endParaRPr lang="en-GB" dirty="0"/>
          </a:p>
        </p:txBody>
      </p:sp>
      <p:sp>
        <p:nvSpPr>
          <p:cNvPr id="8" name="Rectangle 7">
            <a:extLst>
              <a:ext uri="{FF2B5EF4-FFF2-40B4-BE49-F238E27FC236}">
                <a16:creationId xmlns:a16="http://schemas.microsoft.com/office/drawing/2014/main" id="{30CA2145-5059-4ECE-ADF5-E08F60DB42EE}"/>
              </a:ext>
            </a:extLst>
          </p:cNvPr>
          <p:cNvSpPr/>
          <p:nvPr userDrawn="1"/>
        </p:nvSpPr>
        <p:spPr>
          <a:xfrm>
            <a:off x="0" y="1882139"/>
            <a:ext cx="9144000" cy="32613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A1C6B61F-31B7-4585-902A-A036F35F70B5}"/>
              </a:ext>
            </a:extLst>
          </p:cNvPr>
          <p:cNvCxnSpPr>
            <a:cxnSpLocks/>
          </p:cNvCxnSpPr>
          <p:nvPr userDrawn="1"/>
        </p:nvCxnSpPr>
        <p:spPr>
          <a:xfrm>
            <a:off x="0" y="4767263"/>
            <a:ext cx="7539644" cy="0"/>
          </a:xfrm>
          <a:prstGeom prst="line">
            <a:avLst/>
          </a:prstGeom>
          <a:ln>
            <a:gradFill flip="none" rotWithShape="1">
              <a:gsLst>
                <a:gs pos="100000">
                  <a:schemeClr val="accent1"/>
                </a:gs>
                <a:gs pos="0">
                  <a:schemeClr val="tx2"/>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7728DBD-405F-4151-9D47-65D5919D5D62}"/>
              </a:ext>
            </a:extLst>
          </p:cNvPr>
          <p:cNvCxnSpPr>
            <a:cxnSpLocks/>
          </p:cNvCxnSpPr>
          <p:nvPr userDrawn="1"/>
        </p:nvCxnSpPr>
        <p:spPr>
          <a:xfrm>
            <a:off x="8928000" y="4767263"/>
            <a:ext cx="216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Title 1">
            <a:extLst>
              <a:ext uri="{FF2B5EF4-FFF2-40B4-BE49-F238E27FC236}">
                <a16:creationId xmlns:a16="http://schemas.microsoft.com/office/drawing/2014/main" id="{3575D744-F051-4B94-B66C-367B5205DE07}"/>
              </a:ext>
            </a:extLst>
          </p:cNvPr>
          <p:cNvSpPr>
            <a:spLocks noGrp="1"/>
          </p:cNvSpPr>
          <p:nvPr>
            <p:ph type="title"/>
          </p:nvPr>
        </p:nvSpPr>
        <p:spPr>
          <a:xfrm>
            <a:off x="358774" y="313200"/>
            <a:ext cx="4033839" cy="720000"/>
          </a:xfrm>
        </p:spPr>
        <p:txBody>
          <a:bodyPr anchor="b"/>
          <a:lstStyle>
            <a:lvl1pPr>
              <a:defRPr sz="2600">
                <a:solidFill>
                  <a:schemeClr val="bg1"/>
                </a:solidFill>
              </a:defRPr>
            </a:lvl1pPr>
          </a:lstStyle>
          <a:p>
            <a:r>
              <a:rPr lang="en-US"/>
              <a:t>Click to edit Master title style</a:t>
            </a:r>
            <a:endParaRPr lang="en-US" dirty="0"/>
          </a:p>
        </p:txBody>
      </p:sp>
      <p:sp>
        <p:nvSpPr>
          <p:cNvPr id="12" name="SmartArt Placeholder 8">
            <a:extLst>
              <a:ext uri="{FF2B5EF4-FFF2-40B4-BE49-F238E27FC236}">
                <a16:creationId xmlns:a16="http://schemas.microsoft.com/office/drawing/2014/main" id="{F8DB5272-C219-4796-8A26-CFBE090A2513}"/>
              </a:ext>
            </a:extLst>
          </p:cNvPr>
          <p:cNvSpPr>
            <a:spLocks noGrp="1"/>
          </p:cNvSpPr>
          <p:nvPr>
            <p:ph type="dgm" sz="quarter" idx="19"/>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9" name="Rectangle 8">
            <a:extLst>
              <a:ext uri="{FF2B5EF4-FFF2-40B4-BE49-F238E27FC236}">
                <a16:creationId xmlns:a16="http://schemas.microsoft.com/office/drawing/2014/main" id="{92ECFAD1-52E6-495A-A1E7-20E1BE54F26E}"/>
              </a:ext>
            </a:extLst>
          </p:cNvPr>
          <p:cNvSpPr/>
          <p:nvPr userDrawn="1"/>
        </p:nvSpPr>
        <p:spPr>
          <a:xfrm>
            <a:off x="358774" y="1165787"/>
            <a:ext cx="468000" cy="3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ooter Placeholder 4">
            <a:extLst>
              <a:ext uri="{FF2B5EF4-FFF2-40B4-BE49-F238E27FC236}">
                <a16:creationId xmlns:a16="http://schemas.microsoft.com/office/drawing/2014/main" id="{87DC5836-E146-474E-8BC5-0091020A3BF3}"/>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"We engineer invention through curiosity and creativity using our core technology"</a:t>
            </a:r>
            <a:endParaRPr lang="en-GB" dirty="0"/>
          </a:p>
        </p:txBody>
      </p:sp>
      <p:sp>
        <p:nvSpPr>
          <p:cNvPr id="20" name="Slide Number Placeholder 5">
            <a:extLst>
              <a:ext uri="{FF2B5EF4-FFF2-40B4-BE49-F238E27FC236}">
                <a16:creationId xmlns:a16="http://schemas.microsoft.com/office/drawing/2014/main" id="{F32B9A50-F4B7-4185-B26E-CA5C71D08604}"/>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tx1">
                    <a:tint val="75000"/>
                  </a:schemeClr>
                </a:solidFill>
              </a:defRPr>
            </a:lvl1pPr>
          </a:lstStyle>
          <a:p>
            <a:fld id="{DF32FFA7-C492-4FCA-8AAC-8A53CB163321}" type="slidenum">
              <a:rPr lang="en-GB" smtClean="0"/>
              <a:pPr/>
              <a:t>‹#›</a:t>
            </a:fld>
            <a:endParaRPr lang="en-GB" dirty="0"/>
          </a:p>
        </p:txBody>
      </p:sp>
      <p:sp>
        <p:nvSpPr>
          <p:cNvPr id="4" name="Content Placeholder 3">
            <a:extLst>
              <a:ext uri="{FF2B5EF4-FFF2-40B4-BE49-F238E27FC236}">
                <a16:creationId xmlns:a16="http://schemas.microsoft.com/office/drawing/2014/main" id="{4FDD5DF4-98A3-41F6-9594-92F665186A0B}"/>
              </a:ext>
            </a:extLst>
          </p:cNvPr>
          <p:cNvSpPr>
            <a:spLocks noGrp="1"/>
          </p:cNvSpPr>
          <p:nvPr>
            <p:ph sz="quarter" idx="20"/>
          </p:nvPr>
        </p:nvSpPr>
        <p:spPr>
          <a:xfrm>
            <a:off x="360000" y="2246400"/>
            <a:ext cx="1836000" cy="2304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Content Placeholder 5">
            <a:extLst>
              <a:ext uri="{FF2B5EF4-FFF2-40B4-BE49-F238E27FC236}">
                <a16:creationId xmlns:a16="http://schemas.microsoft.com/office/drawing/2014/main" id="{CCDFEDC1-4FF2-4A80-9CE0-68455D923876}"/>
              </a:ext>
            </a:extLst>
          </p:cNvPr>
          <p:cNvSpPr>
            <a:spLocks noGrp="1"/>
          </p:cNvSpPr>
          <p:nvPr>
            <p:ph sz="quarter" idx="21"/>
          </p:nvPr>
        </p:nvSpPr>
        <p:spPr>
          <a:xfrm>
            <a:off x="2556000" y="2246400"/>
            <a:ext cx="1836000" cy="2304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9">
            <a:extLst>
              <a:ext uri="{FF2B5EF4-FFF2-40B4-BE49-F238E27FC236}">
                <a16:creationId xmlns:a16="http://schemas.microsoft.com/office/drawing/2014/main" id="{D4038C14-FC5E-4DFB-914F-EAC32F6C5A40}"/>
              </a:ext>
            </a:extLst>
          </p:cNvPr>
          <p:cNvSpPr>
            <a:spLocks noGrp="1"/>
          </p:cNvSpPr>
          <p:nvPr>
            <p:ph sz="quarter" idx="22"/>
          </p:nvPr>
        </p:nvSpPr>
        <p:spPr>
          <a:xfrm>
            <a:off x="4752000" y="2246400"/>
            <a:ext cx="1836000" cy="2304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2" name="Content Placeholder 21">
            <a:extLst>
              <a:ext uri="{FF2B5EF4-FFF2-40B4-BE49-F238E27FC236}">
                <a16:creationId xmlns:a16="http://schemas.microsoft.com/office/drawing/2014/main" id="{8B285819-755B-4EEA-A63E-A8EA3D8F87F6}"/>
              </a:ext>
            </a:extLst>
          </p:cNvPr>
          <p:cNvSpPr>
            <a:spLocks noGrp="1"/>
          </p:cNvSpPr>
          <p:nvPr>
            <p:ph sz="quarter" idx="23"/>
          </p:nvPr>
        </p:nvSpPr>
        <p:spPr>
          <a:xfrm>
            <a:off x="6948000" y="2246400"/>
            <a:ext cx="1836000" cy="2304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83041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416"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ull Screen Image - No Logo">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A738567-5484-40C0-AAA6-4166A22C370F}"/>
              </a:ext>
            </a:extLst>
          </p:cNvPr>
          <p:cNvSpPr>
            <a:spLocks noGrp="1"/>
          </p:cNvSpPr>
          <p:nvPr>
            <p:ph type="pic" sz="quarter" idx="10"/>
          </p:nvPr>
        </p:nvSpPr>
        <p:spPr>
          <a:xfrm>
            <a:off x="0" y="0"/>
            <a:ext cx="9144000" cy="5143500"/>
          </a:xfrm>
          <a:ln>
            <a:noFill/>
          </a:ln>
        </p:spPr>
        <p:txBody>
          <a:bodyPr anchor="ctr" anchorCtr="0">
            <a:noAutofit/>
          </a:bodyPr>
          <a:lstStyle>
            <a:lvl1pPr marL="0" indent="0" algn="ctr">
              <a:buNone/>
              <a:defRPr/>
            </a:lvl1pPr>
          </a:lstStyle>
          <a:p>
            <a:r>
              <a:rPr lang="en-US"/>
              <a:t>Click icon to add picture</a:t>
            </a:r>
            <a:endParaRPr lang="en-GB" dirty="0"/>
          </a:p>
        </p:txBody>
      </p:sp>
      <p:sp>
        <p:nvSpPr>
          <p:cNvPr id="3" name="Footer Placeholder 4">
            <a:extLst>
              <a:ext uri="{FF2B5EF4-FFF2-40B4-BE49-F238E27FC236}">
                <a16:creationId xmlns:a16="http://schemas.microsoft.com/office/drawing/2014/main" id="{9E213C18-A9FC-4752-A4F6-3266531EC3C8}"/>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"We engineer invention through curiosity and creativity using our core technology"</a:t>
            </a:r>
            <a:endParaRPr lang="en-GB" dirty="0"/>
          </a:p>
        </p:txBody>
      </p:sp>
      <p:sp>
        <p:nvSpPr>
          <p:cNvPr id="5" name="Slide Number Placeholder 5">
            <a:extLst>
              <a:ext uri="{FF2B5EF4-FFF2-40B4-BE49-F238E27FC236}">
                <a16:creationId xmlns:a16="http://schemas.microsoft.com/office/drawing/2014/main" id="{5A19C439-D898-4047-AAA3-C765256C0970}"/>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tx1">
                    <a:tint val="75000"/>
                  </a:schemeClr>
                </a:solidFill>
              </a:defRPr>
            </a:lvl1pPr>
          </a:lstStyle>
          <a:p>
            <a:fld id="{DF32FFA7-C492-4FCA-8AAC-8A53CB163321}" type="slidenum">
              <a:rPr lang="en-GB" smtClean="0"/>
              <a:pPr/>
              <a:t>‹#›</a:t>
            </a:fld>
            <a:endParaRPr lang="en-GB" dirty="0"/>
          </a:p>
        </p:txBody>
      </p:sp>
    </p:spTree>
    <p:extLst>
      <p:ext uri="{BB962C8B-B14F-4D97-AF65-F5344CB8AC3E}">
        <p14:creationId xmlns:p14="http://schemas.microsoft.com/office/powerpoint/2010/main" val="1033434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ull Screen _1 x Image - with logo">
    <p:bg>
      <p:bgPr>
        <a:solidFill>
          <a:schemeClr val="bg2"/>
        </a:solidFill>
        <a:effectLst/>
      </p:bgPr>
    </p:bg>
    <p:spTree>
      <p:nvGrpSpPr>
        <p:cNvPr id="1" name=""/>
        <p:cNvGrpSpPr/>
        <p:nvPr/>
      </p:nvGrpSpPr>
      <p:grpSpPr>
        <a:xfrm>
          <a:off x="0" y="0"/>
          <a:ext cx="0" cy="0"/>
          <a:chOff x="0" y="0"/>
          <a:chExt cx="0" cy="0"/>
        </a:xfrm>
      </p:grpSpPr>
      <p:sp>
        <p:nvSpPr>
          <p:cNvPr id="15" name="Picture Placeholder 11">
            <a:extLst>
              <a:ext uri="{FF2B5EF4-FFF2-40B4-BE49-F238E27FC236}">
                <a16:creationId xmlns:a16="http://schemas.microsoft.com/office/drawing/2014/main" id="{7EB417B8-E846-4CB7-8092-572310822D72}"/>
              </a:ext>
            </a:extLst>
          </p:cNvPr>
          <p:cNvSpPr>
            <a:spLocks noGrp="1"/>
          </p:cNvSpPr>
          <p:nvPr>
            <p:ph type="pic" sz="quarter" idx="12"/>
          </p:nvPr>
        </p:nvSpPr>
        <p:spPr>
          <a:xfrm>
            <a:off x="1" y="0"/>
            <a:ext cx="9144000" cy="5143500"/>
          </a:xfrm>
          <a:prstGeom prst="rect">
            <a:avLst/>
          </a:prstGeom>
        </p:spPr>
        <p:txBody>
          <a:bodyPr anchor="ctr" anchorCtr="0">
            <a:normAutofit/>
          </a:bodyPr>
          <a:lstStyle>
            <a:lvl1pPr algn="ctr">
              <a:defRPr sz="1600">
                <a:solidFill>
                  <a:schemeClr val="bg1"/>
                </a:solidFill>
              </a:defRPr>
            </a:lvl1pPr>
          </a:lstStyle>
          <a:p>
            <a:r>
              <a:rPr lang="en-US"/>
              <a:t>Click icon to add picture</a:t>
            </a:r>
            <a:endParaRPr lang="en-GB" dirty="0"/>
          </a:p>
        </p:txBody>
      </p:sp>
      <p:sp>
        <p:nvSpPr>
          <p:cNvPr id="10" name="Rectangle 9">
            <a:extLst>
              <a:ext uri="{FF2B5EF4-FFF2-40B4-BE49-F238E27FC236}">
                <a16:creationId xmlns:a16="http://schemas.microsoft.com/office/drawing/2014/main" id="{47281E97-F429-4E9E-A2B5-6354E7CB4D46}"/>
              </a:ext>
            </a:extLst>
          </p:cNvPr>
          <p:cNvSpPr/>
          <p:nvPr userDrawn="1"/>
        </p:nvSpPr>
        <p:spPr>
          <a:xfrm>
            <a:off x="358774" y="1119600"/>
            <a:ext cx="468000" cy="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SmartArt Placeholder 8">
            <a:extLst>
              <a:ext uri="{FF2B5EF4-FFF2-40B4-BE49-F238E27FC236}">
                <a16:creationId xmlns:a16="http://schemas.microsoft.com/office/drawing/2014/main" id="{AA0E3353-3E7A-4F8F-9A14-433189F6DC5E}"/>
              </a:ext>
            </a:extLst>
          </p:cNvPr>
          <p:cNvSpPr>
            <a:spLocks noGrp="1"/>
          </p:cNvSpPr>
          <p:nvPr>
            <p:ph type="dgm" sz="quarter" idx="19"/>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12" name="Footer Placeholder 4">
            <a:extLst>
              <a:ext uri="{FF2B5EF4-FFF2-40B4-BE49-F238E27FC236}">
                <a16:creationId xmlns:a16="http://schemas.microsoft.com/office/drawing/2014/main" id="{49A76573-4E65-4948-9CF4-AF1DEAE996E0}"/>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bg1"/>
                </a:solidFill>
              </a:defRPr>
            </a:lvl1pPr>
          </a:lstStyle>
          <a:p>
            <a:r>
              <a:rPr lang="en-US"/>
              <a:t>"We engineer invention through curiosity and creativity using our core technology"</a:t>
            </a:r>
            <a:endParaRPr lang="en-GB" dirty="0"/>
          </a:p>
        </p:txBody>
      </p:sp>
      <p:sp>
        <p:nvSpPr>
          <p:cNvPr id="14" name="Slide Number Placeholder 5">
            <a:extLst>
              <a:ext uri="{FF2B5EF4-FFF2-40B4-BE49-F238E27FC236}">
                <a16:creationId xmlns:a16="http://schemas.microsoft.com/office/drawing/2014/main" id="{570A5400-AD1C-450E-9823-3CF01FD6DA27}"/>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bg1"/>
                </a:solidFill>
              </a:defRPr>
            </a:lvl1pPr>
          </a:lstStyle>
          <a:p>
            <a:fld id="{DF32FFA7-C492-4FCA-8AAC-8A53CB163321}" type="slidenum">
              <a:rPr lang="en-GB" smtClean="0"/>
              <a:pPr/>
              <a:t>‹#›</a:t>
            </a:fld>
            <a:endParaRPr lang="en-GB" dirty="0"/>
          </a:p>
        </p:txBody>
      </p:sp>
    </p:spTree>
    <p:extLst>
      <p:ext uri="{BB962C8B-B14F-4D97-AF65-F5344CB8AC3E}">
        <p14:creationId xmlns:p14="http://schemas.microsoft.com/office/powerpoint/2010/main" val="1823904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426"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ull Screen _2 x Images - with logo">
    <p:bg>
      <p:bgPr>
        <a:solidFill>
          <a:schemeClr val="bg2"/>
        </a:solidFill>
        <a:effectLst/>
      </p:bgPr>
    </p:bg>
    <p:spTree>
      <p:nvGrpSpPr>
        <p:cNvPr id="1" name=""/>
        <p:cNvGrpSpPr/>
        <p:nvPr/>
      </p:nvGrpSpPr>
      <p:grpSpPr>
        <a:xfrm>
          <a:off x="0" y="0"/>
          <a:ext cx="0" cy="0"/>
          <a:chOff x="0" y="0"/>
          <a:chExt cx="0" cy="0"/>
        </a:xfrm>
      </p:grpSpPr>
      <p:sp>
        <p:nvSpPr>
          <p:cNvPr id="15" name="Picture Placeholder 11">
            <a:extLst>
              <a:ext uri="{FF2B5EF4-FFF2-40B4-BE49-F238E27FC236}">
                <a16:creationId xmlns:a16="http://schemas.microsoft.com/office/drawing/2014/main" id="{7EB417B8-E846-4CB7-8092-572310822D72}"/>
              </a:ext>
            </a:extLst>
          </p:cNvPr>
          <p:cNvSpPr>
            <a:spLocks noGrp="1"/>
          </p:cNvSpPr>
          <p:nvPr>
            <p:ph type="pic" sz="quarter" idx="12"/>
          </p:nvPr>
        </p:nvSpPr>
        <p:spPr>
          <a:xfrm>
            <a:off x="4571999" y="0"/>
            <a:ext cx="4572001" cy="5143500"/>
          </a:xfrm>
          <a:prstGeom prst="rect">
            <a:avLst/>
          </a:prstGeom>
        </p:spPr>
        <p:txBody>
          <a:bodyPr anchor="ctr" anchorCtr="0">
            <a:normAutofit/>
          </a:bodyPr>
          <a:lstStyle>
            <a:lvl1pPr algn="ctr">
              <a:defRPr sz="1600">
                <a:solidFill>
                  <a:schemeClr val="bg1"/>
                </a:solidFill>
              </a:defRPr>
            </a:lvl1pPr>
          </a:lstStyle>
          <a:p>
            <a:r>
              <a:rPr lang="en-US"/>
              <a:t>Click icon to add picture</a:t>
            </a:r>
            <a:endParaRPr lang="en-GB" dirty="0"/>
          </a:p>
        </p:txBody>
      </p:sp>
      <p:sp>
        <p:nvSpPr>
          <p:cNvPr id="10" name="Rectangle 9">
            <a:extLst>
              <a:ext uri="{FF2B5EF4-FFF2-40B4-BE49-F238E27FC236}">
                <a16:creationId xmlns:a16="http://schemas.microsoft.com/office/drawing/2014/main" id="{47281E97-F429-4E9E-A2B5-6354E7CB4D46}"/>
              </a:ext>
            </a:extLst>
          </p:cNvPr>
          <p:cNvSpPr/>
          <p:nvPr userDrawn="1"/>
        </p:nvSpPr>
        <p:spPr>
          <a:xfrm>
            <a:off x="358774" y="1119600"/>
            <a:ext cx="468000" cy="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SmartArt Placeholder 8">
            <a:extLst>
              <a:ext uri="{FF2B5EF4-FFF2-40B4-BE49-F238E27FC236}">
                <a16:creationId xmlns:a16="http://schemas.microsoft.com/office/drawing/2014/main" id="{AA0E3353-3E7A-4F8F-9A14-433189F6DC5E}"/>
              </a:ext>
            </a:extLst>
          </p:cNvPr>
          <p:cNvSpPr>
            <a:spLocks noGrp="1"/>
          </p:cNvSpPr>
          <p:nvPr>
            <p:ph type="dgm" sz="quarter" idx="19"/>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5" name="Picture Placeholder 11">
            <a:extLst>
              <a:ext uri="{FF2B5EF4-FFF2-40B4-BE49-F238E27FC236}">
                <a16:creationId xmlns:a16="http://schemas.microsoft.com/office/drawing/2014/main" id="{DB16BA9A-E168-46A3-9CFC-7617BC8C8FD4}"/>
              </a:ext>
            </a:extLst>
          </p:cNvPr>
          <p:cNvSpPr>
            <a:spLocks noGrp="1"/>
          </p:cNvSpPr>
          <p:nvPr>
            <p:ph type="pic" sz="quarter" idx="20"/>
          </p:nvPr>
        </p:nvSpPr>
        <p:spPr>
          <a:xfrm>
            <a:off x="-2" y="0"/>
            <a:ext cx="4572001" cy="5143500"/>
          </a:xfrm>
          <a:prstGeom prst="rect">
            <a:avLst/>
          </a:prstGeom>
        </p:spPr>
        <p:txBody>
          <a:bodyPr anchor="ctr" anchorCtr="0">
            <a:normAutofit/>
          </a:bodyPr>
          <a:lstStyle>
            <a:lvl1pPr algn="ctr">
              <a:defRPr sz="1600">
                <a:solidFill>
                  <a:schemeClr val="bg1"/>
                </a:solidFill>
              </a:defRPr>
            </a:lvl1pPr>
          </a:lstStyle>
          <a:p>
            <a:r>
              <a:rPr lang="en-US"/>
              <a:t>Click icon to add picture</a:t>
            </a:r>
            <a:endParaRPr lang="en-GB" dirty="0"/>
          </a:p>
        </p:txBody>
      </p:sp>
      <p:sp>
        <p:nvSpPr>
          <p:cNvPr id="6" name="Footer Placeholder 4">
            <a:extLst>
              <a:ext uri="{FF2B5EF4-FFF2-40B4-BE49-F238E27FC236}">
                <a16:creationId xmlns:a16="http://schemas.microsoft.com/office/drawing/2014/main" id="{84DE18FA-042D-449A-9AE6-5B704BC26E4B}"/>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bg1"/>
                </a:solidFill>
              </a:defRPr>
            </a:lvl1pPr>
          </a:lstStyle>
          <a:p>
            <a:r>
              <a:rPr lang="en-US"/>
              <a:t>"We engineer invention through curiosity and creativity using our core technology"</a:t>
            </a:r>
            <a:endParaRPr lang="en-GB" dirty="0"/>
          </a:p>
        </p:txBody>
      </p:sp>
      <p:sp>
        <p:nvSpPr>
          <p:cNvPr id="7" name="Slide Number Placeholder 5">
            <a:extLst>
              <a:ext uri="{FF2B5EF4-FFF2-40B4-BE49-F238E27FC236}">
                <a16:creationId xmlns:a16="http://schemas.microsoft.com/office/drawing/2014/main" id="{7F46515A-0970-4138-9697-AB8EA8A9B9E4}"/>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bg1"/>
                </a:solidFill>
              </a:defRPr>
            </a:lvl1pPr>
          </a:lstStyle>
          <a:p>
            <a:fld id="{DF32FFA7-C492-4FCA-8AAC-8A53CB163321}" type="slidenum">
              <a:rPr lang="en-GB" smtClean="0"/>
              <a:pPr/>
              <a:t>‹#›</a:t>
            </a:fld>
            <a:endParaRPr lang="en-GB" dirty="0"/>
          </a:p>
        </p:txBody>
      </p:sp>
    </p:spTree>
    <p:extLst>
      <p:ext uri="{BB962C8B-B14F-4D97-AF65-F5344CB8AC3E}">
        <p14:creationId xmlns:p14="http://schemas.microsoft.com/office/powerpoint/2010/main" val="3258936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426"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ull Screen _4 x Images - with logo">
    <p:bg>
      <p:bgPr>
        <a:solidFill>
          <a:schemeClr val="bg2"/>
        </a:solidFill>
        <a:effectLst/>
      </p:bgPr>
    </p:bg>
    <p:spTree>
      <p:nvGrpSpPr>
        <p:cNvPr id="1" name=""/>
        <p:cNvGrpSpPr/>
        <p:nvPr/>
      </p:nvGrpSpPr>
      <p:grpSpPr>
        <a:xfrm>
          <a:off x="0" y="0"/>
          <a:ext cx="0" cy="0"/>
          <a:chOff x="0" y="0"/>
          <a:chExt cx="0" cy="0"/>
        </a:xfrm>
      </p:grpSpPr>
      <p:sp>
        <p:nvSpPr>
          <p:cNvPr id="15" name="Picture Placeholder 11">
            <a:extLst>
              <a:ext uri="{FF2B5EF4-FFF2-40B4-BE49-F238E27FC236}">
                <a16:creationId xmlns:a16="http://schemas.microsoft.com/office/drawing/2014/main" id="{7EB417B8-E846-4CB7-8092-572310822D72}"/>
              </a:ext>
            </a:extLst>
          </p:cNvPr>
          <p:cNvSpPr>
            <a:spLocks noGrp="1"/>
          </p:cNvSpPr>
          <p:nvPr>
            <p:ph type="pic" sz="quarter" idx="12"/>
          </p:nvPr>
        </p:nvSpPr>
        <p:spPr>
          <a:xfrm>
            <a:off x="4571999" y="2571750"/>
            <a:ext cx="4572001" cy="2571750"/>
          </a:xfrm>
          <a:prstGeom prst="rect">
            <a:avLst/>
          </a:prstGeom>
        </p:spPr>
        <p:txBody>
          <a:bodyPr anchor="ctr" anchorCtr="0">
            <a:normAutofit/>
          </a:bodyPr>
          <a:lstStyle>
            <a:lvl1pPr algn="ctr">
              <a:defRPr sz="1600">
                <a:solidFill>
                  <a:schemeClr val="bg1"/>
                </a:solidFill>
              </a:defRPr>
            </a:lvl1pPr>
          </a:lstStyle>
          <a:p>
            <a:r>
              <a:rPr lang="en-US"/>
              <a:t>Click icon to add picture</a:t>
            </a:r>
            <a:endParaRPr lang="en-GB" dirty="0"/>
          </a:p>
        </p:txBody>
      </p:sp>
      <p:sp>
        <p:nvSpPr>
          <p:cNvPr id="10" name="Rectangle 9">
            <a:extLst>
              <a:ext uri="{FF2B5EF4-FFF2-40B4-BE49-F238E27FC236}">
                <a16:creationId xmlns:a16="http://schemas.microsoft.com/office/drawing/2014/main" id="{47281E97-F429-4E9E-A2B5-6354E7CB4D46}"/>
              </a:ext>
            </a:extLst>
          </p:cNvPr>
          <p:cNvSpPr/>
          <p:nvPr userDrawn="1"/>
        </p:nvSpPr>
        <p:spPr>
          <a:xfrm>
            <a:off x="358774" y="1119600"/>
            <a:ext cx="468000" cy="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SmartArt Placeholder 8">
            <a:extLst>
              <a:ext uri="{FF2B5EF4-FFF2-40B4-BE49-F238E27FC236}">
                <a16:creationId xmlns:a16="http://schemas.microsoft.com/office/drawing/2014/main" id="{AA0E3353-3E7A-4F8F-9A14-433189F6DC5E}"/>
              </a:ext>
            </a:extLst>
          </p:cNvPr>
          <p:cNvSpPr>
            <a:spLocks noGrp="1"/>
          </p:cNvSpPr>
          <p:nvPr>
            <p:ph type="dgm" sz="quarter" idx="19"/>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5" name="Picture Placeholder 11">
            <a:extLst>
              <a:ext uri="{FF2B5EF4-FFF2-40B4-BE49-F238E27FC236}">
                <a16:creationId xmlns:a16="http://schemas.microsoft.com/office/drawing/2014/main" id="{DB16BA9A-E168-46A3-9CFC-7617BC8C8FD4}"/>
              </a:ext>
            </a:extLst>
          </p:cNvPr>
          <p:cNvSpPr>
            <a:spLocks noGrp="1"/>
          </p:cNvSpPr>
          <p:nvPr>
            <p:ph type="pic" sz="quarter" idx="20"/>
          </p:nvPr>
        </p:nvSpPr>
        <p:spPr>
          <a:xfrm>
            <a:off x="-2" y="2571750"/>
            <a:ext cx="4572001" cy="2571750"/>
          </a:xfrm>
          <a:prstGeom prst="rect">
            <a:avLst/>
          </a:prstGeom>
        </p:spPr>
        <p:txBody>
          <a:bodyPr anchor="ctr" anchorCtr="0">
            <a:normAutofit/>
          </a:bodyPr>
          <a:lstStyle>
            <a:lvl1pPr algn="ctr">
              <a:defRPr sz="1600">
                <a:solidFill>
                  <a:schemeClr val="bg1"/>
                </a:solidFill>
              </a:defRPr>
            </a:lvl1pPr>
          </a:lstStyle>
          <a:p>
            <a:r>
              <a:rPr lang="en-US"/>
              <a:t>Click icon to add picture</a:t>
            </a:r>
            <a:endParaRPr lang="en-GB" dirty="0"/>
          </a:p>
        </p:txBody>
      </p:sp>
      <p:sp>
        <p:nvSpPr>
          <p:cNvPr id="6" name="Picture Placeholder 11">
            <a:extLst>
              <a:ext uri="{FF2B5EF4-FFF2-40B4-BE49-F238E27FC236}">
                <a16:creationId xmlns:a16="http://schemas.microsoft.com/office/drawing/2014/main" id="{1EBA7854-2354-4C1D-B43B-A1A26A6E9D30}"/>
              </a:ext>
            </a:extLst>
          </p:cNvPr>
          <p:cNvSpPr>
            <a:spLocks noGrp="1"/>
          </p:cNvSpPr>
          <p:nvPr>
            <p:ph type="pic" sz="quarter" idx="21"/>
          </p:nvPr>
        </p:nvSpPr>
        <p:spPr>
          <a:xfrm>
            <a:off x="4572001" y="0"/>
            <a:ext cx="4572001" cy="2571750"/>
          </a:xfrm>
          <a:prstGeom prst="rect">
            <a:avLst/>
          </a:prstGeom>
        </p:spPr>
        <p:txBody>
          <a:bodyPr anchor="ctr" anchorCtr="0">
            <a:normAutofit/>
          </a:bodyPr>
          <a:lstStyle>
            <a:lvl1pPr algn="ctr">
              <a:defRPr sz="1600">
                <a:solidFill>
                  <a:schemeClr val="bg1"/>
                </a:solidFill>
              </a:defRPr>
            </a:lvl1pPr>
          </a:lstStyle>
          <a:p>
            <a:r>
              <a:rPr lang="en-US"/>
              <a:t>Click icon to add picture</a:t>
            </a:r>
            <a:endParaRPr lang="en-GB" dirty="0"/>
          </a:p>
        </p:txBody>
      </p:sp>
      <p:sp>
        <p:nvSpPr>
          <p:cNvPr id="7" name="Picture Placeholder 11">
            <a:extLst>
              <a:ext uri="{FF2B5EF4-FFF2-40B4-BE49-F238E27FC236}">
                <a16:creationId xmlns:a16="http://schemas.microsoft.com/office/drawing/2014/main" id="{FE93800F-2472-4331-9AE4-5180D0A12D0E}"/>
              </a:ext>
            </a:extLst>
          </p:cNvPr>
          <p:cNvSpPr>
            <a:spLocks noGrp="1"/>
          </p:cNvSpPr>
          <p:nvPr>
            <p:ph type="pic" sz="quarter" idx="22"/>
          </p:nvPr>
        </p:nvSpPr>
        <p:spPr>
          <a:xfrm>
            <a:off x="0" y="0"/>
            <a:ext cx="4572001" cy="2571750"/>
          </a:xfrm>
          <a:prstGeom prst="rect">
            <a:avLst/>
          </a:prstGeom>
        </p:spPr>
        <p:txBody>
          <a:bodyPr anchor="ctr" anchorCtr="0">
            <a:normAutofit/>
          </a:bodyPr>
          <a:lstStyle>
            <a:lvl1pPr algn="ctr">
              <a:defRPr sz="1600">
                <a:solidFill>
                  <a:schemeClr val="bg1"/>
                </a:solidFill>
              </a:defRPr>
            </a:lvl1pPr>
          </a:lstStyle>
          <a:p>
            <a:r>
              <a:rPr lang="en-US"/>
              <a:t>Click icon to add picture</a:t>
            </a:r>
            <a:endParaRPr lang="en-GB" dirty="0"/>
          </a:p>
        </p:txBody>
      </p:sp>
      <p:sp>
        <p:nvSpPr>
          <p:cNvPr id="8" name="Footer Placeholder 4">
            <a:extLst>
              <a:ext uri="{FF2B5EF4-FFF2-40B4-BE49-F238E27FC236}">
                <a16:creationId xmlns:a16="http://schemas.microsoft.com/office/drawing/2014/main" id="{E2FB5BBE-DBBB-4873-851C-2A675AC0410D}"/>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bg1"/>
                </a:solidFill>
              </a:defRPr>
            </a:lvl1pPr>
          </a:lstStyle>
          <a:p>
            <a:r>
              <a:rPr lang="en-US"/>
              <a:t>"We engineer invention through curiosity and creativity using our core technology"</a:t>
            </a:r>
            <a:endParaRPr lang="en-GB" dirty="0"/>
          </a:p>
        </p:txBody>
      </p:sp>
      <p:sp>
        <p:nvSpPr>
          <p:cNvPr id="9" name="Slide Number Placeholder 5">
            <a:extLst>
              <a:ext uri="{FF2B5EF4-FFF2-40B4-BE49-F238E27FC236}">
                <a16:creationId xmlns:a16="http://schemas.microsoft.com/office/drawing/2014/main" id="{2DB5429E-CD22-4662-8957-F0BC6F55DDA9}"/>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bg1"/>
                </a:solidFill>
              </a:defRPr>
            </a:lvl1pPr>
          </a:lstStyle>
          <a:p>
            <a:fld id="{DF32FFA7-C492-4FCA-8AAC-8A53CB163321}" type="slidenum">
              <a:rPr lang="en-GB" smtClean="0"/>
              <a:pPr/>
              <a:t>‹#›</a:t>
            </a:fld>
            <a:endParaRPr lang="en-GB" dirty="0"/>
          </a:p>
        </p:txBody>
      </p:sp>
    </p:spTree>
    <p:extLst>
      <p:ext uri="{BB962C8B-B14F-4D97-AF65-F5344CB8AC3E}">
        <p14:creationId xmlns:p14="http://schemas.microsoft.com/office/powerpoint/2010/main" val="1907750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426"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ull-screen video slide">
    <p:bg>
      <p:bgPr>
        <a:solidFill>
          <a:srgbClr val="2070B8"/>
        </a:solidFill>
        <a:effectLst/>
      </p:bgPr>
    </p:bg>
    <p:spTree>
      <p:nvGrpSpPr>
        <p:cNvPr id="1" name=""/>
        <p:cNvGrpSpPr/>
        <p:nvPr/>
      </p:nvGrpSpPr>
      <p:grpSpPr>
        <a:xfrm>
          <a:off x="0" y="0"/>
          <a:ext cx="0" cy="0"/>
          <a:chOff x="0" y="0"/>
          <a:chExt cx="0" cy="0"/>
        </a:xfrm>
      </p:grpSpPr>
      <p:sp>
        <p:nvSpPr>
          <p:cNvPr id="4" name="Media Placeholder 3">
            <a:extLst>
              <a:ext uri="{FF2B5EF4-FFF2-40B4-BE49-F238E27FC236}">
                <a16:creationId xmlns:a16="http://schemas.microsoft.com/office/drawing/2014/main" id="{45FECDF7-BC1C-4BCB-B11E-D375B0594D6B}"/>
              </a:ext>
            </a:extLst>
          </p:cNvPr>
          <p:cNvSpPr>
            <a:spLocks noGrp="1"/>
          </p:cNvSpPr>
          <p:nvPr>
            <p:ph type="media" sz="quarter" idx="11" hasCustomPrompt="1"/>
          </p:nvPr>
        </p:nvSpPr>
        <p:spPr>
          <a:xfrm>
            <a:off x="0" y="0"/>
            <a:ext cx="9144000" cy="5143496"/>
          </a:xfrm>
          <a:prstGeom prst="rect">
            <a:avLst/>
          </a:prstGeom>
        </p:spPr>
        <p:txBody>
          <a:bodyPr anchor="ctr" anchorCtr="0">
            <a:noAutofit/>
          </a:bodyPr>
          <a:lstStyle>
            <a:lvl1pPr algn="ctr">
              <a:defRPr>
                <a:solidFill>
                  <a:schemeClr val="bg1"/>
                </a:solidFill>
              </a:defRPr>
            </a:lvl1pPr>
          </a:lstStyle>
          <a:p>
            <a:r>
              <a:rPr lang="en-US" dirty="0"/>
              <a:t>Insert video</a:t>
            </a:r>
            <a:endParaRPr lang="en-GB" dirty="0"/>
          </a:p>
        </p:txBody>
      </p:sp>
      <p:cxnSp>
        <p:nvCxnSpPr>
          <p:cNvPr id="190" name="Straight Connector 189">
            <a:extLst>
              <a:ext uri="{FF2B5EF4-FFF2-40B4-BE49-F238E27FC236}">
                <a16:creationId xmlns:a16="http://schemas.microsoft.com/office/drawing/2014/main" id="{A55DB937-902D-4FA6-B1A0-4FFDA279000F}"/>
              </a:ext>
            </a:extLst>
          </p:cNvPr>
          <p:cNvCxnSpPr>
            <a:cxnSpLocks/>
          </p:cNvCxnSpPr>
          <p:nvPr userDrawn="1"/>
        </p:nvCxnSpPr>
        <p:spPr>
          <a:xfrm>
            <a:off x="-348343" y="4767263"/>
            <a:ext cx="788798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a16="http://schemas.microsoft.com/office/drawing/2014/main" id="{00270748-0F48-44DF-906C-BA9A3AD1F695}"/>
              </a:ext>
            </a:extLst>
          </p:cNvPr>
          <p:cNvCxnSpPr>
            <a:cxnSpLocks/>
          </p:cNvCxnSpPr>
          <p:nvPr userDrawn="1"/>
        </p:nvCxnSpPr>
        <p:spPr>
          <a:xfrm>
            <a:off x="8928000" y="4767263"/>
            <a:ext cx="21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SmartArt Placeholder 8">
            <a:extLst>
              <a:ext uri="{FF2B5EF4-FFF2-40B4-BE49-F238E27FC236}">
                <a16:creationId xmlns:a16="http://schemas.microsoft.com/office/drawing/2014/main" id="{6167C51C-76C0-4696-83AB-7A53031569E7}"/>
              </a:ext>
            </a:extLst>
          </p:cNvPr>
          <p:cNvSpPr>
            <a:spLocks noGrp="1"/>
          </p:cNvSpPr>
          <p:nvPr>
            <p:ph type="dgm" sz="quarter" idx="19"/>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7" name="Footer Placeholder 4">
            <a:extLst>
              <a:ext uri="{FF2B5EF4-FFF2-40B4-BE49-F238E27FC236}">
                <a16:creationId xmlns:a16="http://schemas.microsoft.com/office/drawing/2014/main" id="{8985D544-CE77-43B3-BE93-5F305DF16E16}"/>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bg1"/>
                </a:solidFill>
              </a:defRPr>
            </a:lvl1pPr>
          </a:lstStyle>
          <a:p>
            <a:r>
              <a:rPr lang="en-US"/>
              <a:t>"We engineer invention through curiosity and creativity using our core technology"</a:t>
            </a:r>
            <a:endParaRPr lang="en-GB" dirty="0"/>
          </a:p>
        </p:txBody>
      </p:sp>
      <p:sp>
        <p:nvSpPr>
          <p:cNvPr id="8" name="Slide Number Placeholder 5">
            <a:extLst>
              <a:ext uri="{FF2B5EF4-FFF2-40B4-BE49-F238E27FC236}">
                <a16:creationId xmlns:a16="http://schemas.microsoft.com/office/drawing/2014/main" id="{8D10147F-37F6-441A-BC5D-9DBD85E06030}"/>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bg1"/>
                </a:solidFill>
              </a:defRPr>
            </a:lvl1pPr>
          </a:lstStyle>
          <a:p>
            <a:fld id="{DF32FFA7-C492-4FCA-8AAC-8A53CB163321}" type="slidenum">
              <a:rPr lang="en-GB" smtClean="0"/>
              <a:pPr/>
              <a:t>‹#›</a:t>
            </a:fld>
            <a:endParaRPr lang="en-GB" dirty="0"/>
          </a:p>
        </p:txBody>
      </p:sp>
    </p:spTree>
    <p:extLst>
      <p:ext uri="{BB962C8B-B14F-4D97-AF65-F5344CB8AC3E}">
        <p14:creationId xmlns:p14="http://schemas.microsoft.com/office/powerpoint/2010/main" val="3127004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slide Blue - Outline waves">
    <p:bg>
      <p:bgPr>
        <a:solidFill>
          <a:srgbClr val="2070B8"/>
        </a:solidFill>
        <a:effectLst/>
      </p:bgPr>
    </p:bg>
    <p:spTree>
      <p:nvGrpSpPr>
        <p:cNvPr id="1" name=""/>
        <p:cNvGrpSpPr/>
        <p:nvPr/>
      </p:nvGrpSpPr>
      <p:grpSpPr>
        <a:xfrm>
          <a:off x="0" y="0"/>
          <a:ext cx="0" cy="0"/>
          <a:chOff x="0" y="0"/>
          <a:chExt cx="0" cy="0"/>
        </a:xfrm>
      </p:grpSpPr>
      <p:sp>
        <p:nvSpPr>
          <p:cNvPr id="104" name="Rectangle 103">
            <a:extLst>
              <a:ext uri="{FF2B5EF4-FFF2-40B4-BE49-F238E27FC236}">
                <a16:creationId xmlns:a16="http://schemas.microsoft.com/office/drawing/2014/main" id="{20DCD659-C4DE-4BE5-9197-79A37C9E2634}"/>
              </a:ext>
            </a:extLst>
          </p:cNvPr>
          <p:cNvSpPr/>
          <p:nvPr userDrawn="1"/>
        </p:nvSpPr>
        <p:spPr>
          <a:xfrm>
            <a:off x="-1" y="0"/>
            <a:ext cx="9144000" cy="5143500"/>
          </a:xfrm>
          <a:prstGeom prst="rect">
            <a:avLst/>
          </a:prstGeom>
          <a:solidFill>
            <a:srgbClr val="2070B8">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4" name="Graphic 30">
            <a:extLst>
              <a:ext uri="{FF2B5EF4-FFF2-40B4-BE49-F238E27FC236}">
                <a16:creationId xmlns:a16="http://schemas.microsoft.com/office/drawing/2014/main" id="{7AFC3E62-E83F-4206-BB78-9E40ECA882E8}"/>
              </a:ext>
            </a:extLst>
          </p:cNvPr>
          <p:cNvSpPr/>
          <p:nvPr userDrawn="1"/>
        </p:nvSpPr>
        <p:spPr>
          <a:xfrm>
            <a:off x="-1" y="-184592"/>
            <a:ext cx="9144001" cy="4885100"/>
          </a:xfrm>
          <a:custGeom>
            <a:avLst/>
            <a:gdLst>
              <a:gd name="connsiteX0" fmla="*/ 11368290 w 11779992"/>
              <a:gd name="connsiteY0" fmla="*/ 3625199 h 6293355"/>
              <a:gd name="connsiteX1" fmla="*/ 11775605 w 11779992"/>
              <a:gd name="connsiteY1" fmla="*/ 3945412 h 6293355"/>
              <a:gd name="connsiteX2" fmla="*/ 11779777 w 11779992"/>
              <a:gd name="connsiteY2" fmla="*/ 3939587 h 6293355"/>
              <a:gd name="connsiteX3" fmla="*/ 11372821 w 11779992"/>
              <a:gd name="connsiteY3" fmla="*/ 3619661 h 6293355"/>
              <a:gd name="connsiteX4" fmla="*/ 11167329 w 11779992"/>
              <a:gd name="connsiteY4" fmla="*/ 3456462 h 6293355"/>
              <a:gd name="connsiteX5" fmla="*/ 11285647 w 11779992"/>
              <a:gd name="connsiteY5" fmla="*/ 3413666 h 6293355"/>
              <a:gd name="connsiteX6" fmla="*/ 11285863 w 11779992"/>
              <a:gd name="connsiteY6" fmla="*/ 3413954 h 6293355"/>
              <a:gd name="connsiteX7" fmla="*/ 11286295 w 11779992"/>
              <a:gd name="connsiteY7" fmla="*/ 3413738 h 6293355"/>
              <a:gd name="connsiteX8" fmla="*/ 11323408 w 11779992"/>
              <a:gd name="connsiteY8" fmla="*/ 3444306 h 6293355"/>
              <a:gd name="connsiteX9" fmla="*/ 11411374 w 11779992"/>
              <a:gd name="connsiteY9" fmla="*/ 3520620 h 6293355"/>
              <a:gd name="connsiteX10" fmla="*/ 11775605 w 11779992"/>
              <a:gd name="connsiteY10" fmla="*/ 3824721 h 6293355"/>
              <a:gd name="connsiteX11" fmla="*/ 11779993 w 11779992"/>
              <a:gd name="connsiteY11" fmla="*/ 3819039 h 6293355"/>
              <a:gd name="connsiteX12" fmla="*/ 11416120 w 11779992"/>
              <a:gd name="connsiteY12" fmla="*/ 3515153 h 6293355"/>
              <a:gd name="connsiteX13" fmla="*/ 11328083 w 11779992"/>
              <a:gd name="connsiteY13" fmla="*/ 3438768 h 6293355"/>
              <a:gd name="connsiteX14" fmla="*/ 11294278 w 11779992"/>
              <a:gd name="connsiteY14" fmla="*/ 3410861 h 6293355"/>
              <a:gd name="connsiteX15" fmla="*/ 11777763 w 11779992"/>
              <a:gd name="connsiteY15" fmla="*/ 3336993 h 6293355"/>
              <a:gd name="connsiteX16" fmla="*/ 11777907 w 11779992"/>
              <a:gd name="connsiteY16" fmla="*/ 3329801 h 6293355"/>
              <a:gd name="connsiteX17" fmla="*/ 11287661 w 11779992"/>
              <a:gd name="connsiteY17" fmla="*/ 3405466 h 6293355"/>
              <a:gd name="connsiteX18" fmla="*/ 11138056 w 11779992"/>
              <a:gd name="connsiteY18" fmla="*/ 3282330 h 6293355"/>
              <a:gd name="connsiteX19" fmla="*/ 11646067 w 11779992"/>
              <a:gd name="connsiteY19" fmla="*/ 3207527 h 6293355"/>
              <a:gd name="connsiteX20" fmla="*/ 11777547 w 11779992"/>
              <a:gd name="connsiteY20" fmla="*/ 3213065 h 6293355"/>
              <a:gd name="connsiteX21" fmla="*/ 11778123 w 11779992"/>
              <a:gd name="connsiteY21" fmla="*/ 3205873 h 6293355"/>
              <a:gd name="connsiteX22" fmla="*/ 11646067 w 11779992"/>
              <a:gd name="connsiteY22" fmla="*/ 3200262 h 6293355"/>
              <a:gd name="connsiteX23" fmla="*/ 11131222 w 11779992"/>
              <a:gd name="connsiteY23" fmla="*/ 3276719 h 6293355"/>
              <a:gd name="connsiteX24" fmla="*/ 11016860 w 11779992"/>
              <a:gd name="connsiteY24" fmla="*/ 3182569 h 6293355"/>
              <a:gd name="connsiteX25" fmla="*/ 10361905 w 11779992"/>
              <a:gd name="connsiteY25" fmla="*/ 2856026 h 6293355"/>
              <a:gd name="connsiteX26" fmla="*/ 10145696 w 11779992"/>
              <a:gd name="connsiteY26" fmla="*/ 2822005 h 6293355"/>
              <a:gd name="connsiteX27" fmla="*/ 10018819 w 11779992"/>
              <a:gd name="connsiteY27" fmla="*/ 2815891 h 6293355"/>
              <a:gd name="connsiteX28" fmla="*/ 9145929 w 11779992"/>
              <a:gd name="connsiteY28" fmla="*/ 3071587 h 6293355"/>
              <a:gd name="connsiteX29" fmla="*/ 8392507 w 11779992"/>
              <a:gd name="connsiteY29" fmla="*/ 3651524 h 6293355"/>
              <a:gd name="connsiteX30" fmla="*/ 7925997 w 11779992"/>
              <a:gd name="connsiteY30" fmla="*/ 4025538 h 6293355"/>
              <a:gd name="connsiteX31" fmla="*/ 7474519 w 11779992"/>
              <a:gd name="connsiteY31" fmla="*/ 4164282 h 6293355"/>
              <a:gd name="connsiteX32" fmla="*/ 7001033 w 11779992"/>
              <a:gd name="connsiteY32" fmla="*/ 4033953 h 6293355"/>
              <a:gd name="connsiteX33" fmla="*/ 6290623 w 11779992"/>
              <a:gd name="connsiteY33" fmla="*/ 3222847 h 6293355"/>
              <a:gd name="connsiteX34" fmla="*/ 5898340 w 11779992"/>
              <a:gd name="connsiteY34" fmla="*/ 2456047 h 6293355"/>
              <a:gd name="connsiteX35" fmla="*/ 4911088 w 11779992"/>
              <a:gd name="connsiteY35" fmla="*/ 628631 h 6293355"/>
              <a:gd name="connsiteX36" fmla="*/ 4462990 w 11779992"/>
              <a:gd name="connsiteY36" fmla="*/ 935 h 6293355"/>
              <a:gd name="connsiteX37" fmla="*/ 4457668 w 11779992"/>
              <a:gd name="connsiteY37" fmla="*/ 5754 h 6293355"/>
              <a:gd name="connsiteX38" fmla="*/ 4904902 w 11779992"/>
              <a:gd name="connsiteY38" fmla="*/ 632227 h 6293355"/>
              <a:gd name="connsiteX39" fmla="*/ 5892082 w 11779992"/>
              <a:gd name="connsiteY39" fmla="*/ 2459643 h 6293355"/>
              <a:gd name="connsiteX40" fmla="*/ 6284365 w 11779992"/>
              <a:gd name="connsiteY40" fmla="*/ 3226443 h 6293355"/>
              <a:gd name="connsiteX41" fmla="*/ 6997653 w 11779992"/>
              <a:gd name="connsiteY41" fmla="*/ 4040354 h 6293355"/>
              <a:gd name="connsiteX42" fmla="*/ 7474519 w 11779992"/>
              <a:gd name="connsiteY42" fmla="*/ 4171547 h 6293355"/>
              <a:gd name="connsiteX43" fmla="*/ 7929738 w 11779992"/>
              <a:gd name="connsiteY43" fmla="*/ 4031723 h 6293355"/>
              <a:gd name="connsiteX44" fmla="*/ 8397398 w 11779992"/>
              <a:gd name="connsiteY44" fmla="*/ 3656847 h 6293355"/>
              <a:gd name="connsiteX45" fmla="*/ 9149453 w 11779992"/>
              <a:gd name="connsiteY45" fmla="*/ 3077917 h 6293355"/>
              <a:gd name="connsiteX46" fmla="*/ 10018819 w 11779992"/>
              <a:gd name="connsiteY46" fmla="*/ 2823156 h 6293355"/>
              <a:gd name="connsiteX47" fmla="*/ 10145049 w 11779992"/>
              <a:gd name="connsiteY47" fmla="*/ 2829198 h 6293355"/>
              <a:gd name="connsiteX48" fmla="*/ 10360251 w 11779992"/>
              <a:gd name="connsiteY48" fmla="*/ 2863075 h 6293355"/>
              <a:gd name="connsiteX49" fmla="*/ 11012473 w 11779992"/>
              <a:gd name="connsiteY49" fmla="*/ 3188323 h 6293355"/>
              <a:gd name="connsiteX50" fmla="*/ 11122879 w 11779992"/>
              <a:gd name="connsiteY50" fmla="*/ 3279237 h 6293355"/>
              <a:gd name="connsiteX51" fmla="*/ 10995571 w 11779992"/>
              <a:gd name="connsiteY51" fmla="*/ 3320019 h 6293355"/>
              <a:gd name="connsiteX52" fmla="*/ 10974568 w 11779992"/>
              <a:gd name="connsiteY52" fmla="*/ 3303332 h 6293355"/>
              <a:gd name="connsiteX53" fmla="*/ 10145481 w 11779992"/>
              <a:gd name="connsiteY53" fmla="*/ 2973840 h 6293355"/>
              <a:gd name="connsiteX54" fmla="*/ 10044209 w 11779992"/>
              <a:gd name="connsiteY54" fmla="*/ 2969525 h 6293355"/>
              <a:gd name="connsiteX55" fmla="*/ 9224040 w 11779992"/>
              <a:gd name="connsiteY55" fmla="*/ 3220330 h 6293355"/>
              <a:gd name="connsiteX56" fmla="*/ 8511904 w 11779992"/>
              <a:gd name="connsiteY56" fmla="*/ 3793218 h 6293355"/>
              <a:gd name="connsiteX57" fmla="*/ 8034821 w 11779992"/>
              <a:gd name="connsiteY57" fmla="*/ 4195858 h 6293355"/>
              <a:gd name="connsiteX58" fmla="*/ 7392453 w 11779992"/>
              <a:gd name="connsiteY58" fmla="*/ 4389626 h 6293355"/>
              <a:gd name="connsiteX59" fmla="*/ 6836755 w 11779992"/>
              <a:gd name="connsiteY59" fmla="*/ 4258721 h 6293355"/>
              <a:gd name="connsiteX60" fmla="*/ 5936820 w 11779992"/>
              <a:gd name="connsiteY60" fmla="*/ 3344545 h 6293355"/>
              <a:gd name="connsiteX61" fmla="*/ 5675658 w 11779992"/>
              <a:gd name="connsiteY61" fmla="*/ 2892996 h 6293355"/>
              <a:gd name="connsiteX62" fmla="*/ 5675011 w 11779992"/>
              <a:gd name="connsiteY62" fmla="*/ 2891845 h 6293355"/>
              <a:gd name="connsiteX63" fmla="*/ 4369487 w 11779992"/>
              <a:gd name="connsiteY63" fmla="*/ 945751 h 6293355"/>
              <a:gd name="connsiteX64" fmla="*/ 3291464 w 11779992"/>
              <a:gd name="connsiteY64" fmla="*/ 432 h 6293355"/>
              <a:gd name="connsiteX65" fmla="*/ 3287509 w 11779992"/>
              <a:gd name="connsiteY65" fmla="*/ 6473 h 6293355"/>
              <a:gd name="connsiteX66" fmla="*/ 4363805 w 11779992"/>
              <a:gd name="connsiteY66" fmla="*/ 950282 h 6293355"/>
              <a:gd name="connsiteX67" fmla="*/ 5668609 w 11779992"/>
              <a:gd name="connsiteY67" fmla="*/ 2895297 h 6293355"/>
              <a:gd name="connsiteX68" fmla="*/ 5930562 w 11779992"/>
              <a:gd name="connsiteY68" fmla="*/ 3348214 h 6293355"/>
              <a:gd name="connsiteX69" fmla="*/ 6833446 w 11779992"/>
              <a:gd name="connsiteY69" fmla="*/ 4265122 h 6293355"/>
              <a:gd name="connsiteX70" fmla="*/ 7392381 w 11779992"/>
              <a:gd name="connsiteY70" fmla="*/ 4396818 h 6293355"/>
              <a:gd name="connsiteX71" fmla="*/ 8038777 w 11779992"/>
              <a:gd name="connsiteY71" fmla="*/ 4201828 h 6293355"/>
              <a:gd name="connsiteX72" fmla="*/ 8516795 w 11779992"/>
              <a:gd name="connsiteY72" fmla="*/ 3798468 h 6293355"/>
              <a:gd name="connsiteX73" fmla="*/ 9227636 w 11779992"/>
              <a:gd name="connsiteY73" fmla="*/ 3226587 h 6293355"/>
              <a:gd name="connsiteX74" fmla="*/ 10044137 w 11779992"/>
              <a:gd name="connsiteY74" fmla="*/ 2976789 h 6293355"/>
              <a:gd name="connsiteX75" fmla="*/ 10144905 w 11779992"/>
              <a:gd name="connsiteY75" fmla="*/ 2981105 h 6293355"/>
              <a:gd name="connsiteX76" fmla="*/ 10970253 w 11779992"/>
              <a:gd name="connsiteY76" fmla="*/ 3309158 h 6293355"/>
              <a:gd name="connsiteX77" fmla="*/ 10987587 w 11779992"/>
              <a:gd name="connsiteY77" fmla="*/ 3322896 h 6293355"/>
              <a:gd name="connsiteX78" fmla="*/ 10731963 w 11779992"/>
              <a:gd name="connsiteY78" fmla="*/ 3430425 h 6293355"/>
              <a:gd name="connsiteX79" fmla="*/ 10332919 w 11779992"/>
              <a:gd name="connsiteY79" fmla="*/ 3276935 h 6293355"/>
              <a:gd name="connsiteX80" fmla="*/ 10081107 w 11779992"/>
              <a:gd name="connsiteY80" fmla="*/ 3246223 h 6293355"/>
              <a:gd name="connsiteX81" fmla="*/ 10032989 w 11779992"/>
              <a:gd name="connsiteY81" fmla="*/ 3245144 h 6293355"/>
              <a:gd name="connsiteX82" fmla="*/ 9199586 w 11779992"/>
              <a:gd name="connsiteY82" fmla="*/ 3525295 h 6293355"/>
              <a:gd name="connsiteX83" fmla="*/ 8527512 w 11779992"/>
              <a:gd name="connsiteY83" fmla="*/ 4120264 h 6293355"/>
              <a:gd name="connsiteX84" fmla="*/ 8062656 w 11779992"/>
              <a:gd name="connsiteY84" fmla="*/ 4552610 h 6293355"/>
              <a:gd name="connsiteX85" fmla="*/ 7324843 w 11779992"/>
              <a:gd name="connsiteY85" fmla="*/ 4791187 h 6293355"/>
              <a:gd name="connsiteX86" fmla="*/ 6792880 w 11779992"/>
              <a:gd name="connsiteY86" fmla="*/ 4679990 h 6293355"/>
              <a:gd name="connsiteX87" fmla="*/ 5814618 w 11779992"/>
              <a:gd name="connsiteY87" fmla="*/ 3786241 h 6293355"/>
              <a:gd name="connsiteX88" fmla="*/ 5462326 w 11779992"/>
              <a:gd name="connsiteY88" fmla="*/ 3228889 h 6293355"/>
              <a:gd name="connsiteX89" fmla="*/ 5461463 w 11779992"/>
              <a:gd name="connsiteY89" fmla="*/ 3227522 h 6293355"/>
              <a:gd name="connsiteX90" fmla="*/ 4134865 w 11779992"/>
              <a:gd name="connsiteY90" fmla="*/ 1475772 h 6293355"/>
              <a:gd name="connsiteX91" fmla="*/ 1652277 w 11779992"/>
              <a:gd name="connsiteY91" fmla="*/ 0 h 6293355"/>
              <a:gd name="connsiteX92" fmla="*/ 1650120 w 11779992"/>
              <a:gd name="connsiteY92" fmla="*/ 6833 h 6293355"/>
              <a:gd name="connsiteX93" fmla="*/ 4129830 w 11779992"/>
              <a:gd name="connsiteY93" fmla="*/ 1481022 h 6293355"/>
              <a:gd name="connsiteX94" fmla="*/ 5455206 w 11779992"/>
              <a:gd name="connsiteY94" fmla="*/ 3231334 h 6293355"/>
              <a:gd name="connsiteX95" fmla="*/ 5808505 w 11779992"/>
              <a:gd name="connsiteY95" fmla="*/ 3790269 h 6293355"/>
              <a:gd name="connsiteX96" fmla="*/ 6789787 w 11779992"/>
              <a:gd name="connsiteY96" fmla="*/ 4686535 h 6293355"/>
              <a:gd name="connsiteX97" fmla="*/ 7324699 w 11779992"/>
              <a:gd name="connsiteY97" fmla="*/ 4798308 h 6293355"/>
              <a:gd name="connsiteX98" fmla="*/ 8066828 w 11779992"/>
              <a:gd name="connsiteY98" fmla="*/ 4558292 h 6293355"/>
              <a:gd name="connsiteX99" fmla="*/ 8532690 w 11779992"/>
              <a:gd name="connsiteY99" fmla="*/ 4125083 h 6293355"/>
              <a:gd name="connsiteX100" fmla="*/ 9203326 w 11779992"/>
              <a:gd name="connsiteY100" fmla="*/ 3531336 h 6293355"/>
              <a:gd name="connsiteX101" fmla="*/ 10032845 w 11779992"/>
              <a:gd name="connsiteY101" fmla="*/ 3252337 h 6293355"/>
              <a:gd name="connsiteX102" fmla="*/ 10080748 w 11779992"/>
              <a:gd name="connsiteY102" fmla="*/ 3253415 h 6293355"/>
              <a:gd name="connsiteX103" fmla="*/ 10331265 w 11779992"/>
              <a:gd name="connsiteY103" fmla="*/ 3283912 h 6293355"/>
              <a:gd name="connsiteX104" fmla="*/ 10723835 w 11779992"/>
              <a:gd name="connsiteY104" fmla="*/ 3434237 h 6293355"/>
              <a:gd name="connsiteX105" fmla="*/ 10484395 w 11779992"/>
              <a:gd name="connsiteY105" fmla="*/ 3563991 h 6293355"/>
              <a:gd name="connsiteX106" fmla="*/ 10484323 w 11779992"/>
              <a:gd name="connsiteY106" fmla="*/ 3563991 h 6293355"/>
              <a:gd name="connsiteX107" fmla="*/ 10483963 w 11779992"/>
              <a:gd name="connsiteY107" fmla="*/ 3564206 h 6293355"/>
              <a:gd name="connsiteX108" fmla="*/ 10107720 w 11779992"/>
              <a:gd name="connsiteY108" fmla="*/ 3501127 h 6293355"/>
              <a:gd name="connsiteX109" fmla="*/ 9415938 w 11779992"/>
              <a:gd name="connsiteY109" fmla="*/ 3757039 h 6293355"/>
              <a:gd name="connsiteX110" fmla="*/ 8894980 w 11779992"/>
              <a:gd name="connsiteY110" fmla="*/ 4290081 h 6293355"/>
              <a:gd name="connsiteX111" fmla="*/ 8373088 w 11779992"/>
              <a:gd name="connsiteY111" fmla="*/ 4845707 h 6293355"/>
              <a:gd name="connsiteX112" fmla="*/ 7177610 w 11779992"/>
              <a:gd name="connsiteY112" fmla="*/ 5252662 h 6293355"/>
              <a:gd name="connsiteX113" fmla="*/ 6504314 w 11779992"/>
              <a:gd name="connsiteY113" fmla="*/ 5129669 h 6293355"/>
              <a:gd name="connsiteX114" fmla="*/ 5195410 w 11779992"/>
              <a:gd name="connsiteY114" fmla="*/ 4116740 h 6293355"/>
              <a:gd name="connsiteX115" fmla="*/ 4786440 w 11779992"/>
              <a:gd name="connsiteY115" fmla="*/ 3573125 h 6293355"/>
              <a:gd name="connsiteX116" fmla="*/ 3403453 w 11779992"/>
              <a:gd name="connsiteY116" fmla="*/ 2022407 h 6293355"/>
              <a:gd name="connsiteX117" fmla="*/ 980923 w 11779992"/>
              <a:gd name="connsiteY117" fmla="*/ 877709 h 6293355"/>
              <a:gd name="connsiteX118" fmla="*/ 2302 w 11779992"/>
              <a:gd name="connsiteY118" fmla="*/ 766944 h 6293355"/>
              <a:gd name="connsiteX119" fmla="*/ 2158 w 11779992"/>
              <a:gd name="connsiteY119" fmla="*/ 770540 h 6293355"/>
              <a:gd name="connsiteX120" fmla="*/ 2158 w 11779992"/>
              <a:gd name="connsiteY120" fmla="*/ 766944 h 6293355"/>
              <a:gd name="connsiteX121" fmla="*/ 2158 w 11779992"/>
              <a:gd name="connsiteY121" fmla="*/ 766944 h 6293355"/>
              <a:gd name="connsiteX122" fmla="*/ 2158 w 11779992"/>
              <a:gd name="connsiteY122" fmla="*/ 771044 h 6293355"/>
              <a:gd name="connsiteX123" fmla="*/ 2014 w 11779992"/>
              <a:gd name="connsiteY123" fmla="*/ 774136 h 6293355"/>
              <a:gd name="connsiteX124" fmla="*/ 979484 w 11779992"/>
              <a:gd name="connsiteY124" fmla="*/ 884758 h 6293355"/>
              <a:gd name="connsiteX125" fmla="*/ 3398921 w 11779992"/>
              <a:gd name="connsiteY125" fmla="*/ 2028017 h 6293355"/>
              <a:gd name="connsiteX126" fmla="*/ 4781046 w 11779992"/>
              <a:gd name="connsiteY126" fmla="*/ 3577944 h 6293355"/>
              <a:gd name="connsiteX127" fmla="*/ 5189800 w 11779992"/>
              <a:gd name="connsiteY127" fmla="*/ 4121271 h 6293355"/>
              <a:gd name="connsiteX128" fmla="*/ 6501653 w 11779992"/>
              <a:gd name="connsiteY128" fmla="*/ 5136359 h 6293355"/>
              <a:gd name="connsiteX129" fmla="*/ 7177610 w 11779992"/>
              <a:gd name="connsiteY129" fmla="*/ 5259855 h 6293355"/>
              <a:gd name="connsiteX130" fmla="*/ 8377835 w 11779992"/>
              <a:gd name="connsiteY130" fmla="*/ 4851101 h 6293355"/>
              <a:gd name="connsiteX131" fmla="*/ 8900662 w 11779992"/>
              <a:gd name="connsiteY131" fmla="*/ 4294540 h 6293355"/>
              <a:gd name="connsiteX132" fmla="*/ 9420470 w 11779992"/>
              <a:gd name="connsiteY132" fmla="*/ 3762577 h 6293355"/>
              <a:gd name="connsiteX133" fmla="*/ 10107720 w 11779992"/>
              <a:gd name="connsiteY133" fmla="*/ 3508248 h 6293355"/>
              <a:gd name="connsiteX134" fmla="*/ 10475835 w 11779992"/>
              <a:gd name="connsiteY134" fmla="*/ 3569097 h 6293355"/>
              <a:gd name="connsiteX135" fmla="*/ 10289764 w 11779992"/>
              <a:gd name="connsiteY135" fmla="*/ 3690148 h 6293355"/>
              <a:gd name="connsiteX136" fmla="*/ 9229291 w 11779992"/>
              <a:gd name="connsiteY136" fmla="*/ 4559083 h 6293355"/>
              <a:gd name="connsiteX137" fmla="*/ 9226917 w 11779992"/>
              <a:gd name="connsiteY137" fmla="*/ 4561169 h 6293355"/>
              <a:gd name="connsiteX138" fmla="*/ 7951962 w 11779992"/>
              <a:gd name="connsiteY138" fmla="*/ 5556405 h 6293355"/>
              <a:gd name="connsiteX139" fmla="*/ 7120429 w 11779992"/>
              <a:gd name="connsiteY139" fmla="*/ 5774124 h 6293355"/>
              <a:gd name="connsiteX140" fmla="*/ 5356308 w 11779992"/>
              <a:gd name="connsiteY140" fmla="*/ 4938635 h 6293355"/>
              <a:gd name="connsiteX141" fmla="*/ 4473851 w 11779992"/>
              <a:gd name="connsiteY141" fmla="*/ 3879169 h 6293355"/>
              <a:gd name="connsiteX142" fmla="*/ 3010810 w 11779992"/>
              <a:gd name="connsiteY142" fmla="*/ 2485537 h 6293355"/>
              <a:gd name="connsiteX143" fmla="*/ 1520509 w 11779992"/>
              <a:gd name="connsiteY143" fmla="*/ 2091168 h 6293355"/>
              <a:gd name="connsiteX144" fmla="*/ 1251723 w 11779992"/>
              <a:gd name="connsiteY144" fmla="*/ 2099440 h 6293355"/>
              <a:gd name="connsiteX145" fmla="*/ 1251723 w 11779992"/>
              <a:gd name="connsiteY145" fmla="*/ 2099440 h 6293355"/>
              <a:gd name="connsiteX146" fmla="*/ 575 w 11779992"/>
              <a:gd name="connsiteY146" fmla="*/ 2447704 h 6293355"/>
              <a:gd name="connsiteX147" fmla="*/ 3740 w 11779992"/>
              <a:gd name="connsiteY147" fmla="*/ 2454177 h 6293355"/>
              <a:gd name="connsiteX148" fmla="*/ 1252155 w 11779992"/>
              <a:gd name="connsiteY148" fmla="*/ 2106632 h 6293355"/>
              <a:gd name="connsiteX149" fmla="*/ 1251939 w 11779992"/>
              <a:gd name="connsiteY149" fmla="*/ 2103180 h 6293355"/>
              <a:gd name="connsiteX150" fmla="*/ 1252155 w 11779992"/>
              <a:gd name="connsiteY150" fmla="*/ 2106632 h 6293355"/>
              <a:gd name="connsiteX151" fmla="*/ 1520509 w 11779992"/>
              <a:gd name="connsiteY151" fmla="*/ 2098361 h 6293355"/>
              <a:gd name="connsiteX152" fmla="*/ 3007070 w 11779992"/>
              <a:gd name="connsiteY152" fmla="*/ 2491650 h 6293355"/>
              <a:gd name="connsiteX153" fmla="*/ 4468313 w 11779992"/>
              <a:gd name="connsiteY153" fmla="*/ 3883701 h 6293355"/>
              <a:gd name="connsiteX154" fmla="*/ 5350913 w 11779992"/>
              <a:gd name="connsiteY154" fmla="*/ 4943238 h 6293355"/>
              <a:gd name="connsiteX155" fmla="*/ 7120501 w 11779992"/>
              <a:gd name="connsiteY155" fmla="*/ 5781173 h 6293355"/>
              <a:gd name="connsiteX156" fmla="*/ 7955631 w 11779992"/>
              <a:gd name="connsiteY156" fmla="*/ 5562518 h 6293355"/>
              <a:gd name="connsiteX157" fmla="*/ 9231809 w 11779992"/>
              <a:gd name="connsiteY157" fmla="*/ 4566419 h 6293355"/>
              <a:gd name="connsiteX158" fmla="*/ 9234182 w 11779992"/>
              <a:gd name="connsiteY158" fmla="*/ 4564334 h 6293355"/>
              <a:gd name="connsiteX159" fmla="*/ 10293935 w 11779992"/>
              <a:gd name="connsiteY159" fmla="*/ 3695974 h 6293355"/>
              <a:gd name="connsiteX160" fmla="*/ 10484826 w 11779992"/>
              <a:gd name="connsiteY160" fmla="*/ 3572046 h 6293355"/>
              <a:gd name="connsiteX161" fmla="*/ 10505253 w 11779992"/>
              <a:gd name="connsiteY161" fmla="*/ 3579383 h 6293355"/>
              <a:gd name="connsiteX162" fmla="*/ 10514459 w 11779992"/>
              <a:gd name="connsiteY162" fmla="*/ 3582691 h 6293355"/>
              <a:gd name="connsiteX163" fmla="*/ 10544812 w 11779992"/>
              <a:gd name="connsiteY163" fmla="*/ 3594487 h 6293355"/>
              <a:gd name="connsiteX164" fmla="*/ 10547545 w 11779992"/>
              <a:gd name="connsiteY164" fmla="*/ 3595638 h 6293355"/>
              <a:gd name="connsiteX165" fmla="*/ 10574949 w 11779992"/>
              <a:gd name="connsiteY165" fmla="*/ 3607146 h 6293355"/>
              <a:gd name="connsiteX166" fmla="*/ 10584515 w 11779992"/>
              <a:gd name="connsiteY166" fmla="*/ 3611461 h 6293355"/>
              <a:gd name="connsiteX167" fmla="*/ 10604943 w 11779992"/>
              <a:gd name="connsiteY167" fmla="*/ 3620668 h 6293355"/>
              <a:gd name="connsiteX168" fmla="*/ 10616451 w 11779992"/>
              <a:gd name="connsiteY168" fmla="*/ 3626206 h 6293355"/>
              <a:gd name="connsiteX169" fmla="*/ 10634791 w 11779992"/>
              <a:gd name="connsiteY169" fmla="*/ 3635053 h 6293355"/>
              <a:gd name="connsiteX170" fmla="*/ 10647235 w 11779992"/>
              <a:gd name="connsiteY170" fmla="*/ 3641455 h 6293355"/>
              <a:gd name="connsiteX171" fmla="*/ 10664352 w 11779992"/>
              <a:gd name="connsiteY171" fmla="*/ 3650302 h 6293355"/>
              <a:gd name="connsiteX172" fmla="*/ 10677371 w 11779992"/>
              <a:gd name="connsiteY172" fmla="*/ 3657422 h 6293355"/>
              <a:gd name="connsiteX173" fmla="*/ 10693699 w 11779992"/>
              <a:gd name="connsiteY173" fmla="*/ 3666413 h 6293355"/>
              <a:gd name="connsiteX174" fmla="*/ 10707077 w 11779992"/>
              <a:gd name="connsiteY174" fmla="*/ 3674181 h 6293355"/>
              <a:gd name="connsiteX175" fmla="*/ 10720239 w 11779992"/>
              <a:gd name="connsiteY175" fmla="*/ 3681877 h 6293355"/>
              <a:gd name="connsiteX176" fmla="*/ 10460443 w 11779992"/>
              <a:gd name="connsiteY176" fmla="*/ 3862770 h 6293355"/>
              <a:gd name="connsiteX177" fmla="*/ 9497862 w 11779992"/>
              <a:gd name="connsiteY177" fmla="*/ 4750909 h 6293355"/>
              <a:gd name="connsiteX178" fmla="*/ 9496567 w 11779992"/>
              <a:gd name="connsiteY178" fmla="*/ 4752275 h 6293355"/>
              <a:gd name="connsiteX179" fmla="*/ 8125447 w 11779992"/>
              <a:gd name="connsiteY179" fmla="*/ 5961922 h 6293355"/>
              <a:gd name="connsiteX180" fmla="*/ 8070353 w 11779992"/>
              <a:gd name="connsiteY180" fmla="*/ 5992274 h 6293355"/>
              <a:gd name="connsiteX181" fmla="*/ 6847472 w 11779992"/>
              <a:gd name="connsiteY181" fmla="*/ 6286235 h 6293355"/>
              <a:gd name="connsiteX182" fmla="*/ 6237182 w 11779992"/>
              <a:gd name="connsiteY182" fmla="*/ 6213158 h 6293355"/>
              <a:gd name="connsiteX183" fmla="*/ 4714011 w 11779992"/>
              <a:gd name="connsiteY183" fmla="*/ 5393780 h 6293355"/>
              <a:gd name="connsiteX184" fmla="*/ 4363517 w 11779992"/>
              <a:gd name="connsiteY184" fmla="*/ 5048322 h 6293355"/>
              <a:gd name="connsiteX185" fmla="*/ 4361431 w 11779992"/>
              <a:gd name="connsiteY185" fmla="*/ 5046236 h 6293355"/>
              <a:gd name="connsiteX186" fmla="*/ 3734743 w 11779992"/>
              <a:gd name="connsiteY186" fmla="*/ 4446951 h 6293355"/>
              <a:gd name="connsiteX187" fmla="*/ 2611694 w 11779992"/>
              <a:gd name="connsiteY187" fmla="*/ 3673318 h 6293355"/>
              <a:gd name="connsiteX188" fmla="*/ 1641417 w 11779992"/>
              <a:gd name="connsiteY188" fmla="*/ 3454520 h 6293355"/>
              <a:gd name="connsiteX189" fmla="*/ 238218 w 11779992"/>
              <a:gd name="connsiteY189" fmla="*/ 3964689 h 6293355"/>
              <a:gd name="connsiteX190" fmla="*/ 113643 w 11779992"/>
              <a:gd name="connsiteY190" fmla="*/ 4061573 h 6293355"/>
              <a:gd name="connsiteX191" fmla="*/ 0 w 11779992"/>
              <a:gd name="connsiteY191" fmla="*/ 4149969 h 6293355"/>
              <a:gd name="connsiteX192" fmla="*/ 4459 w 11779992"/>
              <a:gd name="connsiteY192" fmla="*/ 4155652 h 6293355"/>
              <a:gd name="connsiteX193" fmla="*/ 118102 w 11779992"/>
              <a:gd name="connsiteY193" fmla="*/ 4067327 h 6293355"/>
              <a:gd name="connsiteX194" fmla="*/ 242677 w 11779992"/>
              <a:gd name="connsiteY194" fmla="*/ 3970299 h 6293355"/>
              <a:gd name="connsiteX195" fmla="*/ 1641417 w 11779992"/>
              <a:gd name="connsiteY195" fmla="*/ 3461712 h 6293355"/>
              <a:gd name="connsiteX196" fmla="*/ 2608674 w 11779992"/>
              <a:gd name="connsiteY196" fmla="*/ 3679863 h 6293355"/>
              <a:gd name="connsiteX197" fmla="*/ 3729852 w 11779992"/>
              <a:gd name="connsiteY197" fmla="*/ 4452273 h 6293355"/>
              <a:gd name="connsiteX198" fmla="*/ 4356324 w 11779992"/>
              <a:gd name="connsiteY198" fmla="*/ 5051342 h 6293355"/>
              <a:gd name="connsiteX199" fmla="*/ 4709048 w 11779992"/>
              <a:gd name="connsiteY199" fmla="*/ 5398959 h 6293355"/>
              <a:gd name="connsiteX200" fmla="*/ 6235528 w 11779992"/>
              <a:gd name="connsiteY200" fmla="*/ 6220063 h 6293355"/>
              <a:gd name="connsiteX201" fmla="*/ 6847472 w 11779992"/>
              <a:gd name="connsiteY201" fmla="*/ 6293355 h 6293355"/>
              <a:gd name="connsiteX202" fmla="*/ 8073805 w 11779992"/>
              <a:gd name="connsiteY202" fmla="*/ 5998532 h 6293355"/>
              <a:gd name="connsiteX203" fmla="*/ 8129187 w 11779992"/>
              <a:gd name="connsiteY203" fmla="*/ 5967963 h 6293355"/>
              <a:gd name="connsiteX204" fmla="*/ 9501746 w 11779992"/>
              <a:gd name="connsiteY204" fmla="*/ 4757166 h 6293355"/>
              <a:gd name="connsiteX205" fmla="*/ 9503040 w 11779992"/>
              <a:gd name="connsiteY205" fmla="*/ 4755800 h 6293355"/>
              <a:gd name="connsiteX206" fmla="*/ 10464687 w 11779992"/>
              <a:gd name="connsiteY206" fmla="*/ 3868452 h 6293355"/>
              <a:gd name="connsiteX207" fmla="*/ 10727144 w 11779992"/>
              <a:gd name="connsiteY207" fmla="*/ 3685833 h 6293355"/>
              <a:gd name="connsiteX208" fmla="*/ 10737357 w 11779992"/>
              <a:gd name="connsiteY208" fmla="*/ 3691803 h 6293355"/>
              <a:gd name="connsiteX209" fmla="*/ 10754116 w 11779992"/>
              <a:gd name="connsiteY209" fmla="*/ 3701728 h 6293355"/>
              <a:gd name="connsiteX210" fmla="*/ 11172221 w 11779992"/>
              <a:gd name="connsiteY210" fmla="*/ 3957999 h 6293355"/>
              <a:gd name="connsiteX211" fmla="*/ 11776181 w 11779992"/>
              <a:gd name="connsiteY211" fmla="*/ 4312090 h 6293355"/>
              <a:gd name="connsiteX212" fmla="*/ 11779345 w 11779992"/>
              <a:gd name="connsiteY212" fmla="*/ 4305617 h 6293355"/>
              <a:gd name="connsiteX213" fmla="*/ 11176104 w 11779992"/>
              <a:gd name="connsiteY213" fmla="*/ 3951886 h 6293355"/>
              <a:gd name="connsiteX214" fmla="*/ 10757856 w 11779992"/>
              <a:gd name="connsiteY214" fmla="*/ 3695471 h 6293355"/>
              <a:gd name="connsiteX215" fmla="*/ 10740953 w 11779992"/>
              <a:gd name="connsiteY215" fmla="*/ 3685401 h 6293355"/>
              <a:gd name="connsiteX216" fmla="*/ 10733977 w 11779992"/>
              <a:gd name="connsiteY216" fmla="*/ 3681373 h 6293355"/>
              <a:gd name="connsiteX217" fmla="*/ 10937383 w 11779992"/>
              <a:gd name="connsiteY217" fmla="*/ 3562840 h 6293355"/>
              <a:gd name="connsiteX218" fmla="*/ 11324343 w 11779992"/>
              <a:gd name="connsiteY218" fmla="*/ 3841912 h 6293355"/>
              <a:gd name="connsiteX219" fmla="*/ 11343547 w 11779992"/>
              <a:gd name="connsiteY219" fmla="*/ 3856297 h 6293355"/>
              <a:gd name="connsiteX220" fmla="*/ 11775821 w 11779992"/>
              <a:gd name="connsiteY220" fmla="*/ 4158097 h 6293355"/>
              <a:gd name="connsiteX221" fmla="*/ 11779633 w 11779992"/>
              <a:gd name="connsiteY221" fmla="*/ 4151983 h 6293355"/>
              <a:gd name="connsiteX222" fmla="*/ 11347863 w 11779992"/>
              <a:gd name="connsiteY222" fmla="*/ 3850542 h 6293355"/>
              <a:gd name="connsiteX223" fmla="*/ 11328659 w 11779992"/>
              <a:gd name="connsiteY223" fmla="*/ 3836157 h 6293355"/>
              <a:gd name="connsiteX224" fmla="*/ 10944504 w 11779992"/>
              <a:gd name="connsiteY224" fmla="*/ 3559100 h 6293355"/>
              <a:gd name="connsiteX225" fmla="*/ 11159634 w 11779992"/>
              <a:gd name="connsiteY225" fmla="*/ 3459267 h 6293355"/>
              <a:gd name="connsiteX226" fmla="*/ 11368290 w 11779992"/>
              <a:gd name="connsiteY226" fmla="*/ 3625199 h 6293355"/>
              <a:gd name="connsiteX227" fmla="*/ 11279461 w 11779992"/>
              <a:gd name="connsiteY227" fmla="*/ 3408128 h 6293355"/>
              <a:gd name="connsiteX228" fmla="*/ 11160856 w 11779992"/>
              <a:gd name="connsiteY228" fmla="*/ 3451355 h 6293355"/>
              <a:gd name="connsiteX229" fmla="*/ 11002188 w 11779992"/>
              <a:gd name="connsiteY229" fmla="*/ 3325341 h 6293355"/>
              <a:gd name="connsiteX230" fmla="*/ 11129640 w 11779992"/>
              <a:gd name="connsiteY230" fmla="*/ 3284847 h 6293355"/>
              <a:gd name="connsiteX231" fmla="*/ 11279461 w 11779992"/>
              <a:gd name="connsiteY231" fmla="*/ 3408128 h 6293355"/>
              <a:gd name="connsiteX232" fmla="*/ 10993772 w 11779992"/>
              <a:gd name="connsiteY232" fmla="*/ 3328218 h 6293355"/>
              <a:gd name="connsiteX233" fmla="*/ 10993988 w 11779992"/>
              <a:gd name="connsiteY233" fmla="*/ 3328434 h 6293355"/>
              <a:gd name="connsiteX234" fmla="*/ 10994276 w 11779992"/>
              <a:gd name="connsiteY234" fmla="*/ 3328290 h 6293355"/>
              <a:gd name="connsiteX235" fmla="*/ 11153088 w 11779992"/>
              <a:gd name="connsiteY235" fmla="*/ 3454376 h 6293355"/>
              <a:gd name="connsiteX236" fmla="*/ 10937814 w 11779992"/>
              <a:gd name="connsiteY236" fmla="*/ 3554712 h 6293355"/>
              <a:gd name="connsiteX237" fmla="*/ 10925515 w 11779992"/>
              <a:gd name="connsiteY237" fmla="*/ 3546009 h 6293355"/>
              <a:gd name="connsiteX238" fmla="*/ 10907462 w 11779992"/>
              <a:gd name="connsiteY238" fmla="*/ 3533422 h 6293355"/>
              <a:gd name="connsiteX239" fmla="*/ 10739659 w 11779992"/>
              <a:gd name="connsiteY239" fmla="*/ 3434596 h 6293355"/>
              <a:gd name="connsiteX240" fmla="*/ 10993772 w 11779992"/>
              <a:gd name="connsiteY240" fmla="*/ 3328218 h 6293355"/>
              <a:gd name="connsiteX241" fmla="*/ 10731748 w 11779992"/>
              <a:gd name="connsiteY241" fmla="*/ 3438480 h 6293355"/>
              <a:gd name="connsiteX242" fmla="*/ 10903577 w 11779992"/>
              <a:gd name="connsiteY242" fmla="*/ 3539464 h 6293355"/>
              <a:gd name="connsiteX243" fmla="*/ 10921416 w 11779992"/>
              <a:gd name="connsiteY243" fmla="*/ 3551835 h 6293355"/>
              <a:gd name="connsiteX244" fmla="*/ 10930838 w 11779992"/>
              <a:gd name="connsiteY244" fmla="*/ 3558452 h 6293355"/>
              <a:gd name="connsiteX245" fmla="*/ 10727000 w 11779992"/>
              <a:gd name="connsiteY245" fmla="*/ 3677489 h 6293355"/>
              <a:gd name="connsiteX246" fmla="*/ 10492954 w 11779992"/>
              <a:gd name="connsiteY246" fmla="*/ 3567299 h 6293355"/>
              <a:gd name="connsiteX247" fmla="*/ 10731748 w 11779992"/>
              <a:gd name="connsiteY247" fmla="*/ 3438480 h 6293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Lst>
            <a:rect l="l" t="t" r="r" b="b"/>
            <a:pathLst>
              <a:path w="11779992" h="6293355">
                <a:moveTo>
                  <a:pt x="11368290" y="3625199"/>
                </a:moveTo>
                <a:cubicBezTo>
                  <a:pt x="11492218" y="3727478"/>
                  <a:pt x="11632688" y="3843422"/>
                  <a:pt x="11775605" y="3945412"/>
                </a:cubicBezTo>
                <a:lnTo>
                  <a:pt x="11779777" y="3939587"/>
                </a:lnTo>
                <a:cubicBezTo>
                  <a:pt x="11637076" y="3837812"/>
                  <a:pt x="11496677" y="3721939"/>
                  <a:pt x="11372821" y="3619661"/>
                </a:cubicBezTo>
                <a:lnTo>
                  <a:pt x="11167329" y="3456462"/>
                </a:lnTo>
                <a:cubicBezTo>
                  <a:pt x="11209694" y="3439631"/>
                  <a:pt x="11248534" y="3425605"/>
                  <a:pt x="11285647" y="3413666"/>
                </a:cubicBezTo>
                <a:lnTo>
                  <a:pt x="11285863" y="3413954"/>
                </a:lnTo>
                <a:lnTo>
                  <a:pt x="11286295" y="3413738"/>
                </a:lnTo>
                <a:lnTo>
                  <a:pt x="11323408" y="3444306"/>
                </a:lnTo>
                <a:lnTo>
                  <a:pt x="11411374" y="3520620"/>
                </a:lnTo>
                <a:cubicBezTo>
                  <a:pt x="11529547" y="3623401"/>
                  <a:pt x="11651749" y="3729635"/>
                  <a:pt x="11775605" y="3824721"/>
                </a:cubicBezTo>
                <a:lnTo>
                  <a:pt x="11779993" y="3819039"/>
                </a:lnTo>
                <a:cubicBezTo>
                  <a:pt x="11656352" y="3724025"/>
                  <a:pt x="11534222" y="3617863"/>
                  <a:pt x="11416120" y="3515153"/>
                </a:cubicBezTo>
                <a:lnTo>
                  <a:pt x="11328083" y="3438768"/>
                </a:lnTo>
                <a:lnTo>
                  <a:pt x="11294278" y="3410861"/>
                </a:lnTo>
                <a:cubicBezTo>
                  <a:pt x="11459995" y="3358355"/>
                  <a:pt x="11622547" y="3333684"/>
                  <a:pt x="11777763" y="3336993"/>
                </a:cubicBezTo>
                <a:lnTo>
                  <a:pt x="11777907" y="3329801"/>
                </a:lnTo>
                <a:cubicBezTo>
                  <a:pt x="11620821" y="3326492"/>
                  <a:pt x="11456111" y="3351522"/>
                  <a:pt x="11287661" y="3405466"/>
                </a:cubicBezTo>
                <a:lnTo>
                  <a:pt x="11138056" y="3282330"/>
                </a:lnTo>
                <a:cubicBezTo>
                  <a:pt x="11312260" y="3232701"/>
                  <a:pt x="11483155" y="3207527"/>
                  <a:pt x="11646067" y="3207527"/>
                </a:cubicBezTo>
                <a:cubicBezTo>
                  <a:pt x="11689798" y="3207527"/>
                  <a:pt x="11734032" y="3209397"/>
                  <a:pt x="11777547" y="3213065"/>
                </a:cubicBezTo>
                <a:lnTo>
                  <a:pt x="11778123" y="3205873"/>
                </a:lnTo>
                <a:cubicBezTo>
                  <a:pt x="11734391" y="3202204"/>
                  <a:pt x="11689942" y="3200262"/>
                  <a:pt x="11646067" y="3200262"/>
                </a:cubicBezTo>
                <a:cubicBezTo>
                  <a:pt x="11480997" y="3200262"/>
                  <a:pt x="11307800" y="3226012"/>
                  <a:pt x="11131222" y="3276719"/>
                </a:cubicBezTo>
                <a:lnTo>
                  <a:pt x="11016860" y="3182569"/>
                </a:lnTo>
                <a:cubicBezTo>
                  <a:pt x="10846397" y="3057562"/>
                  <a:pt x="10635223" y="2920975"/>
                  <a:pt x="10361905" y="2856026"/>
                </a:cubicBezTo>
                <a:cubicBezTo>
                  <a:pt x="10291346" y="2838979"/>
                  <a:pt x="10218629" y="2827543"/>
                  <a:pt x="10145696" y="2822005"/>
                </a:cubicBezTo>
                <a:cubicBezTo>
                  <a:pt x="10103764" y="2817977"/>
                  <a:pt x="10061112" y="2815891"/>
                  <a:pt x="10018819" y="2815891"/>
                </a:cubicBezTo>
                <a:cubicBezTo>
                  <a:pt x="9744063" y="2815891"/>
                  <a:pt x="9458591" y="2899541"/>
                  <a:pt x="9145929" y="3071587"/>
                </a:cubicBezTo>
                <a:cubicBezTo>
                  <a:pt x="8838734" y="3248381"/>
                  <a:pt x="8601740" y="3462503"/>
                  <a:pt x="8392507" y="3651524"/>
                </a:cubicBezTo>
                <a:cubicBezTo>
                  <a:pt x="8232114" y="3796455"/>
                  <a:pt x="8080638" y="3933329"/>
                  <a:pt x="7925997" y="4025538"/>
                </a:cubicBezTo>
                <a:cubicBezTo>
                  <a:pt x="7778838" y="4118897"/>
                  <a:pt x="7631174" y="4164282"/>
                  <a:pt x="7474519" y="4164282"/>
                </a:cubicBezTo>
                <a:cubicBezTo>
                  <a:pt x="7324627" y="4164282"/>
                  <a:pt x="7165311" y="4120408"/>
                  <a:pt x="7001033" y="4033953"/>
                </a:cubicBezTo>
                <a:cubicBezTo>
                  <a:pt x="6686933" y="3863633"/>
                  <a:pt x="6501005" y="3578232"/>
                  <a:pt x="6290623" y="3222847"/>
                </a:cubicBezTo>
                <a:cubicBezTo>
                  <a:pt x="6148929" y="2964849"/>
                  <a:pt x="6027303" y="2717929"/>
                  <a:pt x="5898340" y="2456047"/>
                </a:cubicBezTo>
                <a:cubicBezTo>
                  <a:pt x="5662496" y="1977022"/>
                  <a:pt x="5395219" y="1434055"/>
                  <a:pt x="4911088" y="628631"/>
                </a:cubicBezTo>
                <a:cubicBezTo>
                  <a:pt x="4779680" y="393290"/>
                  <a:pt x="4633095" y="188014"/>
                  <a:pt x="4462990" y="935"/>
                </a:cubicBezTo>
                <a:lnTo>
                  <a:pt x="4457668" y="5754"/>
                </a:lnTo>
                <a:cubicBezTo>
                  <a:pt x="4627413" y="192401"/>
                  <a:pt x="4773638" y="397318"/>
                  <a:pt x="4904902" y="632227"/>
                </a:cubicBezTo>
                <a:cubicBezTo>
                  <a:pt x="5388890" y="1437435"/>
                  <a:pt x="5656166" y="1980259"/>
                  <a:pt x="5892082" y="2459643"/>
                </a:cubicBezTo>
                <a:cubicBezTo>
                  <a:pt x="6020901" y="2721165"/>
                  <a:pt x="6142528" y="2968158"/>
                  <a:pt x="6284365" y="3226443"/>
                </a:cubicBezTo>
                <a:cubicBezTo>
                  <a:pt x="6495395" y="3582907"/>
                  <a:pt x="6681899" y="3869171"/>
                  <a:pt x="6997653" y="4040354"/>
                </a:cubicBezTo>
                <a:cubicBezTo>
                  <a:pt x="7163010" y="4127385"/>
                  <a:pt x="7323476" y="4171547"/>
                  <a:pt x="7474519" y="4171547"/>
                </a:cubicBezTo>
                <a:cubicBezTo>
                  <a:pt x="7630383" y="4171547"/>
                  <a:pt x="7783585" y="4124508"/>
                  <a:pt x="7929738" y="4031723"/>
                </a:cubicBezTo>
                <a:cubicBezTo>
                  <a:pt x="8084882" y="3939227"/>
                  <a:pt x="8236645" y="3802137"/>
                  <a:pt x="8397398" y="3656847"/>
                </a:cubicBezTo>
                <a:cubicBezTo>
                  <a:pt x="8606271" y="3468186"/>
                  <a:pt x="8842978" y="3254279"/>
                  <a:pt x="9149453" y="3077917"/>
                </a:cubicBezTo>
                <a:cubicBezTo>
                  <a:pt x="9460964" y="2906446"/>
                  <a:pt x="9745358" y="2823156"/>
                  <a:pt x="10018819" y="2823156"/>
                </a:cubicBezTo>
                <a:cubicBezTo>
                  <a:pt x="10060824" y="2823156"/>
                  <a:pt x="10103261" y="2825170"/>
                  <a:pt x="10145049" y="2829198"/>
                </a:cubicBezTo>
                <a:cubicBezTo>
                  <a:pt x="10217622" y="2834736"/>
                  <a:pt x="10290052" y="2846100"/>
                  <a:pt x="10360251" y="2863075"/>
                </a:cubicBezTo>
                <a:cubicBezTo>
                  <a:pt x="10632418" y="2927736"/>
                  <a:pt x="10842729" y="3063819"/>
                  <a:pt x="11012473" y="3188323"/>
                </a:cubicBezTo>
                <a:lnTo>
                  <a:pt x="11122879" y="3279237"/>
                </a:lnTo>
                <a:cubicBezTo>
                  <a:pt x="11078429" y="3292111"/>
                  <a:pt x="11035777" y="3305705"/>
                  <a:pt x="10995571" y="3320019"/>
                </a:cubicBezTo>
                <a:lnTo>
                  <a:pt x="10974568" y="3303332"/>
                </a:lnTo>
                <a:cubicBezTo>
                  <a:pt x="10759583" y="3152504"/>
                  <a:pt x="10492882" y="2995346"/>
                  <a:pt x="10145481" y="2973840"/>
                </a:cubicBezTo>
                <a:cubicBezTo>
                  <a:pt x="10112035" y="2970963"/>
                  <a:pt x="10078015" y="2969525"/>
                  <a:pt x="10044209" y="2969525"/>
                </a:cubicBezTo>
                <a:cubicBezTo>
                  <a:pt x="9787363" y="2969525"/>
                  <a:pt x="9519151" y="3051520"/>
                  <a:pt x="9224040" y="3220330"/>
                </a:cubicBezTo>
                <a:cubicBezTo>
                  <a:pt x="8936913" y="3390865"/>
                  <a:pt x="8720848" y="3595422"/>
                  <a:pt x="8511904" y="3793218"/>
                </a:cubicBezTo>
                <a:cubicBezTo>
                  <a:pt x="8351798" y="3944765"/>
                  <a:pt x="8200538" y="4087897"/>
                  <a:pt x="8034821" y="4195858"/>
                </a:cubicBezTo>
                <a:cubicBezTo>
                  <a:pt x="7852057" y="4322663"/>
                  <a:pt x="7629880" y="4389626"/>
                  <a:pt x="7392453" y="4389626"/>
                </a:cubicBezTo>
                <a:cubicBezTo>
                  <a:pt x="7200699" y="4389626"/>
                  <a:pt x="7008513" y="4344313"/>
                  <a:pt x="6836755" y="4258721"/>
                </a:cubicBezTo>
                <a:cubicBezTo>
                  <a:pt x="6420880" y="4050280"/>
                  <a:pt x="6123971" y="3637067"/>
                  <a:pt x="5936820" y="3344545"/>
                </a:cubicBezTo>
                <a:lnTo>
                  <a:pt x="5675658" y="2892996"/>
                </a:lnTo>
                <a:lnTo>
                  <a:pt x="5675011" y="2891845"/>
                </a:lnTo>
                <a:cubicBezTo>
                  <a:pt x="5305672" y="2246312"/>
                  <a:pt x="4923819" y="1578769"/>
                  <a:pt x="4369487" y="945751"/>
                </a:cubicBezTo>
                <a:cubicBezTo>
                  <a:pt x="4083654" y="597918"/>
                  <a:pt x="3721005" y="279935"/>
                  <a:pt x="3291464" y="432"/>
                </a:cubicBezTo>
                <a:lnTo>
                  <a:pt x="3287509" y="6473"/>
                </a:lnTo>
                <a:cubicBezTo>
                  <a:pt x="3716474" y="285617"/>
                  <a:pt x="4078619" y="603097"/>
                  <a:pt x="4363805" y="950282"/>
                </a:cubicBezTo>
                <a:cubicBezTo>
                  <a:pt x="4917777" y="1582869"/>
                  <a:pt x="5299414" y="2250052"/>
                  <a:pt x="5668609" y="2895297"/>
                </a:cubicBezTo>
                <a:lnTo>
                  <a:pt x="5930562" y="3348214"/>
                </a:lnTo>
                <a:cubicBezTo>
                  <a:pt x="6118217" y="3641598"/>
                  <a:pt x="6415989" y="4055891"/>
                  <a:pt x="6833446" y="4265122"/>
                </a:cubicBezTo>
                <a:cubicBezTo>
                  <a:pt x="7006212" y="4351289"/>
                  <a:pt x="7199476" y="4396818"/>
                  <a:pt x="7392381" y="4396818"/>
                </a:cubicBezTo>
                <a:cubicBezTo>
                  <a:pt x="7631318" y="4396818"/>
                  <a:pt x="7854863" y="4329352"/>
                  <a:pt x="8038777" y="4201828"/>
                </a:cubicBezTo>
                <a:cubicBezTo>
                  <a:pt x="8204997" y="4093580"/>
                  <a:pt x="8356472" y="3950232"/>
                  <a:pt x="8516795" y="3798468"/>
                </a:cubicBezTo>
                <a:cubicBezTo>
                  <a:pt x="8725451" y="3600960"/>
                  <a:pt x="8941301" y="3396691"/>
                  <a:pt x="9227636" y="3226587"/>
                </a:cubicBezTo>
                <a:cubicBezTo>
                  <a:pt x="9521526" y="3058497"/>
                  <a:pt x="9788586" y="2976789"/>
                  <a:pt x="10044137" y="2976789"/>
                </a:cubicBezTo>
                <a:cubicBezTo>
                  <a:pt x="10077727" y="2976789"/>
                  <a:pt x="10111604" y="2978228"/>
                  <a:pt x="10144905" y="2981105"/>
                </a:cubicBezTo>
                <a:cubicBezTo>
                  <a:pt x="10490653" y="3002539"/>
                  <a:pt x="10756202" y="3159049"/>
                  <a:pt x="10970253" y="3309158"/>
                </a:cubicBezTo>
                <a:lnTo>
                  <a:pt x="10987587" y="3322896"/>
                </a:lnTo>
                <a:cubicBezTo>
                  <a:pt x="10903721" y="3352961"/>
                  <a:pt x="10817771" y="3389067"/>
                  <a:pt x="10731963" y="3430425"/>
                </a:cubicBezTo>
                <a:cubicBezTo>
                  <a:pt x="10593219" y="3356197"/>
                  <a:pt x="10462601" y="3305993"/>
                  <a:pt x="10332919" y="3276935"/>
                </a:cubicBezTo>
                <a:cubicBezTo>
                  <a:pt x="10251068" y="3258522"/>
                  <a:pt x="10166267" y="3248165"/>
                  <a:pt x="10081107" y="3246223"/>
                </a:cubicBezTo>
                <a:cubicBezTo>
                  <a:pt x="10064565" y="3245504"/>
                  <a:pt x="10048309" y="3245144"/>
                  <a:pt x="10032989" y="3245144"/>
                </a:cubicBezTo>
                <a:cubicBezTo>
                  <a:pt x="9769093" y="3245144"/>
                  <a:pt x="9496495" y="3336777"/>
                  <a:pt x="9199586" y="3525295"/>
                </a:cubicBezTo>
                <a:cubicBezTo>
                  <a:pt x="8927923" y="3703311"/>
                  <a:pt x="8724444" y="3915204"/>
                  <a:pt x="8527512" y="4120264"/>
                </a:cubicBezTo>
                <a:cubicBezTo>
                  <a:pt x="8373519" y="4280659"/>
                  <a:pt x="8228013" y="4432134"/>
                  <a:pt x="8062656" y="4552610"/>
                </a:cubicBezTo>
                <a:cubicBezTo>
                  <a:pt x="7863566" y="4706458"/>
                  <a:pt x="7601541" y="4791187"/>
                  <a:pt x="7324843" y="4791187"/>
                </a:cubicBezTo>
                <a:cubicBezTo>
                  <a:pt x="7140856" y="4791187"/>
                  <a:pt x="6956870" y="4752779"/>
                  <a:pt x="6792880" y="4679990"/>
                </a:cubicBezTo>
                <a:cubicBezTo>
                  <a:pt x="6354565" y="4486078"/>
                  <a:pt x="6039746" y="4100413"/>
                  <a:pt x="5814618" y="3786241"/>
                </a:cubicBezTo>
                <a:lnTo>
                  <a:pt x="5462326" y="3228889"/>
                </a:lnTo>
                <a:lnTo>
                  <a:pt x="5461463" y="3227522"/>
                </a:lnTo>
                <a:cubicBezTo>
                  <a:pt x="5086802" y="2621476"/>
                  <a:pt x="4699410" y="1994715"/>
                  <a:pt x="4134865" y="1475772"/>
                </a:cubicBezTo>
                <a:cubicBezTo>
                  <a:pt x="3456606" y="812904"/>
                  <a:pt x="2598173" y="302591"/>
                  <a:pt x="1652277" y="0"/>
                </a:cubicBezTo>
                <a:lnTo>
                  <a:pt x="1650120" y="6833"/>
                </a:lnTo>
                <a:cubicBezTo>
                  <a:pt x="2594936" y="309065"/>
                  <a:pt x="3452362" y="818802"/>
                  <a:pt x="4129830" y="1481022"/>
                </a:cubicBezTo>
                <a:cubicBezTo>
                  <a:pt x="4693656" y="1999391"/>
                  <a:pt x="5080832" y="2625720"/>
                  <a:pt x="5455206" y="3231334"/>
                </a:cubicBezTo>
                <a:lnTo>
                  <a:pt x="5808505" y="3790269"/>
                </a:lnTo>
                <a:cubicBezTo>
                  <a:pt x="6034280" y="4105376"/>
                  <a:pt x="6349890" y="4491976"/>
                  <a:pt x="6789787" y="4686535"/>
                </a:cubicBezTo>
                <a:cubicBezTo>
                  <a:pt x="6954713" y="4759684"/>
                  <a:pt x="7139706" y="4798308"/>
                  <a:pt x="7324699" y="4798308"/>
                </a:cubicBezTo>
                <a:cubicBezTo>
                  <a:pt x="7602980" y="4798308"/>
                  <a:pt x="7866587" y="4713076"/>
                  <a:pt x="8066828" y="4558292"/>
                </a:cubicBezTo>
                <a:cubicBezTo>
                  <a:pt x="8232617" y="4437529"/>
                  <a:pt x="8378338" y="4285837"/>
                  <a:pt x="8532690" y="4125083"/>
                </a:cubicBezTo>
                <a:cubicBezTo>
                  <a:pt x="8729192" y="3920454"/>
                  <a:pt x="8932382" y="3708921"/>
                  <a:pt x="9203326" y="3531336"/>
                </a:cubicBezTo>
                <a:cubicBezTo>
                  <a:pt x="9499013" y="3343610"/>
                  <a:pt x="9770316" y="3252337"/>
                  <a:pt x="10032845" y="3252337"/>
                </a:cubicBezTo>
                <a:cubicBezTo>
                  <a:pt x="10048093" y="3252337"/>
                  <a:pt x="10064205" y="3252696"/>
                  <a:pt x="10080748" y="3253415"/>
                </a:cubicBezTo>
                <a:cubicBezTo>
                  <a:pt x="10165548" y="3255357"/>
                  <a:pt x="10249845" y="3265571"/>
                  <a:pt x="10331265" y="3283912"/>
                </a:cubicBezTo>
                <a:cubicBezTo>
                  <a:pt x="10458933" y="3312467"/>
                  <a:pt x="10587392" y="3361664"/>
                  <a:pt x="10723835" y="3434237"/>
                </a:cubicBezTo>
                <a:cubicBezTo>
                  <a:pt x="10642344" y="3473796"/>
                  <a:pt x="10561787" y="3517455"/>
                  <a:pt x="10484395" y="3563991"/>
                </a:cubicBezTo>
                <a:lnTo>
                  <a:pt x="10484323" y="3563991"/>
                </a:lnTo>
                <a:lnTo>
                  <a:pt x="10483963" y="3564206"/>
                </a:lnTo>
                <a:cubicBezTo>
                  <a:pt x="10360826" y="3522346"/>
                  <a:pt x="10234309" y="3501127"/>
                  <a:pt x="10107720" y="3501127"/>
                </a:cubicBezTo>
                <a:cubicBezTo>
                  <a:pt x="9849723" y="3501127"/>
                  <a:pt x="9603952" y="3592114"/>
                  <a:pt x="9415938" y="3757039"/>
                </a:cubicBezTo>
                <a:cubicBezTo>
                  <a:pt x="9214834" y="3905566"/>
                  <a:pt x="9059546" y="4092285"/>
                  <a:pt x="8894980" y="4290081"/>
                </a:cubicBezTo>
                <a:cubicBezTo>
                  <a:pt x="8742426" y="4473563"/>
                  <a:pt x="8584693" y="4663303"/>
                  <a:pt x="8373088" y="4845707"/>
                </a:cubicBezTo>
                <a:cubicBezTo>
                  <a:pt x="8087614" y="5100540"/>
                  <a:pt x="7640669" y="5252662"/>
                  <a:pt x="7177610" y="5252662"/>
                </a:cubicBezTo>
                <a:cubicBezTo>
                  <a:pt x="6936444" y="5252662"/>
                  <a:pt x="6703692" y="5210154"/>
                  <a:pt x="6504314" y="5129669"/>
                </a:cubicBezTo>
                <a:cubicBezTo>
                  <a:pt x="5899922" y="4898141"/>
                  <a:pt x="5526196" y="4502262"/>
                  <a:pt x="5195410" y="4116740"/>
                </a:cubicBezTo>
                <a:lnTo>
                  <a:pt x="4786440" y="3573125"/>
                </a:lnTo>
                <a:cubicBezTo>
                  <a:pt x="4343450" y="2975351"/>
                  <a:pt x="3960805" y="2459068"/>
                  <a:pt x="3403453" y="2022407"/>
                </a:cubicBezTo>
                <a:cubicBezTo>
                  <a:pt x="2713613" y="1452396"/>
                  <a:pt x="1875894" y="1056517"/>
                  <a:pt x="980923" y="877709"/>
                </a:cubicBezTo>
                <a:cubicBezTo>
                  <a:pt x="678979" y="817148"/>
                  <a:pt x="349703" y="779890"/>
                  <a:pt x="2302" y="766944"/>
                </a:cubicBezTo>
                <a:lnTo>
                  <a:pt x="2158" y="770540"/>
                </a:lnTo>
                <a:lnTo>
                  <a:pt x="2158" y="766944"/>
                </a:lnTo>
                <a:lnTo>
                  <a:pt x="2158" y="766944"/>
                </a:lnTo>
                <a:lnTo>
                  <a:pt x="2158" y="771044"/>
                </a:lnTo>
                <a:lnTo>
                  <a:pt x="2014" y="774136"/>
                </a:lnTo>
                <a:cubicBezTo>
                  <a:pt x="349055" y="787011"/>
                  <a:pt x="677900" y="824197"/>
                  <a:pt x="979484" y="884758"/>
                </a:cubicBezTo>
                <a:cubicBezTo>
                  <a:pt x="1873305" y="1063350"/>
                  <a:pt x="2709873" y="1458653"/>
                  <a:pt x="3398921" y="2028017"/>
                </a:cubicBezTo>
                <a:cubicBezTo>
                  <a:pt x="3955627" y="2464103"/>
                  <a:pt x="4337912" y="2980026"/>
                  <a:pt x="4781046" y="3577944"/>
                </a:cubicBezTo>
                <a:lnTo>
                  <a:pt x="5189800" y="4121271"/>
                </a:lnTo>
                <a:cubicBezTo>
                  <a:pt x="5521377" y="4507656"/>
                  <a:pt x="5895823" y="4904326"/>
                  <a:pt x="6501653" y="5136359"/>
                </a:cubicBezTo>
                <a:cubicBezTo>
                  <a:pt x="6701822" y="5217131"/>
                  <a:pt x="6935581" y="5259855"/>
                  <a:pt x="7177610" y="5259855"/>
                </a:cubicBezTo>
                <a:cubicBezTo>
                  <a:pt x="7642395" y="5259855"/>
                  <a:pt x="8091139" y="5107013"/>
                  <a:pt x="8377835" y="4851101"/>
                </a:cubicBezTo>
                <a:cubicBezTo>
                  <a:pt x="8589872" y="4668338"/>
                  <a:pt x="8747820" y="4478382"/>
                  <a:pt x="8900662" y="4294540"/>
                </a:cubicBezTo>
                <a:cubicBezTo>
                  <a:pt x="9064797" y="4097176"/>
                  <a:pt x="9219869" y="3910816"/>
                  <a:pt x="9420470" y="3762577"/>
                </a:cubicBezTo>
                <a:cubicBezTo>
                  <a:pt x="9607404" y="3598587"/>
                  <a:pt x="9851521" y="3508248"/>
                  <a:pt x="10107720" y="3508248"/>
                </a:cubicBezTo>
                <a:cubicBezTo>
                  <a:pt x="10231504" y="3508248"/>
                  <a:pt x="10355288" y="3528747"/>
                  <a:pt x="10475835" y="3569097"/>
                </a:cubicBezTo>
                <a:cubicBezTo>
                  <a:pt x="10410814" y="3608441"/>
                  <a:pt x="10348239" y="3649151"/>
                  <a:pt x="10289764" y="3690148"/>
                </a:cubicBezTo>
                <a:cubicBezTo>
                  <a:pt x="9915894" y="3946276"/>
                  <a:pt x="9566838" y="4257786"/>
                  <a:pt x="9229291" y="4559083"/>
                </a:cubicBezTo>
                <a:lnTo>
                  <a:pt x="9226917" y="4561169"/>
                </a:lnTo>
                <a:cubicBezTo>
                  <a:pt x="8800829" y="4941512"/>
                  <a:pt x="8398405" y="5300781"/>
                  <a:pt x="7951962" y="5556405"/>
                </a:cubicBezTo>
                <a:cubicBezTo>
                  <a:pt x="7699287" y="5700831"/>
                  <a:pt x="7419569" y="5774124"/>
                  <a:pt x="7120429" y="5774124"/>
                </a:cubicBezTo>
                <a:cubicBezTo>
                  <a:pt x="6400453" y="5774124"/>
                  <a:pt x="5715648" y="5354509"/>
                  <a:pt x="5356308" y="4938635"/>
                </a:cubicBezTo>
                <a:cubicBezTo>
                  <a:pt x="4978122" y="4506433"/>
                  <a:pt x="4698547" y="4158672"/>
                  <a:pt x="4473851" y="3879169"/>
                </a:cubicBezTo>
                <a:cubicBezTo>
                  <a:pt x="3961740" y="3242267"/>
                  <a:pt x="3679647" y="2891485"/>
                  <a:pt x="3010810" y="2485537"/>
                </a:cubicBezTo>
                <a:cubicBezTo>
                  <a:pt x="2573862" y="2216463"/>
                  <a:pt x="2100303" y="2091168"/>
                  <a:pt x="1520509" y="2091168"/>
                </a:cubicBezTo>
                <a:cubicBezTo>
                  <a:pt x="1434414" y="2091168"/>
                  <a:pt x="1344004" y="2093973"/>
                  <a:pt x="1251723" y="2099440"/>
                </a:cubicBezTo>
                <a:lnTo>
                  <a:pt x="1251723" y="2099440"/>
                </a:lnTo>
                <a:cubicBezTo>
                  <a:pt x="853758" y="2120873"/>
                  <a:pt x="432849" y="2238040"/>
                  <a:pt x="575" y="2447704"/>
                </a:cubicBezTo>
                <a:lnTo>
                  <a:pt x="3740" y="2454177"/>
                </a:lnTo>
                <a:cubicBezTo>
                  <a:pt x="435151" y="2244945"/>
                  <a:pt x="855125" y="2127994"/>
                  <a:pt x="1252155" y="2106632"/>
                </a:cubicBezTo>
                <a:lnTo>
                  <a:pt x="1251939" y="2103180"/>
                </a:lnTo>
                <a:lnTo>
                  <a:pt x="1252155" y="2106632"/>
                </a:lnTo>
                <a:cubicBezTo>
                  <a:pt x="1344220" y="2101166"/>
                  <a:pt x="1434558" y="2098361"/>
                  <a:pt x="1520509" y="2098361"/>
                </a:cubicBezTo>
                <a:cubicBezTo>
                  <a:pt x="2098936" y="2098361"/>
                  <a:pt x="2571272" y="2223367"/>
                  <a:pt x="3007070" y="2491650"/>
                </a:cubicBezTo>
                <a:cubicBezTo>
                  <a:pt x="3674900" y="2896880"/>
                  <a:pt x="3956705" y="3247374"/>
                  <a:pt x="4468313" y="3883701"/>
                </a:cubicBezTo>
                <a:cubicBezTo>
                  <a:pt x="4693009" y="4163132"/>
                  <a:pt x="4972584" y="4510964"/>
                  <a:pt x="5350913" y="4943238"/>
                </a:cubicBezTo>
                <a:cubicBezTo>
                  <a:pt x="5711333" y="5360335"/>
                  <a:pt x="6398224" y="5781173"/>
                  <a:pt x="7120501" y="5781173"/>
                </a:cubicBezTo>
                <a:cubicBezTo>
                  <a:pt x="7420935" y="5781173"/>
                  <a:pt x="7701877" y="5707592"/>
                  <a:pt x="7955631" y="5562518"/>
                </a:cubicBezTo>
                <a:cubicBezTo>
                  <a:pt x="8402721" y="5306535"/>
                  <a:pt x="8805433" y="4947050"/>
                  <a:pt x="9231809" y="4566419"/>
                </a:cubicBezTo>
                <a:lnTo>
                  <a:pt x="9234182" y="4564334"/>
                </a:lnTo>
                <a:cubicBezTo>
                  <a:pt x="9571586" y="4263252"/>
                  <a:pt x="9920425" y="3951886"/>
                  <a:pt x="10293935" y="3695974"/>
                </a:cubicBezTo>
                <a:cubicBezTo>
                  <a:pt x="10353850" y="3653970"/>
                  <a:pt x="10418079" y="3612253"/>
                  <a:pt x="10484826" y="3572046"/>
                </a:cubicBezTo>
                <a:cubicBezTo>
                  <a:pt x="10491660" y="3574420"/>
                  <a:pt x="10498492" y="3576865"/>
                  <a:pt x="10505253" y="3579383"/>
                </a:cubicBezTo>
                <a:cubicBezTo>
                  <a:pt x="10508346" y="3580534"/>
                  <a:pt x="10511367" y="3581541"/>
                  <a:pt x="10514459" y="3582691"/>
                </a:cubicBezTo>
                <a:cubicBezTo>
                  <a:pt x="10524601" y="3586503"/>
                  <a:pt x="10534671" y="3590387"/>
                  <a:pt x="10544812" y="3594487"/>
                </a:cubicBezTo>
                <a:cubicBezTo>
                  <a:pt x="10545747" y="3594847"/>
                  <a:pt x="10546610" y="3595278"/>
                  <a:pt x="10547545" y="3595638"/>
                </a:cubicBezTo>
                <a:cubicBezTo>
                  <a:pt x="10556680" y="3599378"/>
                  <a:pt x="10565887" y="3603190"/>
                  <a:pt x="10574949" y="3607146"/>
                </a:cubicBezTo>
                <a:cubicBezTo>
                  <a:pt x="10578186" y="3608513"/>
                  <a:pt x="10581351" y="3610023"/>
                  <a:pt x="10584515" y="3611461"/>
                </a:cubicBezTo>
                <a:cubicBezTo>
                  <a:pt x="10591349" y="3614482"/>
                  <a:pt x="10598109" y="3617503"/>
                  <a:pt x="10604943" y="3620668"/>
                </a:cubicBezTo>
                <a:cubicBezTo>
                  <a:pt x="10608754" y="3622466"/>
                  <a:pt x="10612566" y="3624336"/>
                  <a:pt x="10616451" y="3626206"/>
                </a:cubicBezTo>
                <a:cubicBezTo>
                  <a:pt x="10622564" y="3629155"/>
                  <a:pt x="10628678" y="3632032"/>
                  <a:pt x="10634791" y="3635053"/>
                </a:cubicBezTo>
                <a:cubicBezTo>
                  <a:pt x="10638963" y="3637139"/>
                  <a:pt x="10643063" y="3639297"/>
                  <a:pt x="10647235" y="3641455"/>
                </a:cubicBezTo>
                <a:cubicBezTo>
                  <a:pt x="10652916" y="3644404"/>
                  <a:pt x="10658671" y="3647281"/>
                  <a:pt x="10664352" y="3650302"/>
                </a:cubicBezTo>
                <a:cubicBezTo>
                  <a:pt x="10668741" y="3652603"/>
                  <a:pt x="10673056" y="3655049"/>
                  <a:pt x="10677371" y="3657422"/>
                </a:cubicBezTo>
                <a:cubicBezTo>
                  <a:pt x="10682838" y="3660371"/>
                  <a:pt x="10688232" y="3663320"/>
                  <a:pt x="10693699" y="3666413"/>
                </a:cubicBezTo>
                <a:cubicBezTo>
                  <a:pt x="10698158" y="3668930"/>
                  <a:pt x="10702617" y="3671591"/>
                  <a:pt x="10707077" y="3674181"/>
                </a:cubicBezTo>
                <a:cubicBezTo>
                  <a:pt x="10711464" y="3676698"/>
                  <a:pt x="10715851" y="3679288"/>
                  <a:pt x="10720239" y="3681877"/>
                </a:cubicBezTo>
                <a:cubicBezTo>
                  <a:pt x="10636302" y="3735605"/>
                  <a:pt x="10551285" y="3794800"/>
                  <a:pt x="10460443" y="3862770"/>
                </a:cubicBezTo>
                <a:cubicBezTo>
                  <a:pt x="10106785" y="4118897"/>
                  <a:pt x="9811027" y="4425877"/>
                  <a:pt x="9497862" y="4750909"/>
                </a:cubicBezTo>
                <a:lnTo>
                  <a:pt x="9496567" y="4752275"/>
                </a:lnTo>
                <a:cubicBezTo>
                  <a:pt x="9103709" y="5159878"/>
                  <a:pt x="8697400" y="5581363"/>
                  <a:pt x="8125447" y="5961922"/>
                </a:cubicBezTo>
                <a:lnTo>
                  <a:pt x="8070353" y="5992274"/>
                </a:lnTo>
                <a:cubicBezTo>
                  <a:pt x="7716910" y="6181798"/>
                  <a:pt x="7282622" y="6286235"/>
                  <a:pt x="6847472" y="6286235"/>
                </a:cubicBezTo>
                <a:cubicBezTo>
                  <a:pt x="6635578" y="6286235"/>
                  <a:pt x="6430303" y="6261636"/>
                  <a:pt x="6237182" y="6213158"/>
                </a:cubicBezTo>
                <a:cubicBezTo>
                  <a:pt x="5680837" y="6083836"/>
                  <a:pt x="5168366" y="5808145"/>
                  <a:pt x="4714011" y="5393780"/>
                </a:cubicBezTo>
                <a:lnTo>
                  <a:pt x="4363517" y="5048322"/>
                </a:lnTo>
                <a:lnTo>
                  <a:pt x="4361431" y="5046236"/>
                </a:lnTo>
                <a:cubicBezTo>
                  <a:pt x="4143280" y="4829739"/>
                  <a:pt x="3971018" y="4658772"/>
                  <a:pt x="3734743" y="4446951"/>
                </a:cubicBezTo>
                <a:cubicBezTo>
                  <a:pt x="3375546" y="4105735"/>
                  <a:pt x="2997648" y="3845436"/>
                  <a:pt x="2611694" y="3673318"/>
                </a:cubicBezTo>
                <a:cubicBezTo>
                  <a:pt x="2297955" y="3528172"/>
                  <a:pt x="1971556" y="3454520"/>
                  <a:pt x="1641417" y="3454520"/>
                </a:cubicBezTo>
                <a:cubicBezTo>
                  <a:pt x="1131391" y="3454520"/>
                  <a:pt x="646109" y="3630954"/>
                  <a:pt x="238218" y="3964689"/>
                </a:cubicBezTo>
                <a:lnTo>
                  <a:pt x="113643" y="4061573"/>
                </a:lnTo>
                <a:cubicBezTo>
                  <a:pt x="75019" y="4091422"/>
                  <a:pt x="37186" y="4120767"/>
                  <a:pt x="0" y="4149969"/>
                </a:cubicBezTo>
                <a:lnTo>
                  <a:pt x="4459" y="4155652"/>
                </a:lnTo>
                <a:cubicBezTo>
                  <a:pt x="41645" y="4126521"/>
                  <a:pt x="79478" y="4097176"/>
                  <a:pt x="118102" y="4067327"/>
                </a:cubicBezTo>
                <a:lnTo>
                  <a:pt x="242677" y="3970299"/>
                </a:lnTo>
                <a:cubicBezTo>
                  <a:pt x="649417" y="3637571"/>
                  <a:pt x="1133046" y="3461712"/>
                  <a:pt x="1641417" y="3461712"/>
                </a:cubicBezTo>
                <a:cubicBezTo>
                  <a:pt x="1970477" y="3461712"/>
                  <a:pt x="2295869" y="3535076"/>
                  <a:pt x="2608674" y="3679863"/>
                </a:cubicBezTo>
                <a:cubicBezTo>
                  <a:pt x="2993980" y="3851694"/>
                  <a:pt x="3371158" y="4111561"/>
                  <a:pt x="3729852" y="4452273"/>
                </a:cubicBezTo>
                <a:cubicBezTo>
                  <a:pt x="3966055" y="4664023"/>
                  <a:pt x="4138318" y="4834918"/>
                  <a:pt x="4356324" y="5051342"/>
                </a:cubicBezTo>
                <a:lnTo>
                  <a:pt x="4709048" y="5398959"/>
                </a:lnTo>
                <a:cubicBezTo>
                  <a:pt x="5164410" y="5814258"/>
                  <a:pt x="5678031" y="6090525"/>
                  <a:pt x="6235528" y="6220063"/>
                </a:cubicBezTo>
                <a:cubicBezTo>
                  <a:pt x="6429151" y="6268685"/>
                  <a:pt x="6635003" y="6293355"/>
                  <a:pt x="6847472" y="6293355"/>
                </a:cubicBezTo>
                <a:cubicBezTo>
                  <a:pt x="7283773" y="6293355"/>
                  <a:pt x="7719283" y="6188631"/>
                  <a:pt x="8073805" y="5998532"/>
                </a:cubicBezTo>
                <a:lnTo>
                  <a:pt x="8129187" y="5967963"/>
                </a:lnTo>
                <a:cubicBezTo>
                  <a:pt x="8702076" y="5586829"/>
                  <a:pt x="9108600" y="5165057"/>
                  <a:pt x="9501746" y="4757166"/>
                </a:cubicBezTo>
                <a:lnTo>
                  <a:pt x="9503040" y="4755800"/>
                </a:lnTo>
                <a:cubicBezTo>
                  <a:pt x="9815917" y="4431055"/>
                  <a:pt x="10111460" y="4124220"/>
                  <a:pt x="10464687" y="3868452"/>
                </a:cubicBezTo>
                <a:cubicBezTo>
                  <a:pt x="10556464" y="3799691"/>
                  <a:pt x="10642344" y="3739921"/>
                  <a:pt x="10727144" y="3685833"/>
                </a:cubicBezTo>
                <a:cubicBezTo>
                  <a:pt x="10730525" y="3687847"/>
                  <a:pt x="10733905" y="3689861"/>
                  <a:pt x="10737357" y="3691803"/>
                </a:cubicBezTo>
                <a:cubicBezTo>
                  <a:pt x="10742824" y="3694967"/>
                  <a:pt x="10748506" y="3698132"/>
                  <a:pt x="10754116" y="3701728"/>
                </a:cubicBezTo>
                <a:cubicBezTo>
                  <a:pt x="10896889" y="3781781"/>
                  <a:pt x="11036856" y="3871401"/>
                  <a:pt x="11172221" y="3957999"/>
                </a:cubicBezTo>
                <a:cubicBezTo>
                  <a:pt x="11353545" y="4074016"/>
                  <a:pt x="11559108" y="4205568"/>
                  <a:pt x="11776181" y="4312090"/>
                </a:cubicBezTo>
                <a:lnTo>
                  <a:pt x="11779345" y="4305617"/>
                </a:lnTo>
                <a:cubicBezTo>
                  <a:pt x="11562705" y="4199239"/>
                  <a:pt x="11357285" y="4067830"/>
                  <a:pt x="11176104" y="3951886"/>
                </a:cubicBezTo>
                <a:cubicBezTo>
                  <a:pt x="11040668" y="3865216"/>
                  <a:pt x="10900629" y="3775524"/>
                  <a:pt x="10757856" y="3695471"/>
                </a:cubicBezTo>
                <a:cubicBezTo>
                  <a:pt x="10752246" y="3691874"/>
                  <a:pt x="10746492" y="3688566"/>
                  <a:pt x="10740953" y="3685401"/>
                </a:cubicBezTo>
                <a:cubicBezTo>
                  <a:pt x="10738652" y="3684107"/>
                  <a:pt x="10736350" y="3682668"/>
                  <a:pt x="10733977" y="3681373"/>
                </a:cubicBezTo>
                <a:cubicBezTo>
                  <a:pt x="10802090" y="3638146"/>
                  <a:pt x="10870492" y="3598227"/>
                  <a:pt x="10937383" y="3562840"/>
                </a:cubicBezTo>
                <a:cubicBezTo>
                  <a:pt x="11075336" y="3656271"/>
                  <a:pt x="11204155" y="3751933"/>
                  <a:pt x="11324343" y="3841912"/>
                </a:cubicBezTo>
                <a:lnTo>
                  <a:pt x="11343547" y="3856297"/>
                </a:lnTo>
                <a:cubicBezTo>
                  <a:pt x="11478624" y="3956993"/>
                  <a:pt x="11624417" y="4063227"/>
                  <a:pt x="11775821" y="4158097"/>
                </a:cubicBezTo>
                <a:lnTo>
                  <a:pt x="11779633" y="4151983"/>
                </a:lnTo>
                <a:cubicBezTo>
                  <a:pt x="11628445" y="4057257"/>
                  <a:pt x="11482795" y="3951095"/>
                  <a:pt x="11347863" y="3850542"/>
                </a:cubicBezTo>
                <a:lnTo>
                  <a:pt x="11328659" y="3836157"/>
                </a:lnTo>
                <a:cubicBezTo>
                  <a:pt x="11209190" y="3746682"/>
                  <a:pt x="11081090" y="3651596"/>
                  <a:pt x="10944504" y="3559100"/>
                </a:cubicBezTo>
                <a:cubicBezTo>
                  <a:pt x="11016069" y="3521483"/>
                  <a:pt x="11088427" y="3487893"/>
                  <a:pt x="11159634" y="3459267"/>
                </a:cubicBezTo>
                <a:lnTo>
                  <a:pt x="11368290" y="3625199"/>
                </a:lnTo>
                <a:close/>
                <a:moveTo>
                  <a:pt x="11279461" y="3408128"/>
                </a:moveTo>
                <a:cubicBezTo>
                  <a:pt x="11242276" y="3420211"/>
                  <a:pt x="11203364" y="3434380"/>
                  <a:pt x="11160856" y="3451355"/>
                </a:cubicBezTo>
                <a:lnTo>
                  <a:pt x="11002188" y="3325341"/>
                </a:lnTo>
                <a:cubicBezTo>
                  <a:pt x="11042178" y="3311244"/>
                  <a:pt x="11084975" y="3297650"/>
                  <a:pt x="11129640" y="3284847"/>
                </a:cubicBezTo>
                <a:lnTo>
                  <a:pt x="11279461" y="3408128"/>
                </a:lnTo>
                <a:close/>
                <a:moveTo>
                  <a:pt x="10993772" y="3328218"/>
                </a:moveTo>
                <a:lnTo>
                  <a:pt x="10993988" y="3328434"/>
                </a:lnTo>
                <a:lnTo>
                  <a:pt x="10994276" y="3328290"/>
                </a:lnTo>
                <a:lnTo>
                  <a:pt x="11153088" y="3454376"/>
                </a:lnTo>
                <a:cubicBezTo>
                  <a:pt x="11081809" y="3483146"/>
                  <a:pt x="11009381" y="3516879"/>
                  <a:pt x="10937814" y="3554712"/>
                </a:cubicBezTo>
                <a:cubicBezTo>
                  <a:pt x="10933643" y="3551835"/>
                  <a:pt x="10929543" y="3548958"/>
                  <a:pt x="10925515" y="3546009"/>
                </a:cubicBezTo>
                <a:cubicBezTo>
                  <a:pt x="10919618" y="3541766"/>
                  <a:pt x="10913719" y="3537594"/>
                  <a:pt x="10907462" y="3533422"/>
                </a:cubicBezTo>
                <a:cubicBezTo>
                  <a:pt x="10848051" y="3495733"/>
                  <a:pt x="10793100" y="3463366"/>
                  <a:pt x="10739659" y="3434596"/>
                </a:cubicBezTo>
                <a:cubicBezTo>
                  <a:pt x="10825035" y="3393670"/>
                  <a:pt x="10910483" y="3357923"/>
                  <a:pt x="10993772" y="3328218"/>
                </a:cubicBezTo>
                <a:close/>
                <a:moveTo>
                  <a:pt x="10731748" y="3438480"/>
                </a:moveTo>
                <a:cubicBezTo>
                  <a:pt x="10786339" y="3467754"/>
                  <a:pt x="10842585" y="3500768"/>
                  <a:pt x="10903577" y="3539464"/>
                </a:cubicBezTo>
                <a:cubicBezTo>
                  <a:pt x="10909692" y="3543492"/>
                  <a:pt x="10915517" y="3547663"/>
                  <a:pt x="10921416" y="3551835"/>
                </a:cubicBezTo>
                <a:cubicBezTo>
                  <a:pt x="10924508" y="3554065"/>
                  <a:pt x="10927673" y="3556223"/>
                  <a:pt x="10930838" y="3558452"/>
                </a:cubicBezTo>
                <a:cubicBezTo>
                  <a:pt x="10863731" y="3594128"/>
                  <a:pt x="10795258" y="3634118"/>
                  <a:pt x="10727000" y="3677489"/>
                </a:cubicBezTo>
                <a:cubicBezTo>
                  <a:pt x="10651118" y="3631960"/>
                  <a:pt x="10572288" y="3594919"/>
                  <a:pt x="10492954" y="3567299"/>
                </a:cubicBezTo>
                <a:cubicBezTo>
                  <a:pt x="10570202" y="3521123"/>
                  <a:pt x="10650471" y="3477752"/>
                  <a:pt x="10731748" y="3438480"/>
                </a:cubicBezTo>
                <a:close/>
              </a:path>
            </a:pathLst>
          </a:custGeom>
          <a:solidFill>
            <a:schemeClr val="bg1">
              <a:alpha val="50000"/>
            </a:schemeClr>
          </a:solidFill>
          <a:ln w="7187" cap="flat">
            <a:noFill/>
            <a:prstDash val="solid"/>
            <a:miter/>
          </a:ln>
        </p:spPr>
        <p:txBody>
          <a:bodyPr rtlCol="0" anchor="ctr"/>
          <a:lstStyle/>
          <a:p>
            <a:endParaRPr lang="en-GB"/>
          </a:p>
        </p:txBody>
      </p:sp>
      <p:sp>
        <p:nvSpPr>
          <p:cNvPr id="2" name="Title 1"/>
          <p:cNvSpPr>
            <a:spLocks noGrp="1"/>
          </p:cNvSpPr>
          <p:nvPr>
            <p:ph type="title"/>
          </p:nvPr>
        </p:nvSpPr>
        <p:spPr>
          <a:xfrm>
            <a:off x="2016125" y="1973446"/>
            <a:ext cx="5111750" cy="1196610"/>
          </a:xfrm>
        </p:spPr>
        <p:txBody>
          <a:bodyPr anchor="ctr" anchorCtr="0"/>
          <a:lstStyle>
            <a:lvl1pPr algn="ctr">
              <a:lnSpc>
                <a:spcPct val="80000"/>
              </a:lnSpc>
              <a:defRPr sz="4800" b="0">
                <a:solidFill>
                  <a:schemeClr val="bg1"/>
                </a:solidFill>
              </a:defRPr>
            </a:lvl1pPr>
          </a:lstStyle>
          <a:p>
            <a:r>
              <a:rPr lang="en-US"/>
              <a:t>Click to edit Master title style</a:t>
            </a:r>
            <a:endParaRPr lang="en-US" dirty="0"/>
          </a:p>
        </p:txBody>
      </p:sp>
      <p:cxnSp>
        <p:nvCxnSpPr>
          <p:cNvPr id="190" name="Straight Connector 189">
            <a:extLst>
              <a:ext uri="{FF2B5EF4-FFF2-40B4-BE49-F238E27FC236}">
                <a16:creationId xmlns:a16="http://schemas.microsoft.com/office/drawing/2014/main" id="{A55DB937-902D-4FA6-B1A0-4FFDA279000F}"/>
              </a:ext>
            </a:extLst>
          </p:cNvPr>
          <p:cNvCxnSpPr>
            <a:cxnSpLocks/>
          </p:cNvCxnSpPr>
          <p:nvPr userDrawn="1"/>
        </p:nvCxnSpPr>
        <p:spPr>
          <a:xfrm>
            <a:off x="-348343" y="4767263"/>
            <a:ext cx="788798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a16="http://schemas.microsoft.com/office/drawing/2014/main" id="{00270748-0F48-44DF-906C-BA9A3AD1F695}"/>
              </a:ext>
            </a:extLst>
          </p:cNvPr>
          <p:cNvCxnSpPr>
            <a:cxnSpLocks/>
          </p:cNvCxnSpPr>
          <p:nvPr userDrawn="1"/>
        </p:nvCxnSpPr>
        <p:spPr>
          <a:xfrm>
            <a:off x="8928000" y="4767263"/>
            <a:ext cx="21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SmartArt Placeholder 8">
            <a:extLst>
              <a:ext uri="{FF2B5EF4-FFF2-40B4-BE49-F238E27FC236}">
                <a16:creationId xmlns:a16="http://schemas.microsoft.com/office/drawing/2014/main" id="{E29B2DC6-D77D-41BD-BF58-04744529CC77}"/>
              </a:ext>
            </a:extLst>
          </p:cNvPr>
          <p:cNvSpPr>
            <a:spLocks noGrp="1"/>
          </p:cNvSpPr>
          <p:nvPr>
            <p:ph type="dgm" sz="quarter" idx="19"/>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8" name="Footer Placeholder 4">
            <a:extLst>
              <a:ext uri="{FF2B5EF4-FFF2-40B4-BE49-F238E27FC236}">
                <a16:creationId xmlns:a16="http://schemas.microsoft.com/office/drawing/2014/main" id="{E3FED517-6A50-4A07-B2D5-93DD731638EF}"/>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bg1"/>
                </a:solidFill>
              </a:defRPr>
            </a:lvl1pPr>
          </a:lstStyle>
          <a:p>
            <a:r>
              <a:rPr lang="en-US"/>
              <a:t>"We engineer invention through curiosity and creativity using our core technology"</a:t>
            </a:r>
            <a:endParaRPr lang="en-GB" dirty="0"/>
          </a:p>
        </p:txBody>
      </p:sp>
      <p:sp>
        <p:nvSpPr>
          <p:cNvPr id="10" name="Slide Number Placeholder 5">
            <a:extLst>
              <a:ext uri="{FF2B5EF4-FFF2-40B4-BE49-F238E27FC236}">
                <a16:creationId xmlns:a16="http://schemas.microsoft.com/office/drawing/2014/main" id="{613C44FF-8D77-4890-83A3-7BDC41D83373}"/>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bg1"/>
                </a:solidFill>
              </a:defRPr>
            </a:lvl1pPr>
          </a:lstStyle>
          <a:p>
            <a:fld id="{DF32FFA7-C492-4FCA-8AAC-8A53CB163321}" type="slidenum">
              <a:rPr lang="en-GB" smtClean="0"/>
              <a:pPr/>
              <a:t>‹#›</a:t>
            </a:fld>
            <a:endParaRPr lang="en-GB" dirty="0"/>
          </a:p>
        </p:txBody>
      </p:sp>
    </p:spTree>
    <p:extLst>
      <p:ext uri="{BB962C8B-B14F-4D97-AF65-F5344CB8AC3E}">
        <p14:creationId xmlns:p14="http://schemas.microsoft.com/office/powerpoint/2010/main" val="3479504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_full screen Blu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9408F69-A01B-425F-BA18-707DADA340D2}"/>
              </a:ext>
            </a:extLst>
          </p:cNvPr>
          <p:cNvSpPr/>
          <p:nvPr userDrawn="1"/>
        </p:nvSpPr>
        <p:spPr>
          <a:xfrm>
            <a:off x="0" y="0"/>
            <a:ext cx="9144000" cy="5143500"/>
          </a:xfrm>
          <a:prstGeom prst="rect">
            <a:avLst/>
          </a:prstGeom>
          <a:solidFill>
            <a:schemeClr val="bg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Graphic 30">
            <a:extLst>
              <a:ext uri="{FF2B5EF4-FFF2-40B4-BE49-F238E27FC236}">
                <a16:creationId xmlns:a16="http://schemas.microsoft.com/office/drawing/2014/main" id="{C4F5B176-830A-4667-A06E-C629299FFF69}"/>
              </a:ext>
            </a:extLst>
          </p:cNvPr>
          <p:cNvSpPr/>
          <p:nvPr userDrawn="1"/>
        </p:nvSpPr>
        <p:spPr>
          <a:xfrm>
            <a:off x="-1" y="-184592"/>
            <a:ext cx="9144001" cy="4885100"/>
          </a:xfrm>
          <a:custGeom>
            <a:avLst/>
            <a:gdLst>
              <a:gd name="connsiteX0" fmla="*/ 11368290 w 11779992"/>
              <a:gd name="connsiteY0" fmla="*/ 3625199 h 6293355"/>
              <a:gd name="connsiteX1" fmla="*/ 11775605 w 11779992"/>
              <a:gd name="connsiteY1" fmla="*/ 3945412 h 6293355"/>
              <a:gd name="connsiteX2" fmla="*/ 11779777 w 11779992"/>
              <a:gd name="connsiteY2" fmla="*/ 3939587 h 6293355"/>
              <a:gd name="connsiteX3" fmla="*/ 11372821 w 11779992"/>
              <a:gd name="connsiteY3" fmla="*/ 3619661 h 6293355"/>
              <a:gd name="connsiteX4" fmla="*/ 11167329 w 11779992"/>
              <a:gd name="connsiteY4" fmla="*/ 3456462 h 6293355"/>
              <a:gd name="connsiteX5" fmla="*/ 11285647 w 11779992"/>
              <a:gd name="connsiteY5" fmla="*/ 3413666 h 6293355"/>
              <a:gd name="connsiteX6" fmla="*/ 11285863 w 11779992"/>
              <a:gd name="connsiteY6" fmla="*/ 3413954 h 6293355"/>
              <a:gd name="connsiteX7" fmla="*/ 11286295 w 11779992"/>
              <a:gd name="connsiteY7" fmla="*/ 3413738 h 6293355"/>
              <a:gd name="connsiteX8" fmla="*/ 11323408 w 11779992"/>
              <a:gd name="connsiteY8" fmla="*/ 3444306 h 6293355"/>
              <a:gd name="connsiteX9" fmla="*/ 11411374 w 11779992"/>
              <a:gd name="connsiteY9" fmla="*/ 3520620 h 6293355"/>
              <a:gd name="connsiteX10" fmla="*/ 11775605 w 11779992"/>
              <a:gd name="connsiteY10" fmla="*/ 3824721 h 6293355"/>
              <a:gd name="connsiteX11" fmla="*/ 11779993 w 11779992"/>
              <a:gd name="connsiteY11" fmla="*/ 3819039 h 6293355"/>
              <a:gd name="connsiteX12" fmla="*/ 11416120 w 11779992"/>
              <a:gd name="connsiteY12" fmla="*/ 3515153 h 6293355"/>
              <a:gd name="connsiteX13" fmla="*/ 11328083 w 11779992"/>
              <a:gd name="connsiteY13" fmla="*/ 3438768 h 6293355"/>
              <a:gd name="connsiteX14" fmla="*/ 11294278 w 11779992"/>
              <a:gd name="connsiteY14" fmla="*/ 3410861 h 6293355"/>
              <a:gd name="connsiteX15" fmla="*/ 11777763 w 11779992"/>
              <a:gd name="connsiteY15" fmla="*/ 3336993 h 6293355"/>
              <a:gd name="connsiteX16" fmla="*/ 11777907 w 11779992"/>
              <a:gd name="connsiteY16" fmla="*/ 3329801 h 6293355"/>
              <a:gd name="connsiteX17" fmla="*/ 11287661 w 11779992"/>
              <a:gd name="connsiteY17" fmla="*/ 3405466 h 6293355"/>
              <a:gd name="connsiteX18" fmla="*/ 11138056 w 11779992"/>
              <a:gd name="connsiteY18" fmla="*/ 3282330 h 6293355"/>
              <a:gd name="connsiteX19" fmla="*/ 11646067 w 11779992"/>
              <a:gd name="connsiteY19" fmla="*/ 3207527 h 6293355"/>
              <a:gd name="connsiteX20" fmla="*/ 11777547 w 11779992"/>
              <a:gd name="connsiteY20" fmla="*/ 3213065 h 6293355"/>
              <a:gd name="connsiteX21" fmla="*/ 11778123 w 11779992"/>
              <a:gd name="connsiteY21" fmla="*/ 3205873 h 6293355"/>
              <a:gd name="connsiteX22" fmla="*/ 11646067 w 11779992"/>
              <a:gd name="connsiteY22" fmla="*/ 3200262 h 6293355"/>
              <a:gd name="connsiteX23" fmla="*/ 11131222 w 11779992"/>
              <a:gd name="connsiteY23" fmla="*/ 3276719 h 6293355"/>
              <a:gd name="connsiteX24" fmla="*/ 11016860 w 11779992"/>
              <a:gd name="connsiteY24" fmla="*/ 3182569 h 6293355"/>
              <a:gd name="connsiteX25" fmla="*/ 10361905 w 11779992"/>
              <a:gd name="connsiteY25" fmla="*/ 2856026 h 6293355"/>
              <a:gd name="connsiteX26" fmla="*/ 10145696 w 11779992"/>
              <a:gd name="connsiteY26" fmla="*/ 2822005 h 6293355"/>
              <a:gd name="connsiteX27" fmla="*/ 10018819 w 11779992"/>
              <a:gd name="connsiteY27" fmla="*/ 2815891 h 6293355"/>
              <a:gd name="connsiteX28" fmla="*/ 9145929 w 11779992"/>
              <a:gd name="connsiteY28" fmla="*/ 3071587 h 6293355"/>
              <a:gd name="connsiteX29" fmla="*/ 8392507 w 11779992"/>
              <a:gd name="connsiteY29" fmla="*/ 3651524 h 6293355"/>
              <a:gd name="connsiteX30" fmla="*/ 7925997 w 11779992"/>
              <a:gd name="connsiteY30" fmla="*/ 4025538 h 6293355"/>
              <a:gd name="connsiteX31" fmla="*/ 7474519 w 11779992"/>
              <a:gd name="connsiteY31" fmla="*/ 4164282 h 6293355"/>
              <a:gd name="connsiteX32" fmla="*/ 7001033 w 11779992"/>
              <a:gd name="connsiteY32" fmla="*/ 4033953 h 6293355"/>
              <a:gd name="connsiteX33" fmla="*/ 6290623 w 11779992"/>
              <a:gd name="connsiteY33" fmla="*/ 3222847 h 6293355"/>
              <a:gd name="connsiteX34" fmla="*/ 5898340 w 11779992"/>
              <a:gd name="connsiteY34" fmla="*/ 2456047 h 6293355"/>
              <a:gd name="connsiteX35" fmla="*/ 4911088 w 11779992"/>
              <a:gd name="connsiteY35" fmla="*/ 628631 h 6293355"/>
              <a:gd name="connsiteX36" fmla="*/ 4462990 w 11779992"/>
              <a:gd name="connsiteY36" fmla="*/ 935 h 6293355"/>
              <a:gd name="connsiteX37" fmla="*/ 4457668 w 11779992"/>
              <a:gd name="connsiteY37" fmla="*/ 5754 h 6293355"/>
              <a:gd name="connsiteX38" fmla="*/ 4904902 w 11779992"/>
              <a:gd name="connsiteY38" fmla="*/ 632227 h 6293355"/>
              <a:gd name="connsiteX39" fmla="*/ 5892082 w 11779992"/>
              <a:gd name="connsiteY39" fmla="*/ 2459643 h 6293355"/>
              <a:gd name="connsiteX40" fmla="*/ 6284365 w 11779992"/>
              <a:gd name="connsiteY40" fmla="*/ 3226443 h 6293355"/>
              <a:gd name="connsiteX41" fmla="*/ 6997653 w 11779992"/>
              <a:gd name="connsiteY41" fmla="*/ 4040354 h 6293355"/>
              <a:gd name="connsiteX42" fmla="*/ 7474519 w 11779992"/>
              <a:gd name="connsiteY42" fmla="*/ 4171547 h 6293355"/>
              <a:gd name="connsiteX43" fmla="*/ 7929738 w 11779992"/>
              <a:gd name="connsiteY43" fmla="*/ 4031723 h 6293355"/>
              <a:gd name="connsiteX44" fmla="*/ 8397398 w 11779992"/>
              <a:gd name="connsiteY44" fmla="*/ 3656847 h 6293355"/>
              <a:gd name="connsiteX45" fmla="*/ 9149453 w 11779992"/>
              <a:gd name="connsiteY45" fmla="*/ 3077917 h 6293355"/>
              <a:gd name="connsiteX46" fmla="*/ 10018819 w 11779992"/>
              <a:gd name="connsiteY46" fmla="*/ 2823156 h 6293355"/>
              <a:gd name="connsiteX47" fmla="*/ 10145049 w 11779992"/>
              <a:gd name="connsiteY47" fmla="*/ 2829198 h 6293355"/>
              <a:gd name="connsiteX48" fmla="*/ 10360251 w 11779992"/>
              <a:gd name="connsiteY48" fmla="*/ 2863075 h 6293355"/>
              <a:gd name="connsiteX49" fmla="*/ 11012473 w 11779992"/>
              <a:gd name="connsiteY49" fmla="*/ 3188323 h 6293355"/>
              <a:gd name="connsiteX50" fmla="*/ 11122879 w 11779992"/>
              <a:gd name="connsiteY50" fmla="*/ 3279237 h 6293355"/>
              <a:gd name="connsiteX51" fmla="*/ 10995571 w 11779992"/>
              <a:gd name="connsiteY51" fmla="*/ 3320019 h 6293355"/>
              <a:gd name="connsiteX52" fmla="*/ 10974568 w 11779992"/>
              <a:gd name="connsiteY52" fmla="*/ 3303332 h 6293355"/>
              <a:gd name="connsiteX53" fmla="*/ 10145481 w 11779992"/>
              <a:gd name="connsiteY53" fmla="*/ 2973840 h 6293355"/>
              <a:gd name="connsiteX54" fmla="*/ 10044209 w 11779992"/>
              <a:gd name="connsiteY54" fmla="*/ 2969525 h 6293355"/>
              <a:gd name="connsiteX55" fmla="*/ 9224040 w 11779992"/>
              <a:gd name="connsiteY55" fmla="*/ 3220330 h 6293355"/>
              <a:gd name="connsiteX56" fmla="*/ 8511904 w 11779992"/>
              <a:gd name="connsiteY56" fmla="*/ 3793218 h 6293355"/>
              <a:gd name="connsiteX57" fmla="*/ 8034821 w 11779992"/>
              <a:gd name="connsiteY57" fmla="*/ 4195858 h 6293355"/>
              <a:gd name="connsiteX58" fmla="*/ 7392453 w 11779992"/>
              <a:gd name="connsiteY58" fmla="*/ 4389626 h 6293355"/>
              <a:gd name="connsiteX59" fmla="*/ 6836755 w 11779992"/>
              <a:gd name="connsiteY59" fmla="*/ 4258721 h 6293355"/>
              <a:gd name="connsiteX60" fmla="*/ 5936820 w 11779992"/>
              <a:gd name="connsiteY60" fmla="*/ 3344545 h 6293355"/>
              <a:gd name="connsiteX61" fmla="*/ 5675658 w 11779992"/>
              <a:gd name="connsiteY61" fmla="*/ 2892996 h 6293355"/>
              <a:gd name="connsiteX62" fmla="*/ 5675011 w 11779992"/>
              <a:gd name="connsiteY62" fmla="*/ 2891845 h 6293355"/>
              <a:gd name="connsiteX63" fmla="*/ 4369487 w 11779992"/>
              <a:gd name="connsiteY63" fmla="*/ 945751 h 6293355"/>
              <a:gd name="connsiteX64" fmla="*/ 3291464 w 11779992"/>
              <a:gd name="connsiteY64" fmla="*/ 432 h 6293355"/>
              <a:gd name="connsiteX65" fmla="*/ 3287509 w 11779992"/>
              <a:gd name="connsiteY65" fmla="*/ 6473 h 6293355"/>
              <a:gd name="connsiteX66" fmla="*/ 4363805 w 11779992"/>
              <a:gd name="connsiteY66" fmla="*/ 950282 h 6293355"/>
              <a:gd name="connsiteX67" fmla="*/ 5668609 w 11779992"/>
              <a:gd name="connsiteY67" fmla="*/ 2895297 h 6293355"/>
              <a:gd name="connsiteX68" fmla="*/ 5930562 w 11779992"/>
              <a:gd name="connsiteY68" fmla="*/ 3348214 h 6293355"/>
              <a:gd name="connsiteX69" fmla="*/ 6833446 w 11779992"/>
              <a:gd name="connsiteY69" fmla="*/ 4265122 h 6293355"/>
              <a:gd name="connsiteX70" fmla="*/ 7392381 w 11779992"/>
              <a:gd name="connsiteY70" fmla="*/ 4396818 h 6293355"/>
              <a:gd name="connsiteX71" fmla="*/ 8038777 w 11779992"/>
              <a:gd name="connsiteY71" fmla="*/ 4201828 h 6293355"/>
              <a:gd name="connsiteX72" fmla="*/ 8516795 w 11779992"/>
              <a:gd name="connsiteY72" fmla="*/ 3798468 h 6293355"/>
              <a:gd name="connsiteX73" fmla="*/ 9227636 w 11779992"/>
              <a:gd name="connsiteY73" fmla="*/ 3226587 h 6293355"/>
              <a:gd name="connsiteX74" fmla="*/ 10044137 w 11779992"/>
              <a:gd name="connsiteY74" fmla="*/ 2976789 h 6293355"/>
              <a:gd name="connsiteX75" fmla="*/ 10144905 w 11779992"/>
              <a:gd name="connsiteY75" fmla="*/ 2981105 h 6293355"/>
              <a:gd name="connsiteX76" fmla="*/ 10970253 w 11779992"/>
              <a:gd name="connsiteY76" fmla="*/ 3309158 h 6293355"/>
              <a:gd name="connsiteX77" fmla="*/ 10987587 w 11779992"/>
              <a:gd name="connsiteY77" fmla="*/ 3322896 h 6293355"/>
              <a:gd name="connsiteX78" fmla="*/ 10731963 w 11779992"/>
              <a:gd name="connsiteY78" fmla="*/ 3430425 h 6293355"/>
              <a:gd name="connsiteX79" fmla="*/ 10332919 w 11779992"/>
              <a:gd name="connsiteY79" fmla="*/ 3276935 h 6293355"/>
              <a:gd name="connsiteX80" fmla="*/ 10081107 w 11779992"/>
              <a:gd name="connsiteY80" fmla="*/ 3246223 h 6293355"/>
              <a:gd name="connsiteX81" fmla="*/ 10032989 w 11779992"/>
              <a:gd name="connsiteY81" fmla="*/ 3245144 h 6293355"/>
              <a:gd name="connsiteX82" fmla="*/ 9199586 w 11779992"/>
              <a:gd name="connsiteY82" fmla="*/ 3525295 h 6293355"/>
              <a:gd name="connsiteX83" fmla="*/ 8527512 w 11779992"/>
              <a:gd name="connsiteY83" fmla="*/ 4120264 h 6293355"/>
              <a:gd name="connsiteX84" fmla="*/ 8062656 w 11779992"/>
              <a:gd name="connsiteY84" fmla="*/ 4552610 h 6293355"/>
              <a:gd name="connsiteX85" fmla="*/ 7324843 w 11779992"/>
              <a:gd name="connsiteY85" fmla="*/ 4791187 h 6293355"/>
              <a:gd name="connsiteX86" fmla="*/ 6792880 w 11779992"/>
              <a:gd name="connsiteY86" fmla="*/ 4679990 h 6293355"/>
              <a:gd name="connsiteX87" fmla="*/ 5814618 w 11779992"/>
              <a:gd name="connsiteY87" fmla="*/ 3786241 h 6293355"/>
              <a:gd name="connsiteX88" fmla="*/ 5462326 w 11779992"/>
              <a:gd name="connsiteY88" fmla="*/ 3228889 h 6293355"/>
              <a:gd name="connsiteX89" fmla="*/ 5461463 w 11779992"/>
              <a:gd name="connsiteY89" fmla="*/ 3227522 h 6293355"/>
              <a:gd name="connsiteX90" fmla="*/ 4134865 w 11779992"/>
              <a:gd name="connsiteY90" fmla="*/ 1475772 h 6293355"/>
              <a:gd name="connsiteX91" fmla="*/ 1652277 w 11779992"/>
              <a:gd name="connsiteY91" fmla="*/ 0 h 6293355"/>
              <a:gd name="connsiteX92" fmla="*/ 1650120 w 11779992"/>
              <a:gd name="connsiteY92" fmla="*/ 6833 h 6293355"/>
              <a:gd name="connsiteX93" fmla="*/ 4129830 w 11779992"/>
              <a:gd name="connsiteY93" fmla="*/ 1481022 h 6293355"/>
              <a:gd name="connsiteX94" fmla="*/ 5455206 w 11779992"/>
              <a:gd name="connsiteY94" fmla="*/ 3231334 h 6293355"/>
              <a:gd name="connsiteX95" fmla="*/ 5808505 w 11779992"/>
              <a:gd name="connsiteY95" fmla="*/ 3790269 h 6293355"/>
              <a:gd name="connsiteX96" fmla="*/ 6789787 w 11779992"/>
              <a:gd name="connsiteY96" fmla="*/ 4686535 h 6293355"/>
              <a:gd name="connsiteX97" fmla="*/ 7324699 w 11779992"/>
              <a:gd name="connsiteY97" fmla="*/ 4798308 h 6293355"/>
              <a:gd name="connsiteX98" fmla="*/ 8066828 w 11779992"/>
              <a:gd name="connsiteY98" fmla="*/ 4558292 h 6293355"/>
              <a:gd name="connsiteX99" fmla="*/ 8532690 w 11779992"/>
              <a:gd name="connsiteY99" fmla="*/ 4125083 h 6293355"/>
              <a:gd name="connsiteX100" fmla="*/ 9203326 w 11779992"/>
              <a:gd name="connsiteY100" fmla="*/ 3531336 h 6293355"/>
              <a:gd name="connsiteX101" fmla="*/ 10032845 w 11779992"/>
              <a:gd name="connsiteY101" fmla="*/ 3252337 h 6293355"/>
              <a:gd name="connsiteX102" fmla="*/ 10080748 w 11779992"/>
              <a:gd name="connsiteY102" fmla="*/ 3253415 h 6293355"/>
              <a:gd name="connsiteX103" fmla="*/ 10331265 w 11779992"/>
              <a:gd name="connsiteY103" fmla="*/ 3283912 h 6293355"/>
              <a:gd name="connsiteX104" fmla="*/ 10723835 w 11779992"/>
              <a:gd name="connsiteY104" fmla="*/ 3434237 h 6293355"/>
              <a:gd name="connsiteX105" fmla="*/ 10484395 w 11779992"/>
              <a:gd name="connsiteY105" fmla="*/ 3563991 h 6293355"/>
              <a:gd name="connsiteX106" fmla="*/ 10484323 w 11779992"/>
              <a:gd name="connsiteY106" fmla="*/ 3563991 h 6293355"/>
              <a:gd name="connsiteX107" fmla="*/ 10483963 w 11779992"/>
              <a:gd name="connsiteY107" fmla="*/ 3564206 h 6293355"/>
              <a:gd name="connsiteX108" fmla="*/ 10107720 w 11779992"/>
              <a:gd name="connsiteY108" fmla="*/ 3501127 h 6293355"/>
              <a:gd name="connsiteX109" fmla="*/ 9415938 w 11779992"/>
              <a:gd name="connsiteY109" fmla="*/ 3757039 h 6293355"/>
              <a:gd name="connsiteX110" fmla="*/ 8894980 w 11779992"/>
              <a:gd name="connsiteY110" fmla="*/ 4290081 h 6293355"/>
              <a:gd name="connsiteX111" fmla="*/ 8373088 w 11779992"/>
              <a:gd name="connsiteY111" fmla="*/ 4845707 h 6293355"/>
              <a:gd name="connsiteX112" fmla="*/ 7177610 w 11779992"/>
              <a:gd name="connsiteY112" fmla="*/ 5252662 h 6293355"/>
              <a:gd name="connsiteX113" fmla="*/ 6504314 w 11779992"/>
              <a:gd name="connsiteY113" fmla="*/ 5129669 h 6293355"/>
              <a:gd name="connsiteX114" fmla="*/ 5195410 w 11779992"/>
              <a:gd name="connsiteY114" fmla="*/ 4116740 h 6293355"/>
              <a:gd name="connsiteX115" fmla="*/ 4786440 w 11779992"/>
              <a:gd name="connsiteY115" fmla="*/ 3573125 h 6293355"/>
              <a:gd name="connsiteX116" fmla="*/ 3403453 w 11779992"/>
              <a:gd name="connsiteY116" fmla="*/ 2022407 h 6293355"/>
              <a:gd name="connsiteX117" fmla="*/ 980923 w 11779992"/>
              <a:gd name="connsiteY117" fmla="*/ 877709 h 6293355"/>
              <a:gd name="connsiteX118" fmla="*/ 2302 w 11779992"/>
              <a:gd name="connsiteY118" fmla="*/ 766944 h 6293355"/>
              <a:gd name="connsiteX119" fmla="*/ 2158 w 11779992"/>
              <a:gd name="connsiteY119" fmla="*/ 770540 h 6293355"/>
              <a:gd name="connsiteX120" fmla="*/ 2158 w 11779992"/>
              <a:gd name="connsiteY120" fmla="*/ 766944 h 6293355"/>
              <a:gd name="connsiteX121" fmla="*/ 2158 w 11779992"/>
              <a:gd name="connsiteY121" fmla="*/ 766944 h 6293355"/>
              <a:gd name="connsiteX122" fmla="*/ 2158 w 11779992"/>
              <a:gd name="connsiteY122" fmla="*/ 771044 h 6293355"/>
              <a:gd name="connsiteX123" fmla="*/ 2014 w 11779992"/>
              <a:gd name="connsiteY123" fmla="*/ 774136 h 6293355"/>
              <a:gd name="connsiteX124" fmla="*/ 979484 w 11779992"/>
              <a:gd name="connsiteY124" fmla="*/ 884758 h 6293355"/>
              <a:gd name="connsiteX125" fmla="*/ 3398921 w 11779992"/>
              <a:gd name="connsiteY125" fmla="*/ 2028017 h 6293355"/>
              <a:gd name="connsiteX126" fmla="*/ 4781046 w 11779992"/>
              <a:gd name="connsiteY126" fmla="*/ 3577944 h 6293355"/>
              <a:gd name="connsiteX127" fmla="*/ 5189800 w 11779992"/>
              <a:gd name="connsiteY127" fmla="*/ 4121271 h 6293355"/>
              <a:gd name="connsiteX128" fmla="*/ 6501653 w 11779992"/>
              <a:gd name="connsiteY128" fmla="*/ 5136359 h 6293355"/>
              <a:gd name="connsiteX129" fmla="*/ 7177610 w 11779992"/>
              <a:gd name="connsiteY129" fmla="*/ 5259855 h 6293355"/>
              <a:gd name="connsiteX130" fmla="*/ 8377835 w 11779992"/>
              <a:gd name="connsiteY130" fmla="*/ 4851101 h 6293355"/>
              <a:gd name="connsiteX131" fmla="*/ 8900662 w 11779992"/>
              <a:gd name="connsiteY131" fmla="*/ 4294540 h 6293355"/>
              <a:gd name="connsiteX132" fmla="*/ 9420470 w 11779992"/>
              <a:gd name="connsiteY132" fmla="*/ 3762577 h 6293355"/>
              <a:gd name="connsiteX133" fmla="*/ 10107720 w 11779992"/>
              <a:gd name="connsiteY133" fmla="*/ 3508248 h 6293355"/>
              <a:gd name="connsiteX134" fmla="*/ 10475835 w 11779992"/>
              <a:gd name="connsiteY134" fmla="*/ 3569097 h 6293355"/>
              <a:gd name="connsiteX135" fmla="*/ 10289764 w 11779992"/>
              <a:gd name="connsiteY135" fmla="*/ 3690148 h 6293355"/>
              <a:gd name="connsiteX136" fmla="*/ 9229291 w 11779992"/>
              <a:gd name="connsiteY136" fmla="*/ 4559083 h 6293355"/>
              <a:gd name="connsiteX137" fmla="*/ 9226917 w 11779992"/>
              <a:gd name="connsiteY137" fmla="*/ 4561169 h 6293355"/>
              <a:gd name="connsiteX138" fmla="*/ 7951962 w 11779992"/>
              <a:gd name="connsiteY138" fmla="*/ 5556405 h 6293355"/>
              <a:gd name="connsiteX139" fmla="*/ 7120429 w 11779992"/>
              <a:gd name="connsiteY139" fmla="*/ 5774124 h 6293355"/>
              <a:gd name="connsiteX140" fmla="*/ 5356308 w 11779992"/>
              <a:gd name="connsiteY140" fmla="*/ 4938635 h 6293355"/>
              <a:gd name="connsiteX141" fmla="*/ 4473851 w 11779992"/>
              <a:gd name="connsiteY141" fmla="*/ 3879169 h 6293355"/>
              <a:gd name="connsiteX142" fmla="*/ 3010810 w 11779992"/>
              <a:gd name="connsiteY142" fmla="*/ 2485537 h 6293355"/>
              <a:gd name="connsiteX143" fmla="*/ 1520509 w 11779992"/>
              <a:gd name="connsiteY143" fmla="*/ 2091168 h 6293355"/>
              <a:gd name="connsiteX144" fmla="*/ 1251723 w 11779992"/>
              <a:gd name="connsiteY144" fmla="*/ 2099440 h 6293355"/>
              <a:gd name="connsiteX145" fmla="*/ 1251723 w 11779992"/>
              <a:gd name="connsiteY145" fmla="*/ 2099440 h 6293355"/>
              <a:gd name="connsiteX146" fmla="*/ 575 w 11779992"/>
              <a:gd name="connsiteY146" fmla="*/ 2447704 h 6293355"/>
              <a:gd name="connsiteX147" fmla="*/ 3740 w 11779992"/>
              <a:gd name="connsiteY147" fmla="*/ 2454177 h 6293355"/>
              <a:gd name="connsiteX148" fmla="*/ 1252155 w 11779992"/>
              <a:gd name="connsiteY148" fmla="*/ 2106632 h 6293355"/>
              <a:gd name="connsiteX149" fmla="*/ 1251939 w 11779992"/>
              <a:gd name="connsiteY149" fmla="*/ 2103180 h 6293355"/>
              <a:gd name="connsiteX150" fmla="*/ 1252155 w 11779992"/>
              <a:gd name="connsiteY150" fmla="*/ 2106632 h 6293355"/>
              <a:gd name="connsiteX151" fmla="*/ 1520509 w 11779992"/>
              <a:gd name="connsiteY151" fmla="*/ 2098361 h 6293355"/>
              <a:gd name="connsiteX152" fmla="*/ 3007070 w 11779992"/>
              <a:gd name="connsiteY152" fmla="*/ 2491650 h 6293355"/>
              <a:gd name="connsiteX153" fmla="*/ 4468313 w 11779992"/>
              <a:gd name="connsiteY153" fmla="*/ 3883701 h 6293355"/>
              <a:gd name="connsiteX154" fmla="*/ 5350913 w 11779992"/>
              <a:gd name="connsiteY154" fmla="*/ 4943238 h 6293355"/>
              <a:gd name="connsiteX155" fmla="*/ 7120501 w 11779992"/>
              <a:gd name="connsiteY155" fmla="*/ 5781173 h 6293355"/>
              <a:gd name="connsiteX156" fmla="*/ 7955631 w 11779992"/>
              <a:gd name="connsiteY156" fmla="*/ 5562518 h 6293355"/>
              <a:gd name="connsiteX157" fmla="*/ 9231809 w 11779992"/>
              <a:gd name="connsiteY157" fmla="*/ 4566419 h 6293355"/>
              <a:gd name="connsiteX158" fmla="*/ 9234182 w 11779992"/>
              <a:gd name="connsiteY158" fmla="*/ 4564334 h 6293355"/>
              <a:gd name="connsiteX159" fmla="*/ 10293935 w 11779992"/>
              <a:gd name="connsiteY159" fmla="*/ 3695974 h 6293355"/>
              <a:gd name="connsiteX160" fmla="*/ 10484826 w 11779992"/>
              <a:gd name="connsiteY160" fmla="*/ 3572046 h 6293355"/>
              <a:gd name="connsiteX161" fmla="*/ 10505253 w 11779992"/>
              <a:gd name="connsiteY161" fmla="*/ 3579383 h 6293355"/>
              <a:gd name="connsiteX162" fmla="*/ 10514459 w 11779992"/>
              <a:gd name="connsiteY162" fmla="*/ 3582691 h 6293355"/>
              <a:gd name="connsiteX163" fmla="*/ 10544812 w 11779992"/>
              <a:gd name="connsiteY163" fmla="*/ 3594487 h 6293355"/>
              <a:gd name="connsiteX164" fmla="*/ 10547545 w 11779992"/>
              <a:gd name="connsiteY164" fmla="*/ 3595638 h 6293355"/>
              <a:gd name="connsiteX165" fmla="*/ 10574949 w 11779992"/>
              <a:gd name="connsiteY165" fmla="*/ 3607146 h 6293355"/>
              <a:gd name="connsiteX166" fmla="*/ 10584515 w 11779992"/>
              <a:gd name="connsiteY166" fmla="*/ 3611461 h 6293355"/>
              <a:gd name="connsiteX167" fmla="*/ 10604943 w 11779992"/>
              <a:gd name="connsiteY167" fmla="*/ 3620668 h 6293355"/>
              <a:gd name="connsiteX168" fmla="*/ 10616451 w 11779992"/>
              <a:gd name="connsiteY168" fmla="*/ 3626206 h 6293355"/>
              <a:gd name="connsiteX169" fmla="*/ 10634791 w 11779992"/>
              <a:gd name="connsiteY169" fmla="*/ 3635053 h 6293355"/>
              <a:gd name="connsiteX170" fmla="*/ 10647235 w 11779992"/>
              <a:gd name="connsiteY170" fmla="*/ 3641455 h 6293355"/>
              <a:gd name="connsiteX171" fmla="*/ 10664352 w 11779992"/>
              <a:gd name="connsiteY171" fmla="*/ 3650302 h 6293355"/>
              <a:gd name="connsiteX172" fmla="*/ 10677371 w 11779992"/>
              <a:gd name="connsiteY172" fmla="*/ 3657422 h 6293355"/>
              <a:gd name="connsiteX173" fmla="*/ 10693699 w 11779992"/>
              <a:gd name="connsiteY173" fmla="*/ 3666413 h 6293355"/>
              <a:gd name="connsiteX174" fmla="*/ 10707077 w 11779992"/>
              <a:gd name="connsiteY174" fmla="*/ 3674181 h 6293355"/>
              <a:gd name="connsiteX175" fmla="*/ 10720239 w 11779992"/>
              <a:gd name="connsiteY175" fmla="*/ 3681877 h 6293355"/>
              <a:gd name="connsiteX176" fmla="*/ 10460443 w 11779992"/>
              <a:gd name="connsiteY176" fmla="*/ 3862770 h 6293355"/>
              <a:gd name="connsiteX177" fmla="*/ 9497862 w 11779992"/>
              <a:gd name="connsiteY177" fmla="*/ 4750909 h 6293355"/>
              <a:gd name="connsiteX178" fmla="*/ 9496567 w 11779992"/>
              <a:gd name="connsiteY178" fmla="*/ 4752275 h 6293355"/>
              <a:gd name="connsiteX179" fmla="*/ 8125447 w 11779992"/>
              <a:gd name="connsiteY179" fmla="*/ 5961922 h 6293355"/>
              <a:gd name="connsiteX180" fmla="*/ 8070353 w 11779992"/>
              <a:gd name="connsiteY180" fmla="*/ 5992274 h 6293355"/>
              <a:gd name="connsiteX181" fmla="*/ 6847472 w 11779992"/>
              <a:gd name="connsiteY181" fmla="*/ 6286235 h 6293355"/>
              <a:gd name="connsiteX182" fmla="*/ 6237182 w 11779992"/>
              <a:gd name="connsiteY182" fmla="*/ 6213158 h 6293355"/>
              <a:gd name="connsiteX183" fmla="*/ 4714011 w 11779992"/>
              <a:gd name="connsiteY183" fmla="*/ 5393780 h 6293355"/>
              <a:gd name="connsiteX184" fmla="*/ 4363517 w 11779992"/>
              <a:gd name="connsiteY184" fmla="*/ 5048322 h 6293355"/>
              <a:gd name="connsiteX185" fmla="*/ 4361431 w 11779992"/>
              <a:gd name="connsiteY185" fmla="*/ 5046236 h 6293355"/>
              <a:gd name="connsiteX186" fmla="*/ 3734743 w 11779992"/>
              <a:gd name="connsiteY186" fmla="*/ 4446951 h 6293355"/>
              <a:gd name="connsiteX187" fmla="*/ 2611694 w 11779992"/>
              <a:gd name="connsiteY187" fmla="*/ 3673318 h 6293355"/>
              <a:gd name="connsiteX188" fmla="*/ 1641417 w 11779992"/>
              <a:gd name="connsiteY188" fmla="*/ 3454520 h 6293355"/>
              <a:gd name="connsiteX189" fmla="*/ 238218 w 11779992"/>
              <a:gd name="connsiteY189" fmla="*/ 3964689 h 6293355"/>
              <a:gd name="connsiteX190" fmla="*/ 113643 w 11779992"/>
              <a:gd name="connsiteY190" fmla="*/ 4061573 h 6293355"/>
              <a:gd name="connsiteX191" fmla="*/ 0 w 11779992"/>
              <a:gd name="connsiteY191" fmla="*/ 4149969 h 6293355"/>
              <a:gd name="connsiteX192" fmla="*/ 4459 w 11779992"/>
              <a:gd name="connsiteY192" fmla="*/ 4155652 h 6293355"/>
              <a:gd name="connsiteX193" fmla="*/ 118102 w 11779992"/>
              <a:gd name="connsiteY193" fmla="*/ 4067327 h 6293355"/>
              <a:gd name="connsiteX194" fmla="*/ 242677 w 11779992"/>
              <a:gd name="connsiteY194" fmla="*/ 3970299 h 6293355"/>
              <a:gd name="connsiteX195" fmla="*/ 1641417 w 11779992"/>
              <a:gd name="connsiteY195" fmla="*/ 3461712 h 6293355"/>
              <a:gd name="connsiteX196" fmla="*/ 2608674 w 11779992"/>
              <a:gd name="connsiteY196" fmla="*/ 3679863 h 6293355"/>
              <a:gd name="connsiteX197" fmla="*/ 3729852 w 11779992"/>
              <a:gd name="connsiteY197" fmla="*/ 4452273 h 6293355"/>
              <a:gd name="connsiteX198" fmla="*/ 4356324 w 11779992"/>
              <a:gd name="connsiteY198" fmla="*/ 5051342 h 6293355"/>
              <a:gd name="connsiteX199" fmla="*/ 4709048 w 11779992"/>
              <a:gd name="connsiteY199" fmla="*/ 5398959 h 6293355"/>
              <a:gd name="connsiteX200" fmla="*/ 6235528 w 11779992"/>
              <a:gd name="connsiteY200" fmla="*/ 6220063 h 6293355"/>
              <a:gd name="connsiteX201" fmla="*/ 6847472 w 11779992"/>
              <a:gd name="connsiteY201" fmla="*/ 6293355 h 6293355"/>
              <a:gd name="connsiteX202" fmla="*/ 8073805 w 11779992"/>
              <a:gd name="connsiteY202" fmla="*/ 5998532 h 6293355"/>
              <a:gd name="connsiteX203" fmla="*/ 8129187 w 11779992"/>
              <a:gd name="connsiteY203" fmla="*/ 5967963 h 6293355"/>
              <a:gd name="connsiteX204" fmla="*/ 9501746 w 11779992"/>
              <a:gd name="connsiteY204" fmla="*/ 4757166 h 6293355"/>
              <a:gd name="connsiteX205" fmla="*/ 9503040 w 11779992"/>
              <a:gd name="connsiteY205" fmla="*/ 4755800 h 6293355"/>
              <a:gd name="connsiteX206" fmla="*/ 10464687 w 11779992"/>
              <a:gd name="connsiteY206" fmla="*/ 3868452 h 6293355"/>
              <a:gd name="connsiteX207" fmla="*/ 10727144 w 11779992"/>
              <a:gd name="connsiteY207" fmla="*/ 3685833 h 6293355"/>
              <a:gd name="connsiteX208" fmla="*/ 10737357 w 11779992"/>
              <a:gd name="connsiteY208" fmla="*/ 3691803 h 6293355"/>
              <a:gd name="connsiteX209" fmla="*/ 10754116 w 11779992"/>
              <a:gd name="connsiteY209" fmla="*/ 3701728 h 6293355"/>
              <a:gd name="connsiteX210" fmla="*/ 11172221 w 11779992"/>
              <a:gd name="connsiteY210" fmla="*/ 3957999 h 6293355"/>
              <a:gd name="connsiteX211" fmla="*/ 11776181 w 11779992"/>
              <a:gd name="connsiteY211" fmla="*/ 4312090 h 6293355"/>
              <a:gd name="connsiteX212" fmla="*/ 11779345 w 11779992"/>
              <a:gd name="connsiteY212" fmla="*/ 4305617 h 6293355"/>
              <a:gd name="connsiteX213" fmla="*/ 11176104 w 11779992"/>
              <a:gd name="connsiteY213" fmla="*/ 3951886 h 6293355"/>
              <a:gd name="connsiteX214" fmla="*/ 10757856 w 11779992"/>
              <a:gd name="connsiteY214" fmla="*/ 3695471 h 6293355"/>
              <a:gd name="connsiteX215" fmla="*/ 10740953 w 11779992"/>
              <a:gd name="connsiteY215" fmla="*/ 3685401 h 6293355"/>
              <a:gd name="connsiteX216" fmla="*/ 10733977 w 11779992"/>
              <a:gd name="connsiteY216" fmla="*/ 3681373 h 6293355"/>
              <a:gd name="connsiteX217" fmla="*/ 10937383 w 11779992"/>
              <a:gd name="connsiteY217" fmla="*/ 3562840 h 6293355"/>
              <a:gd name="connsiteX218" fmla="*/ 11324343 w 11779992"/>
              <a:gd name="connsiteY218" fmla="*/ 3841912 h 6293355"/>
              <a:gd name="connsiteX219" fmla="*/ 11343547 w 11779992"/>
              <a:gd name="connsiteY219" fmla="*/ 3856297 h 6293355"/>
              <a:gd name="connsiteX220" fmla="*/ 11775821 w 11779992"/>
              <a:gd name="connsiteY220" fmla="*/ 4158097 h 6293355"/>
              <a:gd name="connsiteX221" fmla="*/ 11779633 w 11779992"/>
              <a:gd name="connsiteY221" fmla="*/ 4151983 h 6293355"/>
              <a:gd name="connsiteX222" fmla="*/ 11347863 w 11779992"/>
              <a:gd name="connsiteY222" fmla="*/ 3850542 h 6293355"/>
              <a:gd name="connsiteX223" fmla="*/ 11328659 w 11779992"/>
              <a:gd name="connsiteY223" fmla="*/ 3836157 h 6293355"/>
              <a:gd name="connsiteX224" fmla="*/ 10944504 w 11779992"/>
              <a:gd name="connsiteY224" fmla="*/ 3559100 h 6293355"/>
              <a:gd name="connsiteX225" fmla="*/ 11159634 w 11779992"/>
              <a:gd name="connsiteY225" fmla="*/ 3459267 h 6293355"/>
              <a:gd name="connsiteX226" fmla="*/ 11368290 w 11779992"/>
              <a:gd name="connsiteY226" fmla="*/ 3625199 h 6293355"/>
              <a:gd name="connsiteX227" fmla="*/ 11279461 w 11779992"/>
              <a:gd name="connsiteY227" fmla="*/ 3408128 h 6293355"/>
              <a:gd name="connsiteX228" fmla="*/ 11160856 w 11779992"/>
              <a:gd name="connsiteY228" fmla="*/ 3451355 h 6293355"/>
              <a:gd name="connsiteX229" fmla="*/ 11002188 w 11779992"/>
              <a:gd name="connsiteY229" fmla="*/ 3325341 h 6293355"/>
              <a:gd name="connsiteX230" fmla="*/ 11129640 w 11779992"/>
              <a:gd name="connsiteY230" fmla="*/ 3284847 h 6293355"/>
              <a:gd name="connsiteX231" fmla="*/ 11279461 w 11779992"/>
              <a:gd name="connsiteY231" fmla="*/ 3408128 h 6293355"/>
              <a:gd name="connsiteX232" fmla="*/ 10993772 w 11779992"/>
              <a:gd name="connsiteY232" fmla="*/ 3328218 h 6293355"/>
              <a:gd name="connsiteX233" fmla="*/ 10993988 w 11779992"/>
              <a:gd name="connsiteY233" fmla="*/ 3328434 h 6293355"/>
              <a:gd name="connsiteX234" fmla="*/ 10994276 w 11779992"/>
              <a:gd name="connsiteY234" fmla="*/ 3328290 h 6293355"/>
              <a:gd name="connsiteX235" fmla="*/ 11153088 w 11779992"/>
              <a:gd name="connsiteY235" fmla="*/ 3454376 h 6293355"/>
              <a:gd name="connsiteX236" fmla="*/ 10937814 w 11779992"/>
              <a:gd name="connsiteY236" fmla="*/ 3554712 h 6293355"/>
              <a:gd name="connsiteX237" fmla="*/ 10925515 w 11779992"/>
              <a:gd name="connsiteY237" fmla="*/ 3546009 h 6293355"/>
              <a:gd name="connsiteX238" fmla="*/ 10907462 w 11779992"/>
              <a:gd name="connsiteY238" fmla="*/ 3533422 h 6293355"/>
              <a:gd name="connsiteX239" fmla="*/ 10739659 w 11779992"/>
              <a:gd name="connsiteY239" fmla="*/ 3434596 h 6293355"/>
              <a:gd name="connsiteX240" fmla="*/ 10993772 w 11779992"/>
              <a:gd name="connsiteY240" fmla="*/ 3328218 h 6293355"/>
              <a:gd name="connsiteX241" fmla="*/ 10731748 w 11779992"/>
              <a:gd name="connsiteY241" fmla="*/ 3438480 h 6293355"/>
              <a:gd name="connsiteX242" fmla="*/ 10903577 w 11779992"/>
              <a:gd name="connsiteY242" fmla="*/ 3539464 h 6293355"/>
              <a:gd name="connsiteX243" fmla="*/ 10921416 w 11779992"/>
              <a:gd name="connsiteY243" fmla="*/ 3551835 h 6293355"/>
              <a:gd name="connsiteX244" fmla="*/ 10930838 w 11779992"/>
              <a:gd name="connsiteY244" fmla="*/ 3558452 h 6293355"/>
              <a:gd name="connsiteX245" fmla="*/ 10727000 w 11779992"/>
              <a:gd name="connsiteY245" fmla="*/ 3677489 h 6293355"/>
              <a:gd name="connsiteX246" fmla="*/ 10492954 w 11779992"/>
              <a:gd name="connsiteY246" fmla="*/ 3567299 h 6293355"/>
              <a:gd name="connsiteX247" fmla="*/ 10731748 w 11779992"/>
              <a:gd name="connsiteY247" fmla="*/ 3438480 h 6293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Lst>
            <a:rect l="l" t="t" r="r" b="b"/>
            <a:pathLst>
              <a:path w="11779992" h="6293355">
                <a:moveTo>
                  <a:pt x="11368290" y="3625199"/>
                </a:moveTo>
                <a:cubicBezTo>
                  <a:pt x="11492218" y="3727478"/>
                  <a:pt x="11632688" y="3843422"/>
                  <a:pt x="11775605" y="3945412"/>
                </a:cubicBezTo>
                <a:lnTo>
                  <a:pt x="11779777" y="3939587"/>
                </a:lnTo>
                <a:cubicBezTo>
                  <a:pt x="11637076" y="3837812"/>
                  <a:pt x="11496677" y="3721939"/>
                  <a:pt x="11372821" y="3619661"/>
                </a:cubicBezTo>
                <a:lnTo>
                  <a:pt x="11167329" y="3456462"/>
                </a:lnTo>
                <a:cubicBezTo>
                  <a:pt x="11209694" y="3439631"/>
                  <a:pt x="11248534" y="3425605"/>
                  <a:pt x="11285647" y="3413666"/>
                </a:cubicBezTo>
                <a:lnTo>
                  <a:pt x="11285863" y="3413954"/>
                </a:lnTo>
                <a:lnTo>
                  <a:pt x="11286295" y="3413738"/>
                </a:lnTo>
                <a:lnTo>
                  <a:pt x="11323408" y="3444306"/>
                </a:lnTo>
                <a:lnTo>
                  <a:pt x="11411374" y="3520620"/>
                </a:lnTo>
                <a:cubicBezTo>
                  <a:pt x="11529547" y="3623401"/>
                  <a:pt x="11651749" y="3729635"/>
                  <a:pt x="11775605" y="3824721"/>
                </a:cubicBezTo>
                <a:lnTo>
                  <a:pt x="11779993" y="3819039"/>
                </a:lnTo>
                <a:cubicBezTo>
                  <a:pt x="11656352" y="3724025"/>
                  <a:pt x="11534222" y="3617863"/>
                  <a:pt x="11416120" y="3515153"/>
                </a:cubicBezTo>
                <a:lnTo>
                  <a:pt x="11328083" y="3438768"/>
                </a:lnTo>
                <a:lnTo>
                  <a:pt x="11294278" y="3410861"/>
                </a:lnTo>
                <a:cubicBezTo>
                  <a:pt x="11459995" y="3358355"/>
                  <a:pt x="11622547" y="3333684"/>
                  <a:pt x="11777763" y="3336993"/>
                </a:cubicBezTo>
                <a:lnTo>
                  <a:pt x="11777907" y="3329801"/>
                </a:lnTo>
                <a:cubicBezTo>
                  <a:pt x="11620821" y="3326492"/>
                  <a:pt x="11456111" y="3351522"/>
                  <a:pt x="11287661" y="3405466"/>
                </a:cubicBezTo>
                <a:lnTo>
                  <a:pt x="11138056" y="3282330"/>
                </a:lnTo>
                <a:cubicBezTo>
                  <a:pt x="11312260" y="3232701"/>
                  <a:pt x="11483155" y="3207527"/>
                  <a:pt x="11646067" y="3207527"/>
                </a:cubicBezTo>
                <a:cubicBezTo>
                  <a:pt x="11689798" y="3207527"/>
                  <a:pt x="11734032" y="3209397"/>
                  <a:pt x="11777547" y="3213065"/>
                </a:cubicBezTo>
                <a:lnTo>
                  <a:pt x="11778123" y="3205873"/>
                </a:lnTo>
                <a:cubicBezTo>
                  <a:pt x="11734391" y="3202204"/>
                  <a:pt x="11689942" y="3200262"/>
                  <a:pt x="11646067" y="3200262"/>
                </a:cubicBezTo>
                <a:cubicBezTo>
                  <a:pt x="11480997" y="3200262"/>
                  <a:pt x="11307800" y="3226012"/>
                  <a:pt x="11131222" y="3276719"/>
                </a:cubicBezTo>
                <a:lnTo>
                  <a:pt x="11016860" y="3182569"/>
                </a:lnTo>
                <a:cubicBezTo>
                  <a:pt x="10846397" y="3057562"/>
                  <a:pt x="10635223" y="2920975"/>
                  <a:pt x="10361905" y="2856026"/>
                </a:cubicBezTo>
                <a:cubicBezTo>
                  <a:pt x="10291346" y="2838979"/>
                  <a:pt x="10218629" y="2827543"/>
                  <a:pt x="10145696" y="2822005"/>
                </a:cubicBezTo>
                <a:cubicBezTo>
                  <a:pt x="10103764" y="2817977"/>
                  <a:pt x="10061112" y="2815891"/>
                  <a:pt x="10018819" y="2815891"/>
                </a:cubicBezTo>
                <a:cubicBezTo>
                  <a:pt x="9744063" y="2815891"/>
                  <a:pt x="9458591" y="2899541"/>
                  <a:pt x="9145929" y="3071587"/>
                </a:cubicBezTo>
                <a:cubicBezTo>
                  <a:pt x="8838734" y="3248381"/>
                  <a:pt x="8601740" y="3462503"/>
                  <a:pt x="8392507" y="3651524"/>
                </a:cubicBezTo>
                <a:cubicBezTo>
                  <a:pt x="8232114" y="3796455"/>
                  <a:pt x="8080638" y="3933329"/>
                  <a:pt x="7925997" y="4025538"/>
                </a:cubicBezTo>
                <a:cubicBezTo>
                  <a:pt x="7778838" y="4118897"/>
                  <a:pt x="7631174" y="4164282"/>
                  <a:pt x="7474519" y="4164282"/>
                </a:cubicBezTo>
                <a:cubicBezTo>
                  <a:pt x="7324627" y="4164282"/>
                  <a:pt x="7165311" y="4120408"/>
                  <a:pt x="7001033" y="4033953"/>
                </a:cubicBezTo>
                <a:cubicBezTo>
                  <a:pt x="6686933" y="3863633"/>
                  <a:pt x="6501005" y="3578232"/>
                  <a:pt x="6290623" y="3222847"/>
                </a:cubicBezTo>
                <a:cubicBezTo>
                  <a:pt x="6148929" y="2964849"/>
                  <a:pt x="6027303" y="2717929"/>
                  <a:pt x="5898340" y="2456047"/>
                </a:cubicBezTo>
                <a:cubicBezTo>
                  <a:pt x="5662496" y="1977022"/>
                  <a:pt x="5395219" y="1434055"/>
                  <a:pt x="4911088" y="628631"/>
                </a:cubicBezTo>
                <a:cubicBezTo>
                  <a:pt x="4779680" y="393290"/>
                  <a:pt x="4633095" y="188014"/>
                  <a:pt x="4462990" y="935"/>
                </a:cubicBezTo>
                <a:lnTo>
                  <a:pt x="4457668" y="5754"/>
                </a:lnTo>
                <a:cubicBezTo>
                  <a:pt x="4627413" y="192401"/>
                  <a:pt x="4773638" y="397318"/>
                  <a:pt x="4904902" y="632227"/>
                </a:cubicBezTo>
                <a:cubicBezTo>
                  <a:pt x="5388890" y="1437435"/>
                  <a:pt x="5656166" y="1980259"/>
                  <a:pt x="5892082" y="2459643"/>
                </a:cubicBezTo>
                <a:cubicBezTo>
                  <a:pt x="6020901" y="2721165"/>
                  <a:pt x="6142528" y="2968158"/>
                  <a:pt x="6284365" y="3226443"/>
                </a:cubicBezTo>
                <a:cubicBezTo>
                  <a:pt x="6495395" y="3582907"/>
                  <a:pt x="6681899" y="3869171"/>
                  <a:pt x="6997653" y="4040354"/>
                </a:cubicBezTo>
                <a:cubicBezTo>
                  <a:pt x="7163010" y="4127385"/>
                  <a:pt x="7323476" y="4171547"/>
                  <a:pt x="7474519" y="4171547"/>
                </a:cubicBezTo>
                <a:cubicBezTo>
                  <a:pt x="7630383" y="4171547"/>
                  <a:pt x="7783585" y="4124508"/>
                  <a:pt x="7929738" y="4031723"/>
                </a:cubicBezTo>
                <a:cubicBezTo>
                  <a:pt x="8084882" y="3939227"/>
                  <a:pt x="8236645" y="3802137"/>
                  <a:pt x="8397398" y="3656847"/>
                </a:cubicBezTo>
                <a:cubicBezTo>
                  <a:pt x="8606271" y="3468186"/>
                  <a:pt x="8842978" y="3254279"/>
                  <a:pt x="9149453" y="3077917"/>
                </a:cubicBezTo>
                <a:cubicBezTo>
                  <a:pt x="9460964" y="2906446"/>
                  <a:pt x="9745358" y="2823156"/>
                  <a:pt x="10018819" y="2823156"/>
                </a:cubicBezTo>
                <a:cubicBezTo>
                  <a:pt x="10060824" y="2823156"/>
                  <a:pt x="10103261" y="2825170"/>
                  <a:pt x="10145049" y="2829198"/>
                </a:cubicBezTo>
                <a:cubicBezTo>
                  <a:pt x="10217622" y="2834736"/>
                  <a:pt x="10290052" y="2846100"/>
                  <a:pt x="10360251" y="2863075"/>
                </a:cubicBezTo>
                <a:cubicBezTo>
                  <a:pt x="10632418" y="2927736"/>
                  <a:pt x="10842729" y="3063819"/>
                  <a:pt x="11012473" y="3188323"/>
                </a:cubicBezTo>
                <a:lnTo>
                  <a:pt x="11122879" y="3279237"/>
                </a:lnTo>
                <a:cubicBezTo>
                  <a:pt x="11078429" y="3292111"/>
                  <a:pt x="11035777" y="3305705"/>
                  <a:pt x="10995571" y="3320019"/>
                </a:cubicBezTo>
                <a:lnTo>
                  <a:pt x="10974568" y="3303332"/>
                </a:lnTo>
                <a:cubicBezTo>
                  <a:pt x="10759583" y="3152504"/>
                  <a:pt x="10492882" y="2995346"/>
                  <a:pt x="10145481" y="2973840"/>
                </a:cubicBezTo>
                <a:cubicBezTo>
                  <a:pt x="10112035" y="2970963"/>
                  <a:pt x="10078015" y="2969525"/>
                  <a:pt x="10044209" y="2969525"/>
                </a:cubicBezTo>
                <a:cubicBezTo>
                  <a:pt x="9787363" y="2969525"/>
                  <a:pt x="9519151" y="3051520"/>
                  <a:pt x="9224040" y="3220330"/>
                </a:cubicBezTo>
                <a:cubicBezTo>
                  <a:pt x="8936913" y="3390865"/>
                  <a:pt x="8720848" y="3595422"/>
                  <a:pt x="8511904" y="3793218"/>
                </a:cubicBezTo>
                <a:cubicBezTo>
                  <a:pt x="8351798" y="3944765"/>
                  <a:pt x="8200538" y="4087897"/>
                  <a:pt x="8034821" y="4195858"/>
                </a:cubicBezTo>
                <a:cubicBezTo>
                  <a:pt x="7852057" y="4322663"/>
                  <a:pt x="7629880" y="4389626"/>
                  <a:pt x="7392453" y="4389626"/>
                </a:cubicBezTo>
                <a:cubicBezTo>
                  <a:pt x="7200699" y="4389626"/>
                  <a:pt x="7008513" y="4344313"/>
                  <a:pt x="6836755" y="4258721"/>
                </a:cubicBezTo>
                <a:cubicBezTo>
                  <a:pt x="6420880" y="4050280"/>
                  <a:pt x="6123971" y="3637067"/>
                  <a:pt x="5936820" y="3344545"/>
                </a:cubicBezTo>
                <a:lnTo>
                  <a:pt x="5675658" y="2892996"/>
                </a:lnTo>
                <a:lnTo>
                  <a:pt x="5675011" y="2891845"/>
                </a:lnTo>
                <a:cubicBezTo>
                  <a:pt x="5305672" y="2246312"/>
                  <a:pt x="4923819" y="1578769"/>
                  <a:pt x="4369487" y="945751"/>
                </a:cubicBezTo>
                <a:cubicBezTo>
                  <a:pt x="4083654" y="597918"/>
                  <a:pt x="3721005" y="279935"/>
                  <a:pt x="3291464" y="432"/>
                </a:cubicBezTo>
                <a:lnTo>
                  <a:pt x="3287509" y="6473"/>
                </a:lnTo>
                <a:cubicBezTo>
                  <a:pt x="3716474" y="285617"/>
                  <a:pt x="4078619" y="603097"/>
                  <a:pt x="4363805" y="950282"/>
                </a:cubicBezTo>
                <a:cubicBezTo>
                  <a:pt x="4917777" y="1582869"/>
                  <a:pt x="5299414" y="2250052"/>
                  <a:pt x="5668609" y="2895297"/>
                </a:cubicBezTo>
                <a:lnTo>
                  <a:pt x="5930562" y="3348214"/>
                </a:lnTo>
                <a:cubicBezTo>
                  <a:pt x="6118217" y="3641598"/>
                  <a:pt x="6415989" y="4055891"/>
                  <a:pt x="6833446" y="4265122"/>
                </a:cubicBezTo>
                <a:cubicBezTo>
                  <a:pt x="7006212" y="4351289"/>
                  <a:pt x="7199476" y="4396818"/>
                  <a:pt x="7392381" y="4396818"/>
                </a:cubicBezTo>
                <a:cubicBezTo>
                  <a:pt x="7631318" y="4396818"/>
                  <a:pt x="7854863" y="4329352"/>
                  <a:pt x="8038777" y="4201828"/>
                </a:cubicBezTo>
                <a:cubicBezTo>
                  <a:pt x="8204997" y="4093580"/>
                  <a:pt x="8356472" y="3950232"/>
                  <a:pt x="8516795" y="3798468"/>
                </a:cubicBezTo>
                <a:cubicBezTo>
                  <a:pt x="8725451" y="3600960"/>
                  <a:pt x="8941301" y="3396691"/>
                  <a:pt x="9227636" y="3226587"/>
                </a:cubicBezTo>
                <a:cubicBezTo>
                  <a:pt x="9521526" y="3058497"/>
                  <a:pt x="9788586" y="2976789"/>
                  <a:pt x="10044137" y="2976789"/>
                </a:cubicBezTo>
                <a:cubicBezTo>
                  <a:pt x="10077727" y="2976789"/>
                  <a:pt x="10111604" y="2978228"/>
                  <a:pt x="10144905" y="2981105"/>
                </a:cubicBezTo>
                <a:cubicBezTo>
                  <a:pt x="10490653" y="3002539"/>
                  <a:pt x="10756202" y="3159049"/>
                  <a:pt x="10970253" y="3309158"/>
                </a:cubicBezTo>
                <a:lnTo>
                  <a:pt x="10987587" y="3322896"/>
                </a:lnTo>
                <a:cubicBezTo>
                  <a:pt x="10903721" y="3352961"/>
                  <a:pt x="10817771" y="3389067"/>
                  <a:pt x="10731963" y="3430425"/>
                </a:cubicBezTo>
                <a:cubicBezTo>
                  <a:pt x="10593219" y="3356197"/>
                  <a:pt x="10462601" y="3305993"/>
                  <a:pt x="10332919" y="3276935"/>
                </a:cubicBezTo>
                <a:cubicBezTo>
                  <a:pt x="10251068" y="3258522"/>
                  <a:pt x="10166267" y="3248165"/>
                  <a:pt x="10081107" y="3246223"/>
                </a:cubicBezTo>
                <a:cubicBezTo>
                  <a:pt x="10064565" y="3245504"/>
                  <a:pt x="10048309" y="3245144"/>
                  <a:pt x="10032989" y="3245144"/>
                </a:cubicBezTo>
                <a:cubicBezTo>
                  <a:pt x="9769093" y="3245144"/>
                  <a:pt x="9496495" y="3336777"/>
                  <a:pt x="9199586" y="3525295"/>
                </a:cubicBezTo>
                <a:cubicBezTo>
                  <a:pt x="8927923" y="3703311"/>
                  <a:pt x="8724444" y="3915204"/>
                  <a:pt x="8527512" y="4120264"/>
                </a:cubicBezTo>
                <a:cubicBezTo>
                  <a:pt x="8373519" y="4280659"/>
                  <a:pt x="8228013" y="4432134"/>
                  <a:pt x="8062656" y="4552610"/>
                </a:cubicBezTo>
                <a:cubicBezTo>
                  <a:pt x="7863566" y="4706458"/>
                  <a:pt x="7601541" y="4791187"/>
                  <a:pt x="7324843" y="4791187"/>
                </a:cubicBezTo>
                <a:cubicBezTo>
                  <a:pt x="7140856" y="4791187"/>
                  <a:pt x="6956870" y="4752779"/>
                  <a:pt x="6792880" y="4679990"/>
                </a:cubicBezTo>
                <a:cubicBezTo>
                  <a:pt x="6354565" y="4486078"/>
                  <a:pt x="6039746" y="4100413"/>
                  <a:pt x="5814618" y="3786241"/>
                </a:cubicBezTo>
                <a:lnTo>
                  <a:pt x="5462326" y="3228889"/>
                </a:lnTo>
                <a:lnTo>
                  <a:pt x="5461463" y="3227522"/>
                </a:lnTo>
                <a:cubicBezTo>
                  <a:pt x="5086802" y="2621476"/>
                  <a:pt x="4699410" y="1994715"/>
                  <a:pt x="4134865" y="1475772"/>
                </a:cubicBezTo>
                <a:cubicBezTo>
                  <a:pt x="3456606" y="812904"/>
                  <a:pt x="2598173" y="302591"/>
                  <a:pt x="1652277" y="0"/>
                </a:cubicBezTo>
                <a:lnTo>
                  <a:pt x="1650120" y="6833"/>
                </a:lnTo>
                <a:cubicBezTo>
                  <a:pt x="2594936" y="309065"/>
                  <a:pt x="3452362" y="818802"/>
                  <a:pt x="4129830" y="1481022"/>
                </a:cubicBezTo>
                <a:cubicBezTo>
                  <a:pt x="4693656" y="1999391"/>
                  <a:pt x="5080832" y="2625720"/>
                  <a:pt x="5455206" y="3231334"/>
                </a:cubicBezTo>
                <a:lnTo>
                  <a:pt x="5808505" y="3790269"/>
                </a:lnTo>
                <a:cubicBezTo>
                  <a:pt x="6034280" y="4105376"/>
                  <a:pt x="6349890" y="4491976"/>
                  <a:pt x="6789787" y="4686535"/>
                </a:cubicBezTo>
                <a:cubicBezTo>
                  <a:pt x="6954713" y="4759684"/>
                  <a:pt x="7139706" y="4798308"/>
                  <a:pt x="7324699" y="4798308"/>
                </a:cubicBezTo>
                <a:cubicBezTo>
                  <a:pt x="7602980" y="4798308"/>
                  <a:pt x="7866587" y="4713076"/>
                  <a:pt x="8066828" y="4558292"/>
                </a:cubicBezTo>
                <a:cubicBezTo>
                  <a:pt x="8232617" y="4437529"/>
                  <a:pt x="8378338" y="4285837"/>
                  <a:pt x="8532690" y="4125083"/>
                </a:cubicBezTo>
                <a:cubicBezTo>
                  <a:pt x="8729192" y="3920454"/>
                  <a:pt x="8932382" y="3708921"/>
                  <a:pt x="9203326" y="3531336"/>
                </a:cubicBezTo>
                <a:cubicBezTo>
                  <a:pt x="9499013" y="3343610"/>
                  <a:pt x="9770316" y="3252337"/>
                  <a:pt x="10032845" y="3252337"/>
                </a:cubicBezTo>
                <a:cubicBezTo>
                  <a:pt x="10048093" y="3252337"/>
                  <a:pt x="10064205" y="3252696"/>
                  <a:pt x="10080748" y="3253415"/>
                </a:cubicBezTo>
                <a:cubicBezTo>
                  <a:pt x="10165548" y="3255357"/>
                  <a:pt x="10249845" y="3265571"/>
                  <a:pt x="10331265" y="3283912"/>
                </a:cubicBezTo>
                <a:cubicBezTo>
                  <a:pt x="10458933" y="3312467"/>
                  <a:pt x="10587392" y="3361664"/>
                  <a:pt x="10723835" y="3434237"/>
                </a:cubicBezTo>
                <a:cubicBezTo>
                  <a:pt x="10642344" y="3473796"/>
                  <a:pt x="10561787" y="3517455"/>
                  <a:pt x="10484395" y="3563991"/>
                </a:cubicBezTo>
                <a:lnTo>
                  <a:pt x="10484323" y="3563991"/>
                </a:lnTo>
                <a:lnTo>
                  <a:pt x="10483963" y="3564206"/>
                </a:lnTo>
                <a:cubicBezTo>
                  <a:pt x="10360826" y="3522346"/>
                  <a:pt x="10234309" y="3501127"/>
                  <a:pt x="10107720" y="3501127"/>
                </a:cubicBezTo>
                <a:cubicBezTo>
                  <a:pt x="9849723" y="3501127"/>
                  <a:pt x="9603952" y="3592114"/>
                  <a:pt x="9415938" y="3757039"/>
                </a:cubicBezTo>
                <a:cubicBezTo>
                  <a:pt x="9214834" y="3905566"/>
                  <a:pt x="9059546" y="4092285"/>
                  <a:pt x="8894980" y="4290081"/>
                </a:cubicBezTo>
                <a:cubicBezTo>
                  <a:pt x="8742426" y="4473563"/>
                  <a:pt x="8584693" y="4663303"/>
                  <a:pt x="8373088" y="4845707"/>
                </a:cubicBezTo>
                <a:cubicBezTo>
                  <a:pt x="8087614" y="5100540"/>
                  <a:pt x="7640669" y="5252662"/>
                  <a:pt x="7177610" y="5252662"/>
                </a:cubicBezTo>
                <a:cubicBezTo>
                  <a:pt x="6936444" y="5252662"/>
                  <a:pt x="6703692" y="5210154"/>
                  <a:pt x="6504314" y="5129669"/>
                </a:cubicBezTo>
                <a:cubicBezTo>
                  <a:pt x="5899922" y="4898141"/>
                  <a:pt x="5526196" y="4502262"/>
                  <a:pt x="5195410" y="4116740"/>
                </a:cubicBezTo>
                <a:lnTo>
                  <a:pt x="4786440" y="3573125"/>
                </a:lnTo>
                <a:cubicBezTo>
                  <a:pt x="4343450" y="2975351"/>
                  <a:pt x="3960805" y="2459068"/>
                  <a:pt x="3403453" y="2022407"/>
                </a:cubicBezTo>
                <a:cubicBezTo>
                  <a:pt x="2713613" y="1452396"/>
                  <a:pt x="1875894" y="1056517"/>
                  <a:pt x="980923" y="877709"/>
                </a:cubicBezTo>
                <a:cubicBezTo>
                  <a:pt x="678979" y="817148"/>
                  <a:pt x="349703" y="779890"/>
                  <a:pt x="2302" y="766944"/>
                </a:cubicBezTo>
                <a:lnTo>
                  <a:pt x="2158" y="770540"/>
                </a:lnTo>
                <a:lnTo>
                  <a:pt x="2158" y="766944"/>
                </a:lnTo>
                <a:lnTo>
                  <a:pt x="2158" y="766944"/>
                </a:lnTo>
                <a:lnTo>
                  <a:pt x="2158" y="771044"/>
                </a:lnTo>
                <a:lnTo>
                  <a:pt x="2014" y="774136"/>
                </a:lnTo>
                <a:cubicBezTo>
                  <a:pt x="349055" y="787011"/>
                  <a:pt x="677900" y="824197"/>
                  <a:pt x="979484" y="884758"/>
                </a:cubicBezTo>
                <a:cubicBezTo>
                  <a:pt x="1873305" y="1063350"/>
                  <a:pt x="2709873" y="1458653"/>
                  <a:pt x="3398921" y="2028017"/>
                </a:cubicBezTo>
                <a:cubicBezTo>
                  <a:pt x="3955627" y="2464103"/>
                  <a:pt x="4337912" y="2980026"/>
                  <a:pt x="4781046" y="3577944"/>
                </a:cubicBezTo>
                <a:lnTo>
                  <a:pt x="5189800" y="4121271"/>
                </a:lnTo>
                <a:cubicBezTo>
                  <a:pt x="5521377" y="4507656"/>
                  <a:pt x="5895823" y="4904326"/>
                  <a:pt x="6501653" y="5136359"/>
                </a:cubicBezTo>
                <a:cubicBezTo>
                  <a:pt x="6701822" y="5217131"/>
                  <a:pt x="6935581" y="5259855"/>
                  <a:pt x="7177610" y="5259855"/>
                </a:cubicBezTo>
                <a:cubicBezTo>
                  <a:pt x="7642395" y="5259855"/>
                  <a:pt x="8091139" y="5107013"/>
                  <a:pt x="8377835" y="4851101"/>
                </a:cubicBezTo>
                <a:cubicBezTo>
                  <a:pt x="8589872" y="4668338"/>
                  <a:pt x="8747820" y="4478382"/>
                  <a:pt x="8900662" y="4294540"/>
                </a:cubicBezTo>
                <a:cubicBezTo>
                  <a:pt x="9064797" y="4097176"/>
                  <a:pt x="9219869" y="3910816"/>
                  <a:pt x="9420470" y="3762577"/>
                </a:cubicBezTo>
                <a:cubicBezTo>
                  <a:pt x="9607404" y="3598587"/>
                  <a:pt x="9851521" y="3508248"/>
                  <a:pt x="10107720" y="3508248"/>
                </a:cubicBezTo>
                <a:cubicBezTo>
                  <a:pt x="10231504" y="3508248"/>
                  <a:pt x="10355288" y="3528747"/>
                  <a:pt x="10475835" y="3569097"/>
                </a:cubicBezTo>
                <a:cubicBezTo>
                  <a:pt x="10410814" y="3608441"/>
                  <a:pt x="10348239" y="3649151"/>
                  <a:pt x="10289764" y="3690148"/>
                </a:cubicBezTo>
                <a:cubicBezTo>
                  <a:pt x="9915894" y="3946276"/>
                  <a:pt x="9566838" y="4257786"/>
                  <a:pt x="9229291" y="4559083"/>
                </a:cubicBezTo>
                <a:lnTo>
                  <a:pt x="9226917" y="4561169"/>
                </a:lnTo>
                <a:cubicBezTo>
                  <a:pt x="8800829" y="4941512"/>
                  <a:pt x="8398405" y="5300781"/>
                  <a:pt x="7951962" y="5556405"/>
                </a:cubicBezTo>
                <a:cubicBezTo>
                  <a:pt x="7699287" y="5700831"/>
                  <a:pt x="7419569" y="5774124"/>
                  <a:pt x="7120429" y="5774124"/>
                </a:cubicBezTo>
                <a:cubicBezTo>
                  <a:pt x="6400453" y="5774124"/>
                  <a:pt x="5715648" y="5354509"/>
                  <a:pt x="5356308" y="4938635"/>
                </a:cubicBezTo>
                <a:cubicBezTo>
                  <a:pt x="4978122" y="4506433"/>
                  <a:pt x="4698547" y="4158672"/>
                  <a:pt x="4473851" y="3879169"/>
                </a:cubicBezTo>
                <a:cubicBezTo>
                  <a:pt x="3961740" y="3242267"/>
                  <a:pt x="3679647" y="2891485"/>
                  <a:pt x="3010810" y="2485537"/>
                </a:cubicBezTo>
                <a:cubicBezTo>
                  <a:pt x="2573862" y="2216463"/>
                  <a:pt x="2100303" y="2091168"/>
                  <a:pt x="1520509" y="2091168"/>
                </a:cubicBezTo>
                <a:cubicBezTo>
                  <a:pt x="1434414" y="2091168"/>
                  <a:pt x="1344004" y="2093973"/>
                  <a:pt x="1251723" y="2099440"/>
                </a:cubicBezTo>
                <a:lnTo>
                  <a:pt x="1251723" y="2099440"/>
                </a:lnTo>
                <a:cubicBezTo>
                  <a:pt x="853758" y="2120873"/>
                  <a:pt x="432849" y="2238040"/>
                  <a:pt x="575" y="2447704"/>
                </a:cubicBezTo>
                <a:lnTo>
                  <a:pt x="3740" y="2454177"/>
                </a:lnTo>
                <a:cubicBezTo>
                  <a:pt x="435151" y="2244945"/>
                  <a:pt x="855125" y="2127994"/>
                  <a:pt x="1252155" y="2106632"/>
                </a:cubicBezTo>
                <a:lnTo>
                  <a:pt x="1251939" y="2103180"/>
                </a:lnTo>
                <a:lnTo>
                  <a:pt x="1252155" y="2106632"/>
                </a:lnTo>
                <a:cubicBezTo>
                  <a:pt x="1344220" y="2101166"/>
                  <a:pt x="1434558" y="2098361"/>
                  <a:pt x="1520509" y="2098361"/>
                </a:cubicBezTo>
                <a:cubicBezTo>
                  <a:pt x="2098936" y="2098361"/>
                  <a:pt x="2571272" y="2223367"/>
                  <a:pt x="3007070" y="2491650"/>
                </a:cubicBezTo>
                <a:cubicBezTo>
                  <a:pt x="3674900" y="2896880"/>
                  <a:pt x="3956705" y="3247374"/>
                  <a:pt x="4468313" y="3883701"/>
                </a:cubicBezTo>
                <a:cubicBezTo>
                  <a:pt x="4693009" y="4163132"/>
                  <a:pt x="4972584" y="4510964"/>
                  <a:pt x="5350913" y="4943238"/>
                </a:cubicBezTo>
                <a:cubicBezTo>
                  <a:pt x="5711333" y="5360335"/>
                  <a:pt x="6398224" y="5781173"/>
                  <a:pt x="7120501" y="5781173"/>
                </a:cubicBezTo>
                <a:cubicBezTo>
                  <a:pt x="7420935" y="5781173"/>
                  <a:pt x="7701877" y="5707592"/>
                  <a:pt x="7955631" y="5562518"/>
                </a:cubicBezTo>
                <a:cubicBezTo>
                  <a:pt x="8402721" y="5306535"/>
                  <a:pt x="8805433" y="4947050"/>
                  <a:pt x="9231809" y="4566419"/>
                </a:cubicBezTo>
                <a:lnTo>
                  <a:pt x="9234182" y="4564334"/>
                </a:lnTo>
                <a:cubicBezTo>
                  <a:pt x="9571586" y="4263252"/>
                  <a:pt x="9920425" y="3951886"/>
                  <a:pt x="10293935" y="3695974"/>
                </a:cubicBezTo>
                <a:cubicBezTo>
                  <a:pt x="10353850" y="3653970"/>
                  <a:pt x="10418079" y="3612253"/>
                  <a:pt x="10484826" y="3572046"/>
                </a:cubicBezTo>
                <a:cubicBezTo>
                  <a:pt x="10491660" y="3574420"/>
                  <a:pt x="10498492" y="3576865"/>
                  <a:pt x="10505253" y="3579383"/>
                </a:cubicBezTo>
                <a:cubicBezTo>
                  <a:pt x="10508346" y="3580534"/>
                  <a:pt x="10511367" y="3581541"/>
                  <a:pt x="10514459" y="3582691"/>
                </a:cubicBezTo>
                <a:cubicBezTo>
                  <a:pt x="10524601" y="3586503"/>
                  <a:pt x="10534671" y="3590387"/>
                  <a:pt x="10544812" y="3594487"/>
                </a:cubicBezTo>
                <a:cubicBezTo>
                  <a:pt x="10545747" y="3594847"/>
                  <a:pt x="10546610" y="3595278"/>
                  <a:pt x="10547545" y="3595638"/>
                </a:cubicBezTo>
                <a:cubicBezTo>
                  <a:pt x="10556680" y="3599378"/>
                  <a:pt x="10565887" y="3603190"/>
                  <a:pt x="10574949" y="3607146"/>
                </a:cubicBezTo>
                <a:cubicBezTo>
                  <a:pt x="10578186" y="3608513"/>
                  <a:pt x="10581351" y="3610023"/>
                  <a:pt x="10584515" y="3611461"/>
                </a:cubicBezTo>
                <a:cubicBezTo>
                  <a:pt x="10591349" y="3614482"/>
                  <a:pt x="10598109" y="3617503"/>
                  <a:pt x="10604943" y="3620668"/>
                </a:cubicBezTo>
                <a:cubicBezTo>
                  <a:pt x="10608754" y="3622466"/>
                  <a:pt x="10612566" y="3624336"/>
                  <a:pt x="10616451" y="3626206"/>
                </a:cubicBezTo>
                <a:cubicBezTo>
                  <a:pt x="10622564" y="3629155"/>
                  <a:pt x="10628678" y="3632032"/>
                  <a:pt x="10634791" y="3635053"/>
                </a:cubicBezTo>
                <a:cubicBezTo>
                  <a:pt x="10638963" y="3637139"/>
                  <a:pt x="10643063" y="3639297"/>
                  <a:pt x="10647235" y="3641455"/>
                </a:cubicBezTo>
                <a:cubicBezTo>
                  <a:pt x="10652916" y="3644404"/>
                  <a:pt x="10658671" y="3647281"/>
                  <a:pt x="10664352" y="3650302"/>
                </a:cubicBezTo>
                <a:cubicBezTo>
                  <a:pt x="10668741" y="3652603"/>
                  <a:pt x="10673056" y="3655049"/>
                  <a:pt x="10677371" y="3657422"/>
                </a:cubicBezTo>
                <a:cubicBezTo>
                  <a:pt x="10682838" y="3660371"/>
                  <a:pt x="10688232" y="3663320"/>
                  <a:pt x="10693699" y="3666413"/>
                </a:cubicBezTo>
                <a:cubicBezTo>
                  <a:pt x="10698158" y="3668930"/>
                  <a:pt x="10702617" y="3671591"/>
                  <a:pt x="10707077" y="3674181"/>
                </a:cubicBezTo>
                <a:cubicBezTo>
                  <a:pt x="10711464" y="3676698"/>
                  <a:pt x="10715851" y="3679288"/>
                  <a:pt x="10720239" y="3681877"/>
                </a:cubicBezTo>
                <a:cubicBezTo>
                  <a:pt x="10636302" y="3735605"/>
                  <a:pt x="10551285" y="3794800"/>
                  <a:pt x="10460443" y="3862770"/>
                </a:cubicBezTo>
                <a:cubicBezTo>
                  <a:pt x="10106785" y="4118897"/>
                  <a:pt x="9811027" y="4425877"/>
                  <a:pt x="9497862" y="4750909"/>
                </a:cubicBezTo>
                <a:lnTo>
                  <a:pt x="9496567" y="4752275"/>
                </a:lnTo>
                <a:cubicBezTo>
                  <a:pt x="9103709" y="5159878"/>
                  <a:pt x="8697400" y="5581363"/>
                  <a:pt x="8125447" y="5961922"/>
                </a:cubicBezTo>
                <a:lnTo>
                  <a:pt x="8070353" y="5992274"/>
                </a:lnTo>
                <a:cubicBezTo>
                  <a:pt x="7716910" y="6181798"/>
                  <a:pt x="7282622" y="6286235"/>
                  <a:pt x="6847472" y="6286235"/>
                </a:cubicBezTo>
                <a:cubicBezTo>
                  <a:pt x="6635578" y="6286235"/>
                  <a:pt x="6430303" y="6261636"/>
                  <a:pt x="6237182" y="6213158"/>
                </a:cubicBezTo>
                <a:cubicBezTo>
                  <a:pt x="5680837" y="6083836"/>
                  <a:pt x="5168366" y="5808145"/>
                  <a:pt x="4714011" y="5393780"/>
                </a:cubicBezTo>
                <a:lnTo>
                  <a:pt x="4363517" y="5048322"/>
                </a:lnTo>
                <a:lnTo>
                  <a:pt x="4361431" y="5046236"/>
                </a:lnTo>
                <a:cubicBezTo>
                  <a:pt x="4143280" y="4829739"/>
                  <a:pt x="3971018" y="4658772"/>
                  <a:pt x="3734743" y="4446951"/>
                </a:cubicBezTo>
                <a:cubicBezTo>
                  <a:pt x="3375546" y="4105735"/>
                  <a:pt x="2997648" y="3845436"/>
                  <a:pt x="2611694" y="3673318"/>
                </a:cubicBezTo>
                <a:cubicBezTo>
                  <a:pt x="2297955" y="3528172"/>
                  <a:pt x="1971556" y="3454520"/>
                  <a:pt x="1641417" y="3454520"/>
                </a:cubicBezTo>
                <a:cubicBezTo>
                  <a:pt x="1131391" y="3454520"/>
                  <a:pt x="646109" y="3630954"/>
                  <a:pt x="238218" y="3964689"/>
                </a:cubicBezTo>
                <a:lnTo>
                  <a:pt x="113643" y="4061573"/>
                </a:lnTo>
                <a:cubicBezTo>
                  <a:pt x="75019" y="4091422"/>
                  <a:pt x="37186" y="4120767"/>
                  <a:pt x="0" y="4149969"/>
                </a:cubicBezTo>
                <a:lnTo>
                  <a:pt x="4459" y="4155652"/>
                </a:lnTo>
                <a:cubicBezTo>
                  <a:pt x="41645" y="4126521"/>
                  <a:pt x="79478" y="4097176"/>
                  <a:pt x="118102" y="4067327"/>
                </a:cubicBezTo>
                <a:lnTo>
                  <a:pt x="242677" y="3970299"/>
                </a:lnTo>
                <a:cubicBezTo>
                  <a:pt x="649417" y="3637571"/>
                  <a:pt x="1133046" y="3461712"/>
                  <a:pt x="1641417" y="3461712"/>
                </a:cubicBezTo>
                <a:cubicBezTo>
                  <a:pt x="1970477" y="3461712"/>
                  <a:pt x="2295869" y="3535076"/>
                  <a:pt x="2608674" y="3679863"/>
                </a:cubicBezTo>
                <a:cubicBezTo>
                  <a:pt x="2993980" y="3851694"/>
                  <a:pt x="3371158" y="4111561"/>
                  <a:pt x="3729852" y="4452273"/>
                </a:cubicBezTo>
                <a:cubicBezTo>
                  <a:pt x="3966055" y="4664023"/>
                  <a:pt x="4138318" y="4834918"/>
                  <a:pt x="4356324" y="5051342"/>
                </a:cubicBezTo>
                <a:lnTo>
                  <a:pt x="4709048" y="5398959"/>
                </a:lnTo>
                <a:cubicBezTo>
                  <a:pt x="5164410" y="5814258"/>
                  <a:pt x="5678031" y="6090525"/>
                  <a:pt x="6235528" y="6220063"/>
                </a:cubicBezTo>
                <a:cubicBezTo>
                  <a:pt x="6429151" y="6268685"/>
                  <a:pt x="6635003" y="6293355"/>
                  <a:pt x="6847472" y="6293355"/>
                </a:cubicBezTo>
                <a:cubicBezTo>
                  <a:pt x="7283773" y="6293355"/>
                  <a:pt x="7719283" y="6188631"/>
                  <a:pt x="8073805" y="5998532"/>
                </a:cubicBezTo>
                <a:lnTo>
                  <a:pt x="8129187" y="5967963"/>
                </a:lnTo>
                <a:cubicBezTo>
                  <a:pt x="8702076" y="5586829"/>
                  <a:pt x="9108600" y="5165057"/>
                  <a:pt x="9501746" y="4757166"/>
                </a:cubicBezTo>
                <a:lnTo>
                  <a:pt x="9503040" y="4755800"/>
                </a:lnTo>
                <a:cubicBezTo>
                  <a:pt x="9815917" y="4431055"/>
                  <a:pt x="10111460" y="4124220"/>
                  <a:pt x="10464687" y="3868452"/>
                </a:cubicBezTo>
                <a:cubicBezTo>
                  <a:pt x="10556464" y="3799691"/>
                  <a:pt x="10642344" y="3739921"/>
                  <a:pt x="10727144" y="3685833"/>
                </a:cubicBezTo>
                <a:cubicBezTo>
                  <a:pt x="10730525" y="3687847"/>
                  <a:pt x="10733905" y="3689861"/>
                  <a:pt x="10737357" y="3691803"/>
                </a:cubicBezTo>
                <a:cubicBezTo>
                  <a:pt x="10742824" y="3694967"/>
                  <a:pt x="10748506" y="3698132"/>
                  <a:pt x="10754116" y="3701728"/>
                </a:cubicBezTo>
                <a:cubicBezTo>
                  <a:pt x="10896889" y="3781781"/>
                  <a:pt x="11036856" y="3871401"/>
                  <a:pt x="11172221" y="3957999"/>
                </a:cubicBezTo>
                <a:cubicBezTo>
                  <a:pt x="11353545" y="4074016"/>
                  <a:pt x="11559108" y="4205568"/>
                  <a:pt x="11776181" y="4312090"/>
                </a:cubicBezTo>
                <a:lnTo>
                  <a:pt x="11779345" y="4305617"/>
                </a:lnTo>
                <a:cubicBezTo>
                  <a:pt x="11562705" y="4199239"/>
                  <a:pt x="11357285" y="4067830"/>
                  <a:pt x="11176104" y="3951886"/>
                </a:cubicBezTo>
                <a:cubicBezTo>
                  <a:pt x="11040668" y="3865216"/>
                  <a:pt x="10900629" y="3775524"/>
                  <a:pt x="10757856" y="3695471"/>
                </a:cubicBezTo>
                <a:cubicBezTo>
                  <a:pt x="10752246" y="3691874"/>
                  <a:pt x="10746492" y="3688566"/>
                  <a:pt x="10740953" y="3685401"/>
                </a:cubicBezTo>
                <a:cubicBezTo>
                  <a:pt x="10738652" y="3684107"/>
                  <a:pt x="10736350" y="3682668"/>
                  <a:pt x="10733977" y="3681373"/>
                </a:cubicBezTo>
                <a:cubicBezTo>
                  <a:pt x="10802090" y="3638146"/>
                  <a:pt x="10870492" y="3598227"/>
                  <a:pt x="10937383" y="3562840"/>
                </a:cubicBezTo>
                <a:cubicBezTo>
                  <a:pt x="11075336" y="3656271"/>
                  <a:pt x="11204155" y="3751933"/>
                  <a:pt x="11324343" y="3841912"/>
                </a:cubicBezTo>
                <a:lnTo>
                  <a:pt x="11343547" y="3856297"/>
                </a:lnTo>
                <a:cubicBezTo>
                  <a:pt x="11478624" y="3956993"/>
                  <a:pt x="11624417" y="4063227"/>
                  <a:pt x="11775821" y="4158097"/>
                </a:cubicBezTo>
                <a:lnTo>
                  <a:pt x="11779633" y="4151983"/>
                </a:lnTo>
                <a:cubicBezTo>
                  <a:pt x="11628445" y="4057257"/>
                  <a:pt x="11482795" y="3951095"/>
                  <a:pt x="11347863" y="3850542"/>
                </a:cubicBezTo>
                <a:lnTo>
                  <a:pt x="11328659" y="3836157"/>
                </a:lnTo>
                <a:cubicBezTo>
                  <a:pt x="11209190" y="3746682"/>
                  <a:pt x="11081090" y="3651596"/>
                  <a:pt x="10944504" y="3559100"/>
                </a:cubicBezTo>
                <a:cubicBezTo>
                  <a:pt x="11016069" y="3521483"/>
                  <a:pt x="11088427" y="3487893"/>
                  <a:pt x="11159634" y="3459267"/>
                </a:cubicBezTo>
                <a:lnTo>
                  <a:pt x="11368290" y="3625199"/>
                </a:lnTo>
                <a:close/>
                <a:moveTo>
                  <a:pt x="11279461" y="3408128"/>
                </a:moveTo>
                <a:cubicBezTo>
                  <a:pt x="11242276" y="3420211"/>
                  <a:pt x="11203364" y="3434380"/>
                  <a:pt x="11160856" y="3451355"/>
                </a:cubicBezTo>
                <a:lnTo>
                  <a:pt x="11002188" y="3325341"/>
                </a:lnTo>
                <a:cubicBezTo>
                  <a:pt x="11042178" y="3311244"/>
                  <a:pt x="11084975" y="3297650"/>
                  <a:pt x="11129640" y="3284847"/>
                </a:cubicBezTo>
                <a:lnTo>
                  <a:pt x="11279461" y="3408128"/>
                </a:lnTo>
                <a:close/>
                <a:moveTo>
                  <a:pt x="10993772" y="3328218"/>
                </a:moveTo>
                <a:lnTo>
                  <a:pt x="10993988" y="3328434"/>
                </a:lnTo>
                <a:lnTo>
                  <a:pt x="10994276" y="3328290"/>
                </a:lnTo>
                <a:lnTo>
                  <a:pt x="11153088" y="3454376"/>
                </a:lnTo>
                <a:cubicBezTo>
                  <a:pt x="11081809" y="3483146"/>
                  <a:pt x="11009381" y="3516879"/>
                  <a:pt x="10937814" y="3554712"/>
                </a:cubicBezTo>
                <a:cubicBezTo>
                  <a:pt x="10933643" y="3551835"/>
                  <a:pt x="10929543" y="3548958"/>
                  <a:pt x="10925515" y="3546009"/>
                </a:cubicBezTo>
                <a:cubicBezTo>
                  <a:pt x="10919618" y="3541766"/>
                  <a:pt x="10913719" y="3537594"/>
                  <a:pt x="10907462" y="3533422"/>
                </a:cubicBezTo>
                <a:cubicBezTo>
                  <a:pt x="10848051" y="3495733"/>
                  <a:pt x="10793100" y="3463366"/>
                  <a:pt x="10739659" y="3434596"/>
                </a:cubicBezTo>
                <a:cubicBezTo>
                  <a:pt x="10825035" y="3393670"/>
                  <a:pt x="10910483" y="3357923"/>
                  <a:pt x="10993772" y="3328218"/>
                </a:cubicBezTo>
                <a:close/>
                <a:moveTo>
                  <a:pt x="10731748" y="3438480"/>
                </a:moveTo>
                <a:cubicBezTo>
                  <a:pt x="10786339" y="3467754"/>
                  <a:pt x="10842585" y="3500768"/>
                  <a:pt x="10903577" y="3539464"/>
                </a:cubicBezTo>
                <a:cubicBezTo>
                  <a:pt x="10909692" y="3543492"/>
                  <a:pt x="10915517" y="3547663"/>
                  <a:pt x="10921416" y="3551835"/>
                </a:cubicBezTo>
                <a:cubicBezTo>
                  <a:pt x="10924508" y="3554065"/>
                  <a:pt x="10927673" y="3556223"/>
                  <a:pt x="10930838" y="3558452"/>
                </a:cubicBezTo>
                <a:cubicBezTo>
                  <a:pt x="10863731" y="3594128"/>
                  <a:pt x="10795258" y="3634118"/>
                  <a:pt x="10727000" y="3677489"/>
                </a:cubicBezTo>
                <a:cubicBezTo>
                  <a:pt x="10651118" y="3631960"/>
                  <a:pt x="10572288" y="3594919"/>
                  <a:pt x="10492954" y="3567299"/>
                </a:cubicBezTo>
                <a:cubicBezTo>
                  <a:pt x="10570202" y="3521123"/>
                  <a:pt x="10650471" y="3477752"/>
                  <a:pt x="10731748" y="3438480"/>
                </a:cubicBezTo>
                <a:close/>
              </a:path>
            </a:pathLst>
          </a:custGeom>
          <a:solidFill>
            <a:schemeClr val="bg1">
              <a:alpha val="30000"/>
            </a:schemeClr>
          </a:solidFill>
          <a:ln w="7187" cap="flat">
            <a:noFill/>
            <a:prstDash val="solid"/>
            <a:miter/>
          </a:ln>
        </p:spPr>
        <p:txBody>
          <a:bodyPr rtlCol="0" anchor="ctr"/>
          <a:lstStyle/>
          <a:p>
            <a:endParaRPr lang="en-GB"/>
          </a:p>
        </p:txBody>
      </p:sp>
      <p:sp>
        <p:nvSpPr>
          <p:cNvPr id="94" name="Title 1">
            <a:extLst>
              <a:ext uri="{FF2B5EF4-FFF2-40B4-BE49-F238E27FC236}">
                <a16:creationId xmlns:a16="http://schemas.microsoft.com/office/drawing/2014/main" id="{A9D07A09-905B-4530-BDD2-37CA6E4EE41C}"/>
              </a:ext>
            </a:extLst>
          </p:cNvPr>
          <p:cNvSpPr>
            <a:spLocks noGrp="1"/>
          </p:cNvSpPr>
          <p:nvPr>
            <p:ph type="title"/>
          </p:nvPr>
        </p:nvSpPr>
        <p:spPr>
          <a:xfrm>
            <a:off x="719138" y="2073152"/>
            <a:ext cx="6229349" cy="498598"/>
          </a:xfrm>
        </p:spPr>
        <p:txBody>
          <a:bodyPr anchor="b" anchorCtr="0"/>
          <a:lstStyle>
            <a:lvl1pPr>
              <a:defRPr sz="3600" b="0">
                <a:solidFill>
                  <a:schemeClr val="bg1"/>
                </a:solidFill>
              </a:defRPr>
            </a:lvl1pPr>
          </a:lstStyle>
          <a:p>
            <a:r>
              <a:rPr lang="en-US"/>
              <a:t>Click to edit Master title style</a:t>
            </a:r>
            <a:endParaRPr lang="en-GB" dirty="0"/>
          </a:p>
        </p:txBody>
      </p:sp>
      <p:sp>
        <p:nvSpPr>
          <p:cNvPr id="96" name="Text Placeholder 2">
            <a:extLst>
              <a:ext uri="{FF2B5EF4-FFF2-40B4-BE49-F238E27FC236}">
                <a16:creationId xmlns:a16="http://schemas.microsoft.com/office/drawing/2014/main" id="{D7A9C699-8F0A-4E00-BDF0-26122D0EC3E7}"/>
              </a:ext>
            </a:extLst>
          </p:cNvPr>
          <p:cNvSpPr>
            <a:spLocks noGrp="1"/>
          </p:cNvSpPr>
          <p:nvPr>
            <p:ph type="body" idx="15"/>
          </p:nvPr>
        </p:nvSpPr>
        <p:spPr>
          <a:xfrm>
            <a:off x="719138" y="2905339"/>
            <a:ext cx="6229349" cy="249299"/>
          </a:xfrm>
          <a:prstGeom prst="rect">
            <a:avLst/>
          </a:prstGeom>
        </p:spPr>
        <p:txBody>
          <a:bodyPr anchor="t" anchorCtr="0">
            <a:spAutoFit/>
          </a:bodyPr>
          <a:lstStyle>
            <a:lvl1pPr marL="0" indent="0" algn="l">
              <a:buNone/>
              <a:defRPr sz="1800" b="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cxnSp>
        <p:nvCxnSpPr>
          <p:cNvPr id="110" name="Straight Connector 109">
            <a:extLst>
              <a:ext uri="{FF2B5EF4-FFF2-40B4-BE49-F238E27FC236}">
                <a16:creationId xmlns:a16="http://schemas.microsoft.com/office/drawing/2014/main" id="{75B75468-0434-4402-AB2B-C030AF1561D2}"/>
              </a:ext>
            </a:extLst>
          </p:cNvPr>
          <p:cNvCxnSpPr>
            <a:cxnSpLocks/>
          </p:cNvCxnSpPr>
          <p:nvPr userDrawn="1"/>
        </p:nvCxnSpPr>
        <p:spPr>
          <a:xfrm>
            <a:off x="0" y="4767263"/>
            <a:ext cx="75396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7" name="Group 116">
            <a:extLst>
              <a:ext uri="{FF2B5EF4-FFF2-40B4-BE49-F238E27FC236}">
                <a16:creationId xmlns:a16="http://schemas.microsoft.com/office/drawing/2014/main" id="{CD50210A-D777-45CD-8D07-DD07FEF12FC6}"/>
              </a:ext>
            </a:extLst>
          </p:cNvPr>
          <p:cNvGrpSpPr>
            <a:grpSpLocks noChangeAspect="1"/>
          </p:cNvGrpSpPr>
          <p:nvPr userDrawn="1"/>
        </p:nvGrpSpPr>
        <p:grpSpPr>
          <a:xfrm>
            <a:off x="719138" y="694016"/>
            <a:ext cx="610118" cy="610118"/>
            <a:chOff x="4186108" y="2185858"/>
            <a:chExt cx="1076583" cy="1076583"/>
          </a:xfrm>
        </p:grpSpPr>
        <p:pic>
          <p:nvPicPr>
            <p:cNvPr id="118" name="Picture 117">
              <a:extLst>
                <a:ext uri="{FF2B5EF4-FFF2-40B4-BE49-F238E27FC236}">
                  <a16:creationId xmlns:a16="http://schemas.microsoft.com/office/drawing/2014/main" id="{0FE7FBF5-AADF-4BC1-8761-D7ECA1D25EA9}"/>
                </a:ext>
              </a:extLst>
            </p:cNvPr>
            <p:cNvPicPr>
              <a:picLocks noChangeAspect="1"/>
            </p:cNvPicPr>
            <p:nvPr/>
          </p:nvPicPr>
          <p:blipFill>
            <a:blip r:embed="rId2" cstate="hqprint">
              <a:extLst>
                <a:ext uri="{28A0092B-C50C-407E-A947-70E740481C1C}">
                  <a14:useLocalDpi xmlns:a14="http://schemas.microsoft.com/office/drawing/2010/main"/>
                </a:ext>
              </a:extLst>
            </a:blip>
            <a:srcRect/>
            <a:stretch/>
          </p:blipFill>
          <p:spPr>
            <a:xfrm>
              <a:off x="4186108" y="2185858"/>
              <a:ext cx="1076583" cy="1076583"/>
            </a:xfrm>
            <a:prstGeom prst="rect">
              <a:avLst/>
            </a:prstGeom>
          </p:spPr>
        </p:pic>
        <p:pic>
          <p:nvPicPr>
            <p:cNvPr id="119" name="Picture 118" descr="A picture containing drawing&#10;&#10;Description automatically generated">
              <a:extLst>
                <a:ext uri="{FF2B5EF4-FFF2-40B4-BE49-F238E27FC236}">
                  <a16:creationId xmlns:a16="http://schemas.microsoft.com/office/drawing/2014/main" id="{D2BAF1C5-944B-43C7-80B4-E0AB7F3C723D}"/>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186108" y="2185858"/>
              <a:ext cx="1076583" cy="1076583"/>
            </a:xfrm>
            <a:prstGeom prst="rect">
              <a:avLst/>
            </a:prstGeom>
          </p:spPr>
        </p:pic>
        <p:pic>
          <p:nvPicPr>
            <p:cNvPr id="120" name="Picture 119" descr="A close up of a logo&#10;&#10;Description automatically generated">
              <a:extLst>
                <a:ext uri="{FF2B5EF4-FFF2-40B4-BE49-F238E27FC236}">
                  <a16:creationId xmlns:a16="http://schemas.microsoft.com/office/drawing/2014/main" id="{99AAE577-C5C7-4052-9EB0-FB4689709356}"/>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4186108" y="2185858"/>
              <a:ext cx="1076583" cy="1076583"/>
            </a:xfrm>
            <a:prstGeom prst="rect">
              <a:avLst/>
            </a:prstGeom>
          </p:spPr>
        </p:pic>
      </p:grpSp>
      <p:sp>
        <p:nvSpPr>
          <p:cNvPr id="3" name="Rectangle 2">
            <a:extLst>
              <a:ext uri="{FF2B5EF4-FFF2-40B4-BE49-F238E27FC236}">
                <a16:creationId xmlns:a16="http://schemas.microsoft.com/office/drawing/2014/main" id="{608845C5-4EAE-4C6A-870A-BE6562A53C99}"/>
              </a:ext>
            </a:extLst>
          </p:cNvPr>
          <p:cNvSpPr/>
          <p:nvPr userDrawn="1"/>
        </p:nvSpPr>
        <p:spPr>
          <a:xfrm>
            <a:off x="719138" y="2708076"/>
            <a:ext cx="468000" cy="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Connector 16">
            <a:extLst>
              <a:ext uri="{FF2B5EF4-FFF2-40B4-BE49-F238E27FC236}">
                <a16:creationId xmlns:a16="http://schemas.microsoft.com/office/drawing/2014/main" id="{E40D8EBF-6145-4EA1-A7D6-7C7F6D0A700F}"/>
              </a:ext>
            </a:extLst>
          </p:cNvPr>
          <p:cNvCxnSpPr>
            <a:cxnSpLocks/>
          </p:cNvCxnSpPr>
          <p:nvPr userDrawn="1"/>
        </p:nvCxnSpPr>
        <p:spPr>
          <a:xfrm>
            <a:off x="8928000" y="4767263"/>
            <a:ext cx="21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SmartArt Placeholder 8">
            <a:extLst>
              <a:ext uri="{FF2B5EF4-FFF2-40B4-BE49-F238E27FC236}">
                <a16:creationId xmlns:a16="http://schemas.microsoft.com/office/drawing/2014/main" id="{AFDF131D-DA1B-4E7D-827D-B6F6D6351549}"/>
              </a:ext>
            </a:extLst>
          </p:cNvPr>
          <p:cNvSpPr>
            <a:spLocks noGrp="1"/>
          </p:cNvSpPr>
          <p:nvPr>
            <p:ph type="dgm" sz="quarter" idx="19"/>
          </p:nvPr>
        </p:nvSpPr>
        <p:spPr>
          <a:xfrm>
            <a:off x="7726825" y="4715349"/>
            <a:ext cx="1058398" cy="103827"/>
          </a:xfrm>
          <a:blipFill>
            <a:blip r:embed="rId5"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14" name="Footer Placeholder 4">
            <a:extLst>
              <a:ext uri="{FF2B5EF4-FFF2-40B4-BE49-F238E27FC236}">
                <a16:creationId xmlns:a16="http://schemas.microsoft.com/office/drawing/2014/main" id="{219473EF-AD9A-4951-AA9F-7BB0B79A5D1E}"/>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bg1"/>
                </a:solidFill>
              </a:defRPr>
            </a:lvl1pPr>
          </a:lstStyle>
          <a:p>
            <a:r>
              <a:rPr lang="en-US"/>
              <a:t>"We engineer invention through curiosity and creativity using our core technology"</a:t>
            </a:r>
            <a:endParaRPr lang="en-GB" dirty="0"/>
          </a:p>
        </p:txBody>
      </p:sp>
      <p:sp>
        <p:nvSpPr>
          <p:cNvPr id="16" name="Slide Number Placeholder 5">
            <a:extLst>
              <a:ext uri="{FF2B5EF4-FFF2-40B4-BE49-F238E27FC236}">
                <a16:creationId xmlns:a16="http://schemas.microsoft.com/office/drawing/2014/main" id="{69A22310-9A96-4AF9-A827-80B100296516}"/>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bg1"/>
                </a:solidFill>
              </a:defRPr>
            </a:lvl1pPr>
          </a:lstStyle>
          <a:p>
            <a:fld id="{DF32FFA7-C492-4FCA-8AAC-8A53CB163321}" type="slidenum">
              <a:rPr lang="en-GB" smtClean="0"/>
              <a:pPr/>
              <a:t>‹#›</a:t>
            </a:fld>
            <a:endParaRPr lang="en-GB" dirty="0"/>
          </a:p>
        </p:txBody>
      </p:sp>
    </p:spTree>
    <p:extLst>
      <p:ext uri="{BB962C8B-B14F-4D97-AF65-F5344CB8AC3E}">
        <p14:creationId xmlns:p14="http://schemas.microsoft.com/office/powerpoint/2010/main" val="1375221881"/>
      </p:ext>
    </p:extLst>
  </p:cSld>
  <p:clrMapOvr>
    <a:masterClrMapping/>
  </p:clrMapOvr>
  <p:extLst>
    <p:ext uri="{DCECCB84-F9BA-43D5-87BE-67443E8EF086}">
      <p15:sldGuideLst xmlns:p15="http://schemas.microsoft.com/office/powerpoint/2012/main">
        <p15:guide id="1" pos="453"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slide Blue">
    <p:bg>
      <p:bgPr>
        <a:solidFill>
          <a:srgbClr val="2070B8"/>
        </a:solidFill>
        <a:effectLst/>
      </p:bgPr>
    </p:bg>
    <p:spTree>
      <p:nvGrpSpPr>
        <p:cNvPr id="1" name=""/>
        <p:cNvGrpSpPr/>
        <p:nvPr/>
      </p:nvGrpSpPr>
      <p:grpSpPr>
        <a:xfrm>
          <a:off x="0" y="0"/>
          <a:ext cx="0" cy="0"/>
          <a:chOff x="0" y="0"/>
          <a:chExt cx="0" cy="0"/>
        </a:xfrm>
      </p:grpSpPr>
      <p:sp>
        <p:nvSpPr>
          <p:cNvPr id="104" name="Rectangle 103">
            <a:extLst>
              <a:ext uri="{FF2B5EF4-FFF2-40B4-BE49-F238E27FC236}">
                <a16:creationId xmlns:a16="http://schemas.microsoft.com/office/drawing/2014/main" id="{20DCD659-C4DE-4BE5-9197-79A37C9E2634}"/>
              </a:ext>
            </a:extLst>
          </p:cNvPr>
          <p:cNvSpPr/>
          <p:nvPr userDrawn="1"/>
        </p:nvSpPr>
        <p:spPr>
          <a:xfrm>
            <a:off x="0" y="0"/>
            <a:ext cx="9144000" cy="5143500"/>
          </a:xfrm>
          <a:prstGeom prst="rect">
            <a:avLst/>
          </a:prstGeom>
          <a:solidFill>
            <a:srgbClr val="2070B8">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016125" y="1973446"/>
            <a:ext cx="5111750" cy="1196610"/>
          </a:xfrm>
        </p:spPr>
        <p:txBody>
          <a:bodyPr anchor="ctr" anchorCtr="0"/>
          <a:lstStyle>
            <a:lvl1pPr algn="ctr">
              <a:lnSpc>
                <a:spcPct val="80000"/>
              </a:lnSpc>
              <a:defRPr sz="4800" b="0">
                <a:solidFill>
                  <a:schemeClr val="bg1"/>
                </a:solidFill>
              </a:defRPr>
            </a:lvl1pPr>
          </a:lstStyle>
          <a:p>
            <a:r>
              <a:rPr lang="en-US"/>
              <a:t>Click to edit Master title style</a:t>
            </a:r>
            <a:endParaRPr lang="en-US" dirty="0"/>
          </a:p>
        </p:txBody>
      </p:sp>
      <p:cxnSp>
        <p:nvCxnSpPr>
          <p:cNvPr id="190" name="Straight Connector 189">
            <a:extLst>
              <a:ext uri="{FF2B5EF4-FFF2-40B4-BE49-F238E27FC236}">
                <a16:creationId xmlns:a16="http://schemas.microsoft.com/office/drawing/2014/main" id="{A55DB937-902D-4FA6-B1A0-4FFDA279000F}"/>
              </a:ext>
            </a:extLst>
          </p:cNvPr>
          <p:cNvCxnSpPr>
            <a:cxnSpLocks/>
          </p:cNvCxnSpPr>
          <p:nvPr userDrawn="1"/>
        </p:nvCxnSpPr>
        <p:spPr>
          <a:xfrm>
            <a:off x="-348343" y="4767263"/>
            <a:ext cx="788798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a16="http://schemas.microsoft.com/office/drawing/2014/main" id="{00270748-0F48-44DF-906C-BA9A3AD1F695}"/>
              </a:ext>
            </a:extLst>
          </p:cNvPr>
          <p:cNvCxnSpPr>
            <a:cxnSpLocks/>
          </p:cNvCxnSpPr>
          <p:nvPr userDrawn="1"/>
        </p:nvCxnSpPr>
        <p:spPr>
          <a:xfrm>
            <a:off x="8928000" y="4767263"/>
            <a:ext cx="21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martArt Placeholder 8">
            <a:extLst>
              <a:ext uri="{FF2B5EF4-FFF2-40B4-BE49-F238E27FC236}">
                <a16:creationId xmlns:a16="http://schemas.microsoft.com/office/drawing/2014/main" id="{C7988B51-B384-40F8-9328-EF19CF61E6AA}"/>
              </a:ext>
            </a:extLst>
          </p:cNvPr>
          <p:cNvSpPr>
            <a:spLocks noGrp="1"/>
          </p:cNvSpPr>
          <p:nvPr>
            <p:ph type="dgm" sz="quarter" idx="19"/>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7" name="Footer Placeholder 4">
            <a:extLst>
              <a:ext uri="{FF2B5EF4-FFF2-40B4-BE49-F238E27FC236}">
                <a16:creationId xmlns:a16="http://schemas.microsoft.com/office/drawing/2014/main" id="{1AEF645B-43E3-4030-BEE2-1AB466012C94}"/>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bg1"/>
                </a:solidFill>
              </a:defRPr>
            </a:lvl1pPr>
          </a:lstStyle>
          <a:p>
            <a:r>
              <a:rPr lang="en-US"/>
              <a:t>"We engineer invention through curiosity and creativity using our core technology"</a:t>
            </a:r>
            <a:endParaRPr lang="en-GB" dirty="0"/>
          </a:p>
        </p:txBody>
      </p:sp>
      <p:sp>
        <p:nvSpPr>
          <p:cNvPr id="9" name="Slide Number Placeholder 5">
            <a:extLst>
              <a:ext uri="{FF2B5EF4-FFF2-40B4-BE49-F238E27FC236}">
                <a16:creationId xmlns:a16="http://schemas.microsoft.com/office/drawing/2014/main" id="{B4E20BF3-0B52-4561-92DE-64C1AE5E40B4}"/>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bg1"/>
                </a:solidFill>
              </a:defRPr>
            </a:lvl1pPr>
          </a:lstStyle>
          <a:p>
            <a:fld id="{DF32FFA7-C492-4FCA-8AAC-8A53CB163321}" type="slidenum">
              <a:rPr lang="en-GB" smtClean="0"/>
              <a:pPr/>
              <a:t>‹#›</a:t>
            </a:fld>
            <a:endParaRPr lang="en-GB" dirty="0"/>
          </a:p>
        </p:txBody>
      </p:sp>
    </p:spTree>
    <p:extLst>
      <p:ext uri="{BB962C8B-B14F-4D97-AF65-F5344CB8AC3E}">
        <p14:creationId xmlns:p14="http://schemas.microsoft.com/office/powerpoint/2010/main" val="3155951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losing_Slide Blue">
    <p:bg>
      <p:bgPr>
        <a:blipFill dpi="0" rotWithShape="1">
          <a:blip r:embed="rId2">
            <a:lum/>
          </a:blip>
          <a:srcRect/>
          <a:stretch>
            <a:fillRect l="-8000" r="-8000"/>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9408F69-A01B-425F-BA18-707DADA340D2}"/>
              </a:ext>
            </a:extLst>
          </p:cNvPr>
          <p:cNvSpPr/>
          <p:nvPr userDrawn="1"/>
        </p:nvSpPr>
        <p:spPr>
          <a:xfrm>
            <a:off x="0" y="0"/>
            <a:ext cx="9144000" cy="5143500"/>
          </a:xfrm>
          <a:prstGeom prst="rect">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Graphic 30">
            <a:extLst>
              <a:ext uri="{FF2B5EF4-FFF2-40B4-BE49-F238E27FC236}">
                <a16:creationId xmlns:a16="http://schemas.microsoft.com/office/drawing/2014/main" id="{C4F5B176-830A-4667-A06E-C629299FFF69}"/>
              </a:ext>
            </a:extLst>
          </p:cNvPr>
          <p:cNvSpPr/>
          <p:nvPr userDrawn="1"/>
        </p:nvSpPr>
        <p:spPr>
          <a:xfrm>
            <a:off x="-1" y="-184592"/>
            <a:ext cx="9144001" cy="4885100"/>
          </a:xfrm>
          <a:custGeom>
            <a:avLst/>
            <a:gdLst>
              <a:gd name="connsiteX0" fmla="*/ 11368290 w 11779992"/>
              <a:gd name="connsiteY0" fmla="*/ 3625199 h 6293355"/>
              <a:gd name="connsiteX1" fmla="*/ 11775605 w 11779992"/>
              <a:gd name="connsiteY1" fmla="*/ 3945412 h 6293355"/>
              <a:gd name="connsiteX2" fmla="*/ 11779777 w 11779992"/>
              <a:gd name="connsiteY2" fmla="*/ 3939587 h 6293355"/>
              <a:gd name="connsiteX3" fmla="*/ 11372821 w 11779992"/>
              <a:gd name="connsiteY3" fmla="*/ 3619661 h 6293355"/>
              <a:gd name="connsiteX4" fmla="*/ 11167329 w 11779992"/>
              <a:gd name="connsiteY4" fmla="*/ 3456462 h 6293355"/>
              <a:gd name="connsiteX5" fmla="*/ 11285647 w 11779992"/>
              <a:gd name="connsiteY5" fmla="*/ 3413666 h 6293355"/>
              <a:gd name="connsiteX6" fmla="*/ 11285863 w 11779992"/>
              <a:gd name="connsiteY6" fmla="*/ 3413954 h 6293355"/>
              <a:gd name="connsiteX7" fmla="*/ 11286295 w 11779992"/>
              <a:gd name="connsiteY7" fmla="*/ 3413738 h 6293355"/>
              <a:gd name="connsiteX8" fmla="*/ 11323408 w 11779992"/>
              <a:gd name="connsiteY8" fmla="*/ 3444306 h 6293355"/>
              <a:gd name="connsiteX9" fmla="*/ 11411374 w 11779992"/>
              <a:gd name="connsiteY9" fmla="*/ 3520620 h 6293355"/>
              <a:gd name="connsiteX10" fmla="*/ 11775605 w 11779992"/>
              <a:gd name="connsiteY10" fmla="*/ 3824721 h 6293355"/>
              <a:gd name="connsiteX11" fmla="*/ 11779993 w 11779992"/>
              <a:gd name="connsiteY11" fmla="*/ 3819039 h 6293355"/>
              <a:gd name="connsiteX12" fmla="*/ 11416120 w 11779992"/>
              <a:gd name="connsiteY12" fmla="*/ 3515153 h 6293355"/>
              <a:gd name="connsiteX13" fmla="*/ 11328083 w 11779992"/>
              <a:gd name="connsiteY13" fmla="*/ 3438768 h 6293355"/>
              <a:gd name="connsiteX14" fmla="*/ 11294278 w 11779992"/>
              <a:gd name="connsiteY14" fmla="*/ 3410861 h 6293355"/>
              <a:gd name="connsiteX15" fmla="*/ 11777763 w 11779992"/>
              <a:gd name="connsiteY15" fmla="*/ 3336993 h 6293355"/>
              <a:gd name="connsiteX16" fmla="*/ 11777907 w 11779992"/>
              <a:gd name="connsiteY16" fmla="*/ 3329801 h 6293355"/>
              <a:gd name="connsiteX17" fmla="*/ 11287661 w 11779992"/>
              <a:gd name="connsiteY17" fmla="*/ 3405466 h 6293355"/>
              <a:gd name="connsiteX18" fmla="*/ 11138056 w 11779992"/>
              <a:gd name="connsiteY18" fmla="*/ 3282330 h 6293355"/>
              <a:gd name="connsiteX19" fmla="*/ 11646067 w 11779992"/>
              <a:gd name="connsiteY19" fmla="*/ 3207527 h 6293355"/>
              <a:gd name="connsiteX20" fmla="*/ 11777547 w 11779992"/>
              <a:gd name="connsiteY20" fmla="*/ 3213065 h 6293355"/>
              <a:gd name="connsiteX21" fmla="*/ 11778123 w 11779992"/>
              <a:gd name="connsiteY21" fmla="*/ 3205873 h 6293355"/>
              <a:gd name="connsiteX22" fmla="*/ 11646067 w 11779992"/>
              <a:gd name="connsiteY22" fmla="*/ 3200262 h 6293355"/>
              <a:gd name="connsiteX23" fmla="*/ 11131222 w 11779992"/>
              <a:gd name="connsiteY23" fmla="*/ 3276719 h 6293355"/>
              <a:gd name="connsiteX24" fmla="*/ 11016860 w 11779992"/>
              <a:gd name="connsiteY24" fmla="*/ 3182569 h 6293355"/>
              <a:gd name="connsiteX25" fmla="*/ 10361905 w 11779992"/>
              <a:gd name="connsiteY25" fmla="*/ 2856026 h 6293355"/>
              <a:gd name="connsiteX26" fmla="*/ 10145696 w 11779992"/>
              <a:gd name="connsiteY26" fmla="*/ 2822005 h 6293355"/>
              <a:gd name="connsiteX27" fmla="*/ 10018819 w 11779992"/>
              <a:gd name="connsiteY27" fmla="*/ 2815891 h 6293355"/>
              <a:gd name="connsiteX28" fmla="*/ 9145929 w 11779992"/>
              <a:gd name="connsiteY28" fmla="*/ 3071587 h 6293355"/>
              <a:gd name="connsiteX29" fmla="*/ 8392507 w 11779992"/>
              <a:gd name="connsiteY29" fmla="*/ 3651524 h 6293355"/>
              <a:gd name="connsiteX30" fmla="*/ 7925997 w 11779992"/>
              <a:gd name="connsiteY30" fmla="*/ 4025538 h 6293355"/>
              <a:gd name="connsiteX31" fmla="*/ 7474519 w 11779992"/>
              <a:gd name="connsiteY31" fmla="*/ 4164282 h 6293355"/>
              <a:gd name="connsiteX32" fmla="*/ 7001033 w 11779992"/>
              <a:gd name="connsiteY32" fmla="*/ 4033953 h 6293355"/>
              <a:gd name="connsiteX33" fmla="*/ 6290623 w 11779992"/>
              <a:gd name="connsiteY33" fmla="*/ 3222847 h 6293355"/>
              <a:gd name="connsiteX34" fmla="*/ 5898340 w 11779992"/>
              <a:gd name="connsiteY34" fmla="*/ 2456047 h 6293355"/>
              <a:gd name="connsiteX35" fmla="*/ 4911088 w 11779992"/>
              <a:gd name="connsiteY35" fmla="*/ 628631 h 6293355"/>
              <a:gd name="connsiteX36" fmla="*/ 4462990 w 11779992"/>
              <a:gd name="connsiteY36" fmla="*/ 935 h 6293355"/>
              <a:gd name="connsiteX37" fmla="*/ 4457668 w 11779992"/>
              <a:gd name="connsiteY37" fmla="*/ 5754 h 6293355"/>
              <a:gd name="connsiteX38" fmla="*/ 4904902 w 11779992"/>
              <a:gd name="connsiteY38" fmla="*/ 632227 h 6293355"/>
              <a:gd name="connsiteX39" fmla="*/ 5892082 w 11779992"/>
              <a:gd name="connsiteY39" fmla="*/ 2459643 h 6293355"/>
              <a:gd name="connsiteX40" fmla="*/ 6284365 w 11779992"/>
              <a:gd name="connsiteY40" fmla="*/ 3226443 h 6293355"/>
              <a:gd name="connsiteX41" fmla="*/ 6997653 w 11779992"/>
              <a:gd name="connsiteY41" fmla="*/ 4040354 h 6293355"/>
              <a:gd name="connsiteX42" fmla="*/ 7474519 w 11779992"/>
              <a:gd name="connsiteY42" fmla="*/ 4171547 h 6293355"/>
              <a:gd name="connsiteX43" fmla="*/ 7929738 w 11779992"/>
              <a:gd name="connsiteY43" fmla="*/ 4031723 h 6293355"/>
              <a:gd name="connsiteX44" fmla="*/ 8397398 w 11779992"/>
              <a:gd name="connsiteY44" fmla="*/ 3656847 h 6293355"/>
              <a:gd name="connsiteX45" fmla="*/ 9149453 w 11779992"/>
              <a:gd name="connsiteY45" fmla="*/ 3077917 h 6293355"/>
              <a:gd name="connsiteX46" fmla="*/ 10018819 w 11779992"/>
              <a:gd name="connsiteY46" fmla="*/ 2823156 h 6293355"/>
              <a:gd name="connsiteX47" fmla="*/ 10145049 w 11779992"/>
              <a:gd name="connsiteY47" fmla="*/ 2829198 h 6293355"/>
              <a:gd name="connsiteX48" fmla="*/ 10360251 w 11779992"/>
              <a:gd name="connsiteY48" fmla="*/ 2863075 h 6293355"/>
              <a:gd name="connsiteX49" fmla="*/ 11012473 w 11779992"/>
              <a:gd name="connsiteY49" fmla="*/ 3188323 h 6293355"/>
              <a:gd name="connsiteX50" fmla="*/ 11122879 w 11779992"/>
              <a:gd name="connsiteY50" fmla="*/ 3279237 h 6293355"/>
              <a:gd name="connsiteX51" fmla="*/ 10995571 w 11779992"/>
              <a:gd name="connsiteY51" fmla="*/ 3320019 h 6293355"/>
              <a:gd name="connsiteX52" fmla="*/ 10974568 w 11779992"/>
              <a:gd name="connsiteY52" fmla="*/ 3303332 h 6293355"/>
              <a:gd name="connsiteX53" fmla="*/ 10145481 w 11779992"/>
              <a:gd name="connsiteY53" fmla="*/ 2973840 h 6293355"/>
              <a:gd name="connsiteX54" fmla="*/ 10044209 w 11779992"/>
              <a:gd name="connsiteY54" fmla="*/ 2969525 h 6293355"/>
              <a:gd name="connsiteX55" fmla="*/ 9224040 w 11779992"/>
              <a:gd name="connsiteY55" fmla="*/ 3220330 h 6293355"/>
              <a:gd name="connsiteX56" fmla="*/ 8511904 w 11779992"/>
              <a:gd name="connsiteY56" fmla="*/ 3793218 h 6293355"/>
              <a:gd name="connsiteX57" fmla="*/ 8034821 w 11779992"/>
              <a:gd name="connsiteY57" fmla="*/ 4195858 h 6293355"/>
              <a:gd name="connsiteX58" fmla="*/ 7392453 w 11779992"/>
              <a:gd name="connsiteY58" fmla="*/ 4389626 h 6293355"/>
              <a:gd name="connsiteX59" fmla="*/ 6836755 w 11779992"/>
              <a:gd name="connsiteY59" fmla="*/ 4258721 h 6293355"/>
              <a:gd name="connsiteX60" fmla="*/ 5936820 w 11779992"/>
              <a:gd name="connsiteY60" fmla="*/ 3344545 h 6293355"/>
              <a:gd name="connsiteX61" fmla="*/ 5675658 w 11779992"/>
              <a:gd name="connsiteY61" fmla="*/ 2892996 h 6293355"/>
              <a:gd name="connsiteX62" fmla="*/ 5675011 w 11779992"/>
              <a:gd name="connsiteY62" fmla="*/ 2891845 h 6293355"/>
              <a:gd name="connsiteX63" fmla="*/ 4369487 w 11779992"/>
              <a:gd name="connsiteY63" fmla="*/ 945751 h 6293355"/>
              <a:gd name="connsiteX64" fmla="*/ 3291464 w 11779992"/>
              <a:gd name="connsiteY64" fmla="*/ 432 h 6293355"/>
              <a:gd name="connsiteX65" fmla="*/ 3287509 w 11779992"/>
              <a:gd name="connsiteY65" fmla="*/ 6473 h 6293355"/>
              <a:gd name="connsiteX66" fmla="*/ 4363805 w 11779992"/>
              <a:gd name="connsiteY66" fmla="*/ 950282 h 6293355"/>
              <a:gd name="connsiteX67" fmla="*/ 5668609 w 11779992"/>
              <a:gd name="connsiteY67" fmla="*/ 2895297 h 6293355"/>
              <a:gd name="connsiteX68" fmla="*/ 5930562 w 11779992"/>
              <a:gd name="connsiteY68" fmla="*/ 3348214 h 6293355"/>
              <a:gd name="connsiteX69" fmla="*/ 6833446 w 11779992"/>
              <a:gd name="connsiteY69" fmla="*/ 4265122 h 6293355"/>
              <a:gd name="connsiteX70" fmla="*/ 7392381 w 11779992"/>
              <a:gd name="connsiteY70" fmla="*/ 4396818 h 6293355"/>
              <a:gd name="connsiteX71" fmla="*/ 8038777 w 11779992"/>
              <a:gd name="connsiteY71" fmla="*/ 4201828 h 6293355"/>
              <a:gd name="connsiteX72" fmla="*/ 8516795 w 11779992"/>
              <a:gd name="connsiteY72" fmla="*/ 3798468 h 6293355"/>
              <a:gd name="connsiteX73" fmla="*/ 9227636 w 11779992"/>
              <a:gd name="connsiteY73" fmla="*/ 3226587 h 6293355"/>
              <a:gd name="connsiteX74" fmla="*/ 10044137 w 11779992"/>
              <a:gd name="connsiteY74" fmla="*/ 2976789 h 6293355"/>
              <a:gd name="connsiteX75" fmla="*/ 10144905 w 11779992"/>
              <a:gd name="connsiteY75" fmla="*/ 2981105 h 6293355"/>
              <a:gd name="connsiteX76" fmla="*/ 10970253 w 11779992"/>
              <a:gd name="connsiteY76" fmla="*/ 3309158 h 6293355"/>
              <a:gd name="connsiteX77" fmla="*/ 10987587 w 11779992"/>
              <a:gd name="connsiteY77" fmla="*/ 3322896 h 6293355"/>
              <a:gd name="connsiteX78" fmla="*/ 10731963 w 11779992"/>
              <a:gd name="connsiteY78" fmla="*/ 3430425 h 6293355"/>
              <a:gd name="connsiteX79" fmla="*/ 10332919 w 11779992"/>
              <a:gd name="connsiteY79" fmla="*/ 3276935 h 6293355"/>
              <a:gd name="connsiteX80" fmla="*/ 10081107 w 11779992"/>
              <a:gd name="connsiteY80" fmla="*/ 3246223 h 6293355"/>
              <a:gd name="connsiteX81" fmla="*/ 10032989 w 11779992"/>
              <a:gd name="connsiteY81" fmla="*/ 3245144 h 6293355"/>
              <a:gd name="connsiteX82" fmla="*/ 9199586 w 11779992"/>
              <a:gd name="connsiteY82" fmla="*/ 3525295 h 6293355"/>
              <a:gd name="connsiteX83" fmla="*/ 8527512 w 11779992"/>
              <a:gd name="connsiteY83" fmla="*/ 4120264 h 6293355"/>
              <a:gd name="connsiteX84" fmla="*/ 8062656 w 11779992"/>
              <a:gd name="connsiteY84" fmla="*/ 4552610 h 6293355"/>
              <a:gd name="connsiteX85" fmla="*/ 7324843 w 11779992"/>
              <a:gd name="connsiteY85" fmla="*/ 4791187 h 6293355"/>
              <a:gd name="connsiteX86" fmla="*/ 6792880 w 11779992"/>
              <a:gd name="connsiteY86" fmla="*/ 4679990 h 6293355"/>
              <a:gd name="connsiteX87" fmla="*/ 5814618 w 11779992"/>
              <a:gd name="connsiteY87" fmla="*/ 3786241 h 6293355"/>
              <a:gd name="connsiteX88" fmla="*/ 5462326 w 11779992"/>
              <a:gd name="connsiteY88" fmla="*/ 3228889 h 6293355"/>
              <a:gd name="connsiteX89" fmla="*/ 5461463 w 11779992"/>
              <a:gd name="connsiteY89" fmla="*/ 3227522 h 6293355"/>
              <a:gd name="connsiteX90" fmla="*/ 4134865 w 11779992"/>
              <a:gd name="connsiteY90" fmla="*/ 1475772 h 6293355"/>
              <a:gd name="connsiteX91" fmla="*/ 1652277 w 11779992"/>
              <a:gd name="connsiteY91" fmla="*/ 0 h 6293355"/>
              <a:gd name="connsiteX92" fmla="*/ 1650120 w 11779992"/>
              <a:gd name="connsiteY92" fmla="*/ 6833 h 6293355"/>
              <a:gd name="connsiteX93" fmla="*/ 4129830 w 11779992"/>
              <a:gd name="connsiteY93" fmla="*/ 1481022 h 6293355"/>
              <a:gd name="connsiteX94" fmla="*/ 5455206 w 11779992"/>
              <a:gd name="connsiteY94" fmla="*/ 3231334 h 6293355"/>
              <a:gd name="connsiteX95" fmla="*/ 5808505 w 11779992"/>
              <a:gd name="connsiteY95" fmla="*/ 3790269 h 6293355"/>
              <a:gd name="connsiteX96" fmla="*/ 6789787 w 11779992"/>
              <a:gd name="connsiteY96" fmla="*/ 4686535 h 6293355"/>
              <a:gd name="connsiteX97" fmla="*/ 7324699 w 11779992"/>
              <a:gd name="connsiteY97" fmla="*/ 4798308 h 6293355"/>
              <a:gd name="connsiteX98" fmla="*/ 8066828 w 11779992"/>
              <a:gd name="connsiteY98" fmla="*/ 4558292 h 6293355"/>
              <a:gd name="connsiteX99" fmla="*/ 8532690 w 11779992"/>
              <a:gd name="connsiteY99" fmla="*/ 4125083 h 6293355"/>
              <a:gd name="connsiteX100" fmla="*/ 9203326 w 11779992"/>
              <a:gd name="connsiteY100" fmla="*/ 3531336 h 6293355"/>
              <a:gd name="connsiteX101" fmla="*/ 10032845 w 11779992"/>
              <a:gd name="connsiteY101" fmla="*/ 3252337 h 6293355"/>
              <a:gd name="connsiteX102" fmla="*/ 10080748 w 11779992"/>
              <a:gd name="connsiteY102" fmla="*/ 3253415 h 6293355"/>
              <a:gd name="connsiteX103" fmla="*/ 10331265 w 11779992"/>
              <a:gd name="connsiteY103" fmla="*/ 3283912 h 6293355"/>
              <a:gd name="connsiteX104" fmla="*/ 10723835 w 11779992"/>
              <a:gd name="connsiteY104" fmla="*/ 3434237 h 6293355"/>
              <a:gd name="connsiteX105" fmla="*/ 10484395 w 11779992"/>
              <a:gd name="connsiteY105" fmla="*/ 3563991 h 6293355"/>
              <a:gd name="connsiteX106" fmla="*/ 10484323 w 11779992"/>
              <a:gd name="connsiteY106" fmla="*/ 3563991 h 6293355"/>
              <a:gd name="connsiteX107" fmla="*/ 10483963 w 11779992"/>
              <a:gd name="connsiteY107" fmla="*/ 3564206 h 6293355"/>
              <a:gd name="connsiteX108" fmla="*/ 10107720 w 11779992"/>
              <a:gd name="connsiteY108" fmla="*/ 3501127 h 6293355"/>
              <a:gd name="connsiteX109" fmla="*/ 9415938 w 11779992"/>
              <a:gd name="connsiteY109" fmla="*/ 3757039 h 6293355"/>
              <a:gd name="connsiteX110" fmla="*/ 8894980 w 11779992"/>
              <a:gd name="connsiteY110" fmla="*/ 4290081 h 6293355"/>
              <a:gd name="connsiteX111" fmla="*/ 8373088 w 11779992"/>
              <a:gd name="connsiteY111" fmla="*/ 4845707 h 6293355"/>
              <a:gd name="connsiteX112" fmla="*/ 7177610 w 11779992"/>
              <a:gd name="connsiteY112" fmla="*/ 5252662 h 6293355"/>
              <a:gd name="connsiteX113" fmla="*/ 6504314 w 11779992"/>
              <a:gd name="connsiteY113" fmla="*/ 5129669 h 6293355"/>
              <a:gd name="connsiteX114" fmla="*/ 5195410 w 11779992"/>
              <a:gd name="connsiteY114" fmla="*/ 4116740 h 6293355"/>
              <a:gd name="connsiteX115" fmla="*/ 4786440 w 11779992"/>
              <a:gd name="connsiteY115" fmla="*/ 3573125 h 6293355"/>
              <a:gd name="connsiteX116" fmla="*/ 3403453 w 11779992"/>
              <a:gd name="connsiteY116" fmla="*/ 2022407 h 6293355"/>
              <a:gd name="connsiteX117" fmla="*/ 980923 w 11779992"/>
              <a:gd name="connsiteY117" fmla="*/ 877709 h 6293355"/>
              <a:gd name="connsiteX118" fmla="*/ 2302 w 11779992"/>
              <a:gd name="connsiteY118" fmla="*/ 766944 h 6293355"/>
              <a:gd name="connsiteX119" fmla="*/ 2158 w 11779992"/>
              <a:gd name="connsiteY119" fmla="*/ 770540 h 6293355"/>
              <a:gd name="connsiteX120" fmla="*/ 2158 w 11779992"/>
              <a:gd name="connsiteY120" fmla="*/ 766944 h 6293355"/>
              <a:gd name="connsiteX121" fmla="*/ 2158 w 11779992"/>
              <a:gd name="connsiteY121" fmla="*/ 766944 h 6293355"/>
              <a:gd name="connsiteX122" fmla="*/ 2158 w 11779992"/>
              <a:gd name="connsiteY122" fmla="*/ 771044 h 6293355"/>
              <a:gd name="connsiteX123" fmla="*/ 2014 w 11779992"/>
              <a:gd name="connsiteY123" fmla="*/ 774136 h 6293355"/>
              <a:gd name="connsiteX124" fmla="*/ 979484 w 11779992"/>
              <a:gd name="connsiteY124" fmla="*/ 884758 h 6293355"/>
              <a:gd name="connsiteX125" fmla="*/ 3398921 w 11779992"/>
              <a:gd name="connsiteY125" fmla="*/ 2028017 h 6293355"/>
              <a:gd name="connsiteX126" fmla="*/ 4781046 w 11779992"/>
              <a:gd name="connsiteY126" fmla="*/ 3577944 h 6293355"/>
              <a:gd name="connsiteX127" fmla="*/ 5189800 w 11779992"/>
              <a:gd name="connsiteY127" fmla="*/ 4121271 h 6293355"/>
              <a:gd name="connsiteX128" fmla="*/ 6501653 w 11779992"/>
              <a:gd name="connsiteY128" fmla="*/ 5136359 h 6293355"/>
              <a:gd name="connsiteX129" fmla="*/ 7177610 w 11779992"/>
              <a:gd name="connsiteY129" fmla="*/ 5259855 h 6293355"/>
              <a:gd name="connsiteX130" fmla="*/ 8377835 w 11779992"/>
              <a:gd name="connsiteY130" fmla="*/ 4851101 h 6293355"/>
              <a:gd name="connsiteX131" fmla="*/ 8900662 w 11779992"/>
              <a:gd name="connsiteY131" fmla="*/ 4294540 h 6293355"/>
              <a:gd name="connsiteX132" fmla="*/ 9420470 w 11779992"/>
              <a:gd name="connsiteY132" fmla="*/ 3762577 h 6293355"/>
              <a:gd name="connsiteX133" fmla="*/ 10107720 w 11779992"/>
              <a:gd name="connsiteY133" fmla="*/ 3508248 h 6293355"/>
              <a:gd name="connsiteX134" fmla="*/ 10475835 w 11779992"/>
              <a:gd name="connsiteY134" fmla="*/ 3569097 h 6293355"/>
              <a:gd name="connsiteX135" fmla="*/ 10289764 w 11779992"/>
              <a:gd name="connsiteY135" fmla="*/ 3690148 h 6293355"/>
              <a:gd name="connsiteX136" fmla="*/ 9229291 w 11779992"/>
              <a:gd name="connsiteY136" fmla="*/ 4559083 h 6293355"/>
              <a:gd name="connsiteX137" fmla="*/ 9226917 w 11779992"/>
              <a:gd name="connsiteY137" fmla="*/ 4561169 h 6293355"/>
              <a:gd name="connsiteX138" fmla="*/ 7951962 w 11779992"/>
              <a:gd name="connsiteY138" fmla="*/ 5556405 h 6293355"/>
              <a:gd name="connsiteX139" fmla="*/ 7120429 w 11779992"/>
              <a:gd name="connsiteY139" fmla="*/ 5774124 h 6293355"/>
              <a:gd name="connsiteX140" fmla="*/ 5356308 w 11779992"/>
              <a:gd name="connsiteY140" fmla="*/ 4938635 h 6293355"/>
              <a:gd name="connsiteX141" fmla="*/ 4473851 w 11779992"/>
              <a:gd name="connsiteY141" fmla="*/ 3879169 h 6293355"/>
              <a:gd name="connsiteX142" fmla="*/ 3010810 w 11779992"/>
              <a:gd name="connsiteY142" fmla="*/ 2485537 h 6293355"/>
              <a:gd name="connsiteX143" fmla="*/ 1520509 w 11779992"/>
              <a:gd name="connsiteY143" fmla="*/ 2091168 h 6293355"/>
              <a:gd name="connsiteX144" fmla="*/ 1251723 w 11779992"/>
              <a:gd name="connsiteY144" fmla="*/ 2099440 h 6293355"/>
              <a:gd name="connsiteX145" fmla="*/ 1251723 w 11779992"/>
              <a:gd name="connsiteY145" fmla="*/ 2099440 h 6293355"/>
              <a:gd name="connsiteX146" fmla="*/ 575 w 11779992"/>
              <a:gd name="connsiteY146" fmla="*/ 2447704 h 6293355"/>
              <a:gd name="connsiteX147" fmla="*/ 3740 w 11779992"/>
              <a:gd name="connsiteY147" fmla="*/ 2454177 h 6293355"/>
              <a:gd name="connsiteX148" fmla="*/ 1252155 w 11779992"/>
              <a:gd name="connsiteY148" fmla="*/ 2106632 h 6293355"/>
              <a:gd name="connsiteX149" fmla="*/ 1251939 w 11779992"/>
              <a:gd name="connsiteY149" fmla="*/ 2103180 h 6293355"/>
              <a:gd name="connsiteX150" fmla="*/ 1252155 w 11779992"/>
              <a:gd name="connsiteY150" fmla="*/ 2106632 h 6293355"/>
              <a:gd name="connsiteX151" fmla="*/ 1520509 w 11779992"/>
              <a:gd name="connsiteY151" fmla="*/ 2098361 h 6293355"/>
              <a:gd name="connsiteX152" fmla="*/ 3007070 w 11779992"/>
              <a:gd name="connsiteY152" fmla="*/ 2491650 h 6293355"/>
              <a:gd name="connsiteX153" fmla="*/ 4468313 w 11779992"/>
              <a:gd name="connsiteY153" fmla="*/ 3883701 h 6293355"/>
              <a:gd name="connsiteX154" fmla="*/ 5350913 w 11779992"/>
              <a:gd name="connsiteY154" fmla="*/ 4943238 h 6293355"/>
              <a:gd name="connsiteX155" fmla="*/ 7120501 w 11779992"/>
              <a:gd name="connsiteY155" fmla="*/ 5781173 h 6293355"/>
              <a:gd name="connsiteX156" fmla="*/ 7955631 w 11779992"/>
              <a:gd name="connsiteY156" fmla="*/ 5562518 h 6293355"/>
              <a:gd name="connsiteX157" fmla="*/ 9231809 w 11779992"/>
              <a:gd name="connsiteY157" fmla="*/ 4566419 h 6293355"/>
              <a:gd name="connsiteX158" fmla="*/ 9234182 w 11779992"/>
              <a:gd name="connsiteY158" fmla="*/ 4564334 h 6293355"/>
              <a:gd name="connsiteX159" fmla="*/ 10293935 w 11779992"/>
              <a:gd name="connsiteY159" fmla="*/ 3695974 h 6293355"/>
              <a:gd name="connsiteX160" fmla="*/ 10484826 w 11779992"/>
              <a:gd name="connsiteY160" fmla="*/ 3572046 h 6293355"/>
              <a:gd name="connsiteX161" fmla="*/ 10505253 w 11779992"/>
              <a:gd name="connsiteY161" fmla="*/ 3579383 h 6293355"/>
              <a:gd name="connsiteX162" fmla="*/ 10514459 w 11779992"/>
              <a:gd name="connsiteY162" fmla="*/ 3582691 h 6293355"/>
              <a:gd name="connsiteX163" fmla="*/ 10544812 w 11779992"/>
              <a:gd name="connsiteY163" fmla="*/ 3594487 h 6293355"/>
              <a:gd name="connsiteX164" fmla="*/ 10547545 w 11779992"/>
              <a:gd name="connsiteY164" fmla="*/ 3595638 h 6293355"/>
              <a:gd name="connsiteX165" fmla="*/ 10574949 w 11779992"/>
              <a:gd name="connsiteY165" fmla="*/ 3607146 h 6293355"/>
              <a:gd name="connsiteX166" fmla="*/ 10584515 w 11779992"/>
              <a:gd name="connsiteY166" fmla="*/ 3611461 h 6293355"/>
              <a:gd name="connsiteX167" fmla="*/ 10604943 w 11779992"/>
              <a:gd name="connsiteY167" fmla="*/ 3620668 h 6293355"/>
              <a:gd name="connsiteX168" fmla="*/ 10616451 w 11779992"/>
              <a:gd name="connsiteY168" fmla="*/ 3626206 h 6293355"/>
              <a:gd name="connsiteX169" fmla="*/ 10634791 w 11779992"/>
              <a:gd name="connsiteY169" fmla="*/ 3635053 h 6293355"/>
              <a:gd name="connsiteX170" fmla="*/ 10647235 w 11779992"/>
              <a:gd name="connsiteY170" fmla="*/ 3641455 h 6293355"/>
              <a:gd name="connsiteX171" fmla="*/ 10664352 w 11779992"/>
              <a:gd name="connsiteY171" fmla="*/ 3650302 h 6293355"/>
              <a:gd name="connsiteX172" fmla="*/ 10677371 w 11779992"/>
              <a:gd name="connsiteY172" fmla="*/ 3657422 h 6293355"/>
              <a:gd name="connsiteX173" fmla="*/ 10693699 w 11779992"/>
              <a:gd name="connsiteY173" fmla="*/ 3666413 h 6293355"/>
              <a:gd name="connsiteX174" fmla="*/ 10707077 w 11779992"/>
              <a:gd name="connsiteY174" fmla="*/ 3674181 h 6293355"/>
              <a:gd name="connsiteX175" fmla="*/ 10720239 w 11779992"/>
              <a:gd name="connsiteY175" fmla="*/ 3681877 h 6293355"/>
              <a:gd name="connsiteX176" fmla="*/ 10460443 w 11779992"/>
              <a:gd name="connsiteY176" fmla="*/ 3862770 h 6293355"/>
              <a:gd name="connsiteX177" fmla="*/ 9497862 w 11779992"/>
              <a:gd name="connsiteY177" fmla="*/ 4750909 h 6293355"/>
              <a:gd name="connsiteX178" fmla="*/ 9496567 w 11779992"/>
              <a:gd name="connsiteY178" fmla="*/ 4752275 h 6293355"/>
              <a:gd name="connsiteX179" fmla="*/ 8125447 w 11779992"/>
              <a:gd name="connsiteY179" fmla="*/ 5961922 h 6293355"/>
              <a:gd name="connsiteX180" fmla="*/ 8070353 w 11779992"/>
              <a:gd name="connsiteY180" fmla="*/ 5992274 h 6293355"/>
              <a:gd name="connsiteX181" fmla="*/ 6847472 w 11779992"/>
              <a:gd name="connsiteY181" fmla="*/ 6286235 h 6293355"/>
              <a:gd name="connsiteX182" fmla="*/ 6237182 w 11779992"/>
              <a:gd name="connsiteY182" fmla="*/ 6213158 h 6293355"/>
              <a:gd name="connsiteX183" fmla="*/ 4714011 w 11779992"/>
              <a:gd name="connsiteY183" fmla="*/ 5393780 h 6293355"/>
              <a:gd name="connsiteX184" fmla="*/ 4363517 w 11779992"/>
              <a:gd name="connsiteY184" fmla="*/ 5048322 h 6293355"/>
              <a:gd name="connsiteX185" fmla="*/ 4361431 w 11779992"/>
              <a:gd name="connsiteY185" fmla="*/ 5046236 h 6293355"/>
              <a:gd name="connsiteX186" fmla="*/ 3734743 w 11779992"/>
              <a:gd name="connsiteY186" fmla="*/ 4446951 h 6293355"/>
              <a:gd name="connsiteX187" fmla="*/ 2611694 w 11779992"/>
              <a:gd name="connsiteY187" fmla="*/ 3673318 h 6293355"/>
              <a:gd name="connsiteX188" fmla="*/ 1641417 w 11779992"/>
              <a:gd name="connsiteY188" fmla="*/ 3454520 h 6293355"/>
              <a:gd name="connsiteX189" fmla="*/ 238218 w 11779992"/>
              <a:gd name="connsiteY189" fmla="*/ 3964689 h 6293355"/>
              <a:gd name="connsiteX190" fmla="*/ 113643 w 11779992"/>
              <a:gd name="connsiteY190" fmla="*/ 4061573 h 6293355"/>
              <a:gd name="connsiteX191" fmla="*/ 0 w 11779992"/>
              <a:gd name="connsiteY191" fmla="*/ 4149969 h 6293355"/>
              <a:gd name="connsiteX192" fmla="*/ 4459 w 11779992"/>
              <a:gd name="connsiteY192" fmla="*/ 4155652 h 6293355"/>
              <a:gd name="connsiteX193" fmla="*/ 118102 w 11779992"/>
              <a:gd name="connsiteY193" fmla="*/ 4067327 h 6293355"/>
              <a:gd name="connsiteX194" fmla="*/ 242677 w 11779992"/>
              <a:gd name="connsiteY194" fmla="*/ 3970299 h 6293355"/>
              <a:gd name="connsiteX195" fmla="*/ 1641417 w 11779992"/>
              <a:gd name="connsiteY195" fmla="*/ 3461712 h 6293355"/>
              <a:gd name="connsiteX196" fmla="*/ 2608674 w 11779992"/>
              <a:gd name="connsiteY196" fmla="*/ 3679863 h 6293355"/>
              <a:gd name="connsiteX197" fmla="*/ 3729852 w 11779992"/>
              <a:gd name="connsiteY197" fmla="*/ 4452273 h 6293355"/>
              <a:gd name="connsiteX198" fmla="*/ 4356324 w 11779992"/>
              <a:gd name="connsiteY198" fmla="*/ 5051342 h 6293355"/>
              <a:gd name="connsiteX199" fmla="*/ 4709048 w 11779992"/>
              <a:gd name="connsiteY199" fmla="*/ 5398959 h 6293355"/>
              <a:gd name="connsiteX200" fmla="*/ 6235528 w 11779992"/>
              <a:gd name="connsiteY200" fmla="*/ 6220063 h 6293355"/>
              <a:gd name="connsiteX201" fmla="*/ 6847472 w 11779992"/>
              <a:gd name="connsiteY201" fmla="*/ 6293355 h 6293355"/>
              <a:gd name="connsiteX202" fmla="*/ 8073805 w 11779992"/>
              <a:gd name="connsiteY202" fmla="*/ 5998532 h 6293355"/>
              <a:gd name="connsiteX203" fmla="*/ 8129187 w 11779992"/>
              <a:gd name="connsiteY203" fmla="*/ 5967963 h 6293355"/>
              <a:gd name="connsiteX204" fmla="*/ 9501746 w 11779992"/>
              <a:gd name="connsiteY204" fmla="*/ 4757166 h 6293355"/>
              <a:gd name="connsiteX205" fmla="*/ 9503040 w 11779992"/>
              <a:gd name="connsiteY205" fmla="*/ 4755800 h 6293355"/>
              <a:gd name="connsiteX206" fmla="*/ 10464687 w 11779992"/>
              <a:gd name="connsiteY206" fmla="*/ 3868452 h 6293355"/>
              <a:gd name="connsiteX207" fmla="*/ 10727144 w 11779992"/>
              <a:gd name="connsiteY207" fmla="*/ 3685833 h 6293355"/>
              <a:gd name="connsiteX208" fmla="*/ 10737357 w 11779992"/>
              <a:gd name="connsiteY208" fmla="*/ 3691803 h 6293355"/>
              <a:gd name="connsiteX209" fmla="*/ 10754116 w 11779992"/>
              <a:gd name="connsiteY209" fmla="*/ 3701728 h 6293355"/>
              <a:gd name="connsiteX210" fmla="*/ 11172221 w 11779992"/>
              <a:gd name="connsiteY210" fmla="*/ 3957999 h 6293355"/>
              <a:gd name="connsiteX211" fmla="*/ 11776181 w 11779992"/>
              <a:gd name="connsiteY211" fmla="*/ 4312090 h 6293355"/>
              <a:gd name="connsiteX212" fmla="*/ 11779345 w 11779992"/>
              <a:gd name="connsiteY212" fmla="*/ 4305617 h 6293355"/>
              <a:gd name="connsiteX213" fmla="*/ 11176104 w 11779992"/>
              <a:gd name="connsiteY213" fmla="*/ 3951886 h 6293355"/>
              <a:gd name="connsiteX214" fmla="*/ 10757856 w 11779992"/>
              <a:gd name="connsiteY214" fmla="*/ 3695471 h 6293355"/>
              <a:gd name="connsiteX215" fmla="*/ 10740953 w 11779992"/>
              <a:gd name="connsiteY215" fmla="*/ 3685401 h 6293355"/>
              <a:gd name="connsiteX216" fmla="*/ 10733977 w 11779992"/>
              <a:gd name="connsiteY216" fmla="*/ 3681373 h 6293355"/>
              <a:gd name="connsiteX217" fmla="*/ 10937383 w 11779992"/>
              <a:gd name="connsiteY217" fmla="*/ 3562840 h 6293355"/>
              <a:gd name="connsiteX218" fmla="*/ 11324343 w 11779992"/>
              <a:gd name="connsiteY218" fmla="*/ 3841912 h 6293355"/>
              <a:gd name="connsiteX219" fmla="*/ 11343547 w 11779992"/>
              <a:gd name="connsiteY219" fmla="*/ 3856297 h 6293355"/>
              <a:gd name="connsiteX220" fmla="*/ 11775821 w 11779992"/>
              <a:gd name="connsiteY220" fmla="*/ 4158097 h 6293355"/>
              <a:gd name="connsiteX221" fmla="*/ 11779633 w 11779992"/>
              <a:gd name="connsiteY221" fmla="*/ 4151983 h 6293355"/>
              <a:gd name="connsiteX222" fmla="*/ 11347863 w 11779992"/>
              <a:gd name="connsiteY222" fmla="*/ 3850542 h 6293355"/>
              <a:gd name="connsiteX223" fmla="*/ 11328659 w 11779992"/>
              <a:gd name="connsiteY223" fmla="*/ 3836157 h 6293355"/>
              <a:gd name="connsiteX224" fmla="*/ 10944504 w 11779992"/>
              <a:gd name="connsiteY224" fmla="*/ 3559100 h 6293355"/>
              <a:gd name="connsiteX225" fmla="*/ 11159634 w 11779992"/>
              <a:gd name="connsiteY225" fmla="*/ 3459267 h 6293355"/>
              <a:gd name="connsiteX226" fmla="*/ 11368290 w 11779992"/>
              <a:gd name="connsiteY226" fmla="*/ 3625199 h 6293355"/>
              <a:gd name="connsiteX227" fmla="*/ 11279461 w 11779992"/>
              <a:gd name="connsiteY227" fmla="*/ 3408128 h 6293355"/>
              <a:gd name="connsiteX228" fmla="*/ 11160856 w 11779992"/>
              <a:gd name="connsiteY228" fmla="*/ 3451355 h 6293355"/>
              <a:gd name="connsiteX229" fmla="*/ 11002188 w 11779992"/>
              <a:gd name="connsiteY229" fmla="*/ 3325341 h 6293355"/>
              <a:gd name="connsiteX230" fmla="*/ 11129640 w 11779992"/>
              <a:gd name="connsiteY230" fmla="*/ 3284847 h 6293355"/>
              <a:gd name="connsiteX231" fmla="*/ 11279461 w 11779992"/>
              <a:gd name="connsiteY231" fmla="*/ 3408128 h 6293355"/>
              <a:gd name="connsiteX232" fmla="*/ 10993772 w 11779992"/>
              <a:gd name="connsiteY232" fmla="*/ 3328218 h 6293355"/>
              <a:gd name="connsiteX233" fmla="*/ 10993988 w 11779992"/>
              <a:gd name="connsiteY233" fmla="*/ 3328434 h 6293355"/>
              <a:gd name="connsiteX234" fmla="*/ 10994276 w 11779992"/>
              <a:gd name="connsiteY234" fmla="*/ 3328290 h 6293355"/>
              <a:gd name="connsiteX235" fmla="*/ 11153088 w 11779992"/>
              <a:gd name="connsiteY235" fmla="*/ 3454376 h 6293355"/>
              <a:gd name="connsiteX236" fmla="*/ 10937814 w 11779992"/>
              <a:gd name="connsiteY236" fmla="*/ 3554712 h 6293355"/>
              <a:gd name="connsiteX237" fmla="*/ 10925515 w 11779992"/>
              <a:gd name="connsiteY237" fmla="*/ 3546009 h 6293355"/>
              <a:gd name="connsiteX238" fmla="*/ 10907462 w 11779992"/>
              <a:gd name="connsiteY238" fmla="*/ 3533422 h 6293355"/>
              <a:gd name="connsiteX239" fmla="*/ 10739659 w 11779992"/>
              <a:gd name="connsiteY239" fmla="*/ 3434596 h 6293355"/>
              <a:gd name="connsiteX240" fmla="*/ 10993772 w 11779992"/>
              <a:gd name="connsiteY240" fmla="*/ 3328218 h 6293355"/>
              <a:gd name="connsiteX241" fmla="*/ 10731748 w 11779992"/>
              <a:gd name="connsiteY241" fmla="*/ 3438480 h 6293355"/>
              <a:gd name="connsiteX242" fmla="*/ 10903577 w 11779992"/>
              <a:gd name="connsiteY242" fmla="*/ 3539464 h 6293355"/>
              <a:gd name="connsiteX243" fmla="*/ 10921416 w 11779992"/>
              <a:gd name="connsiteY243" fmla="*/ 3551835 h 6293355"/>
              <a:gd name="connsiteX244" fmla="*/ 10930838 w 11779992"/>
              <a:gd name="connsiteY244" fmla="*/ 3558452 h 6293355"/>
              <a:gd name="connsiteX245" fmla="*/ 10727000 w 11779992"/>
              <a:gd name="connsiteY245" fmla="*/ 3677489 h 6293355"/>
              <a:gd name="connsiteX246" fmla="*/ 10492954 w 11779992"/>
              <a:gd name="connsiteY246" fmla="*/ 3567299 h 6293355"/>
              <a:gd name="connsiteX247" fmla="*/ 10731748 w 11779992"/>
              <a:gd name="connsiteY247" fmla="*/ 3438480 h 6293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Lst>
            <a:rect l="l" t="t" r="r" b="b"/>
            <a:pathLst>
              <a:path w="11779992" h="6293355">
                <a:moveTo>
                  <a:pt x="11368290" y="3625199"/>
                </a:moveTo>
                <a:cubicBezTo>
                  <a:pt x="11492218" y="3727478"/>
                  <a:pt x="11632688" y="3843422"/>
                  <a:pt x="11775605" y="3945412"/>
                </a:cubicBezTo>
                <a:lnTo>
                  <a:pt x="11779777" y="3939587"/>
                </a:lnTo>
                <a:cubicBezTo>
                  <a:pt x="11637076" y="3837812"/>
                  <a:pt x="11496677" y="3721939"/>
                  <a:pt x="11372821" y="3619661"/>
                </a:cubicBezTo>
                <a:lnTo>
                  <a:pt x="11167329" y="3456462"/>
                </a:lnTo>
                <a:cubicBezTo>
                  <a:pt x="11209694" y="3439631"/>
                  <a:pt x="11248534" y="3425605"/>
                  <a:pt x="11285647" y="3413666"/>
                </a:cubicBezTo>
                <a:lnTo>
                  <a:pt x="11285863" y="3413954"/>
                </a:lnTo>
                <a:lnTo>
                  <a:pt x="11286295" y="3413738"/>
                </a:lnTo>
                <a:lnTo>
                  <a:pt x="11323408" y="3444306"/>
                </a:lnTo>
                <a:lnTo>
                  <a:pt x="11411374" y="3520620"/>
                </a:lnTo>
                <a:cubicBezTo>
                  <a:pt x="11529547" y="3623401"/>
                  <a:pt x="11651749" y="3729635"/>
                  <a:pt x="11775605" y="3824721"/>
                </a:cubicBezTo>
                <a:lnTo>
                  <a:pt x="11779993" y="3819039"/>
                </a:lnTo>
                <a:cubicBezTo>
                  <a:pt x="11656352" y="3724025"/>
                  <a:pt x="11534222" y="3617863"/>
                  <a:pt x="11416120" y="3515153"/>
                </a:cubicBezTo>
                <a:lnTo>
                  <a:pt x="11328083" y="3438768"/>
                </a:lnTo>
                <a:lnTo>
                  <a:pt x="11294278" y="3410861"/>
                </a:lnTo>
                <a:cubicBezTo>
                  <a:pt x="11459995" y="3358355"/>
                  <a:pt x="11622547" y="3333684"/>
                  <a:pt x="11777763" y="3336993"/>
                </a:cubicBezTo>
                <a:lnTo>
                  <a:pt x="11777907" y="3329801"/>
                </a:lnTo>
                <a:cubicBezTo>
                  <a:pt x="11620821" y="3326492"/>
                  <a:pt x="11456111" y="3351522"/>
                  <a:pt x="11287661" y="3405466"/>
                </a:cubicBezTo>
                <a:lnTo>
                  <a:pt x="11138056" y="3282330"/>
                </a:lnTo>
                <a:cubicBezTo>
                  <a:pt x="11312260" y="3232701"/>
                  <a:pt x="11483155" y="3207527"/>
                  <a:pt x="11646067" y="3207527"/>
                </a:cubicBezTo>
                <a:cubicBezTo>
                  <a:pt x="11689798" y="3207527"/>
                  <a:pt x="11734032" y="3209397"/>
                  <a:pt x="11777547" y="3213065"/>
                </a:cubicBezTo>
                <a:lnTo>
                  <a:pt x="11778123" y="3205873"/>
                </a:lnTo>
                <a:cubicBezTo>
                  <a:pt x="11734391" y="3202204"/>
                  <a:pt x="11689942" y="3200262"/>
                  <a:pt x="11646067" y="3200262"/>
                </a:cubicBezTo>
                <a:cubicBezTo>
                  <a:pt x="11480997" y="3200262"/>
                  <a:pt x="11307800" y="3226012"/>
                  <a:pt x="11131222" y="3276719"/>
                </a:cubicBezTo>
                <a:lnTo>
                  <a:pt x="11016860" y="3182569"/>
                </a:lnTo>
                <a:cubicBezTo>
                  <a:pt x="10846397" y="3057562"/>
                  <a:pt x="10635223" y="2920975"/>
                  <a:pt x="10361905" y="2856026"/>
                </a:cubicBezTo>
                <a:cubicBezTo>
                  <a:pt x="10291346" y="2838979"/>
                  <a:pt x="10218629" y="2827543"/>
                  <a:pt x="10145696" y="2822005"/>
                </a:cubicBezTo>
                <a:cubicBezTo>
                  <a:pt x="10103764" y="2817977"/>
                  <a:pt x="10061112" y="2815891"/>
                  <a:pt x="10018819" y="2815891"/>
                </a:cubicBezTo>
                <a:cubicBezTo>
                  <a:pt x="9744063" y="2815891"/>
                  <a:pt x="9458591" y="2899541"/>
                  <a:pt x="9145929" y="3071587"/>
                </a:cubicBezTo>
                <a:cubicBezTo>
                  <a:pt x="8838734" y="3248381"/>
                  <a:pt x="8601740" y="3462503"/>
                  <a:pt x="8392507" y="3651524"/>
                </a:cubicBezTo>
                <a:cubicBezTo>
                  <a:pt x="8232114" y="3796455"/>
                  <a:pt x="8080638" y="3933329"/>
                  <a:pt x="7925997" y="4025538"/>
                </a:cubicBezTo>
                <a:cubicBezTo>
                  <a:pt x="7778838" y="4118897"/>
                  <a:pt x="7631174" y="4164282"/>
                  <a:pt x="7474519" y="4164282"/>
                </a:cubicBezTo>
                <a:cubicBezTo>
                  <a:pt x="7324627" y="4164282"/>
                  <a:pt x="7165311" y="4120408"/>
                  <a:pt x="7001033" y="4033953"/>
                </a:cubicBezTo>
                <a:cubicBezTo>
                  <a:pt x="6686933" y="3863633"/>
                  <a:pt x="6501005" y="3578232"/>
                  <a:pt x="6290623" y="3222847"/>
                </a:cubicBezTo>
                <a:cubicBezTo>
                  <a:pt x="6148929" y="2964849"/>
                  <a:pt x="6027303" y="2717929"/>
                  <a:pt x="5898340" y="2456047"/>
                </a:cubicBezTo>
                <a:cubicBezTo>
                  <a:pt x="5662496" y="1977022"/>
                  <a:pt x="5395219" y="1434055"/>
                  <a:pt x="4911088" y="628631"/>
                </a:cubicBezTo>
                <a:cubicBezTo>
                  <a:pt x="4779680" y="393290"/>
                  <a:pt x="4633095" y="188014"/>
                  <a:pt x="4462990" y="935"/>
                </a:cubicBezTo>
                <a:lnTo>
                  <a:pt x="4457668" y="5754"/>
                </a:lnTo>
                <a:cubicBezTo>
                  <a:pt x="4627413" y="192401"/>
                  <a:pt x="4773638" y="397318"/>
                  <a:pt x="4904902" y="632227"/>
                </a:cubicBezTo>
                <a:cubicBezTo>
                  <a:pt x="5388890" y="1437435"/>
                  <a:pt x="5656166" y="1980259"/>
                  <a:pt x="5892082" y="2459643"/>
                </a:cubicBezTo>
                <a:cubicBezTo>
                  <a:pt x="6020901" y="2721165"/>
                  <a:pt x="6142528" y="2968158"/>
                  <a:pt x="6284365" y="3226443"/>
                </a:cubicBezTo>
                <a:cubicBezTo>
                  <a:pt x="6495395" y="3582907"/>
                  <a:pt x="6681899" y="3869171"/>
                  <a:pt x="6997653" y="4040354"/>
                </a:cubicBezTo>
                <a:cubicBezTo>
                  <a:pt x="7163010" y="4127385"/>
                  <a:pt x="7323476" y="4171547"/>
                  <a:pt x="7474519" y="4171547"/>
                </a:cubicBezTo>
                <a:cubicBezTo>
                  <a:pt x="7630383" y="4171547"/>
                  <a:pt x="7783585" y="4124508"/>
                  <a:pt x="7929738" y="4031723"/>
                </a:cubicBezTo>
                <a:cubicBezTo>
                  <a:pt x="8084882" y="3939227"/>
                  <a:pt x="8236645" y="3802137"/>
                  <a:pt x="8397398" y="3656847"/>
                </a:cubicBezTo>
                <a:cubicBezTo>
                  <a:pt x="8606271" y="3468186"/>
                  <a:pt x="8842978" y="3254279"/>
                  <a:pt x="9149453" y="3077917"/>
                </a:cubicBezTo>
                <a:cubicBezTo>
                  <a:pt x="9460964" y="2906446"/>
                  <a:pt x="9745358" y="2823156"/>
                  <a:pt x="10018819" y="2823156"/>
                </a:cubicBezTo>
                <a:cubicBezTo>
                  <a:pt x="10060824" y="2823156"/>
                  <a:pt x="10103261" y="2825170"/>
                  <a:pt x="10145049" y="2829198"/>
                </a:cubicBezTo>
                <a:cubicBezTo>
                  <a:pt x="10217622" y="2834736"/>
                  <a:pt x="10290052" y="2846100"/>
                  <a:pt x="10360251" y="2863075"/>
                </a:cubicBezTo>
                <a:cubicBezTo>
                  <a:pt x="10632418" y="2927736"/>
                  <a:pt x="10842729" y="3063819"/>
                  <a:pt x="11012473" y="3188323"/>
                </a:cubicBezTo>
                <a:lnTo>
                  <a:pt x="11122879" y="3279237"/>
                </a:lnTo>
                <a:cubicBezTo>
                  <a:pt x="11078429" y="3292111"/>
                  <a:pt x="11035777" y="3305705"/>
                  <a:pt x="10995571" y="3320019"/>
                </a:cubicBezTo>
                <a:lnTo>
                  <a:pt x="10974568" y="3303332"/>
                </a:lnTo>
                <a:cubicBezTo>
                  <a:pt x="10759583" y="3152504"/>
                  <a:pt x="10492882" y="2995346"/>
                  <a:pt x="10145481" y="2973840"/>
                </a:cubicBezTo>
                <a:cubicBezTo>
                  <a:pt x="10112035" y="2970963"/>
                  <a:pt x="10078015" y="2969525"/>
                  <a:pt x="10044209" y="2969525"/>
                </a:cubicBezTo>
                <a:cubicBezTo>
                  <a:pt x="9787363" y="2969525"/>
                  <a:pt x="9519151" y="3051520"/>
                  <a:pt x="9224040" y="3220330"/>
                </a:cubicBezTo>
                <a:cubicBezTo>
                  <a:pt x="8936913" y="3390865"/>
                  <a:pt x="8720848" y="3595422"/>
                  <a:pt x="8511904" y="3793218"/>
                </a:cubicBezTo>
                <a:cubicBezTo>
                  <a:pt x="8351798" y="3944765"/>
                  <a:pt x="8200538" y="4087897"/>
                  <a:pt x="8034821" y="4195858"/>
                </a:cubicBezTo>
                <a:cubicBezTo>
                  <a:pt x="7852057" y="4322663"/>
                  <a:pt x="7629880" y="4389626"/>
                  <a:pt x="7392453" y="4389626"/>
                </a:cubicBezTo>
                <a:cubicBezTo>
                  <a:pt x="7200699" y="4389626"/>
                  <a:pt x="7008513" y="4344313"/>
                  <a:pt x="6836755" y="4258721"/>
                </a:cubicBezTo>
                <a:cubicBezTo>
                  <a:pt x="6420880" y="4050280"/>
                  <a:pt x="6123971" y="3637067"/>
                  <a:pt x="5936820" y="3344545"/>
                </a:cubicBezTo>
                <a:lnTo>
                  <a:pt x="5675658" y="2892996"/>
                </a:lnTo>
                <a:lnTo>
                  <a:pt x="5675011" y="2891845"/>
                </a:lnTo>
                <a:cubicBezTo>
                  <a:pt x="5305672" y="2246312"/>
                  <a:pt x="4923819" y="1578769"/>
                  <a:pt x="4369487" y="945751"/>
                </a:cubicBezTo>
                <a:cubicBezTo>
                  <a:pt x="4083654" y="597918"/>
                  <a:pt x="3721005" y="279935"/>
                  <a:pt x="3291464" y="432"/>
                </a:cubicBezTo>
                <a:lnTo>
                  <a:pt x="3287509" y="6473"/>
                </a:lnTo>
                <a:cubicBezTo>
                  <a:pt x="3716474" y="285617"/>
                  <a:pt x="4078619" y="603097"/>
                  <a:pt x="4363805" y="950282"/>
                </a:cubicBezTo>
                <a:cubicBezTo>
                  <a:pt x="4917777" y="1582869"/>
                  <a:pt x="5299414" y="2250052"/>
                  <a:pt x="5668609" y="2895297"/>
                </a:cubicBezTo>
                <a:lnTo>
                  <a:pt x="5930562" y="3348214"/>
                </a:lnTo>
                <a:cubicBezTo>
                  <a:pt x="6118217" y="3641598"/>
                  <a:pt x="6415989" y="4055891"/>
                  <a:pt x="6833446" y="4265122"/>
                </a:cubicBezTo>
                <a:cubicBezTo>
                  <a:pt x="7006212" y="4351289"/>
                  <a:pt x="7199476" y="4396818"/>
                  <a:pt x="7392381" y="4396818"/>
                </a:cubicBezTo>
                <a:cubicBezTo>
                  <a:pt x="7631318" y="4396818"/>
                  <a:pt x="7854863" y="4329352"/>
                  <a:pt x="8038777" y="4201828"/>
                </a:cubicBezTo>
                <a:cubicBezTo>
                  <a:pt x="8204997" y="4093580"/>
                  <a:pt x="8356472" y="3950232"/>
                  <a:pt x="8516795" y="3798468"/>
                </a:cubicBezTo>
                <a:cubicBezTo>
                  <a:pt x="8725451" y="3600960"/>
                  <a:pt x="8941301" y="3396691"/>
                  <a:pt x="9227636" y="3226587"/>
                </a:cubicBezTo>
                <a:cubicBezTo>
                  <a:pt x="9521526" y="3058497"/>
                  <a:pt x="9788586" y="2976789"/>
                  <a:pt x="10044137" y="2976789"/>
                </a:cubicBezTo>
                <a:cubicBezTo>
                  <a:pt x="10077727" y="2976789"/>
                  <a:pt x="10111604" y="2978228"/>
                  <a:pt x="10144905" y="2981105"/>
                </a:cubicBezTo>
                <a:cubicBezTo>
                  <a:pt x="10490653" y="3002539"/>
                  <a:pt x="10756202" y="3159049"/>
                  <a:pt x="10970253" y="3309158"/>
                </a:cubicBezTo>
                <a:lnTo>
                  <a:pt x="10987587" y="3322896"/>
                </a:lnTo>
                <a:cubicBezTo>
                  <a:pt x="10903721" y="3352961"/>
                  <a:pt x="10817771" y="3389067"/>
                  <a:pt x="10731963" y="3430425"/>
                </a:cubicBezTo>
                <a:cubicBezTo>
                  <a:pt x="10593219" y="3356197"/>
                  <a:pt x="10462601" y="3305993"/>
                  <a:pt x="10332919" y="3276935"/>
                </a:cubicBezTo>
                <a:cubicBezTo>
                  <a:pt x="10251068" y="3258522"/>
                  <a:pt x="10166267" y="3248165"/>
                  <a:pt x="10081107" y="3246223"/>
                </a:cubicBezTo>
                <a:cubicBezTo>
                  <a:pt x="10064565" y="3245504"/>
                  <a:pt x="10048309" y="3245144"/>
                  <a:pt x="10032989" y="3245144"/>
                </a:cubicBezTo>
                <a:cubicBezTo>
                  <a:pt x="9769093" y="3245144"/>
                  <a:pt x="9496495" y="3336777"/>
                  <a:pt x="9199586" y="3525295"/>
                </a:cubicBezTo>
                <a:cubicBezTo>
                  <a:pt x="8927923" y="3703311"/>
                  <a:pt x="8724444" y="3915204"/>
                  <a:pt x="8527512" y="4120264"/>
                </a:cubicBezTo>
                <a:cubicBezTo>
                  <a:pt x="8373519" y="4280659"/>
                  <a:pt x="8228013" y="4432134"/>
                  <a:pt x="8062656" y="4552610"/>
                </a:cubicBezTo>
                <a:cubicBezTo>
                  <a:pt x="7863566" y="4706458"/>
                  <a:pt x="7601541" y="4791187"/>
                  <a:pt x="7324843" y="4791187"/>
                </a:cubicBezTo>
                <a:cubicBezTo>
                  <a:pt x="7140856" y="4791187"/>
                  <a:pt x="6956870" y="4752779"/>
                  <a:pt x="6792880" y="4679990"/>
                </a:cubicBezTo>
                <a:cubicBezTo>
                  <a:pt x="6354565" y="4486078"/>
                  <a:pt x="6039746" y="4100413"/>
                  <a:pt x="5814618" y="3786241"/>
                </a:cubicBezTo>
                <a:lnTo>
                  <a:pt x="5462326" y="3228889"/>
                </a:lnTo>
                <a:lnTo>
                  <a:pt x="5461463" y="3227522"/>
                </a:lnTo>
                <a:cubicBezTo>
                  <a:pt x="5086802" y="2621476"/>
                  <a:pt x="4699410" y="1994715"/>
                  <a:pt x="4134865" y="1475772"/>
                </a:cubicBezTo>
                <a:cubicBezTo>
                  <a:pt x="3456606" y="812904"/>
                  <a:pt x="2598173" y="302591"/>
                  <a:pt x="1652277" y="0"/>
                </a:cubicBezTo>
                <a:lnTo>
                  <a:pt x="1650120" y="6833"/>
                </a:lnTo>
                <a:cubicBezTo>
                  <a:pt x="2594936" y="309065"/>
                  <a:pt x="3452362" y="818802"/>
                  <a:pt x="4129830" y="1481022"/>
                </a:cubicBezTo>
                <a:cubicBezTo>
                  <a:pt x="4693656" y="1999391"/>
                  <a:pt x="5080832" y="2625720"/>
                  <a:pt x="5455206" y="3231334"/>
                </a:cubicBezTo>
                <a:lnTo>
                  <a:pt x="5808505" y="3790269"/>
                </a:lnTo>
                <a:cubicBezTo>
                  <a:pt x="6034280" y="4105376"/>
                  <a:pt x="6349890" y="4491976"/>
                  <a:pt x="6789787" y="4686535"/>
                </a:cubicBezTo>
                <a:cubicBezTo>
                  <a:pt x="6954713" y="4759684"/>
                  <a:pt x="7139706" y="4798308"/>
                  <a:pt x="7324699" y="4798308"/>
                </a:cubicBezTo>
                <a:cubicBezTo>
                  <a:pt x="7602980" y="4798308"/>
                  <a:pt x="7866587" y="4713076"/>
                  <a:pt x="8066828" y="4558292"/>
                </a:cubicBezTo>
                <a:cubicBezTo>
                  <a:pt x="8232617" y="4437529"/>
                  <a:pt x="8378338" y="4285837"/>
                  <a:pt x="8532690" y="4125083"/>
                </a:cubicBezTo>
                <a:cubicBezTo>
                  <a:pt x="8729192" y="3920454"/>
                  <a:pt x="8932382" y="3708921"/>
                  <a:pt x="9203326" y="3531336"/>
                </a:cubicBezTo>
                <a:cubicBezTo>
                  <a:pt x="9499013" y="3343610"/>
                  <a:pt x="9770316" y="3252337"/>
                  <a:pt x="10032845" y="3252337"/>
                </a:cubicBezTo>
                <a:cubicBezTo>
                  <a:pt x="10048093" y="3252337"/>
                  <a:pt x="10064205" y="3252696"/>
                  <a:pt x="10080748" y="3253415"/>
                </a:cubicBezTo>
                <a:cubicBezTo>
                  <a:pt x="10165548" y="3255357"/>
                  <a:pt x="10249845" y="3265571"/>
                  <a:pt x="10331265" y="3283912"/>
                </a:cubicBezTo>
                <a:cubicBezTo>
                  <a:pt x="10458933" y="3312467"/>
                  <a:pt x="10587392" y="3361664"/>
                  <a:pt x="10723835" y="3434237"/>
                </a:cubicBezTo>
                <a:cubicBezTo>
                  <a:pt x="10642344" y="3473796"/>
                  <a:pt x="10561787" y="3517455"/>
                  <a:pt x="10484395" y="3563991"/>
                </a:cubicBezTo>
                <a:lnTo>
                  <a:pt x="10484323" y="3563991"/>
                </a:lnTo>
                <a:lnTo>
                  <a:pt x="10483963" y="3564206"/>
                </a:lnTo>
                <a:cubicBezTo>
                  <a:pt x="10360826" y="3522346"/>
                  <a:pt x="10234309" y="3501127"/>
                  <a:pt x="10107720" y="3501127"/>
                </a:cubicBezTo>
                <a:cubicBezTo>
                  <a:pt x="9849723" y="3501127"/>
                  <a:pt x="9603952" y="3592114"/>
                  <a:pt x="9415938" y="3757039"/>
                </a:cubicBezTo>
                <a:cubicBezTo>
                  <a:pt x="9214834" y="3905566"/>
                  <a:pt x="9059546" y="4092285"/>
                  <a:pt x="8894980" y="4290081"/>
                </a:cubicBezTo>
                <a:cubicBezTo>
                  <a:pt x="8742426" y="4473563"/>
                  <a:pt x="8584693" y="4663303"/>
                  <a:pt x="8373088" y="4845707"/>
                </a:cubicBezTo>
                <a:cubicBezTo>
                  <a:pt x="8087614" y="5100540"/>
                  <a:pt x="7640669" y="5252662"/>
                  <a:pt x="7177610" y="5252662"/>
                </a:cubicBezTo>
                <a:cubicBezTo>
                  <a:pt x="6936444" y="5252662"/>
                  <a:pt x="6703692" y="5210154"/>
                  <a:pt x="6504314" y="5129669"/>
                </a:cubicBezTo>
                <a:cubicBezTo>
                  <a:pt x="5899922" y="4898141"/>
                  <a:pt x="5526196" y="4502262"/>
                  <a:pt x="5195410" y="4116740"/>
                </a:cubicBezTo>
                <a:lnTo>
                  <a:pt x="4786440" y="3573125"/>
                </a:lnTo>
                <a:cubicBezTo>
                  <a:pt x="4343450" y="2975351"/>
                  <a:pt x="3960805" y="2459068"/>
                  <a:pt x="3403453" y="2022407"/>
                </a:cubicBezTo>
                <a:cubicBezTo>
                  <a:pt x="2713613" y="1452396"/>
                  <a:pt x="1875894" y="1056517"/>
                  <a:pt x="980923" y="877709"/>
                </a:cubicBezTo>
                <a:cubicBezTo>
                  <a:pt x="678979" y="817148"/>
                  <a:pt x="349703" y="779890"/>
                  <a:pt x="2302" y="766944"/>
                </a:cubicBezTo>
                <a:lnTo>
                  <a:pt x="2158" y="770540"/>
                </a:lnTo>
                <a:lnTo>
                  <a:pt x="2158" y="766944"/>
                </a:lnTo>
                <a:lnTo>
                  <a:pt x="2158" y="766944"/>
                </a:lnTo>
                <a:lnTo>
                  <a:pt x="2158" y="771044"/>
                </a:lnTo>
                <a:lnTo>
                  <a:pt x="2014" y="774136"/>
                </a:lnTo>
                <a:cubicBezTo>
                  <a:pt x="349055" y="787011"/>
                  <a:pt x="677900" y="824197"/>
                  <a:pt x="979484" y="884758"/>
                </a:cubicBezTo>
                <a:cubicBezTo>
                  <a:pt x="1873305" y="1063350"/>
                  <a:pt x="2709873" y="1458653"/>
                  <a:pt x="3398921" y="2028017"/>
                </a:cubicBezTo>
                <a:cubicBezTo>
                  <a:pt x="3955627" y="2464103"/>
                  <a:pt x="4337912" y="2980026"/>
                  <a:pt x="4781046" y="3577944"/>
                </a:cubicBezTo>
                <a:lnTo>
                  <a:pt x="5189800" y="4121271"/>
                </a:lnTo>
                <a:cubicBezTo>
                  <a:pt x="5521377" y="4507656"/>
                  <a:pt x="5895823" y="4904326"/>
                  <a:pt x="6501653" y="5136359"/>
                </a:cubicBezTo>
                <a:cubicBezTo>
                  <a:pt x="6701822" y="5217131"/>
                  <a:pt x="6935581" y="5259855"/>
                  <a:pt x="7177610" y="5259855"/>
                </a:cubicBezTo>
                <a:cubicBezTo>
                  <a:pt x="7642395" y="5259855"/>
                  <a:pt x="8091139" y="5107013"/>
                  <a:pt x="8377835" y="4851101"/>
                </a:cubicBezTo>
                <a:cubicBezTo>
                  <a:pt x="8589872" y="4668338"/>
                  <a:pt x="8747820" y="4478382"/>
                  <a:pt x="8900662" y="4294540"/>
                </a:cubicBezTo>
                <a:cubicBezTo>
                  <a:pt x="9064797" y="4097176"/>
                  <a:pt x="9219869" y="3910816"/>
                  <a:pt x="9420470" y="3762577"/>
                </a:cubicBezTo>
                <a:cubicBezTo>
                  <a:pt x="9607404" y="3598587"/>
                  <a:pt x="9851521" y="3508248"/>
                  <a:pt x="10107720" y="3508248"/>
                </a:cubicBezTo>
                <a:cubicBezTo>
                  <a:pt x="10231504" y="3508248"/>
                  <a:pt x="10355288" y="3528747"/>
                  <a:pt x="10475835" y="3569097"/>
                </a:cubicBezTo>
                <a:cubicBezTo>
                  <a:pt x="10410814" y="3608441"/>
                  <a:pt x="10348239" y="3649151"/>
                  <a:pt x="10289764" y="3690148"/>
                </a:cubicBezTo>
                <a:cubicBezTo>
                  <a:pt x="9915894" y="3946276"/>
                  <a:pt x="9566838" y="4257786"/>
                  <a:pt x="9229291" y="4559083"/>
                </a:cubicBezTo>
                <a:lnTo>
                  <a:pt x="9226917" y="4561169"/>
                </a:lnTo>
                <a:cubicBezTo>
                  <a:pt x="8800829" y="4941512"/>
                  <a:pt x="8398405" y="5300781"/>
                  <a:pt x="7951962" y="5556405"/>
                </a:cubicBezTo>
                <a:cubicBezTo>
                  <a:pt x="7699287" y="5700831"/>
                  <a:pt x="7419569" y="5774124"/>
                  <a:pt x="7120429" y="5774124"/>
                </a:cubicBezTo>
                <a:cubicBezTo>
                  <a:pt x="6400453" y="5774124"/>
                  <a:pt x="5715648" y="5354509"/>
                  <a:pt x="5356308" y="4938635"/>
                </a:cubicBezTo>
                <a:cubicBezTo>
                  <a:pt x="4978122" y="4506433"/>
                  <a:pt x="4698547" y="4158672"/>
                  <a:pt x="4473851" y="3879169"/>
                </a:cubicBezTo>
                <a:cubicBezTo>
                  <a:pt x="3961740" y="3242267"/>
                  <a:pt x="3679647" y="2891485"/>
                  <a:pt x="3010810" y="2485537"/>
                </a:cubicBezTo>
                <a:cubicBezTo>
                  <a:pt x="2573862" y="2216463"/>
                  <a:pt x="2100303" y="2091168"/>
                  <a:pt x="1520509" y="2091168"/>
                </a:cubicBezTo>
                <a:cubicBezTo>
                  <a:pt x="1434414" y="2091168"/>
                  <a:pt x="1344004" y="2093973"/>
                  <a:pt x="1251723" y="2099440"/>
                </a:cubicBezTo>
                <a:lnTo>
                  <a:pt x="1251723" y="2099440"/>
                </a:lnTo>
                <a:cubicBezTo>
                  <a:pt x="853758" y="2120873"/>
                  <a:pt x="432849" y="2238040"/>
                  <a:pt x="575" y="2447704"/>
                </a:cubicBezTo>
                <a:lnTo>
                  <a:pt x="3740" y="2454177"/>
                </a:lnTo>
                <a:cubicBezTo>
                  <a:pt x="435151" y="2244945"/>
                  <a:pt x="855125" y="2127994"/>
                  <a:pt x="1252155" y="2106632"/>
                </a:cubicBezTo>
                <a:lnTo>
                  <a:pt x="1251939" y="2103180"/>
                </a:lnTo>
                <a:lnTo>
                  <a:pt x="1252155" y="2106632"/>
                </a:lnTo>
                <a:cubicBezTo>
                  <a:pt x="1344220" y="2101166"/>
                  <a:pt x="1434558" y="2098361"/>
                  <a:pt x="1520509" y="2098361"/>
                </a:cubicBezTo>
                <a:cubicBezTo>
                  <a:pt x="2098936" y="2098361"/>
                  <a:pt x="2571272" y="2223367"/>
                  <a:pt x="3007070" y="2491650"/>
                </a:cubicBezTo>
                <a:cubicBezTo>
                  <a:pt x="3674900" y="2896880"/>
                  <a:pt x="3956705" y="3247374"/>
                  <a:pt x="4468313" y="3883701"/>
                </a:cubicBezTo>
                <a:cubicBezTo>
                  <a:pt x="4693009" y="4163132"/>
                  <a:pt x="4972584" y="4510964"/>
                  <a:pt x="5350913" y="4943238"/>
                </a:cubicBezTo>
                <a:cubicBezTo>
                  <a:pt x="5711333" y="5360335"/>
                  <a:pt x="6398224" y="5781173"/>
                  <a:pt x="7120501" y="5781173"/>
                </a:cubicBezTo>
                <a:cubicBezTo>
                  <a:pt x="7420935" y="5781173"/>
                  <a:pt x="7701877" y="5707592"/>
                  <a:pt x="7955631" y="5562518"/>
                </a:cubicBezTo>
                <a:cubicBezTo>
                  <a:pt x="8402721" y="5306535"/>
                  <a:pt x="8805433" y="4947050"/>
                  <a:pt x="9231809" y="4566419"/>
                </a:cubicBezTo>
                <a:lnTo>
                  <a:pt x="9234182" y="4564334"/>
                </a:lnTo>
                <a:cubicBezTo>
                  <a:pt x="9571586" y="4263252"/>
                  <a:pt x="9920425" y="3951886"/>
                  <a:pt x="10293935" y="3695974"/>
                </a:cubicBezTo>
                <a:cubicBezTo>
                  <a:pt x="10353850" y="3653970"/>
                  <a:pt x="10418079" y="3612253"/>
                  <a:pt x="10484826" y="3572046"/>
                </a:cubicBezTo>
                <a:cubicBezTo>
                  <a:pt x="10491660" y="3574420"/>
                  <a:pt x="10498492" y="3576865"/>
                  <a:pt x="10505253" y="3579383"/>
                </a:cubicBezTo>
                <a:cubicBezTo>
                  <a:pt x="10508346" y="3580534"/>
                  <a:pt x="10511367" y="3581541"/>
                  <a:pt x="10514459" y="3582691"/>
                </a:cubicBezTo>
                <a:cubicBezTo>
                  <a:pt x="10524601" y="3586503"/>
                  <a:pt x="10534671" y="3590387"/>
                  <a:pt x="10544812" y="3594487"/>
                </a:cubicBezTo>
                <a:cubicBezTo>
                  <a:pt x="10545747" y="3594847"/>
                  <a:pt x="10546610" y="3595278"/>
                  <a:pt x="10547545" y="3595638"/>
                </a:cubicBezTo>
                <a:cubicBezTo>
                  <a:pt x="10556680" y="3599378"/>
                  <a:pt x="10565887" y="3603190"/>
                  <a:pt x="10574949" y="3607146"/>
                </a:cubicBezTo>
                <a:cubicBezTo>
                  <a:pt x="10578186" y="3608513"/>
                  <a:pt x="10581351" y="3610023"/>
                  <a:pt x="10584515" y="3611461"/>
                </a:cubicBezTo>
                <a:cubicBezTo>
                  <a:pt x="10591349" y="3614482"/>
                  <a:pt x="10598109" y="3617503"/>
                  <a:pt x="10604943" y="3620668"/>
                </a:cubicBezTo>
                <a:cubicBezTo>
                  <a:pt x="10608754" y="3622466"/>
                  <a:pt x="10612566" y="3624336"/>
                  <a:pt x="10616451" y="3626206"/>
                </a:cubicBezTo>
                <a:cubicBezTo>
                  <a:pt x="10622564" y="3629155"/>
                  <a:pt x="10628678" y="3632032"/>
                  <a:pt x="10634791" y="3635053"/>
                </a:cubicBezTo>
                <a:cubicBezTo>
                  <a:pt x="10638963" y="3637139"/>
                  <a:pt x="10643063" y="3639297"/>
                  <a:pt x="10647235" y="3641455"/>
                </a:cubicBezTo>
                <a:cubicBezTo>
                  <a:pt x="10652916" y="3644404"/>
                  <a:pt x="10658671" y="3647281"/>
                  <a:pt x="10664352" y="3650302"/>
                </a:cubicBezTo>
                <a:cubicBezTo>
                  <a:pt x="10668741" y="3652603"/>
                  <a:pt x="10673056" y="3655049"/>
                  <a:pt x="10677371" y="3657422"/>
                </a:cubicBezTo>
                <a:cubicBezTo>
                  <a:pt x="10682838" y="3660371"/>
                  <a:pt x="10688232" y="3663320"/>
                  <a:pt x="10693699" y="3666413"/>
                </a:cubicBezTo>
                <a:cubicBezTo>
                  <a:pt x="10698158" y="3668930"/>
                  <a:pt x="10702617" y="3671591"/>
                  <a:pt x="10707077" y="3674181"/>
                </a:cubicBezTo>
                <a:cubicBezTo>
                  <a:pt x="10711464" y="3676698"/>
                  <a:pt x="10715851" y="3679288"/>
                  <a:pt x="10720239" y="3681877"/>
                </a:cubicBezTo>
                <a:cubicBezTo>
                  <a:pt x="10636302" y="3735605"/>
                  <a:pt x="10551285" y="3794800"/>
                  <a:pt x="10460443" y="3862770"/>
                </a:cubicBezTo>
                <a:cubicBezTo>
                  <a:pt x="10106785" y="4118897"/>
                  <a:pt x="9811027" y="4425877"/>
                  <a:pt x="9497862" y="4750909"/>
                </a:cubicBezTo>
                <a:lnTo>
                  <a:pt x="9496567" y="4752275"/>
                </a:lnTo>
                <a:cubicBezTo>
                  <a:pt x="9103709" y="5159878"/>
                  <a:pt x="8697400" y="5581363"/>
                  <a:pt x="8125447" y="5961922"/>
                </a:cubicBezTo>
                <a:lnTo>
                  <a:pt x="8070353" y="5992274"/>
                </a:lnTo>
                <a:cubicBezTo>
                  <a:pt x="7716910" y="6181798"/>
                  <a:pt x="7282622" y="6286235"/>
                  <a:pt x="6847472" y="6286235"/>
                </a:cubicBezTo>
                <a:cubicBezTo>
                  <a:pt x="6635578" y="6286235"/>
                  <a:pt x="6430303" y="6261636"/>
                  <a:pt x="6237182" y="6213158"/>
                </a:cubicBezTo>
                <a:cubicBezTo>
                  <a:pt x="5680837" y="6083836"/>
                  <a:pt x="5168366" y="5808145"/>
                  <a:pt x="4714011" y="5393780"/>
                </a:cubicBezTo>
                <a:lnTo>
                  <a:pt x="4363517" y="5048322"/>
                </a:lnTo>
                <a:lnTo>
                  <a:pt x="4361431" y="5046236"/>
                </a:lnTo>
                <a:cubicBezTo>
                  <a:pt x="4143280" y="4829739"/>
                  <a:pt x="3971018" y="4658772"/>
                  <a:pt x="3734743" y="4446951"/>
                </a:cubicBezTo>
                <a:cubicBezTo>
                  <a:pt x="3375546" y="4105735"/>
                  <a:pt x="2997648" y="3845436"/>
                  <a:pt x="2611694" y="3673318"/>
                </a:cubicBezTo>
                <a:cubicBezTo>
                  <a:pt x="2297955" y="3528172"/>
                  <a:pt x="1971556" y="3454520"/>
                  <a:pt x="1641417" y="3454520"/>
                </a:cubicBezTo>
                <a:cubicBezTo>
                  <a:pt x="1131391" y="3454520"/>
                  <a:pt x="646109" y="3630954"/>
                  <a:pt x="238218" y="3964689"/>
                </a:cubicBezTo>
                <a:lnTo>
                  <a:pt x="113643" y="4061573"/>
                </a:lnTo>
                <a:cubicBezTo>
                  <a:pt x="75019" y="4091422"/>
                  <a:pt x="37186" y="4120767"/>
                  <a:pt x="0" y="4149969"/>
                </a:cubicBezTo>
                <a:lnTo>
                  <a:pt x="4459" y="4155652"/>
                </a:lnTo>
                <a:cubicBezTo>
                  <a:pt x="41645" y="4126521"/>
                  <a:pt x="79478" y="4097176"/>
                  <a:pt x="118102" y="4067327"/>
                </a:cubicBezTo>
                <a:lnTo>
                  <a:pt x="242677" y="3970299"/>
                </a:lnTo>
                <a:cubicBezTo>
                  <a:pt x="649417" y="3637571"/>
                  <a:pt x="1133046" y="3461712"/>
                  <a:pt x="1641417" y="3461712"/>
                </a:cubicBezTo>
                <a:cubicBezTo>
                  <a:pt x="1970477" y="3461712"/>
                  <a:pt x="2295869" y="3535076"/>
                  <a:pt x="2608674" y="3679863"/>
                </a:cubicBezTo>
                <a:cubicBezTo>
                  <a:pt x="2993980" y="3851694"/>
                  <a:pt x="3371158" y="4111561"/>
                  <a:pt x="3729852" y="4452273"/>
                </a:cubicBezTo>
                <a:cubicBezTo>
                  <a:pt x="3966055" y="4664023"/>
                  <a:pt x="4138318" y="4834918"/>
                  <a:pt x="4356324" y="5051342"/>
                </a:cubicBezTo>
                <a:lnTo>
                  <a:pt x="4709048" y="5398959"/>
                </a:lnTo>
                <a:cubicBezTo>
                  <a:pt x="5164410" y="5814258"/>
                  <a:pt x="5678031" y="6090525"/>
                  <a:pt x="6235528" y="6220063"/>
                </a:cubicBezTo>
                <a:cubicBezTo>
                  <a:pt x="6429151" y="6268685"/>
                  <a:pt x="6635003" y="6293355"/>
                  <a:pt x="6847472" y="6293355"/>
                </a:cubicBezTo>
                <a:cubicBezTo>
                  <a:pt x="7283773" y="6293355"/>
                  <a:pt x="7719283" y="6188631"/>
                  <a:pt x="8073805" y="5998532"/>
                </a:cubicBezTo>
                <a:lnTo>
                  <a:pt x="8129187" y="5967963"/>
                </a:lnTo>
                <a:cubicBezTo>
                  <a:pt x="8702076" y="5586829"/>
                  <a:pt x="9108600" y="5165057"/>
                  <a:pt x="9501746" y="4757166"/>
                </a:cubicBezTo>
                <a:lnTo>
                  <a:pt x="9503040" y="4755800"/>
                </a:lnTo>
                <a:cubicBezTo>
                  <a:pt x="9815917" y="4431055"/>
                  <a:pt x="10111460" y="4124220"/>
                  <a:pt x="10464687" y="3868452"/>
                </a:cubicBezTo>
                <a:cubicBezTo>
                  <a:pt x="10556464" y="3799691"/>
                  <a:pt x="10642344" y="3739921"/>
                  <a:pt x="10727144" y="3685833"/>
                </a:cubicBezTo>
                <a:cubicBezTo>
                  <a:pt x="10730525" y="3687847"/>
                  <a:pt x="10733905" y="3689861"/>
                  <a:pt x="10737357" y="3691803"/>
                </a:cubicBezTo>
                <a:cubicBezTo>
                  <a:pt x="10742824" y="3694967"/>
                  <a:pt x="10748506" y="3698132"/>
                  <a:pt x="10754116" y="3701728"/>
                </a:cubicBezTo>
                <a:cubicBezTo>
                  <a:pt x="10896889" y="3781781"/>
                  <a:pt x="11036856" y="3871401"/>
                  <a:pt x="11172221" y="3957999"/>
                </a:cubicBezTo>
                <a:cubicBezTo>
                  <a:pt x="11353545" y="4074016"/>
                  <a:pt x="11559108" y="4205568"/>
                  <a:pt x="11776181" y="4312090"/>
                </a:cubicBezTo>
                <a:lnTo>
                  <a:pt x="11779345" y="4305617"/>
                </a:lnTo>
                <a:cubicBezTo>
                  <a:pt x="11562705" y="4199239"/>
                  <a:pt x="11357285" y="4067830"/>
                  <a:pt x="11176104" y="3951886"/>
                </a:cubicBezTo>
                <a:cubicBezTo>
                  <a:pt x="11040668" y="3865216"/>
                  <a:pt x="10900629" y="3775524"/>
                  <a:pt x="10757856" y="3695471"/>
                </a:cubicBezTo>
                <a:cubicBezTo>
                  <a:pt x="10752246" y="3691874"/>
                  <a:pt x="10746492" y="3688566"/>
                  <a:pt x="10740953" y="3685401"/>
                </a:cubicBezTo>
                <a:cubicBezTo>
                  <a:pt x="10738652" y="3684107"/>
                  <a:pt x="10736350" y="3682668"/>
                  <a:pt x="10733977" y="3681373"/>
                </a:cubicBezTo>
                <a:cubicBezTo>
                  <a:pt x="10802090" y="3638146"/>
                  <a:pt x="10870492" y="3598227"/>
                  <a:pt x="10937383" y="3562840"/>
                </a:cubicBezTo>
                <a:cubicBezTo>
                  <a:pt x="11075336" y="3656271"/>
                  <a:pt x="11204155" y="3751933"/>
                  <a:pt x="11324343" y="3841912"/>
                </a:cubicBezTo>
                <a:lnTo>
                  <a:pt x="11343547" y="3856297"/>
                </a:lnTo>
                <a:cubicBezTo>
                  <a:pt x="11478624" y="3956993"/>
                  <a:pt x="11624417" y="4063227"/>
                  <a:pt x="11775821" y="4158097"/>
                </a:cubicBezTo>
                <a:lnTo>
                  <a:pt x="11779633" y="4151983"/>
                </a:lnTo>
                <a:cubicBezTo>
                  <a:pt x="11628445" y="4057257"/>
                  <a:pt x="11482795" y="3951095"/>
                  <a:pt x="11347863" y="3850542"/>
                </a:cubicBezTo>
                <a:lnTo>
                  <a:pt x="11328659" y="3836157"/>
                </a:lnTo>
                <a:cubicBezTo>
                  <a:pt x="11209190" y="3746682"/>
                  <a:pt x="11081090" y="3651596"/>
                  <a:pt x="10944504" y="3559100"/>
                </a:cubicBezTo>
                <a:cubicBezTo>
                  <a:pt x="11016069" y="3521483"/>
                  <a:pt x="11088427" y="3487893"/>
                  <a:pt x="11159634" y="3459267"/>
                </a:cubicBezTo>
                <a:lnTo>
                  <a:pt x="11368290" y="3625199"/>
                </a:lnTo>
                <a:close/>
                <a:moveTo>
                  <a:pt x="11279461" y="3408128"/>
                </a:moveTo>
                <a:cubicBezTo>
                  <a:pt x="11242276" y="3420211"/>
                  <a:pt x="11203364" y="3434380"/>
                  <a:pt x="11160856" y="3451355"/>
                </a:cubicBezTo>
                <a:lnTo>
                  <a:pt x="11002188" y="3325341"/>
                </a:lnTo>
                <a:cubicBezTo>
                  <a:pt x="11042178" y="3311244"/>
                  <a:pt x="11084975" y="3297650"/>
                  <a:pt x="11129640" y="3284847"/>
                </a:cubicBezTo>
                <a:lnTo>
                  <a:pt x="11279461" y="3408128"/>
                </a:lnTo>
                <a:close/>
                <a:moveTo>
                  <a:pt x="10993772" y="3328218"/>
                </a:moveTo>
                <a:lnTo>
                  <a:pt x="10993988" y="3328434"/>
                </a:lnTo>
                <a:lnTo>
                  <a:pt x="10994276" y="3328290"/>
                </a:lnTo>
                <a:lnTo>
                  <a:pt x="11153088" y="3454376"/>
                </a:lnTo>
                <a:cubicBezTo>
                  <a:pt x="11081809" y="3483146"/>
                  <a:pt x="11009381" y="3516879"/>
                  <a:pt x="10937814" y="3554712"/>
                </a:cubicBezTo>
                <a:cubicBezTo>
                  <a:pt x="10933643" y="3551835"/>
                  <a:pt x="10929543" y="3548958"/>
                  <a:pt x="10925515" y="3546009"/>
                </a:cubicBezTo>
                <a:cubicBezTo>
                  <a:pt x="10919618" y="3541766"/>
                  <a:pt x="10913719" y="3537594"/>
                  <a:pt x="10907462" y="3533422"/>
                </a:cubicBezTo>
                <a:cubicBezTo>
                  <a:pt x="10848051" y="3495733"/>
                  <a:pt x="10793100" y="3463366"/>
                  <a:pt x="10739659" y="3434596"/>
                </a:cubicBezTo>
                <a:cubicBezTo>
                  <a:pt x="10825035" y="3393670"/>
                  <a:pt x="10910483" y="3357923"/>
                  <a:pt x="10993772" y="3328218"/>
                </a:cubicBezTo>
                <a:close/>
                <a:moveTo>
                  <a:pt x="10731748" y="3438480"/>
                </a:moveTo>
                <a:cubicBezTo>
                  <a:pt x="10786339" y="3467754"/>
                  <a:pt x="10842585" y="3500768"/>
                  <a:pt x="10903577" y="3539464"/>
                </a:cubicBezTo>
                <a:cubicBezTo>
                  <a:pt x="10909692" y="3543492"/>
                  <a:pt x="10915517" y="3547663"/>
                  <a:pt x="10921416" y="3551835"/>
                </a:cubicBezTo>
                <a:cubicBezTo>
                  <a:pt x="10924508" y="3554065"/>
                  <a:pt x="10927673" y="3556223"/>
                  <a:pt x="10930838" y="3558452"/>
                </a:cubicBezTo>
                <a:cubicBezTo>
                  <a:pt x="10863731" y="3594128"/>
                  <a:pt x="10795258" y="3634118"/>
                  <a:pt x="10727000" y="3677489"/>
                </a:cubicBezTo>
                <a:cubicBezTo>
                  <a:pt x="10651118" y="3631960"/>
                  <a:pt x="10572288" y="3594919"/>
                  <a:pt x="10492954" y="3567299"/>
                </a:cubicBezTo>
                <a:cubicBezTo>
                  <a:pt x="10570202" y="3521123"/>
                  <a:pt x="10650471" y="3477752"/>
                  <a:pt x="10731748" y="3438480"/>
                </a:cubicBezTo>
                <a:close/>
              </a:path>
            </a:pathLst>
          </a:custGeom>
          <a:solidFill>
            <a:schemeClr val="bg1">
              <a:alpha val="30000"/>
            </a:schemeClr>
          </a:solidFill>
          <a:ln w="7187" cap="flat">
            <a:noFill/>
            <a:prstDash val="solid"/>
            <a:miter/>
          </a:ln>
        </p:spPr>
        <p:txBody>
          <a:bodyPr rtlCol="0" anchor="ctr"/>
          <a:lstStyle/>
          <a:p>
            <a:endParaRPr lang="en-GB"/>
          </a:p>
        </p:txBody>
      </p:sp>
      <p:cxnSp>
        <p:nvCxnSpPr>
          <p:cNvPr id="110" name="Straight Connector 109">
            <a:extLst>
              <a:ext uri="{FF2B5EF4-FFF2-40B4-BE49-F238E27FC236}">
                <a16:creationId xmlns:a16="http://schemas.microsoft.com/office/drawing/2014/main" id="{75B75468-0434-4402-AB2B-C030AF1561D2}"/>
              </a:ext>
            </a:extLst>
          </p:cNvPr>
          <p:cNvCxnSpPr>
            <a:cxnSpLocks/>
          </p:cNvCxnSpPr>
          <p:nvPr userDrawn="1"/>
        </p:nvCxnSpPr>
        <p:spPr>
          <a:xfrm>
            <a:off x="0" y="4767263"/>
            <a:ext cx="75396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40D8EBF-6145-4EA1-A7D6-7C7F6D0A700F}"/>
              </a:ext>
            </a:extLst>
          </p:cNvPr>
          <p:cNvCxnSpPr>
            <a:cxnSpLocks/>
          </p:cNvCxnSpPr>
          <p:nvPr userDrawn="1"/>
        </p:nvCxnSpPr>
        <p:spPr>
          <a:xfrm>
            <a:off x="8928000" y="4767263"/>
            <a:ext cx="21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SmartArt Placeholder 8">
            <a:extLst>
              <a:ext uri="{FF2B5EF4-FFF2-40B4-BE49-F238E27FC236}">
                <a16:creationId xmlns:a16="http://schemas.microsoft.com/office/drawing/2014/main" id="{ED7B14F9-54BC-4583-8002-62710E1D0C42}"/>
              </a:ext>
            </a:extLst>
          </p:cNvPr>
          <p:cNvSpPr>
            <a:spLocks noGrp="1"/>
          </p:cNvSpPr>
          <p:nvPr>
            <p:ph type="dgm" sz="quarter" idx="19"/>
          </p:nvPr>
        </p:nvSpPr>
        <p:spPr>
          <a:xfrm>
            <a:off x="7726825" y="4715349"/>
            <a:ext cx="1058398" cy="103827"/>
          </a:xfrm>
          <a:blipFill>
            <a:blip r:embed="rId3"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15" name="Footer Placeholder 4">
            <a:extLst>
              <a:ext uri="{FF2B5EF4-FFF2-40B4-BE49-F238E27FC236}">
                <a16:creationId xmlns:a16="http://schemas.microsoft.com/office/drawing/2014/main" id="{94D60534-1DD6-4F19-805C-350051B4B9DD}"/>
              </a:ext>
            </a:extLst>
          </p:cNvPr>
          <p:cNvSpPr>
            <a:spLocks noGrp="1"/>
          </p:cNvSpPr>
          <p:nvPr>
            <p:ph type="ftr" sz="quarter" idx="3"/>
          </p:nvPr>
        </p:nvSpPr>
        <p:spPr>
          <a:xfrm>
            <a:off x="360000" y="4820925"/>
            <a:ext cx="7377230" cy="274637"/>
          </a:xfrm>
          <a:prstGeom prst="rect">
            <a:avLst/>
          </a:prstGeom>
        </p:spPr>
        <p:txBody>
          <a:bodyPr vert="horz" lIns="91440" tIns="45720" rIns="91440" bIns="45720" rtlCol="0" anchor="ctr"/>
          <a:lstStyle>
            <a:lvl1pPr algn="l">
              <a:defRPr sz="900">
                <a:solidFill>
                  <a:schemeClr val="bg1"/>
                </a:solidFill>
              </a:defRPr>
            </a:lvl1pPr>
          </a:lstStyle>
          <a:p>
            <a:r>
              <a:rPr lang="en-US"/>
              <a:t>"We engineer invention through curiosity and creativity using our core technology"</a:t>
            </a:r>
            <a:endParaRPr lang="en-GB" dirty="0"/>
          </a:p>
        </p:txBody>
      </p:sp>
      <p:sp>
        <p:nvSpPr>
          <p:cNvPr id="16" name="Slide Number Placeholder 5">
            <a:extLst>
              <a:ext uri="{FF2B5EF4-FFF2-40B4-BE49-F238E27FC236}">
                <a16:creationId xmlns:a16="http://schemas.microsoft.com/office/drawing/2014/main" id="{053A3861-B4E1-4B50-9C37-8A6537016814}"/>
              </a:ext>
            </a:extLst>
          </p:cNvPr>
          <p:cNvSpPr>
            <a:spLocks noGrp="1"/>
          </p:cNvSpPr>
          <p:nvPr>
            <p:ph type="sldNum" sz="quarter" idx="4"/>
          </p:nvPr>
        </p:nvSpPr>
        <p:spPr>
          <a:xfrm>
            <a:off x="7737230" y="4820925"/>
            <a:ext cx="1052169" cy="274637"/>
          </a:xfrm>
          <a:prstGeom prst="rect">
            <a:avLst/>
          </a:prstGeom>
        </p:spPr>
        <p:txBody>
          <a:bodyPr vert="horz" lIns="91440" tIns="45720" rIns="91440" bIns="45720" rtlCol="0" anchor="ctr"/>
          <a:lstStyle>
            <a:lvl1pPr algn="r">
              <a:defRPr sz="900">
                <a:solidFill>
                  <a:schemeClr val="bg1"/>
                </a:solidFill>
              </a:defRPr>
            </a:lvl1pPr>
          </a:lstStyle>
          <a:p>
            <a:fld id="{DF32FFA7-C492-4FCA-8AAC-8A53CB163321}" type="slidenum">
              <a:rPr lang="en-GB" smtClean="0"/>
              <a:pPr/>
              <a:t>‹#›</a:t>
            </a:fld>
            <a:endParaRPr lang="en-GB" dirty="0"/>
          </a:p>
        </p:txBody>
      </p:sp>
      <p:pic>
        <p:nvPicPr>
          <p:cNvPr id="18" name="Picture 17">
            <a:extLst>
              <a:ext uri="{FF2B5EF4-FFF2-40B4-BE49-F238E27FC236}">
                <a16:creationId xmlns:a16="http://schemas.microsoft.com/office/drawing/2014/main" id="{A669FB94-38E6-4DD2-8ABA-48415D2F9F06}"/>
              </a:ext>
            </a:extLst>
          </p:cNvPr>
          <p:cNvPicPr>
            <a:picLocks noChangeAspect="1"/>
          </p:cNvPicPr>
          <p:nvPr userDrawn="1"/>
        </p:nvPicPr>
        <p:blipFill>
          <a:blip r:embed="rId4"/>
          <a:stretch>
            <a:fillRect/>
          </a:stretch>
        </p:blipFill>
        <p:spPr>
          <a:xfrm>
            <a:off x="719137" y="1839250"/>
            <a:ext cx="3816640" cy="610662"/>
          </a:xfrm>
          <a:prstGeom prst="rect">
            <a:avLst/>
          </a:prstGeom>
        </p:spPr>
      </p:pic>
      <p:sp>
        <p:nvSpPr>
          <p:cNvPr id="19" name="Rectangle 18">
            <a:extLst>
              <a:ext uri="{FF2B5EF4-FFF2-40B4-BE49-F238E27FC236}">
                <a16:creationId xmlns:a16="http://schemas.microsoft.com/office/drawing/2014/main" id="{89A7A24F-072A-4B70-BA31-FEAD46954862}"/>
              </a:ext>
            </a:extLst>
          </p:cNvPr>
          <p:cNvSpPr/>
          <p:nvPr userDrawn="1"/>
        </p:nvSpPr>
        <p:spPr>
          <a:xfrm>
            <a:off x="719138" y="2708075"/>
            <a:ext cx="610118"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hlinkClick r:id="rId5"/>
            <a:extLst>
              <a:ext uri="{FF2B5EF4-FFF2-40B4-BE49-F238E27FC236}">
                <a16:creationId xmlns:a16="http://schemas.microsoft.com/office/drawing/2014/main" id="{C10B4ACE-F1F4-4CFA-A82F-1C131A826413}"/>
              </a:ext>
            </a:extLst>
          </p:cNvPr>
          <p:cNvSpPr txBox="1"/>
          <p:nvPr userDrawn="1"/>
        </p:nvSpPr>
        <p:spPr>
          <a:xfrm>
            <a:off x="719137" y="2905338"/>
            <a:ext cx="5455920" cy="249299"/>
          </a:xfrm>
          <a:prstGeom prst="rect">
            <a:avLst/>
          </a:prstGeom>
          <a:noFill/>
        </p:spPr>
        <p:txBody>
          <a:bodyPr wrap="square" lIns="0" tIns="0" rIns="0" bIns="0" rtlCol="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solidFill>
                  <a:schemeClr val="bg1"/>
                </a:solidFill>
              </a:rPr>
              <a:t>www.fttechnologies.co</a:t>
            </a:r>
            <a:r>
              <a:rPr lang="en-GB" dirty="0">
                <a:solidFill>
                  <a:schemeClr val="bg1"/>
                </a:solidFill>
              </a:rPr>
              <a:t>m</a:t>
            </a:r>
            <a:endParaRPr lang="en-US" dirty="0">
              <a:solidFill>
                <a:schemeClr val="bg1"/>
              </a:solidFill>
            </a:endParaRPr>
          </a:p>
        </p:txBody>
      </p:sp>
    </p:spTree>
    <p:extLst>
      <p:ext uri="{BB962C8B-B14F-4D97-AF65-F5344CB8AC3E}">
        <p14:creationId xmlns:p14="http://schemas.microsoft.com/office/powerpoint/2010/main" val="1391787167"/>
      </p:ext>
    </p:extLst>
  </p:cSld>
  <p:clrMapOvr>
    <a:masterClrMapping/>
  </p:clrMapOvr>
  <p:extLst>
    <p:ext uri="{DCECCB84-F9BA-43D5-87BE-67443E8EF086}">
      <p15:sldGuideLst xmlns:p15="http://schemas.microsoft.com/office/powerpoint/2012/main">
        <p15:guide id="1" pos="453" userDrawn="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losing_Slide - Black">
    <p:bg>
      <p:bgPr>
        <a:blipFill dpi="0" rotWithShape="1">
          <a:blip r:embed="rId2">
            <a:lum/>
          </a:blip>
          <a:srcRect/>
          <a:stretch>
            <a:fillRect l="-8000" r="-8000"/>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9408F69-A01B-425F-BA18-707DADA340D2}"/>
              </a:ext>
            </a:extLst>
          </p:cNvPr>
          <p:cNvSpPr/>
          <p:nvPr userDrawn="1"/>
        </p:nvSpPr>
        <p:spPr>
          <a:xfrm>
            <a:off x="0" y="0"/>
            <a:ext cx="9144000" cy="51435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2" name="Graphic 30">
            <a:extLst>
              <a:ext uri="{FF2B5EF4-FFF2-40B4-BE49-F238E27FC236}">
                <a16:creationId xmlns:a16="http://schemas.microsoft.com/office/drawing/2014/main" id="{C4F5B176-830A-4667-A06E-C629299FFF69}"/>
              </a:ext>
            </a:extLst>
          </p:cNvPr>
          <p:cNvSpPr/>
          <p:nvPr userDrawn="1"/>
        </p:nvSpPr>
        <p:spPr>
          <a:xfrm>
            <a:off x="-1" y="-184592"/>
            <a:ext cx="9144001" cy="4885100"/>
          </a:xfrm>
          <a:custGeom>
            <a:avLst/>
            <a:gdLst>
              <a:gd name="connsiteX0" fmla="*/ 11368290 w 11779992"/>
              <a:gd name="connsiteY0" fmla="*/ 3625199 h 6293355"/>
              <a:gd name="connsiteX1" fmla="*/ 11775605 w 11779992"/>
              <a:gd name="connsiteY1" fmla="*/ 3945412 h 6293355"/>
              <a:gd name="connsiteX2" fmla="*/ 11779777 w 11779992"/>
              <a:gd name="connsiteY2" fmla="*/ 3939587 h 6293355"/>
              <a:gd name="connsiteX3" fmla="*/ 11372821 w 11779992"/>
              <a:gd name="connsiteY3" fmla="*/ 3619661 h 6293355"/>
              <a:gd name="connsiteX4" fmla="*/ 11167329 w 11779992"/>
              <a:gd name="connsiteY4" fmla="*/ 3456462 h 6293355"/>
              <a:gd name="connsiteX5" fmla="*/ 11285647 w 11779992"/>
              <a:gd name="connsiteY5" fmla="*/ 3413666 h 6293355"/>
              <a:gd name="connsiteX6" fmla="*/ 11285863 w 11779992"/>
              <a:gd name="connsiteY6" fmla="*/ 3413954 h 6293355"/>
              <a:gd name="connsiteX7" fmla="*/ 11286295 w 11779992"/>
              <a:gd name="connsiteY7" fmla="*/ 3413738 h 6293355"/>
              <a:gd name="connsiteX8" fmla="*/ 11323408 w 11779992"/>
              <a:gd name="connsiteY8" fmla="*/ 3444306 h 6293355"/>
              <a:gd name="connsiteX9" fmla="*/ 11411374 w 11779992"/>
              <a:gd name="connsiteY9" fmla="*/ 3520620 h 6293355"/>
              <a:gd name="connsiteX10" fmla="*/ 11775605 w 11779992"/>
              <a:gd name="connsiteY10" fmla="*/ 3824721 h 6293355"/>
              <a:gd name="connsiteX11" fmla="*/ 11779993 w 11779992"/>
              <a:gd name="connsiteY11" fmla="*/ 3819039 h 6293355"/>
              <a:gd name="connsiteX12" fmla="*/ 11416120 w 11779992"/>
              <a:gd name="connsiteY12" fmla="*/ 3515153 h 6293355"/>
              <a:gd name="connsiteX13" fmla="*/ 11328083 w 11779992"/>
              <a:gd name="connsiteY13" fmla="*/ 3438768 h 6293355"/>
              <a:gd name="connsiteX14" fmla="*/ 11294278 w 11779992"/>
              <a:gd name="connsiteY14" fmla="*/ 3410861 h 6293355"/>
              <a:gd name="connsiteX15" fmla="*/ 11777763 w 11779992"/>
              <a:gd name="connsiteY15" fmla="*/ 3336993 h 6293355"/>
              <a:gd name="connsiteX16" fmla="*/ 11777907 w 11779992"/>
              <a:gd name="connsiteY16" fmla="*/ 3329801 h 6293355"/>
              <a:gd name="connsiteX17" fmla="*/ 11287661 w 11779992"/>
              <a:gd name="connsiteY17" fmla="*/ 3405466 h 6293355"/>
              <a:gd name="connsiteX18" fmla="*/ 11138056 w 11779992"/>
              <a:gd name="connsiteY18" fmla="*/ 3282330 h 6293355"/>
              <a:gd name="connsiteX19" fmla="*/ 11646067 w 11779992"/>
              <a:gd name="connsiteY19" fmla="*/ 3207527 h 6293355"/>
              <a:gd name="connsiteX20" fmla="*/ 11777547 w 11779992"/>
              <a:gd name="connsiteY20" fmla="*/ 3213065 h 6293355"/>
              <a:gd name="connsiteX21" fmla="*/ 11778123 w 11779992"/>
              <a:gd name="connsiteY21" fmla="*/ 3205873 h 6293355"/>
              <a:gd name="connsiteX22" fmla="*/ 11646067 w 11779992"/>
              <a:gd name="connsiteY22" fmla="*/ 3200262 h 6293355"/>
              <a:gd name="connsiteX23" fmla="*/ 11131222 w 11779992"/>
              <a:gd name="connsiteY23" fmla="*/ 3276719 h 6293355"/>
              <a:gd name="connsiteX24" fmla="*/ 11016860 w 11779992"/>
              <a:gd name="connsiteY24" fmla="*/ 3182569 h 6293355"/>
              <a:gd name="connsiteX25" fmla="*/ 10361905 w 11779992"/>
              <a:gd name="connsiteY25" fmla="*/ 2856026 h 6293355"/>
              <a:gd name="connsiteX26" fmla="*/ 10145696 w 11779992"/>
              <a:gd name="connsiteY26" fmla="*/ 2822005 h 6293355"/>
              <a:gd name="connsiteX27" fmla="*/ 10018819 w 11779992"/>
              <a:gd name="connsiteY27" fmla="*/ 2815891 h 6293355"/>
              <a:gd name="connsiteX28" fmla="*/ 9145929 w 11779992"/>
              <a:gd name="connsiteY28" fmla="*/ 3071587 h 6293355"/>
              <a:gd name="connsiteX29" fmla="*/ 8392507 w 11779992"/>
              <a:gd name="connsiteY29" fmla="*/ 3651524 h 6293355"/>
              <a:gd name="connsiteX30" fmla="*/ 7925997 w 11779992"/>
              <a:gd name="connsiteY30" fmla="*/ 4025538 h 6293355"/>
              <a:gd name="connsiteX31" fmla="*/ 7474519 w 11779992"/>
              <a:gd name="connsiteY31" fmla="*/ 4164282 h 6293355"/>
              <a:gd name="connsiteX32" fmla="*/ 7001033 w 11779992"/>
              <a:gd name="connsiteY32" fmla="*/ 4033953 h 6293355"/>
              <a:gd name="connsiteX33" fmla="*/ 6290623 w 11779992"/>
              <a:gd name="connsiteY33" fmla="*/ 3222847 h 6293355"/>
              <a:gd name="connsiteX34" fmla="*/ 5898340 w 11779992"/>
              <a:gd name="connsiteY34" fmla="*/ 2456047 h 6293355"/>
              <a:gd name="connsiteX35" fmla="*/ 4911088 w 11779992"/>
              <a:gd name="connsiteY35" fmla="*/ 628631 h 6293355"/>
              <a:gd name="connsiteX36" fmla="*/ 4462990 w 11779992"/>
              <a:gd name="connsiteY36" fmla="*/ 935 h 6293355"/>
              <a:gd name="connsiteX37" fmla="*/ 4457668 w 11779992"/>
              <a:gd name="connsiteY37" fmla="*/ 5754 h 6293355"/>
              <a:gd name="connsiteX38" fmla="*/ 4904902 w 11779992"/>
              <a:gd name="connsiteY38" fmla="*/ 632227 h 6293355"/>
              <a:gd name="connsiteX39" fmla="*/ 5892082 w 11779992"/>
              <a:gd name="connsiteY39" fmla="*/ 2459643 h 6293355"/>
              <a:gd name="connsiteX40" fmla="*/ 6284365 w 11779992"/>
              <a:gd name="connsiteY40" fmla="*/ 3226443 h 6293355"/>
              <a:gd name="connsiteX41" fmla="*/ 6997653 w 11779992"/>
              <a:gd name="connsiteY41" fmla="*/ 4040354 h 6293355"/>
              <a:gd name="connsiteX42" fmla="*/ 7474519 w 11779992"/>
              <a:gd name="connsiteY42" fmla="*/ 4171547 h 6293355"/>
              <a:gd name="connsiteX43" fmla="*/ 7929738 w 11779992"/>
              <a:gd name="connsiteY43" fmla="*/ 4031723 h 6293355"/>
              <a:gd name="connsiteX44" fmla="*/ 8397398 w 11779992"/>
              <a:gd name="connsiteY44" fmla="*/ 3656847 h 6293355"/>
              <a:gd name="connsiteX45" fmla="*/ 9149453 w 11779992"/>
              <a:gd name="connsiteY45" fmla="*/ 3077917 h 6293355"/>
              <a:gd name="connsiteX46" fmla="*/ 10018819 w 11779992"/>
              <a:gd name="connsiteY46" fmla="*/ 2823156 h 6293355"/>
              <a:gd name="connsiteX47" fmla="*/ 10145049 w 11779992"/>
              <a:gd name="connsiteY47" fmla="*/ 2829198 h 6293355"/>
              <a:gd name="connsiteX48" fmla="*/ 10360251 w 11779992"/>
              <a:gd name="connsiteY48" fmla="*/ 2863075 h 6293355"/>
              <a:gd name="connsiteX49" fmla="*/ 11012473 w 11779992"/>
              <a:gd name="connsiteY49" fmla="*/ 3188323 h 6293355"/>
              <a:gd name="connsiteX50" fmla="*/ 11122879 w 11779992"/>
              <a:gd name="connsiteY50" fmla="*/ 3279237 h 6293355"/>
              <a:gd name="connsiteX51" fmla="*/ 10995571 w 11779992"/>
              <a:gd name="connsiteY51" fmla="*/ 3320019 h 6293355"/>
              <a:gd name="connsiteX52" fmla="*/ 10974568 w 11779992"/>
              <a:gd name="connsiteY52" fmla="*/ 3303332 h 6293355"/>
              <a:gd name="connsiteX53" fmla="*/ 10145481 w 11779992"/>
              <a:gd name="connsiteY53" fmla="*/ 2973840 h 6293355"/>
              <a:gd name="connsiteX54" fmla="*/ 10044209 w 11779992"/>
              <a:gd name="connsiteY54" fmla="*/ 2969525 h 6293355"/>
              <a:gd name="connsiteX55" fmla="*/ 9224040 w 11779992"/>
              <a:gd name="connsiteY55" fmla="*/ 3220330 h 6293355"/>
              <a:gd name="connsiteX56" fmla="*/ 8511904 w 11779992"/>
              <a:gd name="connsiteY56" fmla="*/ 3793218 h 6293355"/>
              <a:gd name="connsiteX57" fmla="*/ 8034821 w 11779992"/>
              <a:gd name="connsiteY57" fmla="*/ 4195858 h 6293355"/>
              <a:gd name="connsiteX58" fmla="*/ 7392453 w 11779992"/>
              <a:gd name="connsiteY58" fmla="*/ 4389626 h 6293355"/>
              <a:gd name="connsiteX59" fmla="*/ 6836755 w 11779992"/>
              <a:gd name="connsiteY59" fmla="*/ 4258721 h 6293355"/>
              <a:gd name="connsiteX60" fmla="*/ 5936820 w 11779992"/>
              <a:gd name="connsiteY60" fmla="*/ 3344545 h 6293355"/>
              <a:gd name="connsiteX61" fmla="*/ 5675658 w 11779992"/>
              <a:gd name="connsiteY61" fmla="*/ 2892996 h 6293355"/>
              <a:gd name="connsiteX62" fmla="*/ 5675011 w 11779992"/>
              <a:gd name="connsiteY62" fmla="*/ 2891845 h 6293355"/>
              <a:gd name="connsiteX63" fmla="*/ 4369487 w 11779992"/>
              <a:gd name="connsiteY63" fmla="*/ 945751 h 6293355"/>
              <a:gd name="connsiteX64" fmla="*/ 3291464 w 11779992"/>
              <a:gd name="connsiteY64" fmla="*/ 432 h 6293355"/>
              <a:gd name="connsiteX65" fmla="*/ 3287509 w 11779992"/>
              <a:gd name="connsiteY65" fmla="*/ 6473 h 6293355"/>
              <a:gd name="connsiteX66" fmla="*/ 4363805 w 11779992"/>
              <a:gd name="connsiteY66" fmla="*/ 950282 h 6293355"/>
              <a:gd name="connsiteX67" fmla="*/ 5668609 w 11779992"/>
              <a:gd name="connsiteY67" fmla="*/ 2895297 h 6293355"/>
              <a:gd name="connsiteX68" fmla="*/ 5930562 w 11779992"/>
              <a:gd name="connsiteY68" fmla="*/ 3348214 h 6293355"/>
              <a:gd name="connsiteX69" fmla="*/ 6833446 w 11779992"/>
              <a:gd name="connsiteY69" fmla="*/ 4265122 h 6293355"/>
              <a:gd name="connsiteX70" fmla="*/ 7392381 w 11779992"/>
              <a:gd name="connsiteY70" fmla="*/ 4396818 h 6293355"/>
              <a:gd name="connsiteX71" fmla="*/ 8038777 w 11779992"/>
              <a:gd name="connsiteY71" fmla="*/ 4201828 h 6293355"/>
              <a:gd name="connsiteX72" fmla="*/ 8516795 w 11779992"/>
              <a:gd name="connsiteY72" fmla="*/ 3798468 h 6293355"/>
              <a:gd name="connsiteX73" fmla="*/ 9227636 w 11779992"/>
              <a:gd name="connsiteY73" fmla="*/ 3226587 h 6293355"/>
              <a:gd name="connsiteX74" fmla="*/ 10044137 w 11779992"/>
              <a:gd name="connsiteY74" fmla="*/ 2976789 h 6293355"/>
              <a:gd name="connsiteX75" fmla="*/ 10144905 w 11779992"/>
              <a:gd name="connsiteY75" fmla="*/ 2981105 h 6293355"/>
              <a:gd name="connsiteX76" fmla="*/ 10970253 w 11779992"/>
              <a:gd name="connsiteY76" fmla="*/ 3309158 h 6293355"/>
              <a:gd name="connsiteX77" fmla="*/ 10987587 w 11779992"/>
              <a:gd name="connsiteY77" fmla="*/ 3322896 h 6293355"/>
              <a:gd name="connsiteX78" fmla="*/ 10731963 w 11779992"/>
              <a:gd name="connsiteY78" fmla="*/ 3430425 h 6293355"/>
              <a:gd name="connsiteX79" fmla="*/ 10332919 w 11779992"/>
              <a:gd name="connsiteY79" fmla="*/ 3276935 h 6293355"/>
              <a:gd name="connsiteX80" fmla="*/ 10081107 w 11779992"/>
              <a:gd name="connsiteY80" fmla="*/ 3246223 h 6293355"/>
              <a:gd name="connsiteX81" fmla="*/ 10032989 w 11779992"/>
              <a:gd name="connsiteY81" fmla="*/ 3245144 h 6293355"/>
              <a:gd name="connsiteX82" fmla="*/ 9199586 w 11779992"/>
              <a:gd name="connsiteY82" fmla="*/ 3525295 h 6293355"/>
              <a:gd name="connsiteX83" fmla="*/ 8527512 w 11779992"/>
              <a:gd name="connsiteY83" fmla="*/ 4120264 h 6293355"/>
              <a:gd name="connsiteX84" fmla="*/ 8062656 w 11779992"/>
              <a:gd name="connsiteY84" fmla="*/ 4552610 h 6293355"/>
              <a:gd name="connsiteX85" fmla="*/ 7324843 w 11779992"/>
              <a:gd name="connsiteY85" fmla="*/ 4791187 h 6293355"/>
              <a:gd name="connsiteX86" fmla="*/ 6792880 w 11779992"/>
              <a:gd name="connsiteY86" fmla="*/ 4679990 h 6293355"/>
              <a:gd name="connsiteX87" fmla="*/ 5814618 w 11779992"/>
              <a:gd name="connsiteY87" fmla="*/ 3786241 h 6293355"/>
              <a:gd name="connsiteX88" fmla="*/ 5462326 w 11779992"/>
              <a:gd name="connsiteY88" fmla="*/ 3228889 h 6293355"/>
              <a:gd name="connsiteX89" fmla="*/ 5461463 w 11779992"/>
              <a:gd name="connsiteY89" fmla="*/ 3227522 h 6293355"/>
              <a:gd name="connsiteX90" fmla="*/ 4134865 w 11779992"/>
              <a:gd name="connsiteY90" fmla="*/ 1475772 h 6293355"/>
              <a:gd name="connsiteX91" fmla="*/ 1652277 w 11779992"/>
              <a:gd name="connsiteY91" fmla="*/ 0 h 6293355"/>
              <a:gd name="connsiteX92" fmla="*/ 1650120 w 11779992"/>
              <a:gd name="connsiteY92" fmla="*/ 6833 h 6293355"/>
              <a:gd name="connsiteX93" fmla="*/ 4129830 w 11779992"/>
              <a:gd name="connsiteY93" fmla="*/ 1481022 h 6293355"/>
              <a:gd name="connsiteX94" fmla="*/ 5455206 w 11779992"/>
              <a:gd name="connsiteY94" fmla="*/ 3231334 h 6293355"/>
              <a:gd name="connsiteX95" fmla="*/ 5808505 w 11779992"/>
              <a:gd name="connsiteY95" fmla="*/ 3790269 h 6293355"/>
              <a:gd name="connsiteX96" fmla="*/ 6789787 w 11779992"/>
              <a:gd name="connsiteY96" fmla="*/ 4686535 h 6293355"/>
              <a:gd name="connsiteX97" fmla="*/ 7324699 w 11779992"/>
              <a:gd name="connsiteY97" fmla="*/ 4798308 h 6293355"/>
              <a:gd name="connsiteX98" fmla="*/ 8066828 w 11779992"/>
              <a:gd name="connsiteY98" fmla="*/ 4558292 h 6293355"/>
              <a:gd name="connsiteX99" fmla="*/ 8532690 w 11779992"/>
              <a:gd name="connsiteY99" fmla="*/ 4125083 h 6293355"/>
              <a:gd name="connsiteX100" fmla="*/ 9203326 w 11779992"/>
              <a:gd name="connsiteY100" fmla="*/ 3531336 h 6293355"/>
              <a:gd name="connsiteX101" fmla="*/ 10032845 w 11779992"/>
              <a:gd name="connsiteY101" fmla="*/ 3252337 h 6293355"/>
              <a:gd name="connsiteX102" fmla="*/ 10080748 w 11779992"/>
              <a:gd name="connsiteY102" fmla="*/ 3253415 h 6293355"/>
              <a:gd name="connsiteX103" fmla="*/ 10331265 w 11779992"/>
              <a:gd name="connsiteY103" fmla="*/ 3283912 h 6293355"/>
              <a:gd name="connsiteX104" fmla="*/ 10723835 w 11779992"/>
              <a:gd name="connsiteY104" fmla="*/ 3434237 h 6293355"/>
              <a:gd name="connsiteX105" fmla="*/ 10484395 w 11779992"/>
              <a:gd name="connsiteY105" fmla="*/ 3563991 h 6293355"/>
              <a:gd name="connsiteX106" fmla="*/ 10484323 w 11779992"/>
              <a:gd name="connsiteY106" fmla="*/ 3563991 h 6293355"/>
              <a:gd name="connsiteX107" fmla="*/ 10483963 w 11779992"/>
              <a:gd name="connsiteY107" fmla="*/ 3564206 h 6293355"/>
              <a:gd name="connsiteX108" fmla="*/ 10107720 w 11779992"/>
              <a:gd name="connsiteY108" fmla="*/ 3501127 h 6293355"/>
              <a:gd name="connsiteX109" fmla="*/ 9415938 w 11779992"/>
              <a:gd name="connsiteY109" fmla="*/ 3757039 h 6293355"/>
              <a:gd name="connsiteX110" fmla="*/ 8894980 w 11779992"/>
              <a:gd name="connsiteY110" fmla="*/ 4290081 h 6293355"/>
              <a:gd name="connsiteX111" fmla="*/ 8373088 w 11779992"/>
              <a:gd name="connsiteY111" fmla="*/ 4845707 h 6293355"/>
              <a:gd name="connsiteX112" fmla="*/ 7177610 w 11779992"/>
              <a:gd name="connsiteY112" fmla="*/ 5252662 h 6293355"/>
              <a:gd name="connsiteX113" fmla="*/ 6504314 w 11779992"/>
              <a:gd name="connsiteY113" fmla="*/ 5129669 h 6293355"/>
              <a:gd name="connsiteX114" fmla="*/ 5195410 w 11779992"/>
              <a:gd name="connsiteY114" fmla="*/ 4116740 h 6293355"/>
              <a:gd name="connsiteX115" fmla="*/ 4786440 w 11779992"/>
              <a:gd name="connsiteY115" fmla="*/ 3573125 h 6293355"/>
              <a:gd name="connsiteX116" fmla="*/ 3403453 w 11779992"/>
              <a:gd name="connsiteY116" fmla="*/ 2022407 h 6293355"/>
              <a:gd name="connsiteX117" fmla="*/ 980923 w 11779992"/>
              <a:gd name="connsiteY117" fmla="*/ 877709 h 6293355"/>
              <a:gd name="connsiteX118" fmla="*/ 2302 w 11779992"/>
              <a:gd name="connsiteY118" fmla="*/ 766944 h 6293355"/>
              <a:gd name="connsiteX119" fmla="*/ 2158 w 11779992"/>
              <a:gd name="connsiteY119" fmla="*/ 770540 h 6293355"/>
              <a:gd name="connsiteX120" fmla="*/ 2158 w 11779992"/>
              <a:gd name="connsiteY120" fmla="*/ 766944 h 6293355"/>
              <a:gd name="connsiteX121" fmla="*/ 2158 w 11779992"/>
              <a:gd name="connsiteY121" fmla="*/ 766944 h 6293355"/>
              <a:gd name="connsiteX122" fmla="*/ 2158 w 11779992"/>
              <a:gd name="connsiteY122" fmla="*/ 771044 h 6293355"/>
              <a:gd name="connsiteX123" fmla="*/ 2014 w 11779992"/>
              <a:gd name="connsiteY123" fmla="*/ 774136 h 6293355"/>
              <a:gd name="connsiteX124" fmla="*/ 979484 w 11779992"/>
              <a:gd name="connsiteY124" fmla="*/ 884758 h 6293355"/>
              <a:gd name="connsiteX125" fmla="*/ 3398921 w 11779992"/>
              <a:gd name="connsiteY125" fmla="*/ 2028017 h 6293355"/>
              <a:gd name="connsiteX126" fmla="*/ 4781046 w 11779992"/>
              <a:gd name="connsiteY126" fmla="*/ 3577944 h 6293355"/>
              <a:gd name="connsiteX127" fmla="*/ 5189800 w 11779992"/>
              <a:gd name="connsiteY127" fmla="*/ 4121271 h 6293355"/>
              <a:gd name="connsiteX128" fmla="*/ 6501653 w 11779992"/>
              <a:gd name="connsiteY128" fmla="*/ 5136359 h 6293355"/>
              <a:gd name="connsiteX129" fmla="*/ 7177610 w 11779992"/>
              <a:gd name="connsiteY129" fmla="*/ 5259855 h 6293355"/>
              <a:gd name="connsiteX130" fmla="*/ 8377835 w 11779992"/>
              <a:gd name="connsiteY130" fmla="*/ 4851101 h 6293355"/>
              <a:gd name="connsiteX131" fmla="*/ 8900662 w 11779992"/>
              <a:gd name="connsiteY131" fmla="*/ 4294540 h 6293355"/>
              <a:gd name="connsiteX132" fmla="*/ 9420470 w 11779992"/>
              <a:gd name="connsiteY132" fmla="*/ 3762577 h 6293355"/>
              <a:gd name="connsiteX133" fmla="*/ 10107720 w 11779992"/>
              <a:gd name="connsiteY133" fmla="*/ 3508248 h 6293355"/>
              <a:gd name="connsiteX134" fmla="*/ 10475835 w 11779992"/>
              <a:gd name="connsiteY134" fmla="*/ 3569097 h 6293355"/>
              <a:gd name="connsiteX135" fmla="*/ 10289764 w 11779992"/>
              <a:gd name="connsiteY135" fmla="*/ 3690148 h 6293355"/>
              <a:gd name="connsiteX136" fmla="*/ 9229291 w 11779992"/>
              <a:gd name="connsiteY136" fmla="*/ 4559083 h 6293355"/>
              <a:gd name="connsiteX137" fmla="*/ 9226917 w 11779992"/>
              <a:gd name="connsiteY137" fmla="*/ 4561169 h 6293355"/>
              <a:gd name="connsiteX138" fmla="*/ 7951962 w 11779992"/>
              <a:gd name="connsiteY138" fmla="*/ 5556405 h 6293355"/>
              <a:gd name="connsiteX139" fmla="*/ 7120429 w 11779992"/>
              <a:gd name="connsiteY139" fmla="*/ 5774124 h 6293355"/>
              <a:gd name="connsiteX140" fmla="*/ 5356308 w 11779992"/>
              <a:gd name="connsiteY140" fmla="*/ 4938635 h 6293355"/>
              <a:gd name="connsiteX141" fmla="*/ 4473851 w 11779992"/>
              <a:gd name="connsiteY141" fmla="*/ 3879169 h 6293355"/>
              <a:gd name="connsiteX142" fmla="*/ 3010810 w 11779992"/>
              <a:gd name="connsiteY142" fmla="*/ 2485537 h 6293355"/>
              <a:gd name="connsiteX143" fmla="*/ 1520509 w 11779992"/>
              <a:gd name="connsiteY143" fmla="*/ 2091168 h 6293355"/>
              <a:gd name="connsiteX144" fmla="*/ 1251723 w 11779992"/>
              <a:gd name="connsiteY144" fmla="*/ 2099440 h 6293355"/>
              <a:gd name="connsiteX145" fmla="*/ 1251723 w 11779992"/>
              <a:gd name="connsiteY145" fmla="*/ 2099440 h 6293355"/>
              <a:gd name="connsiteX146" fmla="*/ 575 w 11779992"/>
              <a:gd name="connsiteY146" fmla="*/ 2447704 h 6293355"/>
              <a:gd name="connsiteX147" fmla="*/ 3740 w 11779992"/>
              <a:gd name="connsiteY147" fmla="*/ 2454177 h 6293355"/>
              <a:gd name="connsiteX148" fmla="*/ 1252155 w 11779992"/>
              <a:gd name="connsiteY148" fmla="*/ 2106632 h 6293355"/>
              <a:gd name="connsiteX149" fmla="*/ 1251939 w 11779992"/>
              <a:gd name="connsiteY149" fmla="*/ 2103180 h 6293355"/>
              <a:gd name="connsiteX150" fmla="*/ 1252155 w 11779992"/>
              <a:gd name="connsiteY150" fmla="*/ 2106632 h 6293355"/>
              <a:gd name="connsiteX151" fmla="*/ 1520509 w 11779992"/>
              <a:gd name="connsiteY151" fmla="*/ 2098361 h 6293355"/>
              <a:gd name="connsiteX152" fmla="*/ 3007070 w 11779992"/>
              <a:gd name="connsiteY152" fmla="*/ 2491650 h 6293355"/>
              <a:gd name="connsiteX153" fmla="*/ 4468313 w 11779992"/>
              <a:gd name="connsiteY153" fmla="*/ 3883701 h 6293355"/>
              <a:gd name="connsiteX154" fmla="*/ 5350913 w 11779992"/>
              <a:gd name="connsiteY154" fmla="*/ 4943238 h 6293355"/>
              <a:gd name="connsiteX155" fmla="*/ 7120501 w 11779992"/>
              <a:gd name="connsiteY155" fmla="*/ 5781173 h 6293355"/>
              <a:gd name="connsiteX156" fmla="*/ 7955631 w 11779992"/>
              <a:gd name="connsiteY156" fmla="*/ 5562518 h 6293355"/>
              <a:gd name="connsiteX157" fmla="*/ 9231809 w 11779992"/>
              <a:gd name="connsiteY157" fmla="*/ 4566419 h 6293355"/>
              <a:gd name="connsiteX158" fmla="*/ 9234182 w 11779992"/>
              <a:gd name="connsiteY158" fmla="*/ 4564334 h 6293355"/>
              <a:gd name="connsiteX159" fmla="*/ 10293935 w 11779992"/>
              <a:gd name="connsiteY159" fmla="*/ 3695974 h 6293355"/>
              <a:gd name="connsiteX160" fmla="*/ 10484826 w 11779992"/>
              <a:gd name="connsiteY160" fmla="*/ 3572046 h 6293355"/>
              <a:gd name="connsiteX161" fmla="*/ 10505253 w 11779992"/>
              <a:gd name="connsiteY161" fmla="*/ 3579383 h 6293355"/>
              <a:gd name="connsiteX162" fmla="*/ 10514459 w 11779992"/>
              <a:gd name="connsiteY162" fmla="*/ 3582691 h 6293355"/>
              <a:gd name="connsiteX163" fmla="*/ 10544812 w 11779992"/>
              <a:gd name="connsiteY163" fmla="*/ 3594487 h 6293355"/>
              <a:gd name="connsiteX164" fmla="*/ 10547545 w 11779992"/>
              <a:gd name="connsiteY164" fmla="*/ 3595638 h 6293355"/>
              <a:gd name="connsiteX165" fmla="*/ 10574949 w 11779992"/>
              <a:gd name="connsiteY165" fmla="*/ 3607146 h 6293355"/>
              <a:gd name="connsiteX166" fmla="*/ 10584515 w 11779992"/>
              <a:gd name="connsiteY166" fmla="*/ 3611461 h 6293355"/>
              <a:gd name="connsiteX167" fmla="*/ 10604943 w 11779992"/>
              <a:gd name="connsiteY167" fmla="*/ 3620668 h 6293355"/>
              <a:gd name="connsiteX168" fmla="*/ 10616451 w 11779992"/>
              <a:gd name="connsiteY168" fmla="*/ 3626206 h 6293355"/>
              <a:gd name="connsiteX169" fmla="*/ 10634791 w 11779992"/>
              <a:gd name="connsiteY169" fmla="*/ 3635053 h 6293355"/>
              <a:gd name="connsiteX170" fmla="*/ 10647235 w 11779992"/>
              <a:gd name="connsiteY170" fmla="*/ 3641455 h 6293355"/>
              <a:gd name="connsiteX171" fmla="*/ 10664352 w 11779992"/>
              <a:gd name="connsiteY171" fmla="*/ 3650302 h 6293355"/>
              <a:gd name="connsiteX172" fmla="*/ 10677371 w 11779992"/>
              <a:gd name="connsiteY172" fmla="*/ 3657422 h 6293355"/>
              <a:gd name="connsiteX173" fmla="*/ 10693699 w 11779992"/>
              <a:gd name="connsiteY173" fmla="*/ 3666413 h 6293355"/>
              <a:gd name="connsiteX174" fmla="*/ 10707077 w 11779992"/>
              <a:gd name="connsiteY174" fmla="*/ 3674181 h 6293355"/>
              <a:gd name="connsiteX175" fmla="*/ 10720239 w 11779992"/>
              <a:gd name="connsiteY175" fmla="*/ 3681877 h 6293355"/>
              <a:gd name="connsiteX176" fmla="*/ 10460443 w 11779992"/>
              <a:gd name="connsiteY176" fmla="*/ 3862770 h 6293355"/>
              <a:gd name="connsiteX177" fmla="*/ 9497862 w 11779992"/>
              <a:gd name="connsiteY177" fmla="*/ 4750909 h 6293355"/>
              <a:gd name="connsiteX178" fmla="*/ 9496567 w 11779992"/>
              <a:gd name="connsiteY178" fmla="*/ 4752275 h 6293355"/>
              <a:gd name="connsiteX179" fmla="*/ 8125447 w 11779992"/>
              <a:gd name="connsiteY179" fmla="*/ 5961922 h 6293355"/>
              <a:gd name="connsiteX180" fmla="*/ 8070353 w 11779992"/>
              <a:gd name="connsiteY180" fmla="*/ 5992274 h 6293355"/>
              <a:gd name="connsiteX181" fmla="*/ 6847472 w 11779992"/>
              <a:gd name="connsiteY181" fmla="*/ 6286235 h 6293355"/>
              <a:gd name="connsiteX182" fmla="*/ 6237182 w 11779992"/>
              <a:gd name="connsiteY182" fmla="*/ 6213158 h 6293355"/>
              <a:gd name="connsiteX183" fmla="*/ 4714011 w 11779992"/>
              <a:gd name="connsiteY183" fmla="*/ 5393780 h 6293355"/>
              <a:gd name="connsiteX184" fmla="*/ 4363517 w 11779992"/>
              <a:gd name="connsiteY184" fmla="*/ 5048322 h 6293355"/>
              <a:gd name="connsiteX185" fmla="*/ 4361431 w 11779992"/>
              <a:gd name="connsiteY185" fmla="*/ 5046236 h 6293355"/>
              <a:gd name="connsiteX186" fmla="*/ 3734743 w 11779992"/>
              <a:gd name="connsiteY186" fmla="*/ 4446951 h 6293355"/>
              <a:gd name="connsiteX187" fmla="*/ 2611694 w 11779992"/>
              <a:gd name="connsiteY187" fmla="*/ 3673318 h 6293355"/>
              <a:gd name="connsiteX188" fmla="*/ 1641417 w 11779992"/>
              <a:gd name="connsiteY188" fmla="*/ 3454520 h 6293355"/>
              <a:gd name="connsiteX189" fmla="*/ 238218 w 11779992"/>
              <a:gd name="connsiteY189" fmla="*/ 3964689 h 6293355"/>
              <a:gd name="connsiteX190" fmla="*/ 113643 w 11779992"/>
              <a:gd name="connsiteY190" fmla="*/ 4061573 h 6293355"/>
              <a:gd name="connsiteX191" fmla="*/ 0 w 11779992"/>
              <a:gd name="connsiteY191" fmla="*/ 4149969 h 6293355"/>
              <a:gd name="connsiteX192" fmla="*/ 4459 w 11779992"/>
              <a:gd name="connsiteY192" fmla="*/ 4155652 h 6293355"/>
              <a:gd name="connsiteX193" fmla="*/ 118102 w 11779992"/>
              <a:gd name="connsiteY193" fmla="*/ 4067327 h 6293355"/>
              <a:gd name="connsiteX194" fmla="*/ 242677 w 11779992"/>
              <a:gd name="connsiteY194" fmla="*/ 3970299 h 6293355"/>
              <a:gd name="connsiteX195" fmla="*/ 1641417 w 11779992"/>
              <a:gd name="connsiteY195" fmla="*/ 3461712 h 6293355"/>
              <a:gd name="connsiteX196" fmla="*/ 2608674 w 11779992"/>
              <a:gd name="connsiteY196" fmla="*/ 3679863 h 6293355"/>
              <a:gd name="connsiteX197" fmla="*/ 3729852 w 11779992"/>
              <a:gd name="connsiteY197" fmla="*/ 4452273 h 6293355"/>
              <a:gd name="connsiteX198" fmla="*/ 4356324 w 11779992"/>
              <a:gd name="connsiteY198" fmla="*/ 5051342 h 6293355"/>
              <a:gd name="connsiteX199" fmla="*/ 4709048 w 11779992"/>
              <a:gd name="connsiteY199" fmla="*/ 5398959 h 6293355"/>
              <a:gd name="connsiteX200" fmla="*/ 6235528 w 11779992"/>
              <a:gd name="connsiteY200" fmla="*/ 6220063 h 6293355"/>
              <a:gd name="connsiteX201" fmla="*/ 6847472 w 11779992"/>
              <a:gd name="connsiteY201" fmla="*/ 6293355 h 6293355"/>
              <a:gd name="connsiteX202" fmla="*/ 8073805 w 11779992"/>
              <a:gd name="connsiteY202" fmla="*/ 5998532 h 6293355"/>
              <a:gd name="connsiteX203" fmla="*/ 8129187 w 11779992"/>
              <a:gd name="connsiteY203" fmla="*/ 5967963 h 6293355"/>
              <a:gd name="connsiteX204" fmla="*/ 9501746 w 11779992"/>
              <a:gd name="connsiteY204" fmla="*/ 4757166 h 6293355"/>
              <a:gd name="connsiteX205" fmla="*/ 9503040 w 11779992"/>
              <a:gd name="connsiteY205" fmla="*/ 4755800 h 6293355"/>
              <a:gd name="connsiteX206" fmla="*/ 10464687 w 11779992"/>
              <a:gd name="connsiteY206" fmla="*/ 3868452 h 6293355"/>
              <a:gd name="connsiteX207" fmla="*/ 10727144 w 11779992"/>
              <a:gd name="connsiteY207" fmla="*/ 3685833 h 6293355"/>
              <a:gd name="connsiteX208" fmla="*/ 10737357 w 11779992"/>
              <a:gd name="connsiteY208" fmla="*/ 3691803 h 6293355"/>
              <a:gd name="connsiteX209" fmla="*/ 10754116 w 11779992"/>
              <a:gd name="connsiteY209" fmla="*/ 3701728 h 6293355"/>
              <a:gd name="connsiteX210" fmla="*/ 11172221 w 11779992"/>
              <a:gd name="connsiteY210" fmla="*/ 3957999 h 6293355"/>
              <a:gd name="connsiteX211" fmla="*/ 11776181 w 11779992"/>
              <a:gd name="connsiteY211" fmla="*/ 4312090 h 6293355"/>
              <a:gd name="connsiteX212" fmla="*/ 11779345 w 11779992"/>
              <a:gd name="connsiteY212" fmla="*/ 4305617 h 6293355"/>
              <a:gd name="connsiteX213" fmla="*/ 11176104 w 11779992"/>
              <a:gd name="connsiteY213" fmla="*/ 3951886 h 6293355"/>
              <a:gd name="connsiteX214" fmla="*/ 10757856 w 11779992"/>
              <a:gd name="connsiteY214" fmla="*/ 3695471 h 6293355"/>
              <a:gd name="connsiteX215" fmla="*/ 10740953 w 11779992"/>
              <a:gd name="connsiteY215" fmla="*/ 3685401 h 6293355"/>
              <a:gd name="connsiteX216" fmla="*/ 10733977 w 11779992"/>
              <a:gd name="connsiteY216" fmla="*/ 3681373 h 6293355"/>
              <a:gd name="connsiteX217" fmla="*/ 10937383 w 11779992"/>
              <a:gd name="connsiteY217" fmla="*/ 3562840 h 6293355"/>
              <a:gd name="connsiteX218" fmla="*/ 11324343 w 11779992"/>
              <a:gd name="connsiteY218" fmla="*/ 3841912 h 6293355"/>
              <a:gd name="connsiteX219" fmla="*/ 11343547 w 11779992"/>
              <a:gd name="connsiteY219" fmla="*/ 3856297 h 6293355"/>
              <a:gd name="connsiteX220" fmla="*/ 11775821 w 11779992"/>
              <a:gd name="connsiteY220" fmla="*/ 4158097 h 6293355"/>
              <a:gd name="connsiteX221" fmla="*/ 11779633 w 11779992"/>
              <a:gd name="connsiteY221" fmla="*/ 4151983 h 6293355"/>
              <a:gd name="connsiteX222" fmla="*/ 11347863 w 11779992"/>
              <a:gd name="connsiteY222" fmla="*/ 3850542 h 6293355"/>
              <a:gd name="connsiteX223" fmla="*/ 11328659 w 11779992"/>
              <a:gd name="connsiteY223" fmla="*/ 3836157 h 6293355"/>
              <a:gd name="connsiteX224" fmla="*/ 10944504 w 11779992"/>
              <a:gd name="connsiteY224" fmla="*/ 3559100 h 6293355"/>
              <a:gd name="connsiteX225" fmla="*/ 11159634 w 11779992"/>
              <a:gd name="connsiteY225" fmla="*/ 3459267 h 6293355"/>
              <a:gd name="connsiteX226" fmla="*/ 11368290 w 11779992"/>
              <a:gd name="connsiteY226" fmla="*/ 3625199 h 6293355"/>
              <a:gd name="connsiteX227" fmla="*/ 11279461 w 11779992"/>
              <a:gd name="connsiteY227" fmla="*/ 3408128 h 6293355"/>
              <a:gd name="connsiteX228" fmla="*/ 11160856 w 11779992"/>
              <a:gd name="connsiteY228" fmla="*/ 3451355 h 6293355"/>
              <a:gd name="connsiteX229" fmla="*/ 11002188 w 11779992"/>
              <a:gd name="connsiteY229" fmla="*/ 3325341 h 6293355"/>
              <a:gd name="connsiteX230" fmla="*/ 11129640 w 11779992"/>
              <a:gd name="connsiteY230" fmla="*/ 3284847 h 6293355"/>
              <a:gd name="connsiteX231" fmla="*/ 11279461 w 11779992"/>
              <a:gd name="connsiteY231" fmla="*/ 3408128 h 6293355"/>
              <a:gd name="connsiteX232" fmla="*/ 10993772 w 11779992"/>
              <a:gd name="connsiteY232" fmla="*/ 3328218 h 6293355"/>
              <a:gd name="connsiteX233" fmla="*/ 10993988 w 11779992"/>
              <a:gd name="connsiteY233" fmla="*/ 3328434 h 6293355"/>
              <a:gd name="connsiteX234" fmla="*/ 10994276 w 11779992"/>
              <a:gd name="connsiteY234" fmla="*/ 3328290 h 6293355"/>
              <a:gd name="connsiteX235" fmla="*/ 11153088 w 11779992"/>
              <a:gd name="connsiteY235" fmla="*/ 3454376 h 6293355"/>
              <a:gd name="connsiteX236" fmla="*/ 10937814 w 11779992"/>
              <a:gd name="connsiteY236" fmla="*/ 3554712 h 6293355"/>
              <a:gd name="connsiteX237" fmla="*/ 10925515 w 11779992"/>
              <a:gd name="connsiteY237" fmla="*/ 3546009 h 6293355"/>
              <a:gd name="connsiteX238" fmla="*/ 10907462 w 11779992"/>
              <a:gd name="connsiteY238" fmla="*/ 3533422 h 6293355"/>
              <a:gd name="connsiteX239" fmla="*/ 10739659 w 11779992"/>
              <a:gd name="connsiteY239" fmla="*/ 3434596 h 6293355"/>
              <a:gd name="connsiteX240" fmla="*/ 10993772 w 11779992"/>
              <a:gd name="connsiteY240" fmla="*/ 3328218 h 6293355"/>
              <a:gd name="connsiteX241" fmla="*/ 10731748 w 11779992"/>
              <a:gd name="connsiteY241" fmla="*/ 3438480 h 6293355"/>
              <a:gd name="connsiteX242" fmla="*/ 10903577 w 11779992"/>
              <a:gd name="connsiteY242" fmla="*/ 3539464 h 6293355"/>
              <a:gd name="connsiteX243" fmla="*/ 10921416 w 11779992"/>
              <a:gd name="connsiteY243" fmla="*/ 3551835 h 6293355"/>
              <a:gd name="connsiteX244" fmla="*/ 10930838 w 11779992"/>
              <a:gd name="connsiteY244" fmla="*/ 3558452 h 6293355"/>
              <a:gd name="connsiteX245" fmla="*/ 10727000 w 11779992"/>
              <a:gd name="connsiteY245" fmla="*/ 3677489 h 6293355"/>
              <a:gd name="connsiteX246" fmla="*/ 10492954 w 11779992"/>
              <a:gd name="connsiteY246" fmla="*/ 3567299 h 6293355"/>
              <a:gd name="connsiteX247" fmla="*/ 10731748 w 11779992"/>
              <a:gd name="connsiteY247" fmla="*/ 3438480 h 6293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Lst>
            <a:rect l="l" t="t" r="r" b="b"/>
            <a:pathLst>
              <a:path w="11779992" h="6293355">
                <a:moveTo>
                  <a:pt x="11368290" y="3625199"/>
                </a:moveTo>
                <a:cubicBezTo>
                  <a:pt x="11492218" y="3727478"/>
                  <a:pt x="11632688" y="3843422"/>
                  <a:pt x="11775605" y="3945412"/>
                </a:cubicBezTo>
                <a:lnTo>
                  <a:pt x="11779777" y="3939587"/>
                </a:lnTo>
                <a:cubicBezTo>
                  <a:pt x="11637076" y="3837812"/>
                  <a:pt x="11496677" y="3721939"/>
                  <a:pt x="11372821" y="3619661"/>
                </a:cubicBezTo>
                <a:lnTo>
                  <a:pt x="11167329" y="3456462"/>
                </a:lnTo>
                <a:cubicBezTo>
                  <a:pt x="11209694" y="3439631"/>
                  <a:pt x="11248534" y="3425605"/>
                  <a:pt x="11285647" y="3413666"/>
                </a:cubicBezTo>
                <a:lnTo>
                  <a:pt x="11285863" y="3413954"/>
                </a:lnTo>
                <a:lnTo>
                  <a:pt x="11286295" y="3413738"/>
                </a:lnTo>
                <a:lnTo>
                  <a:pt x="11323408" y="3444306"/>
                </a:lnTo>
                <a:lnTo>
                  <a:pt x="11411374" y="3520620"/>
                </a:lnTo>
                <a:cubicBezTo>
                  <a:pt x="11529547" y="3623401"/>
                  <a:pt x="11651749" y="3729635"/>
                  <a:pt x="11775605" y="3824721"/>
                </a:cubicBezTo>
                <a:lnTo>
                  <a:pt x="11779993" y="3819039"/>
                </a:lnTo>
                <a:cubicBezTo>
                  <a:pt x="11656352" y="3724025"/>
                  <a:pt x="11534222" y="3617863"/>
                  <a:pt x="11416120" y="3515153"/>
                </a:cubicBezTo>
                <a:lnTo>
                  <a:pt x="11328083" y="3438768"/>
                </a:lnTo>
                <a:lnTo>
                  <a:pt x="11294278" y="3410861"/>
                </a:lnTo>
                <a:cubicBezTo>
                  <a:pt x="11459995" y="3358355"/>
                  <a:pt x="11622547" y="3333684"/>
                  <a:pt x="11777763" y="3336993"/>
                </a:cubicBezTo>
                <a:lnTo>
                  <a:pt x="11777907" y="3329801"/>
                </a:lnTo>
                <a:cubicBezTo>
                  <a:pt x="11620821" y="3326492"/>
                  <a:pt x="11456111" y="3351522"/>
                  <a:pt x="11287661" y="3405466"/>
                </a:cubicBezTo>
                <a:lnTo>
                  <a:pt x="11138056" y="3282330"/>
                </a:lnTo>
                <a:cubicBezTo>
                  <a:pt x="11312260" y="3232701"/>
                  <a:pt x="11483155" y="3207527"/>
                  <a:pt x="11646067" y="3207527"/>
                </a:cubicBezTo>
                <a:cubicBezTo>
                  <a:pt x="11689798" y="3207527"/>
                  <a:pt x="11734032" y="3209397"/>
                  <a:pt x="11777547" y="3213065"/>
                </a:cubicBezTo>
                <a:lnTo>
                  <a:pt x="11778123" y="3205873"/>
                </a:lnTo>
                <a:cubicBezTo>
                  <a:pt x="11734391" y="3202204"/>
                  <a:pt x="11689942" y="3200262"/>
                  <a:pt x="11646067" y="3200262"/>
                </a:cubicBezTo>
                <a:cubicBezTo>
                  <a:pt x="11480997" y="3200262"/>
                  <a:pt x="11307800" y="3226012"/>
                  <a:pt x="11131222" y="3276719"/>
                </a:cubicBezTo>
                <a:lnTo>
                  <a:pt x="11016860" y="3182569"/>
                </a:lnTo>
                <a:cubicBezTo>
                  <a:pt x="10846397" y="3057562"/>
                  <a:pt x="10635223" y="2920975"/>
                  <a:pt x="10361905" y="2856026"/>
                </a:cubicBezTo>
                <a:cubicBezTo>
                  <a:pt x="10291346" y="2838979"/>
                  <a:pt x="10218629" y="2827543"/>
                  <a:pt x="10145696" y="2822005"/>
                </a:cubicBezTo>
                <a:cubicBezTo>
                  <a:pt x="10103764" y="2817977"/>
                  <a:pt x="10061112" y="2815891"/>
                  <a:pt x="10018819" y="2815891"/>
                </a:cubicBezTo>
                <a:cubicBezTo>
                  <a:pt x="9744063" y="2815891"/>
                  <a:pt x="9458591" y="2899541"/>
                  <a:pt x="9145929" y="3071587"/>
                </a:cubicBezTo>
                <a:cubicBezTo>
                  <a:pt x="8838734" y="3248381"/>
                  <a:pt x="8601740" y="3462503"/>
                  <a:pt x="8392507" y="3651524"/>
                </a:cubicBezTo>
                <a:cubicBezTo>
                  <a:pt x="8232114" y="3796455"/>
                  <a:pt x="8080638" y="3933329"/>
                  <a:pt x="7925997" y="4025538"/>
                </a:cubicBezTo>
                <a:cubicBezTo>
                  <a:pt x="7778838" y="4118897"/>
                  <a:pt x="7631174" y="4164282"/>
                  <a:pt x="7474519" y="4164282"/>
                </a:cubicBezTo>
                <a:cubicBezTo>
                  <a:pt x="7324627" y="4164282"/>
                  <a:pt x="7165311" y="4120408"/>
                  <a:pt x="7001033" y="4033953"/>
                </a:cubicBezTo>
                <a:cubicBezTo>
                  <a:pt x="6686933" y="3863633"/>
                  <a:pt x="6501005" y="3578232"/>
                  <a:pt x="6290623" y="3222847"/>
                </a:cubicBezTo>
                <a:cubicBezTo>
                  <a:pt x="6148929" y="2964849"/>
                  <a:pt x="6027303" y="2717929"/>
                  <a:pt x="5898340" y="2456047"/>
                </a:cubicBezTo>
                <a:cubicBezTo>
                  <a:pt x="5662496" y="1977022"/>
                  <a:pt x="5395219" y="1434055"/>
                  <a:pt x="4911088" y="628631"/>
                </a:cubicBezTo>
                <a:cubicBezTo>
                  <a:pt x="4779680" y="393290"/>
                  <a:pt x="4633095" y="188014"/>
                  <a:pt x="4462990" y="935"/>
                </a:cubicBezTo>
                <a:lnTo>
                  <a:pt x="4457668" y="5754"/>
                </a:lnTo>
                <a:cubicBezTo>
                  <a:pt x="4627413" y="192401"/>
                  <a:pt x="4773638" y="397318"/>
                  <a:pt x="4904902" y="632227"/>
                </a:cubicBezTo>
                <a:cubicBezTo>
                  <a:pt x="5388890" y="1437435"/>
                  <a:pt x="5656166" y="1980259"/>
                  <a:pt x="5892082" y="2459643"/>
                </a:cubicBezTo>
                <a:cubicBezTo>
                  <a:pt x="6020901" y="2721165"/>
                  <a:pt x="6142528" y="2968158"/>
                  <a:pt x="6284365" y="3226443"/>
                </a:cubicBezTo>
                <a:cubicBezTo>
                  <a:pt x="6495395" y="3582907"/>
                  <a:pt x="6681899" y="3869171"/>
                  <a:pt x="6997653" y="4040354"/>
                </a:cubicBezTo>
                <a:cubicBezTo>
                  <a:pt x="7163010" y="4127385"/>
                  <a:pt x="7323476" y="4171547"/>
                  <a:pt x="7474519" y="4171547"/>
                </a:cubicBezTo>
                <a:cubicBezTo>
                  <a:pt x="7630383" y="4171547"/>
                  <a:pt x="7783585" y="4124508"/>
                  <a:pt x="7929738" y="4031723"/>
                </a:cubicBezTo>
                <a:cubicBezTo>
                  <a:pt x="8084882" y="3939227"/>
                  <a:pt x="8236645" y="3802137"/>
                  <a:pt x="8397398" y="3656847"/>
                </a:cubicBezTo>
                <a:cubicBezTo>
                  <a:pt x="8606271" y="3468186"/>
                  <a:pt x="8842978" y="3254279"/>
                  <a:pt x="9149453" y="3077917"/>
                </a:cubicBezTo>
                <a:cubicBezTo>
                  <a:pt x="9460964" y="2906446"/>
                  <a:pt x="9745358" y="2823156"/>
                  <a:pt x="10018819" y="2823156"/>
                </a:cubicBezTo>
                <a:cubicBezTo>
                  <a:pt x="10060824" y="2823156"/>
                  <a:pt x="10103261" y="2825170"/>
                  <a:pt x="10145049" y="2829198"/>
                </a:cubicBezTo>
                <a:cubicBezTo>
                  <a:pt x="10217622" y="2834736"/>
                  <a:pt x="10290052" y="2846100"/>
                  <a:pt x="10360251" y="2863075"/>
                </a:cubicBezTo>
                <a:cubicBezTo>
                  <a:pt x="10632418" y="2927736"/>
                  <a:pt x="10842729" y="3063819"/>
                  <a:pt x="11012473" y="3188323"/>
                </a:cubicBezTo>
                <a:lnTo>
                  <a:pt x="11122879" y="3279237"/>
                </a:lnTo>
                <a:cubicBezTo>
                  <a:pt x="11078429" y="3292111"/>
                  <a:pt x="11035777" y="3305705"/>
                  <a:pt x="10995571" y="3320019"/>
                </a:cubicBezTo>
                <a:lnTo>
                  <a:pt x="10974568" y="3303332"/>
                </a:lnTo>
                <a:cubicBezTo>
                  <a:pt x="10759583" y="3152504"/>
                  <a:pt x="10492882" y="2995346"/>
                  <a:pt x="10145481" y="2973840"/>
                </a:cubicBezTo>
                <a:cubicBezTo>
                  <a:pt x="10112035" y="2970963"/>
                  <a:pt x="10078015" y="2969525"/>
                  <a:pt x="10044209" y="2969525"/>
                </a:cubicBezTo>
                <a:cubicBezTo>
                  <a:pt x="9787363" y="2969525"/>
                  <a:pt x="9519151" y="3051520"/>
                  <a:pt x="9224040" y="3220330"/>
                </a:cubicBezTo>
                <a:cubicBezTo>
                  <a:pt x="8936913" y="3390865"/>
                  <a:pt x="8720848" y="3595422"/>
                  <a:pt x="8511904" y="3793218"/>
                </a:cubicBezTo>
                <a:cubicBezTo>
                  <a:pt x="8351798" y="3944765"/>
                  <a:pt x="8200538" y="4087897"/>
                  <a:pt x="8034821" y="4195858"/>
                </a:cubicBezTo>
                <a:cubicBezTo>
                  <a:pt x="7852057" y="4322663"/>
                  <a:pt x="7629880" y="4389626"/>
                  <a:pt x="7392453" y="4389626"/>
                </a:cubicBezTo>
                <a:cubicBezTo>
                  <a:pt x="7200699" y="4389626"/>
                  <a:pt x="7008513" y="4344313"/>
                  <a:pt x="6836755" y="4258721"/>
                </a:cubicBezTo>
                <a:cubicBezTo>
                  <a:pt x="6420880" y="4050280"/>
                  <a:pt x="6123971" y="3637067"/>
                  <a:pt x="5936820" y="3344545"/>
                </a:cubicBezTo>
                <a:lnTo>
                  <a:pt x="5675658" y="2892996"/>
                </a:lnTo>
                <a:lnTo>
                  <a:pt x="5675011" y="2891845"/>
                </a:lnTo>
                <a:cubicBezTo>
                  <a:pt x="5305672" y="2246312"/>
                  <a:pt x="4923819" y="1578769"/>
                  <a:pt x="4369487" y="945751"/>
                </a:cubicBezTo>
                <a:cubicBezTo>
                  <a:pt x="4083654" y="597918"/>
                  <a:pt x="3721005" y="279935"/>
                  <a:pt x="3291464" y="432"/>
                </a:cubicBezTo>
                <a:lnTo>
                  <a:pt x="3287509" y="6473"/>
                </a:lnTo>
                <a:cubicBezTo>
                  <a:pt x="3716474" y="285617"/>
                  <a:pt x="4078619" y="603097"/>
                  <a:pt x="4363805" y="950282"/>
                </a:cubicBezTo>
                <a:cubicBezTo>
                  <a:pt x="4917777" y="1582869"/>
                  <a:pt x="5299414" y="2250052"/>
                  <a:pt x="5668609" y="2895297"/>
                </a:cubicBezTo>
                <a:lnTo>
                  <a:pt x="5930562" y="3348214"/>
                </a:lnTo>
                <a:cubicBezTo>
                  <a:pt x="6118217" y="3641598"/>
                  <a:pt x="6415989" y="4055891"/>
                  <a:pt x="6833446" y="4265122"/>
                </a:cubicBezTo>
                <a:cubicBezTo>
                  <a:pt x="7006212" y="4351289"/>
                  <a:pt x="7199476" y="4396818"/>
                  <a:pt x="7392381" y="4396818"/>
                </a:cubicBezTo>
                <a:cubicBezTo>
                  <a:pt x="7631318" y="4396818"/>
                  <a:pt x="7854863" y="4329352"/>
                  <a:pt x="8038777" y="4201828"/>
                </a:cubicBezTo>
                <a:cubicBezTo>
                  <a:pt x="8204997" y="4093580"/>
                  <a:pt x="8356472" y="3950232"/>
                  <a:pt x="8516795" y="3798468"/>
                </a:cubicBezTo>
                <a:cubicBezTo>
                  <a:pt x="8725451" y="3600960"/>
                  <a:pt x="8941301" y="3396691"/>
                  <a:pt x="9227636" y="3226587"/>
                </a:cubicBezTo>
                <a:cubicBezTo>
                  <a:pt x="9521526" y="3058497"/>
                  <a:pt x="9788586" y="2976789"/>
                  <a:pt x="10044137" y="2976789"/>
                </a:cubicBezTo>
                <a:cubicBezTo>
                  <a:pt x="10077727" y="2976789"/>
                  <a:pt x="10111604" y="2978228"/>
                  <a:pt x="10144905" y="2981105"/>
                </a:cubicBezTo>
                <a:cubicBezTo>
                  <a:pt x="10490653" y="3002539"/>
                  <a:pt x="10756202" y="3159049"/>
                  <a:pt x="10970253" y="3309158"/>
                </a:cubicBezTo>
                <a:lnTo>
                  <a:pt x="10987587" y="3322896"/>
                </a:lnTo>
                <a:cubicBezTo>
                  <a:pt x="10903721" y="3352961"/>
                  <a:pt x="10817771" y="3389067"/>
                  <a:pt x="10731963" y="3430425"/>
                </a:cubicBezTo>
                <a:cubicBezTo>
                  <a:pt x="10593219" y="3356197"/>
                  <a:pt x="10462601" y="3305993"/>
                  <a:pt x="10332919" y="3276935"/>
                </a:cubicBezTo>
                <a:cubicBezTo>
                  <a:pt x="10251068" y="3258522"/>
                  <a:pt x="10166267" y="3248165"/>
                  <a:pt x="10081107" y="3246223"/>
                </a:cubicBezTo>
                <a:cubicBezTo>
                  <a:pt x="10064565" y="3245504"/>
                  <a:pt x="10048309" y="3245144"/>
                  <a:pt x="10032989" y="3245144"/>
                </a:cubicBezTo>
                <a:cubicBezTo>
                  <a:pt x="9769093" y="3245144"/>
                  <a:pt x="9496495" y="3336777"/>
                  <a:pt x="9199586" y="3525295"/>
                </a:cubicBezTo>
                <a:cubicBezTo>
                  <a:pt x="8927923" y="3703311"/>
                  <a:pt x="8724444" y="3915204"/>
                  <a:pt x="8527512" y="4120264"/>
                </a:cubicBezTo>
                <a:cubicBezTo>
                  <a:pt x="8373519" y="4280659"/>
                  <a:pt x="8228013" y="4432134"/>
                  <a:pt x="8062656" y="4552610"/>
                </a:cubicBezTo>
                <a:cubicBezTo>
                  <a:pt x="7863566" y="4706458"/>
                  <a:pt x="7601541" y="4791187"/>
                  <a:pt x="7324843" y="4791187"/>
                </a:cubicBezTo>
                <a:cubicBezTo>
                  <a:pt x="7140856" y="4791187"/>
                  <a:pt x="6956870" y="4752779"/>
                  <a:pt x="6792880" y="4679990"/>
                </a:cubicBezTo>
                <a:cubicBezTo>
                  <a:pt x="6354565" y="4486078"/>
                  <a:pt x="6039746" y="4100413"/>
                  <a:pt x="5814618" y="3786241"/>
                </a:cubicBezTo>
                <a:lnTo>
                  <a:pt x="5462326" y="3228889"/>
                </a:lnTo>
                <a:lnTo>
                  <a:pt x="5461463" y="3227522"/>
                </a:lnTo>
                <a:cubicBezTo>
                  <a:pt x="5086802" y="2621476"/>
                  <a:pt x="4699410" y="1994715"/>
                  <a:pt x="4134865" y="1475772"/>
                </a:cubicBezTo>
                <a:cubicBezTo>
                  <a:pt x="3456606" y="812904"/>
                  <a:pt x="2598173" y="302591"/>
                  <a:pt x="1652277" y="0"/>
                </a:cubicBezTo>
                <a:lnTo>
                  <a:pt x="1650120" y="6833"/>
                </a:lnTo>
                <a:cubicBezTo>
                  <a:pt x="2594936" y="309065"/>
                  <a:pt x="3452362" y="818802"/>
                  <a:pt x="4129830" y="1481022"/>
                </a:cubicBezTo>
                <a:cubicBezTo>
                  <a:pt x="4693656" y="1999391"/>
                  <a:pt x="5080832" y="2625720"/>
                  <a:pt x="5455206" y="3231334"/>
                </a:cubicBezTo>
                <a:lnTo>
                  <a:pt x="5808505" y="3790269"/>
                </a:lnTo>
                <a:cubicBezTo>
                  <a:pt x="6034280" y="4105376"/>
                  <a:pt x="6349890" y="4491976"/>
                  <a:pt x="6789787" y="4686535"/>
                </a:cubicBezTo>
                <a:cubicBezTo>
                  <a:pt x="6954713" y="4759684"/>
                  <a:pt x="7139706" y="4798308"/>
                  <a:pt x="7324699" y="4798308"/>
                </a:cubicBezTo>
                <a:cubicBezTo>
                  <a:pt x="7602980" y="4798308"/>
                  <a:pt x="7866587" y="4713076"/>
                  <a:pt x="8066828" y="4558292"/>
                </a:cubicBezTo>
                <a:cubicBezTo>
                  <a:pt x="8232617" y="4437529"/>
                  <a:pt x="8378338" y="4285837"/>
                  <a:pt x="8532690" y="4125083"/>
                </a:cubicBezTo>
                <a:cubicBezTo>
                  <a:pt x="8729192" y="3920454"/>
                  <a:pt x="8932382" y="3708921"/>
                  <a:pt x="9203326" y="3531336"/>
                </a:cubicBezTo>
                <a:cubicBezTo>
                  <a:pt x="9499013" y="3343610"/>
                  <a:pt x="9770316" y="3252337"/>
                  <a:pt x="10032845" y="3252337"/>
                </a:cubicBezTo>
                <a:cubicBezTo>
                  <a:pt x="10048093" y="3252337"/>
                  <a:pt x="10064205" y="3252696"/>
                  <a:pt x="10080748" y="3253415"/>
                </a:cubicBezTo>
                <a:cubicBezTo>
                  <a:pt x="10165548" y="3255357"/>
                  <a:pt x="10249845" y="3265571"/>
                  <a:pt x="10331265" y="3283912"/>
                </a:cubicBezTo>
                <a:cubicBezTo>
                  <a:pt x="10458933" y="3312467"/>
                  <a:pt x="10587392" y="3361664"/>
                  <a:pt x="10723835" y="3434237"/>
                </a:cubicBezTo>
                <a:cubicBezTo>
                  <a:pt x="10642344" y="3473796"/>
                  <a:pt x="10561787" y="3517455"/>
                  <a:pt x="10484395" y="3563991"/>
                </a:cubicBezTo>
                <a:lnTo>
                  <a:pt x="10484323" y="3563991"/>
                </a:lnTo>
                <a:lnTo>
                  <a:pt x="10483963" y="3564206"/>
                </a:lnTo>
                <a:cubicBezTo>
                  <a:pt x="10360826" y="3522346"/>
                  <a:pt x="10234309" y="3501127"/>
                  <a:pt x="10107720" y="3501127"/>
                </a:cubicBezTo>
                <a:cubicBezTo>
                  <a:pt x="9849723" y="3501127"/>
                  <a:pt x="9603952" y="3592114"/>
                  <a:pt x="9415938" y="3757039"/>
                </a:cubicBezTo>
                <a:cubicBezTo>
                  <a:pt x="9214834" y="3905566"/>
                  <a:pt x="9059546" y="4092285"/>
                  <a:pt x="8894980" y="4290081"/>
                </a:cubicBezTo>
                <a:cubicBezTo>
                  <a:pt x="8742426" y="4473563"/>
                  <a:pt x="8584693" y="4663303"/>
                  <a:pt x="8373088" y="4845707"/>
                </a:cubicBezTo>
                <a:cubicBezTo>
                  <a:pt x="8087614" y="5100540"/>
                  <a:pt x="7640669" y="5252662"/>
                  <a:pt x="7177610" y="5252662"/>
                </a:cubicBezTo>
                <a:cubicBezTo>
                  <a:pt x="6936444" y="5252662"/>
                  <a:pt x="6703692" y="5210154"/>
                  <a:pt x="6504314" y="5129669"/>
                </a:cubicBezTo>
                <a:cubicBezTo>
                  <a:pt x="5899922" y="4898141"/>
                  <a:pt x="5526196" y="4502262"/>
                  <a:pt x="5195410" y="4116740"/>
                </a:cubicBezTo>
                <a:lnTo>
                  <a:pt x="4786440" y="3573125"/>
                </a:lnTo>
                <a:cubicBezTo>
                  <a:pt x="4343450" y="2975351"/>
                  <a:pt x="3960805" y="2459068"/>
                  <a:pt x="3403453" y="2022407"/>
                </a:cubicBezTo>
                <a:cubicBezTo>
                  <a:pt x="2713613" y="1452396"/>
                  <a:pt x="1875894" y="1056517"/>
                  <a:pt x="980923" y="877709"/>
                </a:cubicBezTo>
                <a:cubicBezTo>
                  <a:pt x="678979" y="817148"/>
                  <a:pt x="349703" y="779890"/>
                  <a:pt x="2302" y="766944"/>
                </a:cubicBezTo>
                <a:lnTo>
                  <a:pt x="2158" y="770540"/>
                </a:lnTo>
                <a:lnTo>
                  <a:pt x="2158" y="766944"/>
                </a:lnTo>
                <a:lnTo>
                  <a:pt x="2158" y="766944"/>
                </a:lnTo>
                <a:lnTo>
                  <a:pt x="2158" y="771044"/>
                </a:lnTo>
                <a:lnTo>
                  <a:pt x="2014" y="774136"/>
                </a:lnTo>
                <a:cubicBezTo>
                  <a:pt x="349055" y="787011"/>
                  <a:pt x="677900" y="824197"/>
                  <a:pt x="979484" y="884758"/>
                </a:cubicBezTo>
                <a:cubicBezTo>
                  <a:pt x="1873305" y="1063350"/>
                  <a:pt x="2709873" y="1458653"/>
                  <a:pt x="3398921" y="2028017"/>
                </a:cubicBezTo>
                <a:cubicBezTo>
                  <a:pt x="3955627" y="2464103"/>
                  <a:pt x="4337912" y="2980026"/>
                  <a:pt x="4781046" y="3577944"/>
                </a:cubicBezTo>
                <a:lnTo>
                  <a:pt x="5189800" y="4121271"/>
                </a:lnTo>
                <a:cubicBezTo>
                  <a:pt x="5521377" y="4507656"/>
                  <a:pt x="5895823" y="4904326"/>
                  <a:pt x="6501653" y="5136359"/>
                </a:cubicBezTo>
                <a:cubicBezTo>
                  <a:pt x="6701822" y="5217131"/>
                  <a:pt x="6935581" y="5259855"/>
                  <a:pt x="7177610" y="5259855"/>
                </a:cubicBezTo>
                <a:cubicBezTo>
                  <a:pt x="7642395" y="5259855"/>
                  <a:pt x="8091139" y="5107013"/>
                  <a:pt x="8377835" y="4851101"/>
                </a:cubicBezTo>
                <a:cubicBezTo>
                  <a:pt x="8589872" y="4668338"/>
                  <a:pt x="8747820" y="4478382"/>
                  <a:pt x="8900662" y="4294540"/>
                </a:cubicBezTo>
                <a:cubicBezTo>
                  <a:pt x="9064797" y="4097176"/>
                  <a:pt x="9219869" y="3910816"/>
                  <a:pt x="9420470" y="3762577"/>
                </a:cubicBezTo>
                <a:cubicBezTo>
                  <a:pt x="9607404" y="3598587"/>
                  <a:pt x="9851521" y="3508248"/>
                  <a:pt x="10107720" y="3508248"/>
                </a:cubicBezTo>
                <a:cubicBezTo>
                  <a:pt x="10231504" y="3508248"/>
                  <a:pt x="10355288" y="3528747"/>
                  <a:pt x="10475835" y="3569097"/>
                </a:cubicBezTo>
                <a:cubicBezTo>
                  <a:pt x="10410814" y="3608441"/>
                  <a:pt x="10348239" y="3649151"/>
                  <a:pt x="10289764" y="3690148"/>
                </a:cubicBezTo>
                <a:cubicBezTo>
                  <a:pt x="9915894" y="3946276"/>
                  <a:pt x="9566838" y="4257786"/>
                  <a:pt x="9229291" y="4559083"/>
                </a:cubicBezTo>
                <a:lnTo>
                  <a:pt x="9226917" y="4561169"/>
                </a:lnTo>
                <a:cubicBezTo>
                  <a:pt x="8800829" y="4941512"/>
                  <a:pt x="8398405" y="5300781"/>
                  <a:pt x="7951962" y="5556405"/>
                </a:cubicBezTo>
                <a:cubicBezTo>
                  <a:pt x="7699287" y="5700831"/>
                  <a:pt x="7419569" y="5774124"/>
                  <a:pt x="7120429" y="5774124"/>
                </a:cubicBezTo>
                <a:cubicBezTo>
                  <a:pt x="6400453" y="5774124"/>
                  <a:pt x="5715648" y="5354509"/>
                  <a:pt x="5356308" y="4938635"/>
                </a:cubicBezTo>
                <a:cubicBezTo>
                  <a:pt x="4978122" y="4506433"/>
                  <a:pt x="4698547" y="4158672"/>
                  <a:pt x="4473851" y="3879169"/>
                </a:cubicBezTo>
                <a:cubicBezTo>
                  <a:pt x="3961740" y="3242267"/>
                  <a:pt x="3679647" y="2891485"/>
                  <a:pt x="3010810" y="2485537"/>
                </a:cubicBezTo>
                <a:cubicBezTo>
                  <a:pt x="2573862" y="2216463"/>
                  <a:pt x="2100303" y="2091168"/>
                  <a:pt x="1520509" y="2091168"/>
                </a:cubicBezTo>
                <a:cubicBezTo>
                  <a:pt x="1434414" y="2091168"/>
                  <a:pt x="1344004" y="2093973"/>
                  <a:pt x="1251723" y="2099440"/>
                </a:cubicBezTo>
                <a:lnTo>
                  <a:pt x="1251723" y="2099440"/>
                </a:lnTo>
                <a:cubicBezTo>
                  <a:pt x="853758" y="2120873"/>
                  <a:pt x="432849" y="2238040"/>
                  <a:pt x="575" y="2447704"/>
                </a:cubicBezTo>
                <a:lnTo>
                  <a:pt x="3740" y="2454177"/>
                </a:lnTo>
                <a:cubicBezTo>
                  <a:pt x="435151" y="2244945"/>
                  <a:pt x="855125" y="2127994"/>
                  <a:pt x="1252155" y="2106632"/>
                </a:cubicBezTo>
                <a:lnTo>
                  <a:pt x="1251939" y="2103180"/>
                </a:lnTo>
                <a:lnTo>
                  <a:pt x="1252155" y="2106632"/>
                </a:lnTo>
                <a:cubicBezTo>
                  <a:pt x="1344220" y="2101166"/>
                  <a:pt x="1434558" y="2098361"/>
                  <a:pt x="1520509" y="2098361"/>
                </a:cubicBezTo>
                <a:cubicBezTo>
                  <a:pt x="2098936" y="2098361"/>
                  <a:pt x="2571272" y="2223367"/>
                  <a:pt x="3007070" y="2491650"/>
                </a:cubicBezTo>
                <a:cubicBezTo>
                  <a:pt x="3674900" y="2896880"/>
                  <a:pt x="3956705" y="3247374"/>
                  <a:pt x="4468313" y="3883701"/>
                </a:cubicBezTo>
                <a:cubicBezTo>
                  <a:pt x="4693009" y="4163132"/>
                  <a:pt x="4972584" y="4510964"/>
                  <a:pt x="5350913" y="4943238"/>
                </a:cubicBezTo>
                <a:cubicBezTo>
                  <a:pt x="5711333" y="5360335"/>
                  <a:pt x="6398224" y="5781173"/>
                  <a:pt x="7120501" y="5781173"/>
                </a:cubicBezTo>
                <a:cubicBezTo>
                  <a:pt x="7420935" y="5781173"/>
                  <a:pt x="7701877" y="5707592"/>
                  <a:pt x="7955631" y="5562518"/>
                </a:cubicBezTo>
                <a:cubicBezTo>
                  <a:pt x="8402721" y="5306535"/>
                  <a:pt x="8805433" y="4947050"/>
                  <a:pt x="9231809" y="4566419"/>
                </a:cubicBezTo>
                <a:lnTo>
                  <a:pt x="9234182" y="4564334"/>
                </a:lnTo>
                <a:cubicBezTo>
                  <a:pt x="9571586" y="4263252"/>
                  <a:pt x="9920425" y="3951886"/>
                  <a:pt x="10293935" y="3695974"/>
                </a:cubicBezTo>
                <a:cubicBezTo>
                  <a:pt x="10353850" y="3653970"/>
                  <a:pt x="10418079" y="3612253"/>
                  <a:pt x="10484826" y="3572046"/>
                </a:cubicBezTo>
                <a:cubicBezTo>
                  <a:pt x="10491660" y="3574420"/>
                  <a:pt x="10498492" y="3576865"/>
                  <a:pt x="10505253" y="3579383"/>
                </a:cubicBezTo>
                <a:cubicBezTo>
                  <a:pt x="10508346" y="3580534"/>
                  <a:pt x="10511367" y="3581541"/>
                  <a:pt x="10514459" y="3582691"/>
                </a:cubicBezTo>
                <a:cubicBezTo>
                  <a:pt x="10524601" y="3586503"/>
                  <a:pt x="10534671" y="3590387"/>
                  <a:pt x="10544812" y="3594487"/>
                </a:cubicBezTo>
                <a:cubicBezTo>
                  <a:pt x="10545747" y="3594847"/>
                  <a:pt x="10546610" y="3595278"/>
                  <a:pt x="10547545" y="3595638"/>
                </a:cubicBezTo>
                <a:cubicBezTo>
                  <a:pt x="10556680" y="3599378"/>
                  <a:pt x="10565887" y="3603190"/>
                  <a:pt x="10574949" y="3607146"/>
                </a:cubicBezTo>
                <a:cubicBezTo>
                  <a:pt x="10578186" y="3608513"/>
                  <a:pt x="10581351" y="3610023"/>
                  <a:pt x="10584515" y="3611461"/>
                </a:cubicBezTo>
                <a:cubicBezTo>
                  <a:pt x="10591349" y="3614482"/>
                  <a:pt x="10598109" y="3617503"/>
                  <a:pt x="10604943" y="3620668"/>
                </a:cubicBezTo>
                <a:cubicBezTo>
                  <a:pt x="10608754" y="3622466"/>
                  <a:pt x="10612566" y="3624336"/>
                  <a:pt x="10616451" y="3626206"/>
                </a:cubicBezTo>
                <a:cubicBezTo>
                  <a:pt x="10622564" y="3629155"/>
                  <a:pt x="10628678" y="3632032"/>
                  <a:pt x="10634791" y="3635053"/>
                </a:cubicBezTo>
                <a:cubicBezTo>
                  <a:pt x="10638963" y="3637139"/>
                  <a:pt x="10643063" y="3639297"/>
                  <a:pt x="10647235" y="3641455"/>
                </a:cubicBezTo>
                <a:cubicBezTo>
                  <a:pt x="10652916" y="3644404"/>
                  <a:pt x="10658671" y="3647281"/>
                  <a:pt x="10664352" y="3650302"/>
                </a:cubicBezTo>
                <a:cubicBezTo>
                  <a:pt x="10668741" y="3652603"/>
                  <a:pt x="10673056" y="3655049"/>
                  <a:pt x="10677371" y="3657422"/>
                </a:cubicBezTo>
                <a:cubicBezTo>
                  <a:pt x="10682838" y="3660371"/>
                  <a:pt x="10688232" y="3663320"/>
                  <a:pt x="10693699" y="3666413"/>
                </a:cubicBezTo>
                <a:cubicBezTo>
                  <a:pt x="10698158" y="3668930"/>
                  <a:pt x="10702617" y="3671591"/>
                  <a:pt x="10707077" y="3674181"/>
                </a:cubicBezTo>
                <a:cubicBezTo>
                  <a:pt x="10711464" y="3676698"/>
                  <a:pt x="10715851" y="3679288"/>
                  <a:pt x="10720239" y="3681877"/>
                </a:cubicBezTo>
                <a:cubicBezTo>
                  <a:pt x="10636302" y="3735605"/>
                  <a:pt x="10551285" y="3794800"/>
                  <a:pt x="10460443" y="3862770"/>
                </a:cubicBezTo>
                <a:cubicBezTo>
                  <a:pt x="10106785" y="4118897"/>
                  <a:pt x="9811027" y="4425877"/>
                  <a:pt x="9497862" y="4750909"/>
                </a:cubicBezTo>
                <a:lnTo>
                  <a:pt x="9496567" y="4752275"/>
                </a:lnTo>
                <a:cubicBezTo>
                  <a:pt x="9103709" y="5159878"/>
                  <a:pt x="8697400" y="5581363"/>
                  <a:pt x="8125447" y="5961922"/>
                </a:cubicBezTo>
                <a:lnTo>
                  <a:pt x="8070353" y="5992274"/>
                </a:lnTo>
                <a:cubicBezTo>
                  <a:pt x="7716910" y="6181798"/>
                  <a:pt x="7282622" y="6286235"/>
                  <a:pt x="6847472" y="6286235"/>
                </a:cubicBezTo>
                <a:cubicBezTo>
                  <a:pt x="6635578" y="6286235"/>
                  <a:pt x="6430303" y="6261636"/>
                  <a:pt x="6237182" y="6213158"/>
                </a:cubicBezTo>
                <a:cubicBezTo>
                  <a:pt x="5680837" y="6083836"/>
                  <a:pt x="5168366" y="5808145"/>
                  <a:pt x="4714011" y="5393780"/>
                </a:cubicBezTo>
                <a:lnTo>
                  <a:pt x="4363517" y="5048322"/>
                </a:lnTo>
                <a:lnTo>
                  <a:pt x="4361431" y="5046236"/>
                </a:lnTo>
                <a:cubicBezTo>
                  <a:pt x="4143280" y="4829739"/>
                  <a:pt x="3971018" y="4658772"/>
                  <a:pt x="3734743" y="4446951"/>
                </a:cubicBezTo>
                <a:cubicBezTo>
                  <a:pt x="3375546" y="4105735"/>
                  <a:pt x="2997648" y="3845436"/>
                  <a:pt x="2611694" y="3673318"/>
                </a:cubicBezTo>
                <a:cubicBezTo>
                  <a:pt x="2297955" y="3528172"/>
                  <a:pt x="1971556" y="3454520"/>
                  <a:pt x="1641417" y="3454520"/>
                </a:cubicBezTo>
                <a:cubicBezTo>
                  <a:pt x="1131391" y="3454520"/>
                  <a:pt x="646109" y="3630954"/>
                  <a:pt x="238218" y="3964689"/>
                </a:cubicBezTo>
                <a:lnTo>
                  <a:pt x="113643" y="4061573"/>
                </a:lnTo>
                <a:cubicBezTo>
                  <a:pt x="75019" y="4091422"/>
                  <a:pt x="37186" y="4120767"/>
                  <a:pt x="0" y="4149969"/>
                </a:cubicBezTo>
                <a:lnTo>
                  <a:pt x="4459" y="4155652"/>
                </a:lnTo>
                <a:cubicBezTo>
                  <a:pt x="41645" y="4126521"/>
                  <a:pt x="79478" y="4097176"/>
                  <a:pt x="118102" y="4067327"/>
                </a:cubicBezTo>
                <a:lnTo>
                  <a:pt x="242677" y="3970299"/>
                </a:lnTo>
                <a:cubicBezTo>
                  <a:pt x="649417" y="3637571"/>
                  <a:pt x="1133046" y="3461712"/>
                  <a:pt x="1641417" y="3461712"/>
                </a:cubicBezTo>
                <a:cubicBezTo>
                  <a:pt x="1970477" y="3461712"/>
                  <a:pt x="2295869" y="3535076"/>
                  <a:pt x="2608674" y="3679863"/>
                </a:cubicBezTo>
                <a:cubicBezTo>
                  <a:pt x="2993980" y="3851694"/>
                  <a:pt x="3371158" y="4111561"/>
                  <a:pt x="3729852" y="4452273"/>
                </a:cubicBezTo>
                <a:cubicBezTo>
                  <a:pt x="3966055" y="4664023"/>
                  <a:pt x="4138318" y="4834918"/>
                  <a:pt x="4356324" y="5051342"/>
                </a:cubicBezTo>
                <a:lnTo>
                  <a:pt x="4709048" y="5398959"/>
                </a:lnTo>
                <a:cubicBezTo>
                  <a:pt x="5164410" y="5814258"/>
                  <a:pt x="5678031" y="6090525"/>
                  <a:pt x="6235528" y="6220063"/>
                </a:cubicBezTo>
                <a:cubicBezTo>
                  <a:pt x="6429151" y="6268685"/>
                  <a:pt x="6635003" y="6293355"/>
                  <a:pt x="6847472" y="6293355"/>
                </a:cubicBezTo>
                <a:cubicBezTo>
                  <a:pt x="7283773" y="6293355"/>
                  <a:pt x="7719283" y="6188631"/>
                  <a:pt x="8073805" y="5998532"/>
                </a:cubicBezTo>
                <a:lnTo>
                  <a:pt x="8129187" y="5967963"/>
                </a:lnTo>
                <a:cubicBezTo>
                  <a:pt x="8702076" y="5586829"/>
                  <a:pt x="9108600" y="5165057"/>
                  <a:pt x="9501746" y="4757166"/>
                </a:cubicBezTo>
                <a:lnTo>
                  <a:pt x="9503040" y="4755800"/>
                </a:lnTo>
                <a:cubicBezTo>
                  <a:pt x="9815917" y="4431055"/>
                  <a:pt x="10111460" y="4124220"/>
                  <a:pt x="10464687" y="3868452"/>
                </a:cubicBezTo>
                <a:cubicBezTo>
                  <a:pt x="10556464" y="3799691"/>
                  <a:pt x="10642344" y="3739921"/>
                  <a:pt x="10727144" y="3685833"/>
                </a:cubicBezTo>
                <a:cubicBezTo>
                  <a:pt x="10730525" y="3687847"/>
                  <a:pt x="10733905" y="3689861"/>
                  <a:pt x="10737357" y="3691803"/>
                </a:cubicBezTo>
                <a:cubicBezTo>
                  <a:pt x="10742824" y="3694967"/>
                  <a:pt x="10748506" y="3698132"/>
                  <a:pt x="10754116" y="3701728"/>
                </a:cubicBezTo>
                <a:cubicBezTo>
                  <a:pt x="10896889" y="3781781"/>
                  <a:pt x="11036856" y="3871401"/>
                  <a:pt x="11172221" y="3957999"/>
                </a:cubicBezTo>
                <a:cubicBezTo>
                  <a:pt x="11353545" y="4074016"/>
                  <a:pt x="11559108" y="4205568"/>
                  <a:pt x="11776181" y="4312090"/>
                </a:cubicBezTo>
                <a:lnTo>
                  <a:pt x="11779345" y="4305617"/>
                </a:lnTo>
                <a:cubicBezTo>
                  <a:pt x="11562705" y="4199239"/>
                  <a:pt x="11357285" y="4067830"/>
                  <a:pt x="11176104" y="3951886"/>
                </a:cubicBezTo>
                <a:cubicBezTo>
                  <a:pt x="11040668" y="3865216"/>
                  <a:pt x="10900629" y="3775524"/>
                  <a:pt x="10757856" y="3695471"/>
                </a:cubicBezTo>
                <a:cubicBezTo>
                  <a:pt x="10752246" y="3691874"/>
                  <a:pt x="10746492" y="3688566"/>
                  <a:pt x="10740953" y="3685401"/>
                </a:cubicBezTo>
                <a:cubicBezTo>
                  <a:pt x="10738652" y="3684107"/>
                  <a:pt x="10736350" y="3682668"/>
                  <a:pt x="10733977" y="3681373"/>
                </a:cubicBezTo>
                <a:cubicBezTo>
                  <a:pt x="10802090" y="3638146"/>
                  <a:pt x="10870492" y="3598227"/>
                  <a:pt x="10937383" y="3562840"/>
                </a:cubicBezTo>
                <a:cubicBezTo>
                  <a:pt x="11075336" y="3656271"/>
                  <a:pt x="11204155" y="3751933"/>
                  <a:pt x="11324343" y="3841912"/>
                </a:cubicBezTo>
                <a:lnTo>
                  <a:pt x="11343547" y="3856297"/>
                </a:lnTo>
                <a:cubicBezTo>
                  <a:pt x="11478624" y="3956993"/>
                  <a:pt x="11624417" y="4063227"/>
                  <a:pt x="11775821" y="4158097"/>
                </a:cubicBezTo>
                <a:lnTo>
                  <a:pt x="11779633" y="4151983"/>
                </a:lnTo>
                <a:cubicBezTo>
                  <a:pt x="11628445" y="4057257"/>
                  <a:pt x="11482795" y="3951095"/>
                  <a:pt x="11347863" y="3850542"/>
                </a:cubicBezTo>
                <a:lnTo>
                  <a:pt x="11328659" y="3836157"/>
                </a:lnTo>
                <a:cubicBezTo>
                  <a:pt x="11209190" y="3746682"/>
                  <a:pt x="11081090" y="3651596"/>
                  <a:pt x="10944504" y="3559100"/>
                </a:cubicBezTo>
                <a:cubicBezTo>
                  <a:pt x="11016069" y="3521483"/>
                  <a:pt x="11088427" y="3487893"/>
                  <a:pt x="11159634" y="3459267"/>
                </a:cubicBezTo>
                <a:lnTo>
                  <a:pt x="11368290" y="3625199"/>
                </a:lnTo>
                <a:close/>
                <a:moveTo>
                  <a:pt x="11279461" y="3408128"/>
                </a:moveTo>
                <a:cubicBezTo>
                  <a:pt x="11242276" y="3420211"/>
                  <a:pt x="11203364" y="3434380"/>
                  <a:pt x="11160856" y="3451355"/>
                </a:cubicBezTo>
                <a:lnTo>
                  <a:pt x="11002188" y="3325341"/>
                </a:lnTo>
                <a:cubicBezTo>
                  <a:pt x="11042178" y="3311244"/>
                  <a:pt x="11084975" y="3297650"/>
                  <a:pt x="11129640" y="3284847"/>
                </a:cubicBezTo>
                <a:lnTo>
                  <a:pt x="11279461" y="3408128"/>
                </a:lnTo>
                <a:close/>
                <a:moveTo>
                  <a:pt x="10993772" y="3328218"/>
                </a:moveTo>
                <a:lnTo>
                  <a:pt x="10993988" y="3328434"/>
                </a:lnTo>
                <a:lnTo>
                  <a:pt x="10994276" y="3328290"/>
                </a:lnTo>
                <a:lnTo>
                  <a:pt x="11153088" y="3454376"/>
                </a:lnTo>
                <a:cubicBezTo>
                  <a:pt x="11081809" y="3483146"/>
                  <a:pt x="11009381" y="3516879"/>
                  <a:pt x="10937814" y="3554712"/>
                </a:cubicBezTo>
                <a:cubicBezTo>
                  <a:pt x="10933643" y="3551835"/>
                  <a:pt x="10929543" y="3548958"/>
                  <a:pt x="10925515" y="3546009"/>
                </a:cubicBezTo>
                <a:cubicBezTo>
                  <a:pt x="10919618" y="3541766"/>
                  <a:pt x="10913719" y="3537594"/>
                  <a:pt x="10907462" y="3533422"/>
                </a:cubicBezTo>
                <a:cubicBezTo>
                  <a:pt x="10848051" y="3495733"/>
                  <a:pt x="10793100" y="3463366"/>
                  <a:pt x="10739659" y="3434596"/>
                </a:cubicBezTo>
                <a:cubicBezTo>
                  <a:pt x="10825035" y="3393670"/>
                  <a:pt x="10910483" y="3357923"/>
                  <a:pt x="10993772" y="3328218"/>
                </a:cubicBezTo>
                <a:close/>
                <a:moveTo>
                  <a:pt x="10731748" y="3438480"/>
                </a:moveTo>
                <a:cubicBezTo>
                  <a:pt x="10786339" y="3467754"/>
                  <a:pt x="10842585" y="3500768"/>
                  <a:pt x="10903577" y="3539464"/>
                </a:cubicBezTo>
                <a:cubicBezTo>
                  <a:pt x="10909692" y="3543492"/>
                  <a:pt x="10915517" y="3547663"/>
                  <a:pt x="10921416" y="3551835"/>
                </a:cubicBezTo>
                <a:cubicBezTo>
                  <a:pt x="10924508" y="3554065"/>
                  <a:pt x="10927673" y="3556223"/>
                  <a:pt x="10930838" y="3558452"/>
                </a:cubicBezTo>
                <a:cubicBezTo>
                  <a:pt x="10863731" y="3594128"/>
                  <a:pt x="10795258" y="3634118"/>
                  <a:pt x="10727000" y="3677489"/>
                </a:cubicBezTo>
                <a:cubicBezTo>
                  <a:pt x="10651118" y="3631960"/>
                  <a:pt x="10572288" y="3594919"/>
                  <a:pt x="10492954" y="3567299"/>
                </a:cubicBezTo>
                <a:cubicBezTo>
                  <a:pt x="10570202" y="3521123"/>
                  <a:pt x="10650471" y="3477752"/>
                  <a:pt x="10731748" y="3438480"/>
                </a:cubicBezTo>
                <a:close/>
              </a:path>
            </a:pathLst>
          </a:custGeom>
          <a:solidFill>
            <a:schemeClr val="bg1">
              <a:alpha val="30000"/>
            </a:schemeClr>
          </a:solidFill>
          <a:ln w="7187" cap="flat">
            <a:noFill/>
            <a:prstDash val="solid"/>
            <a:miter/>
          </a:ln>
        </p:spPr>
        <p:txBody>
          <a:bodyPr rtlCol="0" anchor="ctr"/>
          <a:lstStyle/>
          <a:p>
            <a:endParaRPr lang="en-GB"/>
          </a:p>
        </p:txBody>
      </p:sp>
      <p:cxnSp>
        <p:nvCxnSpPr>
          <p:cNvPr id="110" name="Straight Connector 109">
            <a:extLst>
              <a:ext uri="{FF2B5EF4-FFF2-40B4-BE49-F238E27FC236}">
                <a16:creationId xmlns:a16="http://schemas.microsoft.com/office/drawing/2014/main" id="{75B75468-0434-4402-AB2B-C030AF1561D2}"/>
              </a:ext>
            </a:extLst>
          </p:cNvPr>
          <p:cNvCxnSpPr>
            <a:cxnSpLocks/>
          </p:cNvCxnSpPr>
          <p:nvPr userDrawn="1"/>
        </p:nvCxnSpPr>
        <p:spPr>
          <a:xfrm>
            <a:off x="0" y="4767263"/>
            <a:ext cx="75396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608845C5-4EAE-4C6A-870A-BE6562A53C99}"/>
              </a:ext>
            </a:extLst>
          </p:cNvPr>
          <p:cNvSpPr/>
          <p:nvPr userDrawn="1"/>
        </p:nvSpPr>
        <p:spPr>
          <a:xfrm>
            <a:off x="719138" y="2708076"/>
            <a:ext cx="468000" cy="3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Connector 16">
            <a:extLst>
              <a:ext uri="{FF2B5EF4-FFF2-40B4-BE49-F238E27FC236}">
                <a16:creationId xmlns:a16="http://schemas.microsoft.com/office/drawing/2014/main" id="{E40D8EBF-6145-4EA1-A7D6-7C7F6D0A700F}"/>
              </a:ext>
            </a:extLst>
          </p:cNvPr>
          <p:cNvCxnSpPr>
            <a:cxnSpLocks/>
          </p:cNvCxnSpPr>
          <p:nvPr userDrawn="1"/>
        </p:nvCxnSpPr>
        <p:spPr>
          <a:xfrm>
            <a:off x="8928000" y="4767263"/>
            <a:ext cx="21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SmartArt Placeholder 8">
            <a:extLst>
              <a:ext uri="{FF2B5EF4-FFF2-40B4-BE49-F238E27FC236}">
                <a16:creationId xmlns:a16="http://schemas.microsoft.com/office/drawing/2014/main" id="{260DFB41-3A12-4B8C-8D39-388463C5AC74}"/>
              </a:ext>
            </a:extLst>
          </p:cNvPr>
          <p:cNvSpPr>
            <a:spLocks noGrp="1"/>
          </p:cNvSpPr>
          <p:nvPr>
            <p:ph type="dgm" sz="quarter" idx="19"/>
          </p:nvPr>
        </p:nvSpPr>
        <p:spPr>
          <a:xfrm>
            <a:off x="7726825" y="4715349"/>
            <a:ext cx="1058398" cy="103827"/>
          </a:xfrm>
          <a:blipFill>
            <a:blip r:embed="rId3"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15" name="Footer Placeholder 4">
            <a:extLst>
              <a:ext uri="{FF2B5EF4-FFF2-40B4-BE49-F238E27FC236}">
                <a16:creationId xmlns:a16="http://schemas.microsoft.com/office/drawing/2014/main" id="{120AB9DC-26ED-4B33-9CA8-B34C582C6B20}"/>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bg1"/>
                </a:solidFill>
              </a:defRPr>
            </a:lvl1pPr>
          </a:lstStyle>
          <a:p>
            <a:r>
              <a:rPr lang="en-US"/>
              <a:t>"We engineer invention through curiosity and creativity using our core technology"</a:t>
            </a:r>
            <a:endParaRPr lang="en-GB" dirty="0"/>
          </a:p>
        </p:txBody>
      </p:sp>
      <p:sp>
        <p:nvSpPr>
          <p:cNvPr id="16" name="Slide Number Placeholder 5">
            <a:extLst>
              <a:ext uri="{FF2B5EF4-FFF2-40B4-BE49-F238E27FC236}">
                <a16:creationId xmlns:a16="http://schemas.microsoft.com/office/drawing/2014/main" id="{7F544FD4-F007-41FE-AA25-159D2C86FC68}"/>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bg1"/>
                </a:solidFill>
              </a:defRPr>
            </a:lvl1pPr>
          </a:lstStyle>
          <a:p>
            <a:fld id="{DF32FFA7-C492-4FCA-8AAC-8A53CB163321}" type="slidenum">
              <a:rPr lang="en-GB" smtClean="0"/>
              <a:pPr/>
              <a:t>‹#›</a:t>
            </a:fld>
            <a:endParaRPr lang="en-GB" dirty="0"/>
          </a:p>
        </p:txBody>
      </p:sp>
      <p:pic>
        <p:nvPicPr>
          <p:cNvPr id="18" name="Picture 17">
            <a:extLst>
              <a:ext uri="{FF2B5EF4-FFF2-40B4-BE49-F238E27FC236}">
                <a16:creationId xmlns:a16="http://schemas.microsoft.com/office/drawing/2014/main" id="{A9672DF3-1B11-4684-B071-81897BEE0640}"/>
              </a:ext>
            </a:extLst>
          </p:cNvPr>
          <p:cNvPicPr>
            <a:picLocks noChangeAspect="1"/>
          </p:cNvPicPr>
          <p:nvPr userDrawn="1"/>
        </p:nvPicPr>
        <p:blipFill>
          <a:blip r:embed="rId4"/>
          <a:stretch>
            <a:fillRect/>
          </a:stretch>
        </p:blipFill>
        <p:spPr>
          <a:xfrm>
            <a:off x="719137" y="1839250"/>
            <a:ext cx="3816640" cy="610662"/>
          </a:xfrm>
          <a:prstGeom prst="rect">
            <a:avLst/>
          </a:prstGeom>
        </p:spPr>
      </p:pic>
      <p:sp>
        <p:nvSpPr>
          <p:cNvPr id="19" name="Rectangle 18">
            <a:extLst>
              <a:ext uri="{FF2B5EF4-FFF2-40B4-BE49-F238E27FC236}">
                <a16:creationId xmlns:a16="http://schemas.microsoft.com/office/drawing/2014/main" id="{E8CAFEB9-6D44-48DE-A6E5-23B7A808E945}"/>
              </a:ext>
            </a:extLst>
          </p:cNvPr>
          <p:cNvSpPr/>
          <p:nvPr userDrawn="1"/>
        </p:nvSpPr>
        <p:spPr>
          <a:xfrm>
            <a:off x="719138" y="2708075"/>
            <a:ext cx="610118"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hlinkClick r:id="rId5"/>
            <a:extLst>
              <a:ext uri="{FF2B5EF4-FFF2-40B4-BE49-F238E27FC236}">
                <a16:creationId xmlns:a16="http://schemas.microsoft.com/office/drawing/2014/main" id="{A7FE9188-3D2F-4FA3-8C0E-3C44AFAA704A}"/>
              </a:ext>
            </a:extLst>
          </p:cNvPr>
          <p:cNvSpPr txBox="1"/>
          <p:nvPr userDrawn="1"/>
        </p:nvSpPr>
        <p:spPr>
          <a:xfrm>
            <a:off x="719137" y="2905338"/>
            <a:ext cx="5455920" cy="249299"/>
          </a:xfrm>
          <a:prstGeom prst="rect">
            <a:avLst/>
          </a:prstGeom>
          <a:noFill/>
        </p:spPr>
        <p:txBody>
          <a:bodyPr wrap="square" lIns="0" tIns="0" rIns="0" bIns="0" rtlCol="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solidFill>
                  <a:schemeClr val="bg1"/>
                </a:solidFill>
              </a:rPr>
              <a:t>www.fttechnologies.co</a:t>
            </a:r>
            <a:r>
              <a:rPr lang="en-GB" dirty="0">
                <a:solidFill>
                  <a:schemeClr val="bg1"/>
                </a:solidFill>
              </a:rPr>
              <a:t>m</a:t>
            </a:r>
            <a:endParaRPr lang="en-US" dirty="0">
              <a:solidFill>
                <a:schemeClr val="bg1"/>
              </a:solidFill>
            </a:endParaRPr>
          </a:p>
        </p:txBody>
      </p:sp>
    </p:spTree>
    <p:extLst>
      <p:ext uri="{BB962C8B-B14F-4D97-AF65-F5344CB8AC3E}">
        <p14:creationId xmlns:p14="http://schemas.microsoft.com/office/powerpoint/2010/main" val="422194409"/>
      </p:ext>
    </p:extLst>
  </p:cSld>
  <p:clrMapOvr>
    <a:masterClrMapping/>
  </p:clrMapOvr>
  <p:extLst>
    <p:ext uri="{DCECCB84-F9BA-43D5-87BE-67443E8EF086}">
      <p15:sldGuideLst xmlns:p15="http://schemas.microsoft.com/office/powerpoint/2012/main">
        <p15:guide id="1" pos="453"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_1 column">
    <p:spTree>
      <p:nvGrpSpPr>
        <p:cNvPr id="1" name=""/>
        <p:cNvGrpSpPr/>
        <p:nvPr/>
      </p:nvGrpSpPr>
      <p:grpSpPr>
        <a:xfrm>
          <a:off x="0" y="0"/>
          <a:ext cx="0" cy="0"/>
          <a:chOff x="0" y="0"/>
          <a:chExt cx="0" cy="0"/>
        </a:xfrm>
      </p:grpSpPr>
      <p:sp>
        <p:nvSpPr>
          <p:cNvPr id="2" name="Title 1"/>
          <p:cNvSpPr>
            <a:spLocks noGrp="1"/>
          </p:cNvSpPr>
          <p:nvPr>
            <p:ph type="title"/>
          </p:nvPr>
        </p:nvSpPr>
        <p:spPr>
          <a:xfrm>
            <a:off x="358774" y="313200"/>
            <a:ext cx="8426451" cy="720000"/>
          </a:xfrm>
        </p:spPr>
        <p:txBody>
          <a:bodyPr anchor="b"/>
          <a:lstStyle>
            <a:lvl1pPr>
              <a:defRPr sz="2600"/>
            </a:lvl1pPr>
          </a:lstStyle>
          <a:p>
            <a:r>
              <a:rPr lang="en-US"/>
              <a:t>Click to edit Master title style</a:t>
            </a:r>
            <a:endParaRPr lang="en-US" dirty="0"/>
          </a:p>
        </p:txBody>
      </p:sp>
      <p:cxnSp>
        <p:nvCxnSpPr>
          <p:cNvPr id="91" name="Straight Connector 90">
            <a:extLst>
              <a:ext uri="{FF2B5EF4-FFF2-40B4-BE49-F238E27FC236}">
                <a16:creationId xmlns:a16="http://schemas.microsoft.com/office/drawing/2014/main" id="{621CCFDD-A894-4E0A-AA2D-F0BC73FC06C7}"/>
              </a:ext>
            </a:extLst>
          </p:cNvPr>
          <p:cNvCxnSpPr>
            <a:cxnSpLocks/>
          </p:cNvCxnSpPr>
          <p:nvPr userDrawn="1"/>
        </p:nvCxnSpPr>
        <p:spPr>
          <a:xfrm>
            <a:off x="0" y="4767263"/>
            <a:ext cx="7539644" cy="0"/>
          </a:xfrm>
          <a:prstGeom prst="line">
            <a:avLst/>
          </a:prstGeom>
          <a:ln>
            <a:gradFill flip="none" rotWithShape="1">
              <a:gsLst>
                <a:gs pos="100000">
                  <a:schemeClr val="accent1"/>
                </a:gs>
                <a:gs pos="0">
                  <a:schemeClr val="tx2"/>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4F7CF8F5-7BDF-4B33-927D-7BFD52DA3DD3}"/>
              </a:ext>
            </a:extLst>
          </p:cNvPr>
          <p:cNvCxnSpPr>
            <a:cxnSpLocks/>
          </p:cNvCxnSpPr>
          <p:nvPr userDrawn="1"/>
        </p:nvCxnSpPr>
        <p:spPr>
          <a:xfrm>
            <a:off x="8928000" y="4767263"/>
            <a:ext cx="216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CC0CA775-D817-49D0-940B-8C8340F197C4}"/>
              </a:ext>
            </a:extLst>
          </p:cNvPr>
          <p:cNvSpPr/>
          <p:nvPr userDrawn="1"/>
        </p:nvSpPr>
        <p:spPr>
          <a:xfrm>
            <a:off x="358774" y="1120269"/>
            <a:ext cx="468000" cy="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SmartArt Placeholder 8">
            <a:extLst>
              <a:ext uri="{FF2B5EF4-FFF2-40B4-BE49-F238E27FC236}">
                <a16:creationId xmlns:a16="http://schemas.microsoft.com/office/drawing/2014/main" id="{BC2A18F9-CCCB-4D80-A2F2-6AC76906BC32}"/>
              </a:ext>
            </a:extLst>
          </p:cNvPr>
          <p:cNvSpPr>
            <a:spLocks noGrp="1"/>
          </p:cNvSpPr>
          <p:nvPr>
            <p:ph type="dgm" sz="quarter" idx="19"/>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12" name="Footer Placeholder 4">
            <a:extLst>
              <a:ext uri="{FF2B5EF4-FFF2-40B4-BE49-F238E27FC236}">
                <a16:creationId xmlns:a16="http://schemas.microsoft.com/office/drawing/2014/main" id="{0299252C-7E1E-406C-9579-013ED31663C9}"/>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"We engineer invention through curiosity and creativity using our core technology"</a:t>
            </a:r>
            <a:endParaRPr lang="en-GB" dirty="0"/>
          </a:p>
        </p:txBody>
      </p:sp>
      <p:sp>
        <p:nvSpPr>
          <p:cNvPr id="13" name="Slide Number Placeholder 5">
            <a:extLst>
              <a:ext uri="{FF2B5EF4-FFF2-40B4-BE49-F238E27FC236}">
                <a16:creationId xmlns:a16="http://schemas.microsoft.com/office/drawing/2014/main" id="{84181F8C-0B55-473A-B49E-CCCFC75EA56A}"/>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tx1">
                    <a:tint val="75000"/>
                  </a:schemeClr>
                </a:solidFill>
              </a:defRPr>
            </a:lvl1pPr>
          </a:lstStyle>
          <a:p>
            <a:fld id="{DF32FFA7-C492-4FCA-8AAC-8A53CB163321}" type="slidenum">
              <a:rPr lang="en-GB" smtClean="0"/>
              <a:pPr/>
              <a:t>‹#›</a:t>
            </a:fld>
            <a:endParaRPr lang="en-GB" dirty="0"/>
          </a:p>
        </p:txBody>
      </p:sp>
      <p:sp>
        <p:nvSpPr>
          <p:cNvPr id="15" name="Content Placeholder 14">
            <a:extLst>
              <a:ext uri="{FF2B5EF4-FFF2-40B4-BE49-F238E27FC236}">
                <a16:creationId xmlns:a16="http://schemas.microsoft.com/office/drawing/2014/main" id="{C4233F73-55B5-461B-83C8-BB1A3F70DF91}"/>
              </a:ext>
            </a:extLst>
          </p:cNvPr>
          <p:cNvSpPr>
            <a:spLocks noGrp="1"/>
          </p:cNvSpPr>
          <p:nvPr>
            <p:ph sz="quarter" idx="20"/>
          </p:nvPr>
        </p:nvSpPr>
        <p:spPr>
          <a:xfrm>
            <a:off x="358774" y="1384300"/>
            <a:ext cx="8426451" cy="31670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737744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_2 columns">
    <p:spTree>
      <p:nvGrpSpPr>
        <p:cNvPr id="1" name=""/>
        <p:cNvGrpSpPr/>
        <p:nvPr/>
      </p:nvGrpSpPr>
      <p:grpSpPr>
        <a:xfrm>
          <a:off x="0" y="0"/>
          <a:ext cx="0" cy="0"/>
          <a:chOff x="0" y="0"/>
          <a:chExt cx="0" cy="0"/>
        </a:xfrm>
      </p:grpSpPr>
      <p:sp>
        <p:nvSpPr>
          <p:cNvPr id="2" name="Title 1"/>
          <p:cNvSpPr>
            <a:spLocks noGrp="1"/>
          </p:cNvSpPr>
          <p:nvPr>
            <p:ph type="title"/>
          </p:nvPr>
        </p:nvSpPr>
        <p:spPr>
          <a:xfrm>
            <a:off x="358774" y="313200"/>
            <a:ext cx="8426451" cy="720000"/>
          </a:xfrm>
        </p:spPr>
        <p:txBody>
          <a:bodyPr anchor="b"/>
          <a:lstStyle>
            <a:lvl1pPr>
              <a:defRPr sz="2600"/>
            </a:lvl1pPr>
          </a:lstStyle>
          <a:p>
            <a:r>
              <a:rPr lang="en-US"/>
              <a:t>Click to edit Master title style</a:t>
            </a:r>
            <a:endParaRPr lang="en-US" dirty="0"/>
          </a:p>
        </p:txBody>
      </p:sp>
      <p:cxnSp>
        <p:nvCxnSpPr>
          <p:cNvPr id="91" name="Straight Connector 90">
            <a:extLst>
              <a:ext uri="{FF2B5EF4-FFF2-40B4-BE49-F238E27FC236}">
                <a16:creationId xmlns:a16="http://schemas.microsoft.com/office/drawing/2014/main" id="{621CCFDD-A894-4E0A-AA2D-F0BC73FC06C7}"/>
              </a:ext>
            </a:extLst>
          </p:cNvPr>
          <p:cNvCxnSpPr>
            <a:cxnSpLocks/>
          </p:cNvCxnSpPr>
          <p:nvPr userDrawn="1"/>
        </p:nvCxnSpPr>
        <p:spPr>
          <a:xfrm>
            <a:off x="0" y="4767263"/>
            <a:ext cx="7539644" cy="0"/>
          </a:xfrm>
          <a:prstGeom prst="line">
            <a:avLst/>
          </a:prstGeom>
          <a:ln>
            <a:gradFill flip="none" rotWithShape="1">
              <a:gsLst>
                <a:gs pos="100000">
                  <a:schemeClr val="accent1"/>
                </a:gs>
                <a:gs pos="0">
                  <a:schemeClr val="tx2"/>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4F7CF8F5-7BDF-4B33-927D-7BFD52DA3DD3}"/>
              </a:ext>
            </a:extLst>
          </p:cNvPr>
          <p:cNvCxnSpPr>
            <a:cxnSpLocks/>
          </p:cNvCxnSpPr>
          <p:nvPr userDrawn="1"/>
        </p:nvCxnSpPr>
        <p:spPr>
          <a:xfrm>
            <a:off x="8928000" y="4767263"/>
            <a:ext cx="216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CC0CA775-D817-49D0-940B-8C8340F197C4}"/>
              </a:ext>
            </a:extLst>
          </p:cNvPr>
          <p:cNvSpPr/>
          <p:nvPr userDrawn="1"/>
        </p:nvSpPr>
        <p:spPr>
          <a:xfrm>
            <a:off x="358774" y="1120269"/>
            <a:ext cx="468000" cy="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SmartArt Placeholder 8">
            <a:extLst>
              <a:ext uri="{FF2B5EF4-FFF2-40B4-BE49-F238E27FC236}">
                <a16:creationId xmlns:a16="http://schemas.microsoft.com/office/drawing/2014/main" id="{C16474D2-329B-4E4A-A8A8-EB8503DA0BF2}"/>
              </a:ext>
            </a:extLst>
          </p:cNvPr>
          <p:cNvSpPr>
            <a:spLocks noGrp="1"/>
          </p:cNvSpPr>
          <p:nvPr>
            <p:ph type="dgm" sz="quarter" idx="19"/>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12" name="Footer Placeholder 4">
            <a:extLst>
              <a:ext uri="{FF2B5EF4-FFF2-40B4-BE49-F238E27FC236}">
                <a16:creationId xmlns:a16="http://schemas.microsoft.com/office/drawing/2014/main" id="{157FEF68-A2C1-45C2-9285-01C43184B9F5}"/>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"We engineer invention through curiosity and creativity using our core technology"</a:t>
            </a:r>
            <a:endParaRPr lang="en-GB" dirty="0"/>
          </a:p>
        </p:txBody>
      </p:sp>
      <p:sp>
        <p:nvSpPr>
          <p:cNvPr id="13" name="Slide Number Placeholder 5">
            <a:extLst>
              <a:ext uri="{FF2B5EF4-FFF2-40B4-BE49-F238E27FC236}">
                <a16:creationId xmlns:a16="http://schemas.microsoft.com/office/drawing/2014/main" id="{2DAE1B76-DA17-4022-BEF2-A6DB92AD3548}"/>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tx1">
                    <a:tint val="75000"/>
                  </a:schemeClr>
                </a:solidFill>
              </a:defRPr>
            </a:lvl1pPr>
          </a:lstStyle>
          <a:p>
            <a:fld id="{DF32FFA7-C492-4FCA-8AAC-8A53CB163321}" type="slidenum">
              <a:rPr lang="en-GB" smtClean="0"/>
              <a:pPr/>
              <a:t>‹#›</a:t>
            </a:fld>
            <a:endParaRPr lang="en-GB" dirty="0"/>
          </a:p>
        </p:txBody>
      </p:sp>
      <p:sp>
        <p:nvSpPr>
          <p:cNvPr id="4" name="Content Placeholder 3">
            <a:extLst>
              <a:ext uri="{FF2B5EF4-FFF2-40B4-BE49-F238E27FC236}">
                <a16:creationId xmlns:a16="http://schemas.microsoft.com/office/drawing/2014/main" id="{895858B5-31EB-4059-886A-A43FCB053638}"/>
              </a:ext>
            </a:extLst>
          </p:cNvPr>
          <p:cNvSpPr>
            <a:spLocks noGrp="1"/>
          </p:cNvSpPr>
          <p:nvPr>
            <p:ph sz="quarter" idx="20"/>
          </p:nvPr>
        </p:nvSpPr>
        <p:spPr>
          <a:xfrm>
            <a:off x="358775" y="1386000"/>
            <a:ext cx="4035600" cy="316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Content Placeholder 3">
            <a:extLst>
              <a:ext uri="{FF2B5EF4-FFF2-40B4-BE49-F238E27FC236}">
                <a16:creationId xmlns:a16="http://schemas.microsoft.com/office/drawing/2014/main" id="{9E08A8E5-0042-41B0-AA29-47B69860C0EB}"/>
              </a:ext>
            </a:extLst>
          </p:cNvPr>
          <p:cNvSpPr>
            <a:spLocks noGrp="1"/>
          </p:cNvSpPr>
          <p:nvPr>
            <p:ph sz="quarter" idx="21"/>
          </p:nvPr>
        </p:nvSpPr>
        <p:spPr>
          <a:xfrm>
            <a:off x="4749627" y="1386000"/>
            <a:ext cx="4035600" cy="316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22186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_3 columns">
    <p:spTree>
      <p:nvGrpSpPr>
        <p:cNvPr id="1" name=""/>
        <p:cNvGrpSpPr/>
        <p:nvPr/>
      </p:nvGrpSpPr>
      <p:grpSpPr>
        <a:xfrm>
          <a:off x="0" y="0"/>
          <a:ext cx="0" cy="0"/>
          <a:chOff x="0" y="0"/>
          <a:chExt cx="0" cy="0"/>
        </a:xfrm>
      </p:grpSpPr>
      <p:sp>
        <p:nvSpPr>
          <p:cNvPr id="2" name="Title 1"/>
          <p:cNvSpPr>
            <a:spLocks noGrp="1"/>
          </p:cNvSpPr>
          <p:nvPr>
            <p:ph type="title"/>
          </p:nvPr>
        </p:nvSpPr>
        <p:spPr>
          <a:xfrm>
            <a:off x="358774" y="313200"/>
            <a:ext cx="8426451" cy="720000"/>
          </a:xfrm>
        </p:spPr>
        <p:txBody>
          <a:bodyPr anchor="b"/>
          <a:lstStyle>
            <a:lvl1pPr>
              <a:defRPr sz="2600"/>
            </a:lvl1pPr>
          </a:lstStyle>
          <a:p>
            <a:r>
              <a:rPr lang="en-US"/>
              <a:t>Click to edit Master title style</a:t>
            </a:r>
            <a:endParaRPr lang="en-US" dirty="0"/>
          </a:p>
        </p:txBody>
      </p:sp>
      <p:cxnSp>
        <p:nvCxnSpPr>
          <p:cNvPr id="91" name="Straight Connector 90">
            <a:extLst>
              <a:ext uri="{FF2B5EF4-FFF2-40B4-BE49-F238E27FC236}">
                <a16:creationId xmlns:a16="http://schemas.microsoft.com/office/drawing/2014/main" id="{621CCFDD-A894-4E0A-AA2D-F0BC73FC06C7}"/>
              </a:ext>
            </a:extLst>
          </p:cNvPr>
          <p:cNvCxnSpPr>
            <a:cxnSpLocks/>
          </p:cNvCxnSpPr>
          <p:nvPr userDrawn="1"/>
        </p:nvCxnSpPr>
        <p:spPr>
          <a:xfrm>
            <a:off x="0" y="4767263"/>
            <a:ext cx="7539644" cy="0"/>
          </a:xfrm>
          <a:prstGeom prst="line">
            <a:avLst/>
          </a:prstGeom>
          <a:ln>
            <a:gradFill flip="none" rotWithShape="1">
              <a:gsLst>
                <a:gs pos="100000">
                  <a:schemeClr val="accent1"/>
                </a:gs>
                <a:gs pos="0">
                  <a:schemeClr val="tx2"/>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4F7CF8F5-7BDF-4B33-927D-7BFD52DA3DD3}"/>
              </a:ext>
            </a:extLst>
          </p:cNvPr>
          <p:cNvCxnSpPr>
            <a:cxnSpLocks/>
          </p:cNvCxnSpPr>
          <p:nvPr userDrawn="1"/>
        </p:nvCxnSpPr>
        <p:spPr>
          <a:xfrm>
            <a:off x="8928000" y="4767263"/>
            <a:ext cx="216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CC0CA775-D817-49D0-940B-8C8340F197C4}"/>
              </a:ext>
            </a:extLst>
          </p:cNvPr>
          <p:cNvSpPr/>
          <p:nvPr userDrawn="1"/>
        </p:nvSpPr>
        <p:spPr>
          <a:xfrm>
            <a:off x="358774" y="1120269"/>
            <a:ext cx="468000" cy="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SmartArt Placeholder 8">
            <a:extLst>
              <a:ext uri="{FF2B5EF4-FFF2-40B4-BE49-F238E27FC236}">
                <a16:creationId xmlns:a16="http://schemas.microsoft.com/office/drawing/2014/main" id="{38368307-BEA5-4166-90A7-6A45FFC3B49A}"/>
              </a:ext>
            </a:extLst>
          </p:cNvPr>
          <p:cNvSpPr>
            <a:spLocks noGrp="1"/>
          </p:cNvSpPr>
          <p:nvPr>
            <p:ph type="dgm" sz="quarter" idx="19"/>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10" name="Footer Placeholder 4">
            <a:extLst>
              <a:ext uri="{FF2B5EF4-FFF2-40B4-BE49-F238E27FC236}">
                <a16:creationId xmlns:a16="http://schemas.microsoft.com/office/drawing/2014/main" id="{43712016-5B1D-4F42-9201-0F0560965442}"/>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"We engineer invention through curiosity and creativity using our core technology"</a:t>
            </a:r>
            <a:endParaRPr lang="en-GB" dirty="0"/>
          </a:p>
        </p:txBody>
      </p:sp>
      <p:sp>
        <p:nvSpPr>
          <p:cNvPr id="11" name="Slide Number Placeholder 5">
            <a:extLst>
              <a:ext uri="{FF2B5EF4-FFF2-40B4-BE49-F238E27FC236}">
                <a16:creationId xmlns:a16="http://schemas.microsoft.com/office/drawing/2014/main" id="{E1B222D6-7ECD-44BC-A126-BAAF419BAB6C}"/>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tx1">
                    <a:tint val="75000"/>
                  </a:schemeClr>
                </a:solidFill>
              </a:defRPr>
            </a:lvl1pPr>
          </a:lstStyle>
          <a:p>
            <a:fld id="{DF32FFA7-C492-4FCA-8AAC-8A53CB163321}" type="slidenum">
              <a:rPr lang="en-GB" smtClean="0"/>
              <a:pPr/>
              <a:t>‹#›</a:t>
            </a:fld>
            <a:endParaRPr lang="en-GB" dirty="0"/>
          </a:p>
        </p:txBody>
      </p:sp>
      <p:sp>
        <p:nvSpPr>
          <p:cNvPr id="4" name="Content Placeholder 3">
            <a:extLst>
              <a:ext uri="{FF2B5EF4-FFF2-40B4-BE49-F238E27FC236}">
                <a16:creationId xmlns:a16="http://schemas.microsoft.com/office/drawing/2014/main" id="{BF0517D1-4696-471A-80A8-48B422F4F54B}"/>
              </a:ext>
            </a:extLst>
          </p:cNvPr>
          <p:cNvSpPr>
            <a:spLocks noGrp="1"/>
          </p:cNvSpPr>
          <p:nvPr>
            <p:ph sz="quarter" idx="20"/>
          </p:nvPr>
        </p:nvSpPr>
        <p:spPr>
          <a:xfrm>
            <a:off x="358775" y="1386000"/>
            <a:ext cx="2556000" cy="316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Content Placeholder 3">
            <a:extLst>
              <a:ext uri="{FF2B5EF4-FFF2-40B4-BE49-F238E27FC236}">
                <a16:creationId xmlns:a16="http://schemas.microsoft.com/office/drawing/2014/main" id="{9D3E256D-F36D-41AB-AFB7-40EECC928415}"/>
              </a:ext>
            </a:extLst>
          </p:cNvPr>
          <p:cNvSpPr>
            <a:spLocks noGrp="1"/>
          </p:cNvSpPr>
          <p:nvPr>
            <p:ph sz="quarter" idx="21"/>
          </p:nvPr>
        </p:nvSpPr>
        <p:spPr>
          <a:xfrm>
            <a:off x="3294000" y="1386000"/>
            <a:ext cx="2556000" cy="316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Content Placeholder 3">
            <a:extLst>
              <a:ext uri="{FF2B5EF4-FFF2-40B4-BE49-F238E27FC236}">
                <a16:creationId xmlns:a16="http://schemas.microsoft.com/office/drawing/2014/main" id="{F9E72A17-2D01-42F4-BA64-C1121FC99350}"/>
              </a:ext>
            </a:extLst>
          </p:cNvPr>
          <p:cNvSpPr>
            <a:spLocks noGrp="1"/>
          </p:cNvSpPr>
          <p:nvPr>
            <p:ph sz="quarter" idx="22"/>
          </p:nvPr>
        </p:nvSpPr>
        <p:spPr>
          <a:xfrm>
            <a:off x="6228000" y="1386000"/>
            <a:ext cx="2556000" cy="316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72526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1837" userDrawn="1">
          <p15:clr>
            <a:srgbClr val="FBAE40"/>
          </p15:clr>
        </p15:guide>
        <p15:guide id="2" pos="2064" userDrawn="1">
          <p15:clr>
            <a:srgbClr val="FBAE40"/>
          </p15:clr>
        </p15:guide>
        <p15:guide id="3" pos="3696" userDrawn="1">
          <p15:clr>
            <a:srgbClr val="FBAE40"/>
          </p15:clr>
        </p15:guide>
        <p15:guide id="4" pos="3923"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_4 columns">
    <p:spTree>
      <p:nvGrpSpPr>
        <p:cNvPr id="1" name=""/>
        <p:cNvGrpSpPr/>
        <p:nvPr/>
      </p:nvGrpSpPr>
      <p:grpSpPr>
        <a:xfrm>
          <a:off x="0" y="0"/>
          <a:ext cx="0" cy="0"/>
          <a:chOff x="0" y="0"/>
          <a:chExt cx="0" cy="0"/>
        </a:xfrm>
      </p:grpSpPr>
      <p:sp>
        <p:nvSpPr>
          <p:cNvPr id="2" name="Title 1"/>
          <p:cNvSpPr>
            <a:spLocks noGrp="1"/>
          </p:cNvSpPr>
          <p:nvPr>
            <p:ph type="title"/>
          </p:nvPr>
        </p:nvSpPr>
        <p:spPr>
          <a:xfrm>
            <a:off x="358774" y="313199"/>
            <a:ext cx="8426451" cy="720000"/>
          </a:xfrm>
        </p:spPr>
        <p:txBody>
          <a:bodyPr anchor="b"/>
          <a:lstStyle>
            <a:lvl1pPr>
              <a:defRPr sz="2600"/>
            </a:lvl1pPr>
          </a:lstStyle>
          <a:p>
            <a:r>
              <a:rPr lang="en-US"/>
              <a:t>Click to edit Master title style</a:t>
            </a:r>
            <a:endParaRPr lang="en-US" dirty="0"/>
          </a:p>
        </p:txBody>
      </p:sp>
      <p:cxnSp>
        <p:nvCxnSpPr>
          <p:cNvPr id="91" name="Straight Connector 90">
            <a:extLst>
              <a:ext uri="{FF2B5EF4-FFF2-40B4-BE49-F238E27FC236}">
                <a16:creationId xmlns:a16="http://schemas.microsoft.com/office/drawing/2014/main" id="{621CCFDD-A894-4E0A-AA2D-F0BC73FC06C7}"/>
              </a:ext>
            </a:extLst>
          </p:cNvPr>
          <p:cNvCxnSpPr>
            <a:cxnSpLocks/>
          </p:cNvCxnSpPr>
          <p:nvPr userDrawn="1"/>
        </p:nvCxnSpPr>
        <p:spPr>
          <a:xfrm>
            <a:off x="0" y="4767263"/>
            <a:ext cx="7539644" cy="0"/>
          </a:xfrm>
          <a:prstGeom prst="line">
            <a:avLst/>
          </a:prstGeom>
          <a:ln>
            <a:gradFill flip="none" rotWithShape="1">
              <a:gsLst>
                <a:gs pos="100000">
                  <a:schemeClr val="accent1"/>
                </a:gs>
                <a:gs pos="0">
                  <a:schemeClr val="tx2"/>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4F7CF8F5-7BDF-4B33-927D-7BFD52DA3DD3}"/>
              </a:ext>
            </a:extLst>
          </p:cNvPr>
          <p:cNvCxnSpPr>
            <a:cxnSpLocks/>
          </p:cNvCxnSpPr>
          <p:nvPr userDrawn="1"/>
        </p:nvCxnSpPr>
        <p:spPr>
          <a:xfrm>
            <a:off x="8928000" y="4767263"/>
            <a:ext cx="216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CC0CA775-D817-49D0-940B-8C8340F197C4}"/>
              </a:ext>
            </a:extLst>
          </p:cNvPr>
          <p:cNvSpPr/>
          <p:nvPr userDrawn="1"/>
        </p:nvSpPr>
        <p:spPr>
          <a:xfrm>
            <a:off x="358774" y="1120269"/>
            <a:ext cx="468000" cy="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SmartArt Placeholder 8">
            <a:extLst>
              <a:ext uri="{FF2B5EF4-FFF2-40B4-BE49-F238E27FC236}">
                <a16:creationId xmlns:a16="http://schemas.microsoft.com/office/drawing/2014/main" id="{3EEC68CF-CA7C-46AF-BCB6-D5A7DE77784C}"/>
              </a:ext>
            </a:extLst>
          </p:cNvPr>
          <p:cNvSpPr>
            <a:spLocks noGrp="1"/>
          </p:cNvSpPr>
          <p:nvPr>
            <p:ph type="dgm" sz="quarter" idx="20"/>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16" name="Footer Placeholder 4">
            <a:extLst>
              <a:ext uri="{FF2B5EF4-FFF2-40B4-BE49-F238E27FC236}">
                <a16:creationId xmlns:a16="http://schemas.microsoft.com/office/drawing/2014/main" id="{DD1141D1-4BE0-4464-A1A0-513B534E2BB0}"/>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"We engineer invention through curiosity and creativity using our core technology"</a:t>
            </a:r>
            <a:endParaRPr lang="en-GB" dirty="0"/>
          </a:p>
        </p:txBody>
      </p:sp>
      <p:sp>
        <p:nvSpPr>
          <p:cNvPr id="17" name="Slide Number Placeholder 5">
            <a:extLst>
              <a:ext uri="{FF2B5EF4-FFF2-40B4-BE49-F238E27FC236}">
                <a16:creationId xmlns:a16="http://schemas.microsoft.com/office/drawing/2014/main" id="{84697FD7-88B0-4918-97FA-E9763061E549}"/>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tx1">
                    <a:tint val="75000"/>
                  </a:schemeClr>
                </a:solidFill>
              </a:defRPr>
            </a:lvl1pPr>
          </a:lstStyle>
          <a:p>
            <a:fld id="{DF32FFA7-C492-4FCA-8AAC-8A53CB163321}" type="slidenum">
              <a:rPr lang="en-GB" smtClean="0"/>
              <a:pPr/>
              <a:t>‹#›</a:t>
            </a:fld>
            <a:endParaRPr lang="en-GB" dirty="0"/>
          </a:p>
        </p:txBody>
      </p:sp>
      <p:sp>
        <p:nvSpPr>
          <p:cNvPr id="4" name="Content Placeholder 3">
            <a:extLst>
              <a:ext uri="{FF2B5EF4-FFF2-40B4-BE49-F238E27FC236}">
                <a16:creationId xmlns:a16="http://schemas.microsoft.com/office/drawing/2014/main" id="{3EA445D2-2B6D-410E-ADD9-F6459599B497}"/>
              </a:ext>
            </a:extLst>
          </p:cNvPr>
          <p:cNvSpPr>
            <a:spLocks noGrp="1"/>
          </p:cNvSpPr>
          <p:nvPr>
            <p:ph sz="quarter" idx="21"/>
          </p:nvPr>
        </p:nvSpPr>
        <p:spPr>
          <a:xfrm>
            <a:off x="360000" y="1386000"/>
            <a:ext cx="1836000" cy="316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 name="Content Placeholder 3">
            <a:extLst>
              <a:ext uri="{FF2B5EF4-FFF2-40B4-BE49-F238E27FC236}">
                <a16:creationId xmlns:a16="http://schemas.microsoft.com/office/drawing/2014/main" id="{01C162E9-6307-47DE-88E9-546C5BA70F91}"/>
              </a:ext>
            </a:extLst>
          </p:cNvPr>
          <p:cNvSpPr>
            <a:spLocks noGrp="1"/>
          </p:cNvSpPr>
          <p:nvPr>
            <p:ph sz="quarter" idx="22"/>
          </p:nvPr>
        </p:nvSpPr>
        <p:spPr>
          <a:xfrm>
            <a:off x="2556000" y="1386000"/>
            <a:ext cx="1836000" cy="316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Content Placeholder 3">
            <a:extLst>
              <a:ext uri="{FF2B5EF4-FFF2-40B4-BE49-F238E27FC236}">
                <a16:creationId xmlns:a16="http://schemas.microsoft.com/office/drawing/2014/main" id="{71ADC40C-6E1C-4D37-8E22-89ECDD701208}"/>
              </a:ext>
            </a:extLst>
          </p:cNvPr>
          <p:cNvSpPr>
            <a:spLocks noGrp="1"/>
          </p:cNvSpPr>
          <p:nvPr>
            <p:ph sz="quarter" idx="23"/>
          </p:nvPr>
        </p:nvSpPr>
        <p:spPr>
          <a:xfrm>
            <a:off x="4752000" y="1386000"/>
            <a:ext cx="1836000" cy="316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Content Placeholder 3">
            <a:extLst>
              <a:ext uri="{FF2B5EF4-FFF2-40B4-BE49-F238E27FC236}">
                <a16:creationId xmlns:a16="http://schemas.microsoft.com/office/drawing/2014/main" id="{84004E63-94EE-4AAC-B2E5-A0D0CC68F2CE}"/>
              </a:ext>
            </a:extLst>
          </p:cNvPr>
          <p:cNvSpPr>
            <a:spLocks noGrp="1"/>
          </p:cNvSpPr>
          <p:nvPr>
            <p:ph sz="quarter" idx="24"/>
          </p:nvPr>
        </p:nvSpPr>
        <p:spPr>
          <a:xfrm>
            <a:off x="6948000" y="1386000"/>
            <a:ext cx="1836000" cy="316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889989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_icons x 6">
    <p:spTree>
      <p:nvGrpSpPr>
        <p:cNvPr id="1" name=""/>
        <p:cNvGrpSpPr/>
        <p:nvPr/>
      </p:nvGrpSpPr>
      <p:grpSpPr>
        <a:xfrm>
          <a:off x="0" y="0"/>
          <a:ext cx="0" cy="0"/>
          <a:chOff x="0" y="0"/>
          <a:chExt cx="0" cy="0"/>
        </a:xfrm>
      </p:grpSpPr>
      <p:sp>
        <p:nvSpPr>
          <p:cNvPr id="2" name="Title 1"/>
          <p:cNvSpPr>
            <a:spLocks noGrp="1"/>
          </p:cNvSpPr>
          <p:nvPr>
            <p:ph type="title"/>
          </p:nvPr>
        </p:nvSpPr>
        <p:spPr>
          <a:xfrm>
            <a:off x="358774" y="313200"/>
            <a:ext cx="8426451" cy="720000"/>
          </a:xfrm>
        </p:spPr>
        <p:txBody>
          <a:bodyPr anchor="b"/>
          <a:lstStyle>
            <a:lvl1pPr>
              <a:defRPr sz="2600"/>
            </a:lvl1pPr>
          </a:lstStyle>
          <a:p>
            <a:r>
              <a:rPr lang="en-US"/>
              <a:t>Click to edit Master title style</a:t>
            </a:r>
            <a:endParaRPr lang="en-US" dirty="0"/>
          </a:p>
        </p:txBody>
      </p:sp>
      <p:cxnSp>
        <p:nvCxnSpPr>
          <p:cNvPr id="91" name="Straight Connector 90">
            <a:extLst>
              <a:ext uri="{FF2B5EF4-FFF2-40B4-BE49-F238E27FC236}">
                <a16:creationId xmlns:a16="http://schemas.microsoft.com/office/drawing/2014/main" id="{621CCFDD-A894-4E0A-AA2D-F0BC73FC06C7}"/>
              </a:ext>
            </a:extLst>
          </p:cNvPr>
          <p:cNvCxnSpPr>
            <a:cxnSpLocks/>
          </p:cNvCxnSpPr>
          <p:nvPr userDrawn="1"/>
        </p:nvCxnSpPr>
        <p:spPr>
          <a:xfrm>
            <a:off x="0" y="4767263"/>
            <a:ext cx="7539644" cy="0"/>
          </a:xfrm>
          <a:prstGeom prst="line">
            <a:avLst/>
          </a:prstGeom>
          <a:ln>
            <a:gradFill flip="none" rotWithShape="1">
              <a:gsLst>
                <a:gs pos="100000">
                  <a:schemeClr val="accent1"/>
                </a:gs>
                <a:gs pos="0">
                  <a:schemeClr val="tx2"/>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4F7CF8F5-7BDF-4B33-927D-7BFD52DA3DD3}"/>
              </a:ext>
            </a:extLst>
          </p:cNvPr>
          <p:cNvCxnSpPr>
            <a:cxnSpLocks/>
          </p:cNvCxnSpPr>
          <p:nvPr userDrawn="1"/>
        </p:nvCxnSpPr>
        <p:spPr>
          <a:xfrm>
            <a:off x="8928000" y="4767263"/>
            <a:ext cx="216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CC0CA775-D817-49D0-940B-8C8340F197C4}"/>
              </a:ext>
            </a:extLst>
          </p:cNvPr>
          <p:cNvSpPr/>
          <p:nvPr userDrawn="1"/>
        </p:nvSpPr>
        <p:spPr>
          <a:xfrm>
            <a:off x="358774" y="1120269"/>
            <a:ext cx="468000" cy="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2D05CAC-FFD1-4208-A159-DCB829B56602}"/>
              </a:ext>
            </a:extLst>
          </p:cNvPr>
          <p:cNvSpPr>
            <a:spLocks noGrp="1"/>
          </p:cNvSpPr>
          <p:nvPr>
            <p:ph type="body" sz="quarter" idx="10"/>
          </p:nvPr>
        </p:nvSpPr>
        <p:spPr>
          <a:xfrm>
            <a:off x="1458118" y="1936935"/>
            <a:ext cx="1836739" cy="828000"/>
          </a:xfrm>
          <a:prstGeom prst="rect">
            <a:avLst/>
          </a:prstGeom>
        </p:spPr>
        <p:txBody>
          <a:bodyPr>
            <a:normAutofit/>
          </a:bodyPr>
          <a:lstStyle>
            <a:lvl1pPr marL="0" indent="0" algn="ctr">
              <a:buNone/>
              <a:defRPr sz="1600">
                <a:solidFill>
                  <a:schemeClr val="accent2"/>
                </a:solidFill>
              </a:defRPr>
            </a:lvl1pPr>
            <a:lvl2pPr>
              <a:defRPr sz="1400"/>
            </a:lvl2pPr>
            <a:lvl3pPr>
              <a:defRPr sz="1200"/>
            </a:lvl3pPr>
            <a:lvl4pPr>
              <a:defRPr sz="1100"/>
            </a:lvl4pPr>
            <a:lvl5pPr>
              <a:defRPr sz="1100"/>
            </a:lvl5pPr>
          </a:lstStyle>
          <a:p>
            <a:pPr lvl="0"/>
            <a:r>
              <a:rPr lang="en-US"/>
              <a:t>Click to edit Master text styles</a:t>
            </a:r>
          </a:p>
        </p:txBody>
      </p:sp>
      <p:sp>
        <p:nvSpPr>
          <p:cNvPr id="9" name="Text Placeholder 3">
            <a:extLst>
              <a:ext uri="{FF2B5EF4-FFF2-40B4-BE49-F238E27FC236}">
                <a16:creationId xmlns:a16="http://schemas.microsoft.com/office/drawing/2014/main" id="{3E22333B-40FE-4B6C-B8E8-D38DEC12C3D2}"/>
              </a:ext>
            </a:extLst>
          </p:cNvPr>
          <p:cNvSpPr>
            <a:spLocks noGrp="1"/>
          </p:cNvSpPr>
          <p:nvPr>
            <p:ph type="body" sz="quarter" idx="11"/>
          </p:nvPr>
        </p:nvSpPr>
        <p:spPr>
          <a:xfrm>
            <a:off x="3653631" y="1936935"/>
            <a:ext cx="1836739" cy="828000"/>
          </a:xfrm>
          <a:prstGeom prst="rect">
            <a:avLst/>
          </a:prstGeom>
        </p:spPr>
        <p:txBody>
          <a:bodyPr>
            <a:normAutofit/>
          </a:bodyPr>
          <a:lstStyle>
            <a:lvl1pPr marL="0" indent="0" algn="ctr">
              <a:buNone/>
              <a:defRPr sz="1600">
                <a:solidFill>
                  <a:schemeClr val="accent2"/>
                </a:solidFill>
              </a:defRPr>
            </a:lvl1pPr>
            <a:lvl2pPr>
              <a:defRPr sz="1400"/>
            </a:lvl2pPr>
            <a:lvl3pPr>
              <a:defRPr sz="1200"/>
            </a:lvl3pPr>
            <a:lvl4pPr>
              <a:defRPr sz="1100"/>
            </a:lvl4pPr>
            <a:lvl5pPr>
              <a:defRPr sz="1100"/>
            </a:lvl5pPr>
          </a:lstStyle>
          <a:p>
            <a:pPr lvl="0"/>
            <a:r>
              <a:rPr lang="en-US"/>
              <a:t>Click to edit Master text styles</a:t>
            </a:r>
          </a:p>
        </p:txBody>
      </p:sp>
      <p:sp>
        <p:nvSpPr>
          <p:cNvPr id="10" name="Text Placeholder 3">
            <a:extLst>
              <a:ext uri="{FF2B5EF4-FFF2-40B4-BE49-F238E27FC236}">
                <a16:creationId xmlns:a16="http://schemas.microsoft.com/office/drawing/2014/main" id="{1A61DA43-F5AB-469A-A263-F5BD8F970F28}"/>
              </a:ext>
            </a:extLst>
          </p:cNvPr>
          <p:cNvSpPr>
            <a:spLocks noGrp="1"/>
          </p:cNvSpPr>
          <p:nvPr>
            <p:ph type="body" sz="quarter" idx="12"/>
          </p:nvPr>
        </p:nvSpPr>
        <p:spPr>
          <a:xfrm>
            <a:off x="5849144" y="1938741"/>
            <a:ext cx="1838325" cy="828000"/>
          </a:xfrm>
          <a:prstGeom prst="rect">
            <a:avLst/>
          </a:prstGeom>
        </p:spPr>
        <p:txBody>
          <a:bodyPr>
            <a:normAutofit/>
          </a:bodyPr>
          <a:lstStyle>
            <a:lvl1pPr marL="0" indent="0" algn="ctr">
              <a:buNone/>
              <a:defRPr sz="1600">
                <a:solidFill>
                  <a:schemeClr val="accent2"/>
                </a:solidFill>
              </a:defRPr>
            </a:lvl1pPr>
            <a:lvl2pPr>
              <a:defRPr sz="1400"/>
            </a:lvl2pPr>
            <a:lvl3pPr>
              <a:defRPr sz="1200"/>
            </a:lvl3pPr>
            <a:lvl4pPr>
              <a:defRPr sz="1100"/>
            </a:lvl4pPr>
            <a:lvl5pPr>
              <a:defRPr sz="1100"/>
            </a:lvl5pPr>
          </a:lstStyle>
          <a:p>
            <a:pPr lvl="0"/>
            <a:r>
              <a:rPr lang="en-US"/>
              <a:t>Click to edit Master text styles</a:t>
            </a:r>
          </a:p>
        </p:txBody>
      </p:sp>
      <p:sp>
        <p:nvSpPr>
          <p:cNvPr id="12" name="Picture Placeholder 4">
            <a:extLst>
              <a:ext uri="{FF2B5EF4-FFF2-40B4-BE49-F238E27FC236}">
                <a16:creationId xmlns:a16="http://schemas.microsoft.com/office/drawing/2014/main" id="{0566331B-5B7B-4146-BA62-6A7D8F1FA55D}"/>
              </a:ext>
            </a:extLst>
          </p:cNvPr>
          <p:cNvSpPr>
            <a:spLocks noGrp="1"/>
          </p:cNvSpPr>
          <p:nvPr>
            <p:ph type="pic" sz="quarter" idx="13" hasCustomPrompt="1"/>
          </p:nvPr>
        </p:nvSpPr>
        <p:spPr>
          <a:xfrm>
            <a:off x="2106487" y="1279823"/>
            <a:ext cx="540000" cy="540000"/>
          </a:xfrm>
          <a:prstGeom prst="rect">
            <a:avLst/>
          </a:prstGeom>
        </p:spPr>
        <p:txBody>
          <a:bodyPr anchor="ctr" anchorCtr="0">
            <a:normAutofit/>
          </a:bodyPr>
          <a:lstStyle>
            <a:lvl1pPr marL="0" indent="0" algn="ctr">
              <a:buNone/>
              <a:defRPr sz="1200"/>
            </a:lvl1pPr>
          </a:lstStyle>
          <a:p>
            <a:r>
              <a:rPr lang="en-US" dirty="0"/>
              <a:t>icon</a:t>
            </a:r>
            <a:endParaRPr lang="en-GB" dirty="0"/>
          </a:p>
        </p:txBody>
      </p:sp>
      <p:sp>
        <p:nvSpPr>
          <p:cNvPr id="13" name="Picture Placeholder 4">
            <a:extLst>
              <a:ext uri="{FF2B5EF4-FFF2-40B4-BE49-F238E27FC236}">
                <a16:creationId xmlns:a16="http://schemas.microsoft.com/office/drawing/2014/main" id="{7CB1366C-E6EA-4996-8A78-36DDF5E6153D}"/>
              </a:ext>
            </a:extLst>
          </p:cNvPr>
          <p:cNvSpPr>
            <a:spLocks noGrp="1"/>
          </p:cNvSpPr>
          <p:nvPr>
            <p:ph type="pic" sz="quarter" idx="14" hasCustomPrompt="1"/>
          </p:nvPr>
        </p:nvSpPr>
        <p:spPr>
          <a:xfrm>
            <a:off x="4302000" y="1279823"/>
            <a:ext cx="540000" cy="540000"/>
          </a:xfrm>
          <a:prstGeom prst="rect">
            <a:avLst/>
          </a:prstGeom>
        </p:spPr>
        <p:txBody>
          <a:bodyPr anchor="ctr" anchorCtr="0">
            <a:normAutofit/>
          </a:bodyPr>
          <a:lstStyle>
            <a:lvl1pPr marL="0" indent="0" algn="ctr">
              <a:buNone/>
              <a:defRPr sz="1200"/>
            </a:lvl1pPr>
          </a:lstStyle>
          <a:p>
            <a:r>
              <a:rPr lang="en-US" dirty="0"/>
              <a:t>icon</a:t>
            </a:r>
            <a:endParaRPr lang="en-GB" dirty="0"/>
          </a:p>
        </p:txBody>
      </p:sp>
      <p:sp>
        <p:nvSpPr>
          <p:cNvPr id="14" name="Picture Placeholder 4">
            <a:extLst>
              <a:ext uri="{FF2B5EF4-FFF2-40B4-BE49-F238E27FC236}">
                <a16:creationId xmlns:a16="http://schemas.microsoft.com/office/drawing/2014/main" id="{1ACE4086-C281-440E-B966-3DB480CBCC8E}"/>
              </a:ext>
            </a:extLst>
          </p:cNvPr>
          <p:cNvSpPr>
            <a:spLocks noGrp="1"/>
          </p:cNvSpPr>
          <p:nvPr>
            <p:ph type="pic" sz="quarter" idx="15" hasCustomPrompt="1"/>
          </p:nvPr>
        </p:nvSpPr>
        <p:spPr>
          <a:xfrm>
            <a:off x="6498306" y="1279823"/>
            <a:ext cx="540000" cy="540000"/>
          </a:xfrm>
          <a:prstGeom prst="rect">
            <a:avLst/>
          </a:prstGeom>
        </p:spPr>
        <p:txBody>
          <a:bodyPr anchor="ctr" anchorCtr="0">
            <a:normAutofit/>
          </a:bodyPr>
          <a:lstStyle>
            <a:lvl1pPr marL="0" indent="0" algn="ctr">
              <a:buNone/>
              <a:defRPr sz="1200"/>
            </a:lvl1pPr>
          </a:lstStyle>
          <a:p>
            <a:r>
              <a:rPr lang="en-US" dirty="0"/>
              <a:t>icon</a:t>
            </a:r>
            <a:endParaRPr lang="en-GB" dirty="0"/>
          </a:p>
        </p:txBody>
      </p:sp>
      <p:sp>
        <p:nvSpPr>
          <p:cNvPr id="15" name="Text Placeholder 3">
            <a:extLst>
              <a:ext uri="{FF2B5EF4-FFF2-40B4-BE49-F238E27FC236}">
                <a16:creationId xmlns:a16="http://schemas.microsoft.com/office/drawing/2014/main" id="{76BE7F66-2C93-4D92-8521-B13D35A8E1AF}"/>
              </a:ext>
            </a:extLst>
          </p:cNvPr>
          <p:cNvSpPr>
            <a:spLocks noGrp="1"/>
          </p:cNvSpPr>
          <p:nvPr>
            <p:ph type="body" sz="quarter" idx="16"/>
          </p:nvPr>
        </p:nvSpPr>
        <p:spPr>
          <a:xfrm>
            <a:off x="1458118" y="3716919"/>
            <a:ext cx="1836739" cy="828000"/>
          </a:xfrm>
          <a:prstGeom prst="rect">
            <a:avLst/>
          </a:prstGeom>
        </p:spPr>
        <p:txBody>
          <a:bodyPr>
            <a:normAutofit/>
          </a:bodyPr>
          <a:lstStyle>
            <a:lvl1pPr marL="0" indent="0" algn="ctr">
              <a:buNone/>
              <a:defRPr sz="1600">
                <a:solidFill>
                  <a:schemeClr val="accent2"/>
                </a:solidFill>
              </a:defRPr>
            </a:lvl1pPr>
            <a:lvl2pPr>
              <a:defRPr sz="1400"/>
            </a:lvl2pPr>
            <a:lvl3pPr>
              <a:defRPr sz="1200"/>
            </a:lvl3pPr>
            <a:lvl4pPr>
              <a:defRPr sz="1100"/>
            </a:lvl4pPr>
            <a:lvl5pPr>
              <a:defRPr sz="1100"/>
            </a:lvl5pPr>
          </a:lstStyle>
          <a:p>
            <a:pPr lvl="0"/>
            <a:r>
              <a:rPr lang="en-US"/>
              <a:t>Click to edit Master text styles</a:t>
            </a:r>
          </a:p>
        </p:txBody>
      </p:sp>
      <p:sp>
        <p:nvSpPr>
          <p:cNvPr id="16" name="Text Placeholder 3">
            <a:extLst>
              <a:ext uri="{FF2B5EF4-FFF2-40B4-BE49-F238E27FC236}">
                <a16:creationId xmlns:a16="http://schemas.microsoft.com/office/drawing/2014/main" id="{DB20C1A5-3BE1-4AFA-A5B6-FF15AFAEC84E}"/>
              </a:ext>
            </a:extLst>
          </p:cNvPr>
          <p:cNvSpPr>
            <a:spLocks noGrp="1"/>
          </p:cNvSpPr>
          <p:nvPr>
            <p:ph type="body" sz="quarter" idx="17"/>
          </p:nvPr>
        </p:nvSpPr>
        <p:spPr>
          <a:xfrm>
            <a:off x="3653631" y="3716919"/>
            <a:ext cx="1836739" cy="828000"/>
          </a:xfrm>
          <a:prstGeom prst="rect">
            <a:avLst/>
          </a:prstGeom>
        </p:spPr>
        <p:txBody>
          <a:bodyPr>
            <a:normAutofit/>
          </a:bodyPr>
          <a:lstStyle>
            <a:lvl1pPr marL="0" indent="0" algn="ctr">
              <a:buNone/>
              <a:defRPr sz="1600">
                <a:solidFill>
                  <a:schemeClr val="accent2"/>
                </a:solidFill>
              </a:defRPr>
            </a:lvl1pPr>
            <a:lvl2pPr>
              <a:defRPr sz="1400"/>
            </a:lvl2pPr>
            <a:lvl3pPr>
              <a:defRPr sz="1200"/>
            </a:lvl3pPr>
            <a:lvl4pPr>
              <a:defRPr sz="1100"/>
            </a:lvl4pPr>
            <a:lvl5pPr>
              <a:defRPr sz="1100"/>
            </a:lvl5pPr>
          </a:lstStyle>
          <a:p>
            <a:pPr lvl="0"/>
            <a:r>
              <a:rPr lang="en-US"/>
              <a:t>Click to edit Master text styles</a:t>
            </a:r>
          </a:p>
        </p:txBody>
      </p:sp>
      <p:sp>
        <p:nvSpPr>
          <p:cNvPr id="17" name="Text Placeholder 3">
            <a:extLst>
              <a:ext uri="{FF2B5EF4-FFF2-40B4-BE49-F238E27FC236}">
                <a16:creationId xmlns:a16="http://schemas.microsoft.com/office/drawing/2014/main" id="{12A28003-CD01-4796-8077-7EA2620ADBFD}"/>
              </a:ext>
            </a:extLst>
          </p:cNvPr>
          <p:cNvSpPr>
            <a:spLocks noGrp="1"/>
          </p:cNvSpPr>
          <p:nvPr>
            <p:ph type="body" sz="quarter" idx="18"/>
          </p:nvPr>
        </p:nvSpPr>
        <p:spPr>
          <a:xfrm>
            <a:off x="5849144" y="3718725"/>
            <a:ext cx="1838325" cy="828000"/>
          </a:xfrm>
          <a:prstGeom prst="rect">
            <a:avLst/>
          </a:prstGeom>
        </p:spPr>
        <p:txBody>
          <a:bodyPr>
            <a:normAutofit/>
          </a:bodyPr>
          <a:lstStyle>
            <a:lvl1pPr marL="0" indent="0" algn="ctr">
              <a:buNone/>
              <a:defRPr sz="1600">
                <a:solidFill>
                  <a:schemeClr val="accent2"/>
                </a:solidFill>
              </a:defRPr>
            </a:lvl1pPr>
            <a:lvl2pPr>
              <a:defRPr sz="1400"/>
            </a:lvl2pPr>
            <a:lvl3pPr>
              <a:defRPr sz="1200"/>
            </a:lvl3pPr>
            <a:lvl4pPr>
              <a:defRPr sz="1100"/>
            </a:lvl4pPr>
            <a:lvl5pPr>
              <a:defRPr sz="1100"/>
            </a:lvl5pPr>
          </a:lstStyle>
          <a:p>
            <a:pPr lvl="0"/>
            <a:r>
              <a:rPr lang="en-US"/>
              <a:t>Click to edit Master text styles</a:t>
            </a:r>
          </a:p>
        </p:txBody>
      </p:sp>
      <p:sp>
        <p:nvSpPr>
          <p:cNvPr id="18" name="Picture Placeholder 4">
            <a:extLst>
              <a:ext uri="{FF2B5EF4-FFF2-40B4-BE49-F238E27FC236}">
                <a16:creationId xmlns:a16="http://schemas.microsoft.com/office/drawing/2014/main" id="{E8F5521A-4B84-4A2D-AB3E-55C88CF701F0}"/>
              </a:ext>
            </a:extLst>
          </p:cNvPr>
          <p:cNvSpPr>
            <a:spLocks noGrp="1"/>
          </p:cNvSpPr>
          <p:nvPr>
            <p:ph type="pic" sz="quarter" idx="19" hasCustomPrompt="1"/>
          </p:nvPr>
        </p:nvSpPr>
        <p:spPr>
          <a:xfrm>
            <a:off x="2106487" y="3059807"/>
            <a:ext cx="540000" cy="540000"/>
          </a:xfrm>
          <a:prstGeom prst="rect">
            <a:avLst/>
          </a:prstGeom>
        </p:spPr>
        <p:txBody>
          <a:bodyPr anchor="ctr" anchorCtr="0">
            <a:normAutofit/>
          </a:bodyPr>
          <a:lstStyle>
            <a:lvl1pPr marL="0" indent="0" algn="ctr">
              <a:buNone/>
              <a:defRPr sz="1200"/>
            </a:lvl1pPr>
          </a:lstStyle>
          <a:p>
            <a:r>
              <a:rPr lang="en-US" dirty="0"/>
              <a:t>icon</a:t>
            </a:r>
            <a:endParaRPr lang="en-GB" dirty="0"/>
          </a:p>
        </p:txBody>
      </p:sp>
      <p:sp>
        <p:nvSpPr>
          <p:cNvPr id="19" name="Picture Placeholder 4">
            <a:extLst>
              <a:ext uri="{FF2B5EF4-FFF2-40B4-BE49-F238E27FC236}">
                <a16:creationId xmlns:a16="http://schemas.microsoft.com/office/drawing/2014/main" id="{DFC0B556-38BA-4511-879F-34480A621CD1}"/>
              </a:ext>
            </a:extLst>
          </p:cNvPr>
          <p:cNvSpPr>
            <a:spLocks noGrp="1"/>
          </p:cNvSpPr>
          <p:nvPr>
            <p:ph type="pic" sz="quarter" idx="20" hasCustomPrompt="1"/>
          </p:nvPr>
        </p:nvSpPr>
        <p:spPr>
          <a:xfrm>
            <a:off x="4302000" y="3059807"/>
            <a:ext cx="540000" cy="540000"/>
          </a:xfrm>
          <a:prstGeom prst="rect">
            <a:avLst/>
          </a:prstGeom>
        </p:spPr>
        <p:txBody>
          <a:bodyPr anchor="ctr" anchorCtr="0">
            <a:normAutofit/>
          </a:bodyPr>
          <a:lstStyle>
            <a:lvl1pPr marL="0" indent="0" algn="ctr">
              <a:buNone/>
              <a:defRPr sz="1200"/>
            </a:lvl1pPr>
          </a:lstStyle>
          <a:p>
            <a:r>
              <a:rPr lang="en-US" dirty="0"/>
              <a:t>icon</a:t>
            </a:r>
            <a:endParaRPr lang="en-GB" dirty="0"/>
          </a:p>
        </p:txBody>
      </p:sp>
      <p:sp>
        <p:nvSpPr>
          <p:cNvPr id="20" name="Picture Placeholder 4">
            <a:extLst>
              <a:ext uri="{FF2B5EF4-FFF2-40B4-BE49-F238E27FC236}">
                <a16:creationId xmlns:a16="http://schemas.microsoft.com/office/drawing/2014/main" id="{76202405-0CA1-40B7-90A6-B11022D9F95B}"/>
              </a:ext>
            </a:extLst>
          </p:cNvPr>
          <p:cNvSpPr>
            <a:spLocks noGrp="1"/>
          </p:cNvSpPr>
          <p:nvPr>
            <p:ph type="pic" sz="quarter" idx="21" hasCustomPrompt="1"/>
          </p:nvPr>
        </p:nvSpPr>
        <p:spPr>
          <a:xfrm>
            <a:off x="6498306" y="3059807"/>
            <a:ext cx="540000" cy="540000"/>
          </a:xfrm>
          <a:prstGeom prst="rect">
            <a:avLst/>
          </a:prstGeom>
        </p:spPr>
        <p:txBody>
          <a:bodyPr anchor="ctr" anchorCtr="0">
            <a:normAutofit/>
          </a:bodyPr>
          <a:lstStyle>
            <a:lvl1pPr marL="0" indent="0" algn="ctr">
              <a:buNone/>
              <a:defRPr sz="1200"/>
            </a:lvl1pPr>
          </a:lstStyle>
          <a:p>
            <a:r>
              <a:rPr lang="en-US" dirty="0"/>
              <a:t>icon</a:t>
            </a:r>
            <a:endParaRPr lang="en-GB" dirty="0"/>
          </a:p>
        </p:txBody>
      </p:sp>
      <p:sp>
        <p:nvSpPr>
          <p:cNvPr id="22" name="SmartArt Placeholder 8">
            <a:extLst>
              <a:ext uri="{FF2B5EF4-FFF2-40B4-BE49-F238E27FC236}">
                <a16:creationId xmlns:a16="http://schemas.microsoft.com/office/drawing/2014/main" id="{8ECE71FA-C09F-4F17-928D-F20F44A04161}"/>
              </a:ext>
            </a:extLst>
          </p:cNvPr>
          <p:cNvSpPr>
            <a:spLocks noGrp="1"/>
          </p:cNvSpPr>
          <p:nvPr>
            <p:ph type="dgm" sz="quarter" idx="22"/>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21" name="Footer Placeholder 4">
            <a:extLst>
              <a:ext uri="{FF2B5EF4-FFF2-40B4-BE49-F238E27FC236}">
                <a16:creationId xmlns:a16="http://schemas.microsoft.com/office/drawing/2014/main" id="{11E1A1B0-692C-4892-B9DC-1DCE90FA9484}"/>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"We engineer invention through curiosity and creativity using our core technology"</a:t>
            </a:r>
            <a:endParaRPr lang="en-GB" dirty="0"/>
          </a:p>
        </p:txBody>
      </p:sp>
      <p:sp>
        <p:nvSpPr>
          <p:cNvPr id="23" name="Slide Number Placeholder 5">
            <a:extLst>
              <a:ext uri="{FF2B5EF4-FFF2-40B4-BE49-F238E27FC236}">
                <a16:creationId xmlns:a16="http://schemas.microsoft.com/office/drawing/2014/main" id="{5F2990B9-9615-4305-A598-20DE61B3CBF1}"/>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tx1">
                    <a:tint val="75000"/>
                  </a:schemeClr>
                </a:solidFill>
              </a:defRPr>
            </a:lvl1pPr>
          </a:lstStyle>
          <a:p>
            <a:fld id="{DF32FFA7-C492-4FCA-8AAC-8A53CB163321}" type="slidenum">
              <a:rPr lang="en-GB" smtClean="0"/>
              <a:pPr/>
              <a:t>‹#›</a:t>
            </a:fld>
            <a:endParaRPr lang="en-GB" dirty="0"/>
          </a:p>
        </p:txBody>
      </p:sp>
    </p:spTree>
    <p:extLst>
      <p:ext uri="{BB962C8B-B14F-4D97-AF65-F5344CB8AC3E}">
        <p14:creationId xmlns:p14="http://schemas.microsoft.com/office/powerpoint/2010/main" val="3721032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slide_ White background">
    <p:spTree>
      <p:nvGrpSpPr>
        <p:cNvPr id="1" name=""/>
        <p:cNvGrpSpPr/>
        <p:nvPr/>
      </p:nvGrpSpPr>
      <p:grpSpPr>
        <a:xfrm>
          <a:off x="0" y="0"/>
          <a:ext cx="0" cy="0"/>
          <a:chOff x="0" y="0"/>
          <a:chExt cx="0" cy="0"/>
        </a:xfrm>
      </p:grpSpPr>
      <p:cxnSp>
        <p:nvCxnSpPr>
          <p:cNvPr id="91" name="Straight Connector 90">
            <a:extLst>
              <a:ext uri="{FF2B5EF4-FFF2-40B4-BE49-F238E27FC236}">
                <a16:creationId xmlns:a16="http://schemas.microsoft.com/office/drawing/2014/main" id="{621CCFDD-A894-4E0A-AA2D-F0BC73FC06C7}"/>
              </a:ext>
            </a:extLst>
          </p:cNvPr>
          <p:cNvCxnSpPr>
            <a:cxnSpLocks/>
          </p:cNvCxnSpPr>
          <p:nvPr userDrawn="1"/>
        </p:nvCxnSpPr>
        <p:spPr>
          <a:xfrm>
            <a:off x="0" y="4767263"/>
            <a:ext cx="7539644" cy="0"/>
          </a:xfrm>
          <a:prstGeom prst="line">
            <a:avLst/>
          </a:prstGeom>
          <a:ln>
            <a:gradFill flip="none" rotWithShape="1">
              <a:gsLst>
                <a:gs pos="100000">
                  <a:schemeClr val="accent1"/>
                </a:gs>
                <a:gs pos="0">
                  <a:schemeClr val="tx2"/>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4F7CF8F5-7BDF-4B33-927D-7BFD52DA3DD3}"/>
              </a:ext>
            </a:extLst>
          </p:cNvPr>
          <p:cNvCxnSpPr>
            <a:cxnSpLocks/>
          </p:cNvCxnSpPr>
          <p:nvPr userDrawn="1"/>
        </p:nvCxnSpPr>
        <p:spPr>
          <a:xfrm>
            <a:off x="8928000" y="4767263"/>
            <a:ext cx="216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D37BAE67-703B-4196-B42D-1827511D2A8F}"/>
              </a:ext>
            </a:extLst>
          </p:cNvPr>
          <p:cNvSpPr>
            <a:spLocks noGrp="1"/>
          </p:cNvSpPr>
          <p:nvPr>
            <p:ph type="title"/>
          </p:nvPr>
        </p:nvSpPr>
        <p:spPr>
          <a:xfrm>
            <a:off x="358774" y="2578922"/>
            <a:ext cx="8426451" cy="443198"/>
          </a:xfrm>
        </p:spPr>
        <p:txBody>
          <a:bodyPr anchor="b"/>
          <a:lstStyle>
            <a:lvl1pPr>
              <a:defRPr sz="3200"/>
            </a:lvl1pPr>
          </a:lstStyle>
          <a:p>
            <a:r>
              <a:rPr lang="en-US"/>
              <a:t>Click to edit Master title style</a:t>
            </a:r>
            <a:endParaRPr lang="en-US" dirty="0"/>
          </a:p>
        </p:txBody>
      </p:sp>
      <p:sp>
        <p:nvSpPr>
          <p:cNvPr id="10" name="Rectangle 9">
            <a:extLst>
              <a:ext uri="{FF2B5EF4-FFF2-40B4-BE49-F238E27FC236}">
                <a16:creationId xmlns:a16="http://schemas.microsoft.com/office/drawing/2014/main" id="{09B085F8-6E1A-4A61-AB54-1E3EC0B61192}"/>
              </a:ext>
            </a:extLst>
          </p:cNvPr>
          <p:cNvSpPr/>
          <p:nvPr userDrawn="1"/>
        </p:nvSpPr>
        <p:spPr>
          <a:xfrm>
            <a:off x="358774" y="3109443"/>
            <a:ext cx="468000" cy="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SmartArt Placeholder 8">
            <a:extLst>
              <a:ext uri="{FF2B5EF4-FFF2-40B4-BE49-F238E27FC236}">
                <a16:creationId xmlns:a16="http://schemas.microsoft.com/office/drawing/2014/main" id="{568105FD-762A-4FD0-87FE-E43FB1E118C6}"/>
              </a:ext>
            </a:extLst>
          </p:cNvPr>
          <p:cNvSpPr>
            <a:spLocks noGrp="1"/>
          </p:cNvSpPr>
          <p:nvPr>
            <p:ph type="dgm" sz="quarter" idx="19"/>
          </p:nvPr>
        </p:nvSpPr>
        <p:spPr>
          <a:xfrm>
            <a:off x="7726825" y="4715349"/>
            <a:ext cx="1058398" cy="103827"/>
          </a:xfrm>
          <a:blipFill>
            <a:blip r:embed="rId2" cstate="hqprint">
              <a:extLst>
                <a:ext uri="{28A0092B-C50C-407E-A947-70E740481C1C}">
                  <a14:useLocalDpi xmlns:a14="http://schemas.microsoft.com/office/drawing/2010/main"/>
                </a:ext>
              </a:extLst>
            </a:blip>
            <a:srcRect/>
            <a:stretch>
              <a:fillRect t="18144" b="18144"/>
            </a:stretch>
          </a:blipFill>
        </p:spPr>
        <p:txBody>
          <a:bodyPr>
            <a:noAutofit/>
          </a:bodyPr>
          <a:lstStyle>
            <a:lvl1pPr>
              <a:defRPr sz="100">
                <a:noFill/>
              </a:defRPr>
            </a:lvl1pPr>
          </a:lstStyle>
          <a:p>
            <a:r>
              <a:rPr lang="en-US"/>
              <a:t>Click icon to add SmartArt graphic</a:t>
            </a:r>
            <a:endParaRPr lang="en-GB" dirty="0"/>
          </a:p>
        </p:txBody>
      </p:sp>
      <p:sp>
        <p:nvSpPr>
          <p:cNvPr id="8" name="Footer Placeholder 4">
            <a:extLst>
              <a:ext uri="{FF2B5EF4-FFF2-40B4-BE49-F238E27FC236}">
                <a16:creationId xmlns:a16="http://schemas.microsoft.com/office/drawing/2014/main" id="{0017973C-15D8-4616-B892-EFF919A1DBE4}"/>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"We engineer invention through curiosity and creativity using our core technology"</a:t>
            </a:r>
            <a:endParaRPr lang="en-GB" dirty="0"/>
          </a:p>
        </p:txBody>
      </p:sp>
      <p:sp>
        <p:nvSpPr>
          <p:cNvPr id="13" name="Slide Number Placeholder 5">
            <a:extLst>
              <a:ext uri="{FF2B5EF4-FFF2-40B4-BE49-F238E27FC236}">
                <a16:creationId xmlns:a16="http://schemas.microsoft.com/office/drawing/2014/main" id="{8460C539-E5DD-4578-B690-382410380CEE}"/>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tx1">
                    <a:tint val="75000"/>
                  </a:schemeClr>
                </a:solidFill>
              </a:defRPr>
            </a:lvl1pPr>
          </a:lstStyle>
          <a:p>
            <a:fld id="{DF32FFA7-C492-4FCA-8AAC-8A53CB163321}" type="slidenum">
              <a:rPr lang="en-GB" smtClean="0"/>
              <a:pPr/>
              <a:t>‹#›</a:t>
            </a:fld>
            <a:endParaRPr lang="en-GB" dirty="0"/>
          </a:p>
        </p:txBody>
      </p:sp>
      <p:grpSp>
        <p:nvGrpSpPr>
          <p:cNvPr id="14" name="Group 13">
            <a:extLst>
              <a:ext uri="{FF2B5EF4-FFF2-40B4-BE49-F238E27FC236}">
                <a16:creationId xmlns:a16="http://schemas.microsoft.com/office/drawing/2014/main" id="{C15A1E81-0CF1-41B4-AE7F-A84A9344DA42}"/>
              </a:ext>
            </a:extLst>
          </p:cNvPr>
          <p:cNvGrpSpPr>
            <a:grpSpLocks noChangeAspect="1"/>
          </p:cNvGrpSpPr>
          <p:nvPr userDrawn="1"/>
        </p:nvGrpSpPr>
        <p:grpSpPr>
          <a:xfrm>
            <a:off x="413716" y="1078879"/>
            <a:ext cx="610118" cy="610118"/>
            <a:chOff x="4186108" y="2185858"/>
            <a:chExt cx="1076583" cy="1076583"/>
          </a:xfrm>
        </p:grpSpPr>
        <p:pic>
          <p:nvPicPr>
            <p:cNvPr id="15" name="Picture 14">
              <a:extLst>
                <a:ext uri="{FF2B5EF4-FFF2-40B4-BE49-F238E27FC236}">
                  <a16:creationId xmlns:a16="http://schemas.microsoft.com/office/drawing/2014/main" id="{C9255E13-3894-4818-88CE-84FE76921F94}"/>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4186108" y="2185858"/>
              <a:ext cx="1076583" cy="1076583"/>
            </a:xfrm>
            <a:prstGeom prst="rect">
              <a:avLst/>
            </a:prstGeom>
          </p:spPr>
        </p:pic>
        <p:pic>
          <p:nvPicPr>
            <p:cNvPr id="16" name="Picture 15" descr="A picture containing drawing&#10;&#10;Description automatically generated">
              <a:extLst>
                <a:ext uri="{FF2B5EF4-FFF2-40B4-BE49-F238E27FC236}">
                  <a16:creationId xmlns:a16="http://schemas.microsoft.com/office/drawing/2014/main" id="{24A551CE-9B24-4380-83E4-1058B2486068}"/>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4186108" y="2185858"/>
              <a:ext cx="1076583" cy="1076583"/>
            </a:xfrm>
            <a:prstGeom prst="rect">
              <a:avLst/>
            </a:prstGeom>
          </p:spPr>
        </p:pic>
        <p:pic>
          <p:nvPicPr>
            <p:cNvPr id="17" name="Picture 16" descr="A close up of a logo&#10;&#10;Description automatically generated">
              <a:extLst>
                <a:ext uri="{FF2B5EF4-FFF2-40B4-BE49-F238E27FC236}">
                  <a16:creationId xmlns:a16="http://schemas.microsoft.com/office/drawing/2014/main" id="{C582E573-3D64-42C8-9ECA-6D7D45FB0017}"/>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4186108" y="2185858"/>
              <a:ext cx="1076583" cy="1076583"/>
            </a:xfrm>
            <a:prstGeom prst="rect">
              <a:avLst/>
            </a:prstGeom>
          </p:spPr>
        </p:pic>
      </p:grpSp>
    </p:spTree>
    <p:extLst>
      <p:ext uri="{BB962C8B-B14F-4D97-AF65-F5344CB8AC3E}">
        <p14:creationId xmlns:p14="http://schemas.microsoft.com/office/powerpoint/2010/main" val="1394585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8775" y="303741"/>
            <a:ext cx="8426450" cy="720197"/>
          </a:xfrm>
          <a:prstGeom prst="rect">
            <a:avLst/>
          </a:prstGeom>
        </p:spPr>
        <p:txBody>
          <a:bodyPr vert="horz" wrap="square" lIns="0" tIns="0" rIns="0" bIns="0" rtlCol="0" anchor="b" anchorCtr="0">
            <a:spAutoFit/>
          </a:bodyPr>
          <a:lstStyle/>
          <a:p>
            <a:r>
              <a:rPr lang="en-US" dirty="0"/>
              <a:t>Click to edit</a:t>
            </a:r>
            <a:br>
              <a:rPr lang="en-US" dirty="0"/>
            </a:br>
            <a:r>
              <a:rPr lang="en-US" dirty="0"/>
              <a:t>Master title style</a:t>
            </a:r>
          </a:p>
        </p:txBody>
      </p:sp>
      <p:sp>
        <p:nvSpPr>
          <p:cNvPr id="3" name="Text Placeholder 2"/>
          <p:cNvSpPr>
            <a:spLocks noGrp="1"/>
          </p:cNvSpPr>
          <p:nvPr>
            <p:ph type="body" idx="1"/>
          </p:nvPr>
        </p:nvSpPr>
        <p:spPr>
          <a:xfrm>
            <a:off x="358775" y="1384299"/>
            <a:ext cx="8426450" cy="3151601"/>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4">
            <a:extLst>
              <a:ext uri="{FF2B5EF4-FFF2-40B4-BE49-F238E27FC236}">
                <a16:creationId xmlns:a16="http://schemas.microsoft.com/office/drawing/2014/main" id="{5604C3AC-1734-4A11-A24D-C0B112DFF6DE}"/>
              </a:ext>
            </a:extLst>
          </p:cNvPr>
          <p:cNvSpPr>
            <a:spLocks noGrp="1"/>
          </p:cNvSpPr>
          <p:nvPr>
            <p:ph type="ftr" sz="quarter" idx="3"/>
          </p:nvPr>
        </p:nvSpPr>
        <p:spPr>
          <a:xfrm>
            <a:off x="360000" y="4820400"/>
            <a:ext cx="7377230" cy="274637"/>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"We engineer invention through curiosity and creativity using our core technology"</a:t>
            </a:r>
            <a:endParaRPr lang="en-GB" dirty="0"/>
          </a:p>
        </p:txBody>
      </p:sp>
      <p:sp>
        <p:nvSpPr>
          <p:cNvPr id="7" name="Slide Number Placeholder 5">
            <a:extLst>
              <a:ext uri="{FF2B5EF4-FFF2-40B4-BE49-F238E27FC236}">
                <a16:creationId xmlns:a16="http://schemas.microsoft.com/office/drawing/2014/main" id="{AD114D03-FEE3-4B92-AD3D-4C6C81742830}"/>
              </a:ext>
            </a:extLst>
          </p:cNvPr>
          <p:cNvSpPr>
            <a:spLocks noGrp="1"/>
          </p:cNvSpPr>
          <p:nvPr>
            <p:ph type="sldNum" sz="quarter" idx="4"/>
          </p:nvPr>
        </p:nvSpPr>
        <p:spPr>
          <a:xfrm>
            <a:off x="7737230" y="4820400"/>
            <a:ext cx="1052169" cy="274637"/>
          </a:xfrm>
          <a:prstGeom prst="rect">
            <a:avLst/>
          </a:prstGeom>
        </p:spPr>
        <p:txBody>
          <a:bodyPr vert="horz" lIns="91440" tIns="45720" rIns="91440" bIns="45720" rtlCol="0" anchor="ctr"/>
          <a:lstStyle>
            <a:lvl1pPr algn="r">
              <a:defRPr sz="900">
                <a:solidFill>
                  <a:schemeClr val="tx1">
                    <a:tint val="75000"/>
                  </a:schemeClr>
                </a:solidFill>
              </a:defRPr>
            </a:lvl1pPr>
          </a:lstStyle>
          <a:p>
            <a:fld id="{DF32FFA7-C492-4FCA-8AAC-8A53CB163321}" type="slidenum">
              <a:rPr lang="en-GB" smtClean="0"/>
              <a:pPr/>
              <a:t>‹#›</a:t>
            </a:fld>
            <a:endParaRPr lang="en-GB" dirty="0"/>
          </a:p>
        </p:txBody>
      </p:sp>
    </p:spTree>
    <p:extLst>
      <p:ext uri="{BB962C8B-B14F-4D97-AF65-F5344CB8AC3E}">
        <p14:creationId xmlns:p14="http://schemas.microsoft.com/office/powerpoint/2010/main" val="3738721579"/>
      </p:ext>
    </p:extLst>
  </p:cSld>
  <p:clrMap bg1="lt1" tx1="dk1" bg2="lt2" tx2="dk2" accent1="accent1" accent2="accent2" accent3="accent3" accent4="accent4" accent5="accent5" accent6="accent6" hlink="hlink" folHlink="folHlink"/>
  <p:sldLayoutIdLst>
    <p:sldLayoutId id="2147483675" r:id="rId1"/>
    <p:sldLayoutId id="2147483720" r:id="rId2"/>
    <p:sldLayoutId id="2147483719" r:id="rId3"/>
    <p:sldLayoutId id="2147483715" r:id="rId4"/>
    <p:sldLayoutId id="2147483710" r:id="rId5"/>
    <p:sldLayoutId id="2147483711" r:id="rId6"/>
    <p:sldLayoutId id="2147483674" r:id="rId7"/>
    <p:sldLayoutId id="2147483709" r:id="rId8"/>
    <p:sldLayoutId id="2147483682" r:id="rId9"/>
    <p:sldLayoutId id="2147483687" r:id="rId10"/>
    <p:sldLayoutId id="2147483705" r:id="rId11"/>
    <p:sldLayoutId id="2147483704" r:id="rId12"/>
    <p:sldLayoutId id="2147483725" r:id="rId13"/>
    <p:sldLayoutId id="2147483712" r:id="rId14"/>
    <p:sldLayoutId id="2147483714" r:id="rId15"/>
    <p:sldLayoutId id="2147483685" r:id="rId16"/>
    <p:sldLayoutId id="2147483722" r:id="rId17"/>
    <p:sldLayoutId id="2147483716" r:id="rId18"/>
    <p:sldLayoutId id="2147483703" r:id="rId19"/>
    <p:sldLayoutId id="2147483723" r:id="rId20"/>
    <p:sldLayoutId id="2147483728" r:id="rId21"/>
    <p:sldLayoutId id="2147483729" r:id="rId22"/>
    <p:sldLayoutId id="2147483730" r:id="rId23"/>
    <p:sldLayoutId id="2147483724" r:id="rId24"/>
    <p:sldLayoutId id="2147483706" r:id="rId25"/>
    <p:sldLayoutId id="2147483726" r:id="rId26"/>
    <p:sldLayoutId id="2147483727" r:id="rId27"/>
    <p:sldLayoutId id="2147483721" r:id="rId28"/>
    <p:sldLayoutId id="2147483677" r:id="rId29"/>
    <p:sldLayoutId id="2147483700" r:id="rId30"/>
    <p:sldLayoutId id="2147483731" r:id="rId31"/>
    <p:sldLayoutId id="2147483732" r:id="rId32"/>
  </p:sldLayoutIdLst>
  <p:hf hdr="0" dt="0"/>
  <p:txStyles>
    <p:titleStyle>
      <a:lvl1pPr algn="l" defTabSz="685800" rtl="0" eaLnBrk="1" latinLnBrk="0" hangingPunct="1">
        <a:lnSpc>
          <a:spcPct val="90000"/>
        </a:lnSpc>
        <a:spcBef>
          <a:spcPct val="0"/>
        </a:spcBef>
        <a:buNone/>
        <a:defRPr sz="2600" b="0" i="0" kern="1200">
          <a:solidFill>
            <a:schemeClr val="bg2"/>
          </a:solidFill>
          <a:latin typeface="+mj-lt"/>
          <a:ea typeface="+mj-ea"/>
          <a:cs typeface="+mj-cs"/>
        </a:defRPr>
      </a:lvl1pPr>
    </p:titleStyle>
    <p:bodyStyle>
      <a:lvl1pPr marL="285750" indent="-285750" algn="l" defTabSz="685800" rtl="0" eaLnBrk="1" latinLnBrk="0" hangingPunct="1">
        <a:lnSpc>
          <a:spcPct val="90000"/>
        </a:lnSpc>
        <a:spcBef>
          <a:spcPts val="750"/>
        </a:spcBef>
        <a:buClr>
          <a:schemeClr val="bg2"/>
        </a:buClr>
        <a:buFont typeface="Wingdings" panose="05000000000000000000" pitchFamily="2" charset="2"/>
        <a:buChar char="§"/>
        <a:defRPr sz="1800" kern="1200">
          <a:solidFill>
            <a:schemeClr val="accent2"/>
          </a:solidFill>
          <a:latin typeface="+mn-lt"/>
          <a:ea typeface="+mn-ea"/>
          <a:cs typeface="+mn-cs"/>
        </a:defRPr>
      </a:lvl1pPr>
      <a:lvl2pPr marL="628650" indent="-285750" algn="l" defTabSz="685800" rtl="0" eaLnBrk="1" latinLnBrk="0" hangingPunct="1">
        <a:lnSpc>
          <a:spcPct val="90000"/>
        </a:lnSpc>
        <a:spcBef>
          <a:spcPts val="375"/>
        </a:spcBef>
        <a:buClr>
          <a:schemeClr val="bg2"/>
        </a:buClr>
        <a:buFont typeface="Wingdings" panose="05000000000000000000" pitchFamily="2" charset="2"/>
        <a:buChar char="§"/>
        <a:defRPr sz="1600" kern="1200">
          <a:solidFill>
            <a:schemeClr val="accent2"/>
          </a:solidFill>
          <a:latin typeface="+mn-lt"/>
          <a:ea typeface="+mn-ea"/>
          <a:cs typeface="+mn-cs"/>
        </a:defRPr>
      </a:lvl2pPr>
      <a:lvl3pPr marL="971550" indent="-285750" algn="l" defTabSz="685800" rtl="0" eaLnBrk="1" latinLnBrk="0" hangingPunct="1">
        <a:lnSpc>
          <a:spcPct val="90000"/>
        </a:lnSpc>
        <a:spcBef>
          <a:spcPts val="375"/>
        </a:spcBef>
        <a:buClr>
          <a:schemeClr val="bg2"/>
        </a:buClr>
        <a:buFont typeface="Wingdings" panose="05000000000000000000" pitchFamily="2" charset="2"/>
        <a:buChar char="§"/>
        <a:defRPr sz="1400" kern="1200">
          <a:solidFill>
            <a:schemeClr val="accent2"/>
          </a:solidFill>
          <a:latin typeface="+mn-lt"/>
          <a:ea typeface="+mn-ea"/>
          <a:cs typeface="+mn-cs"/>
        </a:defRPr>
      </a:lvl3pPr>
      <a:lvl4pPr marL="1200150" indent="-171450" algn="l" defTabSz="685800" rtl="0" eaLnBrk="1" latinLnBrk="0" hangingPunct="1">
        <a:lnSpc>
          <a:spcPct val="90000"/>
        </a:lnSpc>
        <a:spcBef>
          <a:spcPts val="375"/>
        </a:spcBef>
        <a:buClr>
          <a:schemeClr val="bg2"/>
        </a:buClr>
        <a:buFont typeface="Wingdings" panose="05000000000000000000" pitchFamily="2" charset="2"/>
        <a:buChar char="§"/>
        <a:defRPr sz="1200" kern="1200">
          <a:solidFill>
            <a:schemeClr val="accent2"/>
          </a:solidFill>
          <a:latin typeface="+mn-lt"/>
          <a:ea typeface="+mn-ea"/>
          <a:cs typeface="+mn-cs"/>
        </a:defRPr>
      </a:lvl4pPr>
      <a:lvl5pPr marL="1543050" indent="-171450" algn="l" defTabSz="685800" rtl="0" eaLnBrk="1" latinLnBrk="0" hangingPunct="1">
        <a:lnSpc>
          <a:spcPct val="90000"/>
        </a:lnSpc>
        <a:spcBef>
          <a:spcPts val="375"/>
        </a:spcBef>
        <a:buClr>
          <a:schemeClr val="bg2"/>
        </a:buClr>
        <a:buFont typeface="Wingdings" panose="05000000000000000000" pitchFamily="2" charset="2"/>
        <a:buChar char="§"/>
        <a:defRPr sz="1200" kern="1200">
          <a:solidFill>
            <a:schemeClr val="accent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orient="horz" pos="1620" userDrawn="1">
          <p15:clr>
            <a:srgbClr val="F26B43"/>
          </p15:clr>
        </p15:guide>
        <p15:guide id="3" pos="226" userDrawn="1">
          <p15:clr>
            <a:srgbClr val="F26B43"/>
          </p15:clr>
        </p15:guide>
        <p15:guide id="4" pos="5534" userDrawn="1">
          <p15:clr>
            <a:srgbClr val="F26B43"/>
          </p15:clr>
        </p15:guide>
        <p15:guide id="5" orient="horz" pos="237" userDrawn="1">
          <p15:clr>
            <a:srgbClr val="F26B43"/>
          </p15:clr>
        </p15:guide>
        <p15:guide id="6" orient="horz" pos="3003" userDrawn="1">
          <p15:clr>
            <a:srgbClr val="F26B43"/>
          </p15:clr>
        </p15:guide>
        <p15:guide id="7" pos="2767" userDrawn="1">
          <p15:clr>
            <a:srgbClr val="F26B43"/>
          </p15:clr>
        </p15:guide>
        <p15:guide id="8" pos="2993" userDrawn="1">
          <p15:clr>
            <a:srgbClr val="F26B43"/>
          </p15:clr>
        </p15:guide>
        <p15:guide id="9" pos="2540" userDrawn="1">
          <p15:clr>
            <a:srgbClr val="F26B43"/>
          </p15:clr>
        </p15:guide>
        <p15:guide id="10" pos="3220" userDrawn="1">
          <p15:clr>
            <a:srgbClr val="F26B43"/>
          </p15:clr>
        </p15:guide>
        <p15:guide id="11" pos="1383" userDrawn="1">
          <p15:clr>
            <a:srgbClr val="F26B43"/>
          </p15:clr>
        </p15:guide>
        <p15:guide id="12" pos="1610" userDrawn="1">
          <p15:clr>
            <a:srgbClr val="F26B43"/>
          </p15:clr>
        </p15:guide>
        <p15:guide id="13" pos="1497" userDrawn="1">
          <p15:clr>
            <a:srgbClr val="F26B43"/>
          </p15:clr>
        </p15:guide>
        <p15:guide id="14" pos="4377" userDrawn="1">
          <p15:clr>
            <a:srgbClr val="F26B43"/>
          </p15:clr>
        </p15:guide>
        <p15:guide id="15" pos="4263" userDrawn="1">
          <p15:clr>
            <a:srgbClr val="F26B43"/>
          </p15:clr>
        </p15:guide>
        <p15:guide id="16" pos="4150" userDrawn="1">
          <p15:clr>
            <a:srgbClr val="F26B43"/>
          </p15:clr>
        </p15:guide>
        <p15:guide id="17" orient="horz" pos="645" userDrawn="1">
          <p15:clr>
            <a:srgbClr val="F26B43"/>
          </p15:clr>
        </p15:guide>
        <p15:guide id="18" orient="horz" pos="2867" userDrawn="1">
          <p15:clr>
            <a:srgbClr val="F26B43"/>
          </p15:clr>
        </p15:guide>
        <p15:guide id="19" orient="horz" pos="804" userDrawn="1">
          <p15:clr>
            <a:srgbClr val="F26B43"/>
          </p15:clr>
        </p15:guide>
        <p15:guide id="20" orient="horz" pos="872"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hyperlink" Target="https://fttechnologies.com/"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1.avi"/><Relationship Id="rId1" Type="http://schemas.microsoft.com/office/2007/relationships/media" Target="../media/media1.avi"/><Relationship Id="rId6" Type="http://schemas.openxmlformats.org/officeDocument/2006/relationships/image" Target="../media/image13.png"/><Relationship Id="rId5" Type="http://schemas.openxmlformats.org/officeDocument/2006/relationships/image" Target="../media/image12.gif"/><Relationship Id="rId4"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35AE3-363C-468A-9F32-EDFE8CD24E1B}"/>
              </a:ext>
            </a:extLst>
          </p:cNvPr>
          <p:cNvSpPr>
            <a:spLocks noGrp="1"/>
          </p:cNvSpPr>
          <p:nvPr>
            <p:ph type="title"/>
          </p:nvPr>
        </p:nvSpPr>
        <p:spPr>
          <a:xfrm>
            <a:off x="719138" y="1685354"/>
            <a:ext cx="6583183" cy="886397"/>
          </a:xfrm>
        </p:spPr>
        <p:txBody>
          <a:bodyPr/>
          <a:lstStyle/>
          <a:p>
            <a:r>
              <a:rPr lang="en-US" sz="3200" dirty="0"/>
              <a:t>Towards Machine Learning for Acoustic Resonance Technology</a:t>
            </a:r>
            <a:endParaRPr lang="en-GB" sz="3200" dirty="0"/>
          </a:p>
        </p:txBody>
      </p:sp>
      <p:sp>
        <p:nvSpPr>
          <p:cNvPr id="3" name="Text Placeholder 2">
            <a:extLst>
              <a:ext uri="{FF2B5EF4-FFF2-40B4-BE49-F238E27FC236}">
                <a16:creationId xmlns:a16="http://schemas.microsoft.com/office/drawing/2014/main" id="{12B8EFB9-ABF4-4221-AD04-534DEDBD1E95}"/>
              </a:ext>
            </a:extLst>
          </p:cNvPr>
          <p:cNvSpPr>
            <a:spLocks noGrp="1"/>
          </p:cNvSpPr>
          <p:nvPr>
            <p:ph type="body" idx="15"/>
          </p:nvPr>
        </p:nvSpPr>
        <p:spPr>
          <a:xfrm>
            <a:off x="719138" y="2905339"/>
            <a:ext cx="6229349" cy="601190"/>
          </a:xfrm>
        </p:spPr>
        <p:txBody>
          <a:bodyPr/>
          <a:lstStyle/>
          <a:p>
            <a:r>
              <a:rPr lang="en-GB" dirty="0"/>
              <a:t>23/10/2024</a:t>
            </a:r>
          </a:p>
          <a:p>
            <a:r>
              <a:rPr lang="en-GB" dirty="0"/>
              <a:t>Elisabetta Merico</a:t>
            </a:r>
            <a:r>
              <a:rPr lang="en-GB" baseline="30000" dirty="0"/>
              <a:t>1* </a:t>
            </a:r>
            <a:r>
              <a:rPr lang="en-GB" dirty="0"/>
              <a:t>and Antonio Jimenez-Garcia</a:t>
            </a:r>
            <a:r>
              <a:rPr lang="en-GB" baseline="30000" dirty="0"/>
              <a:t>2</a:t>
            </a:r>
            <a:endParaRPr lang="en-GB" dirty="0"/>
          </a:p>
        </p:txBody>
      </p:sp>
      <p:sp>
        <p:nvSpPr>
          <p:cNvPr id="4" name="SmartArt Placeholder 3">
            <a:extLst>
              <a:ext uri="{FF2B5EF4-FFF2-40B4-BE49-F238E27FC236}">
                <a16:creationId xmlns:a16="http://schemas.microsoft.com/office/drawing/2014/main" id="{807258B3-75A4-4A5E-A1AF-B551A2237AF9}"/>
              </a:ext>
            </a:extLst>
          </p:cNvPr>
          <p:cNvSpPr>
            <a:spLocks noGrp="1"/>
          </p:cNvSpPr>
          <p:nvPr>
            <p:ph type="dgm" sz="quarter" idx="19"/>
          </p:nvPr>
        </p:nvSpPr>
        <p:spPr/>
        <p:txBody>
          <a:bodyPr/>
          <a:lstStyle/>
          <a:p>
            <a:endParaRPr lang="en-GB"/>
          </a:p>
        </p:txBody>
      </p:sp>
      <p:sp>
        <p:nvSpPr>
          <p:cNvPr id="5" name="TextBox 4">
            <a:extLst>
              <a:ext uri="{FF2B5EF4-FFF2-40B4-BE49-F238E27FC236}">
                <a16:creationId xmlns:a16="http://schemas.microsoft.com/office/drawing/2014/main" id="{3F9942AF-134E-A505-A510-3155FDAED918}"/>
              </a:ext>
            </a:extLst>
          </p:cNvPr>
          <p:cNvSpPr txBox="1"/>
          <p:nvPr/>
        </p:nvSpPr>
        <p:spPr>
          <a:xfrm>
            <a:off x="719138" y="3581055"/>
            <a:ext cx="7192851" cy="601190"/>
          </a:xfrm>
          <a:prstGeom prst="rect">
            <a:avLst/>
          </a:prstGeom>
          <a:noFill/>
        </p:spPr>
        <p:txBody>
          <a:bodyPr wrap="square" lIns="0" tIns="0" rIns="0" bIns="0" rtlCol="0">
            <a:noAutofit/>
          </a:bodyPr>
          <a:lstStyle/>
          <a:p>
            <a:pPr algn="l"/>
            <a:r>
              <a:rPr lang="en-GB" sz="1200" baseline="30000" dirty="0">
                <a:solidFill>
                  <a:schemeClr val="bg1"/>
                </a:solidFill>
              </a:rPr>
              <a:t>1</a:t>
            </a:r>
            <a:r>
              <a:rPr lang="en-GB" sz="1200" dirty="0">
                <a:solidFill>
                  <a:schemeClr val="bg1"/>
                </a:solidFill>
              </a:rPr>
              <a:t>Graduate Multiphysics Engineer, FT Technologies Ltd, Sunbury House, London, UK </a:t>
            </a:r>
          </a:p>
          <a:p>
            <a:pPr algn="l"/>
            <a:r>
              <a:rPr lang="en-GB" sz="1200" baseline="30000" dirty="0">
                <a:solidFill>
                  <a:schemeClr val="bg1"/>
                </a:solidFill>
              </a:rPr>
              <a:t>2</a:t>
            </a:r>
            <a:r>
              <a:rPr lang="en-GB" sz="1200" dirty="0">
                <a:solidFill>
                  <a:schemeClr val="bg1"/>
                </a:solidFill>
              </a:rPr>
              <a:t>Principal Research Engineer, FT Technologies Ltd, Sunbury House, London, UK</a:t>
            </a:r>
          </a:p>
          <a:p>
            <a:r>
              <a:rPr lang="en-GB" sz="1200" dirty="0">
                <a:solidFill>
                  <a:schemeClr val="bg1"/>
                </a:solidFill>
              </a:rPr>
              <a:t>*elisabetta.merico@fttechnologes.com</a:t>
            </a:r>
            <a:endParaRPr lang="en-GB" sz="1200" baseline="30000" dirty="0">
              <a:solidFill>
                <a:schemeClr val="bg1"/>
              </a:solidFill>
            </a:endParaRPr>
          </a:p>
          <a:p>
            <a:pPr algn="l"/>
            <a:endParaRPr lang="en-GB" sz="1200" dirty="0">
              <a:solidFill>
                <a:schemeClr val="bg1"/>
              </a:solidFill>
            </a:endParaRPr>
          </a:p>
        </p:txBody>
      </p:sp>
    </p:spTree>
    <p:extLst>
      <p:ext uri="{BB962C8B-B14F-4D97-AF65-F5344CB8AC3E}">
        <p14:creationId xmlns:p14="http://schemas.microsoft.com/office/powerpoint/2010/main" val="28507621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C773C-E5A0-0E8A-C6FF-5BE542FB3F0E}"/>
              </a:ext>
            </a:extLst>
          </p:cNvPr>
          <p:cNvSpPr>
            <a:spLocks noGrp="1"/>
          </p:cNvSpPr>
          <p:nvPr>
            <p:ph type="title"/>
          </p:nvPr>
        </p:nvSpPr>
        <p:spPr>
          <a:xfrm>
            <a:off x="358775" y="673101"/>
            <a:ext cx="2781876" cy="360099"/>
          </a:xfrm>
        </p:spPr>
        <p:txBody>
          <a:bodyPr/>
          <a:lstStyle/>
          <a:p>
            <a:r>
              <a:rPr lang="en-US" dirty="0"/>
              <a:t>Step 3.b: Influence of Learning Rate (</a:t>
            </a:r>
            <a:r>
              <a:rPr lang="el-GR" dirty="0"/>
              <a:t>α</a:t>
            </a:r>
            <a:r>
              <a:rPr lang="en-US" dirty="0"/>
              <a:t>)</a:t>
            </a:r>
            <a:endParaRPr lang="en-GB" dirty="0"/>
          </a:p>
        </p:txBody>
      </p:sp>
      <p:sp>
        <p:nvSpPr>
          <p:cNvPr id="3" name="SmartArt Placeholder 2">
            <a:extLst>
              <a:ext uri="{FF2B5EF4-FFF2-40B4-BE49-F238E27FC236}">
                <a16:creationId xmlns:a16="http://schemas.microsoft.com/office/drawing/2014/main" id="{ABF0D3F7-2D01-359D-7A85-F6A18476B429}"/>
              </a:ext>
            </a:extLst>
          </p:cNvPr>
          <p:cNvSpPr>
            <a:spLocks noGrp="1"/>
          </p:cNvSpPr>
          <p:nvPr>
            <p:ph type="dgm" sz="quarter" idx="19"/>
          </p:nvPr>
        </p:nvSpPr>
        <p:spPr/>
        <p:txBody>
          <a:bodyPr/>
          <a:lstStyle/>
          <a:p>
            <a:endParaRPr lang="en-GB"/>
          </a:p>
        </p:txBody>
      </p:sp>
      <p:pic>
        <p:nvPicPr>
          <p:cNvPr id="6" name="Content Placeholder 5" descr="A graph with lines and a black background&#10;&#10;Description automatically generated">
            <a:extLst>
              <a:ext uri="{FF2B5EF4-FFF2-40B4-BE49-F238E27FC236}">
                <a16:creationId xmlns:a16="http://schemas.microsoft.com/office/drawing/2014/main" id="{033B05A1-CFC3-2163-E13F-91CF90928B8F}"/>
              </a:ext>
            </a:extLst>
          </p:cNvPr>
          <p:cNvPicPr>
            <a:picLocks noGrp="1" noChangeAspect="1"/>
          </p:cNvPicPr>
          <p:nvPr>
            <p:ph sz="quarter" idx="20"/>
          </p:nvPr>
        </p:nvPicPr>
        <p:blipFill>
          <a:blip r:embed="rId2"/>
          <a:stretch>
            <a:fillRect/>
          </a:stretch>
        </p:blipFill>
        <p:spPr>
          <a:xfrm>
            <a:off x="581934" y="2576604"/>
            <a:ext cx="2781875" cy="2088000"/>
          </a:xfrm>
        </p:spPr>
      </p:pic>
      <p:pic>
        <p:nvPicPr>
          <p:cNvPr id="8" name="Picture 7" descr="A graph with a line graph and a black background&#10;&#10;Description automatically generated">
            <a:extLst>
              <a:ext uri="{FF2B5EF4-FFF2-40B4-BE49-F238E27FC236}">
                <a16:creationId xmlns:a16="http://schemas.microsoft.com/office/drawing/2014/main" id="{07263CFA-2BC0-BA98-E15A-F9B933EBAEEE}"/>
              </a:ext>
            </a:extLst>
          </p:cNvPr>
          <p:cNvPicPr>
            <a:picLocks noChangeAspect="1"/>
          </p:cNvPicPr>
          <p:nvPr/>
        </p:nvPicPr>
        <p:blipFill>
          <a:blip r:embed="rId3"/>
          <a:stretch>
            <a:fillRect/>
          </a:stretch>
        </p:blipFill>
        <p:spPr>
          <a:xfrm>
            <a:off x="6040196" y="403914"/>
            <a:ext cx="2781875" cy="2088000"/>
          </a:xfrm>
          <a:prstGeom prst="rect">
            <a:avLst/>
          </a:prstGeom>
        </p:spPr>
      </p:pic>
      <p:pic>
        <p:nvPicPr>
          <p:cNvPr id="10" name="Picture 9" descr="A graph with lines and a black background&#10;&#10;Description automatically generated">
            <a:extLst>
              <a:ext uri="{FF2B5EF4-FFF2-40B4-BE49-F238E27FC236}">
                <a16:creationId xmlns:a16="http://schemas.microsoft.com/office/drawing/2014/main" id="{A6538FCE-D51E-E77B-EE69-B58B5E71F2B3}"/>
              </a:ext>
            </a:extLst>
          </p:cNvPr>
          <p:cNvPicPr>
            <a:picLocks noChangeAspect="1"/>
          </p:cNvPicPr>
          <p:nvPr/>
        </p:nvPicPr>
        <p:blipFill>
          <a:blip r:embed="rId4"/>
          <a:stretch>
            <a:fillRect/>
          </a:stretch>
        </p:blipFill>
        <p:spPr>
          <a:xfrm>
            <a:off x="3846849" y="2588780"/>
            <a:ext cx="2781875" cy="2088000"/>
          </a:xfrm>
          <a:prstGeom prst="rect">
            <a:avLst/>
          </a:prstGeom>
        </p:spPr>
      </p:pic>
      <p:pic>
        <p:nvPicPr>
          <p:cNvPr id="12" name="Picture 11" descr="A graph with lines and a black background&#10;&#10;Description automatically generated">
            <a:extLst>
              <a:ext uri="{FF2B5EF4-FFF2-40B4-BE49-F238E27FC236}">
                <a16:creationId xmlns:a16="http://schemas.microsoft.com/office/drawing/2014/main" id="{2C730C20-FD34-B6F0-1C07-4986327FC091}"/>
              </a:ext>
            </a:extLst>
          </p:cNvPr>
          <p:cNvPicPr>
            <a:picLocks noChangeAspect="1"/>
          </p:cNvPicPr>
          <p:nvPr/>
        </p:nvPicPr>
        <p:blipFill>
          <a:blip r:embed="rId5"/>
          <a:stretch>
            <a:fillRect/>
          </a:stretch>
        </p:blipFill>
        <p:spPr>
          <a:xfrm>
            <a:off x="3039416" y="403914"/>
            <a:ext cx="2781875" cy="2088000"/>
          </a:xfrm>
          <a:prstGeom prst="rect">
            <a:avLst/>
          </a:prstGeom>
        </p:spPr>
      </p:pic>
      <p:sp>
        <p:nvSpPr>
          <p:cNvPr id="13" name="TextBox 12">
            <a:extLst>
              <a:ext uri="{FF2B5EF4-FFF2-40B4-BE49-F238E27FC236}">
                <a16:creationId xmlns:a16="http://schemas.microsoft.com/office/drawing/2014/main" id="{AA70293F-90CB-C69D-2B1A-04C25950C477}"/>
              </a:ext>
            </a:extLst>
          </p:cNvPr>
          <p:cNvSpPr txBox="1"/>
          <p:nvPr/>
        </p:nvSpPr>
        <p:spPr>
          <a:xfrm>
            <a:off x="4456110" y="1146156"/>
            <a:ext cx="875764" cy="244699"/>
          </a:xfrm>
          <a:prstGeom prst="rect">
            <a:avLst/>
          </a:prstGeom>
          <a:noFill/>
        </p:spPr>
        <p:txBody>
          <a:bodyPr wrap="square" lIns="0" tIns="0" rIns="0" bIns="0" rtlCol="0">
            <a:noAutofit/>
          </a:bodyPr>
          <a:lstStyle/>
          <a:p>
            <a:pPr algn="l"/>
            <a:r>
              <a:rPr lang="en-GB" sz="1400" dirty="0">
                <a:solidFill>
                  <a:srgbClr val="FF0000"/>
                </a:solidFill>
              </a:rPr>
              <a:t>Overfitting</a:t>
            </a:r>
          </a:p>
        </p:txBody>
      </p:sp>
      <p:sp>
        <p:nvSpPr>
          <p:cNvPr id="14" name="Rectangle 13">
            <a:extLst>
              <a:ext uri="{FF2B5EF4-FFF2-40B4-BE49-F238E27FC236}">
                <a16:creationId xmlns:a16="http://schemas.microsoft.com/office/drawing/2014/main" id="{8007A784-CE47-8905-FD91-F37D45C429B7}"/>
              </a:ext>
            </a:extLst>
          </p:cNvPr>
          <p:cNvSpPr/>
          <p:nvPr/>
        </p:nvSpPr>
        <p:spPr>
          <a:xfrm>
            <a:off x="3966693" y="1390918"/>
            <a:ext cx="1854598" cy="953037"/>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E58EF177-D6CB-9BB5-EEEC-BB9B1A8F5CE7}"/>
              </a:ext>
            </a:extLst>
          </p:cNvPr>
          <p:cNvSpPr/>
          <p:nvPr/>
        </p:nvSpPr>
        <p:spPr>
          <a:xfrm>
            <a:off x="6967473" y="1983793"/>
            <a:ext cx="1854598" cy="360099"/>
          </a:xfrm>
          <a:prstGeom prst="rect">
            <a:avLst/>
          </a:prstGeom>
          <a:noFill/>
          <a:ln w="28575">
            <a:solidFill>
              <a:srgbClr val="F0AB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a:extLst>
              <a:ext uri="{FF2B5EF4-FFF2-40B4-BE49-F238E27FC236}">
                <a16:creationId xmlns:a16="http://schemas.microsoft.com/office/drawing/2014/main" id="{F8F1C3B6-13E7-6EE8-8538-29C4BEFD52F3}"/>
              </a:ext>
            </a:extLst>
          </p:cNvPr>
          <p:cNvCxnSpPr/>
          <p:nvPr/>
        </p:nvCxnSpPr>
        <p:spPr>
          <a:xfrm>
            <a:off x="5821291" y="1390855"/>
            <a:ext cx="1146182" cy="592938"/>
          </a:xfrm>
          <a:prstGeom prst="line">
            <a:avLst/>
          </a:prstGeom>
          <a:ln w="19050">
            <a:solidFill>
              <a:srgbClr val="F0AB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FBB1F347-0D38-8A42-A73C-2EB074F05821}"/>
              </a:ext>
            </a:extLst>
          </p:cNvPr>
          <p:cNvCxnSpPr>
            <a:cxnSpLocks/>
          </p:cNvCxnSpPr>
          <p:nvPr/>
        </p:nvCxnSpPr>
        <p:spPr>
          <a:xfrm>
            <a:off x="5821291" y="2341448"/>
            <a:ext cx="1146182" cy="0"/>
          </a:xfrm>
          <a:prstGeom prst="line">
            <a:avLst/>
          </a:prstGeom>
          <a:ln w="19050">
            <a:solidFill>
              <a:srgbClr val="F0AB00"/>
            </a:solidFill>
          </a:ln>
        </p:spPr>
        <p:style>
          <a:lnRef idx="1">
            <a:schemeClr val="accent1"/>
          </a:lnRef>
          <a:fillRef idx="0">
            <a:schemeClr val="accent1"/>
          </a:fillRef>
          <a:effectRef idx="0">
            <a:schemeClr val="accent1"/>
          </a:effectRef>
          <a:fontRef idx="minor">
            <a:schemeClr val="tx1"/>
          </a:fontRef>
        </p:style>
      </p:cxnSp>
      <p:sp>
        <p:nvSpPr>
          <p:cNvPr id="28" name="Arrow: Down 27">
            <a:extLst>
              <a:ext uri="{FF2B5EF4-FFF2-40B4-BE49-F238E27FC236}">
                <a16:creationId xmlns:a16="http://schemas.microsoft.com/office/drawing/2014/main" id="{23F5623C-F817-97D2-93A7-2740C351FB6B}"/>
              </a:ext>
            </a:extLst>
          </p:cNvPr>
          <p:cNvSpPr/>
          <p:nvPr/>
        </p:nvSpPr>
        <p:spPr>
          <a:xfrm>
            <a:off x="3039416" y="4017231"/>
            <a:ext cx="218943" cy="562683"/>
          </a:xfrm>
          <a:prstGeom prst="downArrow">
            <a:avLst>
              <a:gd name="adj1" fmla="val 38235"/>
              <a:gd name="adj2" fmla="val 73529"/>
            </a:avLst>
          </a:prstGeom>
          <a:noFill/>
          <a:ln w="28575">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6938137E-6E8F-3F5A-81A7-97BFF1893D1C}"/>
              </a:ext>
            </a:extLst>
          </p:cNvPr>
          <p:cNvSpPr txBox="1"/>
          <p:nvPr/>
        </p:nvSpPr>
        <p:spPr>
          <a:xfrm>
            <a:off x="2391454" y="3770678"/>
            <a:ext cx="1085842" cy="323725"/>
          </a:xfrm>
          <a:prstGeom prst="rect">
            <a:avLst/>
          </a:prstGeom>
          <a:noFill/>
        </p:spPr>
        <p:txBody>
          <a:bodyPr wrap="square" lIns="0" tIns="0" rIns="0" bIns="0" rtlCol="0">
            <a:noAutofit/>
          </a:bodyPr>
          <a:lstStyle/>
          <a:p>
            <a:pPr algn="l"/>
            <a:r>
              <a:rPr lang="en-GB" sz="1400" dirty="0">
                <a:solidFill>
                  <a:srgbClr val="92D050"/>
                </a:solidFill>
              </a:rPr>
              <a:t>Training Not Finished</a:t>
            </a:r>
          </a:p>
        </p:txBody>
      </p:sp>
      <p:cxnSp>
        <p:nvCxnSpPr>
          <p:cNvPr id="30" name="Straight Connector 29">
            <a:extLst>
              <a:ext uri="{FF2B5EF4-FFF2-40B4-BE49-F238E27FC236}">
                <a16:creationId xmlns:a16="http://schemas.microsoft.com/office/drawing/2014/main" id="{3B09F44A-78E9-94F3-E302-8C560D3B5290}"/>
              </a:ext>
            </a:extLst>
          </p:cNvPr>
          <p:cNvCxnSpPr>
            <a:cxnSpLocks/>
          </p:cNvCxnSpPr>
          <p:nvPr/>
        </p:nvCxnSpPr>
        <p:spPr>
          <a:xfrm>
            <a:off x="4962699" y="4387042"/>
            <a:ext cx="1611966" cy="69048"/>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3600641D-8546-39BD-635A-7E553403A2A8}"/>
              </a:ext>
            </a:extLst>
          </p:cNvPr>
          <p:cNvSpPr txBox="1"/>
          <p:nvPr/>
        </p:nvSpPr>
        <p:spPr>
          <a:xfrm>
            <a:off x="5119395" y="4142343"/>
            <a:ext cx="1848078" cy="244699"/>
          </a:xfrm>
          <a:prstGeom prst="rect">
            <a:avLst/>
          </a:prstGeom>
          <a:noFill/>
        </p:spPr>
        <p:txBody>
          <a:bodyPr wrap="square" lIns="0" tIns="0" rIns="0" bIns="0" rtlCol="0">
            <a:noAutofit/>
          </a:bodyPr>
          <a:lstStyle/>
          <a:p>
            <a:pPr algn="l"/>
            <a:r>
              <a:rPr lang="en-GB" sz="1400" dirty="0">
                <a:solidFill>
                  <a:srgbClr val="7030A0"/>
                </a:solidFill>
              </a:rPr>
              <a:t>Stuck in a local minimum</a:t>
            </a:r>
          </a:p>
        </p:txBody>
      </p:sp>
      <p:sp>
        <p:nvSpPr>
          <p:cNvPr id="33" name="Rectangle 32">
            <a:extLst>
              <a:ext uri="{FF2B5EF4-FFF2-40B4-BE49-F238E27FC236}">
                <a16:creationId xmlns:a16="http://schemas.microsoft.com/office/drawing/2014/main" id="{1A1911C5-B2B8-98B3-9862-C1F1BC32CF84}"/>
              </a:ext>
            </a:extLst>
          </p:cNvPr>
          <p:cNvSpPr/>
          <p:nvPr/>
        </p:nvSpPr>
        <p:spPr>
          <a:xfrm>
            <a:off x="516590" y="2542658"/>
            <a:ext cx="2991509" cy="2196927"/>
          </a:xfrm>
          <a:prstGeom prst="rect">
            <a:avLst/>
          </a:prstGeom>
          <a:noFill/>
          <a:ln w="28575">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952334B3-F7C2-88EC-726D-B48F35D88A0E}"/>
              </a:ext>
            </a:extLst>
          </p:cNvPr>
          <p:cNvSpPr txBox="1"/>
          <p:nvPr/>
        </p:nvSpPr>
        <p:spPr>
          <a:xfrm>
            <a:off x="5119395" y="339254"/>
            <a:ext cx="560167" cy="190276"/>
          </a:xfrm>
          <a:prstGeom prst="rect">
            <a:avLst/>
          </a:prstGeom>
          <a:noFill/>
        </p:spPr>
        <p:txBody>
          <a:bodyPr wrap="square" lIns="0" tIns="0" rIns="0" bIns="0" rtlCol="0">
            <a:noAutofit/>
          </a:bodyPr>
          <a:lstStyle/>
          <a:p>
            <a:pPr algn="l"/>
            <a:r>
              <a:rPr lang="el-GR" sz="1200" dirty="0">
                <a:solidFill>
                  <a:schemeClr val="accent2"/>
                </a:solidFill>
              </a:rPr>
              <a:t>α</a:t>
            </a:r>
            <a:r>
              <a:rPr lang="en-GB" sz="1200" dirty="0">
                <a:solidFill>
                  <a:schemeClr val="accent2"/>
                </a:solidFill>
              </a:rPr>
              <a:t> = 5e-3</a:t>
            </a:r>
            <a:endParaRPr lang="en-GB" dirty="0">
              <a:solidFill>
                <a:schemeClr val="accent2"/>
              </a:solidFill>
            </a:endParaRPr>
          </a:p>
        </p:txBody>
      </p:sp>
      <p:sp>
        <p:nvSpPr>
          <p:cNvPr id="35" name="TextBox 34">
            <a:extLst>
              <a:ext uri="{FF2B5EF4-FFF2-40B4-BE49-F238E27FC236}">
                <a16:creationId xmlns:a16="http://schemas.microsoft.com/office/drawing/2014/main" id="{85926C60-E595-D321-207C-72484C01B574}"/>
              </a:ext>
            </a:extLst>
          </p:cNvPr>
          <p:cNvSpPr txBox="1"/>
          <p:nvPr/>
        </p:nvSpPr>
        <p:spPr>
          <a:xfrm>
            <a:off x="2739994" y="2538336"/>
            <a:ext cx="560167" cy="190276"/>
          </a:xfrm>
          <a:prstGeom prst="rect">
            <a:avLst/>
          </a:prstGeom>
          <a:noFill/>
        </p:spPr>
        <p:txBody>
          <a:bodyPr wrap="square" lIns="0" tIns="0" rIns="0" bIns="0" rtlCol="0">
            <a:noAutofit/>
          </a:bodyPr>
          <a:lstStyle/>
          <a:p>
            <a:pPr algn="l"/>
            <a:r>
              <a:rPr lang="el-GR" sz="1200" dirty="0">
                <a:solidFill>
                  <a:schemeClr val="accent2"/>
                </a:solidFill>
              </a:rPr>
              <a:t>α</a:t>
            </a:r>
            <a:r>
              <a:rPr lang="en-GB" sz="1200" dirty="0">
                <a:solidFill>
                  <a:schemeClr val="accent2"/>
                </a:solidFill>
              </a:rPr>
              <a:t> = 5e-4</a:t>
            </a:r>
            <a:endParaRPr lang="en-GB" dirty="0">
              <a:solidFill>
                <a:schemeClr val="accent2"/>
              </a:solidFill>
            </a:endParaRPr>
          </a:p>
        </p:txBody>
      </p:sp>
      <p:sp>
        <p:nvSpPr>
          <p:cNvPr id="36" name="TextBox 35">
            <a:extLst>
              <a:ext uri="{FF2B5EF4-FFF2-40B4-BE49-F238E27FC236}">
                <a16:creationId xmlns:a16="http://schemas.microsoft.com/office/drawing/2014/main" id="{39FD5C68-D73A-D3C9-137A-592C76C60E7E}"/>
              </a:ext>
            </a:extLst>
          </p:cNvPr>
          <p:cNvSpPr txBox="1"/>
          <p:nvPr/>
        </p:nvSpPr>
        <p:spPr>
          <a:xfrm>
            <a:off x="5957848" y="2538336"/>
            <a:ext cx="560167" cy="190276"/>
          </a:xfrm>
          <a:prstGeom prst="rect">
            <a:avLst/>
          </a:prstGeom>
          <a:noFill/>
        </p:spPr>
        <p:txBody>
          <a:bodyPr wrap="square" lIns="0" tIns="0" rIns="0" bIns="0" rtlCol="0">
            <a:noAutofit/>
          </a:bodyPr>
          <a:lstStyle/>
          <a:p>
            <a:pPr algn="l"/>
            <a:r>
              <a:rPr lang="el-GR" sz="1200" dirty="0">
                <a:solidFill>
                  <a:schemeClr val="accent2"/>
                </a:solidFill>
              </a:rPr>
              <a:t>α</a:t>
            </a:r>
            <a:r>
              <a:rPr lang="en-GB" sz="1200" dirty="0">
                <a:solidFill>
                  <a:schemeClr val="accent2"/>
                </a:solidFill>
              </a:rPr>
              <a:t> = 1e-4</a:t>
            </a:r>
            <a:endParaRPr lang="en-GB" dirty="0">
              <a:solidFill>
                <a:schemeClr val="accent2"/>
              </a:solidFill>
            </a:endParaRPr>
          </a:p>
        </p:txBody>
      </p:sp>
      <p:sp>
        <p:nvSpPr>
          <p:cNvPr id="37" name="TextBox 36">
            <a:extLst>
              <a:ext uri="{FF2B5EF4-FFF2-40B4-BE49-F238E27FC236}">
                <a16:creationId xmlns:a16="http://schemas.microsoft.com/office/drawing/2014/main" id="{D2F8FAF6-CC68-FB9F-8F25-F55018EBF754}"/>
              </a:ext>
            </a:extLst>
          </p:cNvPr>
          <p:cNvSpPr txBox="1"/>
          <p:nvPr/>
        </p:nvSpPr>
        <p:spPr>
          <a:xfrm>
            <a:off x="8165248" y="348232"/>
            <a:ext cx="560167" cy="190276"/>
          </a:xfrm>
          <a:prstGeom prst="rect">
            <a:avLst/>
          </a:prstGeom>
          <a:noFill/>
        </p:spPr>
        <p:txBody>
          <a:bodyPr wrap="square" lIns="0" tIns="0" rIns="0" bIns="0" rtlCol="0">
            <a:noAutofit/>
          </a:bodyPr>
          <a:lstStyle/>
          <a:p>
            <a:pPr algn="l"/>
            <a:r>
              <a:rPr lang="el-GR" sz="1200" dirty="0">
                <a:solidFill>
                  <a:schemeClr val="accent2"/>
                </a:solidFill>
              </a:rPr>
              <a:t>α</a:t>
            </a:r>
            <a:r>
              <a:rPr lang="en-GB" sz="1200" dirty="0">
                <a:solidFill>
                  <a:schemeClr val="accent2"/>
                </a:solidFill>
              </a:rPr>
              <a:t> = 1e-3</a:t>
            </a:r>
            <a:endParaRPr lang="en-GB" dirty="0">
              <a:solidFill>
                <a:schemeClr val="accent2"/>
              </a:solidFill>
            </a:endParaRPr>
          </a:p>
        </p:txBody>
      </p:sp>
      <p:sp>
        <p:nvSpPr>
          <p:cNvPr id="4" name="Footer Placeholder 3">
            <a:extLst>
              <a:ext uri="{FF2B5EF4-FFF2-40B4-BE49-F238E27FC236}">
                <a16:creationId xmlns:a16="http://schemas.microsoft.com/office/drawing/2014/main" id="{008B296D-CD0C-974E-174B-F25900BEE2AA}"/>
              </a:ext>
            </a:extLst>
          </p:cNvPr>
          <p:cNvSpPr>
            <a:spLocks noGrp="1"/>
          </p:cNvSpPr>
          <p:nvPr>
            <p:ph type="ftr" sz="quarter" idx="3"/>
          </p:nvPr>
        </p:nvSpPr>
        <p:spPr/>
        <p:txBody>
          <a:bodyPr/>
          <a:lstStyle/>
          <a:p>
            <a:r>
              <a:rPr lang="en-US"/>
              <a:t>"We engineer invention through curiosity and creativity using our core technology"</a:t>
            </a:r>
            <a:endParaRPr lang="en-GB" dirty="0"/>
          </a:p>
        </p:txBody>
      </p:sp>
      <p:sp>
        <p:nvSpPr>
          <p:cNvPr id="5" name="Slide Number Placeholder 4">
            <a:extLst>
              <a:ext uri="{FF2B5EF4-FFF2-40B4-BE49-F238E27FC236}">
                <a16:creationId xmlns:a16="http://schemas.microsoft.com/office/drawing/2014/main" id="{C39AFFFA-F6C5-7E22-65F3-718BBACD9C43}"/>
              </a:ext>
            </a:extLst>
          </p:cNvPr>
          <p:cNvSpPr>
            <a:spLocks noGrp="1"/>
          </p:cNvSpPr>
          <p:nvPr>
            <p:ph type="sldNum" sz="quarter" idx="4"/>
          </p:nvPr>
        </p:nvSpPr>
        <p:spPr/>
        <p:txBody>
          <a:bodyPr/>
          <a:lstStyle/>
          <a:p>
            <a:r>
              <a:rPr lang="en-GB" dirty="0"/>
              <a:t>9</a:t>
            </a:r>
          </a:p>
        </p:txBody>
      </p:sp>
      <p:sp>
        <p:nvSpPr>
          <p:cNvPr id="7" name="TextBox 6">
            <a:extLst>
              <a:ext uri="{FF2B5EF4-FFF2-40B4-BE49-F238E27FC236}">
                <a16:creationId xmlns:a16="http://schemas.microsoft.com/office/drawing/2014/main" id="{41305DC3-1263-D7D9-FFCD-B547A1416B98}"/>
              </a:ext>
            </a:extLst>
          </p:cNvPr>
          <p:cNvSpPr txBox="1"/>
          <p:nvPr/>
        </p:nvSpPr>
        <p:spPr>
          <a:xfrm>
            <a:off x="7199290" y="3339770"/>
            <a:ext cx="1693615" cy="632774"/>
          </a:xfrm>
          <a:prstGeom prst="rect">
            <a:avLst/>
          </a:prstGeom>
          <a:noFill/>
        </p:spPr>
        <p:txBody>
          <a:bodyPr wrap="square" lIns="0" tIns="0" rIns="0" bIns="0" rtlCol="0">
            <a:noAutofit/>
          </a:bodyPr>
          <a:lstStyle/>
          <a:p>
            <a:pPr algn="l"/>
            <a:r>
              <a:rPr lang="en-GB" sz="1100" i="1" dirty="0">
                <a:solidFill>
                  <a:schemeClr val="accent2"/>
                </a:solidFill>
              </a:rPr>
              <a:t>Loss function decrease with epochs when different learning rates are employed</a:t>
            </a:r>
          </a:p>
        </p:txBody>
      </p:sp>
    </p:spTree>
    <p:extLst>
      <p:ext uri="{BB962C8B-B14F-4D97-AF65-F5344CB8AC3E}">
        <p14:creationId xmlns:p14="http://schemas.microsoft.com/office/powerpoint/2010/main" val="1145733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7" grpId="0" animBg="1"/>
      <p:bldP spid="28" grpId="0" animBg="1"/>
      <p:bldP spid="29" grpId="0"/>
      <p:bldP spid="32" grpId="0"/>
      <p:bldP spid="33" grpId="0" animBg="1"/>
      <p:bldP spid="34" grpId="0"/>
      <p:bldP spid="35" grpId="0"/>
      <p:bldP spid="36" grpId="0"/>
      <p:bldP spid="3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DBBB1-DFB1-7856-30BE-D0D3EF6B2F6D}"/>
              </a:ext>
            </a:extLst>
          </p:cNvPr>
          <p:cNvSpPr>
            <a:spLocks noGrp="1"/>
          </p:cNvSpPr>
          <p:nvPr>
            <p:ph type="title"/>
          </p:nvPr>
        </p:nvSpPr>
        <p:spPr>
          <a:xfrm>
            <a:off x="358774" y="673101"/>
            <a:ext cx="8426451" cy="360099"/>
          </a:xfrm>
        </p:spPr>
        <p:txBody>
          <a:bodyPr/>
          <a:lstStyle/>
          <a:p>
            <a:r>
              <a:rPr lang="en-US" dirty="0"/>
              <a:t>Step 3.c: Effects of the Duration of the Training</a:t>
            </a:r>
            <a:endParaRPr lang="en-GB" dirty="0"/>
          </a:p>
        </p:txBody>
      </p:sp>
      <p:sp>
        <p:nvSpPr>
          <p:cNvPr id="3" name="SmartArt Placeholder 2">
            <a:extLst>
              <a:ext uri="{FF2B5EF4-FFF2-40B4-BE49-F238E27FC236}">
                <a16:creationId xmlns:a16="http://schemas.microsoft.com/office/drawing/2014/main" id="{7A2AA262-25C2-9DE9-D3CD-D4BE64105DF1}"/>
              </a:ext>
            </a:extLst>
          </p:cNvPr>
          <p:cNvSpPr>
            <a:spLocks noGrp="1"/>
          </p:cNvSpPr>
          <p:nvPr>
            <p:ph type="dgm" sz="quarter" idx="19"/>
          </p:nvPr>
        </p:nvSpPr>
        <p:spPr/>
        <p:txBody>
          <a:bodyPr/>
          <a:lstStyle/>
          <a:p>
            <a:endParaRPr lang="en-GB"/>
          </a:p>
        </p:txBody>
      </p:sp>
      <p:pic>
        <p:nvPicPr>
          <p:cNvPr id="23" name="Picture 22" descr="A graph with a line graph and a black background&#10;&#10;Description automatically generated">
            <a:extLst>
              <a:ext uri="{FF2B5EF4-FFF2-40B4-BE49-F238E27FC236}">
                <a16:creationId xmlns:a16="http://schemas.microsoft.com/office/drawing/2014/main" id="{3786989C-850B-6B25-DBB8-306CC63429F1}"/>
              </a:ext>
            </a:extLst>
          </p:cNvPr>
          <p:cNvPicPr>
            <a:picLocks noChangeAspect="1"/>
          </p:cNvPicPr>
          <p:nvPr/>
        </p:nvPicPr>
        <p:blipFill>
          <a:blip r:embed="rId2"/>
          <a:stretch>
            <a:fillRect/>
          </a:stretch>
        </p:blipFill>
        <p:spPr>
          <a:xfrm>
            <a:off x="308490" y="1291309"/>
            <a:ext cx="4134725" cy="3103409"/>
          </a:xfrm>
          <a:prstGeom prst="rect">
            <a:avLst/>
          </a:prstGeom>
        </p:spPr>
      </p:pic>
      <p:cxnSp>
        <p:nvCxnSpPr>
          <p:cNvPr id="25" name="Straight Connector 24">
            <a:extLst>
              <a:ext uri="{FF2B5EF4-FFF2-40B4-BE49-F238E27FC236}">
                <a16:creationId xmlns:a16="http://schemas.microsoft.com/office/drawing/2014/main" id="{18347DF5-0176-3795-6B12-235FE22B2A95}"/>
              </a:ext>
            </a:extLst>
          </p:cNvPr>
          <p:cNvCxnSpPr>
            <a:cxnSpLocks/>
          </p:cNvCxnSpPr>
          <p:nvPr/>
        </p:nvCxnSpPr>
        <p:spPr>
          <a:xfrm>
            <a:off x="1480770" y="1402057"/>
            <a:ext cx="0" cy="2929944"/>
          </a:xfrm>
          <a:prstGeom prst="line">
            <a:avLst/>
          </a:prstGeom>
          <a:ln w="9525">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8E4312A-CA96-AE29-D15F-BAB4715653B3}"/>
              </a:ext>
            </a:extLst>
          </p:cNvPr>
          <p:cNvCxnSpPr>
            <a:cxnSpLocks/>
          </p:cNvCxnSpPr>
          <p:nvPr/>
        </p:nvCxnSpPr>
        <p:spPr>
          <a:xfrm>
            <a:off x="3635835" y="1402057"/>
            <a:ext cx="0" cy="2929944"/>
          </a:xfrm>
          <a:prstGeom prst="line">
            <a:avLst/>
          </a:prstGeom>
          <a:ln w="9525">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65D17F6-E11F-D025-DF52-41384F268231}"/>
              </a:ext>
            </a:extLst>
          </p:cNvPr>
          <p:cNvCxnSpPr>
            <a:cxnSpLocks/>
          </p:cNvCxnSpPr>
          <p:nvPr/>
        </p:nvCxnSpPr>
        <p:spPr>
          <a:xfrm>
            <a:off x="2925350" y="1402057"/>
            <a:ext cx="0" cy="2929944"/>
          </a:xfrm>
          <a:prstGeom prst="line">
            <a:avLst/>
          </a:prstGeom>
          <a:ln w="9525">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A83B956C-A917-A9DC-C4F7-747DE160F008}"/>
              </a:ext>
            </a:extLst>
          </p:cNvPr>
          <p:cNvCxnSpPr>
            <a:cxnSpLocks/>
          </p:cNvCxnSpPr>
          <p:nvPr/>
        </p:nvCxnSpPr>
        <p:spPr>
          <a:xfrm>
            <a:off x="2208427" y="1402057"/>
            <a:ext cx="0" cy="2929944"/>
          </a:xfrm>
          <a:prstGeom prst="line">
            <a:avLst/>
          </a:prstGeom>
          <a:ln w="9525">
            <a:prstDash val="sys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A114AC72-782A-2F0E-7DD2-223B269955A3}"/>
              </a:ext>
            </a:extLst>
          </p:cNvPr>
          <p:cNvSpPr txBox="1"/>
          <p:nvPr/>
        </p:nvSpPr>
        <p:spPr>
          <a:xfrm>
            <a:off x="1497943" y="4208435"/>
            <a:ext cx="148107" cy="227998"/>
          </a:xfrm>
          <a:prstGeom prst="rect">
            <a:avLst/>
          </a:prstGeom>
          <a:noFill/>
        </p:spPr>
        <p:txBody>
          <a:bodyPr wrap="square" lIns="0" tIns="0" rIns="0" bIns="0" rtlCol="0">
            <a:noAutofit/>
          </a:bodyPr>
          <a:lstStyle/>
          <a:p>
            <a:pPr algn="l"/>
            <a:r>
              <a:rPr lang="en-GB" sz="1400" dirty="0">
                <a:solidFill>
                  <a:schemeClr val="accent1"/>
                </a:solidFill>
              </a:rPr>
              <a:t>a</a:t>
            </a:r>
            <a:endParaRPr lang="en-GB" dirty="0">
              <a:solidFill>
                <a:schemeClr val="accent1"/>
              </a:solidFill>
            </a:endParaRPr>
          </a:p>
        </p:txBody>
      </p:sp>
      <p:sp>
        <p:nvSpPr>
          <p:cNvPr id="30" name="TextBox 29">
            <a:extLst>
              <a:ext uri="{FF2B5EF4-FFF2-40B4-BE49-F238E27FC236}">
                <a16:creationId xmlns:a16="http://schemas.microsoft.com/office/drawing/2014/main" id="{051A200A-219D-811B-4A29-0F24870250D2}"/>
              </a:ext>
            </a:extLst>
          </p:cNvPr>
          <p:cNvSpPr txBox="1"/>
          <p:nvPr/>
        </p:nvSpPr>
        <p:spPr>
          <a:xfrm>
            <a:off x="2225599" y="4208435"/>
            <a:ext cx="148107" cy="227998"/>
          </a:xfrm>
          <a:prstGeom prst="rect">
            <a:avLst/>
          </a:prstGeom>
          <a:noFill/>
        </p:spPr>
        <p:txBody>
          <a:bodyPr wrap="square" lIns="0" tIns="0" rIns="0" bIns="0" rtlCol="0">
            <a:noAutofit/>
          </a:bodyPr>
          <a:lstStyle/>
          <a:p>
            <a:pPr algn="l"/>
            <a:r>
              <a:rPr lang="en-GB" sz="1400" dirty="0">
                <a:solidFill>
                  <a:schemeClr val="accent1"/>
                </a:solidFill>
              </a:rPr>
              <a:t>b</a:t>
            </a:r>
            <a:endParaRPr lang="en-GB" dirty="0">
              <a:solidFill>
                <a:schemeClr val="accent1"/>
              </a:solidFill>
            </a:endParaRPr>
          </a:p>
        </p:txBody>
      </p:sp>
      <p:sp>
        <p:nvSpPr>
          <p:cNvPr id="31" name="TextBox 30">
            <a:extLst>
              <a:ext uri="{FF2B5EF4-FFF2-40B4-BE49-F238E27FC236}">
                <a16:creationId xmlns:a16="http://schemas.microsoft.com/office/drawing/2014/main" id="{938CADB1-9D02-5C7A-C02E-12D4A0321CB9}"/>
              </a:ext>
            </a:extLst>
          </p:cNvPr>
          <p:cNvSpPr txBox="1"/>
          <p:nvPr/>
        </p:nvSpPr>
        <p:spPr>
          <a:xfrm>
            <a:off x="3680911" y="4208435"/>
            <a:ext cx="148107" cy="227998"/>
          </a:xfrm>
          <a:prstGeom prst="rect">
            <a:avLst/>
          </a:prstGeom>
          <a:noFill/>
        </p:spPr>
        <p:txBody>
          <a:bodyPr wrap="square" lIns="0" tIns="0" rIns="0" bIns="0" rtlCol="0">
            <a:noAutofit/>
          </a:bodyPr>
          <a:lstStyle/>
          <a:p>
            <a:pPr algn="l"/>
            <a:r>
              <a:rPr lang="en-GB" sz="1400" dirty="0">
                <a:solidFill>
                  <a:schemeClr val="accent1"/>
                </a:solidFill>
              </a:rPr>
              <a:t>d</a:t>
            </a:r>
            <a:endParaRPr lang="en-GB" dirty="0">
              <a:solidFill>
                <a:schemeClr val="accent1"/>
              </a:solidFill>
            </a:endParaRPr>
          </a:p>
        </p:txBody>
      </p:sp>
      <p:sp>
        <p:nvSpPr>
          <p:cNvPr id="32" name="TextBox 31">
            <a:extLst>
              <a:ext uri="{FF2B5EF4-FFF2-40B4-BE49-F238E27FC236}">
                <a16:creationId xmlns:a16="http://schemas.microsoft.com/office/drawing/2014/main" id="{CCE79CD5-B1FE-0E76-4172-26C23003124D}"/>
              </a:ext>
            </a:extLst>
          </p:cNvPr>
          <p:cNvSpPr txBox="1"/>
          <p:nvPr/>
        </p:nvSpPr>
        <p:spPr>
          <a:xfrm>
            <a:off x="2953255" y="4208435"/>
            <a:ext cx="148107" cy="227998"/>
          </a:xfrm>
          <a:prstGeom prst="rect">
            <a:avLst/>
          </a:prstGeom>
          <a:noFill/>
        </p:spPr>
        <p:txBody>
          <a:bodyPr wrap="square" lIns="0" tIns="0" rIns="0" bIns="0" rtlCol="0">
            <a:noAutofit/>
          </a:bodyPr>
          <a:lstStyle/>
          <a:p>
            <a:pPr algn="l"/>
            <a:r>
              <a:rPr lang="en-GB" sz="1400" dirty="0">
                <a:solidFill>
                  <a:schemeClr val="accent1"/>
                </a:solidFill>
              </a:rPr>
              <a:t>c</a:t>
            </a:r>
            <a:endParaRPr lang="en-GB" dirty="0">
              <a:solidFill>
                <a:schemeClr val="accent1"/>
              </a:solidFill>
            </a:endParaRPr>
          </a:p>
        </p:txBody>
      </p:sp>
      <p:sp>
        <p:nvSpPr>
          <p:cNvPr id="34" name="TextBox 33">
            <a:extLst>
              <a:ext uri="{FF2B5EF4-FFF2-40B4-BE49-F238E27FC236}">
                <a16:creationId xmlns:a16="http://schemas.microsoft.com/office/drawing/2014/main" id="{03830630-575F-0D34-02C0-19B00B8AA8CA}"/>
              </a:ext>
            </a:extLst>
          </p:cNvPr>
          <p:cNvSpPr txBox="1"/>
          <p:nvPr/>
        </p:nvSpPr>
        <p:spPr>
          <a:xfrm>
            <a:off x="4391699" y="4166720"/>
            <a:ext cx="148107" cy="227998"/>
          </a:xfrm>
          <a:prstGeom prst="rect">
            <a:avLst/>
          </a:prstGeom>
          <a:noFill/>
        </p:spPr>
        <p:txBody>
          <a:bodyPr wrap="square" lIns="0" tIns="0" rIns="0" bIns="0" rtlCol="0">
            <a:noAutofit/>
          </a:bodyPr>
          <a:lstStyle/>
          <a:p>
            <a:pPr algn="l"/>
            <a:r>
              <a:rPr lang="en-GB" sz="1400" dirty="0">
                <a:solidFill>
                  <a:schemeClr val="accent1"/>
                </a:solidFill>
              </a:rPr>
              <a:t>e</a:t>
            </a:r>
            <a:endParaRPr lang="en-GB" dirty="0">
              <a:solidFill>
                <a:schemeClr val="accent1"/>
              </a:solidFill>
            </a:endParaRPr>
          </a:p>
        </p:txBody>
      </p:sp>
      <p:sp>
        <p:nvSpPr>
          <p:cNvPr id="4" name="Footer Placeholder 3">
            <a:extLst>
              <a:ext uri="{FF2B5EF4-FFF2-40B4-BE49-F238E27FC236}">
                <a16:creationId xmlns:a16="http://schemas.microsoft.com/office/drawing/2014/main" id="{076EE61D-1240-B166-7549-D19CFC9DDF3A}"/>
              </a:ext>
            </a:extLst>
          </p:cNvPr>
          <p:cNvSpPr>
            <a:spLocks noGrp="1"/>
          </p:cNvSpPr>
          <p:nvPr>
            <p:ph type="ftr" sz="quarter" idx="3"/>
          </p:nvPr>
        </p:nvSpPr>
        <p:spPr/>
        <p:txBody>
          <a:bodyPr/>
          <a:lstStyle/>
          <a:p>
            <a:r>
              <a:rPr lang="en-US"/>
              <a:t>"We engineer invention through curiosity and creativity using our core technology"</a:t>
            </a:r>
            <a:endParaRPr lang="en-GB" dirty="0"/>
          </a:p>
        </p:txBody>
      </p:sp>
      <p:sp>
        <p:nvSpPr>
          <p:cNvPr id="5" name="Slide Number Placeholder 4">
            <a:extLst>
              <a:ext uri="{FF2B5EF4-FFF2-40B4-BE49-F238E27FC236}">
                <a16:creationId xmlns:a16="http://schemas.microsoft.com/office/drawing/2014/main" id="{C1E4DD68-CF54-D660-6260-3E002AAB49C2}"/>
              </a:ext>
            </a:extLst>
          </p:cNvPr>
          <p:cNvSpPr>
            <a:spLocks noGrp="1"/>
          </p:cNvSpPr>
          <p:nvPr>
            <p:ph type="sldNum" sz="quarter" idx="4"/>
          </p:nvPr>
        </p:nvSpPr>
        <p:spPr/>
        <p:txBody>
          <a:bodyPr/>
          <a:lstStyle/>
          <a:p>
            <a:r>
              <a:rPr lang="en-GB" dirty="0"/>
              <a:t>10</a:t>
            </a:r>
          </a:p>
        </p:txBody>
      </p:sp>
      <p:pic>
        <p:nvPicPr>
          <p:cNvPr id="7" name="Picture 6" descr="A graph with a line going up&#10;&#10;Description automatically generated">
            <a:extLst>
              <a:ext uri="{FF2B5EF4-FFF2-40B4-BE49-F238E27FC236}">
                <a16:creationId xmlns:a16="http://schemas.microsoft.com/office/drawing/2014/main" id="{3B7C59A4-58D9-3DD8-523C-C223823E3C51}"/>
              </a:ext>
            </a:extLst>
          </p:cNvPr>
          <p:cNvPicPr>
            <a:picLocks noChangeAspect="1"/>
          </p:cNvPicPr>
          <p:nvPr/>
        </p:nvPicPr>
        <p:blipFill>
          <a:blip r:embed="rId3"/>
          <a:stretch>
            <a:fillRect/>
          </a:stretch>
        </p:blipFill>
        <p:spPr>
          <a:xfrm>
            <a:off x="4700787" y="1402057"/>
            <a:ext cx="3947140" cy="2384832"/>
          </a:xfrm>
          <a:prstGeom prst="rect">
            <a:avLst/>
          </a:prstGeom>
        </p:spPr>
      </p:pic>
      <p:sp>
        <p:nvSpPr>
          <p:cNvPr id="6" name="TextBox 5">
            <a:extLst>
              <a:ext uri="{FF2B5EF4-FFF2-40B4-BE49-F238E27FC236}">
                <a16:creationId xmlns:a16="http://schemas.microsoft.com/office/drawing/2014/main" id="{47425985-4C81-E1AE-7229-D505AFAB44E9}"/>
              </a:ext>
            </a:extLst>
          </p:cNvPr>
          <p:cNvSpPr txBox="1"/>
          <p:nvPr/>
        </p:nvSpPr>
        <p:spPr>
          <a:xfrm>
            <a:off x="4803214" y="3831869"/>
            <a:ext cx="4134725" cy="882256"/>
          </a:xfrm>
          <a:prstGeom prst="rect">
            <a:avLst/>
          </a:prstGeom>
          <a:noFill/>
        </p:spPr>
        <p:txBody>
          <a:bodyPr wrap="square" lIns="0" tIns="0" rIns="0" bIns="0" rtlCol="0">
            <a:noAutofit/>
          </a:bodyPr>
          <a:lstStyle/>
          <a:p>
            <a:pPr algn="just"/>
            <a:r>
              <a:rPr lang="en-GB" sz="1400" dirty="0">
                <a:solidFill>
                  <a:schemeClr val="accent2"/>
                </a:solidFill>
              </a:rPr>
              <a:t>The longer the training, the smaller the loss function is allowed to get; however, comparing the DNN predictions with FE simulation results shows that the improvement after 4000 epochs is negligible</a:t>
            </a:r>
          </a:p>
        </p:txBody>
      </p:sp>
    </p:spTree>
    <p:extLst>
      <p:ext uri="{BB962C8B-B14F-4D97-AF65-F5344CB8AC3E}">
        <p14:creationId xmlns:p14="http://schemas.microsoft.com/office/powerpoint/2010/main" val="4276631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DBBB1-DFB1-7856-30BE-D0D3EF6B2F6D}"/>
              </a:ext>
            </a:extLst>
          </p:cNvPr>
          <p:cNvSpPr>
            <a:spLocks noGrp="1"/>
          </p:cNvSpPr>
          <p:nvPr>
            <p:ph type="title"/>
          </p:nvPr>
        </p:nvSpPr>
        <p:spPr>
          <a:xfrm>
            <a:off x="358774" y="673101"/>
            <a:ext cx="8426451" cy="360099"/>
          </a:xfrm>
        </p:spPr>
        <p:txBody>
          <a:bodyPr/>
          <a:lstStyle/>
          <a:p>
            <a:r>
              <a:rPr lang="en-US" dirty="0"/>
              <a:t>Step 3.c: Effects of the Duration of the Training</a:t>
            </a:r>
            <a:endParaRPr lang="en-GB" dirty="0"/>
          </a:p>
        </p:txBody>
      </p:sp>
      <p:sp>
        <p:nvSpPr>
          <p:cNvPr id="3" name="SmartArt Placeholder 2">
            <a:extLst>
              <a:ext uri="{FF2B5EF4-FFF2-40B4-BE49-F238E27FC236}">
                <a16:creationId xmlns:a16="http://schemas.microsoft.com/office/drawing/2014/main" id="{7A2AA262-25C2-9DE9-D3CD-D4BE64105DF1}"/>
              </a:ext>
            </a:extLst>
          </p:cNvPr>
          <p:cNvSpPr>
            <a:spLocks noGrp="1"/>
          </p:cNvSpPr>
          <p:nvPr>
            <p:ph type="dgm" sz="quarter" idx="19"/>
          </p:nvPr>
        </p:nvSpPr>
        <p:spPr/>
        <p:txBody>
          <a:bodyPr/>
          <a:lstStyle/>
          <a:p>
            <a:endParaRPr lang="en-GB"/>
          </a:p>
        </p:txBody>
      </p:sp>
      <p:sp>
        <p:nvSpPr>
          <p:cNvPr id="4" name="Footer Placeholder 3">
            <a:extLst>
              <a:ext uri="{FF2B5EF4-FFF2-40B4-BE49-F238E27FC236}">
                <a16:creationId xmlns:a16="http://schemas.microsoft.com/office/drawing/2014/main" id="{B1E96766-6206-098F-5E43-4CEE4E11CF71}"/>
              </a:ext>
            </a:extLst>
          </p:cNvPr>
          <p:cNvSpPr>
            <a:spLocks noGrp="1"/>
          </p:cNvSpPr>
          <p:nvPr>
            <p:ph type="ftr" sz="quarter" idx="3"/>
          </p:nvPr>
        </p:nvSpPr>
        <p:spPr/>
        <p:txBody>
          <a:bodyPr/>
          <a:lstStyle/>
          <a:p>
            <a:r>
              <a:rPr lang="en-US"/>
              <a:t>"We engineer invention through curiosity and creativity using our core technology"</a:t>
            </a:r>
            <a:endParaRPr lang="en-GB" dirty="0"/>
          </a:p>
        </p:txBody>
      </p:sp>
      <p:sp>
        <p:nvSpPr>
          <p:cNvPr id="5" name="Slide Number Placeholder 4">
            <a:extLst>
              <a:ext uri="{FF2B5EF4-FFF2-40B4-BE49-F238E27FC236}">
                <a16:creationId xmlns:a16="http://schemas.microsoft.com/office/drawing/2014/main" id="{3022FD8B-A864-A801-BFA1-86D69782D82B}"/>
              </a:ext>
            </a:extLst>
          </p:cNvPr>
          <p:cNvSpPr>
            <a:spLocks noGrp="1"/>
          </p:cNvSpPr>
          <p:nvPr>
            <p:ph type="sldNum" sz="quarter" idx="4"/>
          </p:nvPr>
        </p:nvSpPr>
        <p:spPr/>
        <p:txBody>
          <a:bodyPr/>
          <a:lstStyle/>
          <a:p>
            <a:r>
              <a:rPr lang="en-GB" dirty="0"/>
              <a:t>11</a:t>
            </a:r>
          </a:p>
        </p:txBody>
      </p:sp>
      <p:pic>
        <p:nvPicPr>
          <p:cNvPr id="26" name="Content Placeholder 5" descr="A graph with green and blue lines&#10;&#10;Description automatically generated">
            <a:extLst>
              <a:ext uri="{FF2B5EF4-FFF2-40B4-BE49-F238E27FC236}">
                <a16:creationId xmlns:a16="http://schemas.microsoft.com/office/drawing/2014/main" id="{5616B6B1-A10E-791C-CC76-9735ED455535}"/>
              </a:ext>
            </a:extLst>
          </p:cNvPr>
          <p:cNvPicPr>
            <a:picLocks noGrp="1" noChangeAspect="1"/>
          </p:cNvPicPr>
          <p:nvPr>
            <p:ph sz="quarter" idx="20"/>
          </p:nvPr>
        </p:nvPicPr>
        <p:blipFill>
          <a:blip r:embed="rId2"/>
          <a:stretch>
            <a:fillRect/>
          </a:stretch>
        </p:blipFill>
        <p:spPr>
          <a:xfrm>
            <a:off x="307509" y="1441539"/>
            <a:ext cx="2637987" cy="1980000"/>
          </a:xfrm>
        </p:spPr>
      </p:pic>
      <p:sp>
        <p:nvSpPr>
          <p:cNvPr id="27" name="TextBox 26">
            <a:extLst>
              <a:ext uri="{FF2B5EF4-FFF2-40B4-BE49-F238E27FC236}">
                <a16:creationId xmlns:a16="http://schemas.microsoft.com/office/drawing/2014/main" id="{E6F29BCB-3309-579B-C1CC-6BB09B8A359A}"/>
              </a:ext>
            </a:extLst>
          </p:cNvPr>
          <p:cNvSpPr txBox="1"/>
          <p:nvPr/>
        </p:nvSpPr>
        <p:spPr>
          <a:xfrm>
            <a:off x="1957588" y="1343678"/>
            <a:ext cx="862885" cy="148565"/>
          </a:xfrm>
          <a:prstGeom prst="rect">
            <a:avLst/>
          </a:prstGeom>
          <a:noFill/>
        </p:spPr>
        <p:txBody>
          <a:bodyPr wrap="square" lIns="0" tIns="0" rIns="0" bIns="0" rtlCol="0">
            <a:noAutofit/>
          </a:bodyPr>
          <a:lstStyle/>
          <a:p>
            <a:pPr algn="l"/>
            <a:r>
              <a:rPr lang="en-GB" sz="1200" dirty="0">
                <a:solidFill>
                  <a:schemeClr val="accent2"/>
                </a:solidFill>
              </a:rPr>
              <a:t>1000 epochs</a:t>
            </a:r>
          </a:p>
        </p:txBody>
      </p:sp>
      <p:pic>
        <p:nvPicPr>
          <p:cNvPr id="28" name="Picture 27" descr="A graph with green and blue lines&#10;&#10;Description automatically generated">
            <a:extLst>
              <a:ext uri="{FF2B5EF4-FFF2-40B4-BE49-F238E27FC236}">
                <a16:creationId xmlns:a16="http://schemas.microsoft.com/office/drawing/2014/main" id="{B87956C6-85AD-230B-34CE-4E009B273689}"/>
              </a:ext>
            </a:extLst>
          </p:cNvPr>
          <p:cNvPicPr>
            <a:picLocks noChangeAspect="1"/>
          </p:cNvPicPr>
          <p:nvPr/>
        </p:nvPicPr>
        <p:blipFill>
          <a:blip r:embed="rId3"/>
          <a:stretch>
            <a:fillRect/>
          </a:stretch>
        </p:blipFill>
        <p:spPr>
          <a:xfrm>
            <a:off x="3253005" y="1441539"/>
            <a:ext cx="2637988" cy="1980000"/>
          </a:xfrm>
          <a:prstGeom prst="rect">
            <a:avLst/>
          </a:prstGeom>
        </p:spPr>
      </p:pic>
      <p:sp>
        <p:nvSpPr>
          <p:cNvPr id="29" name="TextBox 28">
            <a:extLst>
              <a:ext uri="{FF2B5EF4-FFF2-40B4-BE49-F238E27FC236}">
                <a16:creationId xmlns:a16="http://schemas.microsoft.com/office/drawing/2014/main" id="{03C0A24B-EBDE-9272-201B-81294F200965}"/>
              </a:ext>
            </a:extLst>
          </p:cNvPr>
          <p:cNvSpPr txBox="1"/>
          <p:nvPr/>
        </p:nvSpPr>
        <p:spPr>
          <a:xfrm>
            <a:off x="4890589" y="1343678"/>
            <a:ext cx="862885" cy="148565"/>
          </a:xfrm>
          <a:prstGeom prst="rect">
            <a:avLst/>
          </a:prstGeom>
          <a:noFill/>
        </p:spPr>
        <p:txBody>
          <a:bodyPr wrap="square" lIns="0" tIns="0" rIns="0" bIns="0" rtlCol="0">
            <a:noAutofit/>
          </a:bodyPr>
          <a:lstStyle/>
          <a:p>
            <a:pPr algn="l"/>
            <a:r>
              <a:rPr lang="en-GB" sz="1200" dirty="0">
                <a:solidFill>
                  <a:schemeClr val="accent2"/>
                </a:solidFill>
              </a:rPr>
              <a:t>4000 epochs</a:t>
            </a:r>
          </a:p>
        </p:txBody>
      </p:sp>
      <p:pic>
        <p:nvPicPr>
          <p:cNvPr id="30" name="Picture 29" descr="A graph with green and blue lines&#10;&#10;Description automatically generated">
            <a:extLst>
              <a:ext uri="{FF2B5EF4-FFF2-40B4-BE49-F238E27FC236}">
                <a16:creationId xmlns:a16="http://schemas.microsoft.com/office/drawing/2014/main" id="{1D7751C4-C3D5-45C1-3CF2-12BFCB4CD713}"/>
              </a:ext>
            </a:extLst>
          </p:cNvPr>
          <p:cNvPicPr>
            <a:picLocks noChangeAspect="1"/>
          </p:cNvPicPr>
          <p:nvPr/>
        </p:nvPicPr>
        <p:blipFill>
          <a:blip r:embed="rId4"/>
          <a:stretch>
            <a:fillRect/>
          </a:stretch>
        </p:blipFill>
        <p:spPr>
          <a:xfrm>
            <a:off x="6198502" y="1441539"/>
            <a:ext cx="2637988" cy="1980000"/>
          </a:xfrm>
          <a:prstGeom prst="rect">
            <a:avLst/>
          </a:prstGeom>
        </p:spPr>
      </p:pic>
      <p:sp>
        <p:nvSpPr>
          <p:cNvPr id="31" name="TextBox 30">
            <a:extLst>
              <a:ext uri="{FF2B5EF4-FFF2-40B4-BE49-F238E27FC236}">
                <a16:creationId xmlns:a16="http://schemas.microsoft.com/office/drawing/2014/main" id="{D539C9EA-E5FB-E24C-10C3-87F9F3326069}"/>
              </a:ext>
            </a:extLst>
          </p:cNvPr>
          <p:cNvSpPr txBox="1"/>
          <p:nvPr/>
        </p:nvSpPr>
        <p:spPr>
          <a:xfrm>
            <a:off x="7876257" y="1343678"/>
            <a:ext cx="862885" cy="148565"/>
          </a:xfrm>
          <a:prstGeom prst="rect">
            <a:avLst/>
          </a:prstGeom>
          <a:noFill/>
        </p:spPr>
        <p:txBody>
          <a:bodyPr wrap="square" lIns="0" tIns="0" rIns="0" bIns="0" rtlCol="0">
            <a:noAutofit/>
          </a:bodyPr>
          <a:lstStyle/>
          <a:p>
            <a:pPr algn="l"/>
            <a:r>
              <a:rPr lang="en-GB" sz="1200" dirty="0">
                <a:solidFill>
                  <a:schemeClr val="accent2"/>
                </a:solidFill>
              </a:rPr>
              <a:t>5000 epochs</a:t>
            </a:r>
          </a:p>
        </p:txBody>
      </p:sp>
      <p:sp>
        <p:nvSpPr>
          <p:cNvPr id="32" name="TextBox 31">
            <a:extLst>
              <a:ext uri="{FF2B5EF4-FFF2-40B4-BE49-F238E27FC236}">
                <a16:creationId xmlns:a16="http://schemas.microsoft.com/office/drawing/2014/main" id="{545CA05F-993E-90A0-24E9-9CE7F4E93F4D}"/>
              </a:ext>
            </a:extLst>
          </p:cNvPr>
          <p:cNvSpPr txBox="1"/>
          <p:nvPr/>
        </p:nvSpPr>
        <p:spPr>
          <a:xfrm>
            <a:off x="153755" y="3548130"/>
            <a:ext cx="8836490" cy="274637"/>
          </a:xfrm>
          <a:prstGeom prst="rect">
            <a:avLst/>
          </a:prstGeom>
          <a:noFill/>
        </p:spPr>
        <p:txBody>
          <a:bodyPr wrap="square" lIns="0" tIns="0" rIns="0" bIns="0" rtlCol="0">
            <a:noAutofit/>
          </a:bodyPr>
          <a:lstStyle/>
          <a:p>
            <a:pPr algn="ctr"/>
            <a:r>
              <a:rPr lang="en-GB" sz="1200" i="1" dirty="0">
                <a:solidFill>
                  <a:schemeClr val="accent2"/>
                </a:solidFill>
              </a:rPr>
              <a:t>Comparison of the DNN predictions with FE simulations when CMM values are considered for an increasing number of epochs for the training</a:t>
            </a:r>
          </a:p>
        </p:txBody>
      </p:sp>
      <p:sp>
        <p:nvSpPr>
          <p:cNvPr id="33" name="TextBox 32">
            <a:extLst>
              <a:ext uri="{FF2B5EF4-FFF2-40B4-BE49-F238E27FC236}">
                <a16:creationId xmlns:a16="http://schemas.microsoft.com/office/drawing/2014/main" id="{5D327F5C-7856-021A-956A-419D480C7FDB}"/>
              </a:ext>
            </a:extLst>
          </p:cNvPr>
          <p:cNvSpPr txBox="1"/>
          <p:nvPr/>
        </p:nvSpPr>
        <p:spPr>
          <a:xfrm>
            <a:off x="981205" y="3921617"/>
            <a:ext cx="7181590" cy="548782"/>
          </a:xfrm>
          <a:prstGeom prst="rect">
            <a:avLst/>
          </a:prstGeom>
          <a:noFill/>
        </p:spPr>
        <p:txBody>
          <a:bodyPr wrap="square" lIns="0" tIns="0" rIns="0" bIns="0" rtlCol="0">
            <a:noAutofit/>
          </a:bodyPr>
          <a:lstStyle/>
          <a:p>
            <a:pPr algn="l"/>
            <a:r>
              <a:rPr lang="en-GB" sz="1600" dirty="0">
                <a:solidFill>
                  <a:schemeClr val="accent2"/>
                </a:solidFill>
              </a:rPr>
              <a:t>When the Deep Neural Network is allowed more epochs for the training the loss error decreases, leading to a higher accuracy of the predictions</a:t>
            </a:r>
          </a:p>
        </p:txBody>
      </p:sp>
    </p:spTree>
    <p:extLst>
      <p:ext uri="{BB962C8B-B14F-4D97-AF65-F5344CB8AC3E}">
        <p14:creationId xmlns:p14="http://schemas.microsoft.com/office/powerpoint/2010/main" val="4205124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p:bldP spid="31" grpId="0"/>
      <p:bldP spid="32" grpId="0"/>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E45C3-E7C0-F4B5-5357-1775774777C6}"/>
              </a:ext>
            </a:extLst>
          </p:cNvPr>
          <p:cNvSpPr>
            <a:spLocks noGrp="1"/>
          </p:cNvSpPr>
          <p:nvPr>
            <p:ph type="title"/>
          </p:nvPr>
        </p:nvSpPr>
        <p:spPr>
          <a:xfrm>
            <a:off x="358774" y="673101"/>
            <a:ext cx="8426451" cy="360099"/>
          </a:xfrm>
        </p:spPr>
        <p:txBody>
          <a:bodyPr/>
          <a:lstStyle/>
          <a:p>
            <a:r>
              <a:rPr lang="en-US" dirty="0"/>
              <a:t>Step 3.d: Influence of the Layer Structure</a:t>
            </a:r>
            <a:endParaRPr lang="en-GB" dirty="0"/>
          </a:p>
        </p:txBody>
      </p:sp>
      <p:sp>
        <p:nvSpPr>
          <p:cNvPr id="3" name="SmartArt Placeholder 2">
            <a:extLst>
              <a:ext uri="{FF2B5EF4-FFF2-40B4-BE49-F238E27FC236}">
                <a16:creationId xmlns:a16="http://schemas.microsoft.com/office/drawing/2014/main" id="{9D4FF99E-FD6F-2957-7415-E444BEA4FA0E}"/>
              </a:ext>
            </a:extLst>
          </p:cNvPr>
          <p:cNvSpPr>
            <a:spLocks noGrp="1"/>
          </p:cNvSpPr>
          <p:nvPr>
            <p:ph type="dgm" sz="quarter" idx="19"/>
          </p:nvPr>
        </p:nvSpPr>
        <p:spPr/>
        <p:txBody>
          <a:bodyPr/>
          <a:lstStyle/>
          <a:p>
            <a:endParaRPr lang="en-GB"/>
          </a:p>
        </p:txBody>
      </p:sp>
      <p:sp>
        <p:nvSpPr>
          <p:cNvPr id="5" name="Footer Placeholder 4">
            <a:extLst>
              <a:ext uri="{FF2B5EF4-FFF2-40B4-BE49-F238E27FC236}">
                <a16:creationId xmlns:a16="http://schemas.microsoft.com/office/drawing/2014/main" id="{9AFD5DEC-3434-5081-4588-1B0E6CF65ECC}"/>
              </a:ext>
            </a:extLst>
          </p:cNvPr>
          <p:cNvSpPr>
            <a:spLocks noGrp="1"/>
          </p:cNvSpPr>
          <p:nvPr>
            <p:ph type="ftr" sz="quarter" idx="3"/>
          </p:nvPr>
        </p:nvSpPr>
        <p:spPr/>
        <p:txBody>
          <a:bodyPr/>
          <a:lstStyle/>
          <a:p>
            <a:r>
              <a:rPr lang="en-US"/>
              <a:t>"We engineer invention through curiosity and creativity using our core technology"</a:t>
            </a:r>
            <a:endParaRPr lang="en-GB" dirty="0"/>
          </a:p>
        </p:txBody>
      </p:sp>
      <p:sp>
        <p:nvSpPr>
          <p:cNvPr id="6" name="Slide Number Placeholder 5">
            <a:extLst>
              <a:ext uri="{FF2B5EF4-FFF2-40B4-BE49-F238E27FC236}">
                <a16:creationId xmlns:a16="http://schemas.microsoft.com/office/drawing/2014/main" id="{D67B29B3-7B82-F413-D10F-AA0E2FD5FC38}"/>
              </a:ext>
            </a:extLst>
          </p:cNvPr>
          <p:cNvSpPr>
            <a:spLocks noGrp="1"/>
          </p:cNvSpPr>
          <p:nvPr>
            <p:ph type="sldNum" sz="quarter" idx="4"/>
          </p:nvPr>
        </p:nvSpPr>
        <p:spPr/>
        <p:txBody>
          <a:bodyPr/>
          <a:lstStyle/>
          <a:p>
            <a:r>
              <a:rPr lang="en-GB" dirty="0"/>
              <a:t>12</a:t>
            </a:r>
          </a:p>
        </p:txBody>
      </p:sp>
      <p:pic>
        <p:nvPicPr>
          <p:cNvPr id="10" name="Content Placeholder 9" descr="A graph of a number of hidden layers&#10;&#10;Description automatically generated">
            <a:extLst>
              <a:ext uri="{FF2B5EF4-FFF2-40B4-BE49-F238E27FC236}">
                <a16:creationId xmlns:a16="http://schemas.microsoft.com/office/drawing/2014/main" id="{1B46679A-FC0E-9CCB-8FFC-89B0CFFFA340}"/>
              </a:ext>
            </a:extLst>
          </p:cNvPr>
          <p:cNvPicPr>
            <a:picLocks noGrp="1" noChangeAspect="1"/>
          </p:cNvPicPr>
          <p:nvPr>
            <p:ph sz="quarter" idx="20"/>
          </p:nvPr>
        </p:nvPicPr>
        <p:blipFill>
          <a:blip r:embed="rId2"/>
          <a:stretch>
            <a:fillRect/>
          </a:stretch>
        </p:blipFill>
        <p:spPr>
          <a:xfrm>
            <a:off x="276000" y="1371611"/>
            <a:ext cx="4170864" cy="2520000"/>
          </a:xfrm>
        </p:spPr>
      </p:pic>
      <p:pic>
        <p:nvPicPr>
          <p:cNvPr id="12" name="Picture 11" descr="A graph with numbers and lines&#10;&#10;Description automatically generated">
            <a:extLst>
              <a:ext uri="{FF2B5EF4-FFF2-40B4-BE49-F238E27FC236}">
                <a16:creationId xmlns:a16="http://schemas.microsoft.com/office/drawing/2014/main" id="{F5488D93-C1DB-87C1-39D1-F217EBD11DF4}"/>
              </a:ext>
            </a:extLst>
          </p:cNvPr>
          <p:cNvPicPr>
            <a:picLocks noChangeAspect="1"/>
          </p:cNvPicPr>
          <p:nvPr/>
        </p:nvPicPr>
        <p:blipFill>
          <a:blip r:embed="rId3"/>
          <a:stretch>
            <a:fillRect/>
          </a:stretch>
        </p:blipFill>
        <p:spPr>
          <a:xfrm>
            <a:off x="4795994" y="1371611"/>
            <a:ext cx="4145136" cy="2520000"/>
          </a:xfrm>
          <a:prstGeom prst="rect">
            <a:avLst/>
          </a:prstGeom>
        </p:spPr>
      </p:pic>
      <p:sp>
        <p:nvSpPr>
          <p:cNvPr id="13" name="TextBox 12">
            <a:extLst>
              <a:ext uri="{FF2B5EF4-FFF2-40B4-BE49-F238E27FC236}">
                <a16:creationId xmlns:a16="http://schemas.microsoft.com/office/drawing/2014/main" id="{F6B78DDB-0AE3-55D6-2B9D-5232D66175E4}"/>
              </a:ext>
            </a:extLst>
          </p:cNvPr>
          <p:cNvSpPr txBox="1"/>
          <p:nvPr/>
        </p:nvSpPr>
        <p:spPr>
          <a:xfrm>
            <a:off x="330251" y="4039710"/>
            <a:ext cx="4062363" cy="553792"/>
          </a:xfrm>
          <a:prstGeom prst="rect">
            <a:avLst/>
          </a:prstGeom>
          <a:noFill/>
        </p:spPr>
        <p:txBody>
          <a:bodyPr wrap="square" lIns="0" tIns="0" rIns="0" bIns="0" rtlCol="0">
            <a:noAutofit/>
          </a:bodyPr>
          <a:lstStyle/>
          <a:p>
            <a:pPr algn="just"/>
            <a:r>
              <a:rPr lang="en-GB" sz="1400" dirty="0">
                <a:solidFill>
                  <a:schemeClr val="accent2"/>
                </a:solidFill>
              </a:rPr>
              <a:t>Increasing the number of layers more complex features and non-linearities of the function can captured by the DNN</a:t>
            </a:r>
          </a:p>
        </p:txBody>
      </p:sp>
      <p:sp>
        <p:nvSpPr>
          <p:cNvPr id="14" name="TextBox 13">
            <a:extLst>
              <a:ext uri="{FF2B5EF4-FFF2-40B4-BE49-F238E27FC236}">
                <a16:creationId xmlns:a16="http://schemas.microsoft.com/office/drawing/2014/main" id="{EED7A076-3020-1332-6A01-70F28216AF29}"/>
              </a:ext>
            </a:extLst>
          </p:cNvPr>
          <p:cNvSpPr txBox="1"/>
          <p:nvPr/>
        </p:nvSpPr>
        <p:spPr>
          <a:xfrm>
            <a:off x="4795994" y="4039710"/>
            <a:ext cx="4145136" cy="553792"/>
          </a:xfrm>
          <a:prstGeom prst="rect">
            <a:avLst/>
          </a:prstGeom>
          <a:noFill/>
        </p:spPr>
        <p:txBody>
          <a:bodyPr wrap="square" lIns="0" tIns="0" rIns="0" bIns="0" rtlCol="0">
            <a:noAutofit/>
          </a:bodyPr>
          <a:lstStyle/>
          <a:p>
            <a:pPr algn="just"/>
            <a:r>
              <a:rPr lang="en-GB" sz="1400" dirty="0">
                <a:solidFill>
                  <a:schemeClr val="accent2"/>
                </a:solidFill>
              </a:rPr>
              <a:t>A wide network greatly increases the number of weights needed, causing a longer and more computationally expensive training of the DNN</a:t>
            </a:r>
          </a:p>
        </p:txBody>
      </p:sp>
    </p:spTree>
    <p:extLst>
      <p:ext uri="{BB962C8B-B14F-4D97-AF65-F5344CB8AC3E}">
        <p14:creationId xmlns:p14="http://schemas.microsoft.com/office/powerpoint/2010/main" val="2540696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DDCC4-84A3-C746-EFE1-3C3CB4E5BA61}"/>
              </a:ext>
            </a:extLst>
          </p:cNvPr>
          <p:cNvSpPr>
            <a:spLocks noGrp="1"/>
          </p:cNvSpPr>
          <p:nvPr>
            <p:ph type="title"/>
          </p:nvPr>
        </p:nvSpPr>
        <p:spPr>
          <a:xfrm>
            <a:off x="358774" y="673101"/>
            <a:ext cx="8426451" cy="360099"/>
          </a:xfrm>
        </p:spPr>
        <p:txBody>
          <a:bodyPr/>
          <a:lstStyle/>
          <a:p>
            <a:r>
              <a:rPr lang="en-GB" dirty="0"/>
              <a:t>Conclusions</a:t>
            </a:r>
          </a:p>
        </p:txBody>
      </p:sp>
      <p:sp>
        <p:nvSpPr>
          <p:cNvPr id="3" name="SmartArt Placeholder 2">
            <a:extLst>
              <a:ext uri="{FF2B5EF4-FFF2-40B4-BE49-F238E27FC236}">
                <a16:creationId xmlns:a16="http://schemas.microsoft.com/office/drawing/2014/main" id="{2911913C-4F43-15CF-109D-02629418F992}"/>
              </a:ext>
            </a:extLst>
          </p:cNvPr>
          <p:cNvSpPr>
            <a:spLocks noGrp="1"/>
          </p:cNvSpPr>
          <p:nvPr>
            <p:ph type="dgm" sz="quarter" idx="19"/>
          </p:nvPr>
        </p:nvSpPr>
        <p:spPr/>
        <p:txBody>
          <a:bodyPr/>
          <a:lstStyle/>
          <a:p>
            <a:endParaRPr lang="en-GB"/>
          </a:p>
        </p:txBody>
      </p:sp>
      <p:sp>
        <p:nvSpPr>
          <p:cNvPr id="4" name="Footer Placeholder 3">
            <a:extLst>
              <a:ext uri="{FF2B5EF4-FFF2-40B4-BE49-F238E27FC236}">
                <a16:creationId xmlns:a16="http://schemas.microsoft.com/office/drawing/2014/main" id="{EC2EDB7C-849F-AFCA-31D8-70FD0018AAA8}"/>
              </a:ext>
            </a:extLst>
          </p:cNvPr>
          <p:cNvSpPr>
            <a:spLocks noGrp="1"/>
          </p:cNvSpPr>
          <p:nvPr>
            <p:ph type="ftr" sz="quarter" idx="3"/>
          </p:nvPr>
        </p:nvSpPr>
        <p:spPr/>
        <p:txBody>
          <a:bodyPr/>
          <a:lstStyle/>
          <a:p>
            <a:r>
              <a:rPr lang="en-US"/>
              <a:t>"We engineer invention through curiosity and creativity using our core technology"</a:t>
            </a:r>
            <a:endParaRPr lang="en-GB" dirty="0"/>
          </a:p>
        </p:txBody>
      </p:sp>
      <p:sp>
        <p:nvSpPr>
          <p:cNvPr id="5" name="Slide Number Placeholder 4">
            <a:extLst>
              <a:ext uri="{FF2B5EF4-FFF2-40B4-BE49-F238E27FC236}">
                <a16:creationId xmlns:a16="http://schemas.microsoft.com/office/drawing/2014/main" id="{8323B9FD-41C8-831B-E9A7-E7C62FDC4342}"/>
              </a:ext>
            </a:extLst>
          </p:cNvPr>
          <p:cNvSpPr>
            <a:spLocks noGrp="1"/>
          </p:cNvSpPr>
          <p:nvPr>
            <p:ph type="sldNum" sz="quarter" idx="4"/>
          </p:nvPr>
        </p:nvSpPr>
        <p:spPr/>
        <p:txBody>
          <a:bodyPr/>
          <a:lstStyle/>
          <a:p>
            <a:r>
              <a:rPr lang="en-GB" dirty="0"/>
              <a:t>13</a:t>
            </a:r>
          </a:p>
        </p:txBody>
      </p:sp>
      <p:sp>
        <p:nvSpPr>
          <p:cNvPr id="6" name="Content Placeholder 5">
            <a:extLst>
              <a:ext uri="{FF2B5EF4-FFF2-40B4-BE49-F238E27FC236}">
                <a16:creationId xmlns:a16="http://schemas.microsoft.com/office/drawing/2014/main" id="{E18737E8-1314-F3FF-F405-94D42867548E}"/>
              </a:ext>
            </a:extLst>
          </p:cNvPr>
          <p:cNvSpPr>
            <a:spLocks noGrp="1"/>
          </p:cNvSpPr>
          <p:nvPr>
            <p:ph sz="quarter" idx="20"/>
          </p:nvPr>
        </p:nvSpPr>
        <p:spPr/>
        <p:txBody>
          <a:bodyPr numCol="2"/>
          <a:lstStyle/>
          <a:p>
            <a:pPr>
              <a:lnSpc>
                <a:spcPct val="100000"/>
              </a:lnSpc>
            </a:pPr>
            <a:r>
              <a:rPr lang="en-GB" dirty="0"/>
              <a:t>Optimised DNN hyperparameters:</a:t>
            </a:r>
          </a:p>
          <a:p>
            <a:pPr lvl="1">
              <a:lnSpc>
                <a:spcPct val="100000"/>
              </a:lnSpc>
            </a:pPr>
            <a:r>
              <a:rPr lang="en-GB" dirty="0"/>
              <a:t>DoE points: 6000</a:t>
            </a:r>
          </a:p>
          <a:p>
            <a:pPr lvl="1">
              <a:lnSpc>
                <a:spcPct val="100000"/>
              </a:lnSpc>
            </a:pPr>
            <a:r>
              <a:rPr lang="en-GB" dirty="0"/>
              <a:t>Learning Rate (α): 5e-4</a:t>
            </a:r>
          </a:p>
          <a:p>
            <a:pPr lvl="1">
              <a:lnSpc>
                <a:spcPct val="100000"/>
              </a:lnSpc>
            </a:pPr>
            <a:r>
              <a:rPr lang="en-GB" dirty="0"/>
              <a:t>Epochs to train for: 4000</a:t>
            </a:r>
          </a:p>
          <a:p>
            <a:pPr lvl="1">
              <a:lnSpc>
                <a:spcPct val="100000"/>
              </a:lnSpc>
              <a:spcAft>
                <a:spcPts val="600"/>
              </a:spcAft>
            </a:pPr>
            <a:r>
              <a:rPr lang="en-GB" dirty="0"/>
              <a:t>Wider shallow layer structure</a:t>
            </a:r>
          </a:p>
          <a:p>
            <a:r>
              <a:rPr lang="en-GB" dirty="0"/>
              <a:t>Computational Time Comparison:</a:t>
            </a:r>
          </a:p>
          <a:p>
            <a:pPr lvl="1"/>
            <a:r>
              <a:rPr lang="en-GB" dirty="0"/>
              <a:t>With FE simulations: </a:t>
            </a:r>
          </a:p>
          <a:p>
            <a:pPr lvl="2"/>
            <a:r>
              <a:rPr lang="en-GB" dirty="0"/>
              <a:t>4 mins/simulation </a:t>
            </a:r>
          </a:p>
          <a:p>
            <a:pPr lvl="2"/>
            <a:r>
              <a:rPr lang="en-GB" dirty="0"/>
              <a:t>3</a:t>
            </a:r>
            <a:r>
              <a:rPr lang="en-GB" baseline="30000" dirty="0"/>
              <a:t>10</a:t>
            </a:r>
            <a:r>
              <a:rPr lang="en-GB" dirty="0"/>
              <a:t> simulations needed</a:t>
            </a:r>
          </a:p>
          <a:p>
            <a:pPr lvl="2"/>
            <a:r>
              <a:rPr lang="en-GB" dirty="0"/>
              <a:t>236,196 mins ≈ half a year</a:t>
            </a:r>
          </a:p>
          <a:p>
            <a:pPr lvl="2"/>
            <a:endParaRPr lang="en-GB" dirty="0"/>
          </a:p>
          <a:p>
            <a:pPr lvl="2"/>
            <a:endParaRPr lang="en-GB" dirty="0"/>
          </a:p>
          <a:p>
            <a:pPr lvl="2"/>
            <a:endParaRPr lang="en-GB" dirty="0"/>
          </a:p>
          <a:p>
            <a:pPr lvl="2"/>
            <a:endParaRPr lang="en-GB" dirty="0"/>
          </a:p>
          <a:p>
            <a:pPr lvl="2"/>
            <a:endParaRPr lang="en-GB" dirty="0"/>
          </a:p>
          <a:p>
            <a:pPr lvl="2"/>
            <a:endParaRPr lang="en-GB" dirty="0"/>
          </a:p>
          <a:p>
            <a:pPr lvl="2"/>
            <a:endParaRPr lang="en-GB" dirty="0"/>
          </a:p>
          <a:p>
            <a:pPr lvl="2"/>
            <a:endParaRPr lang="en-GB" dirty="0"/>
          </a:p>
          <a:p>
            <a:pPr lvl="2"/>
            <a:endParaRPr lang="en-GB" dirty="0"/>
          </a:p>
          <a:p>
            <a:pPr lvl="1"/>
            <a:r>
              <a:rPr lang="en-GB" dirty="0"/>
              <a:t>With ML:</a:t>
            </a:r>
          </a:p>
          <a:p>
            <a:pPr lvl="2"/>
            <a:r>
              <a:rPr lang="en-GB" dirty="0"/>
              <a:t>14.5s per point in DoE</a:t>
            </a:r>
          </a:p>
          <a:p>
            <a:pPr lvl="2"/>
            <a:r>
              <a:rPr lang="en-GB" dirty="0"/>
              <a:t>6000 points needed</a:t>
            </a:r>
          </a:p>
          <a:p>
            <a:pPr lvl="2"/>
            <a:r>
              <a:rPr lang="en-GB" dirty="0"/>
              <a:t>24 hrs 10 mins</a:t>
            </a:r>
          </a:p>
        </p:txBody>
      </p:sp>
    </p:spTree>
    <p:extLst>
      <p:ext uri="{BB962C8B-B14F-4D97-AF65-F5344CB8AC3E}">
        <p14:creationId xmlns:p14="http://schemas.microsoft.com/office/powerpoint/2010/main" val="2045583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
                                            <p:txEl>
                                              <p:pRg st="19" end="1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6">
                                            <p:txEl>
                                              <p:pRg st="20" end="20"/>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6">
                                            <p:txEl>
                                              <p:pRg st="21" end="21"/>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6">
                                            <p:txEl>
                                              <p:pRg st="22" end="2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79F24-4ABE-ECCF-7C33-DA691FD94027}"/>
              </a:ext>
            </a:extLst>
          </p:cNvPr>
          <p:cNvSpPr>
            <a:spLocks noGrp="1"/>
          </p:cNvSpPr>
          <p:nvPr>
            <p:ph type="title"/>
          </p:nvPr>
        </p:nvSpPr>
        <p:spPr>
          <a:xfrm>
            <a:off x="358774" y="673101"/>
            <a:ext cx="8426451" cy="360099"/>
          </a:xfrm>
        </p:spPr>
        <p:txBody>
          <a:bodyPr/>
          <a:lstStyle/>
          <a:p>
            <a:r>
              <a:rPr lang="en-GB" dirty="0"/>
              <a:t>References</a:t>
            </a:r>
          </a:p>
        </p:txBody>
      </p:sp>
      <p:sp>
        <p:nvSpPr>
          <p:cNvPr id="3" name="SmartArt Placeholder 2">
            <a:extLst>
              <a:ext uri="{FF2B5EF4-FFF2-40B4-BE49-F238E27FC236}">
                <a16:creationId xmlns:a16="http://schemas.microsoft.com/office/drawing/2014/main" id="{7598B92F-7D1B-417F-4337-960CD78481F9}"/>
              </a:ext>
            </a:extLst>
          </p:cNvPr>
          <p:cNvSpPr>
            <a:spLocks noGrp="1"/>
          </p:cNvSpPr>
          <p:nvPr>
            <p:ph type="dgm" sz="quarter" idx="19"/>
          </p:nvPr>
        </p:nvSpPr>
        <p:spPr/>
        <p:txBody>
          <a:bodyPr/>
          <a:lstStyle/>
          <a:p>
            <a:endParaRPr lang="en-GB"/>
          </a:p>
        </p:txBody>
      </p:sp>
      <p:sp>
        <p:nvSpPr>
          <p:cNvPr id="4" name="Footer Placeholder 3">
            <a:extLst>
              <a:ext uri="{FF2B5EF4-FFF2-40B4-BE49-F238E27FC236}">
                <a16:creationId xmlns:a16="http://schemas.microsoft.com/office/drawing/2014/main" id="{D0441B1D-4A3C-42BD-E814-34EF39129B6D}"/>
              </a:ext>
            </a:extLst>
          </p:cNvPr>
          <p:cNvSpPr>
            <a:spLocks noGrp="1"/>
          </p:cNvSpPr>
          <p:nvPr>
            <p:ph type="ftr" sz="quarter" idx="3"/>
          </p:nvPr>
        </p:nvSpPr>
        <p:spPr/>
        <p:txBody>
          <a:bodyPr/>
          <a:lstStyle/>
          <a:p>
            <a:r>
              <a:rPr lang="en-US"/>
              <a:t>"We engineer invention through curiosity and creativity using our core technology"</a:t>
            </a:r>
            <a:endParaRPr lang="en-GB" dirty="0"/>
          </a:p>
        </p:txBody>
      </p:sp>
      <p:sp>
        <p:nvSpPr>
          <p:cNvPr id="5" name="Slide Number Placeholder 4">
            <a:extLst>
              <a:ext uri="{FF2B5EF4-FFF2-40B4-BE49-F238E27FC236}">
                <a16:creationId xmlns:a16="http://schemas.microsoft.com/office/drawing/2014/main" id="{A1B1382C-4CBA-16C7-0403-2CE6EF66F913}"/>
              </a:ext>
            </a:extLst>
          </p:cNvPr>
          <p:cNvSpPr>
            <a:spLocks noGrp="1"/>
          </p:cNvSpPr>
          <p:nvPr>
            <p:ph type="sldNum" sz="quarter" idx="4"/>
          </p:nvPr>
        </p:nvSpPr>
        <p:spPr/>
        <p:txBody>
          <a:bodyPr/>
          <a:lstStyle/>
          <a:p>
            <a:r>
              <a:rPr lang="en-GB" dirty="0"/>
              <a:t>14</a:t>
            </a:r>
          </a:p>
        </p:txBody>
      </p:sp>
      <p:sp>
        <p:nvSpPr>
          <p:cNvPr id="6" name="Content Placeholder 5">
            <a:extLst>
              <a:ext uri="{FF2B5EF4-FFF2-40B4-BE49-F238E27FC236}">
                <a16:creationId xmlns:a16="http://schemas.microsoft.com/office/drawing/2014/main" id="{5CD68FCD-FAEE-D899-8AE5-084BBB5A7860}"/>
              </a:ext>
            </a:extLst>
          </p:cNvPr>
          <p:cNvSpPr>
            <a:spLocks noGrp="1"/>
          </p:cNvSpPr>
          <p:nvPr>
            <p:ph sz="quarter" idx="20"/>
          </p:nvPr>
        </p:nvSpPr>
        <p:spPr/>
        <p:txBody>
          <a:bodyPr/>
          <a:lstStyle/>
          <a:p>
            <a:pPr marL="0" indent="0">
              <a:lnSpc>
                <a:spcPct val="100000"/>
              </a:lnSpc>
              <a:spcBef>
                <a:spcPts val="600"/>
              </a:spcBef>
              <a:spcAft>
                <a:spcPts val="600"/>
              </a:spcAft>
              <a:buNone/>
            </a:pPr>
            <a:r>
              <a:rPr lang="en-GB" dirty="0"/>
              <a:t>[1] FT Technologies website, </a:t>
            </a:r>
            <a:r>
              <a:rPr lang="en-GB" dirty="0">
                <a:hlinkClick r:id="rId2"/>
              </a:rPr>
              <a:t>https://fttechnologies.com/</a:t>
            </a:r>
            <a:r>
              <a:rPr lang="en-GB" dirty="0"/>
              <a:t> , last accessed 19/09/2024</a:t>
            </a:r>
          </a:p>
          <a:p>
            <a:pPr marL="0" indent="0">
              <a:lnSpc>
                <a:spcPct val="100000"/>
              </a:lnSpc>
              <a:spcBef>
                <a:spcPts val="600"/>
              </a:spcBef>
              <a:spcAft>
                <a:spcPts val="600"/>
              </a:spcAft>
              <a:buNone/>
            </a:pPr>
            <a:r>
              <a:rPr lang="en-GB" dirty="0"/>
              <a:t>[2]</a:t>
            </a:r>
            <a:r>
              <a:rPr lang="en-US" dirty="0"/>
              <a:t> S. Kapartis "Anemometer employing standing wave normal to fluid flow and travelling wave normal to standing wave." U.S. Patent No. 5,877,416. 2 Mar. 1999</a:t>
            </a:r>
          </a:p>
          <a:p>
            <a:pPr marL="0" indent="0">
              <a:lnSpc>
                <a:spcPct val="100000"/>
              </a:lnSpc>
              <a:spcBef>
                <a:spcPts val="600"/>
              </a:spcBef>
              <a:spcAft>
                <a:spcPts val="600"/>
              </a:spcAft>
              <a:buNone/>
            </a:pPr>
            <a:r>
              <a:rPr lang="en-US" dirty="0"/>
              <a:t>[3] A. Jimenez-Garcia and G. C. Diwan, "A comparison of acoustic solvers for FT ultrasonic wind," in 54th Spanish Congress on Acoustics, Cuenca, 2023. </a:t>
            </a:r>
            <a:endParaRPr lang="en-GB" dirty="0"/>
          </a:p>
          <a:p>
            <a:pPr marL="0" indent="0">
              <a:buNone/>
            </a:pPr>
            <a:endParaRPr lang="en-GB" dirty="0"/>
          </a:p>
        </p:txBody>
      </p:sp>
    </p:spTree>
    <p:extLst>
      <p:ext uri="{BB962C8B-B14F-4D97-AF65-F5344CB8AC3E}">
        <p14:creationId xmlns:p14="http://schemas.microsoft.com/office/powerpoint/2010/main" val="1565005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martArt Placeholder 1">
            <a:extLst>
              <a:ext uri="{FF2B5EF4-FFF2-40B4-BE49-F238E27FC236}">
                <a16:creationId xmlns:a16="http://schemas.microsoft.com/office/drawing/2014/main" id="{0D377009-7762-49B1-9BAD-85FD2E6620C3}"/>
              </a:ext>
            </a:extLst>
          </p:cNvPr>
          <p:cNvSpPr>
            <a:spLocks noGrp="1"/>
          </p:cNvSpPr>
          <p:nvPr>
            <p:ph type="dgm" sz="quarter" idx="19"/>
          </p:nvPr>
        </p:nvSpPr>
        <p:spPr/>
        <p:txBody>
          <a:bodyPr/>
          <a:lstStyle/>
          <a:p>
            <a:endParaRPr lang="en-GB"/>
          </a:p>
        </p:txBody>
      </p:sp>
      <p:sp>
        <p:nvSpPr>
          <p:cNvPr id="3" name="Footer Placeholder 2">
            <a:extLst>
              <a:ext uri="{FF2B5EF4-FFF2-40B4-BE49-F238E27FC236}">
                <a16:creationId xmlns:a16="http://schemas.microsoft.com/office/drawing/2014/main" id="{9749050F-9877-AD57-8860-30C77E12DD56}"/>
              </a:ext>
            </a:extLst>
          </p:cNvPr>
          <p:cNvSpPr>
            <a:spLocks noGrp="1"/>
          </p:cNvSpPr>
          <p:nvPr>
            <p:ph type="ftr" sz="quarter" idx="3"/>
          </p:nvPr>
        </p:nvSpPr>
        <p:spPr/>
        <p:txBody>
          <a:bodyPr/>
          <a:lstStyle/>
          <a:p>
            <a:r>
              <a:rPr lang="en-US"/>
              <a:t>"We engineer invention through curiosity and creativity using our core technology"</a:t>
            </a:r>
            <a:endParaRPr lang="en-GB" dirty="0"/>
          </a:p>
        </p:txBody>
      </p:sp>
    </p:spTree>
    <p:extLst>
      <p:ext uri="{BB962C8B-B14F-4D97-AF65-F5344CB8AC3E}">
        <p14:creationId xmlns:p14="http://schemas.microsoft.com/office/powerpoint/2010/main" val="4094657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BBC84-6AF6-4420-8A0B-52C8B90B8DC9}"/>
              </a:ext>
            </a:extLst>
          </p:cNvPr>
          <p:cNvSpPr>
            <a:spLocks noGrp="1"/>
          </p:cNvSpPr>
          <p:nvPr>
            <p:ph type="title"/>
          </p:nvPr>
        </p:nvSpPr>
        <p:spPr>
          <a:xfrm>
            <a:off x="358772" y="630396"/>
            <a:ext cx="8426451" cy="360099"/>
          </a:xfrm>
        </p:spPr>
        <p:txBody>
          <a:bodyPr/>
          <a:lstStyle/>
          <a:p>
            <a:r>
              <a:rPr lang="en-US" dirty="0"/>
              <a:t>Agenda</a:t>
            </a:r>
            <a:endParaRPr lang="en-GB" dirty="0"/>
          </a:p>
        </p:txBody>
      </p:sp>
      <p:sp>
        <p:nvSpPr>
          <p:cNvPr id="3" name="SmartArt Placeholder 2">
            <a:extLst>
              <a:ext uri="{FF2B5EF4-FFF2-40B4-BE49-F238E27FC236}">
                <a16:creationId xmlns:a16="http://schemas.microsoft.com/office/drawing/2014/main" id="{0370A1E7-362A-4509-9CC6-F96EBA0C42A7}"/>
              </a:ext>
            </a:extLst>
          </p:cNvPr>
          <p:cNvSpPr>
            <a:spLocks noGrp="1"/>
          </p:cNvSpPr>
          <p:nvPr>
            <p:ph type="dgm" sz="quarter" idx="19"/>
          </p:nvPr>
        </p:nvSpPr>
        <p:spPr/>
        <p:txBody>
          <a:bodyPr/>
          <a:lstStyle/>
          <a:p>
            <a:endParaRPr lang="en-GB"/>
          </a:p>
        </p:txBody>
      </p:sp>
      <p:sp>
        <p:nvSpPr>
          <p:cNvPr id="4" name="Content Placeholder 3">
            <a:extLst>
              <a:ext uri="{FF2B5EF4-FFF2-40B4-BE49-F238E27FC236}">
                <a16:creationId xmlns:a16="http://schemas.microsoft.com/office/drawing/2014/main" id="{E853F352-6B32-4511-9710-6BCEDBC1DF67}"/>
              </a:ext>
            </a:extLst>
          </p:cNvPr>
          <p:cNvSpPr>
            <a:spLocks noGrp="1"/>
          </p:cNvSpPr>
          <p:nvPr>
            <p:ph sz="quarter" idx="20"/>
          </p:nvPr>
        </p:nvSpPr>
        <p:spPr>
          <a:xfrm>
            <a:off x="211380" y="1279257"/>
            <a:ext cx="4906851" cy="2903170"/>
          </a:xfrm>
        </p:spPr>
        <p:txBody>
          <a:bodyPr>
            <a:normAutofit/>
          </a:bodyPr>
          <a:lstStyle/>
          <a:p>
            <a:pPr marL="342900" lvl="1" indent="0">
              <a:buNone/>
            </a:pPr>
            <a:endParaRPr lang="en-US" sz="1800" dirty="0"/>
          </a:p>
          <a:p>
            <a:pPr lvl="1">
              <a:lnSpc>
                <a:spcPct val="130000"/>
              </a:lnSpc>
              <a:spcBef>
                <a:spcPts val="0"/>
              </a:spcBef>
              <a:spcAft>
                <a:spcPts val="600"/>
              </a:spcAft>
            </a:pPr>
            <a:r>
              <a:rPr lang="en-US" sz="1800" dirty="0"/>
              <a:t>Introduction to FT Technologies</a:t>
            </a:r>
          </a:p>
          <a:p>
            <a:pPr lvl="1">
              <a:lnSpc>
                <a:spcPct val="130000"/>
              </a:lnSpc>
              <a:spcBef>
                <a:spcPts val="0"/>
              </a:spcBef>
              <a:spcAft>
                <a:spcPts val="600"/>
              </a:spcAft>
            </a:pPr>
            <a:r>
              <a:rPr lang="en-US" sz="1800" dirty="0"/>
              <a:t>Objectives of this Study</a:t>
            </a:r>
          </a:p>
          <a:p>
            <a:pPr lvl="1">
              <a:lnSpc>
                <a:spcPct val="130000"/>
              </a:lnSpc>
              <a:spcBef>
                <a:spcPts val="0"/>
              </a:spcBef>
              <a:spcAft>
                <a:spcPts val="600"/>
              </a:spcAft>
            </a:pPr>
            <a:r>
              <a:rPr lang="en-US" sz="1800" dirty="0"/>
              <a:t>Results of the Study</a:t>
            </a:r>
          </a:p>
          <a:p>
            <a:pPr lvl="2">
              <a:lnSpc>
                <a:spcPct val="130000"/>
              </a:lnSpc>
              <a:spcBef>
                <a:spcPts val="0"/>
              </a:spcBef>
              <a:spcAft>
                <a:spcPts val="600"/>
              </a:spcAft>
            </a:pPr>
            <a:r>
              <a:rPr lang="en-US" sz="1600" dirty="0"/>
              <a:t>Validation of COMSOL Model</a:t>
            </a:r>
          </a:p>
          <a:p>
            <a:pPr lvl="2">
              <a:lnSpc>
                <a:spcPct val="130000"/>
              </a:lnSpc>
              <a:spcBef>
                <a:spcPts val="0"/>
              </a:spcBef>
              <a:spcAft>
                <a:spcPts val="600"/>
              </a:spcAft>
            </a:pPr>
            <a:r>
              <a:rPr lang="en-US" sz="1600" dirty="0"/>
              <a:t>Hyperparameter </a:t>
            </a:r>
            <a:r>
              <a:rPr lang="en-US" sz="1600" dirty="0" err="1"/>
              <a:t>Optimisation</a:t>
            </a:r>
            <a:endParaRPr lang="en-US" sz="1600" dirty="0"/>
          </a:p>
          <a:p>
            <a:pPr lvl="1">
              <a:lnSpc>
                <a:spcPct val="130000"/>
              </a:lnSpc>
              <a:spcBef>
                <a:spcPts val="0"/>
              </a:spcBef>
              <a:spcAft>
                <a:spcPts val="600"/>
              </a:spcAft>
            </a:pPr>
            <a:r>
              <a:rPr lang="en-US" sz="1800" dirty="0"/>
              <a:t>Conclusions</a:t>
            </a:r>
            <a:endParaRPr lang="en-GB" sz="1800" dirty="0"/>
          </a:p>
        </p:txBody>
      </p:sp>
      <p:pic>
        <p:nvPicPr>
          <p:cNvPr id="5" name="Content Placeholder 8" descr="A picture containing dark, microphone&#10;&#10;Description automatically generated">
            <a:extLst>
              <a:ext uri="{FF2B5EF4-FFF2-40B4-BE49-F238E27FC236}">
                <a16:creationId xmlns:a16="http://schemas.microsoft.com/office/drawing/2014/main" id="{A7ADA0DC-0FC6-4028-9FF1-BA61013EE055}"/>
              </a:ext>
            </a:extLst>
          </p:cNvPr>
          <p:cNvPicPr>
            <a:picLocks noChangeAspect="1"/>
          </p:cNvPicPr>
          <p:nvPr/>
        </p:nvPicPr>
        <p:blipFill rotWithShape="1">
          <a:blip r:embed="rId2"/>
          <a:srcRect l="39022" t="12597" r="23934" b="12501"/>
          <a:stretch/>
        </p:blipFill>
        <p:spPr>
          <a:xfrm>
            <a:off x="4970839" y="961072"/>
            <a:ext cx="2061731" cy="3221355"/>
          </a:xfrm>
          <a:prstGeom prst="rect">
            <a:avLst/>
          </a:prstGeom>
        </p:spPr>
      </p:pic>
      <p:sp>
        <p:nvSpPr>
          <p:cNvPr id="7" name="Slide Number Placeholder 6">
            <a:extLst>
              <a:ext uri="{FF2B5EF4-FFF2-40B4-BE49-F238E27FC236}">
                <a16:creationId xmlns:a16="http://schemas.microsoft.com/office/drawing/2014/main" id="{E13A0696-3297-4023-8931-F3269B3E90C5}"/>
              </a:ext>
            </a:extLst>
          </p:cNvPr>
          <p:cNvSpPr>
            <a:spLocks noGrp="1"/>
          </p:cNvSpPr>
          <p:nvPr>
            <p:ph type="sldNum" sz="quarter" idx="4"/>
          </p:nvPr>
        </p:nvSpPr>
        <p:spPr/>
        <p:txBody>
          <a:bodyPr/>
          <a:lstStyle/>
          <a:p>
            <a:r>
              <a:rPr lang="en-GB" dirty="0"/>
              <a:t>1</a:t>
            </a:r>
          </a:p>
        </p:txBody>
      </p:sp>
      <p:sp>
        <p:nvSpPr>
          <p:cNvPr id="6" name="TextBox 5">
            <a:extLst>
              <a:ext uri="{FF2B5EF4-FFF2-40B4-BE49-F238E27FC236}">
                <a16:creationId xmlns:a16="http://schemas.microsoft.com/office/drawing/2014/main" id="{87BC4F09-7522-4D44-845A-4808349D8EA4}"/>
              </a:ext>
            </a:extLst>
          </p:cNvPr>
          <p:cNvSpPr txBox="1"/>
          <p:nvPr/>
        </p:nvSpPr>
        <p:spPr>
          <a:xfrm>
            <a:off x="5658339" y="4240893"/>
            <a:ext cx="1476558" cy="272211"/>
          </a:xfrm>
          <a:prstGeom prst="rect">
            <a:avLst/>
          </a:prstGeom>
          <a:noFill/>
        </p:spPr>
        <p:txBody>
          <a:bodyPr wrap="square" lIns="0" tIns="0" rIns="0" bIns="0" rtlCol="0">
            <a:noAutofit/>
          </a:bodyPr>
          <a:lstStyle/>
          <a:p>
            <a:pPr algn="l"/>
            <a:r>
              <a:rPr lang="en-GB" sz="1400" dirty="0">
                <a:solidFill>
                  <a:schemeClr val="accent2"/>
                </a:solidFill>
              </a:rPr>
              <a:t>FT742 Flat Front [1]</a:t>
            </a:r>
          </a:p>
        </p:txBody>
      </p:sp>
      <p:sp>
        <p:nvSpPr>
          <p:cNvPr id="8" name="Footer Placeholder 7">
            <a:extLst>
              <a:ext uri="{FF2B5EF4-FFF2-40B4-BE49-F238E27FC236}">
                <a16:creationId xmlns:a16="http://schemas.microsoft.com/office/drawing/2014/main" id="{FADBBE99-BB77-C384-A8DF-6CDEC314A365}"/>
              </a:ext>
            </a:extLst>
          </p:cNvPr>
          <p:cNvSpPr>
            <a:spLocks noGrp="1"/>
          </p:cNvSpPr>
          <p:nvPr>
            <p:ph type="ftr" sz="quarter" idx="3"/>
          </p:nvPr>
        </p:nvSpPr>
        <p:spPr/>
        <p:txBody>
          <a:bodyPr/>
          <a:lstStyle/>
          <a:p>
            <a:r>
              <a:rPr lang="en-US" dirty="0"/>
              <a:t>"We engineer invention through curiosity and creativity using our core technology"</a:t>
            </a:r>
            <a:endParaRPr lang="en-GB" dirty="0"/>
          </a:p>
        </p:txBody>
      </p:sp>
    </p:spTree>
    <p:extLst>
      <p:ext uri="{BB962C8B-B14F-4D97-AF65-F5344CB8AC3E}">
        <p14:creationId xmlns:p14="http://schemas.microsoft.com/office/powerpoint/2010/main" val="2527564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E9C8E700-47C5-414F-A852-5CE5CCC4BE57}"/>
              </a:ext>
            </a:extLst>
          </p:cNvPr>
          <p:cNvPicPr>
            <a:picLocks noChangeAspect="1"/>
          </p:cNvPicPr>
          <p:nvPr/>
        </p:nvPicPr>
        <p:blipFill rotWithShape="1">
          <a:blip r:embed="rId5"/>
          <a:srcRect t="41480" r="19179" b="12460"/>
          <a:stretch/>
        </p:blipFill>
        <p:spPr>
          <a:xfrm>
            <a:off x="1213339" y="3191016"/>
            <a:ext cx="2631005" cy="1209969"/>
          </a:xfrm>
          <a:prstGeom prst="rect">
            <a:avLst/>
          </a:prstGeom>
        </p:spPr>
      </p:pic>
      <p:sp>
        <p:nvSpPr>
          <p:cNvPr id="2" name="Title 1">
            <a:extLst>
              <a:ext uri="{FF2B5EF4-FFF2-40B4-BE49-F238E27FC236}">
                <a16:creationId xmlns:a16="http://schemas.microsoft.com/office/drawing/2014/main" id="{10540FF5-277A-4F6F-85BD-E9B67A6E36FC}"/>
              </a:ext>
            </a:extLst>
          </p:cNvPr>
          <p:cNvSpPr>
            <a:spLocks noGrp="1"/>
          </p:cNvSpPr>
          <p:nvPr>
            <p:ph type="title"/>
          </p:nvPr>
        </p:nvSpPr>
        <p:spPr/>
        <p:txBody>
          <a:bodyPr/>
          <a:lstStyle/>
          <a:p>
            <a:r>
              <a:rPr lang="en-US" dirty="0"/>
              <a:t>Introduction to FT Technologies</a:t>
            </a:r>
            <a:endParaRPr lang="en-GB" dirty="0"/>
          </a:p>
        </p:txBody>
      </p:sp>
      <p:sp>
        <p:nvSpPr>
          <p:cNvPr id="7" name="SmartArt Placeholder 6">
            <a:extLst>
              <a:ext uri="{FF2B5EF4-FFF2-40B4-BE49-F238E27FC236}">
                <a16:creationId xmlns:a16="http://schemas.microsoft.com/office/drawing/2014/main" id="{047D3BE0-58A9-7ACA-94CA-C38C295854D4}"/>
              </a:ext>
            </a:extLst>
          </p:cNvPr>
          <p:cNvSpPr>
            <a:spLocks noGrp="1"/>
          </p:cNvSpPr>
          <p:nvPr>
            <p:ph type="dgm" sz="quarter" idx="19"/>
          </p:nvPr>
        </p:nvSpPr>
        <p:spPr/>
        <p:txBody>
          <a:bodyPr/>
          <a:lstStyle/>
          <a:p>
            <a:endParaRPr lang="en-GB"/>
          </a:p>
        </p:txBody>
      </p:sp>
      <p:sp>
        <p:nvSpPr>
          <p:cNvPr id="6" name="Footer Placeholder 5">
            <a:extLst>
              <a:ext uri="{FF2B5EF4-FFF2-40B4-BE49-F238E27FC236}">
                <a16:creationId xmlns:a16="http://schemas.microsoft.com/office/drawing/2014/main" id="{3465C3BA-3E88-F6E2-362F-D5C318BD53C8}"/>
              </a:ext>
            </a:extLst>
          </p:cNvPr>
          <p:cNvSpPr>
            <a:spLocks noGrp="1"/>
          </p:cNvSpPr>
          <p:nvPr>
            <p:ph type="ftr" sz="quarter" idx="3"/>
          </p:nvPr>
        </p:nvSpPr>
        <p:spPr/>
        <p:txBody>
          <a:bodyPr/>
          <a:lstStyle/>
          <a:p>
            <a:r>
              <a:rPr lang="en-US" dirty="0"/>
              <a:t>"We engineer invention through curiosity and creativity using our core technology"</a:t>
            </a:r>
            <a:endParaRPr lang="en-GB" dirty="0"/>
          </a:p>
        </p:txBody>
      </p:sp>
      <p:sp>
        <p:nvSpPr>
          <p:cNvPr id="4" name="Slide Number Placeholder 3">
            <a:extLst>
              <a:ext uri="{FF2B5EF4-FFF2-40B4-BE49-F238E27FC236}">
                <a16:creationId xmlns:a16="http://schemas.microsoft.com/office/drawing/2014/main" id="{F9D0C41E-DBBE-45C5-9D07-E2AEBD588D37}"/>
              </a:ext>
            </a:extLst>
          </p:cNvPr>
          <p:cNvSpPr>
            <a:spLocks noGrp="1"/>
          </p:cNvSpPr>
          <p:nvPr>
            <p:ph type="sldNum" sz="quarter" idx="4"/>
          </p:nvPr>
        </p:nvSpPr>
        <p:spPr/>
        <p:txBody>
          <a:bodyPr/>
          <a:lstStyle/>
          <a:p>
            <a:r>
              <a:rPr lang="en-GB" dirty="0"/>
              <a:t>2</a:t>
            </a:r>
          </a:p>
        </p:txBody>
      </p:sp>
      <p:pic>
        <p:nvPicPr>
          <p:cNvPr id="5" name="FT7 Series Ultrasonic Wind Sensors - Powered by acoustic resonance Acu-Res Technology">
            <a:hlinkClick r:id="" action="ppaction://media"/>
            <a:extLst>
              <a:ext uri="{FF2B5EF4-FFF2-40B4-BE49-F238E27FC236}">
                <a16:creationId xmlns:a16="http://schemas.microsoft.com/office/drawing/2014/main" id="{462B9234-F20A-4B3E-88A9-BFB1B455B624}"/>
              </a:ext>
            </a:extLst>
          </p:cNvPr>
          <p:cNvPicPr>
            <a:picLocks noGrp="1" noChangeAspect="1"/>
          </p:cNvPicPr>
          <p:nvPr>
            <p:ph sz="quarter" idx="20"/>
            <a:videoFile r:link="rId2"/>
            <p:extLst>
              <p:ext uri="{DAA4B4D4-6D71-4841-9C94-3DE7FCFB9230}">
                <p14:media xmlns:p14="http://schemas.microsoft.com/office/powerpoint/2010/main" r:embed="rId1"/>
              </p:ext>
            </p:extLst>
          </p:nvPr>
        </p:nvPicPr>
        <p:blipFill>
          <a:blip r:embed="rId6"/>
          <a:stretch>
            <a:fillRect/>
          </a:stretch>
        </p:blipFill>
        <p:spPr>
          <a:xfrm>
            <a:off x="4675547" y="1530316"/>
            <a:ext cx="4358983" cy="2451255"/>
          </a:xfrm>
        </p:spPr>
      </p:pic>
      <p:sp>
        <p:nvSpPr>
          <p:cNvPr id="8" name="Content Placeholder 3">
            <a:extLst>
              <a:ext uri="{FF2B5EF4-FFF2-40B4-BE49-F238E27FC236}">
                <a16:creationId xmlns:a16="http://schemas.microsoft.com/office/drawing/2014/main" id="{500AE38C-B361-461C-B065-69FB453B0521}"/>
              </a:ext>
            </a:extLst>
          </p:cNvPr>
          <p:cNvSpPr txBox="1">
            <a:spLocks/>
          </p:cNvSpPr>
          <p:nvPr/>
        </p:nvSpPr>
        <p:spPr>
          <a:xfrm>
            <a:off x="-2" y="1508165"/>
            <a:ext cx="4417455" cy="1620343"/>
          </a:xfrm>
          <a:prstGeom prst="rect">
            <a:avLst/>
          </a:prstGeom>
        </p:spPr>
        <p:txBody>
          <a:bodyPr vert="horz" lIns="0" tIns="0" rIns="0" bIns="0" rtlCol="0">
            <a:noAutofit/>
          </a:bodyPr>
          <a:lstStyle>
            <a:lvl1pPr marL="285750" indent="-285750" algn="l" defTabSz="685800" rtl="0" eaLnBrk="1" latinLnBrk="0" hangingPunct="1">
              <a:lnSpc>
                <a:spcPct val="90000"/>
              </a:lnSpc>
              <a:spcBef>
                <a:spcPts val="750"/>
              </a:spcBef>
              <a:buClr>
                <a:schemeClr val="bg2"/>
              </a:buClr>
              <a:buFont typeface="Wingdings" panose="05000000000000000000" pitchFamily="2" charset="2"/>
              <a:buChar char="§"/>
              <a:defRPr sz="1800" kern="1200">
                <a:solidFill>
                  <a:schemeClr val="accent2"/>
                </a:solidFill>
                <a:latin typeface="+mn-lt"/>
                <a:ea typeface="+mn-ea"/>
                <a:cs typeface="+mn-cs"/>
              </a:defRPr>
            </a:lvl1pPr>
            <a:lvl2pPr marL="628650" indent="-285750" algn="l" defTabSz="685800" rtl="0" eaLnBrk="1" latinLnBrk="0" hangingPunct="1">
              <a:lnSpc>
                <a:spcPct val="90000"/>
              </a:lnSpc>
              <a:spcBef>
                <a:spcPts val="375"/>
              </a:spcBef>
              <a:buClr>
                <a:schemeClr val="bg2"/>
              </a:buClr>
              <a:buFont typeface="Wingdings" panose="05000000000000000000" pitchFamily="2" charset="2"/>
              <a:buChar char="§"/>
              <a:defRPr sz="1600" kern="1200">
                <a:solidFill>
                  <a:schemeClr val="accent2"/>
                </a:solidFill>
                <a:latin typeface="+mn-lt"/>
                <a:ea typeface="+mn-ea"/>
                <a:cs typeface="+mn-cs"/>
              </a:defRPr>
            </a:lvl2pPr>
            <a:lvl3pPr marL="971550" indent="-285750" algn="l" defTabSz="685800" rtl="0" eaLnBrk="1" latinLnBrk="0" hangingPunct="1">
              <a:lnSpc>
                <a:spcPct val="90000"/>
              </a:lnSpc>
              <a:spcBef>
                <a:spcPts val="375"/>
              </a:spcBef>
              <a:buClr>
                <a:schemeClr val="bg2"/>
              </a:buClr>
              <a:buFont typeface="Wingdings" panose="05000000000000000000" pitchFamily="2" charset="2"/>
              <a:buChar char="§"/>
              <a:defRPr sz="1400" kern="1200">
                <a:solidFill>
                  <a:schemeClr val="accent2"/>
                </a:solidFill>
                <a:latin typeface="+mn-lt"/>
                <a:ea typeface="+mn-ea"/>
                <a:cs typeface="+mn-cs"/>
              </a:defRPr>
            </a:lvl3pPr>
            <a:lvl4pPr marL="1200150" indent="-171450" algn="l" defTabSz="685800" rtl="0" eaLnBrk="1" latinLnBrk="0" hangingPunct="1">
              <a:lnSpc>
                <a:spcPct val="90000"/>
              </a:lnSpc>
              <a:spcBef>
                <a:spcPts val="375"/>
              </a:spcBef>
              <a:buClr>
                <a:schemeClr val="bg2"/>
              </a:buClr>
              <a:buFont typeface="Wingdings" panose="05000000000000000000" pitchFamily="2" charset="2"/>
              <a:buChar char="§"/>
              <a:defRPr sz="1200" kern="1200">
                <a:solidFill>
                  <a:schemeClr val="accent2"/>
                </a:solidFill>
                <a:latin typeface="+mn-lt"/>
                <a:ea typeface="+mn-ea"/>
                <a:cs typeface="+mn-cs"/>
              </a:defRPr>
            </a:lvl4pPr>
            <a:lvl5pPr marL="1543050" indent="-171450" algn="l" defTabSz="685800" rtl="0" eaLnBrk="1" latinLnBrk="0" hangingPunct="1">
              <a:lnSpc>
                <a:spcPct val="90000"/>
              </a:lnSpc>
              <a:spcBef>
                <a:spcPts val="375"/>
              </a:spcBef>
              <a:buClr>
                <a:schemeClr val="bg2"/>
              </a:buClr>
              <a:buFont typeface="Wingdings" panose="05000000000000000000" pitchFamily="2" charset="2"/>
              <a:buChar char="§"/>
              <a:defRPr sz="1200" kern="1200">
                <a:solidFill>
                  <a:schemeClr val="accent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lnSpc>
                <a:spcPct val="120000"/>
              </a:lnSpc>
              <a:spcBef>
                <a:spcPts val="600"/>
              </a:spcBef>
            </a:pPr>
            <a:r>
              <a:rPr lang="en-US" dirty="0"/>
              <a:t>Ultrasonic wind sensor that measures speed, direction, and temperature using acoustic resonance technology (</a:t>
            </a:r>
            <a:r>
              <a:rPr lang="en-GB" dirty="0" err="1"/>
              <a:t>Acu</a:t>
            </a:r>
            <a:r>
              <a:rPr lang="en-GB" dirty="0"/>
              <a:t>-Res® [2]</a:t>
            </a:r>
            <a:r>
              <a:rPr lang="en-US" dirty="0"/>
              <a:t>)</a:t>
            </a:r>
          </a:p>
          <a:p>
            <a:pPr lvl="1">
              <a:lnSpc>
                <a:spcPct val="120000"/>
              </a:lnSpc>
              <a:spcBef>
                <a:spcPts val="600"/>
              </a:spcBef>
            </a:pPr>
            <a:r>
              <a:rPr lang="en-US" dirty="0"/>
              <a:t>Operating range from 0 to 90 m/s and -40</a:t>
            </a:r>
            <a:r>
              <a:rPr lang="en-GB" dirty="0"/>
              <a:t>°C to 85°C</a:t>
            </a:r>
            <a:endParaRPr lang="en-US" dirty="0"/>
          </a:p>
        </p:txBody>
      </p:sp>
    </p:spTree>
    <p:extLst>
      <p:ext uri="{BB962C8B-B14F-4D97-AF65-F5344CB8AC3E}">
        <p14:creationId xmlns:p14="http://schemas.microsoft.com/office/powerpoint/2010/main" val="870592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4930"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6" repeatCount="indefinite" fill="hold" display="0">
                  <p:stCondLst>
                    <p:cond delay="indefinite"/>
                  </p:stCondLst>
                </p:cTn>
                <p:tgtEl>
                  <p:spTgt spid="5"/>
                </p:tgtEl>
              </p:cMediaNode>
            </p:video>
          </p:childTnLst>
        </p:cTn>
      </p:par>
    </p:tnLst>
    <p:bldLst>
      <p:bldP spid="8" grpId="0" uiExpan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3C02E-33BF-416E-99F7-3EFDE972F139}"/>
              </a:ext>
            </a:extLst>
          </p:cNvPr>
          <p:cNvSpPr>
            <a:spLocks noGrp="1"/>
          </p:cNvSpPr>
          <p:nvPr>
            <p:ph type="title"/>
          </p:nvPr>
        </p:nvSpPr>
        <p:spPr>
          <a:xfrm>
            <a:off x="358774" y="673101"/>
            <a:ext cx="8426451" cy="360099"/>
          </a:xfrm>
        </p:spPr>
        <p:txBody>
          <a:bodyPr/>
          <a:lstStyle/>
          <a:p>
            <a:r>
              <a:rPr lang="en-US" dirty="0"/>
              <a:t>Objectives and Steps of the Study</a:t>
            </a:r>
            <a:endParaRPr lang="en-GB" dirty="0"/>
          </a:p>
        </p:txBody>
      </p:sp>
      <p:sp>
        <p:nvSpPr>
          <p:cNvPr id="3" name="SmartArt Placeholder 2">
            <a:extLst>
              <a:ext uri="{FF2B5EF4-FFF2-40B4-BE49-F238E27FC236}">
                <a16:creationId xmlns:a16="http://schemas.microsoft.com/office/drawing/2014/main" id="{EABD2B54-21FC-4A27-9063-3812D6D5150B}"/>
              </a:ext>
            </a:extLst>
          </p:cNvPr>
          <p:cNvSpPr>
            <a:spLocks noGrp="1"/>
          </p:cNvSpPr>
          <p:nvPr>
            <p:ph type="dgm" sz="quarter" idx="19"/>
          </p:nvPr>
        </p:nvSpPr>
        <p:spPr/>
        <p:txBody>
          <a:bodyPr/>
          <a:lstStyle/>
          <a:p>
            <a:endParaRPr lang="en-GB"/>
          </a:p>
        </p:txBody>
      </p:sp>
      <p:sp>
        <p:nvSpPr>
          <p:cNvPr id="6" name="Content Placeholder 5">
            <a:extLst>
              <a:ext uri="{FF2B5EF4-FFF2-40B4-BE49-F238E27FC236}">
                <a16:creationId xmlns:a16="http://schemas.microsoft.com/office/drawing/2014/main" id="{49118AA0-4193-456C-96CB-B907E1DB1720}"/>
              </a:ext>
            </a:extLst>
          </p:cNvPr>
          <p:cNvSpPr>
            <a:spLocks noGrp="1"/>
          </p:cNvSpPr>
          <p:nvPr>
            <p:ph sz="quarter" idx="20"/>
          </p:nvPr>
        </p:nvSpPr>
        <p:spPr/>
        <p:txBody>
          <a:bodyPr>
            <a:normAutofit/>
          </a:bodyPr>
          <a:lstStyle/>
          <a:p>
            <a:pPr>
              <a:lnSpc>
                <a:spcPct val="120000"/>
              </a:lnSpc>
              <a:spcBef>
                <a:spcPts val="0"/>
              </a:spcBef>
              <a:spcAft>
                <a:spcPts val="1200"/>
              </a:spcAft>
            </a:pPr>
            <a:r>
              <a:rPr lang="en-GB" sz="1600" dirty="0">
                <a:effectLst/>
                <a:ea typeface="Aptos" panose="020B0004020202020204" pitchFamily="34" charset="0"/>
                <a:cs typeface="Aptos" panose="020B0004020202020204" pitchFamily="34" charset="0"/>
              </a:rPr>
              <a:t>AIM: Comparison of Finite Elements (FE) simulations in COMSOL Multiphysics® and the new Surrogate Modelling functionality introduced in v6.2, with h</a:t>
            </a:r>
            <a:r>
              <a:rPr lang="en-GB" sz="1600" dirty="0">
                <a:ea typeface="Aptos" panose="020B0004020202020204" pitchFamily="34" charset="0"/>
                <a:cs typeface="Aptos" panose="020B0004020202020204" pitchFamily="34" charset="0"/>
              </a:rPr>
              <a:t>yperparameter optimisation of a DNN to represent acoustic resonance technology</a:t>
            </a:r>
          </a:p>
          <a:p>
            <a:pPr>
              <a:lnSpc>
                <a:spcPct val="120000"/>
              </a:lnSpc>
              <a:spcBef>
                <a:spcPts val="0"/>
              </a:spcBef>
              <a:spcAft>
                <a:spcPts val="600"/>
              </a:spcAft>
            </a:pPr>
            <a:r>
              <a:rPr lang="en-GB" sz="1600" dirty="0">
                <a:effectLst/>
                <a:ea typeface="Aptos" panose="020B0004020202020204" pitchFamily="34" charset="0"/>
                <a:cs typeface="Aptos" panose="020B0004020202020204" pitchFamily="34" charset="0"/>
              </a:rPr>
              <a:t>STEPS:</a:t>
            </a:r>
          </a:p>
          <a:p>
            <a:pPr lvl="1">
              <a:lnSpc>
                <a:spcPct val="120000"/>
              </a:lnSpc>
              <a:spcBef>
                <a:spcPts val="0"/>
              </a:spcBef>
              <a:spcAft>
                <a:spcPts val="600"/>
              </a:spcAft>
            </a:pPr>
            <a:r>
              <a:rPr lang="en-GB" sz="1400" dirty="0">
                <a:ea typeface="Aptos" panose="020B0004020202020204" pitchFamily="34" charset="0"/>
                <a:cs typeface="Aptos" panose="020B0004020202020204" pitchFamily="34" charset="0"/>
              </a:rPr>
              <a:t>Create and validate against experimental data an FE model in COMSOL Multiphysics® of the sensor resonator in the frequency domain, exploiting the Acoustic module and the LiveLink for SolidWorks®</a:t>
            </a:r>
          </a:p>
          <a:p>
            <a:pPr lvl="1">
              <a:lnSpc>
                <a:spcPct val="120000"/>
              </a:lnSpc>
              <a:spcBef>
                <a:spcPts val="0"/>
              </a:spcBef>
              <a:spcAft>
                <a:spcPts val="600"/>
              </a:spcAft>
            </a:pPr>
            <a:r>
              <a:rPr lang="en-GB" sz="1400" dirty="0">
                <a:effectLst/>
                <a:ea typeface="Aptos" panose="020B0004020202020204" pitchFamily="34" charset="0"/>
                <a:cs typeface="Aptos" panose="020B0004020202020204" pitchFamily="34" charset="0"/>
              </a:rPr>
              <a:t>Generate a Design of Experiment (DoE), varying 10 geometrical parameters</a:t>
            </a:r>
          </a:p>
          <a:p>
            <a:pPr lvl="1">
              <a:lnSpc>
                <a:spcPct val="120000"/>
              </a:lnSpc>
              <a:spcBef>
                <a:spcPts val="0"/>
              </a:spcBef>
              <a:spcAft>
                <a:spcPts val="600"/>
              </a:spcAft>
            </a:pPr>
            <a:r>
              <a:rPr lang="en-GB" sz="1400" dirty="0">
                <a:ea typeface="Aptos" panose="020B0004020202020204" pitchFamily="34" charset="0"/>
                <a:cs typeface="Aptos" panose="020B0004020202020204" pitchFamily="34" charset="0"/>
              </a:rPr>
              <a:t>Use the DoE to train a DNN, optimising its hyperparameters through the comparison with the Finite Elements simulations</a:t>
            </a:r>
            <a:endParaRPr lang="en-GB" sz="1400" dirty="0">
              <a:effectLst/>
              <a:ea typeface="Aptos" panose="020B0004020202020204" pitchFamily="34" charset="0"/>
              <a:cs typeface="Aptos" panose="020B0004020202020204" pitchFamily="34" charset="0"/>
            </a:endParaRPr>
          </a:p>
          <a:p>
            <a:pPr>
              <a:lnSpc>
                <a:spcPct val="130000"/>
              </a:lnSpc>
              <a:spcBef>
                <a:spcPts val="600"/>
              </a:spcBef>
              <a:spcAft>
                <a:spcPts val="600"/>
              </a:spcAft>
            </a:pPr>
            <a:endParaRPr lang="en-GB" sz="1600" dirty="0"/>
          </a:p>
          <a:p>
            <a:endParaRPr lang="en-GB" dirty="0"/>
          </a:p>
        </p:txBody>
      </p:sp>
      <p:sp>
        <p:nvSpPr>
          <p:cNvPr id="4" name="Footer Placeholder 3">
            <a:extLst>
              <a:ext uri="{FF2B5EF4-FFF2-40B4-BE49-F238E27FC236}">
                <a16:creationId xmlns:a16="http://schemas.microsoft.com/office/drawing/2014/main" id="{D863FDD6-8689-AE0E-D8DF-A8F33726667A}"/>
              </a:ext>
            </a:extLst>
          </p:cNvPr>
          <p:cNvSpPr>
            <a:spLocks noGrp="1"/>
          </p:cNvSpPr>
          <p:nvPr>
            <p:ph type="ftr" sz="quarter" idx="3"/>
          </p:nvPr>
        </p:nvSpPr>
        <p:spPr/>
        <p:txBody>
          <a:bodyPr/>
          <a:lstStyle/>
          <a:p>
            <a:r>
              <a:rPr lang="en-US" dirty="0"/>
              <a:t>"We engineer invention through curiosity and creativity using our core technology"</a:t>
            </a:r>
            <a:endParaRPr lang="en-GB" dirty="0"/>
          </a:p>
        </p:txBody>
      </p:sp>
      <p:sp>
        <p:nvSpPr>
          <p:cNvPr id="5" name="Slide Number Placeholder 4">
            <a:extLst>
              <a:ext uri="{FF2B5EF4-FFF2-40B4-BE49-F238E27FC236}">
                <a16:creationId xmlns:a16="http://schemas.microsoft.com/office/drawing/2014/main" id="{28710F4E-37E9-B208-18FC-9868F2CE3080}"/>
              </a:ext>
            </a:extLst>
          </p:cNvPr>
          <p:cNvSpPr>
            <a:spLocks noGrp="1"/>
          </p:cNvSpPr>
          <p:nvPr>
            <p:ph type="sldNum" sz="quarter" idx="4"/>
          </p:nvPr>
        </p:nvSpPr>
        <p:spPr/>
        <p:txBody>
          <a:bodyPr/>
          <a:lstStyle/>
          <a:p>
            <a:r>
              <a:rPr lang="en-GB" dirty="0"/>
              <a:t>3</a:t>
            </a:r>
          </a:p>
        </p:txBody>
      </p:sp>
    </p:spTree>
    <p:extLst>
      <p:ext uri="{BB962C8B-B14F-4D97-AF65-F5344CB8AC3E}">
        <p14:creationId xmlns:p14="http://schemas.microsoft.com/office/powerpoint/2010/main" val="822971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AE8B0-1C29-0882-06CB-A5A3D76F9276}"/>
              </a:ext>
            </a:extLst>
          </p:cNvPr>
          <p:cNvSpPr>
            <a:spLocks noGrp="1"/>
          </p:cNvSpPr>
          <p:nvPr>
            <p:ph type="title"/>
          </p:nvPr>
        </p:nvSpPr>
        <p:spPr>
          <a:xfrm>
            <a:off x="358774" y="673101"/>
            <a:ext cx="8426451" cy="360099"/>
          </a:xfrm>
        </p:spPr>
        <p:txBody>
          <a:bodyPr/>
          <a:lstStyle/>
          <a:p>
            <a:r>
              <a:rPr lang="en-US" dirty="0"/>
              <a:t>Step 1.a: FE Model Definition</a:t>
            </a:r>
            <a:endParaRPr lang="en-GB" dirty="0"/>
          </a:p>
        </p:txBody>
      </p:sp>
      <p:sp>
        <p:nvSpPr>
          <p:cNvPr id="3" name="SmartArt Placeholder 2">
            <a:extLst>
              <a:ext uri="{FF2B5EF4-FFF2-40B4-BE49-F238E27FC236}">
                <a16:creationId xmlns:a16="http://schemas.microsoft.com/office/drawing/2014/main" id="{CA6D929C-51A5-B57F-4929-E37531F3AB9B}"/>
              </a:ext>
            </a:extLst>
          </p:cNvPr>
          <p:cNvSpPr>
            <a:spLocks noGrp="1"/>
          </p:cNvSpPr>
          <p:nvPr>
            <p:ph type="dgm" sz="quarter" idx="19"/>
          </p:nvPr>
        </p:nvSpPr>
        <p:spPr/>
        <p:txBody>
          <a:bodyPr/>
          <a:lstStyle/>
          <a:p>
            <a:endParaRPr lang="en-GB"/>
          </a:p>
        </p:txBody>
      </p:sp>
      <p:sp>
        <p:nvSpPr>
          <p:cNvPr id="4" name="Content Placeholder 3">
            <a:extLst>
              <a:ext uri="{FF2B5EF4-FFF2-40B4-BE49-F238E27FC236}">
                <a16:creationId xmlns:a16="http://schemas.microsoft.com/office/drawing/2014/main" id="{D5005A32-E903-A1F9-BBDC-8C29F6F55880}"/>
              </a:ext>
            </a:extLst>
          </p:cNvPr>
          <p:cNvSpPr>
            <a:spLocks noGrp="1"/>
          </p:cNvSpPr>
          <p:nvPr>
            <p:ph sz="quarter" idx="20"/>
          </p:nvPr>
        </p:nvSpPr>
        <p:spPr>
          <a:xfrm>
            <a:off x="358775" y="1320800"/>
            <a:ext cx="4835525" cy="3230563"/>
          </a:xfrm>
        </p:spPr>
        <p:txBody>
          <a:bodyPr>
            <a:normAutofit fontScale="92500" lnSpcReduction="10000"/>
          </a:bodyPr>
          <a:lstStyle/>
          <a:p>
            <a:pPr>
              <a:lnSpc>
                <a:spcPct val="110000"/>
              </a:lnSpc>
              <a:spcBef>
                <a:spcPts val="0"/>
              </a:spcBef>
              <a:spcAft>
                <a:spcPts val="300"/>
              </a:spcAft>
            </a:pPr>
            <a:r>
              <a:rPr lang="en-GB" sz="1600" dirty="0"/>
              <a:t>Import a simplified geometry through the LiveLink for SolidWorks® (it will be needed later for the DoE)</a:t>
            </a:r>
          </a:p>
          <a:p>
            <a:pPr>
              <a:lnSpc>
                <a:spcPct val="110000"/>
              </a:lnSpc>
              <a:spcBef>
                <a:spcPts val="0"/>
              </a:spcBef>
              <a:spcAft>
                <a:spcPts val="300"/>
              </a:spcAft>
            </a:pPr>
            <a:r>
              <a:rPr lang="en-GB" sz="1600" dirty="0"/>
              <a:t>Define computational domain encompassing half the resonator area and extending half the maximum[3] wavelength outside of it</a:t>
            </a:r>
          </a:p>
          <a:p>
            <a:pPr>
              <a:lnSpc>
                <a:spcPct val="110000"/>
              </a:lnSpc>
              <a:spcBef>
                <a:spcPts val="0"/>
              </a:spcBef>
              <a:spcAft>
                <a:spcPts val="300"/>
              </a:spcAft>
            </a:pPr>
            <a:r>
              <a:rPr lang="en-GB" sz="1600" dirty="0"/>
              <a:t>Impose appropriate boundary conditions: </a:t>
            </a:r>
          </a:p>
          <a:p>
            <a:pPr lvl="1">
              <a:lnSpc>
                <a:spcPct val="110000"/>
              </a:lnSpc>
              <a:spcBef>
                <a:spcPts val="0"/>
              </a:spcBef>
              <a:spcAft>
                <a:spcPts val="300"/>
              </a:spcAft>
            </a:pPr>
            <a:r>
              <a:rPr lang="en-GB" sz="1400" dirty="0"/>
              <a:t>Impedance matching at the extremes of the domain to avoid reflections</a:t>
            </a:r>
          </a:p>
          <a:p>
            <a:pPr lvl="1">
              <a:lnSpc>
                <a:spcPct val="110000"/>
              </a:lnSpc>
              <a:spcBef>
                <a:spcPts val="0"/>
              </a:spcBef>
              <a:spcAft>
                <a:spcPts val="300"/>
              </a:spcAft>
            </a:pPr>
            <a:r>
              <a:rPr lang="en-GB" sz="1400" dirty="0"/>
              <a:t>Sound hard boundary in the middle plane to simulate a symmetry plane</a:t>
            </a:r>
          </a:p>
          <a:p>
            <a:pPr lvl="1">
              <a:lnSpc>
                <a:spcPct val="110000"/>
              </a:lnSpc>
              <a:spcBef>
                <a:spcPts val="0"/>
              </a:spcBef>
              <a:spcAft>
                <a:spcPts val="300"/>
              </a:spcAft>
            </a:pPr>
            <a:r>
              <a:rPr lang="en-GB" sz="1400" dirty="0"/>
              <a:t>Wall with optimised absorption coefficient on the edges of the resonator cavity</a:t>
            </a:r>
          </a:p>
          <a:p>
            <a:pPr lvl="1">
              <a:lnSpc>
                <a:spcPct val="110000"/>
              </a:lnSpc>
              <a:spcBef>
                <a:spcPts val="0"/>
              </a:spcBef>
              <a:spcAft>
                <a:spcPts val="300"/>
              </a:spcAft>
            </a:pPr>
            <a:r>
              <a:rPr lang="en-GB" sz="1400" dirty="0"/>
              <a:t>Constant amplitude of the normal velocity on transducer B to simulate its behaviour</a:t>
            </a:r>
          </a:p>
          <a:p>
            <a:pPr lvl="1"/>
            <a:endParaRPr lang="en-GB" dirty="0"/>
          </a:p>
        </p:txBody>
      </p:sp>
      <p:sp>
        <p:nvSpPr>
          <p:cNvPr id="5" name="Footer Placeholder 4">
            <a:extLst>
              <a:ext uri="{FF2B5EF4-FFF2-40B4-BE49-F238E27FC236}">
                <a16:creationId xmlns:a16="http://schemas.microsoft.com/office/drawing/2014/main" id="{F82C6C67-FDB5-ED57-7EBA-F52754A63F5B}"/>
              </a:ext>
            </a:extLst>
          </p:cNvPr>
          <p:cNvSpPr>
            <a:spLocks noGrp="1"/>
          </p:cNvSpPr>
          <p:nvPr>
            <p:ph type="ftr" sz="quarter" idx="3"/>
          </p:nvPr>
        </p:nvSpPr>
        <p:spPr/>
        <p:txBody>
          <a:bodyPr/>
          <a:lstStyle/>
          <a:p>
            <a:r>
              <a:rPr lang="en-US"/>
              <a:t>"We engineer invention through curiosity and creativity using our core technology"</a:t>
            </a:r>
            <a:endParaRPr lang="en-GB" dirty="0"/>
          </a:p>
        </p:txBody>
      </p:sp>
      <p:sp>
        <p:nvSpPr>
          <p:cNvPr id="7" name="Slide Number Placeholder 6">
            <a:extLst>
              <a:ext uri="{FF2B5EF4-FFF2-40B4-BE49-F238E27FC236}">
                <a16:creationId xmlns:a16="http://schemas.microsoft.com/office/drawing/2014/main" id="{01105F98-B92F-A771-4E42-E5E6B928338E}"/>
              </a:ext>
            </a:extLst>
          </p:cNvPr>
          <p:cNvSpPr>
            <a:spLocks noGrp="1"/>
          </p:cNvSpPr>
          <p:nvPr>
            <p:ph type="sldNum" sz="quarter" idx="4"/>
          </p:nvPr>
        </p:nvSpPr>
        <p:spPr/>
        <p:txBody>
          <a:bodyPr/>
          <a:lstStyle/>
          <a:p>
            <a:r>
              <a:rPr lang="en-GB" dirty="0"/>
              <a:t>4</a:t>
            </a:r>
          </a:p>
        </p:txBody>
      </p:sp>
      <p:pic>
        <p:nvPicPr>
          <p:cNvPr id="9" name="Picture 8" descr="A white rectangular object with a circular object in the middle&#10;&#10;Description automatically generated">
            <a:extLst>
              <a:ext uri="{FF2B5EF4-FFF2-40B4-BE49-F238E27FC236}">
                <a16:creationId xmlns:a16="http://schemas.microsoft.com/office/drawing/2014/main" id="{3D8782C9-EFCD-FEE0-8B5D-7CAC47ED229A}"/>
              </a:ext>
            </a:extLst>
          </p:cNvPr>
          <p:cNvPicPr>
            <a:picLocks noChangeAspect="1"/>
          </p:cNvPicPr>
          <p:nvPr/>
        </p:nvPicPr>
        <p:blipFill>
          <a:blip r:embed="rId2"/>
          <a:stretch>
            <a:fillRect/>
          </a:stretch>
        </p:blipFill>
        <p:spPr>
          <a:xfrm>
            <a:off x="5194300" y="1817307"/>
            <a:ext cx="3895226" cy="2001654"/>
          </a:xfrm>
          <a:prstGeom prst="rect">
            <a:avLst/>
          </a:prstGeom>
          <a:effectLst>
            <a:softEdge rad="127000"/>
          </a:effectLst>
        </p:spPr>
      </p:pic>
      <p:sp>
        <p:nvSpPr>
          <p:cNvPr id="6" name="TextBox 5">
            <a:extLst>
              <a:ext uri="{FF2B5EF4-FFF2-40B4-BE49-F238E27FC236}">
                <a16:creationId xmlns:a16="http://schemas.microsoft.com/office/drawing/2014/main" id="{7E78B05B-FA11-B563-1DA5-568A51F5F6DC}"/>
              </a:ext>
            </a:extLst>
          </p:cNvPr>
          <p:cNvSpPr txBox="1"/>
          <p:nvPr/>
        </p:nvSpPr>
        <p:spPr>
          <a:xfrm>
            <a:off x="5823082" y="3770647"/>
            <a:ext cx="2962141" cy="496507"/>
          </a:xfrm>
          <a:prstGeom prst="rect">
            <a:avLst/>
          </a:prstGeom>
          <a:noFill/>
        </p:spPr>
        <p:txBody>
          <a:bodyPr wrap="square" lIns="0" tIns="0" rIns="0" bIns="0" rtlCol="0">
            <a:noAutofit/>
          </a:bodyPr>
          <a:lstStyle/>
          <a:p>
            <a:pPr algn="l"/>
            <a:r>
              <a:rPr lang="en-GB" sz="1100" i="1" dirty="0">
                <a:solidFill>
                  <a:schemeClr val="accent2"/>
                </a:solidFill>
              </a:rPr>
              <a:t>Computational Domain encompassing half the resonator area, with transmitting transducer B and receiving transducer A</a:t>
            </a:r>
          </a:p>
        </p:txBody>
      </p:sp>
    </p:spTree>
    <p:extLst>
      <p:ext uri="{BB962C8B-B14F-4D97-AF65-F5344CB8AC3E}">
        <p14:creationId xmlns:p14="http://schemas.microsoft.com/office/powerpoint/2010/main" val="2037930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AE8B0-1C29-0882-06CB-A5A3D76F9276}"/>
              </a:ext>
            </a:extLst>
          </p:cNvPr>
          <p:cNvSpPr>
            <a:spLocks noGrp="1"/>
          </p:cNvSpPr>
          <p:nvPr>
            <p:ph type="title"/>
          </p:nvPr>
        </p:nvSpPr>
        <p:spPr>
          <a:xfrm>
            <a:off x="358774" y="673101"/>
            <a:ext cx="8426451" cy="360099"/>
          </a:xfrm>
        </p:spPr>
        <p:txBody>
          <a:bodyPr/>
          <a:lstStyle/>
          <a:p>
            <a:r>
              <a:rPr lang="en-US" dirty="0"/>
              <a:t>Step 1.b: FE Model Validation</a:t>
            </a:r>
            <a:endParaRPr lang="en-GB" dirty="0"/>
          </a:p>
        </p:txBody>
      </p:sp>
      <p:sp>
        <p:nvSpPr>
          <p:cNvPr id="3" name="SmartArt Placeholder 2">
            <a:extLst>
              <a:ext uri="{FF2B5EF4-FFF2-40B4-BE49-F238E27FC236}">
                <a16:creationId xmlns:a16="http://schemas.microsoft.com/office/drawing/2014/main" id="{CA6D929C-51A5-B57F-4929-E37531F3AB9B}"/>
              </a:ext>
            </a:extLst>
          </p:cNvPr>
          <p:cNvSpPr>
            <a:spLocks noGrp="1"/>
          </p:cNvSpPr>
          <p:nvPr>
            <p:ph type="dgm" sz="quarter" idx="19"/>
          </p:nvPr>
        </p:nvSpPr>
        <p:spPr/>
        <p:txBody>
          <a:bodyPr/>
          <a:lstStyle/>
          <a:p>
            <a:endParaRPr lang="en-GB"/>
          </a:p>
        </p:txBody>
      </p:sp>
      <p:sp>
        <p:nvSpPr>
          <p:cNvPr id="4" name="Content Placeholder 3">
            <a:extLst>
              <a:ext uri="{FF2B5EF4-FFF2-40B4-BE49-F238E27FC236}">
                <a16:creationId xmlns:a16="http://schemas.microsoft.com/office/drawing/2014/main" id="{D5005A32-E903-A1F9-BBDC-8C29F6F55880}"/>
              </a:ext>
            </a:extLst>
          </p:cNvPr>
          <p:cNvSpPr>
            <a:spLocks noGrp="1"/>
          </p:cNvSpPr>
          <p:nvPr>
            <p:ph sz="quarter" idx="20"/>
          </p:nvPr>
        </p:nvSpPr>
        <p:spPr>
          <a:xfrm>
            <a:off x="358775" y="1461569"/>
            <a:ext cx="3736708" cy="2704742"/>
          </a:xfrm>
        </p:spPr>
        <p:txBody>
          <a:bodyPr>
            <a:normAutofit/>
          </a:bodyPr>
          <a:lstStyle/>
          <a:p>
            <a:pPr>
              <a:lnSpc>
                <a:spcPct val="130000"/>
              </a:lnSpc>
              <a:spcBef>
                <a:spcPts val="0"/>
              </a:spcBef>
              <a:spcAft>
                <a:spcPts val="600"/>
              </a:spcAft>
            </a:pPr>
            <a:r>
              <a:rPr lang="en-GB" sz="1500" dirty="0"/>
              <a:t>Measure the dimensions of a real sensor on a coordinate measuring machine (CMM) and recreate an exact model in COMSOL</a:t>
            </a:r>
          </a:p>
          <a:p>
            <a:pPr>
              <a:lnSpc>
                <a:spcPct val="130000"/>
              </a:lnSpc>
              <a:spcBef>
                <a:spcPts val="0"/>
              </a:spcBef>
              <a:spcAft>
                <a:spcPts val="600"/>
              </a:spcAft>
            </a:pPr>
            <a:r>
              <a:rPr lang="en-GB" sz="1500" dirty="0"/>
              <a:t>Compare the signal received by transducer A in the real sensor with the average pressure on the surface of transducer A in the simulation across the frequency range of interest</a:t>
            </a:r>
          </a:p>
        </p:txBody>
      </p:sp>
      <p:pic>
        <p:nvPicPr>
          <p:cNvPr id="6" name="Picture 5">
            <a:extLst>
              <a:ext uri="{FF2B5EF4-FFF2-40B4-BE49-F238E27FC236}">
                <a16:creationId xmlns:a16="http://schemas.microsoft.com/office/drawing/2014/main" id="{F025F954-AA1E-0B80-C726-E46183CAF963}"/>
              </a:ext>
            </a:extLst>
          </p:cNvPr>
          <p:cNvPicPr>
            <a:picLocks noChangeAspect="1"/>
          </p:cNvPicPr>
          <p:nvPr/>
        </p:nvPicPr>
        <p:blipFill>
          <a:blip r:embed="rId2"/>
          <a:srcRect/>
          <a:stretch/>
        </p:blipFill>
        <p:spPr>
          <a:xfrm>
            <a:off x="4572000" y="1289600"/>
            <a:ext cx="3955900" cy="2986186"/>
          </a:xfrm>
          <a:prstGeom prst="rect">
            <a:avLst/>
          </a:prstGeom>
        </p:spPr>
      </p:pic>
      <p:sp>
        <p:nvSpPr>
          <p:cNvPr id="5" name="Footer Placeholder 4">
            <a:extLst>
              <a:ext uri="{FF2B5EF4-FFF2-40B4-BE49-F238E27FC236}">
                <a16:creationId xmlns:a16="http://schemas.microsoft.com/office/drawing/2014/main" id="{F82C6C67-FDB5-ED57-7EBA-F52754A63F5B}"/>
              </a:ext>
            </a:extLst>
          </p:cNvPr>
          <p:cNvSpPr>
            <a:spLocks noGrp="1"/>
          </p:cNvSpPr>
          <p:nvPr>
            <p:ph type="ftr" sz="quarter" idx="3"/>
          </p:nvPr>
        </p:nvSpPr>
        <p:spPr/>
        <p:txBody>
          <a:bodyPr/>
          <a:lstStyle/>
          <a:p>
            <a:r>
              <a:rPr lang="en-US"/>
              <a:t>"We engineer invention through curiosity and creativity using our core technology"</a:t>
            </a:r>
            <a:endParaRPr lang="en-GB" dirty="0"/>
          </a:p>
        </p:txBody>
      </p:sp>
      <p:sp>
        <p:nvSpPr>
          <p:cNvPr id="7" name="Slide Number Placeholder 6">
            <a:extLst>
              <a:ext uri="{FF2B5EF4-FFF2-40B4-BE49-F238E27FC236}">
                <a16:creationId xmlns:a16="http://schemas.microsoft.com/office/drawing/2014/main" id="{01105F98-B92F-A771-4E42-E5E6B928338E}"/>
              </a:ext>
            </a:extLst>
          </p:cNvPr>
          <p:cNvSpPr>
            <a:spLocks noGrp="1"/>
          </p:cNvSpPr>
          <p:nvPr>
            <p:ph type="sldNum" sz="quarter" idx="4"/>
          </p:nvPr>
        </p:nvSpPr>
        <p:spPr/>
        <p:txBody>
          <a:bodyPr/>
          <a:lstStyle/>
          <a:p>
            <a:r>
              <a:rPr lang="en-GB" dirty="0"/>
              <a:t>5</a:t>
            </a:r>
          </a:p>
        </p:txBody>
      </p:sp>
      <p:sp>
        <p:nvSpPr>
          <p:cNvPr id="8" name="TextBox 7">
            <a:extLst>
              <a:ext uri="{FF2B5EF4-FFF2-40B4-BE49-F238E27FC236}">
                <a16:creationId xmlns:a16="http://schemas.microsoft.com/office/drawing/2014/main" id="{7B8F5806-C318-53A8-4D76-B35ABBD76E97}"/>
              </a:ext>
            </a:extLst>
          </p:cNvPr>
          <p:cNvSpPr txBox="1"/>
          <p:nvPr/>
        </p:nvSpPr>
        <p:spPr>
          <a:xfrm>
            <a:off x="5293883" y="4302782"/>
            <a:ext cx="2962141" cy="274637"/>
          </a:xfrm>
          <a:prstGeom prst="rect">
            <a:avLst/>
          </a:prstGeom>
          <a:noFill/>
        </p:spPr>
        <p:txBody>
          <a:bodyPr wrap="square" lIns="0" tIns="0" rIns="0" bIns="0" rtlCol="0">
            <a:noAutofit/>
          </a:bodyPr>
          <a:lstStyle/>
          <a:p>
            <a:pPr algn="l"/>
            <a:r>
              <a:rPr lang="en-GB" sz="1100" i="1" dirty="0">
                <a:solidFill>
                  <a:schemeClr val="accent2"/>
                </a:solidFill>
              </a:rPr>
              <a:t>FE simulation validation against experimental data </a:t>
            </a:r>
          </a:p>
        </p:txBody>
      </p:sp>
    </p:spTree>
    <p:extLst>
      <p:ext uri="{BB962C8B-B14F-4D97-AF65-F5344CB8AC3E}">
        <p14:creationId xmlns:p14="http://schemas.microsoft.com/office/powerpoint/2010/main" val="3616862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63CC1-A5CB-F3C8-1DC8-70DCC43C87AB}"/>
              </a:ext>
            </a:extLst>
          </p:cNvPr>
          <p:cNvSpPr>
            <a:spLocks noGrp="1"/>
          </p:cNvSpPr>
          <p:nvPr>
            <p:ph type="title"/>
          </p:nvPr>
        </p:nvSpPr>
        <p:spPr>
          <a:xfrm>
            <a:off x="358774" y="673101"/>
            <a:ext cx="8426451" cy="360099"/>
          </a:xfrm>
        </p:spPr>
        <p:txBody>
          <a:bodyPr/>
          <a:lstStyle/>
          <a:p>
            <a:r>
              <a:rPr lang="en-US" dirty="0"/>
              <a:t>Traditional Software vs AI</a:t>
            </a:r>
            <a:endParaRPr lang="en-GB" dirty="0"/>
          </a:p>
        </p:txBody>
      </p:sp>
      <p:sp>
        <p:nvSpPr>
          <p:cNvPr id="3" name="SmartArt Placeholder 2">
            <a:extLst>
              <a:ext uri="{FF2B5EF4-FFF2-40B4-BE49-F238E27FC236}">
                <a16:creationId xmlns:a16="http://schemas.microsoft.com/office/drawing/2014/main" id="{7885CD5A-78C3-475A-6882-8E29B784975D}"/>
              </a:ext>
            </a:extLst>
          </p:cNvPr>
          <p:cNvSpPr>
            <a:spLocks noGrp="1"/>
          </p:cNvSpPr>
          <p:nvPr>
            <p:ph type="dgm" sz="quarter" idx="19"/>
          </p:nvPr>
        </p:nvSpPr>
        <p:spPr/>
        <p:txBody>
          <a:bodyPr/>
          <a:lstStyle/>
          <a:p>
            <a:endParaRPr lang="en-GB"/>
          </a:p>
        </p:txBody>
      </p:sp>
      <p:sp>
        <p:nvSpPr>
          <p:cNvPr id="6" name="TextBox 5">
            <a:extLst>
              <a:ext uri="{FF2B5EF4-FFF2-40B4-BE49-F238E27FC236}">
                <a16:creationId xmlns:a16="http://schemas.microsoft.com/office/drawing/2014/main" id="{063144A0-C20B-CE39-A511-FE1C992DB1C2}"/>
              </a:ext>
            </a:extLst>
          </p:cNvPr>
          <p:cNvSpPr txBox="1"/>
          <p:nvPr/>
        </p:nvSpPr>
        <p:spPr>
          <a:xfrm>
            <a:off x="358773" y="1420173"/>
            <a:ext cx="2498725" cy="503878"/>
          </a:xfrm>
          <a:prstGeom prst="rect">
            <a:avLst/>
          </a:prstGeom>
          <a:solidFill>
            <a:srgbClr val="92D050"/>
          </a:solidFill>
          <a:ln w="12700">
            <a:solidFill>
              <a:srgbClr val="262626"/>
            </a:solidFill>
          </a:ln>
        </p:spPr>
        <p:style>
          <a:lnRef idx="1">
            <a:schemeClr val="accent1"/>
          </a:lnRef>
          <a:fillRef idx="3">
            <a:schemeClr val="accent1"/>
          </a:fillRef>
          <a:effectRef idx="2">
            <a:schemeClr val="accent1"/>
          </a:effectRef>
          <a:fontRef idx="minor">
            <a:schemeClr val="lt1"/>
          </a:fontRef>
        </p:style>
        <p:txBody>
          <a:bodyPr wrap="square" lIns="72000" tIns="72000" rIns="72000" bIns="72000" rtlCol="0" anchor="ctr">
            <a:noAutofit/>
          </a:bodyPr>
          <a:lstStyle/>
          <a:p>
            <a:pPr algn="ctr"/>
            <a:r>
              <a:rPr lang="en-US" dirty="0">
                <a:solidFill>
                  <a:schemeClr val="bg1"/>
                </a:solidFill>
              </a:rPr>
              <a:t>Traditional Software</a:t>
            </a:r>
            <a:endParaRPr lang="en-GB" dirty="0" err="1">
              <a:solidFill>
                <a:schemeClr val="bg1"/>
              </a:solidFill>
            </a:endParaRPr>
          </a:p>
        </p:txBody>
      </p:sp>
      <p:sp>
        <p:nvSpPr>
          <p:cNvPr id="7" name="Rectangle 6">
            <a:extLst>
              <a:ext uri="{FF2B5EF4-FFF2-40B4-BE49-F238E27FC236}">
                <a16:creationId xmlns:a16="http://schemas.microsoft.com/office/drawing/2014/main" id="{92A93659-9D16-A37F-F0DA-41522F5E300E}"/>
              </a:ext>
            </a:extLst>
          </p:cNvPr>
          <p:cNvSpPr/>
          <p:nvPr/>
        </p:nvSpPr>
        <p:spPr>
          <a:xfrm>
            <a:off x="358773" y="2055741"/>
            <a:ext cx="2498726" cy="1087274"/>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vert="vert270" rtlCol="0" anchor="t" anchorCtr="0"/>
          <a:lstStyle/>
          <a:p>
            <a:pPr algn="ctr"/>
            <a:r>
              <a:rPr lang="en-US" sz="1200" dirty="0"/>
              <a:t>user provides</a:t>
            </a:r>
            <a:endParaRPr lang="en-GB" sz="1200" dirty="0"/>
          </a:p>
        </p:txBody>
      </p:sp>
      <p:sp>
        <p:nvSpPr>
          <p:cNvPr id="8" name="TextBox 7">
            <a:extLst>
              <a:ext uri="{FF2B5EF4-FFF2-40B4-BE49-F238E27FC236}">
                <a16:creationId xmlns:a16="http://schemas.microsoft.com/office/drawing/2014/main" id="{12AA8218-7EB0-1922-9A5B-777439E80A0C}"/>
              </a:ext>
            </a:extLst>
          </p:cNvPr>
          <p:cNvSpPr txBox="1"/>
          <p:nvPr/>
        </p:nvSpPr>
        <p:spPr>
          <a:xfrm>
            <a:off x="1341567" y="2135928"/>
            <a:ext cx="1270387" cy="288000"/>
          </a:xfrm>
          <a:prstGeom prst="rect">
            <a:avLst/>
          </a:prstGeom>
          <a:ln/>
        </p:spPr>
        <p:style>
          <a:lnRef idx="2">
            <a:schemeClr val="accent1">
              <a:shade val="15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sz="1400" dirty="0">
                <a:solidFill>
                  <a:schemeClr val="bg1"/>
                </a:solidFill>
              </a:rPr>
              <a:t>input</a:t>
            </a:r>
            <a:endParaRPr lang="en-GB" sz="1400" dirty="0" err="1">
              <a:solidFill>
                <a:schemeClr val="bg1"/>
              </a:solidFill>
            </a:endParaRPr>
          </a:p>
        </p:txBody>
      </p:sp>
      <p:sp>
        <p:nvSpPr>
          <p:cNvPr id="9" name="TextBox 8">
            <a:extLst>
              <a:ext uri="{FF2B5EF4-FFF2-40B4-BE49-F238E27FC236}">
                <a16:creationId xmlns:a16="http://schemas.microsoft.com/office/drawing/2014/main" id="{DF0640FE-8AAC-52C0-37A3-32F560962209}"/>
              </a:ext>
            </a:extLst>
          </p:cNvPr>
          <p:cNvSpPr txBox="1"/>
          <p:nvPr/>
        </p:nvSpPr>
        <p:spPr>
          <a:xfrm>
            <a:off x="1341566" y="2745695"/>
            <a:ext cx="1270387" cy="288000"/>
          </a:xfrm>
          <a:prstGeom prst="rect">
            <a:avLst/>
          </a:prstGeom>
          <a:ln/>
        </p:spPr>
        <p:style>
          <a:lnRef idx="2">
            <a:schemeClr val="accent1">
              <a:shade val="15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sz="1400" dirty="0">
                <a:solidFill>
                  <a:schemeClr val="bg1"/>
                </a:solidFill>
              </a:rPr>
              <a:t>rules</a:t>
            </a:r>
            <a:endParaRPr lang="en-GB" dirty="0" err="1">
              <a:solidFill>
                <a:schemeClr val="bg1"/>
              </a:solidFill>
            </a:endParaRPr>
          </a:p>
        </p:txBody>
      </p:sp>
      <p:sp>
        <p:nvSpPr>
          <p:cNvPr id="10" name="Rectangle 9">
            <a:extLst>
              <a:ext uri="{FF2B5EF4-FFF2-40B4-BE49-F238E27FC236}">
                <a16:creationId xmlns:a16="http://schemas.microsoft.com/office/drawing/2014/main" id="{E28F8BF5-C9CA-6749-FB54-5903E298B1C2}"/>
              </a:ext>
            </a:extLst>
          </p:cNvPr>
          <p:cNvSpPr/>
          <p:nvPr/>
        </p:nvSpPr>
        <p:spPr>
          <a:xfrm>
            <a:off x="358774" y="3612550"/>
            <a:ext cx="2498726" cy="720000"/>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vert="vert270" rtlCol="0" anchor="t" anchorCtr="0"/>
          <a:lstStyle/>
          <a:p>
            <a:pPr algn="ctr"/>
            <a:r>
              <a:rPr lang="en-US" sz="1200" dirty="0"/>
              <a:t>produced</a:t>
            </a:r>
            <a:endParaRPr lang="en-GB" sz="1200" dirty="0"/>
          </a:p>
        </p:txBody>
      </p:sp>
      <p:sp>
        <p:nvSpPr>
          <p:cNvPr id="11" name="TextBox 10">
            <a:extLst>
              <a:ext uri="{FF2B5EF4-FFF2-40B4-BE49-F238E27FC236}">
                <a16:creationId xmlns:a16="http://schemas.microsoft.com/office/drawing/2014/main" id="{2B4861AB-F472-B0AC-968F-13E3063E1588}"/>
              </a:ext>
            </a:extLst>
          </p:cNvPr>
          <p:cNvSpPr txBox="1"/>
          <p:nvPr/>
        </p:nvSpPr>
        <p:spPr>
          <a:xfrm>
            <a:off x="1341566" y="3792554"/>
            <a:ext cx="1270387" cy="288000"/>
          </a:xfrm>
          <a:prstGeom prst="rect">
            <a:avLst/>
          </a:prstGeom>
          <a:ln/>
        </p:spPr>
        <p:style>
          <a:lnRef idx="2">
            <a:schemeClr val="accent1">
              <a:shade val="15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sz="1400" dirty="0">
                <a:solidFill>
                  <a:schemeClr val="bg1"/>
                </a:solidFill>
              </a:rPr>
              <a:t>output</a:t>
            </a:r>
            <a:endParaRPr lang="en-GB" sz="1400" dirty="0" err="1">
              <a:solidFill>
                <a:schemeClr val="bg1"/>
              </a:solidFill>
            </a:endParaRPr>
          </a:p>
        </p:txBody>
      </p:sp>
      <p:sp>
        <p:nvSpPr>
          <p:cNvPr id="12" name="Plus Sign 11">
            <a:extLst>
              <a:ext uri="{FF2B5EF4-FFF2-40B4-BE49-F238E27FC236}">
                <a16:creationId xmlns:a16="http://schemas.microsoft.com/office/drawing/2014/main" id="{4DA2E537-B2B3-86F1-45B0-A0A8B305B20C}"/>
              </a:ext>
            </a:extLst>
          </p:cNvPr>
          <p:cNvSpPr/>
          <p:nvPr/>
        </p:nvSpPr>
        <p:spPr>
          <a:xfrm>
            <a:off x="1884639" y="2470975"/>
            <a:ext cx="216000" cy="216000"/>
          </a:xfrm>
          <a:prstGeom prst="mathPlu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Down 12">
            <a:extLst>
              <a:ext uri="{FF2B5EF4-FFF2-40B4-BE49-F238E27FC236}">
                <a16:creationId xmlns:a16="http://schemas.microsoft.com/office/drawing/2014/main" id="{CFD78E94-A62E-21C3-83F9-ED6E76FAA977}"/>
              </a:ext>
            </a:extLst>
          </p:cNvPr>
          <p:cNvSpPr/>
          <p:nvPr/>
        </p:nvSpPr>
        <p:spPr>
          <a:xfrm>
            <a:off x="1884639" y="3224831"/>
            <a:ext cx="216000" cy="315727"/>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311367D8-467F-61A4-EECE-C252130D4646}"/>
              </a:ext>
            </a:extLst>
          </p:cNvPr>
          <p:cNvSpPr txBox="1"/>
          <p:nvPr/>
        </p:nvSpPr>
        <p:spPr>
          <a:xfrm>
            <a:off x="3400570" y="1420173"/>
            <a:ext cx="2498725" cy="503878"/>
          </a:xfrm>
          <a:prstGeom prst="rect">
            <a:avLst/>
          </a:prstGeom>
          <a:solidFill>
            <a:schemeClr val="accent1">
              <a:lumMod val="40000"/>
              <a:lumOff val="60000"/>
            </a:schemeClr>
          </a:solidFill>
          <a:ln w="12700">
            <a:solidFill>
              <a:srgbClr val="262626"/>
            </a:solidFill>
          </a:ln>
        </p:spPr>
        <p:style>
          <a:lnRef idx="1">
            <a:schemeClr val="accent1"/>
          </a:lnRef>
          <a:fillRef idx="3">
            <a:schemeClr val="accent1"/>
          </a:fillRef>
          <a:effectRef idx="2">
            <a:schemeClr val="accent1"/>
          </a:effectRef>
          <a:fontRef idx="minor">
            <a:schemeClr val="lt1"/>
          </a:fontRef>
        </p:style>
        <p:txBody>
          <a:bodyPr wrap="square" lIns="72000" tIns="72000" rIns="72000" bIns="72000" rtlCol="0" anchor="ctr">
            <a:noAutofit/>
          </a:bodyPr>
          <a:lstStyle/>
          <a:p>
            <a:pPr algn="ctr"/>
            <a:r>
              <a:rPr lang="en-US" dirty="0">
                <a:solidFill>
                  <a:schemeClr val="bg1"/>
                </a:solidFill>
              </a:rPr>
              <a:t>AI Algorithm</a:t>
            </a:r>
            <a:endParaRPr lang="en-GB" dirty="0" err="1">
              <a:solidFill>
                <a:schemeClr val="bg1"/>
              </a:solidFill>
            </a:endParaRPr>
          </a:p>
        </p:txBody>
      </p:sp>
      <p:sp>
        <p:nvSpPr>
          <p:cNvPr id="15" name="Rectangle 14">
            <a:extLst>
              <a:ext uri="{FF2B5EF4-FFF2-40B4-BE49-F238E27FC236}">
                <a16:creationId xmlns:a16="http://schemas.microsoft.com/office/drawing/2014/main" id="{CFA42AC3-CB56-10A8-3661-38A16EF0011E}"/>
              </a:ext>
            </a:extLst>
          </p:cNvPr>
          <p:cNvSpPr/>
          <p:nvPr/>
        </p:nvSpPr>
        <p:spPr>
          <a:xfrm>
            <a:off x="3400570" y="2055741"/>
            <a:ext cx="2498726" cy="1087274"/>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vert="vert270" rtlCol="0" anchor="t" anchorCtr="0"/>
          <a:lstStyle/>
          <a:p>
            <a:pPr algn="ctr"/>
            <a:r>
              <a:rPr lang="en-US" sz="1200" dirty="0"/>
              <a:t>user provides</a:t>
            </a:r>
            <a:endParaRPr lang="en-GB" sz="1200" dirty="0"/>
          </a:p>
        </p:txBody>
      </p:sp>
      <p:sp>
        <p:nvSpPr>
          <p:cNvPr id="16" name="TextBox 15">
            <a:extLst>
              <a:ext uri="{FF2B5EF4-FFF2-40B4-BE49-F238E27FC236}">
                <a16:creationId xmlns:a16="http://schemas.microsoft.com/office/drawing/2014/main" id="{24B53669-1D8D-6FA5-050B-EAA6C42936EC}"/>
              </a:ext>
            </a:extLst>
          </p:cNvPr>
          <p:cNvSpPr txBox="1"/>
          <p:nvPr/>
        </p:nvSpPr>
        <p:spPr>
          <a:xfrm>
            <a:off x="4383364" y="2135928"/>
            <a:ext cx="1270387" cy="288000"/>
          </a:xfrm>
          <a:prstGeom prst="rect">
            <a:avLst/>
          </a:prstGeom>
          <a:solidFill>
            <a:srgbClr val="E9EC7C"/>
          </a:solidFill>
          <a:ln/>
        </p:spPr>
        <p:style>
          <a:lnRef idx="2">
            <a:schemeClr val="accent1">
              <a:shade val="15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sz="1400" dirty="0">
                <a:solidFill>
                  <a:schemeClr val="tx1"/>
                </a:solidFill>
              </a:rPr>
              <a:t>input</a:t>
            </a:r>
            <a:endParaRPr lang="en-GB" sz="1400" dirty="0" err="1">
              <a:solidFill>
                <a:schemeClr val="tx1"/>
              </a:solidFill>
            </a:endParaRPr>
          </a:p>
        </p:txBody>
      </p:sp>
      <p:sp>
        <p:nvSpPr>
          <p:cNvPr id="17" name="TextBox 16">
            <a:extLst>
              <a:ext uri="{FF2B5EF4-FFF2-40B4-BE49-F238E27FC236}">
                <a16:creationId xmlns:a16="http://schemas.microsoft.com/office/drawing/2014/main" id="{18A53ED3-9F8C-A547-D8E5-A6657E40250E}"/>
              </a:ext>
            </a:extLst>
          </p:cNvPr>
          <p:cNvSpPr txBox="1"/>
          <p:nvPr/>
        </p:nvSpPr>
        <p:spPr>
          <a:xfrm>
            <a:off x="4383363" y="2745695"/>
            <a:ext cx="1270387" cy="288000"/>
          </a:xfrm>
          <a:prstGeom prst="rect">
            <a:avLst/>
          </a:prstGeom>
          <a:solidFill>
            <a:srgbClr val="E9EC7C"/>
          </a:solidFill>
          <a:ln/>
        </p:spPr>
        <p:style>
          <a:lnRef idx="2">
            <a:schemeClr val="accent1">
              <a:shade val="15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sz="1400" dirty="0">
                <a:solidFill>
                  <a:schemeClr val="tx1"/>
                </a:solidFill>
              </a:rPr>
              <a:t>output</a:t>
            </a:r>
            <a:endParaRPr lang="en-GB" dirty="0" err="1">
              <a:solidFill>
                <a:schemeClr val="tx1"/>
              </a:solidFill>
            </a:endParaRPr>
          </a:p>
        </p:txBody>
      </p:sp>
      <p:sp>
        <p:nvSpPr>
          <p:cNvPr id="18" name="Rectangle 17">
            <a:extLst>
              <a:ext uri="{FF2B5EF4-FFF2-40B4-BE49-F238E27FC236}">
                <a16:creationId xmlns:a16="http://schemas.microsoft.com/office/drawing/2014/main" id="{94D8A765-18C8-08C3-7C8D-D915F55A96B0}"/>
              </a:ext>
            </a:extLst>
          </p:cNvPr>
          <p:cNvSpPr/>
          <p:nvPr/>
        </p:nvSpPr>
        <p:spPr>
          <a:xfrm>
            <a:off x="3400571" y="3612550"/>
            <a:ext cx="2498726" cy="720000"/>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vert="vert270" rtlCol="0" anchor="t" anchorCtr="0"/>
          <a:lstStyle/>
          <a:p>
            <a:pPr algn="ctr"/>
            <a:r>
              <a:rPr lang="en-US" sz="1200" dirty="0"/>
              <a:t>produced</a:t>
            </a:r>
            <a:endParaRPr lang="en-GB" sz="1200" dirty="0"/>
          </a:p>
        </p:txBody>
      </p:sp>
      <p:sp>
        <p:nvSpPr>
          <p:cNvPr id="19" name="TextBox 18">
            <a:extLst>
              <a:ext uri="{FF2B5EF4-FFF2-40B4-BE49-F238E27FC236}">
                <a16:creationId xmlns:a16="http://schemas.microsoft.com/office/drawing/2014/main" id="{BE8B462B-A11F-4F24-4DC5-27C037F4337B}"/>
              </a:ext>
            </a:extLst>
          </p:cNvPr>
          <p:cNvSpPr txBox="1"/>
          <p:nvPr/>
        </p:nvSpPr>
        <p:spPr>
          <a:xfrm>
            <a:off x="4383363" y="3792554"/>
            <a:ext cx="1270387" cy="288000"/>
          </a:xfrm>
          <a:prstGeom prst="rect">
            <a:avLst/>
          </a:prstGeom>
          <a:solidFill>
            <a:srgbClr val="E9EC7C"/>
          </a:solidFill>
          <a:ln/>
        </p:spPr>
        <p:style>
          <a:lnRef idx="2">
            <a:schemeClr val="accent1">
              <a:shade val="15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sz="1400" dirty="0">
                <a:solidFill>
                  <a:schemeClr val="tx1"/>
                </a:solidFill>
              </a:rPr>
              <a:t>rules</a:t>
            </a:r>
            <a:endParaRPr lang="en-GB" sz="1400" dirty="0" err="1">
              <a:solidFill>
                <a:schemeClr val="tx1"/>
              </a:solidFill>
            </a:endParaRPr>
          </a:p>
        </p:txBody>
      </p:sp>
      <p:sp>
        <p:nvSpPr>
          <p:cNvPr id="20" name="Plus Sign 19">
            <a:extLst>
              <a:ext uri="{FF2B5EF4-FFF2-40B4-BE49-F238E27FC236}">
                <a16:creationId xmlns:a16="http://schemas.microsoft.com/office/drawing/2014/main" id="{1F00806E-AF04-5B4B-9532-8E975DEAF3B2}"/>
              </a:ext>
            </a:extLst>
          </p:cNvPr>
          <p:cNvSpPr/>
          <p:nvPr/>
        </p:nvSpPr>
        <p:spPr>
          <a:xfrm>
            <a:off x="4926436" y="2470975"/>
            <a:ext cx="216000" cy="216000"/>
          </a:xfrm>
          <a:prstGeom prst="mathPlus">
            <a:avLst/>
          </a:prstGeom>
          <a:solidFill>
            <a:srgbClr val="E9EC7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Arrow: Down 20">
            <a:extLst>
              <a:ext uri="{FF2B5EF4-FFF2-40B4-BE49-F238E27FC236}">
                <a16:creationId xmlns:a16="http://schemas.microsoft.com/office/drawing/2014/main" id="{48F546F4-94C9-6BF2-64A2-981465D0BAB2}"/>
              </a:ext>
            </a:extLst>
          </p:cNvPr>
          <p:cNvSpPr/>
          <p:nvPr/>
        </p:nvSpPr>
        <p:spPr>
          <a:xfrm>
            <a:off x="4926436" y="3224831"/>
            <a:ext cx="216000" cy="315727"/>
          </a:xfrm>
          <a:prstGeom prst="downArrow">
            <a:avLst/>
          </a:prstGeom>
          <a:solidFill>
            <a:srgbClr val="E9EC7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139DADC3-7EB3-58F5-669D-E60608A4E583}"/>
              </a:ext>
            </a:extLst>
          </p:cNvPr>
          <p:cNvSpPr txBox="1"/>
          <p:nvPr/>
        </p:nvSpPr>
        <p:spPr>
          <a:xfrm>
            <a:off x="6286503" y="1513662"/>
            <a:ext cx="2717894" cy="1407351"/>
          </a:xfrm>
          <a:prstGeom prst="rect">
            <a:avLst/>
          </a:prstGeom>
        </p:spPr>
        <p:style>
          <a:lnRef idx="1">
            <a:schemeClr val="accent1"/>
          </a:lnRef>
          <a:fillRef idx="3">
            <a:schemeClr val="accent1"/>
          </a:fillRef>
          <a:effectRef idx="2">
            <a:schemeClr val="accent1"/>
          </a:effectRef>
          <a:fontRef idx="minor">
            <a:schemeClr val="lt1"/>
          </a:fontRef>
        </p:style>
        <p:txBody>
          <a:bodyPr wrap="square" lIns="72000" tIns="72000" rIns="72000" bIns="72000" rtlCol="0" anchor="ctr">
            <a:noAutofit/>
          </a:bodyPr>
          <a:lstStyle/>
          <a:p>
            <a:pPr algn="just"/>
            <a:r>
              <a:rPr lang="en-US" sz="1600" b="1" dirty="0">
                <a:solidFill>
                  <a:schemeClr val="bg1"/>
                </a:solidFill>
              </a:rPr>
              <a:t>PROs</a:t>
            </a:r>
            <a:endParaRPr lang="en-US" sz="1400" b="1" dirty="0">
              <a:solidFill>
                <a:schemeClr val="bg1"/>
              </a:solidFill>
            </a:endParaRPr>
          </a:p>
          <a:p>
            <a:pPr marL="285750" indent="-285750" algn="just">
              <a:buFont typeface="Arial" panose="020B0604020202020204" pitchFamily="34" charset="0"/>
              <a:buChar char="•"/>
            </a:pPr>
            <a:r>
              <a:rPr lang="en-US" sz="1400" dirty="0">
                <a:solidFill>
                  <a:schemeClr val="bg1"/>
                </a:solidFill>
              </a:rPr>
              <a:t>It can adapt easily</a:t>
            </a:r>
          </a:p>
          <a:p>
            <a:pPr marL="285750" indent="-285750" algn="just">
              <a:buFont typeface="Arial" panose="020B0604020202020204" pitchFamily="34" charset="0"/>
              <a:buChar char="•"/>
            </a:pPr>
            <a:r>
              <a:rPr lang="en-US" sz="1400" dirty="0">
                <a:solidFill>
                  <a:schemeClr val="bg1"/>
                </a:solidFill>
              </a:rPr>
              <a:t>It can handle complex problem</a:t>
            </a:r>
          </a:p>
          <a:p>
            <a:pPr marL="285750" indent="-285750" algn="just">
              <a:buFont typeface="Arial" panose="020B0604020202020204" pitchFamily="34" charset="0"/>
              <a:buChar char="•"/>
            </a:pPr>
            <a:r>
              <a:rPr lang="en-US" sz="1400" dirty="0">
                <a:solidFill>
                  <a:schemeClr val="bg1"/>
                </a:solidFill>
              </a:rPr>
              <a:t>We don’t need to fully know the physics</a:t>
            </a:r>
            <a:endParaRPr lang="en-GB" sz="1400" dirty="0" err="1">
              <a:solidFill>
                <a:schemeClr val="bg1"/>
              </a:solidFill>
            </a:endParaRPr>
          </a:p>
        </p:txBody>
      </p:sp>
      <p:sp>
        <p:nvSpPr>
          <p:cNvPr id="24" name="TextBox 23">
            <a:extLst>
              <a:ext uri="{FF2B5EF4-FFF2-40B4-BE49-F238E27FC236}">
                <a16:creationId xmlns:a16="http://schemas.microsoft.com/office/drawing/2014/main" id="{CE54C495-E660-4564-244B-9E5B323FE91A}"/>
              </a:ext>
            </a:extLst>
          </p:cNvPr>
          <p:cNvSpPr txBox="1"/>
          <p:nvPr/>
        </p:nvSpPr>
        <p:spPr>
          <a:xfrm>
            <a:off x="6286502" y="3148052"/>
            <a:ext cx="2717894" cy="1023958"/>
          </a:xfrm>
          <a:prstGeom prst="rect">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wrap="square" lIns="72000" tIns="72000" rIns="72000" bIns="72000" rtlCol="0" anchor="ctr">
            <a:noAutofit/>
          </a:bodyPr>
          <a:lstStyle/>
          <a:p>
            <a:pPr algn="just"/>
            <a:r>
              <a:rPr lang="en-US" sz="1600" b="1" dirty="0">
                <a:solidFill>
                  <a:schemeClr val="bg1"/>
                </a:solidFill>
              </a:rPr>
              <a:t>CONs</a:t>
            </a:r>
            <a:endParaRPr lang="en-US" sz="1400" b="1" dirty="0">
              <a:solidFill>
                <a:schemeClr val="bg1"/>
              </a:solidFill>
            </a:endParaRPr>
          </a:p>
          <a:p>
            <a:pPr marL="285750" indent="-285750">
              <a:buFont typeface="Arial" panose="020B0604020202020204" pitchFamily="34" charset="0"/>
              <a:buChar char="•"/>
            </a:pPr>
            <a:r>
              <a:rPr lang="en-US" sz="1400" dirty="0">
                <a:solidFill>
                  <a:schemeClr val="bg1"/>
                </a:solidFill>
              </a:rPr>
              <a:t>Often obscure</a:t>
            </a:r>
          </a:p>
          <a:p>
            <a:pPr marL="285750" indent="-285750">
              <a:buFont typeface="Arial" panose="020B0604020202020204" pitchFamily="34" charset="0"/>
              <a:buChar char="•"/>
            </a:pPr>
            <a:r>
              <a:rPr lang="en-US" sz="1400" dirty="0">
                <a:solidFill>
                  <a:schemeClr val="bg1"/>
                </a:solidFill>
              </a:rPr>
              <a:t>It can produce unexpected results</a:t>
            </a:r>
          </a:p>
        </p:txBody>
      </p:sp>
      <p:sp>
        <p:nvSpPr>
          <p:cNvPr id="4" name="Footer Placeholder 3">
            <a:extLst>
              <a:ext uri="{FF2B5EF4-FFF2-40B4-BE49-F238E27FC236}">
                <a16:creationId xmlns:a16="http://schemas.microsoft.com/office/drawing/2014/main" id="{8B869E5A-08FE-8BDB-7733-FEF25349A3F5}"/>
              </a:ext>
            </a:extLst>
          </p:cNvPr>
          <p:cNvSpPr>
            <a:spLocks noGrp="1"/>
          </p:cNvSpPr>
          <p:nvPr>
            <p:ph type="ftr" sz="quarter" idx="3"/>
          </p:nvPr>
        </p:nvSpPr>
        <p:spPr/>
        <p:txBody>
          <a:bodyPr/>
          <a:lstStyle/>
          <a:p>
            <a:r>
              <a:rPr lang="en-US"/>
              <a:t>"We engineer invention through curiosity and creativity using our core technology"</a:t>
            </a:r>
            <a:endParaRPr lang="en-GB" dirty="0"/>
          </a:p>
        </p:txBody>
      </p:sp>
      <p:sp>
        <p:nvSpPr>
          <p:cNvPr id="5" name="Slide Number Placeholder 4">
            <a:extLst>
              <a:ext uri="{FF2B5EF4-FFF2-40B4-BE49-F238E27FC236}">
                <a16:creationId xmlns:a16="http://schemas.microsoft.com/office/drawing/2014/main" id="{50756977-3D5B-C588-EBB2-565224AE36C4}"/>
              </a:ext>
            </a:extLst>
          </p:cNvPr>
          <p:cNvSpPr>
            <a:spLocks noGrp="1"/>
          </p:cNvSpPr>
          <p:nvPr>
            <p:ph type="sldNum" sz="quarter" idx="4"/>
          </p:nvPr>
        </p:nvSpPr>
        <p:spPr/>
        <p:txBody>
          <a:bodyPr/>
          <a:lstStyle/>
          <a:p>
            <a:r>
              <a:rPr lang="en-GB" dirty="0"/>
              <a:t>6</a:t>
            </a:r>
          </a:p>
        </p:txBody>
      </p:sp>
    </p:spTree>
    <p:extLst>
      <p:ext uri="{BB962C8B-B14F-4D97-AF65-F5344CB8AC3E}">
        <p14:creationId xmlns:p14="http://schemas.microsoft.com/office/powerpoint/2010/main" val="582881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3" grpId="0" animBg="1"/>
      <p:bldP spid="2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194A5-A914-4051-AF4F-65BB05764684}"/>
              </a:ext>
            </a:extLst>
          </p:cNvPr>
          <p:cNvSpPr>
            <a:spLocks noGrp="1"/>
          </p:cNvSpPr>
          <p:nvPr>
            <p:ph type="title"/>
          </p:nvPr>
        </p:nvSpPr>
        <p:spPr>
          <a:xfrm>
            <a:off x="358774" y="673101"/>
            <a:ext cx="8426451" cy="360099"/>
          </a:xfrm>
        </p:spPr>
        <p:txBody>
          <a:bodyPr/>
          <a:lstStyle/>
          <a:p>
            <a:r>
              <a:rPr lang="en-US" dirty="0"/>
              <a:t>Step 3: Build DNN and Compare Results with FE</a:t>
            </a:r>
            <a:endParaRPr lang="en-GB" dirty="0"/>
          </a:p>
        </p:txBody>
      </p:sp>
      <p:sp>
        <p:nvSpPr>
          <p:cNvPr id="3" name="SmartArt Placeholder 2">
            <a:extLst>
              <a:ext uri="{FF2B5EF4-FFF2-40B4-BE49-F238E27FC236}">
                <a16:creationId xmlns:a16="http://schemas.microsoft.com/office/drawing/2014/main" id="{2161F724-01A0-1116-B2E6-9C3D6195AB14}"/>
              </a:ext>
            </a:extLst>
          </p:cNvPr>
          <p:cNvSpPr>
            <a:spLocks noGrp="1"/>
          </p:cNvSpPr>
          <p:nvPr>
            <p:ph type="dgm" sz="quarter" idx="19"/>
          </p:nvPr>
        </p:nvSpPr>
        <p:spPr/>
        <p:txBody>
          <a:bodyPr/>
          <a:lstStyle/>
          <a:p>
            <a:endParaRPr lang="en-GB"/>
          </a:p>
        </p:txBody>
      </p:sp>
      <p:sp>
        <p:nvSpPr>
          <p:cNvPr id="4" name="Content Placeholder 3">
            <a:extLst>
              <a:ext uri="{FF2B5EF4-FFF2-40B4-BE49-F238E27FC236}">
                <a16:creationId xmlns:a16="http://schemas.microsoft.com/office/drawing/2014/main" id="{6355498F-F17A-1901-511B-D48B49576E16}"/>
              </a:ext>
            </a:extLst>
          </p:cNvPr>
          <p:cNvSpPr>
            <a:spLocks noGrp="1"/>
          </p:cNvSpPr>
          <p:nvPr>
            <p:ph sz="quarter" idx="20"/>
          </p:nvPr>
        </p:nvSpPr>
        <p:spPr/>
        <p:txBody>
          <a:bodyPr/>
          <a:lstStyle/>
          <a:p>
            <a:pPr marL="342900" indent="-342900">
              <a:lnSpc>
                <a:spcPct val="100000"/>
              </a:lnSpc>
              <a:spcAft>
                <a:spcPts val="600"/>
              </a:spcAft>
              <a:buFont typeface="+mj-lt"/>
              <a:buAutoNum type="alphaLcParenR"/>
            </a:pPr>
            <a:r>
              <a:rPr lang="en-US" dirty="0"/>
              <a:t>Number of points in DoE needed</a:t>
            </a:r>
          </a:p>
          <a:p>
            <a:pPr marL="342900" indent="-342900">
              <a:lnSpc>
                <a:spcPct val="100000"/>
              </a:lnSpc>
              <a:spcAft>
                <a:spcPts val="600"/>
              </a:spcAft>
              <a:buFont typeface="+mj-lt"/>
              <a:buAutoNum type="alphaLcParenR"/>
            </a:pPr>
            <a:r>
              <a:rPr lang="en-US" dirty="0"/>
              <a:t>Optimal Learning Rate</a:t>
            </a:r>
          </a:p>
          <a:p>
            <a:pPr marL="342900" indent="-342900">
              <a:lnSpc>
                <a:spcPct val="100000"/>
              </a:lnSpc>
              <a:spcAft>
                <a:spcPts val="600"/>
              </a:spcAft>
              <a:buFont typeface="+mj-lt"/>
              <a:buAutoNum type="alphaLcParenR"/>
            </a:pPr>
            <a:r>
              <a:rPr lang="en-US" dirty="0"/>
              <a:t>Number of Epochs (duration of the training):</a:t>
            </a:r>
          </a:p>
          <a:p>
            <a:pPr marL="342900" indent="-342900">
              <a:lnSpc>
                <a:spcPct val="100000"/>
              </a:lnSpc>
              <a:spcAft>
                <a:spcPts val="600"/>
              </a:spcAft>
              <a:buFont typeface="+mj-lt"/>
              <a:buAutoNum type="alphaLcParenR"/>
            </a:pPr>
            <a:r>
              <a:rPr lang="en-US" dirty="0"/>
              <a:t>Layer Structure</a:t>
            </a:r>
          </a:p>
          <a:p>
            <a:pPr marL="342900" indent="-342900">
              <a:buFont typeface="+mj-lt"/>
              <a:buAutoNum type="alphaLcParenR"/>
            </a:pPr>
            <a:endParaRPr lang="en-GB" dirty="0"/>
          </a:p>
        </p:txBody>
      </p:sp>
      <p:sp>
        <p:nvSpPr>
          <p:cNvPr id="5" name="Footer Placeholder 4">
            <a:extLst>
              <a:ext uri="{FF2B5EF4-FFF2-40B4-BE49-F238E27FC236}">
                <a16:creationId xmlns:a16="http://schemas.microsoft.com/office/drawing/2014/main" id="{248500EF-6C93-45AD-EE77-DA73E0E77A6F}"/>
              </a:ext>
            </a:extLst>
          </p:cNvPr>
          <p:cNvSpPr>
            <a:spLocks noGrp="1"/>
          </p:cNvSpPr>
          <p:nvPr>
            <p:ph type="ftr" sz="quarter" idx="3"/>
          </p:nvPr>
        </p:nvSpPr>
        <p:spPr/>
        <p:txBody>
          <a:bodyPr/>
          <a:lstStyle/>
          <a:p>
            <a:r>
              <a:rPr lang="en-US"/>
              <a:t>"We engineer invention through curiosity and creativity using our core technology"</a:t>
            </a:r>
            <a:endParaRPr lang="en-GB" dirty="0"/>
          </a:p>
        </p:txBody>
      </p:sp>
      <p:sp>
        <p:nvSpPr>
          <p:cNvPr id="6" name="Slide Number Placeholder 5">
            <a:extLst>
              <a:ext uri="{FF2B5EF4-FFF2-40B4-BE49-F238E27FC236}">
                <a16:creationId xmlns:a16="http://schemas.microsoft.com/office/drawing/2014/main" id="{B0D43156-A10D-371E-6472-B5081E6A4634}"/>
              </a:ext>
            </a:extLst>
          </p:cNvPr>
          <p:cNvSpPr>
            <a:spLocks noGrp="1"/>
          </p:cNvSpPr>
          <p:nvPr>
            <p:ph type="sldNum" sz="quarter" idx="4"/>
          </p:nvPr>
        </p:nvSpPr>
        <p:spPr/>
        <p:txBody>
          <a:bodyPr/>
          <a:lstStyle/>
          <a:p>
            <a:r>
              <a:rPr lang="en-GB" dirty="0"/>
              <a:t>7</a:t>
            </a:r>
          </a:p>
        </p:txBody>
      </p:sp>
    </p:spTree>
    <p:extLst>
      <p:ext uri="{BB962C8B-B14F-4D97-AF65-F5344CB8AC3E}">
        <p14:creationId xmlns:p14="http://schemas.microsoft.com/office/powerpoint/2010/main" val="387741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673B5-BA41-D84C-0EB9-410B2A25C8A2}"/>
              </a:ext>
            </a:extLst>
          </p:cNvPr>
          <p:cNvSpPr>
            <a:spLocks noGrp="1"/>
          </p:cNvSpPr>
          <p:nvPr>
            <p:ph type="title"/>
          </p:nvPr>
        </p:nvSpPr>
        <p:spPr>
          <a:xfrm>
            <a:off x="358774" y="673101"/>
            <a:ext cx="8426451" cy="360099"/>
          </a:xfrm>
        </p:spPr>
        <p:txBody>
          <a:bodyPr/>
          <a:lstStyle/>
          <a:p>
            <a:r>
              <a:rPr lang="en-US" dirty="0"/>
              <a:t>Step 3.a: Effects of the Number of DoE points</a:t>
            </a:r>
            <a:endParaRPr lang="en-GB" dirty="0"/>
          </a:p>
        </p:txBody>
      </p:sp>
      <p:sp>
        <p:nvSpPr>
          <p:cNvPr id="3" name="SmartArt Placeholder 2">
            <a:extLst>
              <a:ext uri="{FF2B5EF4-FFF2-40B4-BE49-F238E27FC236}">
                <a16:creationId xmlns:a16="http://schemas.microsoft.com/office/drawing/2014/main" id="{6B2B276E-147E-590B-D056-EAE0152B3DEA}"/>
              </a:ext>
            </a:extLst>
          </p:cNvPr>
          <p:cNvSpPr>
            <a:spLocks noGrp="1"/>
          </p:cNvSpPr>
          <p:nvPr>
            <p:ph type="dgm" sz="quarter" idx="19"/>
          </p:nvPr>
        </p:nvSpPr>
        <p:spPr/>
        <p:txBody>
          <a:bodyPr/>
          <a:lstStyle/>
          <a:p>
            <a:endParaRPr lang="en-GB"/>
          </a:p>
        </p:txBody>
      </p:sp>
      <p:sp>
        <p:nvSpPr>
          <p:cNvPr id="4" name="Footer Placeholder 3">
            <a:extLst>
              <a:ext uri="{FF2B5EF4-FFF2-40B4-BE49-F238E27FC236}">
                <a16:creationId xmlns:a16="http://schemas.microsoft.com/office/drawing/2014/main" id="{F97ABC2B-C9BB-B9E4-0568-AC6885690808}"/>
              </a:ext>
            </a:extLst>
          </p:cNvPr>
          <p:cNvSpPr>
            <a:spLocks noGrp="1"/>
          </p:cNvSpPr>
          <p:nvPr>
            <p:ph type="ftr" sz="quarter" idx="3"/>
          </p:nvPr>
        </p:nvSpPr>
        <p:spPr/>
        <p:txBody>
          <a:bodyPr/>
          <a:lstStyle/>
          <a:p>
            <a:r>
              <a:rPr lang="en-US"/>
              <a:t>"We engineer invention through curiosity and creativity using our core technology"</a:t>
            </a:r>
            <a:endParaRPr lang="en-GB" dirty="0"/>
          </a:p>
        </p:txBody>
      </p:sp>
      <p:sp>
        <p:nvSpPr>
          <p:cNvPr id="5" name="Slide Number Placeholder 4">
            <a:extLst>
              <a:ext uri="{FF2B5EF4-FFF2-40B4-BE49-F238E27FC236}">
                <a16:creationId xmlns:a16="http://schemas.microsoft.com/office/drawing/2014/main" id="{A458D619-81E5-E3FE-4A7D-07A1CB3152FA}"/>
              </a:ext>
            </a:extLst>
          </p:cNvPr>
          <p:cNvSpPr>
            <a:spLocks noGrp="1"/>
          </p:cNvSpPr>
          <p:nvPr>
            <p:ph type="sldNum" sz="quarter" idx="4"/>
          </p:nvPr>
        </p:nvSpPr>
        <p:spPr/>
        <p:txBody>
          <a:bodyPr/>
          <a:lstStyle/>
          <a:p>
            <a:r>
              <a:rPr lang="en-GB" dirty="0"/>
              <a:t>8</a:t>
            </a:r>
          </a:p>
        </p:txBody>
      </p:sp>
      <p:pic>
        <p:nvPicPr>
          <p:cNvPr id="10" name="Picture 9">
            <a:extLst>
              <a:ext uri="{FF2B5EF4-FFF2-40B4-BE49-F238E27FC236}">
                <a16:creationId xmlns:a16="http://schemas.microsoft.com/office/drawing/2014/main" id="{389C60C2-B7FC-F83E-7AA3-19A538E871AA}"/>
              </a:ext>
            </a:extLst>
          </p:cNvPr>
          <p:cNvPicPr>
            <a:picLocks noChangeAspect="1"/>
          </p:cNvPicPr>
          <p:nvPr/>
        </p:nvPicPr>
        <p:blipFill>
          <a:blip r:embed="rId2"/>
          <a:srcRect/>
          <a:stretch/>
        </p:blipFill>
        <p:spPr>
          <a:xfrm>
            <a:off x="450761" y="1433788"/>
            <a:ext cx="4186895" cy="2717322"/>
          </a:xfrm>
          <a:prstGeom prst="rect">
            <a:avLst/>
          </a:prstGeom>
        </p:spPr>
      </p:pic>
      <p:sp>
        <p:nvSpPr>
          <p:cNvPr id="11" name="TextBox 10">
            <a:extLst>
              <a:ext uri="{FF2B5EF4-FFF2-40B4-BE49-F238E27FC236}">
                <a16:creationId xmlns:a16="http://schemas.microsoft.com/office/drawing/2014/main" id="{2CC60B5D-2975-E243-7404-D5B35F29C3D3}"/>
              </a:ext>
            </a:extLst>
          </p:cNvPr>
          <p:cNvSpPr txBox="1"/>
          <p:nvPr/>
        </p:nvSpPr>
        <p:spPr>
          <a:xfrm>
            <a:off x="5166260" y="1871684"/>
            <a:ext cx="3618963" cy="2279560"/>
          </a:xfrm>
          <a:prstGeom prst="rect">
            <a:avLst/>
          </a:prstGeom>
          <a:noFill/>
        </p:spPr>
        <p:txBody>
          <a:bodyPr wrap="square" lIns="0" tIns="0" rIns="0" bIns="0" rtlCol="0">
            <a:noAutofit/>
          </a:bodyPr>
          <a:lstStyle/>
          <a:p>
            <a:pPr algn="just">
              <a:lnSpc>
                <a:spcPct val="150000"/>
              </a:lnSpc>
            </a:pPr>
            <a:r>
              <a:rPr lang="en-GB" sz="1600" dirty="0">
                <a:solidFill>
                  <a:schemeClr val="accent2"/>
                </a:solidFill>
              </a:rPr>
              <a:t>Increasing the number of points used to build the DoE greatly improves the accuracy of the DNN predictions, plateauing if more than 6000 points are used, both when compared with the nominal values and with the CMM scanned values</a:t>
            </a:r>
          </a:p>
        </p:txBody>
      </p:sp>
      <p:sp>
        <p:nvSpPr>
          <p:cNvPr id="12" name="TextBox 11">
            <a:extLst>
              <a:ext uri="{FF2B5EF4-FFF2-40B4-BE49-F238E27FC236}">
                <a16:creationId xmlns:a16="http://schemas.microsoft.com/office/drawing/2014/main" id="{A1FAE338-51E9-E53B-92C3-98A9900370E6}"/>
              </a:ext>
            </a:extLst>
          </p:cNvPr>
          <p:cNvSpPr txBox="1"/>
          <p:nvPr/>
        </p:nvSpPr>
        <p:spPr>
          <a:xfrm>
            <a:off x="545517" y="4231394"/>
            <a:ext cx="4278882" cy="504469"/>
          </a:xfrm>
          <a:prstGeom prst="rect">
            <a:avLst/>
          </a:prstGeom>
          <a:noFill/>
        </p:spPr>
        <p:txBody>
          <a:bodyPr wrap="square" lIns="0" tIns="0" rIns="0" bIns="0" rtlCol="0">
            <a:noAutofit/>
          </a:bodyPr>
          <a:lstStyle/>
          <a:p>
            <a:pPr algn="l"/>
            <a:r>
              <a:rPr lang="en-GB" sz="1200" i="1" dirty="0">
                <a:solidFill>
                  <a:schemeClr val="accent2"/>
                </a:solidFill>
              </a:rPr>
              <a:t>MSE between DNN predictions and FE simulation results for nominal and CMM values, increasing the number of points in the DoE</a:t>
            </a:r>
          </a:p>
        </p:txBody>
      </p:sp>
    </p:spTree>
    <p:extLst>
      <p:ext uri="{BB962C8B-B14F-4D97-AF65-F5344CB8AC3E}">
        <p14:creationId xmlns:p14="http://schemas.microsoft.com/office/powerpoint/2010/main" val="4159523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theme/theme1.xml><?xml version="1.0" encoding="utf-8"?>
<a:theme xmlns:a="http://schemas.openxmlformats.org/drawingml/2006/main" name="Office Theme">
  <a:themeElements>
    <a:clrScheme name="FT Technologies">
      <a:dk1>
        <a:sysClr val="windowText" lastClr="000000"/>
      </a:dk1>
      <a:lt1>
        <a:sysClr val="window" lastClr="FFFFFF"/>
      </a:lt1>
      <a:dk2>
        <a:srgbClr val="184598"/>
      </a:dk2>
      <a:lt2>
        <a:srgbClr val="2070B8"/>
      </a:lt2>
      <a:accent1>
        <a:srgbClr val="2A9FDA"/>
      </a:accent1>
      <a:accent2>
        <a:srgbClr val="646464"/>
      </a:accent2>
      <a:accent3>
        <a:srgbClr val="C0C0C0"/>
      </a:accent3>
      <a:accent4>
        <a:srgbClr val="333333"/>
      </a:accent4>
      <a:accent5>
        <a:srgbClr val="E5E9EC"/>
      </a:accent5>
      <a:accent6>
        <a:srgbClr val="184598"/>
      </a:accent6>
      <a:hlink>
        <a:srgbClr val="2070B8"/>
      </a:hlink>
      <a:folHlink>
        <a:srgbClr val="954F72"/>
      </a:folHlink>
    </a:clrScheme>
    <a:fontScheme name="FT Technologies - Calibri">
      <a:majorFont>
        <a:latin typeface="Calibri"/>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noAutofit/>
      </a:bodyPr>
      <a:lstStyle>
        <a:defPPr algn="l">
          <a:defRPr dirty="0" err="1" smtClean="0">
            <a:solidFill>
              <a:schemeClr val="accent2"/>
            </a:solidFill>
          </a:defRPr>
        </a:defPPr>
      </a:lstStyle>
    </a:txDef>
  </a:objectDefaults>
  <a:extraClrSchemeLst/>
  <a:extLst>
    <a:ext uri="{05A4C25C-085E-4340-85A3-A5531E510DB2}">
      <thm15:themeFamily xmlns:thm15="http://schemas.microsoft.com/office/thememl/2012/main" name="2021 PPT Template" id="{2768BD7E-EA12-461E-8E9A-D402D63D53B9}" vid="{7773824E-0724-49FF-8B55-8DC1DAD1AE5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2021 PPT Template - Template format</Template>
  <TotalTime>10960</TotalTime>
  <Words>1130</Words>
  <Application>Microsoft Office PowerPoint</Application>
  <PresentationFormat>On-screen Show (16:9)</PresentationFormat>
  <Paragraphs>148</Paragraphs>
  <Slides>16</Slides>
  <Notes>1</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Aptos</vt:lpstr>
      <vt:lpstr>Arial</vt:lpstr>
      <vt:lpstr>Calibri</vt:lpstr>
      <vt:lpstr>Wingdings</vt:lpstr>
      <vt:lpstr>Office Theme</vt:lpstr>
      <vt:lpstr>Towards Machine Learning for Acoustic Resonance Technology</vt:lpstr>
      <vt:lpstr>Agenda</vt:lpstr>
      <vt:lpstr>Introduction to FT Technologies</vt:lpstr>
      <vt:lpstr>Objectives and Steps of the Study</vt:lpstr>
      <vt:lpstr>Step 1.a: FE Model Definition</vt:lpstr>
      <vt:lpstr>Step 1.b: FE Model Validation</vt:lpstr>
      <vt:lpstr>Traditional Software vs AI</vt:lpstr>
      <vt:lpstr>Step 3: Build DNN and Compare Results with FE</vt:lpstr>
      <vt:lpstr>Step 3.a: Effects of the Number of DoE points</vt:lpstr>
      <vt:lpstr>Step 3.b: Influence of Learning Rate (α)</vt:lpstr>
      <vt:lpstr>Step 3.c: Effects of the Duration of the Training</vt:lpstr>
      <vt:lpstr>Step 3.c: Effects of the Duration of the Training</vt:lpstr>
      <vt:lpstr>Step 3.d: Influence of the Layer Structure</vt:lpstr>
      <vt:lpstr>Conclusions</vt:lpstr>
      <vt:lpstr>References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Elisabetta Merico</dc:creator>
  <cp:lastModifiedBy>Elisabetta Merico</cp:lastModifiedBy>
  <cp:revision>18</cp:revision>
  <dcterms:created xsi:type="dcterms:W3CDTF">2024-07-31T15:13:31Z</dcterms:created>
  <dcterms:modified xsi:type="dcterms:W3CDTF">2024-09-20T12:40:04Z</dcterms:modified>
</cp:coreProperties>
</file>