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4" r:id="rId3"/>
  </p:sldMasterIdLst>
  <p:notesMasterIdLst>
    <p:notesMasterId r:id="rId20"/>
  </p:notesMasterIdLst>
  <p:sldIdLst>
    <p:sldId id="256" r:id="rId4"/>
    <p:sldId id="230718199" r:id="rId5"/>
    <p:sldId id="230718152" r:id="rId6"/>
    <p:sldId id="230718291" r:id="rId7"/>
    <p:sldId id="230718272" r:id="rId8"/>
    <p:sldId id="230718292" r:id="rId9"/>
    <p:sldId id="230718293" r:id="rId10"/>
    <p:sldId id="357" r:id="rId11"/>
    <p:sldId id="230718284" r:id="rId12"/>
    <p:sldId id="230718288" r:id="rId13"/>
    <p:sldId id="230718289" r:id="rId14"/>
    <p:sldId id="230718285" r:id="rId15"/>
    <p:sldId id="230718276" r:id="rId16"/>
    <p:sldId id="230718290" r:id="rId17"/>
    <p:sldId id="230718296" r:id="rId18"/>
    <p:sldId id="23071829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68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16745B-10F4-455A-84FB-7A8CF52DCE62}" v="250" dt="2024-10-15T11:50:28.9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59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jora, A. (Aviral)" userId="8ef7c719-b979-49c6-93fa-feb74e0c9bb0" providerId="ADAL" clId="{1016745B-10F4-455A-84FB-7A8CF52DCE62}"/>
    <pc:docChg chg="undo redo custSel addSld delSld modSld sldOrd">
      <pc:chgData name="Rajora, A. (Aviral)" userId="8ef7c719-b979-49c6-93fa-feb74e0c9bb0" providerId="ADAL" clId="{1016745B-10F4-455A-84FB-7A8CF52DCE62}" dt="2024-10-15T11:51:54.609" v="1173" actId="20577"/>
      <pc:docMkLst>
        <pc:docMk/>
      </pc:docMkLst>
      <pc:sldChg chg="modSp del mod">
        <pc:chgData name="Rajora, A. (Aviral)" userId="8ef7c719-b979-49c6-93fa-feb74e0c9bb0" providerId="ADAL" clId="{1016745B-10F4-455A-84FB-7A8CF52DCE62}" dt="2024-10-15T10:57:15.806" v="1103" actId="47"/>
        <pc:sldMkLst>
          <pc:docMk/>
          <pc:sldMk cId="2523453613" sldId="321"/>
        </pc:sldMkLst>
        <pc:picChg chg="mod">
          <ac:chgData name="Rajora, A. (Aviral)" userId="8ef7c719-b979-49c6-93fa-feb74e0c9bb0" providerId="ADAL" clId="{1016745B-10F4-455A-84FB-7A8CF52DCE62}" dt="2024-10-15T08:42:00.696" v="618" actId="1076"/>
          <ac:picMkLst>
            <pc:docMk/>
            <pc:sldMk cId="2523453613" sldId="321"/>
            <ac:picMk id="10" creationId="{7BBDAE4A-6285-FBE7-0A72-EA947C2BAFD1}"/>
          </ac:picMkLst>
        </pc:picChg>
      </pc:sldChg>
      <pc:sldChg chg="modAnim">
        <pc:chgData name="Rajora, A. (Aviral)" userId="8ef7c719-b979-49c6-93fa-feb74e0c9bb0" providerId="ADAL" clId="{1016745B-10F4-455A-84FB-7A8CF52DCE62}" dt="2024-10-15T08:46:25.807" v="656"/>
        <pc:sldMkLst>
          <pc:docMk/>
          <pc:sldMk cId="1455224337" sldId="357"/>
        </pc:sldMkLst>
      </pc:sldChg>
      <pc:sldChg chg="modAnim">
        <pc:chgData name="Rajora, A. (Aviral)" userId="8ef7c719-b979-49c6-93fa-feb74e0c9bb0" providerId="ADAL" clId="{1016745B-10F4-455A-84FB-7A8CF52DCE62}" dt="2024-10-15T08:41:56.326" v="617"/>
        <pc:sldMkLst>
          <pc:docMk/>
          <pc:sldMk cId="3289073586" sldId="230718199"/>
        </pc:sldMkLst>
      </pc:sldChg>
      <pc:sldChg chg="modSp mod">
        <pc:chgData name="Rajora, A. (Aviral)" userId="8ef7c719-b979-49c6-93fa-feb74e0c9bb0" providerId="ADAL" clId="{1016745B-10F4-455A-84FB-7A8CF52DCE62}" dt="2024-10-15T08:44:59.327" v="653" actId="20577"/>
        <pc:sldMkLst>
          <pc:docMk/>
          <pc:sldMk cId="3457344592" sldId="230718272"/>
        </pc:sldMkLst>
        <pc:spChg chg="mod">
          <ac:chgData name="Rajora, A. (Aviral)" userId="8ef7c719-b979-49c6-93fa-feb74e0c9bb0" providerId="ADAL" clId="{1016745B-10F4-455A-84FB-7A8CF52DCE62}" dt="2024-10-15T08:44:59.327" v="653" actId="20577"/>
          <ac:spMkLst>
            <pc:docMk/>
            <pc:sldMk cId="3457344592" sldId="230718272"/>
            <ac:spMk id="7" creationId="{935B5A01-68B4-5DA9-6274-BA63CD65A861}"/>
          </ac:spMkLst>
        </pc:spChg>
        <pc:picChg chg="mod">
          <ac:chgData name="Rajora, A. (Aviral)" userId="8ef7c719-b979-49c6-93fa-feb74e0c9bb0" providerId="ADAL" clId="{1016745B-10F4-455A-84FB-7A8CF52DCE62}" dt="2024-10-15T08:43:52.960" v="628" actId="1076"/>
          <ac:picMkLst>
            <pc:docMk/>
            <pc:sldMk cId="3457344592" sldId="230718272"/>
            <ac:picMk id="5" creationId="{8709E088-2B14-8001-4704-430624F53A12}"/>
          </ac:picMkLst>
        </pc:picChg>
      </pc:sldChg>
      <pc:sldChg chg="addSp modSp modAnim">
        <pc:chgData name="Rajora, A. (Aviral)" userId="8ef7c719-b979-49c6-93fa-feb74e0c9bb0" providerId="ADAL" clId="{1016745B-10F4-455A-84FB-7A8CF52DCE62}" dt="2024-10-15T08:49:40.010" v="697"/>
        <pc:sldMkLst>
          <pc:docMk/>
          <pc:sldMk cId="3084061344" sldId="230718284"/>
        </pc:sldMkLst>
        <pc:spChg chg="mod">
          <ac:chgData name="Rajora, A. (Aviral)" userId="8ef7c719-b979-49c6-93fa-feb74e0c9bb0" providerId="ADAL" clId="{1016745B-10F4-455A-84FB-7A8CF52DCE62}" dt="2024-10-15T08:48:54.707" v="678" actId="164"/>
          <ac:spMkLst>
            <pc:docMk/>
            <pc:sldMk cId="3084061344" sldId="230718284"/>
            <ac:spMk id="12" creationId="{A95741C9-79AA-B478-F96D-071C17981A94}"/>
          </ac:spMkLst>
        </pc:spChg>
        <pc:spChg chg="mod">
          <ac:chgData name="Rajora, A. (Aviral)" userId="8ef7c719-b979-49c6-93fa-feb74e0c9bb0" providerId="ADAL" clId="{1016745B-10F4-455A-84FB-7A8CF52DCE62}" dt="2024-10-15T08:48:54.707" v="678" actId="164"/>
          <ac:spMkLst>
            <pc:docMk/>
            <pc:sldMk cId="3084061344" sldId="230718284"/>
            <ac:spMk id="13" creationId="{A0EF40B8-013B-6FDB-1DC6-74C90F8F7FFC}"/>
          </ac:spMkLst>
        </pc:spChg>
        <pc:spChg chg="mod">
          <ac:chgData name="Rajora, A. (Aviral)" userId="8ef7c719-b979-49c6-93fa-feb74e0c9bb0" providerId="ADAL" clId="{1016745B-10F4-455A-84FB-7A8CF52DCE62}" dt="2024-10-15T08:48:54.707" v="678" actId="164"/>
          <ac:spMkLst>
            <pc:docMk/>
            <pc:sldMk cId="3084061344" sldId="230718284"/>
            <ac:spMk id="14" creationId="{0E51A46C-F357-C539-0340-31680546B972}"/>
          </ac:spMkLst>
        </pc:spChg>
        <pc:grpChg chg="add mod">
          <ac:chgData name="Rajora, A. (Aviral)" userId="8ef7c719-b979-49c6-93fa-feb74e0c9bb0" providerId="ADAL" clId="{1016745B-10F4-455A-84FB-7A8CF52DCE62}" dt="2024-10-15T08:48:54.707" v="678" actId="164"/>
          <ac:grpSpMkLst>
            <pc:docMk/>
            <pc:sldMk cId="3084061344" sldId="230718284"/>
            <ac:grpSpMk id="8" creationId="{DE30D797-50AA-40FA-2854-DFEDAE19A787}"/>
          </ac:grpSpMkLst>
        </pc:grpChg>
        <pc:picChg chg="mod">
          <ac:chgData name="Rajora, A. (Aviral)" userId="8ef7c719-b979-49c6-93fa-feb74e0c9bb0" providerId="ADAL" clId="{1016745B-10F4-455A-84FB-7A8CF52DCE62}" dt="2024-10-15T08:48:54.707" v="678" actId="164"/>
          <ac:picMkLst>
            <pc:docMk/>
            <pc:sldMk cId="3084061344" sldId="230718284"/>
            <ac:picMk id="9" creationId="{8104C418-62B2-E9D0-368E-B08FB8F034E7}"/>
          </ac:picMkLst>
        </pc:picChg>
        <pc:cxnChg chg="mod">
          <ac:chgData name="Rajora, A. (Aviral)" userId="8ef7c719-b979-49c6-93fa-feb74e0c9bb0" providerId="ADAL" clId="{1016745B-10F4-455A-84FB-7A8CF52DCE62}" dt="2024-10-15T08:48:54.707" v="678" actId="164"/>
          <ac:cxnSpMkLst>
            <pc:docMk/>
            <pc:sldMk cId="3084061344" sldId="230718284"/>
            <ac:cxnSpMk id="11" creationId="{9B8A7C47-23FC-DD0B-2D7E-6BE7C01367A4}"/>
          </ac:cxnSpMkLst>
        </pc:cxnChg>
      </pc:sldChg>
      <pc:sldChg chg="modSp mod modAnim">
        <pc:chgData name="Rajora, A. (Aviral)" userId="8ef7c719-b979-49c6-93fa-feb74e0c9bb0" providerId="ADAL" clId="{1016745B-10F4-455A-84FB-7A8CF52DCE62}" dt="2024-10-15T08:53:00.668" v="735" actId="1076"/>
        <pc:sldMkLst>
          <pc:docMk/>
          <pc:sldMk cId="2460557412" sldId="230718285"/>
        </pc:sldMkLst>
        <pc:spChg chg="mod">
          <ac:chgData name="Rajora, A. (Aviral)" userId="8ef7c719-b979-49c6-93fa-feb74e0c9bb0" providerId="ADAL" clId="{1016745B-10F4-455A-84FB-7A8CF52DCE62}" dt="2024-10-15T08:51:55.230" v="720" actId="6549"/>
          <ac:spMkLst>
            <pc:docMk/>
            <pc:sldMk cId="2460557412" sldId="230718285"/>
            <ac:spMk id="3" creationId="{3066D876-900F-A8D3-A167-70A22D527525}"/>
          </ac:spMkLst>
        </pc:spChg>
        <pc:picChg chg="mod">
          <ac:chgData name="Rajora, A. (Aviral)" userId="8ef7c719-b979-49c6-93fa-feb74e0c9bb0" providerId="ADAL" clId="{1016745B-10F4-455A-84FB-7A8CF52DCE62}" dt="2024-10-15T08:52:49.391" v="732" actId="1076"/>
          <ac:picMkLst>
            <pc:docMk/>
            <pc:sldMk cId="2460557412" sldId="230718285"/>
            <ac:picMk id="14" creationId="{B099FF3C-D60F-1B5D-02EB-9DCA56309D97}"/>
          </ac:picMkLst>
        </pc:picChg>
        <pc:picChg chg="mod">
          <ac:chgData name="Rajora, A. (Aviral)" userId="8ef7c719-b979-49c6-93fa-feb74e0c9bb0" providerId="ADAL" clId="{1016745B-10F4-455A-84FB-7A8CF52DCE62}" dt="2024-10-15T08:52:55.754" v="734" actId="1076"/>
          <ac:picMkLst>
            <pc:docMk/>
            <pc:sldMk cId="2460557412" sldId="230718285"/>
            <ac:picMk id="18" creationId="{FFE69E55-FE7B-E3CB-D6D9-A8355259D1BE}"/>
          </ac:picMkLst>
        </pc:picChg>
        <pc:picChg chg="mod">
          <ac:chgData name="Rajora, A. (Aviral)" userId="8ef7c719-b979-49c6-93fa-feb74e0c9bb0" providerId="ADAL" clId="{1016745B-10F4-455A-84FB-7A8CF52DCE62}" dt="2024-10-15T08:53:00.668" v="735" actId="1076"/>
          <ac:picMkLst>
            <pc:docMk/>
            <pc:sldMk cId="2460557412" sldId="230718285"/>
            <ac:picMk id="20" creationId="{6DD8C16D-D399-AB34-4AAD-41162264C4C1}"/>
          </ac:picMkLst>
        </pc:picChg>
      </pc:sldChg>
      <pc:sldChg chg="addSp delSp modSp mod">
        <pc:chgData name="Rajora, A. (Aviral)" userId="8ef7c719-b979-49c6-93fa-feb74e0c9bb0" providerId="ADAL" clId="{1016745B-10F4-455A-84FB-7A8CF52DCE62}" dt="2024-09-29T21:41:37.515" v="20" actId="1076"/>
        <pc:sldMkLst>
          <pc:docMk/>
          <pc:sldMk cId="3153730705" sldId="230718289"/>
        </pc:sldMkLst>
        <pc:spChg chg="del">
          <ac:chgData name="Rajora, A. (Aviral)" userId="8ef7c719-b979-49c6-93fa-feb74e0c9bb0" providerId="ADAL" clId="{1016745B-10F4-455A-84FB-7A8CF52DCE62}" dt="2024-09-29T21:41:00.844" v="17" actId="478"/>
          <ac:spMkLst>
            <pc:docMk/>
            <pc:sldMk cId="3153730705" sldId="230718289"/>
            <ac:spMk id="2" creationId="{17823619-67FC-AACF-F80B-A50B3DA440C9}"/>
          </ac:spMkLst>
        </pc:spChg>
        <pc:spChg chg="del">
          <ac:chgData name="Rajora, A. (Aviral)" userId="8ef7c719-b979-49c6-93fa-feb74e0c9bb0" providerId="ADAL" clId="{1016745B-10F4-455A-84FB-7A8CF52DCE62}" dt="2024-09-29T21:41:00.844" v="17" actId="478"/>
          <ac:spMkLst>
            <pc:docMk/>
            <pc:sldMk cId="3153730705" sldId="230718289"/>
            <ac:spMk id="36" creationId="{62F2FAA5-5ADF-AC99-6780-BF9AD690D4EC}"/>
          </ac:spMkLst>
        </pc:spChg>
        <pc:spChg chg="del">
          <ac:chgData name="Rajora, A. (Aviral)" userId="8ef7c719-b979-49c6-93fa-feb74e0c9bb0" providerId="ADAL" clId="{1016745B-10F4-455A-84FB-7A8CF52DCE62}" dt="2024-09-29T21:41:00.844" v="17" actId="478"/>
          <ac:spMkLst>
            <pc:docMk/>
            <pc:sldMk cId="3153730705" sldId="230718289"/>
            <ac:spMk id="37" creationId="{232B9C68-9219-76E7-B774-C8DA91527AFB}"/>
          </ac:spMkLst>
        </pc:spChg>
        <pc:spChg chg="del">
          <ac:chgData name="Rajora, A. (Aviral)" userId="8ef7c719-b979-49c6-93fa-feb74e0c9bb0" providerId="ADAL" clId="{1016745B-10F4-455A-84FB-7A8CF52DCE62}" dt="2024-09-29T21:41:00.844" v="17" actId="478"/>
          <ac:spMkLst>
            <pc:docMk/>
            <pc:sldMk cId="3153730705" sldId="230718289"/>
            <ac:spMk id="38" creationId="{95C09F7E-C973-072C-6C19-F7362E9C3EC0}"/>
          </ac:spMkLst>
        </pc:spChg>
        <pc:spChg chg="del">
          <ac:chgData name="Rajora, A. (Aviral)" userId="8ef7c719-b979-49c6-93fa-feb74e0c9bb0" providerId="ADAL" clId="{1016745B-10F4-455A-84FB-7A8CF52DCE62}" dt="2024-09-29T21:41:00.844" v="17" actId="478"/>
          <ac:spMkLst>
            <pc:docMk/>
            <pc:sldMk cId="3153730705" sldId="230718289"/>
            <ac:spMk id="42" creationId="{4C1319FB-431B-53AC-7B07-3A03CF20E32F}"/>
          </ac:spMkLst>
        </pc:spChg>
        <pc:spChg chg="del">
          <ac:chgData name="Rajora, A. (Aviral)" userId="8ef7c719-b979-49c6-93fa-feb74e0c9bb0" providerId="ADAL" clId="{1016745B-10F4-455A-84FB-7A8CF52DCE62}" dt="2024-09-29T21:41:00.844" v="17" actId="478"/>
          <ac:spMkLst>
            <pc:docMk/>
            <pc:sldMk cId="3153730705" sldId="230718289"/>
            <ac:spMk id="43" creationId="{CE9832BC-8610-D3B5-8598-9BC50385F1F6}"/>
          </ac:spMkLst>
        </pc:spChg>
        <pc:spChg chg="del">
          <ac:chgData name="Rajora, A. (Aviral)" userId="8ef7c719-b979-49c6-93fa-feb74e0c9bb0" providerId="ADAL" clId="{1016745B-10F4-455A-84FB-7A8CF52DCE62}" dt="2024-09-29T21:41:00.844" v="17" actId="478"/>
          <ac:spMkLst>
            <pc:docMk/>
            <pc:sldMk cId="3153730705" sldId="230718289"/>
            <ac:spMk id="44" creationId="{8309903E-9891-4735-8B4F-BEAB82333AFF}"/>
          </ac:spMkLst>
        </pc:spChg>
        <pc:grpChg chg="add mod">
          <ac:chgData name="Rajora, A. (Aviral)" userId="8ef7c719-b979-49c6-93fa-feb74e0c9bb0" providerId="ADAL" clId="{1016745B-10F4-455A-84FB-7A8CF52DCE62}" dt="2024-09-29T21:41:37.515" v="20" actId="1076"/>
          <ac:grpSpMkLst>
            <pc:docMk/>
            <pc:sldMk cId="3153730705" sldId="230718289"/>
            <ac:grpSpMk id="3" creationId="{1C3E5E7C-30C8-CD7C-DCBB-6AA3358CA530}"/>
          </ac:grpSpMkLst>
        </pc:grpChg>
        <pc:grpChg chg="mod">
          <ac:chgData name="Rajora, A. (Aviral)" userId="8ef7c719-b979-49c6-93fa-feb74e0c9bb0" providerId="ADAL" clId="{1016745B-10F4-455A-84FB-7A8CF52DCE62}" dt="2024-09-29T21:41:10.355" v="18" actId="1076"/>
          <ac:grpSpMkLst>
            <pc:docMk/>
            <pc:sldMk cId="3153730705" sldId="230718289"/>
            <ac:grpSpMk id="5" creationId="{AF8157FE-9D0B-3BF8-0FC3-C5C1DC4C1D2F}"/>
          </ac:grpSpMkLst>
        </pc:grpChg>
        <pc:grpChg chg="del">
          <ac:chgData name="Rajora, A. (Aviral)" userId="8ef7c719-b979-49c6-93fa-feb74e0c9bb0" providerId="ADAL" clId="{1016745B-10F4-455A-84FB-7A8CF52DCE62}" dt="2024-09-29T21:41:00.844" v="17" actId="478"/>
          <ac:grpSpMkLst>
            <pc:docMk/>
            <pc:sldMk cId="3153730705" sldId="230718289"/>
            <ac:grpSpMk id="39" creationId="{4A1C874D-700D-C732-8904-A92B80387270}"/>
          </ac:grpSpMkLst>
        </pc:grpChg>
        <pc:picChg chg="mod">
          <ac:chgData name="Rajora, A. (Aviral)" userId="8ef7c719-b979-49c6-93fa-feb74e0c9bb0" providerId="ADAL" clId="{1016745B-10F4-455A-84FB-7A8CF52DCE62}" dt="2024-09-29T21:41:33.420" v="19"/>
          <ac:picMkLst>
            <pc:docMk/>
            <pc:sldMk cId="3153730705" sldId="230718289"/>
            <ac:picMk id="4" creationId="{A94A664C-C35C-B409-FEB2-5F1C4C225FC5}"/>
          </ac:picMkLst>
        </pc:picChg>
        <pc:picChg chg="mod">
          <ac:chgData name="Rajora, A. (Aviral)" userId="8ef7c719-b979-49c6-93fa-feb74e0c9bb0" providerId="ADAL" clId="{1016745B-10F4-455A-84FB-7A8CF52DCE62}" dt="2024-09-29T21:41:33.420" v="19"/>
          <ac:picMkLst>
            <pc:docMk/>
            <pc:sldMk cId="3153730705" sldId="230718289"/>
            <ac:picMk id="9" creationId="{1A838C19-96B4-69EF-95F2-F13814CB9C86}"/>
          </ac:picMkLst>
        </pc:picChg>
        <pc:picChg chg="del">
          <ac:chgData name="Rajora, A. (Aviral)" userId="8ef7c719-b979-49c6-93fa-feb74e0c9bb0" providerId="ADAL" clId="{1016745B-10F4-455A-84FB-7A8CF52DCE62}" dt="2024-09-29T21:41:00.844" v="17" actId="478"/>
          <ac:picMkLst>
            <pc:docMk/>
            <pc:sldMk cId="3153730705" sldId="230718289"/>
            <ac:picMk id="34" creationId="{96B71B8E-C954-940C-D667-4FC1E7F5C7D0}"/>
          </ac:picMkLst>
        </pc:picChg>
        <pc:picChg chg="del">
          <ac:chgData name="Rajora, A. (Aviral)" userId="8ef7c719-b979-49c6-93fa-feb74e0c9bb0" providerId="ADAL" clId="{1016745B-10F4-455A-84FB-7A8CF52DCE62}" dt="2024-09-29T21:41:00.844" v="17" actId="478"/>
          <ac:picMkLst>
            <pc:docMk/>
            <pc:sldMk cId="3153730705" sldId="230718289"/>
            <ac:picMk id="35" creationId="{F27DEF31-D1CA-C10F-F0F3-A73CE892FEF3}"/>
          </ac:picMkLst>
        </pc:picChg>
        <pc:picChg chg="del">
          <ac:chgData name="Rajora, A. (Aviral)" userId="8ef7c719-b979-49c6-93fa-feb74e0c9bb0" providerId="ADAL" clId="{1016745B-10F4-455A-84FB-7A8CF52DCE62}" dt="2024-09-29T21:41:00.844" v="17" actId="478"/>
          <ac:picMkLst>
            <pc:docMk/>
            <pc:sldMk cId="3153730705" sldId="230718289"/>
            <ac:picMk id="40" creationId="{14FCB3EF-B8C5-B3BE-063E-B5A2038ABFC0}"/>
          </ac:picMkLst>
        </pc:picChg>
      </pc:sldChg>
      <pc:sldChg chg="addSp delSp modSp mod ord">
        <pc:chgData name="Rajora, A. (Aviral)" userId="8ef7c719-b979-49c6-93fa-feb74e0c9bb0" providerId="ADAL" clId="{1016745B-10F4-455A-84FB-7A8CF52DCE62}" dt="2024-10-15T09:56:46.825" v="957" actId="21"/>
        <pc:sldMkLst>
          <pc:docMk/>
          <pc:sldMk cId="3176658716" sldId="230718290"/>
        </pc:sldMkLst>
        <pc:spChg chg="mod">
          <ac:chgData name="Rajora, A. (Aviral)" userId="8ef7c719-b979-49c6-93fa-feb74e0c9bb0" providerId="ADAL" clId="{1016745B-10F4-455A-84FB-7A8CF52DCE62}" dt="2024-10-15T08:38:09.256" v="590" actId="164"/>
          <ac:spMkLst>
            <pc:docMk/>
            <pc:sldMk cId="3176658716" sldId="230718290"/>
            <ac:spMk id="3" creationId="{366848C7-BFAA-2855-D4A1-4BFC8EBD8797}"/>
          </ac:spMkLst>
        </pc:spChg>
        <pc:spChg chg="mod topLvl">
          <ac:chgData name="Rajora, A. (Aviral)" userId="8ef7c719-b979-49c6-93fa-feb74e0c9bb0" providerId="ADAL" clId="{1016745B-10F4-455A-84FB-7A8CF52DCE62}" dt="2024-10-15T08:22:54.413" v="103" actId="164"/>
          <ac:spMkLst>
            <pc:docMk/>
            <pc:sldMk cId="3176658716" sldId="230718290"/>
            <ac:spMk id="5" creationId="{C76802C2-DC23-8EBC-0317-5995FE47BDAA}"/>
          </ac:spMkLst>
        </pc:spChg>
        <pc:spChg chg="mod">
          <ac:chgData name="Rajora, A. (Aviral)" userId="8ef7c719-b979-49c6-93fa-feb74e0c9bb0" providerId="ADAL" clId="{1016745B-10F4-455A-84FB-7A8CF52DCE62}" dt="2024-10-15T09:56:04.373" v="950" actId="313"/>
          <ac:spMkLst>
            <pc:docMk/>
            <pc:sldMk cId="3176658716" sldId="230718290"/>
            <ac:spMk id="7" creationId="{867E0864-EF7C-B60E-D237-A4B728153600}"/>
          </ac:spMkLst>
        </pc:spChg>
        <pc:spChg chg="mod topLvl">
          <ac:chgData name="Rajora, A. (Aviral)" userId="8ef7c719-b979-49c6-93fa-feb74e0c9bb0" providerId="ADAL" clId="{1016745B-10F4-455A-84FB-7A8CF52DCE62}" dt="2024-10-15T08:38:09.256" v="590" actId="164"/>
          <ac:spMkLst>
            <pc:docMk/>
            <pc:sldMk cId="3176658716" sldId="230718290"/>
            <ac:spMk id="9" creationId="{828A79A4-FCD9-667D-2E8D-5F2881140903}"/>
          </ac:spMkLst>
        </pc:spChg>
        <pc:spChg chg="mod topLvl">
          <ac:chgData name="Rajora, A. (Aviral)" userId="8ef7c719-b979-49c6-93fa-feb74e0c9bb0" providerId="ADAL" clId="{1016745B-10F4-455A-84FB-7A8CF52DCE62}" dt="2024-10-15T08:22:54.413" v="103" actId="164"/>
          <ac:spMkLst>
            <pc:docMk/>
            <pc:sldMk cId="3176658716" sldId="230718290"/>
            <ac:spMk id="10" creationId="{ACF90D26-2E53-B434-A278-52ADD56A0876}"/>
          </ac:spMkLst>
        </pc:spChg>
        <pc:spChg chg="mod topLvl">
          <ac:chgData name="Rajora, A. (Aviral)" userId="8ef7c719-b979-49c6-93fa-feb74e0c9bb0" providerId="ADAL" clId="{1016745B-10F4-455A-84FB-7A8CF52DCE62}" dt="2024-10-15T08:22:54.413" v="103" actId="164"/>
          <ac:spMkLst>
            <pc:docMk/>
            <pc:sldMk cId="3176658716" sldId="230718290"/>
            <ac:spMk id="11" creationId="{A1451BFB-D91E-CBAE-A73A-F742730E4F13}"/>
          </ac:spMkLst>
        </pc:spChg>
        <pc:spChg chg="del mod topLvl">
          <ac:chgData name="Rajora, A. (Aviral)" userId="8ef7c719-b979-49c6-93fa-feb74e0c9bb0" providerId="ADAL" clId="{1016745B-10F4-455A-84FB-7A8CF52DCE62}" dt="2024-10-15T08:23:00.481" v="104" actId="478"/>
          <ac:spMkLst>
            <pc:docMk/>
            <pc:sldMk cId="3176658716" sldId="230718290"/>
            <ac:spMk id="12" creationId="{3A84FCAA-D4A9-510E-71A2-0184F836040B}"/>
          </ac:spMkLst>
        </pc:spChg>
        <pc:spChg chg="del mod topLvl">
          <ac:chgData name="Rajora, A. (Aviral)" userId="8ef7c719-b979-49c6-93fa-feb74e0c9bb0" providerId="ADAL" clId="{1016745B-10F4-455A-84FB-7A8CF52DCE62}" dt="2024-10-15T08:23:00.481" v="104" actId="478"/>
          <ac:spMkLst>
            <pc:docMk/>
            <pc:sldMk cId="3176658716" sldId="230718290"/>
            <ac:spMk id="13" creationId="{A293F4CD-A11F-8A8E-B0CF-7E887C50D372}"/>
          </ac:spMkLst>
        </pc:spChg>
        <pc:spChg chg="del mod topLvl">
          <ac:chgData name="Rajora, A. (Aviral)" userId="8ef7c719-b979-49c6-93fa-feb74e0c9bb0" providerId="ADAL" clId="{1016745B-10F4-455A-84FB-7A8CF52DCE62}" dt="2024-10-15T08:23:00.481" v="104" actId="478"/>
          <ac:spMkLst>
            <pc:docMk/>
            <pc:sldMk cId="3176658716" sldId="230718290"/>
            <ac:spMk id="14" creationId="{AE45ECB0-E01D-ECFE-C376-38FED0B6FEFC}"/>
          </ac:spMkLst>
        </pc:spChg>
        <pc:spChg chg="add mod">
          <ac:chgData name="Rajora, A. (Aviral)" userId="8ef7c719-b979-49c6-93fa-feb74e0c9bb0" providerId="ADAL" clId="{1016745B-10F4-455A-84FB-7A8CF52DCE62}" dt="2024-10-15T08:22:54.413" v="103" actId="164"/>
          <ac:spMkLst>
            <pc:docMk/>
            <pc:sldMk cId="3176658716" sldId="230718290"/>
            <ac:spMk id="23" creationId="{59E84AA2-6C95-3EA3-EB8C-1BB76AFB21BE}"/>
          </ac:spMkLst>
        </pc:spChg>
        <pc:spChg chg="mod">
          <ac:chgData name="Rajora, A. (Aviral)" userId="8ef7c719-b979-49c6-93fa-feb74e0c9bb0" providerId="ADAL" clId="{1016745B-10F4-455A-84FB-7A8CF52DCE62}" dt="2024-10-15T08:23:03.345" v="105"/>
          <ac:spMkLst>
            <pc:docMk/>
            <pc:sldMk cId="3176658716" sldId="230718290"/>
            <ac:spMk id="26" creationId="{41563066-A91E-F92B-7488-B27355A74CD2}"/>
          </ac:spMkLst>
        </pc:spChg>
        <pc:spChg chg="mod">
          <ac:chgData name="Rajora, A. (Aviral)" userId="8ef7c719-b979-49c6-93fa-feb74e0c9bb0" providerId="ADAL" clId="{1016745B-10F4-455A-84FB-7A8CF52DCE62}" dt="2024-10-15T08:23:24.141" v="111" actId="1076"/>
          <ac:spMkLst>
            <pc:docMk/>
            <pc:sldMk cId="3176658716" sldId="230718290"/>
            <ac:spMk id="27" creationId="{AD6876DA-5215-F0CB-BF3E-1A926A936E06}"/>
          </ac:spMkLst>
        </pc:spChg>
        <pc:spChg chg="mod">
          <ac:chgData name="Rajora, A. (Aviral)" userId="8ef7c719-b979-49c6-93fa-feb74e0c9bb0" providerId="ADAL" clId="{1016745B-10F4-455A-84FB-7A8CF52DCE62}" dt="2024-10-15T08:23:16.705" v="109" actId="1076"/>
          <ac:spMkLst>
            <pc:docMk/>
            <pc:sldMk cId="3176658716" sldId="230718290"/>
            <ac:spMk id="28" creationId="{73866270-71FE-EB9E-74BF-B005BF25A114}"/>
          </ac:spMkLst>
        </pc:spChg>
        <pc:spChg chg="mod">
          <ac:chgData name="Rajora, A. (Aviral)" userId="8ef7c719-b979-49c6-93fa-feb74e0c9bb0" providerId="ADAL" clId="{1016745B-10F4-455A-84FB-7A8CF52DCE62}" dt="2024-10-15T08:23:20.046" v="110" actId="1076"/>
          <ac:spMkLst>
            <pc:docMk/>
            <pc:sldMk cId="3176658716" sldId="230718290"/>
            <ac:spMk id="29" creationId="{95D89684-2324-B7C4-98FA-CF691509BE43}"/>
          </ac:spMkLst>
        </pc:spChg>
        <pc:spChg chg="mod">
          <ac:chgData name="Rajora, A. (Aviral)" userId="8ef7c719-b979-49c6-93fa-feb74e0c9bb0" providerId="ADAL" clId="{1016745B-10F4-455A-84FB-7A8CF52DCE62}" dt="2024-10-15T09:42:09.770" v="864" actId="1076"/>
          <ac:spMkLst>
            <pc:docMk/>
            <pc:sldMk cId="3176658716" sldId="230718290"/>
            <ac:spMk id="33" creationId="{B4FA75AD-8D76-96BE-F422-9E7D0443E783}"/>
          </ac:spMkLst>
        </pc:spChg>
        <pc:spChg chg="mod">
          <ac:chgData name="Rajora, A. (Aviral)" userId="8ef7c719-b979-49c6-93fa-feb74e0c9bb0" providerId="ADAL" clId="{1016745B-10F4-455A-84FB-7A8CF52DCE62}" dt="2024-10-15T09:37:59.047" v="847"/>
          <ac:spMkLst>
            <pc:docMk/>
            <pc:sldMk cId="3176658716" sldId="230718290"/>
            <ac:spMk id="38" creationId="{992D60CF-6B69-CC03-E066-EF79DAC3A8A3}"/>
          </ac:spMkLst>
        </pc:spChg>
        <pc:spChg chg="mod">
          <ac:chgData name="Rajora, A. (Aviral)" userId="8ef7c719-b979-49c6-93fa-feb74e0c9bb0" providerId="ADAL" clId="{1016745B-10F4-455A-84FB-7A8CF52DCE62}" dt="2024-10-15T09:37:59.047" v="847"/>
          <ac:spMkLst>
            <pc:docMk/>
            <pc:sldMk cId="3176658716" sldId="230718290"/>
            <ac:spMk id="39" creationId="{719D735D-B550-5224-FB42-6E7A3EC1A216}"/>
          </ac:spMkLst>
        </pc:spChg>
        <pc:spChg chg="mod">
          <ac:chgData name="Rajora, A. (Aviral)" userId="8ef7c719-b979-49c6-93fa-feb74e0c9bb0" providerId="ADAL" clId="{1016745B-10F4-455A-84FB-7A8CF52DCE62}" dt="2024-10-15T09:37:59.047" v="847"/>
          <ac:spMkLst>
            <pc:docMk/>
            <pc:sldMk cId="3176658716" sldId="230718290"/>
            <ac:spMk id="40" creationId="{314A8504-24E9-B3D6-FFB3-464B7E807B5C}"/>
          </ac:spMkLst>
        </pc:spChg>
        <pc:spChg chg="mod">
          <ac:chgData name="Rajora, A. (Aviral)" userId="8ef7c719-b979-49c6-93fa-feb74e0c9bb0" providerId="ADAL" clId="{1016745B-10F4-455A-84FB-7A8CF52DCE62}" dt="2024-10-15T09:37:59.047" v="847"/>
          <ac:spMkLst>
            <pc:docMk/>
            <pc:sldMk cId="3176658716" sldId="230718290"/>
            <ac:spMk id="41" creationId="{95C1E36B-3F34-1CAE-1A01-0D9A8886FB35}"/>
          </ac:spMkLst>
        </pc:spChg>
        <pc:spChg chg="mod">
          <ac:chgData name="Rajora, A. (Aviral)" userId="8ef7c719-b979-49c6-93fa-feb74e0c9bb0" providerId="ADAL" clId="{1016745B-10F4-455A-84FB-7A8CF52DCE62}" dt="2024-10-15T09:37:59.047" v="847"/>
          <ac:spMkLst>
            <pc:docMk/>
            <pc:sldMk cId="3176658716" sldId="230718290"/>
            <ac:spMk id="42" creationId="{1FDCD7FA-2A1A-DA95-E903-C0D36F4EAEE4}"/>
          </ac:spMkLst>
        </pc:spChg>
        <pc:spChg chg="mod">
          <ac:chgData name="Rajora, A. (Aviral)" userId="8ef7c719-b979-49c6-93fa-feb74e0c9bb0" providerId="ADAL" clId="{1016745B-10F4-455A-84FB-7A8CF52DCE62}" dt="2024-10-15T09:37:59.047" v="847"/>
          <ac:spMkLst>
            <pc:docMk/>
            <pc:sldMk cId="3176658716" sldId="230718290"/>
            <ac:spMk id="43" creationId="{A8E46ABC-5D5F-7A50-2F7A-C77162695EAA}"/>
          </ac:spMkLst>
        </pc:spChg>
        <pc:spChg chg="mod">
          <ac:chgData name="Rajora, A. (Aviral)" userId="8ef7c719-b979-49c6-93fa-feb74e0c9bb0" providerId="ADAL" clId="{1016745B-10F4-455A-84FB-7A8CF52DCE62}" dt="2024-10-15T09:37:59.047" v="847"/>
          <ac:spMkLst>
            <pc:docMk/>
            <pc:sldMk cId="3176658716" sldId="230718290"/>
            <ac:spMk id="44" creationId="{FC004B4C-0D11-BA62-FD34-418EEC7FF9CA}"/>
          </ac:spMkLst>
        </pc:spChg>
        <pc:spChg chg="mod">
          <ac:chgData name="Rajora, A. (Aviral)" userId="8ef7c719-b979-49c6-93fa-feb74e0c9bb0" providerId="ADAL" clId="{1016745B-10F4-455A-84FB-7A8CF52DCE62}" dt="2024-10-15T09:37:59.047" v="847"/>
          <ac:spMkLst>
            <pc:docMk/>
            <pc:sldMk cId="3176658716" sldId="230718290"/>
            <ac:spMk id="45" creationId="{3DBC5A24-B15A-B818-3834-32710EB5BE18}"/>
          </ac:spMkLst>
        </pc:spChg>
        <pc:grpChg chg="add del mod">
          <ac:chgData name="Rajora, A. (Aviral)" userId="8ef7c719-b979-49c6-93fa-feb74e0c9bb0" providerId="ADAL" clId="{1016745B-10F4-455A-84FB-7A8CF52DCE62}" dt="2024-10-15T08:22:46.777" v="102" actId="165"/>
          <ac:grpSpMkLst>
            <pc:docMk/>
            <pc:sldMk cId="3176658716" sldId="230718290"/>
            <ac:grpSpMk id="15" creationId="{9D8B5A08-5D60-7F9C-8E46-7CCA094F8F29}"/>
          </ac:grpSpMkLst>
        </pc:grpChg>
        <pc:grpChg chg="add mod">
          <ac:chgData name="Rajora, A. (Aviral)" userId="8ef7c719-b979-49c6-93fa-feb74e0c9bb0" providerId="ADAL" clId="{1016745B-10F4-455A-84FB-7A8CF52DCE62}" dt="2024-10-15T08:38:09.256" v="590" actId="164"/>
          <ac:grpSpMkLst>
            <pc:docMk/>
            <pc:sldMk cId="3176658716" sldId="230718290"/>
            <ac:grpSpMk id="24" creationId="{DC979842-320A-C678-86CA-11AD7E64E1C0}"/>
          </ac:grpSpMkLst>
        </pc:grpChg>
        <pc:grpChg chg="add mod">
          <ac:chgData name="Rajora, A. (Aviral)" userId="8ef7c719-b979-49c6-93fa-feb74e0c9bb0" providerId="ADAL" clId="{1016745B-10F4-455A-84FB-7A8CF52DCE62}" dt="2024-10-15T08:38:09.256" v="590" actId="164"/>
          <ac:grpSpMkLst>
            <pc:docMk/>
            <pc:sldMk cId="3176658716" sldId="230718290"/>
            <ac:grpSpMk id="25" creationId="{B5930004-DA38-86BF-D716-D8AF958443A4}"/>
          </ac:grpSpMkLst>
        </pc:grpChg>
        <pc:grpChg chg="add del mod">
          <ac:chgData name="Rajora, A. (Aviral)" userId="8ef7c719-b979-49c6-93fa-feb74e0c9bb0" providerId="ADAL" clId="{1016745B-10F4-455A-84FB-7A8CF52DCE62}" dt="2024-10-15T09:26:40.586" v="801" actId="478"/>
          <ac:grpSpMkLst>
            <pc:docMk/>
            <pc:sldMk cId="3176658716" sldId="230718290"/>
            <ac:grpSpMk id="30" creationId="{51DA4D1B-8077-8720-A55A-EA1B52DC976A}"/>
          </ac:grpSpMkLst>
        </pc:grpChg>
        <pc:grpChg chg="add mod">
          <ac:chgData name="Rajora, A. (Aviral)" userId="8ef7c719-b979-49c6-93fa-feb74e0c9bb0" providerId="ADAL" clId="{1016745B-10F4-455A-84FB-7A8CF52DCE62}" dt="2024-10-15T09:41:57.599" v="860" actId="14100"/>
          <ac:grpSpMkLst>
            <pc:docMk/>
            <pc:sldMk cId="3176658716" sldId="230718290"/>
            <ac:grpSpMk id="32" creationId="{4156473C-C8E8-C0AD-B4E7-2E62881E10EC}"/>
          </ac:grpSpMkLst>
        </pc:grpChg>
        <pc:grpChg chg="mod">
          <ac:chgData name="Rajora, A. (Aviral)" userId="8ef7c719-b979-49c6-93fa-feb74e0c9bb0" providerId="ADAL" clId="{1016745B-10F4-455A-84FB-7A8CF52DCE62}" dt="2024-10-15T09:37:59.047" v="847"/>
          <ac:grpSpMkLst>
            <pc:docMk/>
            <pc:sldMk cId="3176658716" sldId="230718290"/>
            <ac:grpSpMk id="34" creationId="{FC4172AD-F5DC-3198-24EF-158C71F2B069}"/>
          </ac:grpSpMkLst>
        </pc:grpChg>
        <pc:grpChg chg="mod">
          <ac:chgData name="Rajora, A. (Aviral)" userId="8ef7c719-b979-49c6-93fa-feb74e0c9bb0" providerId="ADAL" clId="{1016745B-10F4-455A-84FB-7A8CF52DCE62}" dt="2024-10-15T09:37:59.047" v="847"/>
          <ac:grpSpMkLst>
            <pc:docMk/>
            <pc:sldMk cId="3176658716" sldId="230718290"/>
            <ac:grpSpMk id="35" creationId="{9A7ECD25-6893-C9AE-5DA0-DBF7016E7D73}"/>
          </ac:grpSpMkLst>
        </pc:grpChg>
        <pc:picChg chg="add del">
          <ac:chgData name="Rajora, A. (Aviral)" userId="8ef7c719-b979-49c6-93fa-feb74e0c9bb0" providerId="ADAL" clId="{1016745B-10F4-455A-84FB-7A8CF52DCE62}" dt="2024-10-15T08:20:01.300" v="65" actId="22"/>
          <ac:picMkLst>
            <pc:docMk/>
            <pc:sldMk cId="3176658716" sldId="230718290"/>
            <ac:picMk id="4" creationId="{27DBF79D-BD6B-B7A8-2795-627D0F3E2FDE}"/>
          </ac:picMkLst>
        </pc:picChg>
        <pc:picChg chg="del">
          <ac:chgData name="Rajora, A. (Aviral)" userId="8ef7c719-b979-49c6-93fa-feb74e0c9bb0" providerId="ADAL" clId="{1016745B-10F4-455A-84FB-7A8CF52DCE62}" dt="2024-10-15T08:19:59.860" v="63" actId="478"/>
          <ac:picMkLst>
            <pc:docMk/>
            <pc:sldMk cId="3176658716" sldId="230718290"/>
            <ac:picMk id="8" creationId="{54EB6DE0-2B69-D094-F319-2BBAB1A29BF5}"/>
          </ac:picMkLst>
        </pc:picChg>
        <pc:picChg chg="del">
          <ac:chgData name="Rajora, A. (Aviral)" userId="8ef7c719-b979-49c6-93fa-feb74e0c9bb0" providerId="ADAL" clId="{1016745B-10F4-455A-84FB-7A8CF52DCE62}" dt="2024-10-15T09:41:36.398" v="852" actId="21"/>
          <ac:picMkLst>
            <pc:docMk/>
            <pc:sldMk cId="3176658716" sldId="230718290"/>
            <ac:picMk id="16" creationId="{0EB2F936-2FFC-278A-336B-5BB3F1886B7D}"/>
          </ac:picMkLst>
        </pc:picChg>
        <pc:picChg chg="add del mod">
          <ac:chgData name="Rajora, A. (Aviral)" userId="8ef7c719-b979-49c6-93fa-feb74e0c9bb0" providerId="ADAL" clId="{1016745B-10F4-455A-84FB-7A8CF52DCE62}" dt="2024-10-15T08:20:07.490" v="69" actId="478"/>
          <ac:picMkLst>
            <pc:docMk/>
            <pc:sldMk cId="3176658716" sldId="230718290"/>
            <ac:picMk id="17" creationId="{9159971A-8EC3-CDB2-0856-AFAC37BA560B}"/>
          </ac:picMkLst>
        </pc:picChg>
        <pc:picChg chg="add del mod">
          <ac:chgData name="Rajora, A. (Aviral)" userId="8ef7c719-b979-49c6-93fa-feb74e0c9bb0" providerId="ADAL" clId="{1016745B-10F4-455A-84FB-7A8CF52DCE62}" dt="2024-10-15T08:20:47.742" v="74" actId="478"/>
          <ac:picMkLst>
            <pc:docMk/>
            <pc:sldMk cId="3176658716" sldId="230718290"/>
            <ac:picMk id="20" creationId="{6DE27D3A-0CC9-6F2A-6972-1690FB96A129}"/>
          </ac:picMkLst>
        </pc:picChg>
        <pc:picChg chg="add mod">
          <ac:chgData name="Rajora, A. (Aviral)" userId="8ef7c719-b979-49c6-93fa-feb74e0c9bb0" providerId="ADAL" clId="{1016745B-10F4-455A-84FB-7A8CF52DCE62}" dt="2024-10-15T08:38:09.256" v="590" actId="164"/>
          <ac:picMkLst>
            <pc:docMk/>
            <pc:sldMk cId="3176658716" sldId="230718290"/>
            <ac:picMk id="22" creationId="{21779C27-D11E-7FBA-ABCC-EAF404B8FABD}"/>
          </ac:picMkLst>
        </pc:picChg>
        <pc:picChg chg="add del mod">
          <ac:chgData name="Rajora, A. (Aviral)" userId="8ef7c719-b979-49c6-93fa-feb74e0c9bb0" providerId="ADAL" clId="{1016745B-10F4-455A-84FB-7A8CF52DCE62}" dt="2024-10-15T09:37:46.556" v="846" actId="478"/>
          <ac:picMkLst>
            <pc:docMk/>
            <pc:sldMk cId="3176658716" sldId="230718290"/>
            <ac:picMk id="31" creationId="{2C181A6B-8C56-8889-AEEB-8ECC988BE410}"/>
          </ac:picMkLst>
        </pc:picChg>
        <pc:picChg chg="mod">
          <ac:chgData name="Rajora, A. (Aviral)" userId="8ef7c719-b979-49c6-93fa-feb74e0c9bb0" providerId="ADAL" clId="{1016745B-10F4-455A-84FB-7A8CF52DCE62}" dt="2024-10-15T09:42:06.395" v="863" actId="1076"/>
          <ac:picMkLst>
            <pc:docMk/>
            <pc:sldMk cId="3176658716" sldId="230718290"/>
            <ac:picMk id="36" creationId="{5CA7CFB6-34D0-BDF7-7C80-E02253F5EBD3}"/>
          </ac:picMkLst>
        </pc:picChg>
        <pc:picChg chg="mod">
          <ac:chgData name="Rajora, A. (Aviral)" userId="8ef7c719-b979-49c6-93fa-feb74e0c9bb0" providerId="ADAL" clId="{1016745B-10F4-455A-84FB-7A8CF52DCE62}" dt="2024-10-15T09:37:59.047" v="847"/>
          <ac:picMkLst>
            <pc:docMk/>
            <pc:sldMk cId="3176658716" sldId="230718290"/>
            <ac:picMk id="37" creationId="{9AC1CDF2-A078-7048-235C-A811E2DCB33E}"/>
          </ac:picMkLst>
        </pc:picChg>
        <pc:picChg chg="add mod">
          <ac:chgData name="Rajora, A. (Aviral)" userId="8ef7c719-b979-49c6-93fa-feb74e0c9bb0" providerId="ADAL" clId="{1016745B-10F4-455A-84FB-7A8CF52DCE62}" dt="2024-10-15T09:41:46.951" v="857" actId="1076"/>
          <ac:picMkLst>
            <pc:docMk/>
            <pc:sldMk cId="3176658716" sldId="230718290"/>
            <ac:picMk id="46" creationId="{0EB2F936-2FFC-278A-336B-5BB3F1886B7D}"/>
          </ac:picMkLst>
        </pc:picChg>
        <pc:picChg chg="add del">
          <ac:chgData name="Rajora, A. (Aviral)" userId="8ef7c719-b979-49c6-93fa-feb74e0c9bb0" providerId="ADAL" clId="{1016745B-10F4-455A-84FB-7A8CF52DCE62}" dt="2024-10-15T09:51:12.070" v="866" actId="478"/>
          <ac:picMkLst>
            <pc:docMk/>
            <pc:sldMk cId="3176658716" sldId="230718290"/>
            <ac:picMk id="48" creationId="{E3FE404E-DA0B-FAA2-4EDA-BDCDD813B335}"/>
          </ac:picMkLst>
        </pc:picChg>
        <pc:picChg chg="add del mod">
          <ac:chgData name="Rajora, A. (Aviral)" userId="8ef7c719-b979-49c6-93fa-feb74e0c9bb0" providerId="ADAL" clId="{1016745B-10F4-455A-84FB-7A8CF52DCE62}" dt="2024-10-15T09:51:47.054" v="870" actId="478"/>
          <ac:picMkLst>
            <pc:docMk/>
            <pc:sldMk cId="3176658716" sldId="230718290"/>
            <ac:picMk id="50" creationId="{F882D1AF-C6B4-4CC7-0157-01691922AF89}"/>
          </ac:picMkLst>
        </pc:picChg>
        <pc:picChg chg="add del mod">
          <ac:chgData name="Rajora, A. (Aviral)" userId="8ef7c719-b979-49c6-93fa-feb74e0c9bb0" providerId="ADAL" clId="{1016745B-10F4-455A-84FB-7A8CF52DCE62}" dt="2024-10-15T09:55:03.296" v="874" actId="478"/>
          <ac:picMkLst>
            <pc:docMk/>
            <pc:sldMk cId="3176658716" sldId="230718290"/>
            <ac:picMk id="52" creationId="{8A36A1A0-9D11-FCF4-4585-ED68FD9B073F}"/>
          </ac:picMkLst>
        </pc:picChg>
        <pc:picChg chg="add mod">
          <ac:chgData name="Rajora, A. (Aviral)" userId="8ef7c719-b979-49c6-93fa-feb74e0c9bb0" providerId="ADAL" clId="{1016745B-10F4-455A-84FB-7A8CF52DCE62}" dt="2024-10-15T09:56:08.032" v="951" actId="1076"/>
          <ac:picMkLst>
            <pc:docMk/>
            <pc:sldMk cId="3176658716" sldId="230718290"/>
            <ac:picMk id="54" creationId="{82CDB050-7B05-D9AD-5908-6610B9C6CD07}"/>
          </ac:picMkLst>
        </pc:picChg>
        <pc:picChg chg="add del mod modCrop">
          <ac:chgData name="Rajora, A. (Aviral)" userId="8ef7c719-b979-49c6-93fa-feb74e0c9bb0" providerId="ADAL" clId="{1016745B-10F4-455A-84FB-7A8CF52DCE62}" dt="2024-10-15T09:56:46.825" v="957" actId="21"/>
          <ac:picMkLst>
            <pc:docMk/>
            <pc:sldMk cId="3176658716" sldId="230718290"/>
            <ac:picMk id="55" creationId="{FA37D7BD-DD1D-9D55-2F25-1C8CE3F20DA3}"/>
          </ac:picMkLst>
        </pc:picChg>
      </pc:sldChg>
      <pc:sldChg chg="addSp delSp modSp mod addAnim delAnim modAnim">
        <pc:chgData name="Rajora, A. (Aviral)" userId="8ef7c719-b979-49c6-93fa-feb74e0c9bb0" providerId="ADAL" clId="{1016745B-10F4-455A-84FB-7A8CF52DCE62}" dt="2024-10-15T11:51:54.609" v="1173" actId="20577"/>
        <pc:sldMkLst>
          <pc:docMk/>
          <pc:sldMk cId="4016481895" sldId="230718291"/>
        </pc:sldMkLst>
        <pc:spChg chg="mod">
          <ac:chgData name="Rajora, A. (Aviral)" userId="8ef7c719-b979-49c6-93fa-feb74e0c9bb0" providerId="ADAL" clId="{1016745B-10F4-455A-84FB-7A8CF52DCE62}" dt="2024-10-15T11:51:54.609" v="1173" actId="20577"/>
          <ac:spMkLst>
            <pc:docMk/>
            <pc:sldMk cId="4016481895" sldId="230718291"/>
            <ac:spMk id="6" creationId="{5530C524-0DD0-35A5-8772-0A8AF48A8090}"/>
          </ac:spMkLst>
        </pc:spChg>
        <pc:spChg chg="mod">
          <ac:chgData name="Rajora, A. (Aviral)" userId="8ef7c719-b979-49c6-93fa-feb74e0c9bb0" providerId="ADAL" clId="{1016745B-10F4-455A-84FB-7A8CF52DCE62}" dt="2024-10-15T11:48:44.179" v="1158" actId="1076"/>
          <ac:spMkLst>
            <pc:docMk/>
            <pc:sldMk cId="4016481895" sldId="230718291"/>
            <ac:spMk id="7" creationId="{2068A14A-61AE-1123-32D7-062E42CC7F85}"/>
          </ac:spMkLst>
        </pc:spChg>
        <pc:grpChg chg="add del">
          <ac:chgData name="Rajora, A. (Aviral)" userId="8ef7c719-b979-49c6-93fa-feb74e0c9bb0" providerId="ADAL" clId="{1016745B-10F4-455A-84FB-7A8CF52DCE62}" dt="2024-10-15T11:48:39.567" v="1156" actId="478"/>
          <ac:grpSpMkLst>
            <pc:docMk/>
            <pc:sldMk cId="4016481895" sldId="230718291"/>
            <ac:grpSpMk id="3" creationId="{67A125CC-F441-DA4F-7B9F-50BB0BE58A58}"/>
          </ac:grpSpMkLst>
        </pc:grpChg>
        <pc:picChg chg="mod">
          <ac:chgData name="Rajora, A. (Aviral)" userId="8ef7c719-b979-49c6-93fa-feb74e0c9bb0" providerId="ADAL" clId="{1016745B-10F4-455A-84FB-7A8CF52DCE62}" dt="2024-10-15T11:48:39.783" v="1157" actId="1076"/>
          <ac:picMkLst>
            <pc:docMk/>
            <pc:sldMk cId="4016481895" sldId="230718291"/>
            <ac:picMk id="5" creationId="{983D68C2-98B4-0E2D-E997-94ED8394EDB1}"/>
          </ac:picMkLst>
        </pc:picChg>
      </pc:sldChg>
      <pc:sldChg chg="addSp delSp modSp mod delAnim modAnim">
        <pc:chgData name="Rajora, A. (Aviral)" userId="8ef7c719-b979-49c6-93fa-feb74e0c9bb0" providerId="ADAL" clId="{1016745B-10F4-455A-84FB-7A8CF52DCE62}" dt="2024-10-15T11:50:20.962" v="1171"/>
        <pc:sldMkLst>
          <pc:docMk/>
          <pc:sldMk cId="3019025676" sldId="230718292"/>
        </pc:sldMkLst>
        <pc:spChg chg="add mod">
          <ac:chgData name="Rajora, A. (Aviral)" userId="8ef7c719-b979-49c6-93fa-feb74e0c9bb0" providerId="ADAL" clId="{1016745B-10F4-455A-84FB-7A8CF52DCE62}" dt="2024-10-15T11:49:19.664" v="1159"/>
          <ac:spMkLst>
            <pc:docMk/>
            <pc:sldMk cId="3019025676" sldId="230718292"/>
            <ac:spMk id="6" creationId="{49C25C1F-82C9-33F4-BF86-DEFFE22A4FF8}"/>
          </ac:spMkLst>
        </pc:spChg>
        <pc:spChg chg="add mod">
          <ac:chgData name="Rajora, A. (Aviral)" userId="8ef7c719-b979-49c6-93fa-feb74e0c9bb0" providerId="ADAL" clId="{1016745B-10F4-455A-84FB-7A8CF52DCE62}" dt="2024-10-15T11:50:02.825" v="1166" actId="164"/>
          <ac:spMkLst>
            <pc:docMk/>
            <pc:sldMk cId="3019025676" sldId="230718292"/>
            <ac:spMk id="9" creationId="{2AC9076F-E6CE-53CF-2667-0656EDA50618}"/>
          </ac:spMkLst>
        </pc:spChg>
        <pc:spChg chg="add del mod">
          <ac:chgData name="Rajora, A. (Aviral)" userId="8ef7c719-b979-49c6-93fa-feb74e0c9bb0" providerId="ADAL" clId="{1016745B-10F4-455A-84FB-7A8CF52DCE62}" dt="2024-09-29T21:40:25.676" v="13" actId="21"/>
          <ac:spMkLst>
            <pc:docMk/>
            <pc:sldMk cId="3019025676" sldId="230718292"/>
            <ac:spMk id="10" creationId="{C2360DAD-1284-F868-208A-C129CE7C4227}"/>
          </ac:spMkLst>
        </pc:spChg>
        <pc:spChg chg="add del mod">
          <ac:chgData name="Rajora, A. (Aviral)" userId="8ef7c719-b979-49c6-93fa-feb74e0c9bb0" providerId="ADAL" clId="{1016745B-10F4-455A-84FB-7A8CF52DCE62}" dt="2024-09-29T21:40:25.676" v="13" actId="21"/>
          <ac:spMkLst>
            <pc:docMk/>
            <pc:sldMk cId="3019025676" sldId="230718292"/>
            <ac:spMk id="11" creationId="{AF091C66-07E2-F2AB-88C1-2C1027F36A0F}"/>
          </ac:spMkLst>
        </pc:spChg>
        <pc:spChg chg="add del mod">
          <ac:chgData name="Rajora, A. (Aviral)" userId="8ef7c719-b979-49c6-93fa-feb74e0c9bb0" providerId="ADAL" clId="{1016745B-10F4-455A-84FB-7A8CF52DCE62}" dt="2024-09-29T21:40:25.676" v="13" actId="21"/>
          <ac:spMkLst>
            <pc:docMk/>
            <pc:sldMk cId="3019025676" sldId="230718292"/>
            <ac:spMk id="13" creationId="{EBE941B8-0591-D4C4-282A-767A105AB87D}"/>
          </ac:spMkLst>
        </pc:spChg>
        <pc:spChg chg="add mod">
          <ac:chgData name="Rajora, A. (Aviral)" userId="8ef7c719-b979-49c6-93fa-feb74e0c9bb0" providerId="ADAL" clId="{1016745B-10F4-455A-84FB-7A8CF52DCE62}" dt="2024-10-15T11:50:02.825" v="1166" actId="164"/>
          <ac:spMkLst>
            <pc:docMk/>
            <pc:sldMk cId="3019025676" sldId="230718292"/>
            <ac:spMk id="14" creationId="{A578823D-9024-51DE-9C90-88F5C80F2A91}"/>
          </ac:spMkLst>
        </pc:spChg>
        <pc:spChg chg="add mod">
          <ac:chgData name="Rajora, A. (Aviral)" userId="8ef7c719-b979-49c6-93fa-feb74e0c9bb0" providerId="ADAL" clId="{1016745B-10F4-455A-84FB-7A8CF52DCE62}" dt="2024-10-15T11:50:02.825" v="1166" actId="164"/>
          <ac:spMkLst>
            <pc:docMk/>
            <pc:sldMk cId="3019025676" sldId="230718292"/>
            <ac:spMk id="15" creationId="{2D36C226-3440-843A-4041-072B12BC7FC7}"/>
          </ac:spMkLst>
        </pc:spChg>
        <pc:spChg chg="mod">
          <ac:chgData name="Rajora, A. (Aviral)" userId="8ef7c719-b979-49c6-93fa-feb74e0c9bb0" providerId="ADAL" clId="{1016745B-10F4-455A-84FB-7A8CF52DCE62}" dt="2024-09-29T21:40:06.017" v="7" actId="20577"/>
          <ac:spMkLst>
            <pc:docMk/>
            <pc:sldMk cId="3019025676" sldId="230718292"/>
            <ac:spMk id="16" creationId="{0526899C-0108-6CB1-282B-80E215F516D1}"/>
          </ac:spMkLst>
        </pc:spChg>
        <pc:spChg chg="add mod">
          <ac:chgData name="Rajora, A. (Aviral)" userId="8ef7c719-b979-49c6-93fa-feb74e0c9bb0" providerId="ADAL" clId="{1016745B-10F4-455A-84FB-7A8CF52DCE62}" dt="2024-10-15T11:50:02.825" v="1166" actId="164"/>
          <ac:spMkLst>
            <pc:docMk/>
            <pc:sldMk cId="3019025676" sldId="230718292"/>
            <ac:spMk id="22" creationId="{C2360DAD-1284-F868-208A-C129CE7C4227}"/>
          </ac:spMkLst>
        </pc:spChg>
        <pc:spChg chg="add mod">
          <ac:chgData name="Rajora, A. (Aviral)" userId="8ef7c719-b979-49c6-93fa-feb74e0c9bb0" providerId="ADAL" clId="{1016745B-10F4-455A-84FB-7A8CF52DCE62}" dt="2024-10-15T11:50:02.825" v="1166" actId="164"/>
          <ac:spMkLst>
            <pc:docMk/>
            <pc:sldMk cId="3019025676" sldId="230718292"/>
            <ac:spMk id="23" creationId="{AF091C66-07E2-F2AB-88C1-2C1027F36A0F}"/>
          </ac:spMkLst>
        </pc:spChg>
        <pc:spChg chg="add mod">
          <ac:chgData name="Rajora, A. (Aviral)" userId="8ef7c719-b979-49c6-93fa-feb74e0c9bb0" providerId="ADAL" clId="{1016745B-10F4-455A-84FB-7A8CF52DCE62}" dt="2024-10-15T11:50:02.825" v="1166" actId="164"/>
          <ac:spMkLst>
            <pc:docMk/>
            <pc:sldMk cId="3019025676" sldId="230718292"/>
            <ac:spMk id="24" creationId="{EBE941B8-0591-D4C4-282A-767A105AB87D}"/>
          </ac:spMkLst>
        </pc:spChg>
        <pc:grpChg chg="add mod">
          <ac:chgData name="Rajora, A. (Aviral)" userId="8ef7c719-b979-49c6-93fa-feb74e0c9bb0" providerId="ADAL" clId="{1016745B-10F4-455A-84FB-7A8CF52DCE62}" dt="2024-10-15T11:50:02.825" v="1166" actId="164"/>
          <ac:grpSpMkLst>
            <pc:docMk/>
            <pc:sldMk cId="3019025676" sldId="230718292"/>
            <ac:grpSpMk id="3" creationId="{EE7ED4E5-945D-3FE8-6D94-497F0B8320F5}"/>
          </ac:grpSpMkLst>
        </pc:grpChg>
        <pc:grpChg chg="add mod">
          <ac:chgData name="Rajora, A. (Aviral)" userId="8ef7c719-b979-49c6-93fa-feb74e0c9bb0" providerId="ADAL" clId="{1016745B-10F4-455A-84FB-7A8CF52DCE62}" dt="2024-10-15T11:50:02.825" v="1166" actId="164"/>
          <ac:grpSpMkLst>
            <pc:docMk/>
            <pc:sldMk cId="3019025676" sldId="230718292"/>
            <ac:grpSpMk id="7" creationId="{71DF5185-01CC-395B-CAC8-CCCC5FA96C07}"/>
          </ac:grpSpMkLst>
        </pc:grpChg>
        <pc:picChg chg="mod">
          <ac:chgData name="Rajora, A. (Aviral)" userId="8ef7c719-b979-49c6-93fa-feb74e0c9bb0" providerId="ADAL" clId="{1016745B-10F4-455A-84FB-7A8CF52DCE62}" dt="2024-09-29T21:39:56.028" v="3"/>
          <ac:picMkLst>
            <pc:docMk/>
            <pc:sldMk cId="3019025676" sldId="230718292"/>
            <ac:picMk id="4" creationId="{C7D7F5C8-2501-2DCE-A723-78D70A729918}"/>
          </ac:picMkLst>
        </pc:picChg>
        <pc:picChg chg="mod">
          <ac:chgData name="Rajora, A. (Aviral)" userId="8ef7c719-b979-49c6-93fa-feb74e0c9bb0" providerId="ADAL" clId="{1016745B-10F4-455A-84FB-7A8CF52DCE62}" dt="2024-09-29T21:39:56.028" v="3"/>
          <ac:picMkLst>
            <pc:docMk/>
            <pc:sldMk cId="3019025676" sldId="230718292"/>
            <ac:picMk id="5" creationId="{31B28805-1642-1C49-22F7-56BAD7F6B1FE}"/>
          </ac:picMkLst>
        </pc:picChg>
        <pc:picChg chg="add del mod">
          <ac:chgData name="Rajora, A. (Aviral)" userId="8ef7c719-b979-49c6-93fa-feb74e0c9bb0" providerId="ADAL" clId="{1016745B-10F4-455A-84FB-7A8CF52DCE62}" dt="2024-09-29T21:40:25.676" v="13" actId="21"/>
          <ac:picMkLst>
            <pc:docMk/>
            <pc:sldMk cId="3019025676" sldId="230718292"/>
            <ac:picMk id="6" creationId="{611025FC-B637-EBB3-A7DB-05D63F04320E}"/>
          </ac:picMkLst>
        </pc:picChg>
        <pc:picChg chg="add del mod">
          <ac:chgData name="Rajora, A. (Aviral)" userId="8ef7c719-b979-49c6-93fa-feb74e0c9bb0" providerId="ADAL" clId="{1016745B-10F4-455A-84FB-7A8CF52DCE62}" dt="2024-09-29T21:40:25.676" v="13" actId="21"/>
          <ac:picMkLst>
            <pc:docMk/>
            <pc:sldMk cId="3019025676" sldId="230718292"/>
            <ac:picMk id="7" creationId="{CC5D9CBF-9761-E1B6-0E76-1DFAA47406BD}"/>
          </ac:picMkLst>
        </pc:picChg>
        <pc:picChg chg="add mod">
          <ac:chgData name="Rajora, A. (Aviral)" userId="8ef7c719-b979-49c6-93fa-feb74e0c9bb0" providerId="ADAL" clId="{1016745B-10F4-455A-84FB-7A8CF52DCE62}" dt="2024-10-15T11:50:02.825" v="1166" actId="164"/>
          <ac:picMkLst>
            <pc:docMk/>
            <pc:sldMk cId="3019025676" sldId="230718292"/>
            <ac:picMk id="12" creationId="{9C685D3B-5F0F-59D9-71B2-1A5E28521E31}"/>
          </ac:picMkLst>
        </pc:picChg>
        <pc:picChg chg="del">
          <ac:chgData name="Rajora, A. (Aviral)" userId="8ef7c719-b979-49c6-93fa-feb74e0c9bb0" providerId="ADAL" clId="{1016745B-10F4-455A-84FB-7A8CF52DCE62}" dt="2024-09-29T21:39:41.506" v="0" actId="478"/>
          <ac:picMkLst>
            <pc:docMk/>
            <pc:sldMk cId="3019025676" sldId="230718292"/>
            <ac:picMk id="17" creationId="{BCD42977-16E9-7DBA-0AAB-64A07D081323}"/>
          </ac:picMkLst>
        </pc:picChg>
        <pc:picChg chg="del">
          <ac:chgData name="Rajora, A. (Aviral)" userId="8ef7c719-b979-49c6-93fa-feb74e0c9bb0" providerId="ADAL" clId="{1016745B-10F4-455A-84FB-7A8CF52DCE62}" dt="2024-09-29T21:39:42.195" v="1" actId="478"/>
          <ac:picMkLst>
            <pc:docMk/>
            <pc:sldMk cId="3019025676" sldId="230718292"/>
            <ac:picMk id="18" creationId="{D7014A45-B08A-649A-80CF-10E5B25833E4}"/>
          </ac:picMkLst>
        </pc:picChg>
        <pc:picChg chg="mod">
          <ac:chgData name="Rajora, A. (Aviral)" userId="8ef7c719-b979-49c6-93fa-feb74e0c9bb0" providerId="ADAL" clId="{1016745B-10F4-455A-84FB-7A8CF52DCE62}" dt="2024-09-29T21:40:18.774" v="12" actId="1076"/>
          <ac:picMkLst>
            <pc:docMk/>
            <pc:sldMk cId="3019025676" sldId="230718292"/>
            <ac:picMk id="19" creationId="{9432839C-A043-6459-D266-2B13BC36E4D7}"/>
          </ac:picMkLst>
        </pc:picChg>
        <pc:picChg chg="add mod">
          <ac:chgData name="Rajora, A. (Aviral)" userId="8ef7c719-b979-49c6-93fa-feb74e0c9bb0" providerId="ADAL" clId="{1016745B-10F4-455A-84FB-7A8CF52DCE62}" dt="2024-10-15T11:50:02.825" v="1166" actId="164"/>
          <ac:picMkLst>
            <pc:docMk/>
            <pc:sldMk cId="3019025676" sldId="230718292"/>
            <ac:picMk id="20" creationId="{611025FC-B637-EBB3-A7DB-05D63F04320E}"/>
          </ac:picMkLst>
        </pc:picChg>
        <pc:picChg chg="add mod">
          <ac:chgData name="Rajora, A. (Aviral)" userId="8ef7c719-b979-49c6-93fa-feb74e0c9bb0" providerId="ADAL" clId="{1016745B-10F4-455A-84FB-7A8CF52DCE62}" dt="2024-10-15T11:50:02.825" v="1166" actId="164"/>
          <ac:picMkLst>
            <pc:docMk/>
            <pc:sldMk cId="3019025676" sldId="230718292"/>
            <ac:picMk id="21" creationId="{CC5D9CBF-9761-E1B6-0E76-1DFAA47406BD}"/>
          </ac:picMkLst>
        </pc:picChg>
      </pc:sldChg>
      <pc:sldChg chg="add modAnim">
        <pc:chgData name="Rajora, A. (Aviral)" userId="8ef7c719-b979-49c6-93fa-feb74e0c9bb0" providerId="ADAL" clId="{1016745B-10F4-455A-84FB-7A8CF52DCE62}" dt="2024-10-15T11:50:28.997" v="1172"/>
        <pc:sldMkLst>
          <pc:docMk/>
          <pc:sldMk cId="3264318502" sldId="230718293"/>
        </pc:sldMkLst>
      </pc:sldChg>
      <pc:sldChg chg="addSp delSp modSp mod delAnim">
        <pc:chgData name="Rajora, A. (Aviral)" userId="8ef7c719-b979-49c6-93fa-feb74e0c9bb0" providerId="ADAL" clId="{1016745B-10F4-455A-84FB-7A8CF52DCE62}" dt="2024-10-15T09:58:13.588" v="975" actId="164"/>
        <pc:sldMkLst>
          <pc:docMk/>
          <pc:sldMk cId="1299407560" sldId="230718296"/>
        </pc:sldMkLst>
        <pc:spChg chg="mod">
          <ac:chgData name="Rajora, A. (Aviral)" userId="8ef7c719-b979-49c6-93fa-feb74e0c9bb0" providerId="ADAL" clId="{1016745B-10F4-455A-84FB-7A8CF52DCE62}" dt="2024-10-15T08:04:16.956" v="33"/>
          <ac:spMkLst>
            <pc:docMk/>
            <pc:sldMk cId="1299407560" sldId="230718296"/>
            <ac:spMk id="11" creationId="{049874AA-FD74-D476-C628-4EC0EAC7E708}"/>
          </ac:spMkLst>
        </pc:spChg>
        <pc:spChg chg="mod">
          <ac:chgData name="Rajora, A. (Aviral)" userId="8ef7c719-b979-49c6-93fa-feb74e0c9bb0" providerId="ADAL" clId="{1016745B-10F4-455A-84FB-7A8CF52DCE62}" dt="2024-10-15T08:04:16.956" v="33"/>
          <ac:spMkLst>
            <pc:docMk/>
            <pc:sldMk cId="1299407560" sldId="230718296"/>
            <ac:spMk id="12" creationId="{6BDB1AE0-1F79-E9A6-42CE-D955D39575C7}"/>
          </ac:spMkLst>
        </pc:spChg>
        <pc:spChg chg="del">
          <ac:chgData name="Rajora, A. (Aviral)" userId="8ef7c719-b979-49c6-93fa-feb74e0c9bb0" providerId="ADAL" clId="{1016745B-10F4-455A-84FB-7A8CF52DCE62}" dt="2024-10-15T08:03:55.016" v="24" actId="478"/>
          <ac:spMkLst>
            <pc:docMk/>
            <pc:sldMk cId="1299407560" sldId="230718296"/>
            <ac:spMk id="22" creationId="{B7C3B0B9-97A2-2E02-CF9B-A801D8E9E17E}"/>
          </ac:spMkLst>
        </pc:spChg>
        <pc:spChg chg="del">
          <ac:chgData name="Rajora, A. (Aviral)" userId="8ef7c719-b979-49c6-93fa-feb74e0c9bb0" providerId="ADAL" clId="{1016745B-10F4-455A-84FB-7A8CF52DCE62}" dt="2024-10-15T08:03:55.016" v="24" actId="478"/>
          <ac:spMkLst>
            <pc:docMk/>
            <pc:sldMk cId="1299407560" sldId="230718296"/>
            <ac:spMk id="41" creationId="{36C63ED9-BAB3-F316-FB26-9544D1812D8A}"/>
          </ac:spMkLst>
        </pc:spChg>
        <pc:grpChg chg="add del mod">
          <ac:chgData name="Rajora, A. (Aviral)" userId="8ef7c719-b979-49c6-93fa-feb74e0c9bb0" providerId="ADAL" clId="{1016745B-10F4-455A-84FB-7A8CF52DCE62}" dt="2024-10-15T09:57:55.189" v="973" actId="165"/>
          <ac:grpSpMkLst>
            <pc:docMk/>
            <pc:sldMk cId="1299407560" sldId="230718296"/>
            <ac:grpSpMk id="13" creationId="{58A64E17-C57A-DB92-FEF5-0333EC01905C}"/>
          </ac:grpSpMkLst>
        </pc:grpChg>
        <pc:grpChg chg="add mod">
          <ac:chgData name="Rajora, A. (Aviral)" userId="8ef7c719-b979-49c6-93fa-feb74e0c9bb0" providerId="ADAL" clId="{1016745B-10F4-455A-84FB-7A8CF52DCE62}" dt="2024-10-15T09:58:00.379" v="974" actId="164"/>
          <ac:grpSpMkLst>
            <pc:docMk/>
            <pc:sldMk cId="1299407560" sldId="230718296"/>
            <ac:grpSpMk id="14" creationId="{FA0FA52F-4CE6-BA73-6BBE-38BAC8CFE57A}"/>
          </ac:grpSpMkLst>
        </pc:grpChg>
        <pc:grpChg chg="add mod">
          <ac:chgData name="Rajora, A. (Aviral)" userId="8ef7c719-b979-49c6-93fa-feb74e0c9bb0" providerId="ADAL" clId="{1016745B-10F4-455A-84FB-7A8CF52DCE62}" dt="2024-10-15T09:58:13.588" v="975" actId="164"/>
          <ac:grpSpMkLst>
            <pc:docMk/>
            <pc:sldMk cId="1299407560" sldId="230718296"/>
            <ac:grpSpMk id="16" creationId="{E4D5F781-A86B-394E-F6C4-8304AABCFC12}"/>
          </ac:grpSpMkLst>
        </pc:grpChg>
        <pc:grpChg chg="add del mod">
          <ac:chgData name="Rajora, A. (Aviral)" userId="8ef7c719-b979-49c6-93fa-feb74e0c9bb0" providerId="ADAL" clId="{1016745B-10F4-455A-84FB-7A8CF52DCE62}" dt="2024-10-15T08:04:24.949" v="39" actId="21"/>
          <ac:grpSpMkLst>
            <pc:docMk/>
            <pc:sldMk cId="1299407560" sldId="230718296"/>
            <ac:grpSpMk id="18" creationId="{18987796-CC20-6DD3-41C1-0CCD0D0EB158}"/>
          </ac:grpSpMkLst>
        </pc:grpChg>
        <pc:grpChg chg="del mod">
          <ac:chgData name="Rajora, A. (Aviral)" userId="8ef7c719-b979-49c6-93fa-feb74e0c9bb0" providerId="ADAL" clId="{1016745B-10F4-455A-84FB-7A8CF52DCE62}" dt="2024-10-15T08:03:59.398" v="27" actId="478"/>
          <ac:grpSpMkLst>
            <pc:docMk/>
            <pc:sldMk cId="1299407560" sldId="230718296"/>
            <ac:grpSpMk id="43" creationId="{52C89C38-EDFE-17BC-CE0B-E22771EC1090}"/>
          </ac:grpSpMkLst>
        </pc:grpChg>
        <pc:picChg chg="add mod topLvl">
          <ac:chgData name="Rajora, A. (Aviral)" userId="8ef7c719-b979-49c6-93fa-feb74e0c9bb0" providerId="ADAL" clId="{1016745B-10F4-455A-84FB-7A8CF52DCE62}" dt="2024-10-15T09:58:00.379" v="974" actId="164"/>
          <ac:picMkLst>
            <pc:docMk/>
            <pc:sldMk cId="1299407560" sldId="230718296"/>
            <ac:picMk id="2" creationId="{FD997328-64A4-8521-030D-E03BDCC6557F}"/>
          </ac:picMkLst>
        </pc:picChg>
        <pc:picChg chg="add mod topLvl">
          <ac:chgData name="Rajora, A. (Aviral)" userId="8ef7c719-b979-49c6-93fa-feb74e0c9bb0" providerId="ADAL" clId="{1016745B-10F4-455A-84FB-7A8CF52DCE62}" dt="2024-10-15T09:58:00.379" v="974" actId="164"/>
          <ac:picMkLst>
            <pc:docMk/>
            <pc:sldMk cId="1299407560" sldId="230718296"/>
            <ac:picMk id="3" creationId="{A3A1CB71-E319-A3E1-7DA1-E6A6E099B4F1}"/>
          </ac:picMkLst>
        </pc:picChg>
        <pc:picChg chg="mod">
          <ac:chgData name="Rajora, A. (Aviral)" userId="8ef7c719-b979-49c6-93fa-feb74e0c9bb0" providerId="ADAL" clId="{1016745B-10F4-455A-84FB-7A8CF52DCE62}" dt="2024-10-15T08:04:16.956" v="33"/>
          <ac:picMkLst>
            <pc:docMk/>
            <pc:sldMk cId="1299407560" sldId="230718296"/>
            <ac:picMk id="5" creationId="{A98F78AF-F25F-D2B2-4772-B7BE71F3F956}"/>
          </ac:picMkLst>
        </pc:picChg>
        <pc:picChg chg="add mod topLvl modCrop">
          <ac:chgData name="Rajora, A. (Aviral)" userId="8ef7c719-b979-49c6-93fa-feb74e0c9bb0" providerId="ADAL" clId="{1016745B-10F4-455A-84FB-7A8CF52DCE62}" dt="2024-10-15T09:58:13.588" v="975" actId="164"/>
          <ac:picMkLst>
            <pc:docMk/>
            <pc:sldMk cId="1299407560" sldId="230718296"/>
            <ac:picMk id="9" creationId="{8EF32F50-F496-37B6-9B23-428CE7483553}"/>
          </ac:picMkLst>
        </pc:picChg>
        <pc:picChg chg="add mod topLvl">
          <ac:chgData name="Rajora, A. (Aviral)" userId="8ef7c719-b979-49c6-93fa-feb74e0c9bb0" providerId="ADAL" clId="{1016745B-10F4-455A-84FB-7A8CF52DCE62}" dt="2024-10-15T09:58:00.379" v="974" actId="164"/>
          <ac:picMkLst>
            <pc:docMk/>
            <pc:sldMk cId="1299407560" sldId="230718296"/>
            <ac:picMk id="10" creationId="{AF839E12-5F3C-D6B8-8DED-4820E56D9CE1}"/>
          </ac:picMkLst>
        </pc:picChg>
        <pc:picChg chg="add mod topLvl">
          <ac:chgData name="Rajora, A. (Aviral)" userId="8ef7c719-b979-49c6-93fa-feb74e0c9bb0" providerId="ADAL" clId="{1016745B-10F4-455A-84FB-7A8CF52DCE62}" dt="2024-10-15T09:58:00.379" v="974" actId="164"/>
          <ac:picMkLst>
            <pc:docMk/>
            <pc:sldMk cId="1299407560" sldId="230718296"/>
            <ac:picMk id="25" creationId="{D1838657-C22A-8A70-2E3D-EF69C6DDA07A}"/>
          </ac:picMkLst>
        </pc:picChg>
        <pc:picChg chg="del">
          <ac:chgData name="Rajora, A. (Aviral)" userId="8ef7c719-b979-49c6-93fa-feb74e0c9bb0" providerId="ADAL" clId="{1016745B-10F4-455A-84FB-7A8CF52DCE62}" dt="2024-10-15T08:03:51.595" v="23" actId="478"/>
          <ac:picMkLst>
            <pc:docMk/>
            <pc:sldMk cId="1299407560" sldId="230718296"/>
            <ac:picMk id="40" creationId="{A2F4CBDC-B236-56EB-E270-81625C1217C6}"/>
          </ac:picMkLst>
        </pc:picChg>
        <pc:picChg chg="mod topLvl">
          <ac:chgData name="Rajora, A. (Aviral)" userId="8ef7c719-b979-49c6-93fa-feb74e0c9bb0" providerId="ADAL" clId="{1016745B-10F4-455A-84FB-7A8CF52DCE62}" dt="2024-10-15T09:58:13.588" v="975" actId="164"/>
          <ac:picMkLst>
            <pc:docMk/>
            <pc:sldMk cId="1299407560" sldId="230718296"/>
            <ac:picMk id="45" creationId="{50067653-ED79-7343-7BC4-A9B4FEB4C97A}"/>
          </ac:picMkLst>
        </pc:picChg>
        <pc:picChg chg="add mod topLvl">
          <ac:chgData name="Rajora, A. (Aviral)" userId="8ef7c719-b979-49c6-93fa-feb74e0c9bb0" providerId="ADAL" clId="{1016745B-10F4-455A-84FB-7A8CF52DCE62}" dt="2024-10-15T09:58:13.588" v="975" actId="164"/>
          <ac:picMkLst>
            <pc:docMk/>
            <pc:sldMk cId="1299407560" sldId="230718296"/>
            <ac:picMk id="55" creationId="{FA37D7BD-DD1D-9D55-2F25-1C8CE3F20DA3}"/>
          </ac:picMkLst>
        </pc:picChg>
      </pc:sldChg>
      <pc:sldChg chg="addSp delSp modSp add mod delAnim modAnim">
        <pc:chgData name="Rajora, A. (Aviral)" userId="8ef7c719-b979-49c6-93fa-feb74e0c9bb0" providerId="ADAL" clId="{1016745B-10F4-455A-84FB-7A8CF52DCE62}" dt="2024-10-15T10:06:11.059" v="1102"/>
        <pc:sldMkLst>
          <pc:docMk/>
          <pc:sldMk cId="571332840" sldId="230718297"/>
        </pc:sldMkLst>
        <pc:spChg chg="mod">
          <ac:chgData name="Rajora, A. (Aviral)" userId="8ef7c719-b979-49c6-93fa-feb74e0c9bb0" providerId="ADAL" clId="{1016745B-10F4-455A-84FB-7A8CF52DCE62}" dt="2024-10-15T09:58:58.786" v="983" actId="14100"/>
          <ac:spMkLst>
            <pc:docMk/>
            <pc:sldMk cId="571332840" sldId="230718297"/>
            <ac:spMk id="4" creationId="{B469FA74-EFA4-26D1-63DA-B0D83D4B2823}"/>
          </ac:spMkLst>
        </pc:spChg>
        <pc:spChg chg="mod">
          <ac:chgData name="Rajora, A. (Aviral)" userId="8ef7c719-b979-49c6-93fa-feb74e0c9bb0" providerId="ADAL" clId="{1016745B-10F4-455A-84FB-7A8CF52DCE62}" dt="2024-10-15T08:27:33.549" v="155" actId="20577"/>
          <ac:spMkLst>
            <pc:docMk/>
            <pc:sldMk cId="571332840" sldId="230718297"/>
            <ac:spMk id="8" creationId="{3A5B19C8-2295-7FC8-A8AC-9855F0A7351B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17" creationId="{D5CC36BB-9B7C-9AE3-C2D8-98854CDA63D4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18" creationId="{5D47FDBB-81E2-C435-D26A-DFD65ED52DD1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22" creationId="{8AA39C52-F996-32D4-1CD7-710584791024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23" creationId="{0300ABC0-1ABE-D8AD-764F-FAD7F806B635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24" creationId="{CB76F30D-9FD9-3B62-4A17-E4B4A996B642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26" creationId="{756C0F67-14E0-E3D3-D1BF-B7566782E174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27" creationId="{237805ED-9691-13F1-F09F-432E46CA6306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28" creationId="{A0DDEEDE-A202-E065-B038-E0458E45C050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29" creationId="{ACB0A991-842C-F9E3-4DE2-6605CAE715BD}"/>
          </ac:spMkLst>
        </pc:spChg>
        <pc:spChg chg="mod">
          <ac:chgData name="Rajora, A. (Aviral)" userId="8ef7c719-b979-49c6-93fa-feb74e0c9bb0" providerId="ADAL" clId="{1016745B-10F4-455A-84FB-7A8CF52DCE62}" dt="2024-10-15T08:38:12.364" v="591"/>
          <ac:spMkLst>
            <pc:docMk/>
            <pc:sldMk cId="571332840" sldId="230718297"/>
            <ac:spMk id="30" creationId="{3DB25B18-5555-28A4-CF15-2118E4597D76}"/>
          </ac:spMkLst>
        </pc:spChg>
        <pc:spChg chg="add mod">
          <ac:chgData name="Rajora, A. (Aviral)" userId="8ef7c719-b979-49c6-93fa-feb74e0c9bb0" providerId="ADAL" clId="{1016745B-10F4-455A-84FB-7A8CF52DCE62}" dt="2024-10-15T10:04:28.743" v="1059" actId="1076"/>
          <ac:spMkLst>
            <pc:docMk/>
            <pc:sldMk cId="571332840" sldId="230718297"/>
            <ac:spMk id="34" creationId="{BF94B327-8659-DB2D-8CB8-DA4F91F5323C}"/>
          </ac:spMkLst>
        </pc:spChg>
        <pc:spChg chg="add mod">
          <ac:chgData name="Rajora, A. (Aviral)" userId="8ef7c719-b979-49c6-93fa-feb74e0c9bb0" providerId="ADAL" clId="{1016745B-10F4-455A-84FB-7A8CF52DCE62}" dt="2024-10-15T10:01:39.085" v="1029" actId="21"/>
          <ac:spMkLst>
            <pc:docMk/>
            <pc:sldMk cId="571332840" sldId="230718297"/>
            <ac:spMk id="36" creationId="{EDDF71CD-1BC8-401E-BDC6-FBA6838F68A3}"/>
          </ac:spMkLst>
        </pc:spChg>
        <pc:spChg chg="add mod">
          <ac:chgData name="Rajora, A. (Aviral)" userId="8ef7c719-b979-49c6-93fa-feb74e0c9bb0" providerId="ADAL" clId="{1016745B-10F4-455A-84FB-7A8CF52DCE62}" dt="2024-10-15T09:59:51.663" v="1003" actId="1076"/>
          <ac:spMkLst>
            <pc:docMk/>
            <pc:sldMk cId="571332840" sldId="230718297"/>
            <ac:spMk id="39" creationId="{11BF80F4-F873-CDA3-DF7E-D055833BC4CD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41" creationId="{27361D60-0F92-D6B2-DCEA-D8DE09B91178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47" creationId="{74F18956-7240-0F87-8249-98B0AEEDF638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48" creationId="{11C39856-9A8D-544B-F21C-73270AE45F95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49" creationId="{4C21408D-2D41-CBD0-FBE3-25CD30F52F6E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50" creationId="{4C54DD72-ED6B-ECF3-37C9-68BBA5A2C63B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51" creationId="{01402A37-AC15-87DF-827E-D9BDD3945C28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52" creationId="{54A0A622-DBD4-CB9A-8B1A-6AFE210926D0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53" creationId="{0C1F8C46-A257-A1B6-8F58-B536B165499A}"/>
          </ac:spMkLst>
        </pc:spChg>
        <pc:spChg chg="mod">
          <ac:chgData name="Rajora, A. (Aviral)" userId="8ef7c719-b979-49c6-93fa-feb74e0c9bb0" providerId="ADAL" clId="{1016745B-10F4-455A-84FB-7A8CF52DCE62}" dt="2024-10-15T09:59:59.848" v="1007"/>
          <ac:spMkLst>
            <pc:docMk/>
            <pc:sldMk cId="571332840" sldId="230718297"/>
            <ac:spMk id="54" creationId="{63B66C45-E79A-2C0D-D964-873524590E8E}"/>
          </ac:spMkLst>
        </pc:spChg>
        <pc:spChg chg="add del mod">
          <ac:chgData name="Rajora, A. (Aviral)" userId="8ef7c719-b979-49c6-93fa-feb74e0c9bb0" providerId="ADAL" clId="{1016745B-10F4-455A-84FB-7A8CF52DCE62}" dt="2024-10-15T10:03:51.794" v="1048" actId="21"/>
          <ac:spMkLst>
            <pc:docMk/>
            <pc:sldMk cId="571332840" sldId="230718297"/>
            <ac:spMk id="57" creationId="{D4B1D896-F790-CF94-3A39-290DB84D5C3F}"/>
          </ac:spMkLst>
        </pc:spChg>
        <pc:spChg chg="add mod">
          <ac:chgData name="Rajora, A. (Aviral)" userId="8ef7c719-b979-49c6-93fa-feb74e0c9bb0" providerId="ADAL" clId="{1016745B-10F4-455A-84FB-7A8CF52DCE62}" dt="2024-10-15T10:04:11.982" v="1056" actId="1076"/>
          <ac:spMkLst>
            <pc:docMk/>
            <pc:sldMk cId="571332840" sldId="230718297"/>
            <ac:spMk id="59" creationId="{D4B1D896-F790-CF94-3A39-290DB84D5C3F}"/>
          </ac:spMkLst>
        </pc:spChg>
        <pc:spChg chg="add mod">
          <ac:chgData name="Rajora, A. (Aviral)" userId="8ef7c719-b979-49c6-93fa-feb74e0c9bb0" providerId="ADAL" clId="{1016745B-10F4-455A-84FB-7A8CF52DCE62}" dt="2024-10-15T10:04:40.803" v="1062"/>
          <ac:spMkLst>
            <pc:docMk/>
            <pc:sldMk cId="571332840" sldId="230718297"/>
            <ac:spMk id="61" creationId="{473F6AB3-698B-2337-F36B-00823886A3FB}"/>
          </ac:spMkLst>
        </pc:spChg>
        <pc:spChg chg="mod">
          <ac:chgData name="Rajora, A. (Aviral)" userId="8ef7c719-b979-49c6-93fa-feb74e0c9bb0" providerId="ADAL" clId="{1016745B-10F4-455A-84FB-7A8CF52DCE62}" dt="2024-10-15T10:05:13.572" v="1096" actId="20577"/>
          <ac:spMkLst>
            <pc:docMk/>
            <pc:sldMk cId="571332840" sldId="230718297"/>
            <ac:spMk id="63" creationId="{171D40D4-B8EC-01DE-2291-62A689AFE08D}"/>
          </ac:spMkLst>
        </pc:spChg>
        <pc:spChg chg="mod">
          <ac:chgData name="Rajora, A. (Aviral)" userId="8ef7c719-b979-49c6-93fa-feb74e0c9bb0" providerId="ADAL" clId="{1016745B-10F4-455A-84FB-7A8CF52DCE62}" dt="2024-10-15T10:04:48.958" v="1064"/>
          <ac:spMkLst>
            <pc:docMk/>
            <pc:sldMk cId="571332840" sldId="230718297"/>
            <ac:spMk id="64" creationId="{C15EB2A6-3935-C5DB-53AB-21824A303310}"/>
          </ac:spMkLst>
        </pc:spChg>
        <pc:grpChg chg="add del mod">
          <ac:chgData name="Rajora, A. (Aviral)" userId="8ef7c719-b979-49c6-93fa-feb74e0c9bb0" providerId="ADAL" clId="{1016745B-10F4-455A-84FB-7A8CF52DCE62}" dt="2024-10-15T09:58:20.168" v="976" actId="478"/>
          <ac:grpSpMkLst>
            <pc:docMk/>
            <pc:sldMk cId="571332840" sldId="230718297"/>
            <ac:grpSpMk id="13" creationId="{C43979FF-F873-C908-F61C-24B01C28CCDD}"/>
          </ac:grpSpMkLst>
        </pc:grpChg>
        <pc:grpChg chg="add mod">
          <ac:chgData name="Rajora, A. (Aviral)" userId="8ef7c719-b979-49c6-93fa-feb74e0c9bb0" providerId="ADAL" clId="{1016745B-10F4-455A-84FB-7A8CF52DCE62}" dt="2024-10-15T10:04:09.269" v="1055" actId="1076"/>
          <ac:grpSpMkLst>
            <pc:docMk/>
            <pc:sldMk cId="571332840" sldId="230718297"/>
            <ac:grpSpMk id="14" creationId="{1696B241-7314-8B52-8582-7BCDD3B75361}"/>
          </ac:grpSpMkLst>
        </pc:grpChg>
        <pc:grpChg chg="add del mod">
          <ac:chgData name="Rajora, A. (Aviral)" userId="8ef7c719-b979-49c6-93fa-feb74e0c9bb0" providerId="ADAL" clId="{1016745B-10F4-455A-84FB-7A8CF52DCE62}" dt="2024-10-15T08:38:19.874" v="594" actId="478"/>
          <ac:grpSpMkLst>
            <pc:docMk/>
            <pc:sldMk cId="571332840" sldId="230718297"/>
            <ac:grpSpMk id="16" creationId="{67FD3F51-3EFF-2E65-2EB2-C367086DA97C}"/>
          </ac:grpSpMkLst>
        </pc:grpChg>
        <pc:grpChg chg="mod">
          <ac:chgData name="Rajora, A. (Aviral)" userId="8ef7c719-b979-49c6-93fa-feb74e0c9bb0" providerId="ADAL" clId="{1016745B-10F4-455A-84FB-7A8CF52DCE62}" dt="2024-10-15T08:38:12.364" v="591"/>
          <ac:grpSpMkLst>
            <pc:docMk/>
            <pc:sldMk cId="571332840" sldId="230718297"/>
            <ac:grpSpMk id="20" creationId="{66047544-87D9-630C-BAB8-78E152BE6E49}"/>
          </ac:grpSpMkLst>
        </pc:grpChg>
        <pc:grpChg chg="mod">
          <ac:chgData name="Rajora, A. (Aviral)" userId="8ef7c719-b979-49c6-93fa-feb74e0c9bb0" providerId="ADAL" clId="{1016745B-10F4-455A-84FB-7A8CF52DCE62}" dt="2024-10-15T08:38:12.364" v="591"/>
          <ac:grpSpMkLst>
            <pc:docMk/>
            <pc:sldMk cId="571332840" sldId="230718297"/>
            <ac:grpSpMk id="21" creationId="{C9B35E9C-C741-92E5-1605-5CE282FE3627}"/>
          </ac:grpSpMkLst>
        </pc:grpChg>
        <pc:grpChg chg="add del mod">
          <ac:chgData name="Rajora, A. (Aviral)" userId="8ef7c719-b979-49c6-93fa-feb74e0c9bb0" providerId="ADAL" clId="{1016745B-10F4-455A-84FB-7A8CF52DCE62}" dt="2024-10-15T10:00:04.625" v="1010" actId="478"/>
          <ac:grpSpMkLst>
            <pc:docMk/>
            <pc:sldMk cId="571332840" sldId="230718297"/>
            <ac:grpSpMk id="40" creationId="{C951B960-21DB-4DF0-94FB-8FAE211EF260}"/>
          </ac:grpSpMkLst>
        </pc:grpChg>
        <pc:grpChg chg="mod">
          <ac:chgData name="Rajora, A. (Aviral)" userId="8ef7c719-b979-49c6-93fa-feb74e0c9bb0" providerId="ADAL" clId="{1016745B-10F4-455A-84FB-7A8CF52DCE62}" dt="2024-10-15T09:59:59.848" v="1007"/>
          <ac:grpSpMkLst>
            <pc:docMk/>
            <pc:sldMk cId="571332840" sldId="230718297"/>
            <ac:grpSpMk id="42" creationId="{818F2482-2898-0557-AE98-CA69B46BE404}"/>
          </ac:grpSpMkLst>
        </pc:grpChg>
        <pc:grpChg chg="mod">
          <ac:chgData name="Rajora, A. (Aviral)" userId="8ef7c719-b979-49c6-93fa-feb74e0c9bb0" providerId="ADAL" clId="{1016745B-10F4-455A-84FB-7A8CF52DCE62}" dt="2024-10-15T09:59:59.848" v="1007"/>
          <ac:grpSpMkLst>
            <pc:docMk/>
            <pc:sldMk cId="571332840" sldId="230718297"/>
            <ac:grpSpMk id="43" creationId="{DB90F8D9-9280-DFAB-F9DB-A17FDEFD3DF9}"/>
          </ac:grpSpMkLst>
        </pc:grpChg>
        <pc:grpChg chg="add mod">
          <ac:chgData name="Rajora, A. (Aviral)" userId="8ef7c719-b979-49c6-93fa-feb74e0c9bb0" providerId="ADAL" clId="{1016745B-10F4-455A-84FB-7A8CF52DCE62}" dt="2024-10-15T10:04:52.700" v="1065" actId="1076"/>
          <ac:grpSpMkLst>
            <pc:docMk/>
            <pc:sldMk cId="571332840" sldId="230718297"/>
            <ac:grpSpMk id="62" creationId="{4ACD44D6-B837-BF49-C9E4-CAC33392B7AD}"/>
          </ac:grpSpMkLst>
        </pc:grpChg>
        <pc:picChg chg="mod">
          <ac:chgData name="Rajora, A. (Aviral)" userId="8ef7c719-b979-49c6-93fa-feb74e0c9bb0" providerId="ADAL" clId="{1016745B-10F4-455A-84FB-7A8CF52DCE62}" dt="2024-10-15T08:32:23.453" v="386" actId="164"/>
          <ac:picMkLst>
            <pc:docMk/>
            <pc:sldMk cId="571332840" sldId="230718297"/>
            <ac:picMk id="2" creationId="{FD997328-64A4-8521-030D-E03BDCC6557F}"/>
          </ac:picMkLst>
        </pc:picChg>
        <pc:picChg chg="add del mod modCrop">
          <ac:chgData name="Rajora, A. (Aviral)" userId="8ef7c719-b979-49c6-93fa-feb74e0c9bb0" providerId="ADAL" clId="{1016745B-10F4-455A-84FB-7A8CF52DCE62}" dt="2024-10-15T08:30:33.404" v="302" actId="478"/>
          <ac:picMkLst>
            <pc:docMk/>
            <pc:sldMk cId="571332840" sldId="230718297"/>
            <ac:picMk id="3" creationId="{26736ABA-4016-07B5-34D5-2CE0B1370D62}"/>
          </ac:picMkLst>
        </pc:picChg>
        <pc:picChg chg="add del mod modCrop">
          <ac:chgData name="Rajora, A. (Aviral)" userId="8ef7c719-b979-49c6-93fa-feb74e0c9bb0" providerId="ADAL" clId="{1016745B-10F4-455A-84FB-7A8CF52DCE62}" dt="2024-10-15T08:30:32.489" v="301" actId="478"/>
          <ac:picMkLst>
            <pc:docMk/>
            <pc:sldMk cId="571332840" sldId="230718297"/>
            <ac:picMk id="5" creationId="{85972FC4-6B77-50BD-FB71-55A3C600888E}"/>
          </ac:picMkLst>
        </pc:picChg>
        <pc:picChg chg="del mod">
          <ac:chgData name="Rajora, A. (Aviral)" userId="8ef7c719-b979-49c6-93fa-feb74e0c9bb0" providerId="ADAL" clId="{1016745B-10F4-455A-84FB-7A8CF52DCE62}" dt="2024-10-15T08:37:42.942" v="588" actId="478"/>
          <ac:picMkLst>
            <pc:docMk/>
            <pc:sldMk cId="571332840" sldId="230718297"/>
            <ac:picMk id="6" creationId="{E3832915-1C38-CAE8-E199-9C6A1C27C384}"/>
          </ac:picMkLst>
        </pc:picChg>
        <pc:picChg chg="add mod">
          <ac:chgData name="Rajora, A. (Aviral)" userId="8ef7c719-b979-49c6-93fa-feb74e0c9bb0" providerId="ADAL" clId="{1016745B-10F4-455A-84FB-7A8CF52DCE62}" dt="2024-10-15T10:04:09.269" v="1055" actId="1076"/>
          <ac:picMkLst>
            <pc:docMk/>
            <pc:sldMk cId="571332840" sldId="230718297"/>
            <ac:picMk id="9" creationId="{10D567D0-3198-BC87-4634-9ED8A00DF7B0}"/>
          </ac:picMkLst>
        </pc:picChg>
        <pc:picChg chg="add mod">
          <ac:chgData name="Rajora, A. (Aviral)" userId="8ef7c719-b979-49c6-93fa-feb74e0c9bb0" providerId="ADAL" clId="{1016745B-10F4-455A-84FB-7A8CF52DCE62}" dt="2024-10-15T10:04:09.269" v="1055" actId="1076"/>
          <ac:picMkLst>
            <pc:docMk/>
            <pc:sldMk cId="571332840" sldId="230718297"/>
            <ac:picMk id="10" creationId="{B6E01506-0479-BB04-E6AB-2A1B4981D18B}"/>
          </ac:picMkLst>
        </pc:picChg>
        <pc:picChg chg="add del mod">
          <ac:chgData name="Rajora, A. (Aviral)" userId="8ef7c719-b979-49c6-93fa-feb74e0c9bb0" providerId="ADAL" clId="{1016745B-10F4-455A-84FB-7A8CF52DCE62}" dt="2024-10-15T10:03:51.794" v="1048" actId="21"/>
          <ac:picMkLst>
            <pc:docMk/>
            <pc:sldMk cId="571332840" sldId="230718297"/>
            <ac:picMk id="11" creationId="{27D59023-4267-F0DC-02E8-06E66FD73C1A}"/>
          </ac:picMkLst>
        </pc:picChg>
        <pc:picChg chg="add mod">
          <ac:chgData name="Rajora, A. (Aviral)" userId="8ef7c719-b979-49c6-93fa-feb74e0c9bb0" providerId="ADAL" clId="{1016745B-10F4-455A-84FB-7A8CF52DCE62}" dt="2024-10-15T10:04:07.417" v="1054" actId="1076"/>
          <ac:picMkLst>
            <pc:docMk/>
            <pc:sldMk cId="571332840" sldId="230718297"/>
            <ac:picMk id="12" creationId="{A7FCDD60-0B62-3479-619C-CA244B014A0B}"/>
          </ac:picMkLst>
        </pc:picChg>
        <pc:picChg chg="add del mod">
          <ac:chgData name="Rajora, A. (Aviral)" userId="8ef7c719-b979-49c6-93fa-feb74e0c9bb0" providerId="ADAL" clId="{1016745B-10F4-455A-84FB-7A8CF52DCE62}" dt="2024-10-15T08:37:57.145" v="589" actId="478"/>
          <ac:picMkLst>
            <pc:docMk/>
            <pc:sldMk cId="571332840" sldId="230718297"/>
            <ac:picMk id="15" creationId="{2692F0BA-59BB-B069-4679-C6544FD75894}"/>
          </ac:picMkLst>
        </pc:picChg>
        <pc:picChg chg="mod">
          <ac:chgData name="Rajora, A. (Aviral)" userId="8ef7c719-b979-49c6-93fa-feb74e0c9bb0" providerId="ADAL" clId="{1016745B-10F4-455A-84FB-7A8CF52DCE62}" dt="2024-10-15T08:38:12.364" v="591"/>
          <ac:picMkLst>
            <pc:docMk/>
            <pc:sldMk cId="571332840" sldId="230718297"/>
            <ac:picMk id="19" creationId="{C7C50728-25F4-742B-259D-0E3877BF26DB}"/>
          </ac:picMkLst>
        </pc:picChg>
        <pc:picChg chg="mod">
          <ac:chgData name="Rajora, A. (Aviral)" userId="8ef7c719-b979-49c6-93fa-feb74e0c9bb0" providerId="ADAL" clId="{1016745B-10F4-455A-84FB-7A8CF52DCE62}" dt="2024-10-15T08:32:23.453" v="386" actId="164"/>
          <ac:picMkLst>
            <pc:docMk/>
            <pc:sldMk cId="571332840" sldId="230718297"/>
            <ac:picMk id="25" creationId="{D1838657-C22A-8A70-2E3D-EF69C6DDA07A}"/>
          </ac:picMkLst>
        </pc:picChg>
        <pc:picChg chg="add del mod">
          <ac:chgData name="Rajora, A. (Aviral)" userId="8ef7c719-b979-49c6-93fa-feb74e0c9bb0" providerId="ADAL" clId="{1016745B-10F4-455A-84FB-7A8CF52DCE62}" dt="2024-10-15T09:59:56.038" v="1006" actId="478"/>
          <ac:picMkLst>
            <pc:docMk/>
            <pc:sldMk cId="571332840" sldId="230718297"/>
            <ac:picMk id="31" creationId="{12285AD8-254E-3890-8274-7447326A38C5}"/>
          </ac:picMkLst>
        </pc:picChg>
        <pc:picChg chg="add mod">
          <ac:chgData name="Rajora, A. (Aviral)" userId="8ef7c719-b979-49c6-93fa-feb74e0c9bb0" providerId="ADAL" clId="{1016745B-10F4-455A-84FB-7A8CF52DCE62}" dt="2024-10-15T10:04:31.561" v="1060" actId="1076"/>
          <ac:picMkLst>
            <pc:docMk/>
            <pc:sldMk cId="571332840" sldId="230718297"/>
            <ac:picMk id="32" creationId="{E7BB42BE-6609-7696-600C-11AF9FE5B667}"/>
          </ac:picMkLst>
        </pc:picChg>
        <pc:picChg chg="mod">
          <ac:chgData name="Rajora, A. (Aviral)" userId="8ef7c719-b979-49c6-93fa-feb74e0c9bb0" providerId="ADAL" clId="{1016745B-10F4-455A-84FB-7A8CF52DCE62}" dt="2024-10-15T09:59:59.848" v="1007"/>
          <ac:picMkLst>
            <pc:docMk/>
            <pc:sldMk cId="571332840" sldId="230718297"/>
            <ac:picMk id="44" creationId="{C42B7067-5AB2-C03A-F3FD-508A3FC93672}"/>
          </ac:picMkLst>
        </pc:picChg>
        <pc:picChg chg="del mod">
          <ac:chgData name="Rajora, A. (Aviral)" userId="8ef7c719-b979-49c6-93fa-feb74e0c9bb0" providerId="ADAL" clId="{1016745B-10F4-455A-84FB-7A8CF52DCE62}" dt="2024-10-15T08:37:40.155" v="587" actId="478"/>
          <ac:picMkLst>
            <pc:docMk/>
            <pc:sldMk cId="571332840" sldId="230718297"/>
            <ac:picMk id="45" creationId="{50067653-ED79-7343-7BC4-A9B4FEB4C97A}"/>
          </ac:picMkLst>
        </pc:picChg>
        <pc:picChg chg="mod">
          <ac:chgData name="Rajora, A. (Aviral)" userId="8ef7c719-b979-49c6-93fa-feb74e0c9bb0" providerId="ADAL" clId="{1016745B-10F4-455A-84FB-7A8CF52DCE62}" dt="2024-10-15T09:59:59.848" v="1007"/>
          <ac:picMkLst>
            <pc:docMk/>
            <pc:sldMk cId="571332840" sldId="230718297"/>
            <ac:picMk id="46" creationId="{FBD20622-CD58-3204-DE12-03BD2D445B70}"/>
          </ac:picMkLst>
        </pc:picChg>
        <pc:picChg chg="add mod">
          <ac:chgData name="Rajora, A. (Aviral)" userId="8ef7c719-b979-49c6-93fa-feb74e0c9bb0" providerId="ADAL" clId="{1016745B-10F4-455A-84FB-7A8CF52DCE62}" dt="2024-10-15T10:04:33.893" v="1061" actId="1076"/>
          <ac:picMkLst>
            <pc:docMk/>
            <pc:sldMk cId="571332840" sldId="230718297"/>
            <ac:picMk id="55" creationId="{C21D9B08-C015-F52A-E9D2-CE4B29D2C016}"/>
          </ac:picMkLst>
        </pc:picChg>
        <pc:picChg chg="add mod">
          <ac:chgData name="Rajora, A. (Aviral)" userId="8ef7c719-b979-49c6-93fa-feb74e0c9bb0" providerId="ADAL" clId="{1016745B-10F4-455A-84FB-7A8CF52DCE62}" dt="2024-10-15T10:04:15.299" v="1057" actId="1076"/>
          <ac:picMkLst>
            <pc:docMk/>
            <pc:sldMk cId="571332840" sldId="230718297"/>
            <ac:picMk id="58" creationId="{27D59023-4267-F0DC-02E8-06E66FD73C1A}"/>
          </ac:picMkLst>
        </pc:picChg>
        <pc:picChg chg="add mod">
          <ac:chgData name="Rajora, A. (Aviral)" userId="8ef7c719-b979-49c6-93fa-feb74e0c9bb0" providerId="ADAL" clId="{1016745B-10F4-455A-84FB-7A8CF52DCE62}" dt="2024-10-15T10:04:40.803" v="1062"/>
          <ac:picMkLst>
            <pc:docMk/>
            <pc:sldMk cId="571332840" sldId="230718297"/>
            <ac:picMk id="60" creationId="{504517AA-E3C8-C721-E1B3-3191AE81AA0D}"/>
          </ac:picMkLst>
        </pc:picChg>
      </pc:sldChg>
      <pc:sldChg chg="addSp delSp modSp add del mod">
        <pc:chgData name="Rajora, A. (Aviral)" userId="8ef7c719-b979-49c6-93fa-feb74e0c9bb0" providerId="ADAL" clId="{1016745B-10F4-455A-84FB-7A8CF52DCE62}" dt="2024-10-15T09:38:06.571" v="849" actId="47"/>
        <pc:sldMkLst>
          <pc:docMk/>
          <pc:sldMk cId="2078587980" sldId="230718298"/>
        </pc:sldMkLst>
        <pc:spChg chg="mod topLvl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3" creationId="{E1802C32-E16F-4736-842A-CEC6EB2890C0}"/>
          </ac:spMkLst>
        </pc:spChg>
        <pc:spChg chg="mod topLvl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4" creationId="{329F70AF-4BF1-9ACB-FF08-99EE6FD0ABE3}"/>
          </ac:spMkLst>
        </pc:spChg>
        <pc:spChg chg="mod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9" creationId="{49EA0152-1A87-91BB-D38A-57F29CC5D78D}"/>
          </ac:spMkLst>
        </pc:spChg>
        <pc:spChg chg="mod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10" creationId="{7E084360-DA12-32C4-1E7A-7DE6B22ACBA2}"/>
          </ac:spMkLst>
        </pc:spChg>
        <pc:spChg chg="mod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11" creationId="{3D6FCD4E-DD2D-DAF5-ABF7-04E4C8B505D6}"/>
          </ac:spMkLst>
        </pc:spChg>
        <pc:spChg chg="mod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12" creationId="{1FB7DD36-6BB3-A374-CF45-344EABE48F14}"/>
          </ac:spMkLst>
        </pc:spChg>
        <pc:spChg chg="mod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13" creationId="{C98B54A0-3BC8-47C6-AB4C-29CCC6A25D72}"/>
          </ac:spMkLst>
        </pc:spChg>
        <pc:spChg chg="mod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14" creationId="{EEDF3B86-E83D-888E-0991-01EB267C037B}"/>
          </ac:spMkLst>
        </pc:spChg>
        <pc:spChg chg="mod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15" creationId="{A1264322-9BE9-2150-3EFD-62F331626181}"/>
          </ac:spMkLst>
        </pc:spChg>
        <pc:spChg chg="mod">
          <ac:chgData name="Rajora, A. (Aviral)" userId="8ef7c719-b979-49c6-93fa-feb74e0c9bb0" providerId="ADAL" clId="{1016745B-10F4-455A-84FB-7A8CF52DCE62}" dt="2024-10-15T09:27:48.717" v="809" actId="165"/>
          <ac:spMkLst>
            <pc:docMk/>
            <pc:sldMk cId="2078587980" sldId="230718298"/>
            <ac:spMk id="17" creationId="{3AC67DB2-57E8-6F9E-75C4-E1ADB7EC49D0}"/>
          </ac:spMkLst>
        </pc:spChg>
        <pc:grpChg chg="add del mod">
          <ac:chgData name="Rajora, A. (Aviral)" userId="8ef7c719-b979-49c6-93fa-feb74e0c9bb0" providerId="ADAL" clId="{1016745B-10F4-455A-84FB-7A8CF52DCE62}" dt="2024-10-15T09:27:48.717" v="809" actId="165"/>
          <ac:grpSpMkLst>
            <pc:docMk/>
            <pc:sldMk cId="2078587980" sldId="230718298"/>
            <ac:grpSpMk id="2" creationId="{3DB32CEB-5C8A-3B00-0BD0-5F4BCB4013A3}"/>
          </ac:grpSpMkLst>
        </pc:grpChg>
        <pc:grpChg chg="mod topLvl">
          <ac:chgData name="Rajora, A. (Aviral)" userId="8ef7c719-b979-49c6-93fa-feb74e0c9bb0" providerId="ADAL" clId="{1016745B-10F4-455A-84FB-7A8CF52DCE62}" dt="2024-10-15T09:27:48.717" v="809" actId="165"/>
          <ac:grpSpMkLst>
            <pc:docMk/>
            <pc:sldMk cId="2078587980" sldId="230718298"/>
            <ac:grpSpMk id="6" creationId="{B4CA322B-EF25-AAF1-2A19-CFCCB201B10C}"/>
          </ac:grpSpMkLst>
        </pc:grpChg>
        <pc:grpChg chg="mod topLvl">
          <ac:chgData name="Rajora, A. (Aviral)" userId="8ef7c719-b979-49c6-93fa-feb74e0c9bb0" providerId="ADAL" clId="{1016745B-10F4-455A-84FB-7A8CF52DCE62}" dt="2024-10-15T09:27:48.717" v="809" actId="165"/>
          <ac:grpSpMkLst>
            <pc:docMk/>
            <pc:sldMk cId="2078587980" sldId="230718298"/>
            <ac:grpSpMk id="8" creationId="{8F1B4E93-674B-DF08-51BF-613B7EED31CF}"/>
          </ac:grpSpMkLst>
        </pc:grpChg>
        <pc:picChg chg="del mod topLvl">
          <ac:chgData name="Rajora, A. (Aviral)" userId="8ef7c719-b979-49c6-93fa-feb74e0c9bb0" providerId="ADAL" clId="{1016745B-10F4-455A-84FB-7A8CF52DCE62}" dt="2024-10-15T09:28:57.121" v="810" actId="478"/>
          <ac:picMkLst>
            <pc:docMk/>
            <pc:sldMk cId="2078587980" sldId="230718298"/>
            <ac:picMk id="5" creationId="{1B87BAA9-1BE5-DE59-7979-571DA39401BA}"/>
          </ac:picMkLst>
        </pc:picChg>
        <pc:picChg chg="add mod">
          <ac:chgData name="Rajora, A. (Aviral)" userId="8ef7c719-b979-49c6-93fa-feb74e0c9bb0" providerId="ADAL" clId="{1016745B-10F4-455A-84FB-7A8CF52DCE62}" dt="2024-10-15T09:29:09.671" v="814" actId="1076"/>
          <ac:picMkLst>
            <pc:docMk/>
            <pc:sldMk cId="2078587980" sldId="230718298"/>
            <ac:picMk id="20" creationId="{B99C685B-7066-E52A-711B-D4B14B593C92}"/>
          </ac:picMkLst>
        </pc:picChg>
        <pc:picChg chg="del">
          <ac:chgData name="Rajora, A. (Aviral)" userId="8ef7c719-b979-49c6-93fa-feb74e0c9bb0" providerId="ADAL" clId="{1016745B-10F4-455A-84FB-7A8CF52DCE62}" dt="2024-10-15T09:27:35.343" v="807" actId="478"/>
          <ac:picMkLst>
            <pc:docMk/>
            <pc:sldMk cId="2078587980" sldId="230718298"/>
            <ac:picMk id="31" creationId="{2C181A6B-8C56-8889-AEEB-8ECC988BE410}"/>
          </ac:picMkLst>
        </pc:picChg>
      </pc:sldChg>
      <pc:sldChg chg="delSp del mod">
        <pc:chgData name="Rajora, A. (Aviral)" userId="8ef7c719-b979-49c6-93fa-feb74e0c9bb0" providerId="ADAL" clId="{1016745B-10F4-455A-84FB-7A8CF52DCE62}" dt="2024-10-15T08:04:52.505" v="47" actId="47"/>
        <pc:sldMkLst>
          <pc:docMk/>
          <pc:sldMk cId="147621675" sldId="230718299"/>
        </pc:sldMkLst>
        <pc:grpChg chg="del">
          <ac:chgData name="Rajora, A. (Aviral)" userId="8ef7c719-b979-49c6-93fa-feb74e0c9bb0" providerId="ADAL" clId="{1016745B-10F4-455A-84FB-7A8CF52DCE62}" dt="2024-10-15T08:04:13.404" v="32" actId="21"/>
          <ac:grpSpMkLst>
            <pc:docMk/>
            <pc:sldMk cId="147621675" sldId="230718299"/>
            <ac:grpSpMk id="18" creationId="{18987796-CC20-6DD3-41C1-0CCD0D0EB158}"/>
          </ac:grpSpMkLst>
        </pc:grpChg>
        <pc:picChg chg="del">
          <ac:chgData name="Rajora, A. (Aviral)" userId="8ef7c719-b979-49c6-93fa-feb74e0c9bb0" providerId="ADAL" clId="{1016745B-10F4-455A-84FB-7A8CF52DCE62}" dt="2024-10-15T08:04:05.211" v="29" actId="21"/>
          <ac:picMkLst>
            <pc:docMk/>
            <pc:sldMk cId="147621675" sldId="230718299"/>
            <ac:picMk id="25" creationId="{D1838657-C22A-8A70-2E3D-EF69C6DDA07A}"/>
          </ac:picMkLst>
        </pc:picChg>
      </pc:sldChg>
      <pc:sldChg chg="addSp delSp modSp new del mod">
        <pc:chgData name="Rajora, A. (Aviral)" userId="8ef7c719-b979-49c6-93fa-feb74e0c9bb0" providerId="ADAL" clId="{1016745B-10F4-455A-84FB-7A8CF52DCE62}" dt="2024-10-15T09:38:09.117" v="850" actId="47"/>
        <pc:sldMkLst>
          <pc:docMk/>
          <pc:sldMk cId="2545970653" sldId="230718299"/>
        </pc:sldMkLst>
        <pc:spChg chg="add mod">
          <ac:chgData name="Rajora, A. (Aviral)" userId="8ef7c719-b979-49c6-93fa-feb74e0c9bb0" providerId="ADAL" clId="{1016745B-10F4-455A-84FB-7A8CF52DCE62}" dt="2024-10-15T09:34:56.191" v="817" actId="1076"/>
          <ac:spMkLst>
            <pc:docMk/>
            <pc:sldMk cId="2545970653" sldId="230718299"/>
            <ac:spMk id="5" creationId="{D185C203-A09E-9F2A-5EC5-5B0863F75139}"/>
          </ac:spMkLst>
        </pc:spChg>
        <pc:spChg chg="add mod">
          <ac:chgData name="Rajora, A. (Aviral)" userId="8ef7c719-b979-49c6-93fa-feb74e0c9bb0" providerId="ADAL" clId="{1016745B-10F4-455A-84FB-7A8CF52DCE62}" dt="2024-10-15T09:34:56.191" v="817" actId="1076"/>
          <ac:spMkLst>
            <pc:docMk/>
            <pc:sldMk cId="2545970653" sldId="230718299"/>
            <ac:spMk id="6" creationId="{DA31BE8E-C38E-3A87-616F-961A836BD0EB}"/>
          </ac:spMkLst>
        </pc:spChg>
        <pc:spChg chg="mod">
          <ac:chgData name="Rajora, A. (Aviral)" userId="8ef7c719-b979-49c6-93fa-feb74e0c9bb0" providerId="ADAL" clId="{1016745B-10F4-455A-84FB-7A8CF52DCE62}" dt="2024-10-15T09:34:52.715" v="816"/>
          <ac:spMkLst>
            <pc:docMk/>
            <pc:sldMk cId="2545970653" sldId="230718299"/>
            <ac:spMk id="8" creationId="{E36DFA35-3FB5-C55E-AFCD-574E13521009}"/>
          </ac:spMkLst>
        </pc:spChg>
        <pc:spChg chg="mod">
          <ac:chgData name="Rajora, A. (Aviral)" userId="8ef7c719-b979-49c6-93fa-feb74e0c9bb0" providerId="ADAL" clId="{1016745B-10F4-455A-84FB-7A8CF52DCE62}" dt="2024-10-15T09:34:52.715" v="816"/>
          <ac:spMkLst>
            <pc:docMk/>
            <pc:sldMk cId="2545970653" sldId="230718299"/>
            <ac:spMk id="9" creationId="{4758DB63-C50A-2539-C51A-62BE4FF5332B}"/>
          </ac:spMkLst>
        </pc:spChg>
        <pc:spChg chg="mod">
          <ac:chgData name="Rajora, A. (Aviral)" userId="8ef7c719-b979-49c6-93fa-feb74e0c9bb0" providerId="ADAL" clId="{1016745B-10F4-455A-84FB-7A8CF52DCE62}" dt="2024-10-15T09:34:52.715" v="816"/>
          <ac:spMkLst>
            <pc:docMk/>
            <pc:sldMk cId="2545970653" sldId="230718299"/>
            <ac:spMk id="10" creationId="{2B46294B-8D6A-088C-6C90-67F3396EFB74}"/>
          </ac:spMkLst>
        </pc:spChg>
        <pc:spChg chg="mod">
          <ac:chgData name="Rajora, A. (Aviral)" userId="8ef7c719-b979-49c6-93fa-feb74e0c9bb0" providerId="ADAL" clId="{1016745B-10F4-455A-84FB-7A8CF52DCE62}" dt="2024-10-15T09:34:52.715" v="816"/>
          <ac:spMkLst>
            <pc:docMk/>
            <pc:sldMk cId="2545970653" sldId="230718299"/>
            <ac:spMk id="11" creationId="{19E1FE60-78A9-0717-9759-B8771F7BB25B}"/>
          </ac:spMkLst>
        </pc:spChg>
        <pc:spChg chg="mod">
          <ac:chgData name="Rajora, A. (Aviral)" userId="8ef7c719-b979-49c6-93fa-feb74e0c9bb0" providerId="ADAL" clId="{1016745B-10F4-455A-84FB-7A8CF52DCE62}" dt="2024-10-15T09:34:52.715" v="816"/>
          <ac:spMkLst>
            <pc:docMk/>
            <pc:sldMk cId="2545970653" sldId="230718299"/>
            <ac:spMk id="13" creationId="{6B6C7E13-01FA-1D5B-4D57-4511805B0674}"/>
          </ac:spMkLst>
        </pc:spChg>
        <pc:spChg chg="mod">
          <ac:chgData name="Rajora, A. (Aviral)" userId="8ef7c719-b979-49c6-93fa-feb74e0c9bb0" providerId="ADAL" clId="{1016745B-10F4-455A-84FB-7A8CF52DCE62}" dt="2024-10-15T09:34:52.715" v="816"/>
          <ac:spMkLst>
            <pc:docMk/>
            <pc:sldMk cId="2545970653" sldId="230718299"/>
            <ac:spMk id="14" creationId="{7A2B964A-6A04-89F1-26F8-0690875C4B77}"/>
          </ac:spMkLst>
        </pc:spChg>
        <pc:spChg chg="mod">
          <ac:chgData name="Rajora, A. (Aviral)" userId="8ef7c719-b979-49c6-93fa-feb74e0c9bb0" providerId="ADAL" clId="{1016745B-10F4-455A-84FB-7A8CF52DCE62}" dt="2024-10-15T09:34:52.715" v="816"/>
          <ac:spMkLst>
            <pc:docMk/>
            <pc:sldMk cId="2545970653" sldId="230718299"/>
            <ac:spMk id="15" creationId="{2025AA75-8D4E-935E-DCF7-F84D0CC44907}"/>
          </ac:spMkLst>
        </pc:spChg>
        <pc:spChg chg="mod">
          <ac:chgData name="Rajora, A. (Aviral)" userId="8ef7c719-b979-49c6-93fa-feb74e0c9bb0" providerId="ADAL" clId="{1016745B-10F4-455A-84FB-7A8CF52DCE62}" dt="2024-10-15T09:34:52.715" v="816"/>
          <ac:spMkLst>
            <pc:docMk/>
            <pc:sldMk cId="2545970653" sldId="230718299"/>
            <ac:spMk id="16" creationId="{8BA0379C-5561-CCD4-8354-7448C25A2237}"/>
          </ac:spMkLst>
        </pc:spChg>
        <pc:grpChg chg="add mod">
          <ac:chgData name="Rajora, A. (Aviral)" userId="8ef7c719-b979-49c6-93fa-feb74e0c9bb0" providerId="ADAL" clId="{1016745B-10F4-455A-84FB-7A8CF52DCE62}" dt="2024-10-15T09:34:56.191" v="817" actId="1076"/>
          <ac:grpSpMkLst>
            <pc:docMk/>
            <pc:sldMk cId="2545970653" sldId="230718299"/>
            <ac:grpSpMk id="7" creationId="{6400FBB3-9356-F7CB-1D93-2BF42A7F37DD}"/>
          </ac:grpSpMkLst>
        </pc:grpChg>
        <pc:grpChg chg="add mod">
          <ac:chgData name="Rajora, A. (Aviral)" userId="8ef7c719-b979-49c6-93fa-feb74e0c9bb0" providerId="ADAL" clId="{1016745B-10F4-455A-84FB-7A8CF52DCE62}" dt="2024-10-15T09:35:30.099" v="825" actId="1076"/>
          <ac:grpSpMkLst>
            <pc:docMk/>
            <pc:sldMk cId="2545970653" sldId="230718299"/>
            <ac:grpSpMk id="12" creationId="{920EA7F7-46FB-C0EE-7033-F519CDC12EE4}"/>
          </ac:grpSpMkLst>
        </pc:grpChg>
        <pc:picChg chg="add del mod">
          <ac:chgData name="Rajora, A. (Aviral)" userId="8ef7c719-b979-49c6-93fa-feb74e0c9bb0" providerId="ADAL" clId="{1016745B-10F4-455A-84FB-7A8CF52DCE62}" dt="2024-10-15T09:34:58.486" v="818" actId="478"/>
          <ac:picMkLst>
            <pc:docMk/>
            <pc:sldMk cId="2545970653" sldId="230718299"/>
            <ac:picMk id="17" creationId="{54394283-8AD0-657E-02E4-051CF582CAEC}"/>
          </ac:picMkLst>
        </pc:picChg>
        <pc:picChg chg="add del mod modCrop">
          <ac:chgData name="Rajora, A. (Aviral)" userId="8ef7c719-b979-49c6-93fa-feb74e0c9bb0" providerId="ADAL" clId="{1016745B-10F4-455A-84FB-7A8CF52DCE62}" dt="2024-10-15T09:36:53.901" v="838" actId="21"/>
          <ac:picMkLst>
            <pc:docMk/>
            <pc:sldMk cId="2545970653" sldId="230718299"/>
            <ac:picMk id="19" creationId="{5D56C85E-539B-3D69-287C-3E3D91646FC8}"/>
          </ac:picMkLst>
        </pc:picChg>
      </pc:sldChg>
      <pc:sldChg chg="addSp delSp modSp add del mod">
        <pc:chgData name="Rajora, A. (Aviral)" userId="8ef7c719-b979-49c6-93fa-feb74e0c9bb0" providerId="ADAL" clId="{1016745B-10F4-455A-84FB-7A8CF52DCE62}" dt="2024-10-15T09:38:10.301" v="851" actId="47"/>
        <pc:sldMkLst>
          <pc:docMk/>
          <pc:sldMk cId="2590832215" sldId="230718300"/>
        </pc:sldMkLst>
        <pc:spChg chg="mod">
          <ac:chgData name="Rajora, A. (Aviral)" userId="8ef7c719-b979-49c6-93fa-feb74e0c9bb0" providerId="ADAL" clId="{1016745B-10F4-455A-84FB-7A8CF52DCE62}" dt="2024-10-15T09:37:39.676" v="845" actId="164"/>
          <ac:spMkLst>
            <pc:docMk/>
            <pc:sldMk cId="2590832215" sldId="230718300"/>
            <ac:spMk id="6" creationId="{DA31BE8E-C38E-3A87-616F-961A836BD0EB}"/>
          </ac:spMkLst>
        </pc:spChg>
        <pc:grpChg chg="mod">
          <ac:chgData name="Rajora, A. (Aviral)" userId="8ef7c719-b979-49c6-93fa-feb74e0c9bb0" providerId="ADAL" clId="{1016745B-10F4-455A-84FB-7A8CF52DCE62}" dt="2024-10-15T09:37:39.676" v="845" actId="164"/>
          <ac:grpSpMkLst>
            <pc:docMk/>
            <pc:sldMk cId="2590832215" sldId="230718300"/>
            <ac:grpSpMk id="7" creationId="{6400FBB3-9356-F7CB-1D93-2BF42A7F37DD}"/>
          </ac:grpSpMkLst>
        </pc:grpChg>
        <pc:grpChg chg="mod">
          <ac:chgData name="Rajora, A. (Aviral)" userId="8ef7c719-b979-49c6-93fa-feb74e0c9bb0" providerId="ADAL" clId="{1016745B-10F4-455A-84FB-7A8CF52DCE62}" dt="2024-10-15T09:37:39.676" v="845" actId="164"/>
          <ac:grpSpMkLst>
            <pc:docMk/>
            <pc:sldMk cId="2590832215" sldId="230718300"/>
            <ac:grpSpMk id="12" creationId="{920EA7F7-46FB-C0EE-7033-F519CDC12EE4}"/>
          </ac:grpSpMkLst>
        </pc:grpChg>
        <pc:grpChg chg="add mod">
          <ac:chgData name="Rajora, A. (Aviral)" userId="8ef7c719-b979-49c6-93fa-feb74e0c9bb0" providerId="ADAL" clId="{1016745B-10F4-455A-84FB-7A8CF52DCE62}" dt="2024-10-15T09:37:39.676" v="845" actId="164"/>
          <ac:grpSpMkLst>
            <pc:docMk/>
            <pc:sldMk cId="2590832215" sldId="230718300"/>
            <ac:grpSpMk id="21" creationId="{9048420A-7718-2CD6-3AE1-DE0C4BAFB87D}"/>
          </ac:grpSpMkLst>
        </pc:grpChg>
        <pc:picChg chg="add mod">
          <ac:chgData name="Rajora, A. (Aviral)" userId="8ef7c719-b979-49c6-93fa-feb74e0c9bb0" providerId="ADAL" clId="{1016745B-10F4-455A-84FB-7A8CF52DCE62}" dt="2024-10-15T09:37:39.676" v="845" actId="164"/>
          <ac:picMkLst>
            <pc:docMk/>
            <pc:sldMk cId="2590832215" sldId="230718300"/>
            <ac:picMk id="18" creationId="{2A94F737-49EA-25D4-E108-22CEFF410E3A}"/>
          </ac:picMkLst>
        </pc:picChg>
        <pc:picChg chg="del">
          <ac:chgData name="Rajora, A. (Aviral)" userId="8ef7c719-b979-49c6-93fa-feb74e0c9bb0" providerId="ADAL" clId="{1016745B-10F4-455A-84FB-7A8CF52DCE62}" dt="2024-10-15T09:35:47.271" v="827" actId="478"/>
          <ac:picMkLst>
            <pc:docMk/>
            <pc:sldMk cId="2590832215" sldId="230718300"/>
            <ac:picMk id="19" creationId="{5D56C85E-539B-3D69-287C-3E3D91646FC8}"/>
          </ac:picMkLst>
        </pc:picChg>
        <pc:picChg chg="add mod">
          <ac:chgData name="Rajora, A. (Aviral)" userId="8ef7c719-b979-49c6-93fa-feb74e0c9bb0" providerId="ADAL" clId="{1016745B-10F4-455A-84FB-7A8CF52DCE62}" dt="2024-10-15T09:37:39.676" v="845" actId="164"/>
          <ac:picMkLst>
            <pc:docMk/>
            <pc:sldMk cId="2590832215" sldId="230718300"/>
            <ac:picMk id="20" creationId="{5D56C85E-539B-3D69-287C-3E3D91646FC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FA4D83-EEB4-4827-8864-F8759B7821BF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703F9-1698-418C-9AE1-136C2899F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201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9250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C176B4-2F3E-4542-A88B-B482618D0CAA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0058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sv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18" Type="http://schemas.openxmlformats.org/officeDocument/2006/relationships/image" Target="../media/image24.png"/><Relationship Id="rId3" Type="http://schemas.openxmlformats.org/officeDocument/2006/relationships/image" Target="../media/image7.svg"/><Relationship Id="rId21" Type="http://schemas.openxmlformats.org/officeDocument/2006/relationships/hyperlink" Target="https://youtu.be/u-AgyEON7cU" TargetMode="External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5" Type="http://schemas.openxmlformats.org/officeDocument/2006/relationships/hyperlink" Target="https://pptsolutions.nl/community-en-nl/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22.png"/><Relationship Id="rId20" Type="http://schemas.openxmlformats.org/officeDocument/2006/relationships/hyperlink" Target="https://youtu.be/0S5JXp8v6iM" TargetMode="External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24" Type="http://schemas.openxmlformats.org/officeDocument/2006/relationships/hyperlink" Target="https://youtu.be/o9RYr_eARno" TargetMode="External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23" Type="http://schemas.openxmlformats.org/officeDocument/2006/relationships/hyperlink" Target="https://youtu.be/t1mKSiMRSxE" TargetMode="External"/><Relationship Id="rId10" Type="http://schemas.openxmlformats.org/officeDocument/2006/relationships/image" Target="../media/image16.png"/><Relationship Id="rId19" Type="http://schemas.openxmlformats.org/officeDocument/2006/relationships/image" Target="../media/image25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Relationship Id="rId22" Type="http://schemas.openxmlformats.org/officeDocument/2006/relationships/hyperlink" Target="https://youtu.be/oNGTAj4ajJ4" TargetMode="Externa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svg"/><Relationship Id="rId4" Type="http://schemas.openxmlformats.org/officeDocument/2006/relationships/image" Target="../media/image1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18" Type="http://schemas.openxmlformats.org/officeDocument/2006/relationships/image" Target="../media/image24.png"/><Relationship Id="rId3" Type="http://schemas.openxmlformats.org/officeDocument/2006/relationships/image" Target="../media/image7.svg"/><Relationship Id="rId21" Type="http://schemas.openxmlformats.org/officeDocument/2006/relationships/hyperlink" Target="https://youtu.be/u-AgyEON7cU" TargetMode="External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17" Type="http://schemas.openxmlformats.org/officeDocument/2006/relationships/image" Target="../media/image23.svg"/><Relationship Id="rId25" Type="http://schemas.openxmlformats.org/officeDocument/2006/relationships/hyperlink" Target="https://pptsolutions.nl/community-en-nl/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22.png"/><Relationship Id="rId20" Type="http://schemas.openxmlformats.org/officeDocument/2006/relationships/hyperlink" Target="https://youtu.be/0S5JXp8v6iM" TargetMode="External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24" Type="http://schemas.openxmlformats.org/officeDocument/2006/relationships/hyperlink" Target="https://youtu.be/o9RYr_eARno" TargetMode="External"/><Relationship Id="rId5" Type="http://schemas.openxmlformats.org/officeDocument/2006/relationships/image" Target="../media/image11.svg"/><Relationship Id="rId15" Type="http://schemas.openxmlformats.org/officeDocument/2006/relationships/image" Target="../media/image21.svg"/><Relationship Id="rId23" Type="http://schemas.openxmlformats.org/officeDocument/2006/relationships/hyperlink" Target="https://youtu.be/t1mKSiMRSxE" TargetMode="External"/><Relationship Id="rId10" Type="http://schemas.openxmlformats.org/officeDocument/2006/relationships/image" Target="../media/image16.png"/><Relationship Id="rId19" Type="http://schemas.openxmlformats.org/officeDocument/2006/relationships/image" Target="../media/image25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Relationship Id="rId14" Type="http://schemas.openxmlformats.org/officeDocument/2006/relationships/image" Target="../media/image20.png"/><Relationship Id="rId22" Type="http://schemas.openxmlformats.org/officeDocument/2006/relationships/hyperlink" Target="https://youtu.be/oNGTAj4ajJ4" TargetMode="Externa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F92EC-45AA-2661-7BE8-6274343122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A3CAAD-E637-51A8-C3B5-3B3A1AA43C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7D097-ACBC-B71D-53C6-DEA1EE2FC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FF1D3-9B81-A463-01EA-1E5C803E4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09E1A-A51B-2419-C1DB-3C17AFF0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0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D7229-FFF4-CFE3-94A2-5363ADB62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2E9CD6-1304-E9BD-4A44-286223D001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1D753-0455-E81A-679C-8070CD732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7778F-7639-8CA1-3ED8-A4489A8DB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7766E-2B11-5CB0-6A20-3706B6361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1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B2FD8E-3FDB-1955-81BE-BB2135BAE2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2A40CD-7ACC-3D5D-E187-4581F22322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80B96-FD88-9C63-DD53-078FB9155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F400F-C21C-7BC0-061B-7A3D7CB6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39666-6EE4-AC30-90FF-9238AB1AC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279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Digit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632D5D-A90B-D2B1-47A3-4C3307001C3E}"/>
              </a:ext>
            </a:extLst>
          </p:cNvPr>
          <p:cNvSpPr/>
          <p:nvPr/>
        </p:nvSpPr>
        <p:spPr>
          <a:xfrm>
            <a:off x="2271909" y="1104462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49659C9C-DC5D-D0BB-EA8D-E6CF1126029A}"/>
              </a:ext>
            </a:extLst>
          </p:cNvPr>
          <p:cNvSpPr/>
          <p:nvPr/>
        </p:nvSpPr>
        <p:spPr>
          <a:xfrm>
            <a:off x="1512083" y="344636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18923D7B-20D6-582F-7E76-D16285387676}"/>
              </a:ext>
            </a:extLst>
          </p:cNvPr>
          <p:cNvSpPr/>
          <p:nvPr/>
        </p:nvSpPr>
        <p:spPr>
          <a:xfrm>
            <a:off x="3031735" y="344636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9F2F2BDE-BC7F-5559-3A53-CFB8D21D5D99}"/>
              </a:ext>
            </a:extLst>
          </p:cNvPr>
          <p:cNvSpPr/>
          <p:nvPr/>
        </p:nvSpPr>
        <p:spPr>
          <a:xfrm>
            <a:off x="1512083" y="1864288"/>
            <a:ext cx="2279477" cy="2279477"/>
          </a:xfrm>
          <a:custGeom>
            <a:avLst/>
            <a:gdLst>
              <a:gd name="connsiteX0" fmla="*/ 2509018 w 2509024"/>
              <a:gd name="connsiteY0" fmla="*/ 2509018 h 2509024"/>
              <a:gd name="connsiteX1" fmla="*/ -7 w 2509024"/>
              <a:gd name="connsiteY1" fmla="*/ -7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9024" h="2509024">
                <a:moveTo>
                  <a:pt x="2509018" y="2509018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34EA49E-24FF-F55B-05DF-359E2FFA6D09}"/>
              </a:ext>
            </a:extLst>
          </p:cNvPr>
          <p:cNvSpPr/>
          <p:nvPr/>
        </p:nvSpPr>
        <p:spPr>
          <a:xfrm>
            <a:off x="3791561" y="4143765"/>
            <a:ext cx="10854" cy="2279477"/>
          </a:xfrm>
          <a:custGeom>
            <a:avLst/>
            <a:gdLst>
              <a:gd name="connsiteX0" fmla="*/ -7 w 11947"/>
              <a:gd name="connsiteY0" fmla="*/ -7 h 2509024"/>
              <a:gd name="connsiteX1" fmla="*/ -7 w 11947"/>
              <a:gd name="connsiteY1" fmla="*/ 2509018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2509024">
                <a:moveTo>
                  <a:pt x="-7" y="-7"/>
                </a:moveTo>
                <a:lnTo>
                  <a:pt x="-7" y="2509018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E9506D2E-1797-B67D-71E3-C13E2047392C}"/>
              </a:ext>
            </a:extLst>
          </p:cNvPr>
          <p:cNvSpPr/>
          <p:nvPr/>
        </p:nvSpPr>
        <p:spPr>
          <a:xfrm>
            <a:off x="752257" y="1104462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Vrije vorm: vorm 24">
            <a:extLst>
              <a:ext uri="{FF2B5EF4-FFF2-40B4-BE49-F238E27FC236}">
                <a16:creationId xmlns:a16="http://schemas.microsoft.com/office/drawing/2014/main" id="{45C43DA7-476C-9559-7ABF-CDA744749DC3}"/>
              </a:ext>
            </a:extLst>
          </p:cNvPr>
          <p:cNvSpPr/>
          <p:nvPr/>
        </p:nvSpPr>
        <p:spPr>
          <a:xfrm>
            <a:off x="1512083" y="3383940"/>
            <a:ext cx="759825" cy="759825"/>
          </a:xfrm>
          <a:custGeom>
            <a:avLst/>
            <a:gdLst>
              <a:gd name="connsiteX0" fmla="*/ -7 w 836341"/>
              <a:gd name="connsiteY0" fmla="*/ -7 h 836341"/>
              <a:gd name="connsiteX1" fmla="*/ 836335 w 836341"/>
              <a:gd name="connsiteY1" fmla="*/ 836334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-7" y="-7"/>
                </a:moveTo>
                <a:lnTo>
                  <a:pt x="836335" y="836334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27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2439F630-76E2-3A05-C0B6-F3A14A03CF59}"/>
              </a:ext>
            </a:extLst>
          </p:cNvPr>
          <p:cNvSpPr/>
          <p:nvPr/>
        </p:nvSpPr>
        <p:spPr>
          <a:xfrm>
            <a:off x="752257" y="2624114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7814B93F-116E-8067-DE96-90093825AF0F}"/>
              </a:ext>
            </a:extLst>
          </p:cNvPr>
          <p:cNvSpPr/>
          <p:nvPr/>
        </p:nvSpPr>
        <p:spPr>
          <a:xfrm>
            <a:off x="752257" y="4143765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id="{BD0B5104-BF46-6CE9-8695-CAD68929F25B}"/>
              </a:ext>
            </a:extLst>
          </p:cNvPr>
          <p:cNvSpPr/>
          <p:nvPr/>
        </p:nvSpPr>
        <p:spPr>
          <a:xfrm>
            <a:off x="2271909" y="4143765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Vrije vorm: vorm 31">
            <a:extLst>
              <a:ext uri="{FF2B5EF4-FFF2-40B4-BE49-F238E27FC236}">
                <a16:creationId xmlns:a16="http://schemas.microsoft.com/office/drawing/2014/main" id="{F5768EF8-0301-EFC2-92CF-967EF3B1B81A}"/>
              </a:ext>
            </a:extLst>
          </p:cNvPr>
          <p:cNvSpPr/>
          <p:nvPr/>
        </p:nvSpPr>
        <p:spPr>
          <a:xfrm>
            <a:off x="1512083" y="4903591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89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90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204" grpId="0" animBg="1"/>
      <p:bldP spid="204" grpId="1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Health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-31723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87" name="Tijdelijke aanduiding voor tekst 411">
            <a:extLst>
              <a:ext uri="{FF2B5EF4-FFF2-40B4-BE49-F238E27FC236}">
                <a16:creationId xmlns:a16="http://schemas.microsoft.com/office/drawing/2014/main" id="{2DD235E8-9887-7DB1-1767-962D38F47A0D}"/>
              </a:ext>
            </a:extLst>
          </p:cNvPr>
          <p:cNvSpPr txBox="1">
            <a:spLocks/>
          </p:cNvSpPr>
          <p:nvPr userDrawn="1"/>
        </p:nvSpPr>
        <p:spPr>
          <a:xfrm>
            <a:off x="-22812" y="357116"/>
            <a:ext cx="1588678" cy="4539078"/>
          </a:xfrm>
          <a:custGeom>
            <a:avLst/>
            <a:gdLst>
              <a:gd name="connsiteX0" fmla="*/ 0 w 1588678"/>
              <a:gd name="connsiteY0" fmla="*/ 0 h 4539078"/>
              <a:gd name="connsiteX1" fmla="*/ 75652 w 1588678"/>
              <a:gd name="connsiteY1" fmla="*/ 0 h 4539078"/>
              <a:gd name="connsiteX2" fmla="*/ 811307 w 1588678"/>
              <a:gd name="connsiteY2" fmla="*/ 722686 h 4539078"/>
              <a:gd name="connsiteX3" fmla="*/ 1588678 w 1588678"/>
              <a:gd name="connsiteY3" fmla="*/ 1513026 h 4539078"/>
              <a:gd name="connsiteX4" fmla="*/ 811307 w 1588678"/>
              <a:gd name="connsiteY4" fmla="*/ 2303366 h 4539078"/>
              <a:gd name="connsiteX5" fmla="*/ 75652 w 1588678"/>
              <a:gd name="connsiteY5" fmla="*/ 3026052 h 4539078"/>
              <a:gd name="connsiteX6" fmla="*/ 811307 w 1588678"/>
              <a:gd name="connsiteY6" fmla="*/ 3748738 h 4539078"/>
              <a:gd name="connsiteX7" fmla="*/ 1588678 w 1588678"/>
              <a:gd name="connsiteY7" fmla="*/ 4539078 h 4539078"/>
              <a:gd name="connsiteX8" fmla="*/ 1513026 w 1588678"/>
              <a:gd name="connsiteY8" fmla="*/ 4539078 h 4539078"/>
              <a:gd name="connsiteX9" fmla="*/ 777372 w 1588678"/>
              <a:gd name="connsiteY9" fmla="*/ 3816392 h 4539078"/>
              <a:gd name="connsiteX10" fmla="*/ 0 w 1588678"/>
              <a:gd name="connsiteY10" fmla="*/ 3026052 h 4539078"/>
              <a:gd name="connsiteX11" fmla="*/ 777372 w 1588678"/>
              <a:gd name="connsiteY11" fmla="*/ 2235712 h 4539078"/>
              <a:gd name="connsiteX12" fmla="*/ 1513026 w 1588678"/>
              <a:gd name="connsiteY12" fmla="*/ 1513026 h 4539078"/>
              <a:gd name="connsiteX13" fmla="*/ 777372 w 1588678"/>
              <a:gd name="connsiteY13" fmla="*/ 790340 h 4539078"/>
              <a:gd name="connsiteX14" fmla="*/ 0 w 1588678"/>
              <a:gd name="connsiteY14" fmla="*/ 0 h 453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8678" h="4539078">
                <a:moveTo>
                  <a:pt x="0" y="0"/>
                </a:moveTo>
                <a:lnTo>
                  <a:pt x="75652" y="0"/>
                </a:lnTo>
                <a:cubicBezTo>
                  <a:pt x="75652" y="354913"/>
                  <a:pt x="432942" y="533558"/>
                  <a:pt x="811307" y="722686"/>
                </a:cubicBezTo>
                <a:cubicBezTo>
                  <a:pt x="1193454" y="913760"/>
                  <a:pt x="1588678" y="1111750"/>
                  <a:pt x="1588678" y="1513026"/>
                </a:cubicBezTo>
                <a:cubicBezTo>
                  <a:pt x="1588678" y="1914302"/>
                  <a:pt x="1193454" y="2112292"/>
                  <a:pt x="811307" y="2303366"/>
                </a:cubicBezTo>
                <a:cubicBezTo>
                  <a:pt x="433050" y="2492494"/>
                  <a:pt x="75652" y="2670815"/>
                  <a:pt x="75652" y="3026052"/>
                </a:cubicBezTo>
                <a:cubicBezTo>
                  <a:pt x="75652" y="3381289"/>
                  <a:pt x="432942" y="3559610"/>
                  <a:pt x="811307" y="3748738"/>
                </a:cubicBezTo>
                <a:cubicBezTo>
                  <a:pt x="1193454" y="3939812"/>
                  <a:pt x="1588678" y="4137478"/>
                  <a:pt x="1588678" y="4539078"/>
                </a:cubicBezTo>
                <a:lnTo>
                  <a:pt x="1513026" y="4539078"/>
                </a:lnTo>
                <a:cubicBezTo>
                  <a:pt x="1513026" y="4184166"/>
                  <a:pt x="1155736" y="4005520"/>
                  <a:pt x="777372" y="3816392"/>
                </a:cubicBezTo>
                <a:cubicBezTo>
                  <a:pt x="395225" y="3625319"/>
                  <a:pt x="0" y="3427328"/>
                  <a:pt x="0" y="3026052"/>
                </a:cubicBezTo>
                <a:cubicBezTo>
                  <a:pt x="0" y="2624776"/>
                  <a:pt x="395225" y="2426786"/>
                  <a:pt x="777372" y="2235712"/>
                </a:cubicBezTo>
                <a:cubicBezTo>
                  <a:pt x="1155628" y="2046584"/>
                  <a:pt x="1513026" y="1868263"/>
                  <a:pt x="1513026" y="1513026"/>
                </a:cubicBezTo>
                <a:cubicBezTo>
                  <a:pt x="1513026" y="1157789"/>
                  <a:pt x="1155736" y="979468"/>
                  <a:pt x="777372" y="790340"/>
                </a:cubicBezTo>
                <a:cubicBezTo>
                  <a:pt x="395225" y="599266"/>
                  <a:pt x="0" y="40160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 hidden="1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 hidden="1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 hidden="1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 hidden="1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 hidden="1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 hidden="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5" name="Vrije vorm: vorm 84">
            <a:extLst>
              <a:ext uri="{FF2B5EF4-FFF2-40B4-BE49-F238E27FC236}">
                <a16:creationId xmlns:a16="http://schemas.microsoft.com/office/drawing/2014/main" id="{E639F2F6-22F6-E6C0-30E7-C9A4563FD620}"/>
              </a:ext>
            </a:extLst>
          </p:cNvPr>
          <p:cNvSpPr/>
          <p:nvPr/>
        </p:nvSpPr>
        <p:spPr>
          <a:xfrm>
            <a:off x="3715579" y="2548131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 hidden="1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 hidden="1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 hidden="1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 hidden="1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 hidden="1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 hidden="1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 hidden="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 userDrawn="1"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 hidden="1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 userDrawn="1"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7" name="Vrije vorm: vorm 136">
            <a:extLst>
              <a:ext uri="{FF2B5EF4-FFF2-40B4-BE49-F238E27FC236}">
                <a16:creationId xmlns:a16="http://schemas.microsoft.com/office/drawing/2014/main" id="{54FAEAC3-B54A-3D25-2565-095439C1DC7D}"/>
              </a:ext>
            </a:extLst>
          </p:cNvPr>
          <p:cNvSpPr/>
          <p:nvPr/>
        </p:nvSpPr>
        <p:spPr>
          <a:xfrm>
            <a:off x="3715579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7"/>
                  <a:pt x="83627" y="11708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6" name="Tijdelijke aanduiding voor tekst 417">
            <a:extLst>
              <a:ext uri="{FF2B5EF4-FFF2-40B4-BE49-F238E27FC236}">
                <a16:creationId xmlns:a16="http://schemas.microsoft.com/office/drawing/2014/main" id="{ADC484E1-43F7-BCD9-2A0F-B8E1A1ADEDC6}"/>
              </a:ext>
            </a:extLst>
          </p:cNvPr>
          <p:cNvSpPr txBox="1">
            <a:spLocks/>
          </p:cNvSpPr>
          <p:nvPr userDrawn="1"/>
        </p:nvSpPr>
        <p:spPr>
          <a:xfrm>
            <a:off x="2246727" y="1113629"/>
            <a:ext cx="1588678" cy="5329418"/>
          </a:xfrm>
          <a:custGeom>
            <a:avLst/>
            <a:gdLst>
              <a:gd name="connsiteX0" fmla="*/ 1513026 w 1588678"/>
              <a:gd name="connsiteY0" fmla="*/ 0 h 5329418"/>
              <a:gd name="connsiteX1" fmla="*/ 1588678 w 1588678"/>
              <a:gd name="connsiteY1" fmla="*/ 0 h 5329418"/>
              <a:gd name="connsiteX2" fmla="*/ 811307 w 1588678"/>
              <a:gd name="connsiteY2" fmla="*/ 790340 h 5329418"/>
              <a:gd name="connsiteX3" fmla="*/ 75652 w 1588678"/>
              <a:gd name="connsiteY3" fmla="*/ 1513026 h 5329418"/>
              <a:gd name="connsiteX4" fmla="*/ 811307 w 1588678"/>
              <a:gd name="connsiteY4" fmla="*/ 2235712 h 5329418"/>
              <a:gd name="connsiteX5" fmla="*/ 1588678 w 1588678"/>
              <a:gd name="connsiteY5" fmla="*/ 3026052 h 5329418"/>
              <a:gd name="connsiteX6" fmla="*/ 811307 w 1588678"/>
              <a:gd name="connsiteY6" fmla="*/ 3816392 h 5329418"/>
              <a:gd name="connsiteX7" fmla="*/ 75652 w 1588678"/>
              <a:gd name="connsiteY7" fmla="*/ 4539078 h 5329418"/>
              <a:gd name="connsiteX8" fmla="*/ 811307 w 1588678"/>
              <a:gd name="connsiteY8" fmla="*/ 5261764 h 5329418"/>
              <a:gd name="connsiteX9" fmla="*/ 777372 w 1588678"/>
              <a:gd name="connsiteY9" fmla="*/ 5329418 h 5329418"/>
              <a:gd name="connsiteX10" fmla="*/ 0 w 1588678"/>
              <a:gd name="connsiteY10" fmla="*/ 4539078 h 5329418"/>
              <a:gd name="connsiteX11" fmla="*/ 777372 w 1588678"/>
              <a:gd name="connsiteY11" fmla="*/ 3748738 h 5329418"/>
              <a:gd name="connsiteX12" fmla="*/ 1513026 w 1588678"/>
              <a:gd name="connsiteY12" fmla="*/ 3026052 h 5329418"/>
              <a:gd name="connsiteX13" fmla="*/ 777372 w 1588678"/>
              <a:gd name="connsiteY13" fmla="*/ 2303366 h 5329418"/>
              <a:gd name="connsiteX14" fmla="*/ 0 w 1588678"/>
              <a:gd name="connsiteY14" fmla="*/ 1513026 h 5329418"/>
              <a:gd name="connsiteX15" fmla="*/ 777372 w 1588678"/>
              <a:gd name="connsiteY15" fmla="*/ 722686 h 5329418"/>
              <a:gd name="connsiteX16" fmla="*/ 1513026 w 1588678"/>
              <a:gd name="connsiteY16" fmla="*/ 0 h 532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8678" h="5329418">
                <a:moveTo>
                  <a:pt x="1513026" y="0"/>
                </a:moveTo>
                <a:lnTo>
                  <a:pt x="1588678" y="0"/>
                </a:lnTo>
                <a:cubicBezTo>
                  <a:pt x="1588678" y="401600"/>
                  <a:pt x="1193454" y="599266"/>
                  <a:pt x="811307" y="790340"/>
                </a:cubicBezTo>
                <a:cubicBezTo>
                  <a:pt x="433050" y="979468"/>
                  <a:pt x="75652" y="1157789"/>
                  <a:pt x="75652" y="1513026"/>
                </a:cubicBezTo>
                <a:cubicBezTo>
                  <a:pt x="75652" y="1868263"/>
                  <a:pt x="432942" y="2046584"/>
                  <a:pt x="811307" y="2235712"/>
                </a:cubicBezTo>
                <a:cubicBezTo>
                  <a:pt x="1193454" y="2426786"/>
                  <a:pt x="1588678" y="2624776"/>
                  <a:pt x="1588678" y="3026052"/>
                </a:cubicBezTo>
                <a:cubicBezTo>
                  <a:pt x="1588678" y="3427328"/>
                  <a:pt x="1193454" y="3625319"/>
                  <a:pt x="811307" y="3816392"/>
                </a:cubicBezTo>
                <a:cubicBezTo>
                  <a:pt x="433050" y="4005520"/>
                  <a:pt x="75652" y="4183841"/>
                  <a:pt x="75652" y="4539078"/>
                </a:cubicBezTo>
                <a:cubicBezTo>
                  <a:pt x="75652" y="4894315"/>
                  <a:pt x="432942" y="5072636"/>
                  <a:pt x="811307" y="5261764"/>
                </a:cubicBezTo>
                <a:lnTo>
                  <a:pt x="777372" y="5329418"/>
                </a:lnTo>
                <a:cubicBezTo>
                  <a:pt x="395225" y="5138345"/>
                  <a:pt x="0" y="4940354"/>
                  <a:pt x="0" y="4539078"/>
                </a:cubicBezTo>
                <a:cubicBezTo>
                  <a:pt x="0" y="4137802"/>
                  <a:pt x="395225" y="3939812"/>
                  <a:pt x="777372" y="3748738"/>
                </a:cubicBezTo>
                <a:cubicBezTo>
                  <a:pt x="1155628" y="3559610"/>
                  <a:pt x="1513026" y="3381289"/>
                  <a:pt x="1513026" y="3026052"/>
                </a:cubicBezTo>
                <a:cubicBezTo>
                  <a:pt x="1513026" y="2670815"/>
                  <a:pt x="1155736" y="2492494"/>
                  <a:pt x="777372" y="2303366"/>
                </a:cubicBezTo>
                <a:cubicBezTo>
                  <a:pt x="395225" y="2112293"/>
                  <a:pt x="0" y="1914302"/>
                  <a:pt x="0" y="1513026"/>
                </a:cubicBezTo>
                <a:cubicBezTo>
                  <a:pt x="0" y="1111750"/>
                  <a:pt x="395225" y="913760"/>
                  <a:pt x="777372" y="722686"/>
                </a:cubicBezTo>
                <a:cubicBezTo>
                  <a:pt x="1155628" y="533558"/>
                  <a:pt x="1513026" y="355237"/>
                  <a:pt x="1513026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88" name="Tijdelijke aanduiding voor tekst 416">
            <a:extLst>
              <a:ext uri="{FF2B5EF4-FFF2-40B4-BE49-F238E27FC236}">
                <a16:creationId xmlns:a16="http://schemas.microsoft.com/office/drawing/2014/main" id="{D47B58B3-9CFE-D1C3-CC9C-746A34AA2C29}"/>
              </a:ext>
            </a:extLst>
          </p:cNvPr>
          <p:cNvSpPr txBox="1">
            <a:spLocks/>
          </p:cNvSpPr>
          <p:nvPr userDrawn="1"/>
        </p:nvSpPr>
        <p:spPr>
          <a:xfrm>
            <a:off x="1490214" y="1098475"/>
            <a:ext cx="1588678" cy="4606732"/>
          </a:xfrm>
          <a:custGeom>
            <a:avLst/>
            <a:gdLst>
              <a:gd name="connsiteX0" fmla="*/ 811307 w 1588678"/>
              <a:gd name="connsiteY0" fmla="*/ 0 h 4606732"/>
              <a:gd name="connsiteX1" fmla="*/ 1588678 w 1588678"/>
              <a:gd name="connsiteY1" fmla="*/ 790340 h 4606732"/>
              <a:gd name="connsiteX2" fmla="*/ 811307 w 1588678"/>
              <a:gd name="connsiteY2" fmla="*/ 1580680 h 4606732"/>
              <a:gd name="connsiteX3" fmla="*/ 75652 w 1588678"/>
              <a:gd name="connsiteY3" fmla="*/ 2303366 h 4606732"/>
              <a:gd name="connsiteX4" fmla="*/ 811307 w 1588678"/>
              <a:gd name="connsiteY4" fmla="*/ 3026052 h 4606732"/>
              <a:gd name="connsiteX5" fmla="*/ 1588678 w 1588678"/>
              <a:gd name="connsiteY5" fmla="*/ 3816392 h 4606732"/>
              <a:gd name="connsiteX6" fmla="*/ 811307 w 1588678"/>
              <a:gd name="connsiteY6" fmla="*/ 4606732 h 4606732"/>
              <a:gd name="connsiteX7" fmla="*/ 777372 w 1588678"/>
              <a:gd name="connsiteY7" fmla="*/ 4539078 h 4606732"/>
              <a:gd name="connsiteX8" fmla="*/ 1513026 w 1588678"/>
              <a:gd name="connsiteY8" fmla="*/ 3816392 h 4606732"/>
              <a:gd name="connsiteX9" fmla="*/ 777372 w 1588678"/>
              <a:gd name="connsiteY9" fmla="*/ 3093706 h 4606732"/>
              <a:gd name="connsiteX10" fmla="*/ 0 w 1588678"/>
              <a:gd name="connsiteY10" fmla="*/ 2303366 h 4606732"/>
              <a:gd name="connsiteX11" fmla="*/ 777372 w 1588678"/>
              <a:gd name="connsiteY11" fmla="*/ 1513026 h 4606732"/>
              <a:gd name="connsiteX12" fmla="*/ 1513026 w 1588678"/>
              <a:gd name="connsiteY12" fmla="*/ 790340 h 4606732"/>
              <a:gd name="connsiteX13" fmla="*/ 777372 w 1588678"/>
              <a:gd name="connsiteY13" fmla="*/ 67654 h 4606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8678" h="4606732">
                <a:moveTo>
                  <a:pt x="811307" y="0"/>
                </a:moveTo>
                <a:cubicBezTo>
                  <a:pt x="1193454" y="191074"/>
                  <a:pt x="1588678" y="389064"/>
                  <a:pt x="1588678" y="790340"/>
                </a:cubicBezTo>
                <a:cubicBezTo>
                  <a:pt x="1588678" y="1191616"/>
                  <a:pt x="1193454" y="1389606"/>
                  <a:pt x="811307" y="1580680"/>
                </a:cubicBezTo>
                <a:cubicBezTo>
                  <a:pt x="433050" y="1769808"/>
                  <a:pt x="75652" y="1948129"/>
                  <a:pt x="75652" y="2303366"/>
                </a:cubicBezTo>
                <a:cubicBezTo>
                  <a:pt x="75652" y="2658603"/>
                  <a:pt x="432942" y="2836924"/>
                  <a:pt x="811307" y="3026052"/>
                </a:cubicBezTo>
                <a:cubicBezTo>
                  <a:pt x="1193454" y="3217126"/>
                  <a:pt x="1588678" y="3415116"/>
                  <a:pt x="1588678" y="3816392"/>
                </a:cubicBezTo>
                <a:cubicBezTo>
                  <a:pt x="1588678" y="4217668"/>
                  <a:pt x="1193454" y="4415659"/>
                  <a:pt x="811307" y="4606732"/>
                </a:cubicBezTo>
                <a:lnTo>
                  <a:pt x="777372" y="4539078"/>
                </a:lnTo>
                <a:cubicBezTo>
                  <a:pt x="1155628" y="4349950"/>
                  <a:pt x="1513026" y="4171629"/>
                  <a:pt x="1513026" y="3816392"/>
                </a:cubicBezTo>
                <a:cubicBezTo>
                  <a:pt x="1513026" y="3461155"/>
                  <a:pt x="1155736" y="3282834"/>
                  <a:pt x="777372" y="3093706"/>
                </a:cubicBezTo>
                <a:cubicBezTo>
                  <a:pt x="395225" y="2902633"/>
                  <a:pt x="0" y="2704642"/>
                  <a:pt x="0" y="2303366"/>
                </a:cubicBezTo>
                <a:cubicBezTo>
                  <a:pt x="0" y="1902090"/>
                  <a:pt x="395225" y="1704100"/>
                  <a:pt x="777372" y="1513026"/>
                </a:cubicBezTo>
                <a:cubicBezTo>
                  <a:pt x="1155628" y="1323898"/>
                  <a:pt x="1513026" y="1145577"/>
                  <a:pt x="1513026" y="790340"/>
                </a:cubicBezTo>
                <a:cubicBezTo>
                  <a:pt x="1513026" y="435103"/>
                  <a:pt x="1155736" y="256782"/>
                  <a:pt x="777372" y="67654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F57A31A3-FE58-E4BD-543A-E6C8F5BCD89E}"/>
              </a:ext>
            </a:extLst>
          </p:cNvPr>
          <p:cNvGrpSpPr/>
          <p:nvPr userDrawn="1"/>
        </p:nvGrpSpPr>
        <p:grpSpPr>
          <a:xfrm>
            <a:off x="-66454" y="268654"/>
            <a:ext cx="151965" cy="151965"/>
            <a:chOff x="1436100" y="268654"/>
            <a:chExt cx="151965" cy="151965"/>
          </a:xfrm>
        </p:grpSpPr>
        <p:sp>
          <p:nvSpPr>
            <p:cNvPr id="92" name="Vrije vorm: vorm 91" hidden="1">
              <a:extLst>
                <a:ext uri="{FF2B5EF4-FFF2-40B4-BE49-F238E27FC236}">
                  <a16:creationId xmlns:a16="http://schemas.microsoft.com/office/drawing/2014/main" id="{A6C9CE4D-07F3-1842-5C4C-DA8FC80D1764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4177170-AD99-DC9A-118D-1583C2A228AA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 hidden="1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4691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10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57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" fill="hold"/>
                                        <p:tgtEl>
                                          <p:spTgt spid="13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5" dur="100" fill="hold"/>
                                        <p:tgtEl>
                                          <p:spTgt spid="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87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3" grpId="1" animBg="1"/>
      <p:bldP spid="45" grpId="0" animBg="1"/>
      <p:bldP spid="45" grpId="1" animBg="1"/>
      <p:bldP spid="85" grpId="0" animBg="1"/>
      <p:bldP spid="85" grpId="1" animBg="1"/>
      <p:bldP spid="133" grpId="0" animBg="1"/>
      <p:bldP spid="133" grpId="1" animBg="1"/>
      <p:bldP spid="137" grpId="0" animBg="1"/>
      <p:bldP spid="137" grpId="1" animBg="1"/>
      <p:bldP spid="147" grpId="0" animBg="1"/>
      <p:bldP spid="147" grpId="1" animBg="1"/>
      <p:bldP spid="185" grpId="0" animBg="1"/>
      <p:bldP spid="185" grpId="1" animBg="1"/>
      <p:bldP spid="190" grpId="0" animBg="1"/>
      <p:bldP spid="86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uiExpand="1" build="p" animBg="1">
        <p:tmplLst>
          <p:tmpl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Safe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AE0434C8-2448-7E69-74EF-3C0916E3AC85}"/>
              </a:ext>
            </a:extLst>
          </p:cNvPr>
          <p:cNvSpPr/>
          <p:nvPr/>
        </p:nvSpPr>
        <p:spPr>
          <a:xfrm>
            <a:off x="0" y="1823361"/>
            <a:ext cx="1508078" cy="76254"/>
          </a:xfrm>
          <a:custGeom>
            <a:avLst/>
            <a:gdLst>
              <a:gd name="connsiteX0" fmla="*/ 0 w 3050191"/>
              <a:gd name="connsiteY0" fmla="*/ 0 h 76254"/>
              <a:gd name="connsiteX1" fmla="*/ 3050192 w 3050191"/>
              <a:gd name="connsiteY1" fmla="*/ 0 h 76254"/>
              <a:gd name="connsiteX2" fmla="*/ 3050192 w 3050191"/>
              <a:gd name="connsiteY2" fmla="*/ 76255 h 76254"/>
              <a:gd name="connsiteX3" fmla="*/ 0 w 3050191"/>
              <a:gd name="connsiteY3" fmla="*/ 76255 h 7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191" h="76254">
                <a:moveTo>
                  <a:pt x="0" y="0"/>
                </a:moveTo>
                <a:lnTo>
                  <a:pt x="3050192" y="0"/>
                </a:lnTo>
                <a:lnTo>
                  <a:pt x="3050192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79DD668C-A24B-A35D-3241-5A8D2F134F95}"/>
              </a:ext>
            </a:extLst>
          </p:cNvPr>
          <p:cNvSpPr/>
          <p:nvPr/>
        </p:nvSpPr>
        <p:spPr>
          <a:xfrm>
            <a:off x="732912" y="297365"/>
            <a:ext cx="2341458" cy="2341566"/>
          </a:xfrm>
          <a:custGeom>
            <a:avLst/>
            <a:gdLst>
              <a:gd name="connsiteX0" fmla="*/ 53814 w 2341458"/>
              <a:gd name="connsiteY0" fmla="*/ 2341567 h 2341566"/>
              <a:gd name="connsiteX1" fmla="*/ 0 w 2341458"/>
              <a:gd name="connsiteY1" fmla="*/ 2287644 h 2341566"/>
              <a:gd name="connsiteX2" fmla="*/ 2287644 w 2341458"/>
              <a:gd name="connsiteY2" fmla="*/ 0 h 2341566"/>
              <a:gd name="connsiteX3" fmla="*/ 2341458 w 2341458"/>
              <a:gd name="connsiteY3" fmla="*/ 53923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53814" y="2341567"/>
                </a:moveTo>
                <a:lnTo>
                  <a:pt x="0" y="2287644"/>
                </a:lnTo>
                <a:lnTo>
                  <a:pt x="2287644" y="0"/>
                </a:lnTo>
                <a:lnTo>
                  <a:pt x="2341458" y="53923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9191DC5-3F3B-854F-47F4-1AD15BAEC707}"/>
              </a:ext>
            </a:extLst>
          </p:cNvPr>
          <p:cNvSpPr/>
          <p:nvPr/>
        </p:nvSpPr>
        <p:spPr>
          <a:xfrm>
            <a:off x="718623" y="4105341"/>
            <a:ext cx="2341458" cy="2341566"/>
          </a:xfrm>
          <a:custGeom>
            <a:avLst/>
            <a:gdLst>
              <a:gd name="connsiteX0" fmla="*/ 2287644 w 2341458"/>
              <a:gd name="connsiteY0" fmla="*/ 2341567 h 2341566"/>
              <a:gd name="connsiteX1" fmla="*/ 0 w 2341458"/>
              <a:gd name="connsiteY1" fmla="*/ 53923 h 2341566"/>
              <a:gd name="connsiteX2" fmla="*/ 53814 w 2341458"/>
              <a:gd name="connsiteY2" fmla="*/ 0 h 2341566"/>
              <a:gd name="connsiteX3" fmla="*/ 2341458 w 2341458"/>
              <a:gd name="connsiteY3" fmla="*/ 2287644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2287644" y="2341567"/>
                </a:moveTo>
                <a:lnTo>
                  <a:pt x="0" y="53923"/>
                </a:lnTo>
                <a:lnTo>
                  <a:pt x="53814" y="0"/>
                </a:lnTo>
                <a:lnTo>
                  <a:pt x="2341458" y="2287644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9BFA9729-F601-337B-2A6A-F2DEEE3A9753}"/>
              </a:ext>
            </a:extLst>
          </p:cNvPr>
          <p:cNvSpPr/>
          <p:nvPr/>
        </p:nvSpPr>
        <p:spPr>
          <a:xfrm>
            <a:off x="703383" y="2580245"/>
            <a:ext cx="3104005" cy="3104114"/>
          </a:xfrm>
          <a:custGeom>
            <a:avLst/>
            <a:gdLst>
              <a:gd name="connsiteX0" fmla="*/ 3050192 w 3104005"/>
              <a:gd name="connsiteY0" fmla="*/ 3104115 h 3104114"/>
              <a:gd name="connsiteX1" fmla="*/ 0 w 3104005"/>
              <a:gd name="connsiteY1" fmla="*/ 53923 h 3104114"/>
              <a:gd name="connsiteX2" fmla="*/ 53814 w 3104005"/>
              <a:gd name="connsiteY2" fmla="*/ 0 h 3104114"/>
              <a:gd name="connsiteX3" fmla="*/ 3104006 w 3104005"/>
              <a:gd name="connsiteY3" fmla="*/ 3050192 h 31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005" h="3104114">
                <a:moveTo>
                  <a:pt x="3050192" y="3104115"/>
                </a:moveTo>
                <a:lnTo>
                  <a:pt x="0" y="53923"/>
                </a:lnTo>
                <a:lnTo>
                  <a:pt x="53814" y="0"/>
                </a:lnTo>
                <a:lnTo>
                  <a:pt x="3104006" y="3050192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8196DABD-960E-A993-D9AA-6518B8DD192C}"/>
              </a:ext>
            </a:extLst>
          </p:cNvPr>
          <p:cNvSpPr/>
          <p:nvPr/>
        </p:nvSpPr>
        <p:spPr>
          <a:xfrm>
            <a:off x="1481171" y="1817697"/>
            <a:ext cx="1578910" cy="1579018"/>
          </a:xfrm>
          <a:custGeom>
            <a:avLst/>
            <a:gdLst>
              <a:gd name="connsiteX0" fmla="*/ 1525096 w 1578910"/>
              <a:gd name="connsiteY0" fmla="*/ 1579019 h 1579018"/>
              <a:gd name="connsiteX1" fmla="*/ 0 w 1578910"/>
              <a:gd name="connsiteY1" fmla="*/ 53923 h 1579018"/>
              <a:gd name="connsiteX2" fmla="*/ 53814 w 1578910"/>
              <a:gd name="connsiteY2" fmla="*/ 0 h 1579018"/>
              <a:gd name="connsiteX3" fmla="*/ 1578910 w 1578910"/>
              <a:gd name="connsiteY3" fmla="*/ 1525096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1525096" y="1579019"/>
                </a:moveTo>
                <a:lnTo>
                  <a:pt x="0" y="53923"/>
                </a:lnTo>
                <a:lnTo>
                  <a:pt x="53814" y="0"/>
                </a:lnTo>
                <a:lnTo>
                  <a:pt x="1578910" y="1525096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8895D56B-C384-1A50-BEBF-9103DE5E4669}"/>
              </a:ext>
            </a:extLst>
          </p:cNvPr>
          <p:cNvSpPr/>
          <p:nvPr/>
        </p:nvSpPr>
        <p:spPr>
          <a:xfrm>
            <a:off x="1481171" y="3342793"/>
            <a:ext cx="1578910" cy="1579018"/>
          </a:xfrm>
          <a:custGeom>
            <a:avLst/>
            <a:gdLst>
              <a:gd name="connsiteX0" fmla="*/ 53814 w 1578910"/>
              <a:gd name="connsiteY0" fmla="*/ 1579019 h 1579018"/>
              <a:gd name="connsiteX1" fmla="*/ 0 w 1578910"/>
              <a:gd name="connsiteY1" fmla="*/ 1525096 h 1579018"/>
              <a:gd name="connsiteX2" fmla="*/ 1525096 w 1578910"/>
              <a:gd name="connsiteY2" fmla="*/ 0 h 1579018"/>
              <a:gd name="connsiteX3" fmla="*/ 1578910 w 1578910"/>
              <a:gd name="connsiteY3" fmla="*/ 53923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53814" y="1579019"/>
                </a:moveTo>
                <a:lnTo>
                  <a:pt x="0" y="1525096"/>
                </a:lnTo>
                <a:lnTo>
                  <a:pt x="1525096" y="0"/>
                </a:lnTo>
                <a:lnTo>
                  <a:pt x="1578910" y="53923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81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8" name="Vrije vorm: vorm 97">
            <a:extLst>
              <a:ext uri="{FF2B5EF4-FFF2-40B4-BE49-F238E27FC236}">
                <a16:creationId xmlns:a16="http://schemas.microsoft.com/office/drawing/2014/main" id="{516CB248-0808-4933-9073-74E3E23C9CF4}"/>
              </a:ext>
            </a:extLst>
          </p:cNvPr>
          <p:cNvSpPr/>
          <p:nvPr userDrawn="1"/>
        </p:nvSpPr>
        <p:spPr>
          <a:xfrm>
            <a:off x="0" y="4094230"/>
            <a:ext cx="745531" cy="76255"/>
          </a:xfrm>
          <a:custGeom>
            <a:avLst/>
            <a:gdLst>
              <a:gd name="connsiteX0" fmla="*/ 0 w 745531"/>
              <a:gd name="connsiteY0" fmla="*/ 0 h 76255"/>
              <a:gd name="connsiteX1" fmla="*/ 745531 w 745531"/>
              <a:gd name="connsiteY1" fmla="*/ 0 h 76255"/>
              <a:gd name="connsiteX2" fmla="*/ 745531 w 745531"/>
              <a:gd name="connsiteY2" fmla="*/ 76255 h 76255"/>
              <a:gd name="connsiteX3" fmla="*/ 0 w 745531"/>
              <a:gd name="connsiteY3" fmla="*/ 76255 h 7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31" h="76255">
                <a:moveTo>
                  <a:pt x="0" y="0"/>
                </a:moveTo>
                <a:lnTo>
                  <a:pt x="745531" y="0"/>
                </a:lnTo>
                <a:lnTo>
                  <a:pt x="745531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99" name="Vrije vorm: vorm 98">
            <a:extLst>
              <a:ext uri="{FF2B5EF4-FFF2-40B4-BE49-F238E27FC236}">
                <a16:creationId xmlns:a16="http://schemas.microsoft.com/office/drawing/2014/main" id="{79AEE833-1ABE-948F-6720-8A57507339E2}"/>
              </a:ext>
            </a:extLst>
          </p:cNvPr>
          <p:cNvSpPr/>
          <p:nvPr userDrawn="1"/>
        </p:nvSpPr>
        <p:spPr>
          <a:xfrm>
            <a:off x="-1" y="4105342"/>
            <a:ext cx="772439" cy="826399"/>
          </a:xfrm>
          <a:custGeom>
            <a:avLst/>
            <a:gdLst>
              <a:gd name="connsiteX0" fmla="*/ 718625 w 772439"/>
              <a:gd name="connsiteY0" fmla="*/ 0 h 826399"/>
              <a:gd name="connsiteX1" fmla="*/ 772439 w 772439"/>
              <a:gd name="connsiteY1" fmla="*/ 53923 h 826399"/>
              <a:gd name="connsiteX2" fmla="*/ 0 w 772439"/>
              <a:gd name="connsiteY2" fmla="*/ 826399 h 826399"/>
              <a:gd name="connsiteX3" fmla="*/ 0 w 772439"/>
              <a:gd name="connsiteY3" fmla="*/ 718591 h 82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439" h="826399">
                <a:moveTo>
                  <a:pt x="718625" y="0"/>
                </a:moveTo>
                <a:lnTo>
                  <a:pt x="772439" y="53923"/>
                </a:lnTo>
                <a:lnTo>
                  <a:pt x="0" y="826399"/>
                </a:lnTo>
                <a:lnTo>
                  <a:pt x="0" y="718591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00" name="Vrije vorm: vorm 99">
            <a:extLst>
              <a:ext uri="{FF2B5EF4-FFF2-40B4-BE49-F238E27FC236}">
                <a16:creationId xmlns:a16="http://schemas.microsoft.com/office/drawing/2014/main" id="{0342E6BF-B782-E8E0-E019-40E9DF5E28F9}"/>
              </a:ext>
            </a:extLst>
          </p:cNvPr>
          <p:cNvSpPr/>
          <p:nvPr userDrawn="1"/>
        </p:nvSpPr>
        <p:spPr>
          <a:xfrm>
            <a:off x="0" y="3321973"/>
            <a:ext cx="783332" cy="837293"/>
          </a:xfrm>
          <a:custGeom>
            <a:avLst/>
            <a:gdLst>
              <a:gd name="connsiteX0" fmla="*/ 0 w 783332"/>
              <a:gd name="connsiteY0" fmla="*/ 0 h 837293"/>
              <a:gd name="connsiteX1" fmla="*/ 783332 w 783332"/>
              <a:gd name="connsiteY1" fmla="*/ 783369 h 837293"/>
              <a:gd name="connsiteX2" fmla="*/ 729518 w 783332"/>
              <a:gd name="connsiteY2" fmla="*/ 837293 h 837293"/>
              <a:gd name="connsiteX3" fmla="*/ 0 w 783332"/>
              <a:gd name="connsiteY3" fmla="*/ 107810 h 83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332" h="837293">
                <a:moveTo>
                  <a:pt x="0" y="0"/>
                </a:moveTo>
                <a:lnTo>
                  <a:pt x="783332" y="783369"/>
                </a:lnTo>
                <a:lnTo>
                  <a:pt x="729518" y="837293"/>
                </a:lnTo>
                <a:lnTo>
                  <a:pt x="0" y="107810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27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1655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66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6" grpId="0" animBg="1"/>
      <p:bldP spid="8" grpId="0" animBg="1"/>
      <p:bldP spid="13" grpId="0" animBg="1"/>
      <p:bldP spid="14" grpId="0" animBg="1"/>
      <p:bldP spid="19" grpId="0" animBg="1"/>
      <p:bldP spid="20" grpId="0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  <p:bldP spid="98" grpId="0" animBg="1"/>
      <p:bldP spid="99" grpId="0" animBg="1"/>
      <p:bldP spid="100" grpId="0" animBg="1"/>
    </p:bld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Sustainabili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01" name="Vrije vorm: vorm 100">
            <a:extLst>
              <a:ext uri="{FF2B5EF4-FFF2-40B4-BE49-F238E27FC236}">
                <a16:creationId xmlns:a16="http://schemas.microsoft.com/office/drawing/2014/main" id="{537EE3E7-E6A1-2A71-DD63-989DA6DC30E2}"/>
              </a:ext>
            </a:extLst>
          </p:cNvPr>
          <p:cNvSpPr/>
          <p:nvPr/>
        </p:nvSpPr>
        <p:spPr>
          <a:xfrm>
            <a:off x="0" y="3352619"/>
            <a:ext cx="3018394" cy="1601948"/>
          </a:xfrm>
          <a:custGeom>
            <a:avLst/>
            <a:gdLst>
              <a:gd name="connsiteX0" fmla="*/ 3018394 w 3018394"/>
              <a:gd name="connsiteY0" fmla="*/ 0 h 1601948"/>
              <a:gd name="connsiteX1" fmla="*/ 3018394 w 3018394"/>
              <a:gd name="connsiteY1" fmla="*/ 75719 h 1601948"/>
              <a:gd name="connsiteX2" fmla="*/ 769532 w 3018394"/>
              <a:gd name="connsiteY2" fmla="*/ 823934 h 1601948"/>
              <a:gd name="connsiteX3" fmla="*/ 19912 w 3018394"/>
              <a:gd name="connsiteY3" fmla="*/ 1573121 h 1601948"/>
              <a:gd name="connsiteX4" fmla="*/ 0 w 3018394"/>
              <a:gd name="connsiteY4" fmla="*/ 1601948 h 1601948"/>
              <a:gd name="connsiteX5" fmla="*/ 0 w 3018394"/>
              <a:gd name="connsiteY5" fmla="*/ 1477374 h 1601948"/>
              <a:gd name="connsiteX6" fmla="*/ 129896 w 3018394"/>
              <a:gd name="connsiteY6" fmla="*/ 1316645 h 1601948"/>
              <a:gd name="connsiteX7" fmla="*/ 724101 w 3018394"/>
              <a:gd name="connsiteY7" fmla="*/ 763358 h 1601948"/>
              <a:gd name="connsiteX8" fmla="*/ 3018394 w 3018394"/>
              <a:gd name="connsiteY8" fmla="*/ 0 h 1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8394" h="1601948">
                <a:moveTo>
                  <a:pt x="3018394" y="0"/>
                </a:moveTo>
                <a:lnTo>
                  <a:pt x="3018394" y="75719"/>
                </a:lnTo>
                <a:cubicBezTo>
                  <a:pt x="2199436" y="75719"/>
                  <a:pt x="1421800" y="334463"/>
                  <a:pt x="769532" y="823934"/>
                </a:cubicBezTo>
                <a:cubicBezTo>
                  <a:pt x="485477" y="1037137"/>
                  <a:pt x="233224" y="1289174"/>
                  <a:pt x="19912" y="1573121"/>
                </a:cubicBezTo>
                <a:lnTo>
                  <a:pt x="0" y="1601948"/>
                </a:lnTo>
                <a:lnTo>
                  <a:pt x="0" y="1477374"/>
                </a:lnTo>
                <a:lnTo>
                  <a:pt x="129896" y="1316645"/>
                </a:lnTo>
                <a:cubicBezTo>
                  <a:pt x="307672" y="1111924"/>
                  <a:pt x="506760" y="926507"/>
                  <a:pt x="724101" y="763358"/>
                </a:cubicBezTo>
                <a:cubicBezTo>
                  <a:pt x="1389565" y="263936"/>
                  <a:pt x="2182886" y="0"/>
                  <a:pt x="3018394" y="0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3" name="Vrije vorm: vorm 92">
            <a:extLst>
              <a:ext uri="{FF2B5EF4-FFF2-40B4-BE49-F238E27FC236}">
                <a16:creationId xmlns:a16="http://schemas.microsoft.com/office/drawing/2014/main" id="{88DE1C13-9FF9-BA9E-37BD-12D6F3BF9301}"/>
              </a:ext>
            </a:extLst>
          </p:cNvPr>
          <p:cNvSpPr/>
          <p:nvPr/>
        </p:nvSpPr>
        <p:spPr>
          <a:xfrm>
            <a:off x="1" y="3668477"/>
            <a:ext cx="2285873" cy="3189523"/>
          </a:xfrm>
          <a:custGeom>
            <a:avLst/>
            <a:gdLst>
              <a:gd name="connsiteX0" fmla="*/ 0 w 2285873"/>
              <a:gd name="connsiteY0" fmla="*/ 0 h 3189523"/>
              <a:gd name="connsiteX1" fmla="*/ 249321 w 2285873"/>
              <a:gd name="connsiteY1" fmla="*/ 118354 h 3189523"/>
              <a:gd name="connsiteX2" fmla="*/ 771371 w 2285873"/>
              <a:gd name="connsiteY2" fmla="*/ 448907 h 3189523"/>
              <a:gd name="connsiteX3" fmla="*/ 1535703 w 2285873"/>
              <a:gd name="connsiteY3" fmla="*/ 1213671 h 3189523"/>
              <a:gd name="connsiteX4" fmla="*/ 2250018 w 2285873"/>
              <a:gd name="connsiteY4" fmla="*/ 2890582 h 3189523"/>
              <a:gd name="connsiteX5" fmla="*/ 2285873 w 2285873"/>
              <a:gd name="connsiteY5" fmla="*/ 3189523 h 3189523"/>
              <a:gd name="connsiteX6" fmla="*/ 2209657 w 2285873"/>
              <a:gd name="connsiteY6" fmla="*/ 3189523 h 3189523"/>
              <a:gd name="connsiteX7" fmla="*/ 2175265 w 2285873"/>
              <a:gd name="connsiteY7" fmla="*/ 2902807 h 3189523"/>
              <a:gd name="connsiteX8" fmla="*/ 1475127 w 2285873"/>
              <a:gd name="connsiteY8" fmla="*/ 1259102 h 3189523"/>
              <a:gd name="connsiteX9" fmla="*/ 725940 w 2285873"/>
              <a:gd name="connsiteY9" fmla="*/ 509482 h 3189523"/>
              <a:gd name="connsiteX10" fmla="*/ 214198 w 2285873"/>
              <a:gd name="connsiteY10" fmla="*/ 185447 h 3189523"/>
              <a:gd name="connsiteX11" fmla="*/ 0 w 2285873"/>
              <a:gd name="connsiteY11" fmla="*/ 83764 h 3189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873" h="3189523">
                <a:moveTo>
                  <a:pt x="0" y="0"/>
                </a:moveTo>
                <a:lnTo>
                  <a:pt x="249321" y="118354"/>
                </a:lnTo>
                <a:cubicBezTo>
                  <a:pt x="430459" y="213501"/>
                  <a:pt x="604924" y="323835"/>
                  <a:pt x="771371" y="448907"/>
                </a:cubicBezTo>
                <a:cubicBezTo>
                  <a:pt x="1061051" y="666545"/>
                  <a:pt x="1318172" y="923882"/>
                  <a:pt x="1535703" y="1213671"/>
                </a:cubicBezTo>
                <a:cubicBezTo>
                  <a:pt x="1910270" y="1712769"/>
                  <a:pt x="2152376" y="2283787"/>
                  <a:pt x="2250018" y="2890582"/>
                </a:cubicBezTo>
                <a:lnTo>
                  <a:pt x="2285873" y="3189523"/>
                </a:lnTo>
                <a:lnTo>
                  <a:pt x="2209657" y="3189523"/>
                </a:lnTo>
                <a:lnTo>
                  <a:pt x="2175265" y="2902807"/>
                </a:lnTo>
                <a:cubicBezTo>
                  <a:pt x="2079550" y="2308024"/>
                  <a:pt x="1842230" y="1748303"/>
                  <a:pt x="1475127" y="1259102"/>
                </a:cubicBezTo>
                <a:cubicBezTo>
                  <a:pt x="1261924" y="975047"/>
                  <a:pt x="1009887" y="722794"/>
                  <a:pt x="725940" y="509482"/>
                </a:cubicBezTo>
                <a:cubicBezTo>
                  <a:pt x="562765" y="386871"/>
                  <a:pt x="391748" y="278714"/>
                  <a:pt x="214198" y="185447"/>
                </a:cubicBezTo>
                <a:lnTo>
                  <a:pt x="0" y="83764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136AF172-1313-5BD3-0B5B-CCF80891B460}"/>
              </a:ext>
            </a:extLst>
          </p:cNvPr>
          <p:cNvSpPr/>
          <p:nvPr/>
        </p:nvSpPr>
        <p:spPr>
          <a:xfrm>
            <a:off x="-10376" y="323850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9888 w 3823822"/>
              <a:gd name="connsiteY2" fmla="*/ 1574960 h 3823821"/>
              <a:gd name="connsiteX3" fmla="*/ 2248862 w 3823822"/>
              <a:gd name="connsiteY3" fmla="*/ 823934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4293 w 3823822"/>
              <a:gd name="connsiteY6" fmla="*/ 763358 h 3823821"/>
              <a:gd name="connsiteX7" fmla="*/ 3060464 w 3823822"/>
              <a:gd name="connsiteY7" fmla="*/ 1529421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4864"/>
                  <a:pt x="3489360" y="2227228"/>
                  <a:pt x="2999888" y="1574960"/>
                </a:cubicBezTo>
                <a:cubicBezTo>
                  <a:pt x="2786252" y="1290256"/>
                  <a:pt x="2533566" y="1037678"/>
                  <a:pt x="2248862" y="823934"/>
                </a:cubicBezTo>
                <a:cubicBezTo>
                  <a:pt x="1596595" y="334463"/>
                  <a:pt x="818958" y="75719"/>
                  <a:pt x="0" y="75719"/>
                </a:cubicBezTo>
                <a:lnTo>
                  <a:pt x="0" y="0"/>
                </a:lnTo>
                <a:cubicBezTo>
                  <a:pt x="835508" y="0"/>
                  <a:pt x="1628829" y="263936"/>
                  <a:pt x="2294293" y="763358"/>
                </a:cubicBezTo>
                <a:cubicBezTo>
                  <a:pt x="2584731" y="981321"/>
                  <a:pt x="2842501" y="1239091"/>
                  <a:pt x="3060464" y="1529421"/>
                </a:cubicBezTo>
                <a:cubicBezTo>
                  <a:pt x="3559886" y="2194993"/>
                  <a:pt x="3823822" y="2988314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5BF1FD37-CCA2-7C05-BD6B-4E074374BA9D}"/>
              </a:ext>
            </a:extLst>
          </p:cNvPr>
          <p:cNvSpPr/>
          <p:nvPr/>
        </p:nvSpPr>
        <p:spPr>
          <a:xfrm>
            <a:off x="0" y="1819762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8482 w 3823822"/>
              <a:gd name="connsiteY2" fmla="*/ 1573121 h 3823821"/>
              <a:gd name="connsiteX3" fmla="*/ 2250592 w 3823822"/>
              <a:gd name="connsiteY3" fmla="*/ 825232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6132 w 3823822"/>
              <a:gd name="connsiteY6" fmla="*/ 764764 h 3823821"/>
              <a:gd name="connsiteX7" fmla="*/ 3059058 w 3823822"/>
              <a:gd name="connsiteY7" fmla="*/ 1527690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3999"/>
                  <a:pt x="3488927" y="2225821"/>
                  <a:pt x="2998482" y="1573121"/>
                </a:cubicBezTo>
                <a:cubicBezTo>
                  <a:pt x="2785495" y="1289715"/>
                  <a:pt x="2533891" y="1038111"/>
                  <a:pt x="2250592" y="825232"/>
                </a:cubicBezTo>
                <a:cubicBezTo>
                  <a:pt x="1598001" y="334895"/>
                  <a:pt x="819823" y="75719"/>
                  <a:pt x="0" y="75719"/>
                </a:cubicBezTo>
                <a:lnTo>
                  <a:pt x="0" y="0"/>
                </a:lnTo>
                <a:cubicBezTo>
                  <a:pt x="836373" y="0"/>
                  <a:pt x="1630344" y="264476"/>
                  <a:pt x="2296132" y="764764"/>
                </a:cubicBezTo>
                <a:cubicBezTo>
                  <a:pt x="2585163" y="981970"/>
                  <a:pt x="2841852" y="1238551"/>
                  <a:pt x="3059058" y="1527690"/>
                </a:cubicBezTo>
                <a:cubicBezTo>
                  <a:pt x="3559346" y="2193478"/>
                  <a:pt x="3823822" y="2987557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1" name="Vrije vorm: vorm 90">
            <a:extLst>
              <a:ext uri="{FF2B5EF4-FFF2-40B4-BE49-F238E27FC236}">
                <a16:creationId xmlns:a16="http://schemas.microsoft.com/office/drawing/2014/main" id="{C38E1B9C-2671-4A03-5AC3-87CC8B2681A3}"/>
              </a:ext>
            </a:extLst>
          </p:cNvPr>
          <p:cNvSpPr/>
          <p:nvPr userDrawn="1"/>
        </p:nvSpPr>
        <p:spPr>
          <a:xfrm>
            <a:off x="0" y="1835886"/>
            <a:ext cx="1541869" cy="3068978"/>
          </a:xfrm>
          <a:custGeom>
            <a:avLst/>
            <a:gdLst>
              <a:gd name="connsiteX0" fmla="*/ 0 w 1541869"/>
              <a:gd name="connsiteY0" fmla="*/ 0 h 3068978"/>
              <a:gd name="connsiteX1" fmla="*/ 12340 w 1541869"/>
              <a:gd name="connsiteY1" fmla="*/ 8514 h 3068978"/>
              <a:gd name="connsiteX2" fmla="*/ 778511 w 1541869"/>
              <a:gd name="connsiteY2" fmla="*/ 774577 h 3068978"/>
              <a:gd name="connsiteX3" fmla="*/ 1541869 w 1541869"/>
              <a:gd name="connsiteY3" fmla="*/ 3068978 h 3068978"/>
              <a:gd name="connsiteX4" fmla="*/ 1466150 w 1541869"/>
              <a:gd name="connsiteY4" fmla="*/ 3068978 h 3068978"/>
              <a:gd name="connsiteX5" fmla="*/ 717935 w 1541869"/>
              <a:gd name="connsiteY5" fmla="*/ 820116 h 3068978"/>
              <a:gd name="connsiteX6" fmla="*/ 174324 w 1541869"/>
              <a:gd name="connsiteY6" fmla="*/ 236529 h 3068978"/>
              <a:gd name="connsiteX7" fmla="*/ 0 w 1541869"/>
              <a:gd name="connsiteY7" fmla="*/ 95803 h 306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1869" h="3068978">
                <a:moveTo>
                  <a:pt x="0" y="0"/>
                </a:moveTo>
                <a:lnTo>
                  <a:pt x="12340" y="8514"/>
                </a:lnTo>
                <a:cubicBezTo>
                  <a:pt x="302778" y="226477"/>
                  <a:pt x="560548" y="484247"/>
                  <a:pt x="778511" y="774577"/>
                </a:cubicBezTo>
                <a:cubicBezTo>
                  <a:pt x="1277934" y="1440149"/>
                  <a:pt x="1541869" y="2233470"/>
                  <a:pt x="1541869" y="3068978"/>
                </a:cubicBezTo>
                <a:lnTo>
                  <a:pt x="1466150" y="3068978"/>
                </a:lnTo>
                <a:cubicBezTo>
                  <a:pt x="1466150" y="2250020"/>
                  <a:pt x="1207406" y="1472384"/>
                  <a:pt x="717935" y="820116"/>
                </a:cubicBezTo>
                <a:cubicBezTo>
                  <a:pt x="557708" y="606588"/>
                  <a:pt x="375515" y="411070"/>
                  <a:pt x="174324" y="236529"/>
                </a:cubicBezTo>
                <a:lnTo>
                  <a:pt x="0" y="95803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2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8911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33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1" grpId="0" animBg="1"/>
      <p:bldP spid="93" grpId="0" animBg="1"/>
      <p:bldP spid="10" grpId="0" animBg="1"/>
      <p:bldP spid="11" grpId="0" animBg="1"/>
      <p:bldP spid="91" grpId="0" animBg="1"/>
      <p:bldP spid="45" grpId="0" animBg="1"/>
      <p:bldP spid="45" grpId="1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Digit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632D5D-A90B-D2B1-47A3-4C3307001C3E}"/>
              </a:ext>
            </a:extLst>
          </p:cNvPr>
          <p:cNvSpPr/>
          <p:nvPr/>
        </p:nvSpPr>
        <p:spPr>
          <a:xfrm>
            <a:off x="2271909" y="1104462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49659C9C-DC5D-D0BB-EA8D-E6CF1126029A}"/>
              </a:ext>
            </a:extLst>
          </p:cNvPr>
          <p:cNvSpPr/>
          <p:nvPr/>
        </p:nvSpPr>
        <p:spPr>
          <a:xfrm>
            <a:off x="1512083" y="344636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18923D7B-20D6-582F-7E76-D16285387676}"/>
              </a:ext>
            </a:extLst>
          </p:cNvPr>
          <p:cNvSpPr/>
          <p:nvPr/>
        </p:nvSpPr>
        <p:spPr>
          <a:xfrm>
            <a:off x="3031735" y="344636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9F2F2BDE-BC7F-5559-3A53-CFB8D21D5D99}"/>
              </a:ext>
            </a:extLst>
          </p:cNvPr>
          <p:cNvSpPr/>
          <p:nvPr/>
        </p:nvSpPr>
        <p:spPr>
          <a:xfrm>
            <a:off x="1512083" y="1864288"/>
            <a:ext cx="2279477" cy="2279477"/>
          </a:xfrm>
          <a:custGeom>
            <a:avLst/>
            <a:gdLst>
              <a:gd name="connsiteX0" fmla="*/ 2509018 w 2509024"/>
              <a:gd name="connsiteY0" fmla="*/ 2509018 h 2509024"/>
              <a:gd name="connsiteX1" fmla="*/ -7 w 2509024"/>
              <a:gd name="connsiteY1" fmla="*/ -7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9024" h="2509024">
                <a:moveTo>
                  <a:pt x="2509018" y="2509018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34EA49E-24FF-F55B-05DF-359E2FFA6D09}"/>
              </a:ext>
            </a:extLst>
          </p:cNvPr>
          <p:cNvSpPr/>
          <p:nvPr/>
        </p:nvSpPr>
        <p:spPr>
          <a:xfrm>
            <a:off x="3791561" y="4143765"/>
            <a:ext cx="10854" cy="2279477"/>
          </a:xfrm>
          <a:custGeom>
            <a:avLst/>
            <a:gdLst>
              <a:gd name="connsiteX0" fmla="*/ -7 w 11947"/>
              <a:gd name="connsiteY0" fmla="*/ -7 h 2509024"/>
              <a:gd name="connsiteX1" fmla="*/ -7 w 11947"/>
              <a:gd name="connsiteY1" fmla="*/ 2509018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2509024">
                <a:moveTo>
                  <a:pt x="-7" y="-7"/>
                </a:moveTo>
                <a:lnTo>
                  <a:pt x="-7" y="2509018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E9506D2E-1797-B67D-71E3-C13E2047392C}"/>
              </a:ext>
            </a:extLst>
          </p:cNvPr>
          <p:cNvSpPr/>
          <p:nvPr/>
        </p:nvSpPr>
        <p:spPr>
          <a:xfrm>
            <a:off x="752257" y="1104462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Vrije vorm: vorm 24">
            <a:extLst>
              <a:ext uri="{FF2B5EF4-FFF2-40B4-BE49-F238E27FC236}">
                <a16:creationId xmlns:a16="http://schemas.microsoft.com/office/drawing/2014/main" id="{45C43DA7-476C-9559-7ABF-CDA744749DC3}"/>
              </a:ext>
            </a:extLst>
          </p:cNvPr>
          <p:cNvSpPr/>
          <p:nvPr/>
        </p:nvSpPr>
        <p:spPr>
          <a:xfrm>
            <a:off x="1512083" y="3383940"/>
            <a:ext cx="759825" cy="759825"/>
          </a:xfrm>
          <a:custGeom>
            <a:avLst/>
            <a:gdLst>
              <a:gd name="connsiteX0" fmla="*/ -7 w 836341"/>
              <a:gd name="connsiteY0" fmla="*/ -7 h 836341"/>
              <a:gd name="connsiteX1" fmla="*/ 836335 w 836341"/>
              <a:gd name="connsiteY1" fmla="*/ 836334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-7" y="-7"/>
                </a:moveTo>
                <a:lnTo>
                  <a:pt x="836335" y="836334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27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2439F630-76E2-3A05-C0B6-F3A14A03CF59}"/>
              </a:ext>
            </a:extLst>
          </p:cNvPr>
          <p:cNvSpPr/>
          <p:nvPr/>
        </p:nvSpPr>
        <p:spPr>
          <a:xfrm>
            <a:off x="752257" y="2624114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7814B93F-116E-8067-DE96-90093825AF0F}"/>
              </a:ext>
            </a:extLst>
          </p:cNvPr>
          <p:cNvSpPr/>
          <p:nvPr/>
        </p:nvSpPr>
        <p:spPr>
          <a:xfrm>
            <a:off x="752257" y="4143765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id="{BD0B5104-BF46-6CE9-8695-CAD68929F25B}"/>
              </a:ext>
            </a:extLst>
          </p:cNvPr>
          <p:cNvSpPr/>
          <p:nvPr/>
        </p:nvSpPr>
        <p:spPr>
          <a:xfrm>
            <a:off x="2271909" y="4143765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Vrije vorm: vorm 31">
            <a:extLst>
              <a:ext uri="{FF2B5EF4-FFF2-40B4-BE49-F238E27FC236}">
                <a16:creationId xmlns:a16="http://schemas.microsoft.com/office/drawing/2014/main" id="{F5768EF8-0301-EFC2-92CF-967EF3B1B81A}"/>
              </a:ext>
            </a:extLst>
          </p:cNvPr>
          <p:cNvSpPr/>
          <p:nvPr/>
        </p:nvSpPr>
        <p:spPr>
          <a:xfrm>
            <a:off x="1512083" y="4903591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28019D78-9898-BF7B-6646-ECCF0ACA1DB8}"/>
              </a:ext>
            </a:extLst>
          </p:cNvPr>
          <p:cNvGrpSpPr/>
          <p:nvPr userDrawn="1"/>
        </p:nvGrpSpPr>
        <p:grpSpPr>
          <a:xfrm>
            <a:off x="676275" y="5587435"/>
            <a:ext cx="151965" cy="151965"/>
            <a:chOff x="676275" y="5587435"/>
            <a:chExt cx="151965" cy="151965"/>
          </a:xfrm>
        </p:grpSpPr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0BAFE9C3-BE22-B38D-708F-E80A7E743E01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60C56A3-815B-AE9B-03C5-7AF6E64A4793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07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7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24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30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Health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C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F5C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87" name="Tijdelijke aanduiding voor tekst 411">
            <a:extLst>
              <a:ext uri="{FF2B5EF4-FFF2-40B4-BE49-F238E27FC236}">
                <a16:creationId xmlns:a16="http://schemas.microsoft.com/office/drawing/2014/main" id="{2DD235E8-9887-7DB1-1767-962D38F47A0D}"/>
              </a:ext>
            </a:extLst>
          </p:cNvPr>
          <p:cNvSpPr txBox="1">
            <a:spLocks/>
          </p:cNvSpPr>
          <p:nvPr userDrawn="1"/>
        </p:nvSpPr>
        <p:spPr>
          <a:xfrm>
            <a:off x="-22812" y="357116"/>
            <a:ext cx="1588678" cy="4539078"/>
          </a:xfrm>
          <a:custGeom>
            <a:avLst/>
            <a:gdLst>
              <a:gd name="connsiteX0" fmla="*/ 0 w 1588678"/>
              <a:gd name="connsiteY0" fmla="*/ 0 h 4539078"/>
              <a:gd name="connsiteX1" fmla="*/ 75652 w 1588678"/>
              <a:gd name="connsiteY1" fmla="*/ 0 h 4539078"/>
              <a:gd name="connsiteX2" fmla="*/ 811307 w 1588678"/>
              <a:gd name="connsiteY2" fmla="*/ 722686 h 4539078"/>
              <a:gd name="connsiteX3" fmla="*/ 1588678 w 1588678"/>
              <a:gd name="connsiteY3" fmla="*/ 1513026 h 4539078"/>
              <a:gd name="connsiteX4" fmla="*/ 811307 w 1588678"/>
              <a:gd name="connsiteY4" fmla="*/ 2303366 h 4539078"/>
              <a:gd name="connsiteX5" fmla="*/ 75652 w 1588678"/>
              <a:gd name="connsiteY5" fmla="*/ 3026052 h 4539078"/>
              <a:gd name="connsiteX6" fmla="*/ 811307 w 1588678"/>
              <a:gd name="connsiteY6" fmla="*/ 3748738 h 4539078"/>
              <a:gd name="connsiteX7" fmla="*/ 1588678 w 1588678"/>
              <a:gd name="connsiteY7" fmla="*/ 4539078 h 4539078"/>
              <a:gd name="connsiteX8" fmla="*/ 1513026 w 1588678"/>
              <a:gd name="connsiteY8" fmla="*/ 4539078 h 4539078"/>
              <a:gd name="connsiteX9" fmla="*/ 777372 w 1588678"/>
              <a:gd name="connsiteY9" fmla="*/ 3816392 h 4539078"/>
              <a:gd name="connsiteX10" fmla="*/ 0 w 1588678"/>
              <a:gd name="connsiteY10" fmla="*/ 3026052 h 4539078"/>
              <a:gd name="connsiteX11" fmla="*/ 777372 w 1588678"/>
              <a:gd name="connsiteY11" fmla="*/ 2235712 h 4539078"/>
              <a:gd name="connsiteX12" fmla="*/ 1513026 w 1588678"/>
              <a:gd name="connsiteY12" fmla="*/ 1513026 h 4539078"/>
              <a:gd name="connsiteX13" fmla="*/ 777372 w 1588678"/>
              <a:gd name="connsiteY13" fmla="*/ 790340 h 4539078"/>
              <a:gd name="connsiteX14" fmla="*/ 0 w 1588678"/>
              <a:gd name="connsiteY14" fmla="*/ 0 h 453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8678" h="4539078">
                <a:moveTo>
                  <a:pt x="0" y="0"/>
                </a:moveTo>
                <a:lnTo>
                  <a:pt x="75652" y="0"/>
                </a:lnTo>
                <a:cubicBezTo>
                  <a:pt x="75652" y="354913"/>
                  <a:pt x="432942" y="533558"/>
                  <a:pt x="811307" y="722686"/>
                </a:cubicBezTo>
                <a:cubicBezTo>
                  <a:pt x="1193454" y="913760"/>
                  <a:pt x="1588678" y="1111750"/>
                  <a:pt x="1588678" y="1513026"/>
                </a:cubicBezTo>
                <a:cubicBezTo>
                  <a:pt x="1588678" y="1914302"/>
                  <a:pt x="1193454" y="2112292"/>
                  <a:pt x="811307" y="2303366"/>
                </a:cubicBezTo>
                <a:cubicBezTo>
                  <a:pt x="433050" y="2492494"/>
                  <a:pt x="75652" y="2670815"/>
                  <a:pt x="75652" y="3026052"/>
                </a:cubicBezTo>
                <a:cubicBezTo>
                  <a:pt x="75652" y="3381289"/>
                  <a:pt x="432942" y="3559610"/>
                  <a:pt x="811307" y="3748738"/>
                </a:cubicBezTo>
                <a:cubicBezTo>
                  <a:pt x="1193454" y="3939812"/>
                  <a:pt x="1588678" y="4137478"/>
                  <a:pt x="1588678" y="4539078"/>
                </a:cubicBezTo>
                <a:lnTo>
                  <a:pt x="1513026" y="4539078"/>
                </a:lnTo>
                <a:cubicBezTo>
                  <a:pt x="1513026" y="4184166"/>
                  <a:pt x="1155736" y="4005520"/>
                  <a:pt x="777372" y="3816392"/>
                </a:cubicBezTo>
                <a:cubicBezTo>
                  <a:pt x="395225" y="3625319"/>
                  <a:pt x="0" y="3427328"/>
                  <a:pt x="0" y="3026052"/>
                </a:cubicBezTo>
                <a:cubicBezTo>
                  <a:pt x="0" y="2624776"/>
                  <a:pt x="395225" y="2426786"/>
                  <a:pt x="777372" y="2235712"/>
                </a:cubicBezTo>
                <a:cubicBezTo>
                  <a:pt x="1155628" y="2046584"/>
                  <a:pt x="1513026" y="1868263"/>
                  <a:pt x="1513026" y="1513026"/>
                </a:cubicBezTo>
                <a:cubicBezTo>
                  <a:pt x="1513026" y="1157789"/>
                  <a:pt x="1155736" y="979468"/>
                  <a:pt x="777372" y="790340"/>
                </a:cubicBezTo>
                <a:cubicBezTo>
                  <a:pt x="395225" y="599266"/>
                  <a:pt x="0" y="40160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28019D78-9898-BF7B-6646-ECCF0ACA1DB8}"/>
              </a:ext>
            </a:extLst>
          </p:cNvPr>
          <p:cNvGrpSpPr/>
          <p:nvPr userDrawn="1"/>
        </p:nvGrpSpPr>
        <p:grpSpPr>
          <a:xfrm>
            <a:off x="676275" y="5587435"/>
            <a:ext cx="151965" cy="151965"/>
            <a:chOff x="676275" y="5587435"/>
            <a:chExt cx="151965" cy="151965"/>
          </a:xfrm>
        </p:grpSpPr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0BAFE9C3-BE22-B38D-708F-E80A7E743E01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60C56A3-815B-AE9B-03C5-7AF6E64A4793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6" name="Tijdelijke aanduiding voor tekst 417">
            <a:extLst>
              <a:ext uri="{FF2B5EF4-FFF2-40B4-BE49-F238E27FC236}">
                <a16:creationId xmlns:a16="http://schemas.microsoft.com/office/drawing/2014/main" id="{ADC484E1-43F7-BCD9-2A0F-B8E1A1ADEDC6}"/>
              </a:ext>
            </a:extLst>
          </p:cNvPr>
          <p:cNvSpPr txBox="1">
            <a:spLocks/>
          </p:cNvSpPr>
          <p:nvPr userDrawn="1"/>
        </p:nvSpPr>
        <p:spPr>
          <a:xfrm>
            <a:off x="2246727" y="1113629"/>
            <a:ext cx="1588678" cy="5329418"/>
          </a:xfrm>
          <a:custGeom>
            <a:avLst/>
            <a:gdLst>
              <a:gd name="connsiteX0" fmla="*/ 1513026 w 1588678"/>
              <a:gd name="connsiteY0" fmla="*/ 0 h 5329418"/>
              <a:gd name="connsiteX1" fmla="*/ 1588678 w 1588678"/>
              <a:gd name="connsiteY1" fmla="*/ 0 h 5329418"/>
              <a:gd name="connsiteX2" fmla="*/ 811307 w 1588678"/>
              <a:gd name="connsiteY2" fmla="*/ 790340 h 5329418"/>
              <a:gd name="connsiteX3" fmla="*/ 75652 w 1588678"/>
              <a:gd name="connsiteY3" fmla="*/ 1513026 h 5329418"/>
              <a:gd name="connsiteX4" fmla="*/ 811307 w 1588678"/>
              <a:gd name="connsiteY4" fmla="*/ 2235712 h 5329418"/>
              <a:gd name="connsiteX5" fmla="*/ 1588678 w 1588678"/>
              <a:gd name="connsiteY5" fmla="*/ 3026052 h 5329418"/>
              <a:gd name="connsiteX6" fmla="*/ 811307 w 1588678"/>
              <a:gd name="connsiteY6" fmla="*/ 3816392 h 5329418"/>
              <a:gd name="connsiteX7" fmla="*/ 75652 w 1588678"/>
              <a:gd name="connsiteY7" fmla="*/ 4539078 h 5329418"/>
              <a:gd name="connsiteX8" fmla="*/ 811307 w 1588678"/>
              <a:gd name="connsiteY8" fmla="*/ 5261764 h 5329418"/>
              <a:gd name="connsiteX9" fmla="*/ 777372 w 1588678"/>
              <a:gd name="connsiteY9" fmla="*/ 5329418 h 5329418"/>
              <a:gd name="connsiteX10" fmla="*/ 0 w 1588678"/>
              <a:gd name="connsiteY10" fmla="*/ 4539078 h 5329418"/>
              <a:gd name="connsiteX11" fmla="*/ 777372 w 1588678"/>
              <a:gd name="connsiteY11" fmla="*/ 3748738 h 5329418"/>
              <a:gd name="connsiteX12" fmla="*/ 1513026 w 1588678"/>
              <a:gd name="connsiteY12" fmla="*/ 3026052 h 5329418"/>
              <a:gd name="connsiteX13" fmla="*/ 777372 w 1588678"/>
              <a:gd name="connsiteY13" fmla="*/ 2303366 h 5329418"/>
              <a:gd name="connsiteX14" fmla="*/ 0 w 1588678"/>
              <a:gd name="connsiteY14" fmla="*/ 1513026 h 5329418"/>
              <a:gd name="connsiteX15" fmla="*/ 777372 w 1588678"/>
              <a:gd name="connsiteY15" fmla="*/ 722686 h 5329418"/>
              <a:gd name="connsiteX16" fmla="*/ 1513026 w 1588678"/>
              <a:gd name="connsiteY16" fmla="*/ 0 h 532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8678" h="5329418">
                <a:moveTo>
                  <a:pt x="1513026" y="0"/>
                </a:moveTo>
                <a:lnTo>
                  <a:pt x="1588678" y="0"/>
                </a:lnTo>
                <a:cubicBezTo>
                  <a:pt x="1588678" y="401600"/>
                  <a:pt x="1193454" y="599266"/>
                  <a:pt x="811307" y="790340"/>
                </a:cubicBezTo>
                <a:cubicBezTo>
                  <a:pt x="433050" y="979468"/>
                  <a:pt x="75652" y="1157789"/>
                  <a:pt x="75652" y="1513026"/>
                </a:cubicBezTo>
                <a:cubicBezTo>
                  <a:pt x="75652" y="1868263"/>
                  <a:pt x="432942" y="2046584"/>
                  <a:pt x="811307" y="2235712"/>
                </a:cubicBezTo>
                <a:cubicBezTo>
                  <a:pt x="1193454" y="2426786"/>
                  <a:pt x="1588678" y="2624776"/>
                  <a:pt x="1588678" y="3026052"/>
                </a:cubicBezTo>
                <a:cubicBezTo>
                  <a:pt x="1588678" y="3427328"/>
                  <a:pt x="1193454" y="3625319"/>
                  <a:pt x="811307" y="3816392"/>
                </a:cubicBezTo>
                <a:cubicBezTo>
                  <a:pt x="433050" y="4005520"/>
                  <a:pt x="75652" y="4183841"/>
                  <a:pt x="75652" y="4539078"/>
                </a:cubicBezTo>
                <a:cubicBezTo>
                  <a:pt x="75652" y="4894315"/>
                  <a:pt x="432942" y="5072636"/>
                  <a:pt x="811307" y="5261764"/>
                </a:cubicBezTo>
                <a:lnTo>
                  <a:pt x="777372" y="5329418"/>
                </a:lnTo>
                <a:cubicBezTo>
                  <a:pt x="395225" y="5138345"/>
                  <a:pt x="0" y="4940354"/>
                  <a:pt x="0" y="4539078"/>
                </a:cubicBezTo>
                <a:cubicBezTo>
                  <a:pt x="0" y="4137802"/>
                  <a:pt x="395225" y="3939812"/>
                  <a:pt x="777372" y="3748738"/>
                </a:cubicBezTo>
                <a:cubicBezTo>
                  <a:pt x="1155628" y="3559610"/>
                  <a:pt x="1513026" y="3381289"/>
                  <a:pt x="1513026" y="3026052"/>
                </a:cubicBezTo>
                <a:cubicBezTo>
                  <a:pt x="1513026" y="2670815"/>
                  <a:pt x="1155736" y="2492494"/>
                  <a:pt x="777372" y="2303366"/>
                </a:cubicBezTo>
                <a:cubicBezTo>
                  <a:pt x="395225" y="2112293"/>
                  <a:pt x="0" y="1914302"/>
                  <a:pt x="0" y="1513026"/>
                </a:cubicBezTo>
                <a:cubicBezTo>
                  <a:pt x="0" y="1111750"/>
                  <a:pt x="395225" y="913760"/>
                  <a:pt x="777372" y="722686"/>
                </a:cubicBezTo>
                <a:cubicBezTo>
                  <a:pt x="1155628" y="533558"/>
                  <a:pt x="1513026" y="355237"/>
                  <a:pt x="1513026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88" name="Tijdelijke aanduiding voor tekst 416">
            <a:extLst>
              <a:ext uri="{FF2B5EF4-FFF2-40B4-BE49-F238E27FC236}">
                <a16:creationId xmlns:a16="http://schemas.microsoft.com/office/drawing/2014/main" id="{D47B58B3-9CFE-D1C3-CC9C-746A34AA2C29}"/>
              </a:ext>
            </a:extLst>
          </p:cNvPr>
          <p:cNvSpPr txBox="1">
            <a:spLocks/>
          </p:cNvSpPr>
          <p:nvPr userDrawn="1"/>
        </p:nvSpPr>
        <p:spPr>
          <a:xfrm>
            <a:off x="1490214" y="1098475"/>
            <a:ext cx="1588678" cy="4606732"/>
          </a:xfrm>
          <a:custGeom>
            <a:avLst/>
            <a:gdLst>
              <a:gd name="connsiteX0" fmla="*/ 811307 w 1588678"/>
              <a:gd name="connsiteY0" fmla="*/ 0 h 4606732"/>
              <a:gd name="connsiteX1" fmla="*/ 1588678 w 1588678"/>
              <a:gd name="connsiteY1" fmla="*/ 790340 h 4606732"/>
              <a:gd name="connsiteX2" fmla="*/ 811307 w 1588678"/>
              <a:gd name="connsiteY2" fmla="*/ 1580680 h 4606732"/>
              <a:gd name="connsiteX3" fmla="*/ 75652 w 1588678"/>
              <a:gd name="connsiteY3" fmla="*/ 2303366 h 4606732"/>
              <a:gd name="connsiteX4" fmla="*/ 811307 w 1588678"/>
              <a:gd name="connsiteY4" fmla="*/ 3026052 h 4606732"/>
              <a:gd name="connsiteX5" fmla="*/ 1588678 w 1588678"/>
              <a:gd name="connsiteY5" fmla="*/ 3816392 h 4606732"/>
              <a:gd name="connsiteX6" fmla="*/ 811307 w 1588678"/>
              <a:gd name="connsiteY6" fmla="*/ 4606732 h 4606732"/>
              <a:gd name="connsiteX7" fmla="*/ 777372 w 1588678"/>
              <a:gd name="connsiteY7" fmla="*/ 4539078 h 4606732"/>
              <a:gd name="connsiteX8" fmla="*/ 1513026 w 1588678"/>
              <a:gd name="connsiteY8" fmla="*/ 3816392 h 4606732"/>
              <a:gd name="connsiteX9" fmla="*/ 777372 w 1588678"/>
              <a:gd name="connsiteY9" fmla="*/ 3093706 h 4606732"/>
              <a:gd name="connsiteX10" fmla="*/ 0 w 1588678"/>
              <a:gd name="connsiteY10" fmla="*/ 2303366 h 4606732"/>
              <a:gd name="connsiteX11" fmla="*/ 777372 w 1588678"/>
              <a:gd name="connsiteY11" fmla="*/ 1513026 h 4606732"/>
              <a:gd name="connsiteX12" fmla="*/ 1513026 w 1588678"/>
              <a:gd name="connsiteY12" fmla="*/ 790340 h 4606732"/>
              <a:gd name="connsiteX13" fmla="*/ 777372 w 1588678"/>
              <a:gd name="connsiteY13" fmla="*/ 67654 h 4606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8678" h="4606732">
                <a:moveTo>
                  <a:pt x="811307" y="0"/>
                </a:moveTo>
                <a:cubicBezTo>
                  <a:pt x="1193454" y="191074"/>
                  <a:pt x="1588678" y="389064"/>
                  <a:pt x="1588678" y="790340"/>
                </a:cubicBezTo>
                <a:cubicBezTo>
                  <a:pt x="1588678" y="1191616"/>
                  <a:pt x="1193454" y="1389606"/>
                  <a:pt x="811307" y="1580680"/>
                </a:cubicBezTo>
                <a:cubicBezTo>
                  <a:pt x="433050" y="1769808"/>
                  <a:pt x="75652" y="1948129"/>
                  <a:pt x="75652" y="2303366"/>
                </a:cubicBezTo>
                <a:cubicBezTo>
                  <a:pt x="75652" y="2658603"/>
                  <a:pt x="432942" y="2836924"/>
                  <a:pt x="811307" y="3026052"/>
                </a:cubicBezTo>
                <a:cubicBezTo>
                  <a:pt x="1193454" y="3217126"/>
                  <a:pt x="1588678" y="3415116"/>
                  <a:pt x="1588678" y="3816392"/>
                </a:cubicBezTo>
                <a:cubicBezTo>
                  <a:pt x="1588678" y="4217668"/>
                  <a:pt x="1193454" y="4415659"/>
                  <a:pt x="811307" y="4606732"/>
                </a:cubicBezTo>
                <a:lnTo>
                  <a:pt x="777372" y="4539078"/>
                </a:lnTo>
                <a:cubicBezTo>
                  <a:pt x="1155628" y="4349950"/>
                  <a:pt x="1513026" y="4171629"/>
                  <a:pt x="1513026" y="3816392"/>
                </a:cubicBezTo>
                <a:cubicBezTo>
                  <a:pt x="1513026" y="3461155"/>
                  <a:pt x="1155736" y="3282834"/>
                  <a:pt x="777372" y="3093706"/>
                </a:cubicBezTo>
                <a:cubicBezTo>
                  <a:pt x="395225" y="2902633"/>
                  <a:pt x="0" y="2704642"/>
                  <a:pt x="0" y="2303366"/>
                </a:cubicBezTo>
                <a:cubicBezTo>
                  <a:pt x="0" y="1902090"/>
                  <a:pt x="395225" y="1704100"/>
                  <a:pt x="777372" y="1513026"/>
                </a:cubicBezTo>
                <a:cubicBezTo>
                  <a:pt x="1155628" y="1323898"/>
                  <a:pt x="1513026" y="1145577"/>
                  <a:pt x="1513026" y="790340"/>
                </a:cubicBezTo>
                <a:cubicBezTo>
                  <a:pt x="1513026" y="435103"/>
                  <a:pt x="1155736" y="256782"/>
                  <a:pt x="777372" y="67654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F57A31A3-FE58-E4BD-543A-E6C8F5BCD89E}"/>
              </a:ext>
            </a:extLst>
          </p:cNvPr>
          <p:cNvGrpSpPr/>
          <p:nvPr userDrawn="1"/>
        </p:nvGrpSpPr>
        <p:grpSpPr>
          <a:xfrm>
            <a:off x="-66454" y="268654"/>
            <a:ext cx="151965" cy="151965"/>
            <a:chOff x="1436100" y="268654"/>
            <a:chExt cx="151965" cy="151965"/>
          </a:xfrm>
        </p:grpSpPr>
        <p:sp>
          <p:nvSpPr>
            <p:cNvPr id="92" name="Vrije vorm: vorm 91">
              <a:extLst>
                <a:ext uri="{FF2B5EF4-FFF2-40B4-BE49-F238E27FC236}">
                  <a16:creationId xmlns:a16="http://schemas.microsoft.com/office/drawing/2014/main" id="{A6C9CE4D-07F3-1842-5C4C-DA8FC80D1764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4177170-AD99-DC9A-118D-1583C2A228AA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1777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7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10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10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0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7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5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87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3" grpId="1" animBg="1"/>
      <p:bldP spid="45" grpId="0" animBg="1"/>
      <p:bldP spid="45" grpId="1" animBg="1"/>
      <p:bldP spid="147" grpId="0" animBg="1"/>
      <p:bldP spid="147" grpId="1" animBg="1"/>
      <p:bldP spid="185" grpId="0" animBg="1"/>
      <p:bldP spid="185" grpId="1" animBg="1"/>
      <p:bldP spid="190" grpId="0" animBg="1"/>
      <p:bldP spid="86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uiExpand="1" build="p" animBg="1">
        <p:tmplLst>
          <p:tmpl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afe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D7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8D7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AE0434C8-2448-7E69-74EF-3C0916E3AC85}"/>
              </a:ext>
            </a:extLst>
          </p:cNvPr>
          <p:cNvSpPr/>
          <p:nvPr/>
        </p:nvSpPr>
        <p:spPr>
          <a:xfrm>
            <a:off x="0" y="1823361"/>
            <a:ext cx="1508078" cy="76254"/>
          </a:xfrm>
          <a:custGeom>
            <a:avLst/>
            <a:gdLst>
              <a:gd name="connsiteX0" fmla="*/ 0 w 3050191"/>
              <a:gd name="connsiteY0" fmla="*/ 0 h 76254"/>
              <a:gd name="connsiteX1" fmla="*/ 3050192 w 3050191"/>
              <a:gd name="connsiteY1" fmla="*/ 0 h 76254"/>
              <a:gd name="connsiteX2" fmla="*/ 3050192 w 3050191"/>
              <a:gd name="connsiteY2" fmla="*/ 76255 h 76254"/>
              <a:gd name="connsiteX3" fmla="*/ 0 w 3050191"/>
              <a:gd name="connsiteY3" fmla="*/ 76255 h 7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191" h="76254">
                <a:moveTo>
                  <a:pt x="0" y="0"/>
                </a:moveTo>
                <a:lnTo>
                  <a:pt x="3050192" y="0"/>
                </a:lnTo>
                <a:lnTo>
                  <a:pt x="3050192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9" name="Vrije vorm: vorm 128">
            <a:extLst>
              <a:ext uri="{FF2B5EF4-FFF2-40B4-BE49-F238E27FC236}">
                <a16:creationId xmlns:a16="http://schemas.microsoft.com/office/drawing/2014/main" id="{8EC822B2-4364-D1FB-6149-3CD26B561A03}"/>
              </a:ext>
            </a:extLst>
          </p:cNvPr>
          <p:cNvSpPr/>
          <p:nvPr/>
        </p:nvSpPr>
        <p:spPr>
          <a:xfrm>
            <a:off x="0" y="4094230"/>
            <a:ext cx="745531" cy="76255"/>
          </a:xfrm>
          <a:custGeom>
            <a:avLst/>
            <a:gdLst>
              <a:gd name="connsiteX0" fmla="*/ 0 w 745531"/>
              <a:gd name="connsiteY0" fmla="*/ 0 h 76255"/>
              <a:gd name="connsiteX1" fmla="*/ 745531 w 745531"/>
              <a:gd name="connsiteY1" fmla="*/ 0 h 76255"/>
              <a:gd name="connsiteX2" fmla="*/ 745531 w 745531"/>
              <a:gd name="connsiteY2" fmla="*/ 76255 h 76255"/>
              <a:gd name="connsiteX3" fmla="*/ 0 w 745531"/>
              <a:gd name="connsiteY3" fmla="*/ 76255 h 7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31" h="76255">
                <a:moveTo>
                  <a:pt x="0" y="0"/>
                </a:moveTo>
                <a:lnTo>
                  <a:pt x="745531" y="0"/>
                </a:lnTo>
                <a:lnTo>
                  <a:pt x="745531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79DD668C-A24B-A35D-3241-5A8D2F134F95}"/>
              </a:ext>
            </a:extLst>
          </p:cNvPr>
          <p:cNvSpPr/>
          <p:nvPr/>
        </p:nvSpPr>
        <p:spPr>
          <a:xfrm>
            <a:off x="732912" y="297365"/>
            <a:ext cx="2341458" cy="2341566"/>
          </a:xfrm>
          <a:custGeom>
            <a:avLst/>
            <a:gdLst>
              <a:gd name="connsiteX0" fmla="*/ 53814 w 2341458"/>
              <a:gd name="connsiteY0" fmla="*/ 2341567 h 2341566"/>
              <a:gd name="connsiteX1" fmla="*/ 0 w 2341458"/>
              <a:gd name="connsiteY1" fmla="*/ 2287644 h 2341566"/>
              <a:gd name="connsiteX2" fmla="*/ 2287644 w 2341458"/>
              <a:gd name="connsiteY2" fmla="*/ 0 h 2341566"/>
              <a:gd name="connsiteX3" fmla="*/ 2341458 w 2341458"/>
              <a:gd name="connsiteY3" fmla="*/ 53923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53814" y="2341567"/>
                </a:moveTo>
                <a:lnTo>
                  <a:pt x="0" y="2287644"/>
                </a:lnTo>
                <a:lnTo>
                  <a:pt x="2287644" y="0"/>
                </a:lnTo>
                <a:lnTo>
                  <a:pt x="2341458" y="53923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0" name="Vrije vorm: vorm 129">
            <a:extLst>
              <a:ext uri="{FF2B5EF4-FFF2-40B4-BE49-F238E27FC236}">
                <a16:creationId xmlns:a16="http://schemas.microsoft.com/office/drawing/2014/main" id="{77B535B1-BF6D-E247-0A1F-F378E90D4ED3}"/>
              </a:ext>
            </a:extLst>
          </p:cNvPr>
          <p:cNvSpPr/>
          <p:nvPr/>
        </p:nvSpPr>
        <p:spPr>
          <a:xfrm>
            <a:off x="-1" y="4105342"/>
            <a:ext cx="772439" cy="826399"/>
          </a:xfrm>
          <a:custGeom>
            <a:avLst/>
            <a:gdLst>
              <a:gd name="connsiteX0" fmla="*/ 718625 w 772439"/>
              <a:gd name="connsiteY0" fmla="*/ 0 h 826399"/>
              <a:gd name="connsiteX1" fmla="*/ 772439 w 772439"/>
              <a:gd name="connsiteY1" fmla="*/ 53923 h 826399"/>
              <a:gd name="connsiteX2" fmla="*/ 0 w 772439"/>
              <a:gd name="connsiteY2" fmla="*/ 826399 h 826399"/>
              <a:gd name="connsiteX3" fmla="*/ 0 w 772439"/>
              <a:gd name="connsiteY3" fmla="*/ 718591 h 82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439" h="826399">
                <a:moveTo>
                  <a:pt x="718625" y="0"/>
                </a:moveTo>
                <a:lnTo>
                  <a:pt x="772439" y="53923"/>
                </a:lnTo>
                <a:lnTo>
                  <a:pt x="0" y="826399"/>
                </a:lnTo>
                <a:lnTo>
                  <a:pt x="0" y="718591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9191DC5-3F3B-854F-47F4-1AD15BAEC707}"/>
              </a:ext>
            </a:extLst>
          </p:cNvPr>
          <p:cNvSpPr/>
          <p:nvPr/>
        </p:nvSpPr>
        <p:spPr>
          <a:xfrm>
            <a:off x="718623" y="4105341"/>
            <a:ext cx="2341458" cy="2341566"/>
          </a:xfrm>
          <a:custGeom>
            <a:avLst/>
            <a:gdLst>
              <a:gd name="connsiteX0" fmla="*/ 2287644 w 2341458"/>
              <a:gd name="connsiteY0" fmla="*/ 2341567 h 2341566"/>
              <a:gd name="connsiteX1" fmla="*/ 0 w 2341458"/>
              <a:gd name="connsiteY1" fmla="*/ 53923 h 2341566"/>
              <a:gd name="connsiteX2" fmla="*/ 53814 w 2341458"/>
              <a:gd name="connsiteY2" fmla="*/ 0 h 2341566"/>
              <a:gd name="connsiteX3" fmla="*/ 2341458 w 2341458"/>
              <a:gd name="connsiteY3" fmla="*/ 2287644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2287644" y="2341567"/>
                </a:moveTo>
                <a:lnTo>
                  <a:pt x="0" y="53923"/>
                </a:lnTo>
                <a:lnTo>
                  <a:pt x="53814" y="0"/>
                </a:lnTo>
                <a:lnTo>
                  <a:pt x="2341458" y="2287644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9BFA9729-F601-337B-2A6A-F2DEEE3A9753}"/>
              </a:ext>
            </a:extLst>
          </p:cNvPr>
          <p:cNvSpPr/>
          <p:nvPr/>
        </p:nvSpPr>
        <p:spPr>
          <a:xfrm>
            <a:off x="703383" y="2580245"/>
            <a:ext cx="3104005" cy="3104114"/>
          </a:xfrm>
          <a:custGeom>
            <a:avLst/>
            <a:gdLst>
              <a:gd name="connsiteX0" fmla="*/ 3050192 w 3104005"/>
              <a:gd name="connsiteY0" fmla="*/ 3104115 h 3104114"/>
              <a:gd name="connsiteX1" fmla="*/ 0 w 3104005"/>
              <a:gd name="connsiteY1" fmla="*/ 53923 h 3104114"/>
              <a:gd name="connsiteX2" fmla="*/ 53814 w 3104005"/>
              <a:gd name="connsiteY2" fmla="*/ 0 h 3104114"/>
              <a:gd name="connsiteX3" fmla="*/ 3104006 w 3104005"/>
              <a:gd name="connsiteY3" fmla="*/ 3050192 h 31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005" h="3104114">
                <a:moveTo>
                  <a:pt x="3050192" y="3104115"/>
                </a:moveTo>
                <a:lnTo>
                  <a:pt x="0" y="53923"/>
                </a:lnTo>
                <a:lnTo>
                  <a:pt x="53814" y="0"/>
                </a:lnTo>
                <a:lnTo>
                  <a:pt x="3104006" y="3050192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8" name="Vrije vorm: vorm 127">
            <a:extLst>
              <a:ext uri="{FF2B5EF4-FFF2-40B4-BE49-F238E27FC236}">
                <a16:creationId xmlns:a16="http://schemas.microsoft.com/office/drawing/2014/main" id="{C2D24CC4-AE89-ACAD-0126-69BF02DAAAA5}"/>
              </a:ext>
            </a:extLst>
          </p:cNvPr>
          <p:cNvSpPr/>
          <p:nvPr userDrawn="1"/>
        </p:nvSpPr>
        <p:spPr>
          <a:xfrm>
            <a:off x="0" y="3321973"/>
            <a:ext cx="783332" cy="837293"/>
          </a:xfrm>
          <a:custGeom>
            <a:avLst/>
            <a:gdLst>
              <a:gd name="connsiteX0" fmla="*/ 0 w 783332"/>
              <a:gd name="connsiteY0" fmla="*/ 0 h 837293"/>
              <a:gd name="connsiteX1" fmla="*/ 783332 w 783332"/>
              <a:gd name="connsiteY1" fmla="*/ 783369 h 837293"/>
              <a:gd name="connsiteX2" fmla="*/ 729518 w 783332"/>
              <a:gd name="connsiteY2" fmla="*/ 837293 h 837293"/>
              <a:gd name="connsiteX3" fmla="*/ 0 w 783332"/>
              <a:gd name="connsiteY3" fmla="*/ 107810 h 83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332" h="837293">
                <a:moveTo>
                  <a:pt x="0" y="0"/>
                </a:moveTo>
                <a:lnTo>
                  <a:pt x="783332" y="783369"/>
                </a:lnTo>
                <a:lnTo>
                  <a:pt x="729518" y="837293"/>
                </a:lnTo>
                <a:lnTo>
                  <a:pt x="0" y="107810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27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8196DABD-960E-A993-D9AA-6518B8DD192C}"/>
              </a:ext>
            </a:extLst>
          </p:cNvPr>
          <p:cNvSpPr/>
          <p:nvPr/>
        </p:nvSpPr>
        <p:spPr>
          <a:xfrm>
            <a:off x="1481171" y="1817697"/>
            <a:ext cx="1578910" cy="1579018"/>
          </a:xfrm>
          <a:custGeom>
            <a:avLst/>
            <a:gdLst>
              <a:gd name="connsiteX0" fmla="*/ 1525096 w 1578910"/>
              <a:gd name="connsiteY0" fmla="*/ 1579019 h 1579018"/>
              <a:gd name="connsiteX1" fmla="*/ 0 w 1578910"/>
              <a:gd name="connsiteY1" fmla="*/ 53923 h 1579018"/>
              <a:gd name="connsiteX2" fmla="*/ 53814 w 1578910"/>
              <a:gd name="connsiteY2" fmla="*/ 0 h 1579018"/>
              <a:gd name="connsiteX3" fmla="*/ 1578910 w 1578910"/>
              <a:gd name="connsiteY3" fmla="*/ 1525096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1525096" y="1579019"/>
                </a:moveTo>
                <a:lnTo>
                  <a:pt x="0" y="53923"/>
                </a:lnTo>
                <a:lnTo>
                  <a:pt x="53814" y="0"/>
                </a:lnTo>
                <a:lnTo>
                  <a:pt x="1578910" y="1525096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8895D56B-C384-1A50-BEBF-9103DE5E4669}"/>
              </a:ext>
            </a:extLst>
          </p:cNvPr>
          <p:cNvSpPr/>
          <p:nvPr/>
        </p:nvSpPr>
        <p:spPr>
          <a:xfrm>
            <a:off x="1481171" y="3342793"/>
            <a:ext cx="1578910" cy="1579018"/>
          </a:xfrm>
          <a:custGeom>
            <a:avLst/>
            <a:gdLst>
              <a:gd name="connsiteX0" fmla="*/ 53814 w 1578910"/>
              <a:gd name="connsiteY0" fmla="*/ 1579019 h 1579018"/>
              <a:gd name="connsiteX1" fmla="*/ 0 w 1578910"/>
              <a:gd name="connsiteY1" fmla="*/ 1525096 h 1579018"/>
              <a:gd name="connsiteX2" fmla="*/ 1525096 w 1578910"/>
              <a:gd name="connsiteY2" fmla="*/ 0 h 1579018"/>
              <a:gd name="connsiteX3" fmla="*/ 1578910 w 1578910"/>
              <a:gd name="connsiteY3" fmla="*/ 53923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53814" y="1579019"/>
                </a:moveTo>
                <a:lnTo>
                  <a:pt x="0" y="1525096"/>
                </a:lnTo>
                <a:lnTo>
                  <a:pt x="1525096" y="0"/>
                </a:lnTo>
                <a:lnTo>
                  <a:pt x="1578910" y="53923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81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>
            <a:grpSpLocks/>
          </p:cNvGrpSpPr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5" name="Vrije vorm: vorm 54">
            <a:extLst>
              <a:ext uri="{FF2B5EF4-FFF2-40B4-BE49-F238E27FC236}">
                <a16:creationId xmlns:a16="http://schemas.microsoft.com/office/drawing/2014/main" id="{3EC05E37-E9A5-5895-70A3-26FBCAC9FDF8}"/>
              </a:ext>
            </a:extLst>
          </p:cNvPr>
          <p:cNvSpPr/>
          <p:nvPr/>
        </p:nvSpPr>
        <p:spPr>
          <a:xfrm>
            <a:off x="676275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9732 w 167268"/>
              <a:gd name="connsiteY6" fmla="*/ 107284 h 167268"/>
              <a:gd name="connsiteX7" fmla="*/ 59254 w 167268"/>
              <a:gd name="connsiteY7" fmla="*/ 59975 h 167268"/>
              <a:gd name="connsiteX8" fmla="*/ 59732 w 167268"/>
              <a:gd name="connsiteY8" fmla="*/ 59493 h 167268"/>
              <a:gd name="connsiteX9" fmla="*/ 107045 w 167268"/>
              <a:gd name="connsiteY9" fmla="*/ 59010 h 167268"/>
              <a:gd name="connsiteX10" fmla="*/ 107523 w 167268"/>
              <a:gd name="connsiteY10" fmla="*/ 59493 h 167268"/>
              <a:gd name="connsiteX11" fmla="*/ 108001 w 167268"/>
              <a:gd name="connsiteY11" fmla="*/ 106801 h 167268"/>
              <a:gd name="connsiteX12" fmla="*/ 107523 w 167268"/>
              <a:gd name="connsiteY12" fmla="*/ 107284 h 167268"/>
              <a:gd name="connsiteX13" fmla="*/ 83627 w 167268"/>
              <a:gd name="connsiteY13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74678" y="117093"/>
                  <a:pt x="66100" y="113572"/>
                  <a:pt x="59732" y="107284"/>
                </a:cubicBezTo>
                <a:cubicBezTo>
                  <a:pt x="46529" y="94354"/>
                  <a:pt x="46315" y="73173"/>
                  <a:pt x="59254" y="59975"/>
                </a:cubicBezTo>
                <a:cubicBezTo>
                  <a:pt x="59409" y="59813"/>
                  <a:pt x="59564" y="59652"/>
                  <a:pt x="59732" y="59493"/>
                </a:cubicBezTo>
                <a:cubicBezTo>
                  <a:pt x="72659" y="46295"/>
                  <a:pt x="93843" y="46079"/>
                  <a:pt x="107045" y="59010"/>
                </a:cubicBezTo>
                <a:cubicBezTo>
                  <a:pt x="107200" y="59169"/>
                  <a:pt x="107367" y="59330"/>
                  <a:pt x="107523" y="59493"/>
                </a:cubicBezTo>
                <a:cubicBezTo>
                  <a:pt x="120725" y="72424"/>
                  <a:pt x="120940" y="93603"/>
                  <a:pt x="108001" y="106801"/>
                </a:cubicBezTo>
                <a:cubicBezTo>
                  <a:pt x="107845" y="106963"/>
                  <a:pt x="107690" y="107125"/>
                  <a:pt x="107523" y="107284"/>
                </a:cubicBezTo>
                <a:cubicBezTo>
                  <a:pt x="101155" y="113572"/>
                  <a:pt x="92576" y="117093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71" name="Vrije vorm: vorm 70">
            <a:extLst>
              <a:ext uri="{FF2B5EF4-FFF2-40B4-BE49-F238E27FC236}">
                <a16:creationId xmlns:a16="http://schemas.microsoft.com/office/drawing/2014/main" id="{FDEAE792-505A-B947-5B3D-F2D7F7551D23}"/>
              </a:ext>
            </a:extLst>
          </p:cNvPr>
          <p:cNvSpPr/>
          <p:nvPr/>
        </p:nvSpPr>
        <p:spPr>
          <a:xfrm>
            <a:off x="2955752" y="178830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15578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80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2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48" dur="100" fill="hold"/>
                                        <p:tgtEl>
                                          <p:spTgt spid="7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4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0" dur="100" fill="hold"/>
                                        <p:tgtEl>
                                          <p:spTgt spid="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6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6" grpId="0" animBg="1"/>
      <p:bldP spid="129" grpId="0" animBg="1"/>
      <p:bldP spid="8" grpId="0" animBg="1"/>
      <p:bldP spid="130" grpId="0" animBg="1"/>
      <p:bldP spid="13" grpId="0" animBg="1"/>
      <p:bldP spid="14" grpId="0" animBg="1"/>
      <p:bldP spid="128" grpId="0" animBg="1"/>
      <p:bldP spid="19" grpId="0" animBg="1"/>
      <p:bldP spid="20" grpId="0" animBg="1"/>
      <p:bldP spid="43" grpId="0" animBg="1"/>
      <p:bldP spid="43" grpId="1" animBg="1"/>
      <p:bldP spid="55" grpId="0" animBg="1"/>
      <p:bldP spid="55" grpId="1" animBg="1"/>
      <p:bldP spid="71" grpId="0" animBg="1"/>
      <p:bldP spid="71" grpId="1" animBg="1"/>
      <p:bldP spid="133" grpId="0" animBg="1"/>
      <p:bldP spid="133" grpId="1" animBg="1"/>
      <p:bldP spid="147" grpId="0" animBg="1"/>
      <p:bldP spid="147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ustainabili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A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2EA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01" name="Vrije vorm: vorm 100">
            <a:extLst>
              <a:ext uri="{FF2B5EF4-FFF2-40B4-BE49-F238E27FC236}">
                <a16:creationId xmlns:a16="http://schemas.microsoft.com/office/drawing/2014/main" id="{537EE3E7-E6A1-2A71-DD63-989DA6DC30E2}"/>
              </a:ext>
            </a:extLst>
          </p:cNvPr>
          <p:cNvSpPr/>
          <p:nvPr/>
        </p:nvSpPr>
        <p:spPr>
          <a:xfrm>
            <a:off x="0" y="3352619"/>
            <a:ext cx="3018394" cy="1601948"/>
          </a:xfrm>
          <a:custGeom>
            <a:avLst/>
            <a:gdLst>
              <a:gd name="connsiteX0" fmla="*/ 3018394 w 3018394"/>
              <a:gd name="connsiteY0" fmla="*/ 0 h 1601948"/>
              <a:gd name="connsiteX1" fmla="*/ 3018394 w 3018394"/>
              <a:gd name="connsiteY1" fmla="*/ 75719 h 1601948"/>
              <a:gd name="connsiteX2" fmla="*/ 769532 w 3018394"/>
              <a:gd name="connsiteY2" fmla="*/ 823934 h 1601948"/>
              <a:gd name="connsiteX3" fmla="*/ 19912 w 3018394"/>
              <a:gd name="connsiteY3" fmla="*/ 1573121 h 1601948"/>
              <a:gd name="connsiteX4" fmla="*/ 0 w 3018394"/>
              <a:gd name="connsiteY4" fmla="*/ 1601948 h 1601948"/>
              <a:gd name="connsiteX5" fmla="*/ 0 w 3018394"/>
              <a:gd name="connsiteY5" fmla="*/ 1477374 h 1601948"/>
              <a:gd name="connsiteX6" fmla="*/ 129896 w 3018394"/>
              <a:gd name="connsiteY6" fmla="*/ 1316645 h 1601948"/>
              <a:gd name="connsiteX7" fmla="*/ 724101 w 3018394"/>
              <a:gd name="connsiteY7" fmla="*/ 763358 h 1601948"/>
              <a:gd name="connsiteX8" fmla="*/ 3018394 w 3018394"/>
              <a:gd name="connsiteY8" fmla="*/ 0 h 1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8394" h="1601948">
                <a:moveTo>
                  <a:pt x="3018394" y="0"/>
                </a:moveTo>
                <a:lnTo>
                  <a:pt x="3018394" y="75719"/>
                </a:lnTo>
                <a:cubicBezTo>
                  <a:pt x="2199436" y="75719"/>
                  <a:pt x="1421800" y="334463"/>
                  <a:pt x="769532" y="823934"/>
                </a:cubicBezTo>
                <a:cubicBezTo>
                  <a:pt x="485477" y="1037137"/>
                  <a:pt x="233224" y="1289174"/>
                  <a:pt x="19912" y="1573121"/>
                </a:cubicBezTo>
                <a:lnTo>
                  <a:pt x="0" y="1601948"/>
                </a:lnTo>
                <a:lnTo>
                  <a:pt x="0" y="1477374"/>
                </a:lnTo>
                <a:lnTo>
                  <a:pt x="129896" y="1316645"/>
                </a:lnTo>
                <a:cubicBezTo>
                  <a:pt x="307672" y="1111924"/>
                  <a:pt x="506760" y="926507"/>
                  <a:pt x="724101" y="763358"/>
                </a:cubicBezTo>
                <a:cubicBezTo>
                  <a:pt x="1389565" y="263936"/>
                  <a:pt x="2182886" y="0"/>
                  <a:pt x="3018394" y="0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3" name="Vrije vorm: vorm 92">
            <a:extLst>
              <a:ext uri="{FF2B5EF4-FFF2-40B4-BE49-F238E27FC236}">
                <a16:creationId xmlns:a16="http://schemas.microsoft.com/office/drawing/2014/main" id="{88DE1C13-9FF9-BA9E-37BD-12D6F3BF9301}"/>
              </a:ext>
            </a:extLst>
          </p:cNvPr>
          <p:cNvSpPr/>
          <p:nvPr/>
        </p:nvSpPr>
        <p:spPr>
          <a:xfrm>
            <a:off x="1" y="3668477"/>
            <a:ext cx="2285873" cy="3189523"/>
          </a:xfrm>
          <a:custGeom>
            <a:avLst/>
            <a:gdLst>
              <a:gd name="connsiteX0" fmla="*/ 0 w 2285873"/>
              <a:gd name="connsiteY0" fmla="*/ 0 h 3189523"/>
              <a:gd name="connsiteX1" fmla="*/ 249321 w 2285873"/>
              <a:gd name="connsiteY1" fmla="*/ 118354 h 3189523"/>
              <a:gd name="connsiteX2" fmla="*/ 771371 w 2285873"/>
              <a:gd name="connsiteY2" fmla="*/ 448907 h 3189523"/>
              <a:gd name="connsiteX3" fmla="*/ 1535703 w 2285873"/>
              <a:gd name="connsiteY3" fmla="*/ 1213671 h 3189523"/>
              <a:gd name="connsiteX4" fmla="*/ 2250018 w 2285873"/>
              <a:gd name="connsiteY4" fmla="*/ 2890582 h 3189523"/>
              <a:gd name="connsiteX5" fmla="*/ 2285873 w 2285873"/>
              <a:gd name="connsiteY5" fmla="*/ 3189523 h 3189523"/>
              <a:gd name="connsiteX6" fmla="*/ 2209657 w 2285873"/>
              <a:gd name="connsiteY6" fmla="*/ 3189523 h 3189523"/>
              <a:gd name="connsiteX7" fmla="*/ 2175265 w 2285873"/>
              <a:gd name="connsiteY7" fmla="*/ 2902807 h 3189523"/>
              <a:gd name="connsiteX8" fmla="*/ 1475127 w 2285873"/>
              <a:gd name="connsiteY8" fmla="*/ 1259102 h 3189523"/>
              <a:gd name="connsiteX9" fmla="*/ 725940 w 2285873"/>
              <a:gd name="connsiteY9" fmla="*/ 509482 h 3189523"/>
              <a:gd name="connsiteX10" fmla="*/ 214198 w 2285873"/>
              <a:gd name="connsiteY10" fmla="*/ 185447 h 3189523"/>
              <a:gd name="connsiteX11" fmla="*/ 0 w 2285873"/>
              <a:gd name="connsiteY11" fmla="*/ 83764 h 3189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873" h="3189523">
                <a:moveTo>
                  <a:pt x="0" y="0"/>
                </a:moveTo>
                <a:lnTo>
                  <a:pt x="249321" y="118354"/>
                </a:lnTo>
                <a:cubicBezTo>
                  <a:pt x="430459" y="213501"/>
                  <a:pt x="604924" y="323835"/>
                  <a:pt x="771371" y="448907"/>
                </a:cubicBezTo>
                <a:cubicBezTo>
                  <a:pt x="1061051" y="666545"/>
                  <a:pt x="1318172" y="923882"/>
                  <a:pt x="1535703" y="1213671"/>
                </a:cubicBezTo>
                <a:cubicBezTo>
                  <a:pt x="1910270" y="1712769"/>
                  <a:pt x="2152376" y="2283787"/>
                  <a:pt x="2250018" y="2890582"/>
                </a:cubicBezTo>
                <a:lnTo>
                  <a:pt x="2285873" y="3189523"/>
                </a:lnTo>
                <a:lnTo>
                  <a:pt x="2209657" y="3189523"/>
                </a:lnTo>
                <a:lnTo>
                  <a:pt x="2175265" y="2902807"/>
                </a:lnTo>
                <a:cubicBezTo>
                  <a:pt x="2079550" y="2308024"/>
                  <a:pt x="1842230" y="1748303"/>
                  <a:pt x="1475127" y="1259102"/>
                </a:cubicBezTo>
                <a:cubicBezTo>
                  <a:pt x="1261924" y="975047"/>
                  <a:pt x="1009887" y="722794"/>
                  <a:pt x="725940" y="509482"/>
                </a:cubicBezTo>
                <a:cubicBezTo>
                  <a:pt x="562765" y="386871"/>
                  <a:pt x="391748" y="278714"/>
                  <a:pt x="214198" y="185447"/>
                </a:cubicBezTo>
                <a:lnTo>
                  <a:pt x="0" y="83764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136AF172-1313-5BD3-0B5B-CCF80891B460}"/>
              </a:ext>
            </a:extLst>
          </p:cNvPr>
          <p:cNvSpPr/>
          <p:nvPr/>
        </p:nvSpPr>
        <p:spPr>
          <a:xfrm>
            <a:off x="-10376" y="323850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9888 w 3823822"/>
              <a:gd name="connsiteY2" fmla="*/ 1574960 h 3823821"/>
              <a:gd name="connsiteX3" fmla="*/ 2248862 w 3823822"/>
              <a:gd name="connsiteY3" fmla="*/ 823934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4293 w 3823822"/>
              <a:gd name="connsiteY6" fmla="*/ 763358 h 3823821"/>
              <a:gd name="connsiteX7" fmla="*/ 3060464 w 3823822"/>
              <a:gd name="connsiteY7" fmla="*/ 1529421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4864"/>
                  <a:pt x="3489360" y="2227228"/>
                  <a:pt x="2999888" y="1574960"/>
                </a:cubicBezTo>
                <a:cubicBezTo>
                  <a:pt x="2786252" y="1290256"/>
                  <a:pt x="2533566" y="1037678"/>
                  <a:pt x="2248862" y="823934"/>
                </a:cubicBezTo>
                <a:cubicBezTo>
                  <a:pt x="1596595" y="334463"/>
                  <a:pt x="818958" y="75719"/>
                  <a:pt x="0" y="75719"/>
                </a:cubicBezTo>
                <a:lnTo>
                  <a:pt x="0" y="0"/>
                </a:lnTo>
                <a:cubicBezTo>
                  <a:pt x="835508" y="0"/>
                  <a:pt x="1628829" y="263936"/>
                  <a:pt x="2294293" y="763358"/>
                </a:cubicBezTo>
                <a:cubicBezTo>
                  <a:pt x="2584731" y="981321"/>
                  <a:pt x="2842501" y="1239091"/>
                  <a:pt x="3060464" y="1529421"/>
                </a:cubicBezTo>
                <a:cubicBezTo>
                  <a:pt x="3559886" y="2194993"/>
                  <a:pt x="3823822" y="2988314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5BF1FD37-CCA2-7C05-BD6B-4E074374BA9D}"/>
              </a:ext>
            </a:extLst>
          </p:cNvPr>
          <p:cNvSpPr/>
          <p:nvPr/>
        </p:nvSpPr>
        <p:spPr>
          <a:xfrm>
            <a:off x="0" y="1819762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8482 w 3823822"/>
              <a:gd name="connsiteY2" fmla="*/ 1573121 h 3823821"/>
              <a:gd name="connsiteX3" fmla="*/ 2250592 w 3823822"/>
              <a:gd name="connsiteY3" fmla="*/ 825232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6132 w 3823822"/>
              <a:gd name="connsiteY6" fmla="*/ 764764 h 3823821"/>
              <a:gd name="connsiteX7" fmla="*/ 3059058 w 3823822"/>
              <a:gd name="connsiteY7" fmla="*/ 1527690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3999"/>
                  <a:pt x="3488927" y="2225821"/>
                  <a:pt x="2998482" y="1573121"/>
                </a:cubicBezTo>
                <a:cubicBezTo>
                  <a:pt x="2785495" y="1289715"/>
                  <a:pt x="2533891" y="1038111"/>
                  <a:pt x="2250592" y="825232"/>
                </a:cubicBezTo>
                <a:cubicBezTo>
                  <a:pt x="1598001" y="334895"/>
                  <a:pt x="819823" y="75719"/>
                  <a:pt x="0" y="75719"/>
                </a:cubicBezTo>
                <a:lnTo>
                  <a:pt x="0" y="0"/>
                </a:lnTo>
                <a:cubicBezTo>
                  <a:pt x="836373" y="0"/>
                  <a:pt x="1630344" y="264476"/>
                  <a:pt x="2296132" y="764764"/>
                </a:cubicBezTo>
                <a:cubicBezTo>
                  <a:pt x="2585163" y="981970"/>
                  <a:pt x="2841852" y="1238551"/>
                  <a:pt x="3059058" y="1527690"/>
                </a:cubicBezTo>
                <a:cubicBezTo>
                  <a:pt x="3559346" y="2193478"/>
                  <a:pt x="3823822" y="2987557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1" name="Vrije vorm: vorm 90">
            <a:extLst>
              <a:ext uri="{FF2B5EF4-FFF2-40B4-BE49-F238E27FC236}">
                <a16:creationId xmlns:a16="http://schemas.microsoft.com/office/drawing/2014/main" id="{C38E1B9C-2671-4A03-5AC3-87CC8B2681A3}"/>
              </a:ext>
            </a:extLst>
          </p:cNvPr>
          <p:cNvSpPr/>
          <p:nvPr userDrawn="1"/>
        </p:nvSpPr>
        <p:spPr>
          <a:xfrm>
            <a:off x="0" y="1835886"/>
            <a:ext cx="1541869" cy="3068978"/>
          </a:xfrm>
          <a:custGeom>
            <a:avLst/>
            <a:gdLst>
              <a:gd name="connsiteX0" fmla="*/ 0 w 1541869"/>
              <a:gd name="connsiteY0" fmla="*/ 0 h 3068978"/>
              <a:gd name="connsiteX1" fmla="*/ 12340 w 1541869"/>
              <a:gd name="connsiteY1" fmla="*/ 8514 h 3068978"/>
              <a:gd name="connsiteX2" fmla="*/ 778511 w 1541869"/>
              <a:gd name="connsiteY2" fmla="*/ 774577 h 3068978"/>
              <a:gd name="connsiteX3" fmla="*/ 1541869 w 1541869"/>
              <a:gd name="connsiteY3" fmla="*/ 3068978 h 3068978"/>
              <a:gd name="connsiteX4" fmla="*/ 1466150 w 1541869"/>
              <a:gd name="connsiteY4" fmla="*/ 3068978 h 3068978"/>
              <a:gd name="connsiteX5" fmla="*/ 717935 w 1541869"/>
              <a:gd name="connsiteY5" fmla="*/ 820116 h 3068978"/>
              <a:gd name="connsiteX6" fmla="*/ 174324 w 1541869"/>
              <a:gd name="connsiteY6" fmla="*/ 236529 h 3068978"/>
              <a:gd name="connsiteX7" fmla="*/ 0 w 1541869"/>
              <a:gd name="connsiteY7" fmla="*/ 95803 h 306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1869" h="3068978">
                <a:moveTo>
                  <a:pt x="0" y="0"/>
                </a:moveTo>
                <a:lnTo>
                  <a:pt x="12340" y="8514"/>
                </a:lnTo>
                <a:cubicBezTo>
                  <a:pt x="302778" y="226477"/>
                  <a:pt x="560548" y="484247"/>
                  <a:pt x="778511" y="774577"/>
                </a:cubicBezTo>
                <a:cubicBezTo>
                  <a:pt x="1277934" y="1440149"/>
                  <a:pt x="1541869" y="2233470"/>
                  <a:pt x="1541869" y="3068978"/>
                </a:cubicBezTo>
                <a:lnTo>
                  <a:pt x="1466150" y="3068978"/>
                </a:lnTo>
                <a:cubicBezTo>
                  <a:pt x="1466150" y="2250020"/>
                  <a:pt x="1207406" y="1472384"/>
                  <a:pt x="717935" y="820116"/>
                </a:cubicBezTo>
                <a:cubicBezTo>
                  <a:pt x="557708" y="606588"/>
                  <a:pt x="375515" y="411070"/>
                  <a:pt x="174324" y="236529"/>
                </a:cubicBezTo>
                <a:lnTo>
                  <a:pt x="0" y="95803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>
                <a:alpha val="20000"/>
              </a:srgb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 userDrawn="1"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>
                <a:alpha val="20000"/>
              </a:srgb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15579" y="102985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6858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33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1" grpId="0" animBg="1"/>
      <p:bldP spid="93" grpId="0" animBg="1"/>
      <p:bldP spid="10" grpId="0" animBg="1"/>
      <p:bldP spid="11" grpId="0" animBg="1"/>
      <p:bldP spid="91" grpId="0" animBg="1"/>
      <p:bldP spid="45" grpId="0" animBg="1"/>
      <p:bldP spid="45" grpId="1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8DDEE-2C2E-C6D7-E029-05043531A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E2D41-4A26-44E3-2EC1-5098E656C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EC441-F82B-0F46-6B61-EE391BDE3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941CE-CE30-EBA3-3692-B0FCA158D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0DA71-1E55-CD23-BD19-8E65C742A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51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do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>
            <a:extLst>
              <a:ext uri="{FF2B5EF4-FFF2-40B4-BE49-F238E27FC236}">
                <a16:creationId xmlns:a16="http://schemas.microsoft.com/office/drawing/2014/main" id="{1CE68053-8BDE-9AE4-7B61-50D5913BB2C0}"/>
              </a:ext>
            </a:extLst>
          </p:cNvPr>
          <p:cNvGrpSpPr/>
          <p:nvPr userDrawn="1"/>
        </p:nvGrpSpPr>
        <p:grpSpPr>
          <a:xfrm rot="10800000">
            <a:off x="-3" y="3409270"/>
            <a:ext cx="12200804" cy="3448730"/>
            <a:chOff x="-3" y="1"/>
            <a:chExt cx="12200804" cy="344873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AFB18C5-B781-C2C2-ADF7-FE0C003C7B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" r="12358" b="22051"/>
            <a:stretch/>
          </p:blipFill>
          <p:spPr>
            <a:xfrm flipH="1">
              <a:off x="-3" y="1"/>
              <a:ext cx="5770059" cy="344873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79FC5473-33EB-DBD2-D9F3-5CDA74A71A3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" r="796" b="30665"/>
            <a:stretch/>
          </p:blipFill>
          <p:spPr>
            <a:xfrm>
              <a:off x="5669567" y="2"/>
              <a:ext cx="6531234" cy="3067627"/>
            </a:xfrm>
            <a:prstGeom prst="rect">
              <a:avLst/>
            </a:prstGeom>
          </p:spPr>
        </p:pic>
      </p:grpSp>
      <p:sp>
        <p:nvSpPr>
          <p:cNvPr id="5" name="Tijdelijke aanduiding voor afbeelding 16">
            <a:extLst>
              <a:ext uri="{FF2B5EF4-FFF2-40B4-BE49-F238E27FC236}">
                <a16:creationId xmlns:a16="http://schemas.microsoft.com/office/drawing/2014/main" id="{DA715B4A-D0F3-83B8-E932-59116334B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1" y="0"/>
            <a:ext cx="6096000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Click the icon below </a:t>
            </a:r>
            <a:br>
              <a:rPr lang="en-GB"/>
            </a:br>
            <a:r>
              <a:rPr lang="en-GB"/>
              <a:t>to add an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1412876"/>
            <a:ext cx="7413643" cy="1916262"/>
          </a:xfrm>
        </p:spPr>
        <p:txBody>
          <a:bodyPr anchor="b"/>
          <a:lstStyle>
            <a:lvl1pPr algn="l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Presentation </a:t>
            </a:r>
            <a:br>
              <a:rPr lang="en-GB" noProof="0"/>
            </a:br>
            <a:r>
              <a:rPr lang="en-GB" noProof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7" y="3790374"/>
            <a:ext cx="2757960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 anchor="ctr" anchorCtr="0">
            <a:sp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139" y="6194280"/>
            <a:ext cx="4500562" cy="301915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2386C6B-1114-E03C-4094-DD50D09CF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448731"/>
            <a:ext cx="4500561" cy="222049"/>
          </a:xfrm>
        </p:spPr>
        <p:txBody>
          <a:bodyPr anchor="b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Place a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48905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8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6">
            <a:extLst>
              <a:ext uri="{FF2B5EF4-FFF2-40B4-BE49-F238E27FC236}">
                <a16:creationId xmlns:a16="http://schemas.microsoft.com/office/drawing/2014/main" id="{DA715B4A-D0F3-83B8-E932-59116334B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1" y="0"/>
            <a:ext cx="6096000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Click the icon below </a:t>
            </a:r>
            <a:br>
              <a:rPr lang="en-GB"/>
            </a:br>
            <a:r>
              <a:rPr lang="en-GB"/>
              <a:t>to add an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1412876"/>
            <a:ext cx="7413643" cy="1916262"/>
          </a:xfrm>
        </p:spPr>
        <p:txBody>
          <a:bodyPr anchor="b"/>
          <a:lstStyle>
            <a:lvl1pPr algn="l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Presentation </a:t>
            </a:r>
            <a:br>
              <a:rPr lang="en-GB" noProof="0"/>
            </a:br>
            <a:r>
              <a:rPr lang="en-GB" noProof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7" y="3790374"/>
            <a:ext cx="2757960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 anchor="ctr" anchorCtr="0">
            <a:sp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139" y="6194280"/>
            <a:ext cx="4500562" cy="301915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2386C6B-1114-E03C-4094-DD50D09CF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448731"/>
            <a:ext cx="4500561" cy="222049"/>
          </a:xfrm>
        </p:spPr>
        <p:txBody>
          <a:bodyPr anchor="b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Place a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190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8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8BABD5F6-F629-E2D1-1AED-7BDF9A56847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848"/>
            <a:ext cx="12192000" cy="6859848"/>
          </a:xfrm>
          <a:custGeom>
            <a:avLst/>
            <a:gdLst>
              <a:gd name="connsiteX0" fmla="*/ 11963399 w 12192000"/>
              <a:gd name="connsiteY0" fmla="*/ 0 h 6859848"/>
              <a:gd name="connsiteX1" fmla="*/ 12192000 w 12192000"/>
              <a:gd name="connsiteY1" fmla="*/ 256 h 6859848"/>
              <a:gd name="connsiteX2" fmla="*/ 12192000 w 12192000"/>
              <a:gd name="connsiteY2" fmla="*/ 6859848 h 6859848"/>
              <a:gd name="connsiteX3" fmla="*/ 0 w 12192000"/>
              <a:gd name="connsiteY3" fmla="*/ 6859848 h 6859848"/>
              <a:gd name="connsiteX4" fmla="*/ 0 w 12192000"/>
              <a:gd name="connsiteY4" fmla="*/ 256 h 6859848"/>
              <a:gd name="connsiteX5" fmla="*/ 9799320 w 12192000"/>
              <a:gd name="connsiteY5" fmla="*/ 255 h 6859848"/>
              <a:gd name="connsiteX6" fmla="*/ 9799320 w 12192000"/>
              <a:gd name="connsiteY6" fmla="*/ 1849 h 6859848"/>
              <a:gd name="connsiteX7" fmla="*/ 11963399 w 12192000"/>
              <a:gd name="connsiteY7" fmla="*/ 1849 h 685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9848">
                <a:moveTo>
                  <a:pt x="11963399" y="0"/>
                </a:moveTo>
                <a:lnTo>
                  <a:pt x="12192000" y="256"/>
                </a:lnTo>
                <a:lnTo>
                  <a:pt x="12192000" y="6859848"/>
                </a:lnTo>
                <a:lnTo>
                  <a:pt x="0" y="6859848"/>
                </a:lnTo>
                <a:lnTo>
                  <a:pt x="0" y="256"/>
                </a:lnTo>
                <a:lnTo>
                  <a:pt x="9799320" y="255"/>
                </a:lnTo>
                <a:lnTo>
                  <a:pt x="9799320" y="1849"/>
                </a:lnTo>
                <a:lnTo>
                  <a:pt x="11963399" y="18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" bIns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7299" y="1412875"/>
            <a:ext cx="9677402" cy="1742411"/>
          </a:xfrm>
        </p:spPr>
        <p:txBody>
          <a:bodyPr anchor="b"/>
          <a:lstStyle>
            <a:lvl1pPr algn="ctr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Presentation </a:t>
            </a:r>
            <a:br>
              <a:rPr lang="en-GB" noProof="0"/>
            </a:br>
            <a:r>
              <a:rPr lang="en-GB" noProof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11745" y="3283353"/>
            <a:ext cx="5368509" cy="395785"/>
          </a:xfrm>
        </p:spPr>
        <p:txBody>
          <a:bodyPr anchor="b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1745" y="3785271"/>
            <a:ext cx="5368508" cy="301915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312E544-331C-0F21-CC9F-1401989770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1888" y="5391011"/>
            <a:ext cx="2168223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>
            <a:spAutoFit/>
          </a:bodyPr>
          <a:lstStyle>
            <a:lvl1pPr marL="0" indent="0" algn="ctr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/>
              <a:t>Start presentation</a:t>
            </a:r>
          </a:p>
        </p:txBody>
      </p:sp>
    </p:spTree>
    <p:extLst>
      <p:ext uri="{BB962C8B-B14F-4D97-AF65-F5344CB8AC3E}">
        <p14:creationId xmlns:p14="http://schemas.microsoft.com/office/powerpoint/2010/main" val="134906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6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350A305-180A-205E-B6A0-5804855F69A1}"/>
              </a:ext>
            </a:extLst>
          </p:cNvPr>
          <p:cNvSpPr/>
          <p:nvPr userDrawn="1"/>
        </p:nvSpPr>
        <p:spPr>
          <a:xfrm>
            <a:off x="0" y="-1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E268EF74-D344-B49D-A9AB-FFC03746D6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2358" b="10226"/>
          <a:stretch/>
        </p:blipFill>
        <p:spPr>
          <a:xfrm flipH="1">
            <a:off x="-2" y="1"/>
            <a:ext cx="5770059" cy="3971924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B9AAF223-42FD-55BD-081B-0A807B6395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6" b="10226"/>
          <a:stretch/>
        </p:blipFill>
        <p:spPr>
          <a:xfrm>
            <a:off x="5669567" y="1"/>
            <a:ext cx="6531234" cy="3971924"/>
          </a:xfrm>
          <a:prstGeom prst="rect">
            <a:avLst/>
          </a:prstGeom>
        </p:spPr>
      </p:pic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5B527D51-DB67-CC8C-3FCF-46D5E178F8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138" y="1413070"/>
            <a:ext cx="5387971" cy="4387874"/>
          </a:xfrm>
          <a:solidFill>
            <a:schemeClr val="bg1"/>
          </a:solidFill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1B87F0-D766-2D0F-6BE6-C35C3D3F0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endParaRPr lang="en-GB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7E7F4-6E4E-2A7E-1973-32E7DE8F5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2875"/>
            <a:ext cx="5387833" cy="4392613"/>
          </a:xfrm>
          <a:solidFill>
            <a:schemeClr val="accent3"/>
          </a:solidFill>
        </p:spPr>
        <p:txBody>
          <a:bodyPr lIns="432000" tIns="288000" rIns="288000" bIns="288000" anchor="ctr" anchorCtr="0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18239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350A305-180A-205E-B6A0-5804855F69A1}"/>
              </a:ext>
            </a:extLst>
          </p:cNvPr>
          <p:cNvSpPr/>
          <p:nvPr userDrawn="1"/>
        </p:nvSpPr>
        <p:spPr>
          <a:xfrm>
            <a:off x="0" y="-1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5B527D51-DB67-CC8C-3FCF-46D5E178F8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138" y="1413070"/>
            <a:ext cx="5387971" cy="4387874"/>
          </a:xfrm>
          <a:solidFill>
            <a:schemeClr val="bg1"/>
          </a:solidFill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1B87F0-D766-2D0F-6BE6-C35C3D3F0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endParaRPr lang="en-GB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7E7F4-6E4E-2A7E-1973-32E7DE8F5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2875"/>
            <a:ext cx="5387833" cy="4392613"/>
          </a:xfrm>
          <a:solidFill>
            <a:schemeClr val="accent3"/>
          </a:solidFill>
        </p:spPr>
        <p:txBody>
          <a:bodyPr lIns="432000" tIns="288000" rIns="288000" bIns="288000" anchor="ctr" anchorCtr="0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422497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jdelijke aanduiding voor tekst 8">
            <a:extLst>
              <a:ext uri="{FF2B5EF4-FFF2-40B4-BE49-F238E27FC236}">
                <a16:creationId xmlns:a16="http://schemas.microsoft.com/office/drawing/2014/main" id="{915615AD-52F7-9706-466E-CF3ECD7151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23" name="Titel 122">
            <a:extLst>
              <a:ext uri="{FF2B5EF4-FFF2-40B4-BE49-F238E27FC236}">
                <a16:creationId xmlns:a16="http://schemas.microsoft.com/office/drawing/2014/main" id="{ADDD288F-1F47-09DE-8053-359936D939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Place a title here</a:t>
            </a:r>
          </a:p>
        </p:txBody>
      </p:sp>
      <p:sp>
        <p:nvSpPr>
          <p:cNvPr id="125" name="Tijdelijke aanduiding voor datum 124">
            <a:extLst>
              <a:ext uri="{FF2B5EF4-FFF2-40B4-BE49-F238E27FC236}">
                <a16:creationId xmlns:a16="http://schemas.microsoft.com/office/drawing/2014/main" id="{9BF91E09-0796-D143-BEA8-50AE4C4E748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6" name="Tijdelijke aanduiding voor voettekst 125">
            <a:extLst>
              <a:ext uri="{FF2B5EF4-FFF2-40B4-BE49-F238E27FC236}">
                <a16:creationId xmlns:a16="http://schemas.microsoft.com/office/drawing/2014/main" id="{945383CF-2308-C6FE-2656-72D2225DE2F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7" name="Tijdelijke aanduiding voor dianummer 126">
            <a:extLst>
              <a:ext uri="{FF2B5EF4-FFF2-40B4-BE49-F238E27FC236}">
                <a16:creationId xmlns:a16="http://schemas.microsoft.com/office/drawing/2014/main" id="{27485487-1F01-ECE4-6915-9AF97883D7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9B99D79-B181-A06F-B39D-F37E799B1A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9138" y="1412876"/>
            <a:ext cx="10752136" cy="4392612"/>
          </a:xfrm>
        </p:spPr>
        <p:txBody>
          <a:bodyPr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3" name="Tijdelijke aanduiding voor tekst 8">
            <a:extLst>
              <a:ext uri="{FF2B5EF4-FFF2-40B4-BE49-F238E27FC236}">
                <a16:creationId xmlns:a16="http://schemas.microsoft.com/office/drawing/2014/main" id="{8FFA4539-CB58-F330-56D6-E3280017F0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4567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35B0F9BA-A474-4FD9-91F3-9510904A6A59}"/>
              </a:ext>
            </a:extLst>
          </p:cNvPr>
          <p:cNvSpPr/>
          <p:nvPr userDrawn="1"/>
        </p:nvSpPr>
        <p:spPr>
          <a:xfrm>
            <a:off x="719138" y="720000"/>
            <a:ext cx="10748098" cy="50854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34EE03AE-CD13-42C5-B28F-9FD03DEF7A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53119" y="1089024"/>
            <a:ext cx="3387341" cy="4401273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Click the icon below </a:t>
            </a:r>
            <a:br>
              <a:rPr lang="en-GB"/>
            </a:br>
            <a:r>
              <a:rPr lang="en-GB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4" y="2167800"/>
            <a:ext cx="6415527" cy="3322498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6415527" cy="82708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6CFDF398-85A7-412E-8557-F6480C8CBCEE}"/>
              </a:ext>
            </a:extLst>
          </p:cNvPr>
          <p:cNvSpPr/>
          <p:nvPr userDrawn="1"/>
        </p:nvSpPr>
        <p:spPr>
          <a:xfrm>
            <a:off x="719138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0D17DF0E-F1B5-5359-D0BB-3B83FAE223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0" name="Tijdelijke aanduiding voor tekst 8">
            <a:extLst>
              <a:ext uri="{FF2B5EF4-FFF2-40B4-BE49-F238E27FC236}">
                <a16:creationId xmlns:a16="http://schemas.microsoft.com/office/drawing/2014/main" id="{E4CFDDD8-EAAF-5386-D0AE-B912C4217A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69681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hoekige driehoek 23">
            <a:extLst>
              <a:ext uri="{FF2B5EF4-FFF2-40B4-BE49-F238E27FC236}">
                <a16:creationId xmlns:a16="http://schemas.microsoft.com/office/drawing/2014/main" id="{FC5A4C23-CAC5-31CB-4032-7B65637D2091}"/>
              </a:ext>
            </a:extLst>
          </p:cNvPr>
          <p:cNvSpPr/>
          <p:nvPr userDrawn="1"/>
        </p:nvSpPr>
        <p:spPr>
          <a:xfrm>
            <a:off x="9867618" y="721519"/>
            <a:ext cx="1598893" cy="1600288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4A07E551-5354-04D4-D6BF-F34A465ADC07}"/>
              </a:ext>
            </a:extLst>
          </p:cNvPr>
          <p:cNvSpPr/>
          <p:nvPr userDrawn="1"/>
        </p:nvSpPr>
        <p:spPr>
          <a:xfrm>
            <a:off x="9755841" y="723900"/>
            <a:ext cx="116541" cy="1619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61DDEA7-CCE8-18A7-8A66-DBFE06ED967F}"/>
              </a:ext>
            </a:extLst>
          </p:cNvPr>
          <p:cNvSpPr/>
          <p:nvPr userDrawn="1"/>
        </p:nvSpPr>
        <p:spPr>
          <a:xfrm>
            <a:off x="719138" y="723900"/>
            <a:ext cx="5340350" cy="5081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67FC2AEA-C1EC-380E-F0A9-F2EE556BA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9488" y="723900"/>
            <a:ext cx="5413374" cy="5081588"/>
          </a:xfrm>
          <a:custGeom>
            <a:avLst/>
            <a:gdLst>
              <a:gd name="connsiteX0" fmla="*/ 0 w 5408612"/>
              <a:gd name="connsiteY0" fmla="*/ 0 h 5081588"/>
              <a:gd name="connsiteX1" fmla="*/ 3806825 w 5408612"/>
              <a:gd name="connsiteY1" fmla="*/ 0 h 5081588"/>
              <a:gd name="connsiteX2" fmla="*/ 3806825 w 5408612"/>
              <a:gd name="connsiteY2" fmla="*/ 1600200 h 5081588"/>
              <a:gd name="connsiteX3" fmla="*/ 5408612 w 5408612"/>
              <a:gd name="connsiteY3" fmla="*/ 1600200 h 5081588"/>
              <a:gd name="connsiteX4" fmla="*/ 5408612 w 5408612"/>
              <a:gd name="connsiteY4" fmla="*/ 5081588 h 5081588"/>
              <a:gd name="connsiteX5" fmla="*/ 0 w 5408612"/>
              <a:gd name="connsiteY5" fmla="*/ 5081588 h 50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8612" h="5081588">
                <a:moveTo>
                  <a:pt x="0" y="0"/>
                </a:moveTo>
                <a:lnTo>
                  <a:pt x="3806825" y="0"/>
                </a:lnTo>
                <a:lnTo>
                  <a:pt x="3806825" y="1600200"/>
                </a:lnTo>
                <a:lnTo>
                  <a:pt x="5408612" y="1600200"/>
                </a:lnTo>
                <a:lnTo>
                  <a:pt x="5408612" y="5081588"/>
                </a:lnTo>
                <a:lnTo>
                  <a:pt x="0" y="5081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tIns="0" bIns="108000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2" y="2167800"/>
            <a:ext cx="4337778" cy="3322498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380030" y="2092630"/>
            <a:ext cx="2933400" cy="15179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4337778" cy="827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26" name="Tijdelijke aanduiding voor tekst 8">
            <a:extLst>
              <a:ext uri="{FF2B5EF4-FFF2-40B4-BE49-F238E27FC236}">
                <a16:creationId xmlns:a16="http://schemas.microsoft.com/office/drawing/2014/main" id="{0F633F7C-0D96-0CB4-4C54-A874D353A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7" name="Tijdelijke aanduiding voor tekst 8">
            <a:extLst>
              <a:ext uri="{FF2B5EF4-FFF2-40B4-BE49-F238E27FC236}">
                <a16:creationId xmlns:a16="http://schemas.microsoft.com/office/drawing/2014/main" id="{2A5B0B27-0FD7-6536-A160-585E1F422B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36200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17">
          <p15:clr>
            <a:srgbClr val="FBAE40"/>
          </p15:clr>
        </p15:guide>
        <p15:guide id="2" orient="horz" pos="1366">
          <p15:clr>
            <a:srgbClr val="5ACBF0"/>
          </p15:clr>
        </p15:guide>
        <p15:guide id="3" orient="horz" pos="1207">
          <p15:clr>
            <a:srgbClr val="5ACBF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M)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>
            <a:extLst>
              <a:ext uri="{FF2B5EF4-FFF2-40B4-BE49-F238E27FC236}">
                <a16:creationId xmlns:a16="http://schemas.microsoft.com/office/drawing/2014/main" id="{4A07E551-5354-04D4-D6BF-F34A465ADC07}"/>
              </a:ext>
            </a:extLst>
          </p:cNvPr>
          <p:cNvSpPr/>
          <p:nvPr userDrawn="1"/>
        </p:nvSpPr>
        <p:spPr>
          <a:xfrm>
            <a:off x="9755841" y="723900"/>
            <a:ext cx="116541" cy="1619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61DDEA7-CCE8-18A7-8A66-DBFE06ED967F}"/>
              </a:ext>
            </a:extLst>
          </p:cNvPr>
          <p:cNvSpPr/>
          <p:nvPr userDrawn="1"/>
        </p:nvSpPr>
        <p:spPr>
          <a:xfrm>
            <a:off x="719138" y="723900"/>
            <a:ext cx="5340350" cy="5081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67FC2AEA-C1EC-380E-F0A9-F2EE556BA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9488" y="723900"/>
            <a:ext cx="5408612" cy="508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108000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2" y="2167800"/>
            <a:ext cx="4337778" cy="3322498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380030" y="2092630"/>
            <a:ext cx="2933400" cy="15179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4337778" cy="827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26" name="Tijdelijke aanduiding voor tekst 8">
            <a:extLst>
              <a:ext uri="{FF2B5EF4-FFF2-40B4-BE49-F238E27FC236}">
                <a16:creationId xmlns:a16="http://schemas.microsoft.com/office/drawing/2014/main" id="{0F633F7C-0D96-0CB4-4C54-A874D353A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7" name="Tijdelijke aanduiding voor tekst 8">
            <a:extLst>
              <a:ext uri="{FF2B5EF4-FFF2-40B4-BE49-F238E27FC236}">
                <a16:creationId xmlns:a16="http://schemas.microsoft.com/office/drawing/2014/main" id="{2A5B0B27-0FD7-6536-A160-585E1F422B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12443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17">
          <p15:clr>
            <a:srgbClr val="FBAE40"/>
          </p15:clr>
        </p15:guide>
        <p15:guide id="2" orient="horz" pos="1366">
          <p15:clr>
            <a:srgbClr val="5ACBF0"/>
          </p15:clr>
        </p15:guide>
        <p15:guide id="3" orient="horz" pos="1207">
          <p15:clr>
            <a:srgbClr val="5ACBF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6">
            <a:extLst>
              <a:ext uri="{FF2B5EF4-FFF2-40B4-BE49-F238E27FC236}">
                <a16:creationId xmlns:a16="http://schemas.microsoft.com/office/drawing/2014/main" id="{1F98E507-CE16-46A2-83D9-8A57B69557D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1885361"/>
          </a:xfrm>
          <a:solidFill>
            <a:schemeClr val="bg1"/>
          </a:solidFill>
          <a:ln>
            <a:noFill/>
          </a:ln>
        </p:spPr>
        <p:txBody>
          <a:bodyPr tIns="0" bIns="252000" anchor="b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above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0" y="3180522"/>
            <a:ext cx="10751275" cy="2624965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ABC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2144180"/>
            <a:ext cx="10751273" cy="77752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14" name="Tijdelijke aanduiding voor tekst 8">
            <a:extLst>
              <a:ext uri="{FF2B5EF4-FFF2-40B4-BE49-F238E27FC236}">
                <a16:creationId xmlns:a16="http://schemas.microsoft.com/office/drawing/2014/main" id="{289A97C5-E1B7-7585-43B2-69C867A11E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B06377B1-D5D5-0F17-B278-E62EC89269D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29242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79531-9137-F056-1D9B-BBF912A0D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482DEE-B34C-286A-34EE-487BFF8BF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B41A9-B621-DECF-6B02-AE6035050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44230B-1468-C9DA-6495-6C9C2C145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883CE4-0EF8-13C6-0B57-39409AA7A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092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57FEFDB0-1EE2-20D4-A4CC-EC57C244BB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53119" y="0"/>
            <a:ext cx="4438881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Click the icon below </a:t>
            </a:r>
            <a:br>
              <a:rPr lang="en-GB"/>
            </a:br>
            <a:r>
              <a:rPr lang="en-GB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1" y="1773238"/>
            <a:ext cx="6715094" cy="4032250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ABC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719999"/>
            <a:ext cx="6715093" cy="80082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5E82B55E-6DDF-130A-81C2-29A585C5BD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D0D44FF9-D9C7-414F-2C62-6B5BA917EDF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2187C2F9-B729-8935-DBB4-5B2301FCFD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17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958">
          <p15:clr>
            <a:srgbClr val="5ACBF0"/>
          </p15:clr>
        </p15:guide>
        <p15:guide id="3" orient="horz" pos="1117">
          <p15:clr>
            <a:srgbClr val="5ACBF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D91FBE04-59D4-8148-7D79-525CA937F94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171"/>
            <a:ext cx="12192000" cy="6860171"/>
          </a:xfrm>
          <a:custGeom>
            <a:avLst/>
            <a:gdLst>
              <a:gd name="connsiteX0" fmla="*/ 11674090 w 12192000"/>
              <a:gd name="connsiteY0" fmla="*/ 0 h 6860171"/>
              <a:gd name="connsiteX1" fmla="*/ 12192000 w 12192000"/>
              <a:gd name="connsiteY1" fmla="*/ 579 h 6860171"/>
              <a:gd name="connsiteX2" fmla="*/ 12192000 w 12192000"/>
              <a:gd name="connsiteY2" fmla="*/ 6860171 h 6860171"/>
              <a:gd name="connsiteX3" fmla="*/ 0 w 12192000"/>
              <a:gd name="connsiteY3" fmla="*/ 6860171 h 6860171"/>
              <a:gd name="connsiteX4" fmla="*/ 0 w 12192000"/>
              <a:gd name="connsiteY4" fmla="*/ 579 h 6860171"/>
              <a:gd name="connsiteX5" fmla="*/ 10020300 w 12192000"/>
              <a:gd name="connsiteY5" fmla="*/ 578 h 6860171"/>
              <a:gd name="connsiteX6" fmla="*/ 10020300 w 12192000"/>
              <a:gd name="connsiteY6" fmla="*/ 2171 h 6860171"/>
              <a:gd name="connsiteX7" fmla="*/ 11674090 w 12192000"/>
              <a:gd name="connsiteY7" fmla="*/ 2171 h 6860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60171">
                <a:moveTo>
                  <a:pt x="11674090" y="0"/>
                </a:moveTo>
                <a:lnTo>
                  <a:pt x="12192000" y="579"/>
                </a:lnTo>
                <a:lnTo>
                  <a:pt x="12192000" y="6860171"/>
                </a:lnTo>
                <a:lnTo>
                  <a:pt x="0" y="6860171"/>
                </a:lnTo>
                <a:lnTo>
                  <a:pt x="0" y="579"/>
                </a:lnTo>
                <a:lnTo>
                  <a:pt x="10020300" y="578"/>
                </a:lnTo>
                <a:lnTo>
                  <a:pt x="10020300" y="2171"/>
                </a:lnTo>
                <a:lnTo>
                  <a:pt x="11674090" y="21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" bIns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138" y="6345237"/>
            <a:ext cx="6733752" cy="153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0" name="Tijdelijke aanduiding voor tekst 23">
            <a:extLst>
              <a:ext uri="{FF2B5EF4-FFF2-40B4-BE49-F238E27FC236}">
                <a16:creationId xmlns:a16="http://schemas.microsoft.com/office/drawing/2014/main" id="{6AF019BD-7D14-FEC2-F53E-0C7BEA20F2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42496" y="673100"/>
            <a:ext cx="5132388" cy="5132388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64" b="64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2214340"/>
            <a:ext cx="4194900" cy="369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8AC86A69-B8EF-AF6D-F6FC-CC464142467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28ADE3A2-17F7-C75D-FEBB-1B5EF2A9BC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1" name="Tijdelijke aanduiding voor tekst 8">
            <a:extLst>
              <a:ext uri="{FF2B5EF4-FFF2-40B4-BE49-F238E27FC236}">
                <a16:creationId xmlns:a16="http://schemas.microsoft.com/office/drawing/2014/main" id="{D0FFBDA4-7C06-1685-AA76-4DCA4FCB0E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03714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uiExpand="1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graph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2E78DFAA-EE9E-29C3-064E-534C26AF9230}"/>
              </a:ext>
            </a:extLst>
          </p:cNvPr>
          <p:cNvSpPr/>
          <p:nvPr userDrawn="1"/>
        </p:nvSpPr>
        <p:spPr>
          <a:xfrm>
            <a:off x="0" y="-6420"/>
            <a:ext cx="7453752" cy="68644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B47FD98-A9FC-49EE-1730-7F969FD64CBF}"/>
              </a:ext>
            </a:extLst>
          </p:cNvPr>
          <p:cNvSpPr/>
          <p:nvPr userDrawn="1"/>
        </p:nvSpPr>
        <p:spPr>
          <a:xfrm>
            <a:off x="6463462" y="719138"/>
            <a:ext cx="5016001" cy="5086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5425437" cy="7907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19999" y="1773238"/>
            <a:ext cx="5425438" cy="4033562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456000" y="719138"/>
            <a:ext cx="5016000" cy="5087661"/>
          </a:xfrm>
          <a:solidFill>
            <a:schemeClr val="bg1"/>
          </a:solidFill>
        </p:spPr>
        <p:txBody>
          <a:bodyPr tIns="216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nl-NL" sz="1200" i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graph.</a:t>
            </a:r>
          </a:p>
        </p:txBody>
      </p:sp>
      <p:sp>
        <p:nvSpPr>
          <p:cNvPr id="21" name="Tijdelijke aanduiding voor tekst 8">
            <a:extLst>
              <a:ext uri="{FF2B5EF4-FFF2-40B4-BE49-F238E27FC236}">
                <a16:creationId xmlns:a16="http://schemas.microsoft.com/office/drawing/2014/main" id="{6AC9C9AE-F1DA-A4C2-5576-564CB955E9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2" name="Tijdelijke aanduiding voor tekst 8">
            <a:extLst>
              <a:ext uri="{FF2B5EF4-FFF2-40B4-BE49-F238E27FC236}">
                <a16:creationId xmlns:a16="http://schemas.microsoft.com/office/drawing/2014/main" id="{8097BAC4-4B32-5C53-84A5-DDDB96465DB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95342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958">
          <p15:clr>
            <a:srgbClr val="5ACBF0"/>
          </p15:clr>
        </p15:guide>
        <p15:guide id="2" orient="horz" pos="1117">
          <p15:clr>
            <a:srgbClr val="5ACBF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do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ep 21">
            <a:extLst>
              <a:ext uri="{FF2B5EF4-FFF2-40B4-BE49-F238E27FC236}">
                <a16:creationId xmlns:a16="http://schemas.microsoft.com/office/drawing/2014/main" id="{806C9B1C-6AE9-4353-EC10-987E90F534A3}"/>
              </a:ext>
            </a:extLst>
          </p:cNvPr>
          <p:cNvGrpSpPr/>
          <p:nvPr userDrawn="1"/>
        </p:nvGrpSpPr>
        <p:grpSpPr>
          <a:xfrm rot="10800000">
            <a:off x="-2" y="2886074"/>
            <a:ext cx="12192002" cy="3971926"/>
            <a:chOff x="-2" y="-1"/>
            <a:chExt cx="12192002" cy="3971926"/>
          </a:xfrm>
        </p:grpSpPr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18B3B05B-1E8E-60E2-C4B6-D184061E0DEC}"/>
                </a:ext>
              </a:extLst>
            </p:cNvPr>
            <p:cNvSpPr/>
            <p:nvPr userDrawn="1"/>
          </p:nvSpPr>
          <p:spPr>
            <a:xfrm>
              <a:off x="0" y="-1"/>
              <a:ext cx="12192000" cy="3971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GB" sz="1600" err="1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0C2B1A4-006E-2762-94F2-8BCBB49892A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12358" b="10226"/>
            <a:stretch/>
          </p:blipFill>
          <p:spPr>
            <a:xfrm flipH="1">
              <a:off x="-2" y="1"/>
              <a:ext cx="5770059" cy="3971924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162A71EB-05AA-0018-1112-4067D9054FB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796" b="10226"/>
            <a:stretch/>
          </p:blipFill>
          <p:spPr>
            <a:xfrm>
              <a:off x="5660041" y="1"/>
              <a:ext cx="6531234" cy="3971924"/>
            </a:xfrm>
            <a:prstGeom prst="rect">
              <a:avLst/>
            </a:prstGeom>
          </p:spPr>
        </p:pic>
      </p:grpSp>
      <p:sp>
        <p:nvSpPr>
          <p:cNvPr id="3" name="Rechthoek 2">
            <a:extLst>
              <a:ext uri="{FF2B5EF4-FFF2-40B4-BE49-F238E27FC236}">
                <a16:creationId xmlns:a16="http://schemas.microsoft.com/office/drawing/2014/main" id="{FEE7EF3B-BECB-53A3-0515-376F069B5625}"/>
              </a:ext>
            </a:extLst>
          </p:cNvPr>
          <p:cNvSpPr/>
          <p:nvPr userDrawn="1"/>
        </p:nvSpPr>
        <p:spPr>
          <a:xfrm>
            <a:off x="719138" y="720000"/>
            <a:ext cx="10752137" cy="508548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2" y="1089025"/>
            <a:ext cx="10121995" cy="323851"/>
          </a:xfrm>
        </p:spPr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036239" y="1594800"/>
            <a:ext cx="10123253" cy="3840799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graph.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DF628AF1-D540-E081-176C-30FD638FCE78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77AADEB-6522-F944-2269-46E2C0DE4FA5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25" name="Graphic 18">
              <a:extLst>
                <a:ext uri="{FF2B5EF4-FFF2-40B4-BE49-F238E27FC236}">
                  <a16:creationId xmlns:a16="http://schemas.microsoft.com/office/drawing/2014/main" id="{B45E2A5B-D759-6D18-9B8C-00B906254B81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55AE08BF-219D-0F21-D6CB-A345702F07E9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72AF70F2-9438-1D86-F5E7-C2B4D8E16115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E4D1479E-2872-5B85-8BF2-C1DC563951CF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584B6C84-4527-2522-3CC2-462C9D99D0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30" name="Tijdelijke aanduiding voor tekst 8">
            <a:extLst>
              <a:ext uri="{FF2B5EF4-FFF2-40B4-BE49-F238E27FC236}">
                <a16:creationId xmlns:a16="http://schemas.microsoft.com/office/drawing/2014/main" id="{2A6BE6D1-6358-2E34-6095-99EE5DA7F5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24331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18B3B05B-1E8E-60E2-C4B6-D184061E0DEC}"/>
              </a:ext>
            </a:extLst>
          </p:cNvPr>
          <p:cNvSpPr/>
          <p:nvPr userDrawn="1"/>
        </p:nvSpPr>
        <p:spPr>
          <a:xfrm rot="10800000">
            <a:off x="-2" y="2886075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EE7EF3B-BECB-53A3-0515-376F069B5625}"/>
              </a:ext>
            </a:extLst>
          </p:cNvPr>
          <p:cNvSpPr/>
          <p:nvPr userDrawn="1"/>
        </p:nvSpPr>
        <p:spPr>
          <a:xfrm>
            <a:off x="719138" y="720000"/>
            <a:ext cx="10752137" cy="508548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2" y="1089025"/>
            <a:ext cx="10121995" cy="323851"/>
          </a:xfrm>
        </p:spPr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036239" y="1594800"/>
            <a:ext cx="10123253" cy="3840799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graph.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DF628AF1-D540-E081-176C-30FD638FCE78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77AADEB-6522-F944-2269-46E2C0DE4FA5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25" name="Graphic 18">
              <a:extLst>
                <a:ext uri="{FF2B5EF4-FFF2-40B4-BE49-F238E27FC236}">
                  <a16:creationId xmlns:a16="http://schemas.microsoft.com/office/drawing/2014/main" id="{B45E2A5B-D759-6D18-9B8C-00B906254B81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55AE08BF-219D-0F21-D6CB-A345702F07E9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72AF70F2-9438-1D86-F5E7-C2B4D8E16115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E4D1479E-2872-5B85-8BF2-C1DC563951CF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584B6C84-4527-2522-3CC2-462C9D99D0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30" name="Tijdelijke aanduiding voor tekst 8">
            <a:extLst>
              <a:ext uri="{FF2B5EF4-FFF2-40B4-BE49-F238E27FC236}">
                <a16:creationId xmlns:a16="http://schemas.microsoft.com/office/drawing/2014/main" id="{2A6BE6D1-6358-2E34-6095-99EE5DA7F5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16037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1C0DE1C-CAB2-0A6C-4AF5-C76A52093AF5}"/>
              </a:ext>
            </a:extLst>
          </p:cNvPr>
          <p:cNvSpPr/>
          <p:nvPr userDrawn="1"/>
        </p:nvSpPr>
        <p:spPr>
          <a:xfrm>
            <a:off x="6096000" y="720000"/>
            <a:ext cx="5375274" cy="5094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720000"/>
            <a:ext cx="5016000" cy="79074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0" y="1773238"/>
            <a:ext cx="5016000" cy="40335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ABC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6332710" y="933856"/>
            <a:ext cx="4933184" cy="4659088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table.</a:t>
            </a:r>
          </a:p>
        </p:txBody>
      </p:sp>
      <p:sp>
        <p:nvSpPr>
          <p:cNvPr id="15" name="Tijdelijke aanduiding voor tekst 8">
            <a:extLst>
              <a:ext uri="{FF2B5EF4-FFF2-40B4-BE49-F238E27FC236}">
                <a16:creationId xmlns:a16="http://schemas.microsoft.com/office/drawing/2014/main" id="{2DEABA64-5F8A-A1DE-A31A-12BF2D7B3B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9D5977CC-010B-EC73-4CB2-CEAF5E526F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6FD0BE2E-6E35-6E41-D09A-FD410CD1A7A0}"/>
              </a:ext>
            </a:extLst>
          </p:cNvPr>
          <p:cNvSpPr/>
          <p:nvPr userDrawn="1"/>
        </p:nvSpPr>
        <p:spPr>
          <a:xfrm>
            <a:off x="6034836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08662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117">
          <p15:clr>
            <a:srgbClr val="5ACBF0"/>
          </p15:clr>
        </p15:guide>
        <p15:guide id="2" orient="horz" pos="958">
          <p15:clr>
            <a:srgbClr val="5ACBF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51519FD9-22CF-E0F8-15CC-1D0F934FDBF9}"/>
              </a:ext>
            </a:extLst>
          </p:cNvPr>
          <p:cNvSpPr/>
          <p:nvPr userDrawn="1"/>
        </p:nvSpPr>
        <p:spPr>
          <a:xfrm>
            <a:off x="723900" y="723900"/>
            <a:ext cx="10748098" cy="5081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10114144" cy="323850"/>
          </a:xfrm>
        </p:spPr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1035947" y="1594800"/>
            <a:ext cx="10114144" cy="3850816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table.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C2849986-62BC-977A-CEAC-72B2C39259DE}"/>
              </a:ext>
            </a:extLst>
          </p:cNvPr>
          <p:cNvSpPr/>
          <p:nvPr userDrawn="1"/>
        </p:nvSpPr>
        <p:spPr>
          <a:xfrm>
            <a:off x="719138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8" name="Tijdelijke aanduiding voor tekst 8">
            <a:extLst>
              <a:ext uri="{FF2B5EF4-FFF2-40B4-BE49-F238E27FC236}">
                <a16:creationId xmlns:a16="http://schemas.microsoft.com/office/drawing/2014/main" id="{4D5F4AA0-A146-2821-E86B-A06E1F260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FB43D4ED-D6F6-DA30-CABA-6DAC1F55DD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37104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media 10">
            <a:extLst>
              <a:ext uri="{FF2B5EF4-FFF2-40B4-BE49-F238E27FC236}">
                <a16:creationId xmlns:a16="http://schemas.microsoft.com/office/drawing/2014/main" id="{3A750B5D-826F-45E6-825A-FDC04009BF5B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-1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tIns="216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nl-NL" sz="1200" i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video.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1B0A8CB1-6545-3D73-F450-81B396F292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2" name="Tijdelijke aanduiding voor tekst 8">
            <a:extLst>
              <a:ext uri="{FF2B5EF4-FFF2-40B4-BE49-F238E27FC236}">
                <a16:creationId xmlns:a16="http://schemas.microsoft.com/office/drawing/2014/main" id="{BF5833FF-1458-ABF7-8152-F6B3B269F4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  <p:sp>
        <p:nvSpPr>
          <p:cNvPr id="3" name="Tijdelijke aanduiding voor tekst 14">
            <a:extLst>
              <a:ext uri="{FF2B5EF4-FFF2-40B4-BE49-F238E27FC236}">
                <a16:creationId xmlns:a16="http://schemas.microsoft.com/office/drawing/2014/main" id="{D1BC8E52-9A9B-044E-03BF-9867DB632D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744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6D5D1F63-67BD-2830-72D1-794061776FE6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69BA4B15-7A58-62EC-1617-6986A74CE6EA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1" name="Graphic 18">
              <a:extLst>
                <a:ext uri="{FF2B5EF4-FFF2-40B4-BE49-F238E27FC236}">
                  <a16:creationId xmlns:a16="http://schemas.microsoft.com/office/drawing/2014/main" id="{22390296-DB9F-1D68-568B-0CBB37C898FB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71A56025-24AA-D7B0-A412-9E0421EC0846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E10C0D8F-96DF-C7FB-3612-4405ECE8B76D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4FA9E20A-13F6-63BF-4C2D-124369F3334B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ADCF431D-EA76-BC56-373A-D5A7A6FD53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097F604F-C1AD-C922-D5D1-8D64D4F971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0404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o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9A7E0CF-CE4A-914A-6EC5-A8567CC130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r="12358" b="46035"/>
          <a:stretch/>
        </p:blipFill>
        <p:spPr>
          <a:xfrm rot="10800000" flipH="1">
            <a:off x="6431467" y="4470400"/>
            <a:ext cx="5770059" cy="2387598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278A900-5CCB-692F-8A50-367C1BD40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r="796" b="46035"/>
          <a:stretch/>
        </p:blipFill>
        <p:spPr>
          <a:xfrm rot="10800000">
            <a:off x="723" y="4470398"/>
            <a:ext cx="6531234" cy="23875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6D5D1F63-67BD-2830-72D1-794061776FE6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69BA4B15-7A58-62EC-1617-6986A74CE6EA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1" name="Graphic 18">
              <a:extLst>
                <a:ext uri="{FF2B5EF4-FFF2-40B4-BE49-F238E27FC236}">
                  <a16:creationId xmlns:a16="http://schemas.microsoft.com/office/drawing/2014/main" id="{22390296-DB9F-1D68-568B-0CBB37C898FB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71A56025-24AA-D7B0-A412-9E0421EC0846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E10C0D8F-96DF-C7FB-3612-4405ECE8B76D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4FA9E20A-13F6-63BF-4C2D-124369F3334B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ADCF431D-EA76-BC56-373A-D5A7A6FD53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097F604F-C1AD-C922-D5D1-8D64D4F971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42259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69B5F-704D-C52B-C08D-D8E64418C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DEB43-DBBA-AD36-4D8C-1899E718F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A37FA8-7134-71BD-F321-61DD62E65D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2B6F51-3182-2C34-E8A4-00CEE30FA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08B89-8E90-166E-47C2-B5D95E61B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B5D499-59E2-F64E-F859-38CC78131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782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D2033D8E-5A80-803F-5371-007A0C6DD7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DC935F7B-C78E-32C6-F838-221D518F783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95154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3" name="Tijdelijke aanduiding voor tekst 8">
            <a:extLst>
              <a:ext uri="{FF2B5EF4-FFF2-40B4-BE49-F238E27FC236}">
                <a16:creationId xmlns:a16="http://schemas.microsoft.com/office/drawing/2014/main" id="{AE49F394-F2E9-26F3-E25B-F91975F278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7" name="Tijdelijke aanduiding voor tekst 8">
            <a:extLst>
              <a:ext uri="{FF2B5EF4-FFF2-40B4-BE49-F238E27FC236}">
                <a16:creationId xmlns:a16="http://schemas.microsoft.com/office/drawing/2014/main" id="{8BB42D31-0B3E-E2AB-C714-09DB12F3F1B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55995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hoek 16"/>
          <p:cNvSpPr/>
          <p:nvPr userDrawn="1"/>
        </p:nvSpPr>
        <p:spPr>
          <a:xfrm>
            <a:off x="0" y="0"/>
            <a:ext cx="9144000" cy="6172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itel 1"/>
          <p:cNvSpPr>
            <a:spLocks noGrp="1"/>
          </p:cNvSpPr>
          <p:nvPr>
            <p:ph type="title"/>
          </p:nvPr>
        </p:nvSpPr>
        <p:spPr>
          <a:xfrm>
            <a:off x="468000" y="414000"/>
            <a:ext cx="11268388" cy="1007322"/>
          </a:xfrm>
        </p:spPr>
        <p:txBody>
          <a:bodyPr wrap="none" lIns="0" tIns="0" rIns="0" bIns="0" anchor="t">
            <a:normAutofit/>
          </a:bodyPr>
          <a:lstStyle>
            <a:lvl1pPr>
              <a:lnSpc>
                <a:spcPts val="4200"/>
              </a:lnSpc>
              <a:defRPr sz="4000" b="1">
                <a:gradFill flip="none" rotWithShape="1">
                  <a:gsLst>
                    <a:gs pos="100000">
                      <a:srgbClr val="6CBE99"/>
                    </a:gs>
                    <a:gs pos="0">
                      <a:srgbClr val="005CA9"/>
                    </a:gs>
                  </a:gsLst>
                  <a:lin ang="0" scaled="1"/>
                  <a:tileRect/>
                </a:gra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20" name="Tijdelijke aanduiding voor inhoud 2"/>
          <p:cNvSpPr>
            <a:spLocks noGrp="1"/>
          </p:cNvSpPr>
          <p:nvPr>
            <p:ph idx="1"/>
          </p:nvPr>
        </p:nvSpPr>
        <p:spPr>
          <a:xfrm>
            <a:off x="468000" y="1485899"/>
            <a:ext cx="11268388" cy="4525433"/>
          </a:xfr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defRPr sz="2800">
                <a:solidFill>
                  <a:srgbClr val="4C4C4C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defRPr>
                <a:solidFill>
                  <a:srgbClr val="4C4C4C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defRPr>
                <a:solidFill>
                  <a:srgbClr val="4C4C4C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defRPr>
                <a:solidFill>
                  <a:srgbClr val="4C4C4C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defRPr>
                <a:solidFill>
                  <a:srgbClr val="4C4C4C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6204405"/>
            <a:ext cx="12192000" cy="692332"/>
          </a:xfrm>
          <a:prstGeom prst="rect">
            <a:avLst/>
          </a:prstGeom>
        </p:spPr>
      </p:pic>
      <p:pic>
        <p:nvPicPr>
          <p:cNvPr id="26" name="Afbeelding 17"/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7400" y="5973232"/>
            <a:ext cx="1188000" cy="1188000"/>
          </a:xfrm>
          <a:prstGeom prst="rect">
            <a:avLst/>
          </a:prstGeom>
        </p:spPr>
      </p:pic>
      <p:sp>
        <p:nvSpPr>
          <p:cNvPr id="27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10249953" y="6566537"/>
            <a:ext cx="1022764" cy="15557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000">
                <a:solidFill>
                  <a:schemeClr val="accent6"/>
                </a:solidFill>
              </a:defRPr>
            </a:lvl1pPr>
          </a:lstStyle>
          <a:p>
            <a:fld id="{08FC3DF0-776C-8148-9D69-D59560CEB97F}" type="datetime1">
              <a:rPr lang="nl-NL"/>
              <a:pPr/>
              <a:t>15-10-2024</a:t>
            </a:fld>
            <a:endParaRPr lang="nl-NL" dirty="0"/>
          </a:p>
        </p:txBody>
      </p:sp>
      <p:sp>
        <p:nvSpPr>
          <p:cNvPr id="28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11025689" y="6566537"/>
            <a:ext cx="710699" cy="155575"/>
          </a:xfrm>
          <a:prstGeom prst="rect">
            <a:avLst/>
          </a:prstGeom>
        </p:spPr>
        <p:txBody>
          <a:bodyPr wrap="none" lIns="0" tIns="0" rIns="0" bIns="0" anchor="t"/>
          <a:lstStyle>
            <a:lvl1pPr algn="r">
              <a:defRPr sz="1000">
                <a:solidFill>
                  <a:schemeClr val="accent6"/>
                </a:solidFill>
              </a:defRPr>
            </a:lvl1pPr>
          </a:lstStyle>
          <a:p>
            <a:fld id="{6853B913-D02D-7F41-A385-16F2A8D5D70F}" type="slidenum">
              <a:rPr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81886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62A7221-6870-6B34-CF9E-AA33993F2BB8}"/>
              </a:ext>
            </a:extLst>
          </p:cNvPr>
          <p:cNvSpPr txBox="1"/>
          <p:nvPr userDrawn="1"/>
        </p:nvSpPr>
        <p:spPr>
          <a:xfrm>
            <a:off x="719138" y="720000"/>
            <a:ext cx="10750354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Instructions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4A65637-C87F-4F7E-63DF-230269992771}"/>
              </a:ext>
            </a:extLst>
          </p:cNvPr>
          <p:cNvSpPr txBox="1"/>
          <p:nvPr userDrawn="1"/>
        </p:nvSpPr>
        <p:spPr>
          <a:xfrm>
            <a:off x="719139" y="1412875"/>
            <a:ext cx="2969923" cy="43926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Add a new slide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Go to the tab ‘</a:t>
            </a:r>
            <a:r>
              <a:rPr lang="en-GB" sz="1200" b="1"/>
              <a:t>Insert</a:t>
            </a:r>
            <a:r>
              <a:rPr lang="en-GB" sz="1200"/>
              <a:t>’ and click </a:t>
            </a:r>
            <a:br>
              <a:rPr lang="en-GB" sz="1200"/>
            </a:br>
            <a:r>
              <a:rPr lang="en-GB" sz="1200"/>
              <a:t>on the button ‘</a:t>
            </a:r>
            <a:r>
              <a:rPr lang="en-GB" sz="1200" b="1"/>
              <a:t>New slide</a:t>
            </a:r>
            <a:r>
              <a:rPr lang="en-GB" sz="1200"/>
              <a:t>’ to add a new template layout to the presentation.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Attention: It’s not possible </a:t>
            </a:r>
            <a:br>
              <a:rPr lang="en-GB" sz="1200"/>
            </a:br>
            <a:r>
              <a:rPr lang="en-GB" sz="1200"/>
              <a:t>to paste a slide from another presentation. Text and other objects can be copied one-by-one from the original slide</a:t>
            </a:r>
            <a:br>
              <a:rPr lang="en-GB" sz="1200"/>
            </a:br>
            <a:r>
              <a:rPr lang="en-GB" sz="1200"/>
              <a:t>to the new slide.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Click with the right mouse button on the thumbnail display of the slide, on the left side of the screen. Then click on ‘</a:t>
            </a:r>
            <a:r>
              <a:rPr lang="en-GB" sz="1200" b="1"/>
              <a:t>Reset slide</a:t>
            </a:r>
            <a:r>
              <a:rPr lang="en-GB" sz="1200"/>
              <a:t>’ to reset the layout.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296FE71-9D09-ECEC-C9A1-F4FE7BF50A32}"/>
              </a:ext>
            </a:extLst>
          </p:cNvPr>
          <p:cNvSpPr txBox="1"/>
          <p:nvPr userDrawn="1"/>
        </p:nvSpPr>
        <p:spPr>
          <a:xfrm>
            <a:off x="719138" y="4524526"/>
            <a:ext cx="2647049" cy="6744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Text levels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Under the tab ‘Home’, use the list level-buttons to choose a text level.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</p:txBody>
      </p:sp>
      <p:grpSp>
        <p:nvGrpSpPr>
          <p:cNvPr id="9" name="VOORBEELD">
            <a:extLst>
              <a:ext uri="{FF2B5EF4-FFF2-40B4-BE49-F238E27FC236}">
                <a16:creationId xmlns:a16="http://schemas.microsoft.com/office/drawing/2014/main" id="{223B22F1-A9C7-DC72-FEB9-25221978ACC5}"/>
              </a:ext>
            </a:extLst>
          </p:cNvPr>
          <p:cNvGrpSpPr/>
          <p:nvPr userDrawn="1"/>
        </p:nvGrpSpPr>
        <p:grpSpPr>
          <a:xfrm>
            <a:off x="719138" y="5248070"/>
            <a:ext cx="3234311" cy="558875"/>
            <a:chOff x="-3605171" y="458674"/>
            <a:chExt cx="3234311" cy="558875"/>
          </a:xfrm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03338E5F-3D14-16EC-91FC-B295CB54EB77}"/>
                </a:ext>
              </a:extLst>
            </p:cNvPr>
            <p:cNvSpPr/>
            <p:nvPr userDrawn="1"/>
          </p:nvSpPr>
          <p:spPr>
            <a:xfrm>
              <a:off x="-3604183" y="45867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1800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Home</a:t>
              </a:r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699885E4-D926-810F-013C-9017ADDD04FC}"/>
                </a:ext>
              </a:extLst>
            </p:cNvPr>
            <p:cNvSpPr/>
            <p:nvPr userDrawn="1"/>
          </p:nvSpPr>
          <p:spPr>
            <a:xfrm>
              <a:off x="-3599184" y="62134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GB" sz="1000" b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84196B60-EE68-4CD2-CA76-8EC51038F1FA}"/>
                </a:ext>
              </a:extLst>
            </p:cNvPr>
            <p:cNvGrpSpPr/>
            <p:nvPr userDrawn="1"/>
          </p:nvGrpSpPr>
          <p:grpSpPr>
            <a:xfrm>
              <a:off x="-3386247" y="830871"/>
              <a:ext cx="139423" cy="109566"/>
              <a:chOff x="-2866744" y="827071"/>
              <a:chExt cx="168701" cy="132575"/>
            </a:xfrm>
          </p:grpSpPr>
          <p:grpSp>
            <p:nvGrpSpPr>
              <p:cNvPr id="45" name="Groep 44">
                <a:extLst>
                  <a:ext uri="{FF2B5EF4-FFF2-40B4-BE49-F238E27FC236}">
                    <a16:creationId xmlns:a16="http://schemas.microsoft.com/office/drawing/2014/main" id="{6094382F-98EF-2A94-0781-35798ABD8BE5}"/>
                  </a:ext>
                </a:extLst>
              </p:cNvPr>
              <p:cNvGrpSpPr/>
              <p:nvPr userDrawn="1"/>
            </p:nvGrpSpPr>
            <p:grpSpPr>
              <a:xfrm>
                <a:off x="-2866744" y="827071"/>
                <a:ext cx="168701" cy="132575"/>
                <a:chOff x="-2866744" y="827071"/>
                <a:chExt cx="168701" cy="132575"/>
              </a:xfrm>
            </p:grpSpPr>
            <p:cxnSp>
              <p:nvCxnSpPr>
                <p:cNvPr id="47" name="Rechte verbindingslijn 46">
                  <a:extLst>
                    <a:ext uri="{FF2B5EF4-FFF2-40B4-BE49-F238E27FC236}">
                      <a16:creationId xmlns:a16="http://schemas.microsoft.com/office/drawing/2014/main" id="{F5CA69CD-2477-4235-84D1-D35A5A007C43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827071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8" name="Rechte verbindingslijn 47">
                  <a:extLst>
                    <a:ext uri="{FF2B5EF4-FFF2-40B4-BE49-F238E27FC236}">
                      <a16:creationId xmlns:a16="http://schemas.microsoft.com/office/drawing/2014/main" id="{45E49CD4-89C9-4DC6-41D8-DB1BA2748912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959646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9" name="Rechte verbindingslijn 48">
                  <a:extLst>
                    <a:ext uri="{FF2B5EF4-FFF2-40B4-BE49-F238E27FC236}">
                      <a16:creationId xmlns:a16="http://schemas.microsoft.com/office/drawing/2014/main" id="{B7BA8F3B-3873-F4DA-A238-E4621F0E38A9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926503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50" name="Rechte verbindingslijn 49">
                  <a:extLst>
                    <a:ext uri="{FF2B5EF4-FFF2-40B4-BE49-F238E27FC236}">
                      <a16:creationId xmlns:a16="http://schemas.microsoft.com/office/drawing/2014/main" id="{A4B7DD81-96C8-F7CF-09B4-A1740E5D8B1C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93359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51" name="Rechte verbindingslijn 50">
                  <a:extLst>
                    <a:ext uri="{FF2B5EF4-FFF2-40B4-BE49-F238E27FC236}">
                      <a16:creationId xmlns:a16="http://schemas.microsoft.com/office/drawing/2014/main" id="{933309FA-1A4B-B500-1BAC-FF39BB0C9421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60215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46" name="Pijl: rechts 45">
                <a:extLst>
                  <a:ext uri="{FF2B5EF4-FFF2-40B4-BE49-F238E27FC236}">
                    <a16:creationId xmlns:a16="http://schemas.microsoft.com/office/drawing/2014/main" id="{AAAC0B97-2BD3-E311-13D4-BED22B49F32C}"/>
                  </a:ext>
                </a:extLst>
              </p:cNvPr>
              <p:cNvSpPr/>
              <p:nvPr userDrawn="1"/>
            </p:nvSpPr>
            <p:spPr>
              <a:xfrm>
                <a:off x="-2866744" y="858737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3" name="Groep 12">
              <a:extLst>
                <a:ext uri="{FF2B5EF4-FFF2-40B4-BE49-F238E27FC236}">
                  <a16:creationId xmlns:a16="http://schemas.microsoft.com/office/drawing/2014/main" id="{2658B9E6-EEE8-12FE-A37B-B7241C37DC23}"/>
                </a:ext>
              </a:extLst>
            </p:cNvPr>
            <p:cNvGrpSpPr/>
            <p:nvPr userDrawn="1"/>
          </p:nvGrpSpPr>
          <p:grpSpPr>
            <a:xfrm>
              <a:off x="-3605171" y="830871"/>
              <a:ext cx="139423" cy="109566"/>
              <a:chOff x="-2866744" y="518074"/>
              <a:chExt cx="168701" cy="132575"/>
            </a:xfrm>
          </p:grpSpPr>
          <p:grpSp>
            <p:nvGrpSpPr>
              <p:cNvPr id="38" name="Groep 37">
                <a:extLst>
                  <a:ext uri="{FF2B5EF4-FFF2-40B4-BE49-F238E27FC236}">
                    <a16:creationId xmlns:a16="http://schemas.microsoft.com/office/drawing/2014/main" id="{FA72CF74-DCC7-1AB6-B4FA-32797D5ADE95}"/>
                  </a:ext>
                </a:extLst>
              </p:cNvPr>
              <p:cNvGrpSpPr/>
              <p:nvPr userDrawn="1"/>
            </p:nvGrpSpPr>
            <p:grpSpPr>
              <a:xfrm>
                <a:off x="-2866744" y="518074"/>
                <a:ext cx="168701" cy="132575"/>
                <a:chOff x="-2866744" y="518074"/>
                <a:chExt cx="168701" cy="132575"/>
              </a:xfrm>
            </p:grpSpPr>
            <p:cxnSp>
              <p:nvCxnSpPr>
                <p:cNvPr id="40" name="Rechte verbindingslijn 39">
                  <a:extLst>
                    <a:ext uri="{FF2B5EF4-FFF2-40B4-BE49-F238E27FC236}">
                      <a16:creationId xmlns:a16="http://schemas.microsoft.com/office/drawing/2014/main" id="{C086FFA1-B90D-2CD4-D7EA-A2CAD97040D6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518074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1" name="Rechte verbindingslijn 40">
                  <a:extLst>
                    <a:ext uri="{FF2B5EF4-FFF2-40B4-BE49-F238E27FC236}">
                      <a16:creationId xmlns:a16="http://schemas.microsoft.com/office/drawing/2014/main" id="{9E276A6C-91E2-3C05-E592-003E1F2696C8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650649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2" name="Rechte verbindingslijn 41">
                  <a:extLst>
                    <a:ext uri="{FF2B5EF4-FFF2-40B4-BE49-F238E27FC236}">
                      <a16:creationId xmlns:a16="http://schemas.microsoft.com/office/drawing/2014/main" id="{03CE44D5-1258-012B-E8BE-E2E51334B05D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617506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3" name="Rechte verbindingslijn 42">
                  <a:extLst>
                    <a:ext uri="{FF2B5EF4-FFF2-40B4-BE49-F238E27FC236}">
                      <a16:creationId xmlns:a16="http://schemas.microsoft.com/office/drawing/2014/main" id="{DF78297C-3B96-36F4-4AAC-59378707CA9D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84362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4" name="Rechte verbindingslijn 43">
                  <a:extLst>
                    <a:ext uri="{FF2B5EF4-FFF2-40B4-BE49-F238E27FC236}">
                      <a16:creationId xmlns:a16="http://schemas.microsoft.com/office/drawing/2014/main" id="{38209EFC-30B9-E6FB-BBFB-E16C5D453432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51218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39" name="Pijl: rechts 38">
                <a:extLst>
                  <a:ext uri="{FF2B5EF4-FFF2-40B4-BE49-F238E27FC236}">
                    <a16:creationId xmlns:a16="http://schemas.microsoft.com/office/drawing/2014/main" id="{D3F08921-5722-DEB9-31A9-5448AE95E511}"/>
                  </a:ext>
                </a:extLst>
              </p:cNvPr>
              <p:cNvSpPr/>
              <p:nvPr userDrawn="1"/>
            </p:nvSpPr>
            <p:spPr>
              <a:xfrm flipH="1">
                <a:off x="-2866744" y="549740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8D003063-AECB-9525-A3E0-8ECE6DEF452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59956" y="588169"/>
              <a:ext cx="547687" cy="219076"/>
            </a:xfrm>
            <a:prstGeom prst="line">
              <a:avLst/>
            </a:prstGeom>
            <a:noFill/>
            <a:ln w="19050" cap="rnd" cmpd="sng" algn="ctr">
              <a:solidFill>
                <a:schemeClr val="accent1"/>
              </a:solidFill>
              <a:prstDash val="solid"/>
              <a:headEnd type="oval"/>
            </a:ln>
            <a:effectLst/>
          </p:spPr>
        </p:cxnSp>
        <p:cxnSp>
          <p:nvCxnSpPr>
            <p:cNvPr id="15" name="Rechte verbindingslijn 14">
              <a:extLst>
                <a:ext uri="{FF2B5EF4-FFF2-40B4-BE49-F238E27FC236}">
                  <a16:creationId xmlns:a16="http://schemas.microsoft.com/office/drawing/2014/main" id="{E20D2959-A3E8-6980-6C60-265615921D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224213" y="828675"/>
              <a:ext cx="319088" cy="0"/>
            </a:xfrm>
            <a:prstGeom prst="line">
              <a:avLst/>
            </a:prstGeom>
            <a:noFill/>
            <a:ln w="19050" cap="rnd" cmpd="sng" algn="ctr">
              <a:solidFill>
                <a:schemeClr val="accent1"/>
              </a:solidFill>
              <a:prstDash val="solid"/>
              <a:headEnd type="oval"/>
            </a:ln>
            <a:effectLst/>
          </p:spPr>
        </p:cxn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D89004A-B4D5-E5FC-4BD4-26CC43E92A95}"/>
                </a:ext>
              </a:extLst>
            </p:cNvPr>
            <p:cNvSpPr/>
            <p:nvPr userDrawn="1"/>
          </p:nvSpPr>
          <p:spPr>
            <a:xfrm>
              <a:off x="-2559903" y="512179"/>
              <a:ext cx="2189042" cy="15108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Text level down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32022233-BAF6-0FBC-FC7C-1941779D63F7}"/>
                </a:ext>
              </a:extLst>
            </p:cNvPr>
            <p:cNvSpPr/>
            <p:nvPr userDrawn="1"/>
          </p:nvSpPr>
          <p:spPr>
            <a:xfrm>
              <a:off x="-2559903" y="819562"/>
              <a:ext cx="2189043" cy="14220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Text level up</a:t>
              </a: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152F55C1-F1E9-6B05-D83D-81507DE567AA}"/>
                </a:ext>
              </a:extLst>
            </p:cNvPr>
            <p:cNvGrpSpPr/>
            <p:nvPr userDrawn="1"/>
          </p:nvGrpSpPr>
          <p:grpSpPr>
            <a:xfrm>
              <a:off x="-2916763" y="769168"/>
              <a:ext cx="268738" cy="248381"/>
              <a:chOff x="-2916763" y="769168"/>
              <a:chExt cx="268738" cy="248381"/>
            </a:xfrm>
          </p:grpSpPr>
          <p:sp>
            <p:nvSpPr>
              <p:cNvPr id="30" name="Rechthoek 29">
                <a:extLst>
                  <a:ext uri="{FF2B5EF4-FFF2-40B4-BE49-F238E27FC236}">
                    <a16:creationId xmlns:a16="http://schemas.microsoft.com/office/drawing/2014/main" id="{B5E1FED9-7683-8A4F-1591-27730327B1D1}"/>
                  </a:ext>
                </a:extLst>
              </p:cNvPr>
              <p:cNvSpPr/>
              <p:nvPr userDrawn="1"/>
            </p:nvSpPr>
            <p:spPr>
              <a:xfrm>
                <a:off x="-2916763" y="769168"/>
                <a:ext cx="268738" cy="248381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DA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30">
                <a:extLst>
                  <a:ext uri="{FF2B5EF4-FFF2-40B4-BE49-F238E27FC236}">
                    <a16:creationId xmlns:a16="http://schemas.microsoft.com/office/drawing/2014/main" id="{BE48EAC4-A151-EAD5-FD57-6D5EF7CCC352}"/>
                  </a:ext>
                </a:extLst>
              </p:cNvPr>
              <p:cNvGrpSpPr/>
              <p:nvPr userDrawn="1"/>
            </p:nvGrpSpPr>
            <p:grpSpPr>
              <a:xfrm>
                <a:off x="-2866744" y="827071"/>
                <a:ext cx="168701" cy="132575"/>
                <a:chOff x="-2866744" y="827071"/>
                <a:chExt cx="168701" cy="132575"/>
              </a:xfrm>
            </p:grpSpPr>
            <p:cxnSp>
              <p:nvCxnSpPr>
                <p:cNvPr id="33" name="Rechte verbindingslijn 32">
                  <a:extLst>
                    <a:ext uri="{FF2B5EF4-FFF2-40B4-BE49-F238E27FC236}">
                      <a16:creationId xmlns:a16="http://schemas.microsoft.com/office/drawing/2014/main" id="{55ABF10F-CF91-B9AF-6688-67DA47271CCA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827071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4" name="Rechte verbindingslijn 33">
                  <a:extLst>
                    <a:ext uri="{FF2B5EF4-FFF2-40B4-BE49-F238E27FC236}">
                      <a16:creationId xmlns:a16="http://schemas.microsoft.com/office/drawing/2014/main" id="{1367BCBE-3206-50C6-F7F1-FBFF13AFA23E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959646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5" name="Rechte verbindingslijn 34">
                  <a:extLst>
                    <a:ext uri="{FF2B5EF4-FFF2-40B4-BE49-F238E27FC236}">
                      <a16:creationId xmlns:a16="http://schemas.microsoft.com/office/drawing/2014/main" id="{1887FE1A-DEDB-1C17-7A06-9CEF4073D49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926503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6" name="Rechte verbindingslijn 35">
                  <a:extLst>
                    <a:ext uri="{FF2B5EF4-FFF2-40B4-BE49-F238E27FC236}">
                      <a16:creationId xmlns:a16="http://schemas.microsoft.com/office/drawing/2014/main" id="{9BB9AD66-42B5-5052-D1FB-0E4C1372D8C7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93359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7" name="Rechte verbindingslijn 36">
                  <a:extLst>
                    <a:ext uri="{FF2B5EF4-FFF2-40B4-BE49-F238E27FC236}">
                      <a16:creationId xmlns:a16="http://schemas.microsoft.com/office/drawing/2014/main" id="{9DB1E250-1A25-2F8A-B33E-34D8269DA44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60215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32" name="Pijl: rechts 31">
                <a:extLst>
                  <a:ext uri="{FF2B5EF4-FFF2-40B4-BE49-F238E27FC236}">
                    <a16:creationId xmlns:a16="http://schemas.microsoft.com/office/drawing/2014/main" id="{254B755B-11BF-B6B8-A495-3097582DC4DE}"/>
                  </a:ext>
                </a:extLst>
              </p:cNvPr>
              <p:cNvSpPr/>
              <p:nvPr userDrawn="1"/>
            </p:nvSpPr>
            <p:spPr>
              <a:xfrm>
                <a:off x="-2866744" y="858737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540E0342-3F00-BB73-74C4-18810003E098}"/>
                </a:ext>
              </a:extLst>
            </p:cNvPr>
            <p:cNvGrpSpPr/>
            <p:nvPr userDrawn="1"/>
          </p:nvGrpSpPr>
          <p:grpSpPr>
            <a:xfrm>
              <a:off x="-2916763" y="460171"/>
              <a:ext cx="268738" cy="248381"/>
              <a:chOff x="-2916763" y="460171"/>
              <a:chExt cx="268738" cy="248381"/>
            </a:xfrm>
          </p:grpSpPr>
          <p:sp>
            <p:nvSpPr>
              <p:cNvPr id="22" name="Rechthoek 21">
                <a:extLst>
                  <a:ext uri="{FF2B5EF4-FFF2-40B4-BE49-F238E27FC236}">
                    <a16:creationId xmlns:a16="http://schemas.microsoft.com/office/drawing/2014/main" id="{CD51B86B-78F5-7AD1-6D46-DF7D9A6C27D5}"/>
                  </a:ext>
                </a:extLst>
              </p:cNvPr>
              <p:cNvSpPr/>
              <p:nvPr userDrawn="1"/>
            </p:nvSpPr>
            <p:spPr>
              <a:xfrm>
                <a:off x="-2916763" y="460171"/>
                <a:ext cx="268738" cy="248381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DA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3" name="Groep 22">
                <a:extLst>
                  <a:ext uri="{FF2B5EF4-FFF2-40B4-BE49-F238E27FC236}">
                    <a16:creationId xmlns:a16="http://schemas.microsoft.com/office/drawing/2014/main" id="{B1F516D8-3879-66A2-55AB-CB304D412756}"/>
                  </a:ext>
                </a:extLst>
              </p:cNvPr>
              <p:cNvGrpSpPr/>
              <p:nvPr userDrawn="1"/>
            </p:nvGrpSpPr>
            <p:grpSpPr>
              <a:xfrm>
                <a:off x="-2866744" y="518074"/>
                <a:ext cx="168701" cy="132575"/>
                <a:chOff x="-2866744" y="518074"/>
                <a:chExt cx="168701" cy="132575"/>
              </a:xfrm>
            </p:grpSpPr>
            <p:cxnSp>
              <p:nvCxnSpPr>
                <p:cNvPr id="25" name="Rechte verbindingslijn 24">
                  <a:extLst>
                    <a:ext uri="{FF2B5EF4-FFF2-40B4-BE49-F238E27FC236}">
                      <a16:creationId xmlns:a16="http://schemas.microsoft.com/office/drawing/2014/main" id="{55313D63-62F6-4ED8-4CE1-DEC8F077FF15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518074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6" name="Rechte verbindingslijn 25">
                  <a:extLst>
                    <a:ext uri="{FF2B5EF4-FFF2-40B4-BE49-F238E27FC236}">
                      <a16:creationId xmlns:a16="http://schemas.microsoft.com/office/drawing/2014/main" id="{0A93B689-D16A-5584-AD77-DB98BD596320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650649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7" name="Rechte verbindingslijn 26">
                  <a:extLst>
                    <a:ext uri="{FF2B5EF4-FFF2-40B4-BE49-F238E27FC236}">
                      <a16:creationId xmlns:a16="http://schemas.microsoft.com/office/drawing/2014/main" id="{67AB20C9-B1F9-EC8B-808E-BF87470483B3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617506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8" name="Rechte verbindingslijn 27">
                  <a:extLst>
                    <a:ext uri="{FF2B5EF4-FFF2-40B4-BE49-F238E27FC236}">
                      <a16:creationId xmlns:a16="http://schemas.microsoft.com/office/drawing/2014/main" id="{ED653223-7AC2-4C9F-B934-7D03C7BD4456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84362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9" name="Rechte verbindingslijn 28">
                  <a:extLst>
                    <a:ext uri="{FF2B5EF4-FFF2-40B4-BE49-F238E27FC236}">
                      <a16:creationId xmlns:a16="http://schemas.microsoft.com/office/drawing/2014/main" id="{8266471F-0EC6-1AB1-014F-9A470724C50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51218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24" name="Pijl: rechts 23">
                <a:extLst>
                  <a:ext uri="{FF2B5EF4-FFF2-40B4-BE49-F238E27FC236}">
                    <a16:creationId xmlns:a16="http://schemas.microsoft.com/office/drawing/2014/main" id="{232832F5-EBD0-CB62-BB0A-CBA8AFB8E06E}"/>
                  </a:ext>
                </a:extLst>
              </p:cNvPr>
              <p:cNvSpPr/>
              <p:nvPr userDrawn="1"/>
            </p:nvSpPr>
            <p:spPr>
              <a:xfrm flipH="1">
                <a:off x="-2866744" y="549740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52" name="Tekstvak 51">
            <a:extLst>
              <a:ext uri="{FF2B5EF4-FFF2-40B4-BE49-F238E27FC236}">
                <a16:creationId xmlns:a16="http://schemas.microsoft.com/office/drawing/2014/main" id="{942B21D1-FB28-45F6-C505-8F60BF07ABDC}"/>
              </a:ext>
            </a:extLst>
          </p:cNvPr>
          <p:cNvSpPr txBox="1"/>
          <p:nvPr userDrawn="1"/>
        </p:nvSpPr>
        <p:spPr>
          <a:xfrm>
            <a:off x="4524770" y="1405342"/>
            <a:ext cx="3142461" cy="23386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Insert / edit an image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image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</a:t>
            </a:r>
            <a:br>
              <a:rPr lang="en-GB" sz="1200"/>
            </a:br>
            <a:r>
              <a:rPr lang="en-GB" sz="1200"/>
              <a:t>Click on the pictogram to insert a new image.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Select the image and click on ‘</a:t>
            </a:r>
            <a:r>
              <a:rPr lang="en-GB" sz="1200" b="1"/>
              <a:t>Insert</a:t>
            </a:r>
            <a:r>
              <a:rPr lang="en-GB" sz="1200"/>
              <a:t>’. To scale or drag the image, go to the tab ‘</a:t>
            </a:r>
            <a:r>
              <a:rPr lang="en-GB" sz="1200" b="1"/>
              <a:t>Picture Tools - Format</a:t>
            </a:r>
            <a:r>
              <a:rPr lang="en-GB" sz="1200"/>
              <a:t>’ and click on</a:t>
            </a:r>
            <a:br>
              <a:rPr lang="en-GB" sz="1200"/>
            </a:br>
            <a:r>
              <a:rPr lang="en-GB" sz="1200"/>
              <a:t>the button ‘</a:t>
            </a:r>
            <a:r>
              <a:rPr lang="en-GB" sz="1200" b="1"/>
              <a:t>Crop</a:t>
            </a:r>
            <a:r>
              <a:rPr lang="en-GB" sz="1200"/>
              <a:t>’. Scale the image itself with</a:t>
            </a:r>
            <a:br>
              <a:rPr lang="en-GB" sz="1200"/>
            </a:br>
            <a:r>
              <a:rPr lang="en-GB" sz="1200"/>
              <a:t>the spheres and scale the image frame with the brackets.</a:t>
            </a:r>
            <a:br>
              <a:rPr lang="en-GB" sz="1200"/>
            </a:br>
            <a:r>
              <a:rPr lang="en-GB" sz="1200"/>
              <a:t>Click with the right mouse button on the image and choose ‘</a:t>
            </a:r>
            <a:r>
              <a:rPr lang="en-GB" sz="1200" b="1"/>
              <a:t>Send to back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B35480EF-0AC9-79E8-E11C-5B38D9B49942}"/>
              </a:ext>
            </a:extLst>
          </p:cNvPr>
          <p:cNvSpPr txBox="1"/>
          <p:nvPr userDrawn="1"/>
        </p:nvSpPr>
        <p:spPr>
          <a:xfrm>
            <a:off x="4524770" y="3883994"/>
            <a:ext cx="3170051" cy="19555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Charts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chart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Click on</a:t>
            </a:r>
            <a:br>
              <a:rPr lang="en-GB" sz="1200"/>
            </a:br>
            <a:r>
              <a:rPr lang="en-GB" sz="1200"/>
              <a:t>the pictogram to insert a new chart. Select the preferred chart</a:t>
            </a:r>
            <a:br>
              <a:rPr lang="en-GB" sz="1200"/>
            </a:br>
            <a:r>
              <a:rPr lang="en-GB" sz="1200"/>
              <a:t>and click on  ‘</a:t>
            </a:r>
            <a:r>
              <a:rPr lang="en-GB" sz="1200" b="1"/>
              <a:t>Insert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When you want to change the lay-out of the chart, select the preferred part of the chart and go to the tab ‘</a:t>
            </a:r>
            <a:r>
              <a:rPr lang="en-GB" sz="1200" b="1"/>
              <a:t>Format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E94CC5A9-0BC0-8F16-4CAC-450228BFC2B3}"/>
              </a:ext>
            </a:extLst>
          </p:cNvPr>
          <p:cNvSpPr txBox="1"/>
          <p:nvPr userDrawn="1"/>
        </p:nvSpPr>
        <p:spPr>
          <a:xfrm>
            <a:off x="8636511" y="1405342"/>
            <a:ext cx="2740090" cy="528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To edit chart data</a:t>
            </a:r>
            <a:r>
              <a:rPr lang="en-GB" sz="1200"/>
              <a:t>, click with the right mouse button on the chart</a:t>
            </a:r>
            <a:br>
              <a:rPr lang="en-GB" sz="1200"/>
            </a:br>
            <a:r>
              <a:rPr lang="en-GB" sz="1200"/>
              <a:t>and choose ‘</a:t>
            </a:r>
            <a:r>
              <a:rPr lang="en-GB" sz="1200" b="1"/>
              <a:t>Edit data</a:t>
            </a:r>
            <a:r>
              <a:rPr lang="en-GB" sz="1200"/>
              <a:t>’.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69553521-5437-0636-15FE-B3B4EB7E34D5}"/>
              </a:ext>
            </a:extLst>
          </p:cNvPr>
          <p:cNvSpPr txBox="1"/>
          <p:nvPr userDrawn="1"/>
        </p:nvSpPr>
        <p:spPr>
          <a:xfrm>
            <a:off x="8636510" y="2060420"/>
            <a:ext cx="2647049" cy="26529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Insert / edit table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table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Click on</a:t>
            </a:r>
            <a:br>
              <a:rPr lang="en-GB" sz="1200"/>
            </a:br>
            <a:r>
              <a:rPr lang="en-GB" sz="1200"/>
              <a:t>the pictogram to insert a new table.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Select the preferred number of rows</a:t>
            </a:r>
            <a:br>
              <a:rPr lang="en-GB" sz="1200"/>
            </a:br>
            <a:r>
              <a:rPr lang="en-GB" sz="1200"/>
              <a:t>and columns and click on ‘</a:t>
            </a:r>
            <a:r>
              <a:rPr lang="en-GB" sz="1200" b="1"/>
              <a:t>OK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To edit, select the preferred number of rows and/or columns of the table and go to the tab ‘</a:t>
            </a:r>
            <a:r>
              <a:rPr lang="en-GB" sz="1200" b="1"/>
              <a:t>Layout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At the section ‘</a:t>
            </a:r>
            <a:r>
              <a:rPr lang="en-GB" sz="1200" b="1"/>
              <a:t>Rows and columns</a:t>
            </a:r>
            <a:r>
              <a:rPr lang="en-GB" sz="1200"/>
              <a:t>’ you can delete or add rows and columns. Choose from the variety of options:</a:t>
            </a:r>
          </a:p>
        </p:txBody>
      </p:sp>
      <p:grpSp>
        <p:nvGrpSpPr>
          <p:cNvPr id="56" name="Groep 55">
            <a:extLst>
              <a:ext uri="{FF2B5EF4-FFF2-40B4-BE49-F238E27FC236}">
                <a16:creationId xmlns:a16="http://schemas.microsoft.com/office/drawing/2014/main" id="{69C90939-7884-FAF6-D1AA-896588063133}"/>
              </a:ext>
            </a:extLst>
          </p:cNvPr>
          <p:cNvGrpSpPr/>
          <p:nvPr userDrawn="1"/>
        </p:nvGrpSpPr>
        <p:grpSpPr>
          <a:xfrm>
            <a:off x="8453193" y="4996916"/>
            <a:ext cx="3013682" cy="673634"/>
            <a:chOff x="-3415313" y="4996916"/>
            <a:chExt cx="3013682" cy="673634"/>
          </a:xfrm>
        </p:grpSpPr>
        <p:grpSp>
          <p:nvGrpSpPr>
            <p:cNvPr id="57" name="Groep 56">
              <a:extLst>
                <a:ext uri="{FF2B5EF4-FFF2-40B4-BE49-F238E27FC236}">
                  <a16:creationId xmlns:a16="http://schemas.microsoft.com/office/drawing/2014/main" id="{2C3AAA81-5347-FE29-905D-2E640D361F0C}"/>
                </a:ext>
              </a:extLst>
            </p:cNvPr>
            <p:cNvGrpSpPr/>
            <p:nvPr userDrawn="1"/>
          </p:nvGrpSpPr>
          <p:grpSpPr>
            <a:xfrm>
              <a:off x="-3415313" y="5041534"/>
              <a:ext cx="761481" cy="529523"/>
              <a:chOff x="-3492543" y="5041534"/>
              <a:chExt cx="761481" cy="529523"/>
            </a:xfrm>
          </p:grpSpPr>
          <p:grpSp>
            <p:nvGrpSpPr>
              <p:cNvPr id="167" name="Groep 166">
                <a:extLst>
                  <a:ext uri="{FF2B5EF4-FFF2-40B4-BE49-F238E27FC236}">
                    <a16:creationId xmlns:a16="http://schemas.microsoft.com/office/drawing/2014/main" id="{F38DE36C-3B3F-2431-CA5F-533F3B2A71C3}"/>
                  </a:ext>
                </a:extLst>
              </p:cNvPr>
              <p:cNvGrpSpPr/>
              <p:nvPr userDrawn="1"/>
            </p:nvGrpSpPr>
            <p:grpSpPr>
              <a:xfrm>
                <a:off x="-3307743" y="5041534"/>
                <a:ext cx="485596" cy="437045"/>
                <a:chOff x="-3307743" y="4999319"/>
                <a:chExt cx="644991" cy="580504"/>
              </a:xfrm>
            </p:grpSpPr>
            <p:grpSp>
              <p:nvGrpSpPr>
                <p:cNvPr id="169" name="Groep 168">
                  <a:extLst>
                    <a:ext uri="{FF2B5EF4-FFF2-40B4-BE49-F238E27FC236}">
                      <a16:creationId xmlns:a16="http://schemas.microsoft.com/office/drawing/2014/main" id="{096B315A-6478-A585-4206-B024D10E537F}"/>
                    </a:ext>
                  </a:extLst>
                </p:cNvPr>
                <p:cNvGrpSpPr/>
                <p:nvPr userDrawn="1"/>
              </p:nvGrpSpPr>
              <p:grpSpPr>
                <a:xfrm>
                  <a:off x="-3307743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71" name="Rechte verbindingslijn 170">
                    <a:extLst>
                      <a:ext uri="{FF2B5EF4-FFF2-40B4-BE49-F238E27FC236}">
                        <a16:creationId xmlns:a16="http://schemas.microsoft.com/office/drawing/2014/main" id="{7B041ED1-09D0-0035-D14B-571379705442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Rechte verbindingslijn 171">
                    <a:extLst>
                      <a:ext uri="{FF2B5EF4-FFF2-40B4-BE49-F238E27FC236}">
                        <a16:creationId xmlns:a16="http://schemas.microsoft.com/office/drawing/2014/main" id="{341A5237-EC1F-98D4-1B9F-EEB64B19FBFE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Rechte verbindingslijn 172">
                    <a:extLst>
                      <a:ext uri="{FF2B5EF4-FFF2-40B4-BE49-F238E27FC236}">
                        <a16:creationId xmlns:a16="http://schemas.microsoft.com/office/drawing/2014/main" id="{38CBB927-1C98-975E-6399-8936F8AE5C0F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-2969743" y="4999319"/>
                    <a:ext cx="1394" cy="43937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Rechte verbindingslijn 173">
                    <a:extLst>
                      <a:ext uri="{FF2B5EF4-FFF2-40B4-BE49-F238E27FC236}">
                        <a16:creationId xmlns:a16="http://schemas.microsoft.com/office/drawing/2014/main" id="{CEA89868-DA2F-DA4F-B651-3FD03750563B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-3142021" y="4999319"/>
                    <a:ext cx="1394" cy="43937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5" name="Rechthoek 174">
                    <a:extLst>
                      <a:ext uri="{FF2B5EF4-FFF2-40B4-BE49-F238E27FC236}">
                        <a16:creationId xmlns:a16="http://schemas.microsoft.com/office/drawing/2014/main" id="{DEB15E1A-7D9E-D018-354A-C50CE49EAD7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70" name="Vrije vorm: vorm 169">
                  <a:extLst>
                    <a:ext uri="{FF2B5EF4-FFF2-40B4-BE49-F238E27FC236}">
                      <a16:creationId xmlns:a16="http://schemas.microsoft.com/office/drawing/2014/main" id="{91E19B82-47E6-2DCE-8E64-3B133B908D85}"/>
                    </a:ext>
                  </a:extLst>
                </p:cNvPr>
                <p:cNvSpPr/>
                <p:nvPr userDrawn="1"/>
              </p:nvSpPr>
              <p:spPr>
                <a:xfrm rot="2700000">
                  <a:off x="-3022752" y="5219823"/>
                  <a:ext cx="360000" cy="360000"/>
                </a:xfrm>
                <a:custGeom>
                  <a:avLst/>
                  <a:gdLst>
                    <a:gd name="connsiteX0" fmla="*/ 7908 w 360000"/>
                    <a:gd name="connsiteY0" fmla="*/ 160908 h 360000"/>
                    <a:gd name="connsiteX1" fmla="*/ 27000 w 360000"/>
                    <a:gd name="connsiteY1" fmla="*/ 153000 h 360000"/>
                    <a:gd name="connsiteX2" fmla="*/ 153000 w 360000"/>
                    <a:gd name="connsiteY2" fmla="*/ 153000 h 360000"/>
                    <a:gd name="connsiteX3" fmla="*/ 153000 w 360000"/>
                    <a:gd name="connsiteY3" fmla="*/ 27000 h 360000"/>
                    <a:gd name="connsiteX4" fmla="*/ 180000 w 360000"/>
                    <a:gd name="connsiteY4" fmla="*/ 0 h 360000"/>
                    <a:gd name="connsiteX5" fmla="*/ 207000 w 360000"/>
                    <a:gd name="connsiteY5" fmla="*/ 27000 h 360000"/>
                    <a:gd name="connsiteX6" fmla="*/ 207000 w 360000"/>
                    <a:gd name="connsiteY6" fmla="*/ 153000 h 360000"/>
                    <a:gd name="connsiteX7" fmla="*/ 333000 w 360000"/>
                    <a:gd name="connsiteY7" fmla="*/ 153000 h 360000"/>
                    <a:gd name="connsiteX8" fmla="*/ 360000 w 360000"/>
                    <a:gd name="connsiteY8" fmla="*/ 180000 h 360000"/>
                    <a:gd name="connsiteX9" fmla="*/ 333000 w 360000"/>
                    <a:gd name="connsiteY9" fmla="*/ 207000 h 360000"/>
                    <a:gd name="connsiteX10" fmla="*/ 207000 w 360000"/>
                    <a:gd name="connsiteY10" fmla="*/ 207000 h 360000"/>
                    <a:gd name="connsiteX11" fmla="*/ 207000 w 360000"/>
                    <a:gd name="connsiteY11" fmla="*/ 333000 h 360000"/>
                    <a:gd name="connsiteX12" fmla="*/ 180000 w 360000"/>
                    <a:gd name="connsiteY12" fmla="*/ 360000 h 360000"/>
                    <a:gd name="connsiteX13" fmla="*/ 153000 w 360000"/>
                    <a:gd name="connsiteY13" fmla="*/ 333000 h 360000"/>
                    <a:gd name="connsiteX14" fmla="*/ 153000 w 360000"/>
                    <a:gd name="connsiteY14" fmla="*/ 207000 h 360000"/>
                    <a:gd name="connsiteX15" fmla="*/ 27000 w 360000"/>
                    <a:gd name="connsiteY15" fmla="*/ 207000 h 360000"/>
                    <a:gd name="connsiteX16" fmla="*/ 0 w 360000"/>
                    <a:gd name="connsiteY16" fmla="*/ 180000 h 360000"/>
                    <a:gd name="connsiteX17" fmla="*/ 7908 w 360000"/>
                    <a:gd name="connsiteY17" fmla="*/ 160908 h 36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60000" h="360000">
                      <a:moveTo>
                        <a:pt x="7908" y="160908"/>
                      </a:moveTo>
                      <a:cubicBezTo>
                        <a:pt x="12794" y="156022"/>
                        <a:pt x="19544" y="153000"/>
                        <a:pt x="27000" y="153000"/>
                      </a:cubicBezTo>
                      <a:lnTo>
                        <a:pt x="153000" y="153000"/>
                      </a:lnTo>
                      <a:lnTo>
                        <a:pt x="153000" y="27000"/>
                      </a:lnTo>
                      <a:cubicBezTo>
                        <a:pt x="153000" y="12088"/>
                        <a:pt x="165088" y="0"/>
                        <a:pt x="180000" y="0"/>
                      </a:cubicBezTo>
                      <a:cubicBezTo>
                        <a:pt x="194912" y="0"/>
                        <a:pt x="207000" y="12088"/>
                        <a:pt x="207000" y="27000"/>
                      </a:cubicBezTo>
                      <a:lnTo>
                        <a:pt x="207000" y="153000"/>
                      </a:lnTo>
                      <a:lnTo>
                        <a:pt x="333000" y="153000"/>
                      </a:lnTo>
                      <a:cubicBezTo>
                        <a:pt x="347912" y="153000"/>
                        <a:pt x="360000" y="165088"/>
                        <a:pt x="360000" y="180000"/>
                      </a:cubicBezTo>
                      <a:cubicBezTo>
                        <a:pt x="360000" y="194912"/>
                        <a:pt x="347912" y="207000"/>
                        <a:pt x="333000" y="207000"/>
                      </a:cubicBezTo>
                      <a:lnTo>
                        <a:pt x="207000" y="207000"/>
                      </a:lnTo>
                      <a:lnTo>
                        <a:pt x="207000" y="333000"/>
                      </a:lnTo>
                      <a:cubicBezTo>
                        <a:pt x="207000" y="347912"/>
                        <a:pt x="194912" y="360000"/>
                        <a:pt x="180000" y="360000"/>
                      </a:cubicBezTo>
                      <a:cubicBezTo>
                        <a:pt x="165088" y="360000"/>
                        <a:pt x="153000" y="347912"/>
                        <a:pt x="153000" y="333000"/>
                      </a:cubicBezTo>
                      <a:lnTo>
                        <a:pt x="153000" y="207000"/>
                      </a:lnTo>
                      <a:lnTo>
                        <a:pt x="27000" y="207000"/>
                      </a:lnTo>
                      <a:cubicBezTo>
                        <a:pt x="12088" y="207000"/>
                        <a:pt x="0" y="194912"/>
                        <a:pt x="0" y="180000"/>
                      </a:cubicBezTo>
                      <a:cubicBezTo>
                        <a:pt x="0" y="172544"/>
                        <a:pt x="3022" y="165794"/>
                        <a:pt x="7908" y="160908"/>
                      </a:cubicBezTo>
                      <a:close/>
                    </a:path>
                  </a:pathLst>
                </a:custGeom>
                <a:solidFill>
                  <a:srgbClr val="F0615F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/>
                </a:p>
              </p:txBody>
            </p:sp>
          </p:grpSp>
          <p:sp>
            <p:nvSpPr>
              <p:cNvPr id="168" name="Tekstvak 167">
                <a:extLst>
                  <a:ext uri="{FF2B5EF4-FFF2-40B4-BE49-F238E27FC236}">
                    <a16:creationId xmlns:a16="http://schemas.microsoft.com/office/drawing/2014/main" id="{A5E9D975-081C-2108-1608-500E5E2F45D3}"/>
                  </a:ext>
                </a:extLst>
              </p:cNvPr>
              <p:cNvSpPr txBox="1"/>
              <p:nvPr userDrawn="1"/>
            </p:nvSpPr>
            <p:spPr>
              <a:xfrm>
                <a:off x="-3492543" y="5440654"/>
                <a:ext cx="761481" cy="13040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Delete</a:t>
                </a:r>
              </a:p>
            </p:txBody>
          </p:sp>
        </p:grpSp>
        <p:grpSp>
          <p:nvGrpSpPr>
            <p:cNvPr id="58" name="Groep 57">
              <a:extLst>
                <a:ext uri="{FF2B5EF4-FFF2-40B4-BE49-F238E27FC236}">
                  <a16:creationId xmlns:a16="http://schemas.microsoft.com/office/drawing/2014/main" id="{D69922BA-1F12-4F83-3ADF-1E6282DA27B9}"/>
                </a:ext>
              </a:extLst>
            </p:cNvPr>
            <p:cNvGrpSpPr/>
            <p:nvPr userDrawn="1"/>
          </p:nvGrpSpPr>
          <p:grpSpPr>
            <a:xfrm>
              <a:off x="-2582156" y="4996916"/>
              <a:ext cx="572112" cy="673634"/>
              <a:chOff x="-2709168" y="4996916"/>
              <a:chExt cx="572112" cy="673634"/>
            </a:xfrm>
          </p:grpSpPr>
          <p:grpSp>
            <p:nvGrpSpPr>
              <p:cNvPr id="157" name="Groep 156">
                <a:extLst>
                  <a:ext uri="{FF2B5EF4-FFF2-40B4-BE49-F238E27FC236}">
                    <a16:creationId xmlns:a16="http://schemas.microsoft.com/office/drawing/2014/main" id="{E5341CC1-C9AA-93EA-2E46-BA7A6A5B2726}"/>
                  </a:ext>
                </a:extLst>
              </p:cNvPr>
              <p:cNvGrpSpPr/>
              <p:nvPr userDrawn="1"/>
            </p:nvGrpSpPr>
            <p:grpSpPr>
              <a:xfrm>
                <a:off x="-2609993" y="4996916"/>
                <a:ext cx="389111" cy="375410"/>
                <a:chOff x="-2542178" y="4940055"/>
                <a:chExt cx="516835" cy="498637"/>
              </a:xfrm>
            </p:grpSpPr>
            <p:sp>
              <p:nvSpPr>
                <p:cNvPr id="159" name="Rechthoek 158">
                  <a:extLst>
                    <a:ext uri="{FF2B5EF4-FFF2-40B4-BE49-F238E27FC236}">
                      <a16:creationId xmlns:a16="http://schemas.microsoft.com/office/drawing/2014/main" id="{83E8D790-B508-53FE-6A4D-B8EF2F714117}"/>
                    </a:ext>
                  </a:extLst>
                </p:cNvPr>
                <p:cNvSpPr/>
                <p:nvPr userDrawn="1"/>
              </p:nvSpPr>
              <p:spPr>
                <a:xfrm>
                  <a:off x="-2538526" y="5145278"/>
                  <a:ext cx="510738" cy="150388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>
                    <a:latin typeface="+mj-lt"/>
                  </a:endParaRPr>
                </a:p>
              </p:txBody>
            </p:sp>
            <p:grpSp>
              <p:nvGrpSpPr>
                <p:cNvPr id="160" name="Groep 159">
                  <a:extLst>
                    <a:ext uri="{FF2B5EF4-FFF2-40B4-BE49-F238E27FC236}">
                      <a16:creationId xmlns:a16="http://schemas.microsoft.com/office/drawing/2014/main" id="{5BDDF1FC-F66D-4287-4D63-18A5C9B16A4A}"/>
                    </a:ext>
                  </a:extLst>
                </p:cNvPr>
                <p:cNvGrpSpPr/>
                <p:nvPr userDrawn="1"/>
              </p:nvGrpSpPr>
              <p:grpSpPr>
                <a:xfrm>
                  <a:off x="-2542178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62" name="Rechte verbindingslijn 161">
                    <a:extLst>
                      <a:ext uri="{FF2B5EF4-FFF2-40B4-BE49-F238E27FC236}">
                        <a16:creationId xmlns:a16="http://schemas.microsoft.com/office/drawing/2014/main" id="{48E1306A-F7C8-B970-3FDD-83179F783F2D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Rechte verbindingslijn 162">
                    <a:extLst>
                      <a:ext uri="{FF2B5EF4-FFF2-40B4-BE49-F238E27FC236}">
                        <a16:creationId xmlns:a16="http://schemas.microsoft.com/office/drawing/2014/main" id="{BA90FAC9-F226-B190-633D-CC5417250DB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Rechte verbindingslijn 163">
                    <a:extLst>
                      <a:ext uri="{FF2B5EF4-FFF2-40B4-BE49-F238E27FC236}">
                        <a16:creationId xmlns:a16="http://schemas.microsoft.com/office/drawing/2014/main" id="{EA01A823-3F22-367C-726D-13BC8AFF5D63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969743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Rechte verbindingslijn 164">
                    <a:extLst>
                      <a:ext uri="{FF2B5EF4-FFF2-40B4-BE49-F238E27FC236}">
                        <a16:creationId xmlns:a16="http://schemas.microsoft.com/office/drawing/2014/main" id="{896016D0-B3A8-E434-6314-C35409228EA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142021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6" name="Rechthoek 165">
                    <a:extLst>
                      <a:ext uri="{FF2B5EF4-FFF2-40B4-BE49-F238E27FC236}">
                        <a16:creationId xmlns:a16="http://schemas.microsoft.com/office/drawing/2014/main" id="{4297EFE0-C086-B558-6A8D-4ADBB44F244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61" name="Pijl: rechts 160">
                  <a:extLst>
                    <a:ext uri="{FF2B5EF4-FFF2-40B4-BE49-F238E27FC236}">
                      <a16:creationId xmlns:a16="http://schemas.microsoft.com/office/drawing/2014/main" id="{C3BC162B-728A-71BF-04E4-391E25AC4E87}"/>
                    </a:ext>
                  </a:extLst>
                </p:cNvPr>
                <p:cNvSpPr/>
                <p:nvPr userDrawn="1"/>
              </p:nvSpPr>
              <p:spPr>
                <a:xfrm rot="16200000">
                  <a:off x="-2415001" y="4945522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58" name="Tekstvak 157">
                <a:extLst>
                  <a:ext uri="{FF2B5EF4-FFF2-40B4-BE49-F238E27FC236}">
                    <a16:creationId xmlns:a16="http://schemas.microsoft.com/office/drawing/2014/main" id="{B6F9D589-690F-8E4F-3FED-5FB1BD5A706C}"/>
                  </a:ext>
                </a:extLst>
              </p:cNvPr>
              <p:cNvSpPr txBox="1"/>
              <p:nvPr userDrawn="1"/>
            </p:nvSpPr>
            <p:spPr>
              <a:xfrm>
                <a:off x="-2709168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 Above</a:t>
                </a:r>
              </a:p>
            </p:txBody>
          </p:sp>
        </p:grp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21FB9B28-3525-0FB2-8947-6AD6FBF6B559}"/>
                </a:ext>
              </a:extLst>
            </p:cNvPr>
            <p:cNvGrpSpPr/>
            <p:nvPr userDrawn="1"/>
          </p:nvGrpSpPr>
          <p:grpSpPr>
            <a:xfrm>
              <a:off x="-2036147" y="5039725"/>
              <a:ext cx="572112" cy="630825"/>
              <a:chOff x="-2099568" y="5039725"/>
              <a:chExt cx="572112" cy="630825"/>
            </a:xfrm>
          </p:grpSpPr>
          <p:grpSp>
            <p:nvGrpSpPr>
              <p:cNvPr id="147" name="Groep 146">
                <a:extLst>
                  <a:ext uri="{FF2B5EF4-FFF2-40B4-BE49-F238E27FC236}">
                    <a16:creationId xmlns:a16="http://schemas.microsoft.com/office/drawing/2014/main" id="{563586E6-3C12-69A9-5B89-30C61930C77E}"/>
                  </a:ext>
                </a:extLst>
              </p:cNvPr>
              <p:cNvGrpSpPr/>
              <p:nvPr userDrawn="1"/>
            </p:nvGrpSpPr>
            <p:grpSpPr>
              <a:xfrm rot="10800000">
                <a:off x="-2004261" y="5039725"/>
                <a:ext cx="389111" cy="375410"/>
                <a:chOff x="-2542178" y="4940055"/>
                <a:chExt cx="516835" cy="498637"/>
              </a:xfrm>
            </p:grpSpPr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F45CF6A0-5230-85A6-3D1C-0833B8D0E216}"/>
                    </a:ext>
                  </a:extLst>
                </p:cNvPr>
                <p:cNvSpPr/>
                <p:nvPr userDrawn="1"/>
              </p:nvSpPr>
              <p:spPr>
                <a:xfrm>
                  <a:off x="-2538526" y="5145278"/>
                  <a:ext cx="510738" cy="135578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>
                    <a:latin typeface="+mj-lt"/>
                  </a:endParaRPr>
                </a:p>
              </p:txBody>
            </p:sp>
            <p:grpSp>
              <p:nvGrpSpPr>
                <p:cNvPr id="150" name="Groep 149">
                  <a:extLst>
                    <a:ext uri="{FF2B5EF4-FFF2-40B4-BE49-F238E27FC236}">
                      <a16:creationId xmlns:a16="http://schemas.microsoft.com/office/drawing/2014/main" id="{03C4BF03-8763-A4A8-8EF7-0E15C655588C}"/>
                    </a:ext>
                  </a:extLst>
                </p:cNvPr>
                <p:cNvGrpSpPr/>
                <p:nvPr userDrawn="1"/>
              </p:nvGrpSpPr>
              <p:grpSpPr>
                <a:xfrm>
                  <a:off x="-2542178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52" name="Rechte verbindingslijn 151">
                    <a:extLst>
                      <a:ext uri="{FF2B5EF4-FFF2-40B4-BE49-F238E27FC236}">
                        <a16:creationId xmlns:a16="http://schemas.microsoft.com/office/drawing/2014/main" id="{03A7258E-61B3-4B17-2645-165B61EDB33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Rechte verbindingslijn 152">
                    <a:extLst>
                      <a:ext uri="{FF2B5EF4-FFF2-40B4-BE49-F238E27FC236}">
                        <a16:creationId xmlns:a16="http://schemas.microsoft.com/office/drawing/2014/main" id="{BE7BFAA0-7377-9E57-8AAC-265C4E16FE8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Rechte verbindingslijn 153">
                    <a:extLst>
                      <a:ext uri="{FF2B5EF4-FFF2-40B4-BE49-F238E27FC236}">
                        <a16:creationId xmlns:a16="http://schemas.microsoft.com/office/drawing/2014/main" id="{ED6D1F70-A454-3E44-894A-AB82C1F8CEA9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969743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Rechte verbindingslijn 154">
                    <a:extLst>
                      <a:ext uri="{FF2B5EF4-FFF2-40B4-BE49-F238E27FC236}">
                        <a16:creationId xmlns:a16="http://schemas.microsoft.com/office/drawing/2014/main" id="{B55C00E0-175B-44CF-AFC4-BB0E636529F5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142021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6" name="Rechthoek 155">
                    <a:extLst>
                      <a:ext uri="{FF2B5EF4-FFF2-40B4-BE49-F238E27FC236}">
                        <a16:creationId xmlns:a16="http://schemas.microsoft.com/office/drawing/2014/main" id="{86EFD789-0714-78AF-B200-647E20E6AA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51" name="Pijl: rechts 150">
                  <a:extLst>
                    <a:ext uri="{FF2B5EF4-FFF2-40B4-BE49-F238E27FC236}">
                      <a16:creationId xmlns:a16="http://schemas.microsoft.com/office/drawing/2014/main" id="{D0A1FF93-E2C0-42B4-33B1-B184E6DD30A8}"/>
                    </a:ext>
                  </a:extLst>
                </p:cNvPr>
                <p:cNvSpPr/>
                <p:nvPr userDrawn="1"/>
              </p:nvSpPr>
              <p:spPr>
                <a:xfrm rot="16200000">
                  <a:off x="-2415001" y="4945522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48" name="Tekstvak 147">
                <a:extLst>
                  <a:ext uri="{FF2B5EF4-FFF2-40B4-BE49-F238E27FC236}">
                    <a16:creationId xmlns:a16="http://schemas.microsoft.com/office/drawing/2014/main" id="{9BEAF6A4-1DD8-577B-7995-C7C7AEC01720}"/>
                  </a:ext>
                </a:extLst>
              </p:cNvPr>
              <p:cNvSpPr txBox="1"/>
              <p:nvPr userDrawn="1"/>
            </p:nvSpPr>
            <p:spPr>
              <a:xfrm>
                <a:off x="-2099568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 Below</a:t>
                </a:r>
              </a:p>
            </p:txBody>
          </p:sp>
        </p:grpSp>
        <p:grpSp>
          <p:nvGrpSpPr>
            <p:cNvPr id="60" name="Groep 59">
              <a:extLst>
                <a:ext uri="{FF2B5EF4-FFF2-40B4-BE49-F238E27FC236}">
                  <a16:creationId xmlns:a16="http://schemas.microsoft.com/office/drawing/2014/main" id="{05C1E4EE-002A-2FD0-27D5-6F85B5879B13}"/>
                </a:ext>
              </a:extLst>
            </p:cNvPr>
            <p:cNvGrpSpPr/>
            <p:nvPr userDrawn="1"/>
          </p:nvGrpSpPr>
          <p:grpSpPr>
            <a:xfrm>
              <a:off x="-1497156" y="5039725"/>
              <a:ext cx="572112" cy="630825"/>
              <a:chOff x="-1501387" y="5039725"/>
              <a:chExt cx="572112" cy="630825"/>
            </a:xfrm>
          </p:grpSpPr>
          <p:grpSp>
            <p:nvGrpSpPr>
              <p:cNvPr id="137" name="Groep 136">
                <a:extLst>
                  <a:ext uri="{FF2B5EF4-FFF2-40B4-BE49-F238E27FC236}">
                    <a16:creationId xmlns:a16="http://schemas.microsoft.com/office/drawing/2014/main" id="{66F87FDD-C687-9655-2325-63E5662E7AE7}"/>
                  </a:ext>
                </a:extLst>
              </p:cNvPr>
              <p:cNvGrpSpPr/>
              <p:nvPr userDrawn="1"/>
            </p:nvGrpSpPr>
            <p:grpSpPr>
              <a:xfrm rot="10800000">
                <a:off x="-1453772" y="5039725"/>
                <a:ext cx="426738" cy="332849"/>
                <a:chOff x="-2542179" y="4996586"/>
                <a:chExt cx="566814" cy="442106"/>
              </a:xfrm>
            </p:grpSpPr>
            <p:sp>
              <p:nvSpPr>
                <p:cNvPr id="139" name="Rechthoek 138">
                  <a:extLst>
                    <a:ext uri="{FF2B5EF4-FFF2-40B4-BE49-F238E27FC236}">
                      <a16:creationId xmlns:a16="http://schemas.microsoft.com/office/drawing/2014/main" id="{E472691F-C948-C6A0-56B3-4E2C48681C45}"/>
                    </a:ext>
                  </a:extLst>
                </p:cNvPr>
                <p:cNvSpPr/>
                <p:nvPr userDrawn="1"/>
              </p:nvSpPr>
              <p:spPr>
                <a:xfrm>
                  <a:off x="-2375154" y="4996588"/>
                  <a:ext cx="165824" cy="435881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>
                    <a:latin typeface="+mj-lt"/>
                  </a:endParaRPr>
                </a:p>
              </p:txBody>
            </p:sp>
            <p:grpSp>
              <p:nvGrpSpPr>
                <p:cNvPr id="140" name="Groep 139">
                  <a:extLst>
                    <a:ext uri="{FF2B5EF4-FFF2-40B4-BE49-F238E27FC236}">
                      <a16:creationId xmlns:a16="http://schemas.microsoft.com/office/drawing/2014/main" id="{C94921D4-3C33-A4E6-7013-48E2E8E896AE}"/>
                    </a:ext>
                  </a:extLst>
                </p:cNvPr>
                <p:cNvGrpSpPr/>
                <p:nvPr userDrawn="1"/>
              </p:nvGrpSpPr>
              <p:grpSpPr>
                <a:xfrm>
                  <a:off x="-2542179" y="4996586"/>
                  <a:ext cx="516836" cy="442106"/>
                  <a:chOff x="-3307744" y="4996586"/>
                  <a:chExt cx="516836" cy="442106"/>
                </a:xfrm>
              </p:grpSpPr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848426C1-6BBC-E5B9-15B4-2FE8AE60E8B1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141843"/>
                    <a:ext cx="162288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5CC19F89-3934-7D25-E0E4-41E1AB0F1142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290267"/>
                    <a:ext cx="16702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Rechte verbindingslijn 143">
                    <a:extLst>
                      <a:ext uri="{FF2B5EF4-FFF2-40B4-BE49-F238E27FC236}">
                        <a16:creationId xmlns:a16="http://schemas.microsoft.com/office/drawing/2014/main" id="{3B1E3273-EC7A-0D80-E334-0A2A393CC16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2969743" y="5001324"/>
                    <a:ext cx="0" cy="437367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Rechte verbindingslijn 144">
                    <a:extLst>
                      <a:ext uri="{FF2B5EF4-FFF2-40B4-BE49-F238E27FC236}">
                        <a16:creationId xmlns:a16="http://schemas.microsoft.com/office/drawing/2014/main" id="{47F04FA1-B5A7-19B6-018F-EBD9C0BC0686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3142021" y="4996586"/>
                    <a:ext cx="0" cy="442105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6" name="Rechthoek 145">
                    <a:extLst>
                      <a:ext uri="{FF2B5EF4-FFF2-40B4-BE49-F238E27FC236}">
                        <a16:creationId xmlns:a16="http://schemas.microsoft.com/office/drawing/2014/main" id="{A8257DF3-E15A-E5A7-339C-FFE9FC27DD4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41" name="Pijl: rechts 140">
                  <a:extLst>
                    <a:ext uri="{FF2B5EF4-FFF2-40B4-BE49-F238E27FC236}">
                      <a16:creationId xmlns:a16="http://schemas.microsoft.com/office/drawing/2014/main" id="{09A3A0CF-8D84-FCFE-157B-4964FDB6FF26}"/>
                    </a:ext>
                  </a:extLst>
                </p:cNvPr>
                <p:cNvSpPr/>
                <p:nvPr userDrawn="1"/>
              </p:nvSpPr>
              <p:spPr>
                <a:xfrm>
                  <a:off x="-2253916" y="5077408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8" name="Tekstvak 137">
                <a:extLst>
                  <a:ext uri="{FF2B5EF4-FFF2-40B4-BE49-F238E27FC236}">
                    <a16:creationId xmlns:a16="http://schemas.microsoft.com/office/drawing/2014/main" id="{E66E2574-B09E-33E3-0389-B3A378133B2E}"/>
                  </a:ext>
                </a:extLst>
              </p:cNvPr>
              <p:cNvSpPr txBox="1"/>
              <p:nvPr userDrawn="1"/>
            </p:nvSpPr>
            <p:spPr>
              <a:xfrm>
                <a:off x="-1501387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</a:t>
                </a:r>
                <a:b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Left</a:t>
                </a:r>
              </a:p>
            </p:txBody>
          </p:sp>
        </p:grpSp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D88D62D3-F6A1-F2C1-1E6B-384A939E7950}"/>
                </a:ext>
              </a:extLst>
            </p:cNvPr>
            <p:cNvGrpSpPr/>
            <p:nvPr userDrawn="1"/>
          </p:nvGrpSpPr>
          <p:grpSpPr>
            <a:xfrm>
              <a:off x="-973743" y="5039725"/>
              <a:ext cx="572112" cy="630825"/>
              <a:chOff x="-961551" y="5039725"/>
              <a:chExt cx="572112" cy="630825"/>
            </a:xfrm>
          </p:grpSpPr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AFA55433-865D-ABAD-59CF-15EA466193FB}"/>
                  </a:ext>
                </a:extLst>
              </p:cNvPr>
              <p:cNvGrpSpPr/>
              <p:nvPr userDrawn="1"/>
            </p:nvGrpSpPr>
            <p:grpSpPr>
              <a:xfrm rot="10800000" flipH="1">
                <a:off x="-868825" y="5039725"/>
                <a:ext cx="426738" cy="332849"/>
                <a:chOff x="-2542179" y="4996586"/>
                <a:chExt cx="566814" cy="442106"/>
              </a:xfrm>
            </p:grpSpPr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FCC3DF9-7009-F78B-DC42-F1186B240BDC}"/>
                    </a:ext>
                  </a:extLst>
                </p:cNvPr>
                <p:cNvSpPr/>
                <p:nvPr userDrawn="1"/>
              </p:nvSpPr>
              <p:spPr>
                <a:xfrm>
                  <a:off x="-2375154" y="4996588"/>
                  <a:ext cx="165824" cy="435881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>
                    <a:latin typeface="+mj-lt"/>
                  </a:endParaRPr>
                </a:p>
              </p:txBody>
            </p:sp>
            <p:grpSp>
              <p:nvGrpSpPr>
                <p:cNvPr id="129" name="Groep 128">
                  <a:extLst>
                    <a:ext uri="{FF2B5EF4-FFF2-40B4-BE49-F238E27FC236}">
                      <a16:creationId xmlns:a16="http://schemas.microsoft.com/office/drawing/2014/main" id="{A5752DBE-EDF9-203C-9155-3E3C3AF7C22E}"/>
                    </a:ext>
                  </a:extLst>
                </p:cNvPr>
                <p:cNvGrpSpPr/>
                <p:nvPr userDrawn="1"/>
              </p:nvGrpSpPr>
              <p:grpSpPr>
                <a:xfrm>
                  <a:off x="-2542179" y="4996586"/>
                  <a:ext cx="516836" cy="442106"/>
                  <a:chOff x="-3307744" y="4996586"/>
                  <a:chExt cx="516836" cy="442106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BAF1B971-F63F-59CD-D192-8E2AEFB12D7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141843"/>
                    <a:ext cx="162288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3C815745-3D7C-145E-0AF0-0C7E9CAE4CEC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290267"/>
                    <a:ext cx="16702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3B7D8012-5AE3-BD44-2111-132F086C419E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2969743" y="5001324"/>
                    <a:ext cx="0" cy="437367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87D738E5-D418-2D47-8C2B-BE3DA99A74C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3142021" y="4996586"/>
                    <a:ext cx="0" cy="442105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6" name="Rechthoek 135">
                    <a:extLst>
                      <a:ext uri="{FF2B5EF4-FFF2-40B4-BE49-F238E27FC236}">
                        <a16:creationId xmlns:a16="http://schemas.microsoft.com/office/drawing/2014/main" id="{14FB0E6B-0F71-5335-4DA7-B521E125A15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E491A3B0-BFDA-5BC4-27DE-B3530D11EB71}"/>
                    </a:ext>
                  </a:extLst>
                </p:cNvPr>
                <p:cNvSpPr/>
                <p:nvPr userDrawn="1"/>
              </p:nvSpPr>
              <p:spPr>
                <a:xfrm>
                  <a:off x="-2253916" y="5077408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C49E5959-5875-0343-BB6A-25DF85468832}"/>
                  </a:ext>
                </a:extLst>
              </p:cNvPr>
              <p:cNvSpPr txBox="1"/>
              <p:nvPr userDrawn="1"/>
            </p:nvSpPr>
            <p:spPr>
              <a:xfrm>
                <a:off x="-961551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</a:t>
                </a:r>
                <a:b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Right</a:t>
                </a:r>
              </a:p>
            </p:txBody>
          </p:sp>
        </p:grpSp>
      </p:grpSp>
      <p:sp>
        <p:nvSpPr>
          <p:cNvPr id="176" name="Tekstvak 175">
            <a:extLst>
              <a:ext uri="{FF2B5EF4-FFF2-40B4-BE49-F238E27FC236}">
                <a16:creationId xmlns:a16="http://schemas.microsoft.com/office/drawing/2014/main" id="{C0D9FE13-FD3C-882B-D4A0-69CDCD448674}"/>
              </a:ext>
            </a:extLst>
          </p:cNvPr>
          <p:cNvSpPr txBox="1"/>
          <p:nvPr userDrawn="1"/>
        </p:nvSpPr>
        <p:spPr>
          <a:xfrm>
            <a:off x="733604" y="6193322"/>
            <a:ext cx="1825625" cy="554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000" b="1">
                <a:solidFill>
                  <a:schemeClr val="accent1"/>
                </a:solidFill>
              </a:rPr>
              <a:t>To edit the footer</a:t>
            </a:r>
            <a:r>
              <a:rPr lang="en-GB" sz="1000"/>
              <a:t>, slide number and date: Go to the tab ‘Insert’ and click on ‘Header &amp; Footer’. Click on “Apply to all” to apply the changes to every slide. </a:t>
            </a:r>
          </a:p>
        </p:txBody>
      </p:sp>
    </p:spTree>
    <p:extLst>
      <p:ext uri="{BB962C8B-B14F-4D97-AF65-F5344CB8AC3E}">
        <p14:creationId xmlns:p14="http://schemas.microsoft.com/office/powerpoint/2010/main" val="234048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62A7221-6870-6B34-CF9E-AA33993F2BB8}"/>
              </a:ext>
            </a:extLst>
          </p:cNvPr>
          <p:cNvSpPr txBox="1"/>
          <p:nvPr userDrawn="1"/>
        </p:nvSpPr>
        <p:spPr>
          <a:xfrm>
            <a:off x="719138" y="720000"/>
            <a:ext cx="10750354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Video instructions</a:t>
            </a:r>
          </a:p>
        </p:txBody>
      </p:sp>
      <p:sp>
        <p:nvSpPr>
          <p:cNvPr id="302" name="Rechthoek 301">
            <a:extLst>
              <a:ext uri="{FF2B5EF4-FFF2-40B4-BE49-F238E27FC236}">
                <a16:creationId xmlns:a16="http://schemas.microsoft.com/office/drawing/2014/main" id="{6D9D396F-A278-48DD-2070-DD17DA6E7879}"/>
              </a:ext>
            </a:extLst>
          </p:cNvPr>
          <p:cNvSpPr>
            <a:spLocks/>
          </p:cNvSpPr>
          <p:nvPr userDrawn="1"/>
        </p:nvSpPr>
        <p:spPr>
          <a:xfrm>
            <a:off x="3429585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text levels</a:t>
            </a:r>
          </a:p>
        </p:txBody>
      </p:sp>
      <p:sp>
        <p:nvSpPr>
          <p:cNvPr id="303" name="Rechthoek 302">
            <a:extLst>
              <a:ext uri="{FF2B5EF4-FFF2-40B4-BE49-F238E27FC236}">
                <a16:creationId xmlns:a16="http://schemas.microsoft.com/office/drawing/2014/main" id="{696FE7B6-543E-94A8-3FAC-D2DCA1D9E282}"/>
              </a:ext>
            </a:extLst>
          </p:cNvPr>
          <p:cNvSpPr>
            <a:spLocks/>
          </p:cNvSpPr>
          <p:nvPr userDrawn="1"/>
        </p:nvSpPr>
        <p:spPr>
          <a:xfrm>
            <a:off x="6140033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images</a:t>
            </a:r>
          </a:p>
        </p:txBody>
      </p:sp>
      <p:sp>
        <p:nvSpPr>
          <p:cNvPr id="304" name="Rechthoek 303">
            <a:extLst>
              <a:ext uri="{FF2B5EF4-FFF2-40B4-BE49-F238E27FC236}">
                <a16:creationId xmlns:a16="http://schemas.microsoft.com/office/drawing/2014/main" id="{F877680A-0821-F7CD-C5DA-5CF6E3277E96}"/>
              </a:ext>
            </a:extLst>
          </p:cNvPr>
          <p:cNvSpPr>
            <a:spLocks/>
          </p:cNvSpPr>
          <p:nvPr userDrawn="1"/>
        </p:nvSpPr>
        <p:spPr>
          <a:xfrm>
            <a:off x="8850481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charts</a:t>
            </a:r>
          </a:p>
        </p:txBody>
      </p:sp>
      <p:sp>
        <p:nvSpPr>
          <p:cNvPr id="306" name="Rechthoek 305">
            <a:extLst>
              <a:ext uri="{FF2B5EF4-FFF2-40B4-BE49-F238E27FC236}">
                <a16:creationId xmlns:a16="http://schemas.microsoft.com/office/drawing/2014/main" id="{B8862407-02F8-AE51-72F8-659029B413CA}"/>
              </a:ext>
            </a:extLst>
          </p:cNvPr>
          <p:cNvSpPr>
            <a:spLocks/>
          </p:cNvSpPr>
          <p:nvPr userDrawn="1"/>
        </p:nvSpPr>
        <p:spPr>
          <a:xfrm>
            <a:off x="3429585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tables</a:t>
            </a:r>
          </a:p>
        </p:txBody>
      </p:sp>
      <p:sp>
        <p:nvSpPr>
          <p:cNvPr id="307" name="Rechthoek 306">
            <a:extLst>
              <a:ext uri="{FF2B5EF4-FFF2-40B4-BE49-F238E27FC236}">
                <a16:creationId xmlns:a16="http://schemas.microsoft.com/office/drawing/2014/main" id="{EF4A0575-2288-F002-2C4B-246848F802F8}"/>
              </a:ext>
            </a:extLst>
          </p:cNvPr>
          <p:cNvSpPr>
            <a:spLocks/>
          </p:cNvSpPr>
          <p:nvPr userDrawn="1"/>
        </p:nvSpPr>
        <p:spPr>
          <a:xfrm>
            <a:off x="6140033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videos</a:t>
            </a:r>
          </a:p>
        </p:txBody>
      </p:sp>
      <p:sp>
        <p:nvSpPr>
          <p:cNvPr id="308" name="Rechthoek 307">
            <a:extLst>
              <a:ext uri="{FF2B5EF4-FFF2-40B4-BE49-F238E27FC236}">
                <a16:creationId xmlns:a16="http://schemas.microsoft.com/office/drawing/2014/main" id="{5E753735-6A53-0001-0C4B-07F733411DB1}"/>
              </a:ext>
            </a:extLst>
          </p:cNvPr>
          <p:cNvSpPr>
            <a:spLocks/>
          </p:cNvSpPr>
          <p:nvPr userDrawn="1"/>
        </p:nvSpPr>
        <p:spPr>
          <a:xfrm>
            <a:off x="8850481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Want to know more? </a:t>
            </a:r>
            <a:br>
              <a:rPr lang="en-GB" sz="1400"/>
            </a:br>
            <a:r>
              <a:rPr lang="en-GB" sz="1400"/>
              <a:t>Ask us! </a:t>
            </a:r>
          </a:p>
        </p:txBody>
      </p:sp>
      <p:sp>
        <p:nvSpPr>
          <p:cNvPr id="309" name="Tekstvak 308">
            <a:extLst>
              <a:ext uri="{FF2B5EF4-FFF2-40B4-BE49-F238E27FC236}">
                <a16:creationId xmlns:a16="http://schemas.microsoft.com/office/drawing/2014/main" id="{7699BE50-6295-0EE3-4CC4-BFEF1A217BDA}"/>
              </a:ext>
            </a:extLst>
          </p:cNvPr>
          <p:cNvSpPr txBox="1"/>
          <p:nvPr userDrawn="1"/>
        </p:nvSpPr>
        <p:spPr>
          <a:xfrm>
            <a:off x="1196101" y="2660995"/>
            <a:ext cx="1651820" cy="6548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/>
              <a:t>Open this slide </a:t>
            </a:r>
            <a:br>
              <a:rPr lang="en-GB" sz="1400"/>
            </a:br>
            <a:r>
              <a:rPr lang="en-GB" sz="1400"/>
              <a:t>in Slide Show </a:t>
            </a:r>
            <a:br>
              <a:rPr lang="en-GB" sz="1400"/>
            </a:br>
            <a:r>
              <a:rPr lang="en-GB" sz="1400"/>
              <a:t>(Shift + F5)</a:t>
            </a:r>
          </a:p>
        </p:txBody>
      </p:sp>
      <p:sp>
        <p:nvSpPr>
          <p:cNvPr id="310" name="Tekstvak 309">
            <a:extLst>
              <a:ext uri="{FF2B5EF4-FFF2-40B4-BE49-F238E27FC236}">
                <a16:creationId xmlns:a16="http://schemas.microsoft.com/office/drawing/2014/main" id="{C4F63576-9D52-6B16-9DC5-30C6B86AD780}"/>
              </a:ext>
            </a:extLst>
          </p:cNvPr>
          <p:cNvSpPr txBox="1"/>
          <p:nvPr userDrawn="1"/>
        </p:nvSpPr>
        <p:spPr>
          <a:xfrm>
            <a:off x="1196101" y="4630957"/>
            <a:ext cx="1651820" cy="7713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/>
              <a:t>Click on one </a:t>
            </a:r>
            <a:br>
              <a:rPr lang="en-GB" sz="1400"/>
            </a:br>
            <a:r>
              <a:rPr lang="en-GB" sz="1400"/>
              <a:t>of the buttons </a:t>
            </a:r>
            <a:br>
              <a:rPr lang="en-GB" sz="1400"/>
            </a:br>
            <a:r>
              <a:rPr lang="en-GB" sz="1400"/>
              <a:t>on the right using your mouse</a:t>
            </a:r>
          </a:p>
        </p:txBody>
      </p:sp>
      <p:pic>
        <p:nvPicPr>
          <p:cNvPr id="312" name="Graphic 311">
            <a:extLst>
              <a:ext uri="{FF2B5EF4-FFF2-40B4-BE49-F238E27FC236}">
                <a16:creationId xmlns:a16="http://schemas.microsoft.com/office/drawing/2014/main" id="{83C9DDC6-C377-C01C-C12F-C39709887C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0874" y="2065893"/>
            <a:ext cx="422274" cy="422274"/>
          </a:xfrm>
          <a:prstGeom prst="rect">
            <a:avLst/>
          </a:prstGeom>
        </p:spPr>
      </p:pic>
      <p:pic>
        <p:nvPicPr>
          <p:cNvPr id="314" name="Graphic 313">
            <a:extLst>
              <a:ext uri="{FF2B5EF4-FFF2-40B4-BE49-F238E27FC236}">
                <a16:creationId xmlns:a16="http://schemas.microsoft.com/office/drawing/2014/main" id="{F6264D98-DBA4-F096-3C64-82BBF7E7E73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04782" y="4056262"/>
            <a:ext cx="428366" cy="428366"/>
          </a:xfrm>
          <a:prstGeom prst="rect">
            <a:avLst/>
          </a:prstGeom>
        </p:spPr>
      </p:pic>
      <p:pic>
        <p:nvPicPr>
          <p:cNvPr id="316" name="Graphic 315">
            <a:extLst>
              <a:ext uri="{FF2B5EF4-FFF2-40B4-BE49-F238E27FC236}">
                <a16:creationId xmlns:a16="http://schemas.microsoft.com/office/drawing/2014/main" id="{BA02A4B4-D4BC-3A15-2F42-79B3B4900E1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10534" y="2003885"/>
            <a:ext cx="657110" cy="657110"/>
          </a:xfrm>
          <a:prstGeom prst="rect">
            <a:avLst/>
          </a:prstGeom>
        </p:spPr>
      </p:pic>
      <p:pic>
        <p:nvPicPr>
          <p:cNvPr id="318" name="Graphic 317">
            <a:extLst>
              <a:ext uri="{FF2B5EF4-FFF2-40B4-BE49-F238E27FC236}">
                <a16:creationId xmlns:a16="http://schemas.microsoft.com/office/drawing/2014/main" id="{FD6E28B3-2336-CB72-41CB-E4FB745777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93838" y="2114219"/>
            <a:ext cx="511398" cy="511398"/>
          </a:xfrm>
          <a:prstGeom prst="rect">
            <a:avLst/>
          </a:prstGeom>
        </p:spPr>
      </p:pic>
      <p:pic>
        <p:nvPicPr>
          <p:cNvPr id="320" name="Graphic 319">
            <a:extLst>
              <a:ext uri="{FF2B5EF4-FFF2-40B4-BE49-F238E27FC236}">
                <a16:creationId xmlns:a16="http://schemas.microsoft.com/office/drawing/2014/main" id="{9AA0048A-094A-7B0B-9E95-1A991248E29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83390" y="4319130"/>
            <a:ext cx="511397" cy="511397"/>
          </a:xfrm>
          <a:prstGeom prst="rect">
            <a:avLst/>
          </a:prstGeom>
        </p:spPr>
      </p:pic>
      <p:pic>
        <p:nvPicPr>
          <p:cNvPr id="322" name="Graphic 321">
            <a:extLst>
              <a:ext uri="{FF2B5EF4-FFF2-40B4-BE49-F238E27FC236}">
                <a16:creationId xmlns:a16="http://schemas.microsoft.com/office/drawing/2014/main" id="{CD2337D8-F906-C37A-6F65-77EA6C4F8E8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63787" y="4264806"/>
            <a:ext cx="571500" cy="571500"/>
          </a:xfrm>
          <a:prstGeom prst="rect">
            <a:avLst/>
          </a:prstGeom>
        </p:spPr>
      </p:pic>
      <p:pic>
        <p:nvPicPr>
          <p:cNvPr id="324" name="Graphic 323">
            <a:extLst>
              <a:ext uri="{FF2B5EF4-FFF2-40B4-BE49-F238E27FC236}">
                <a16:creationId xmlns:a16="http://schemas.microsoft.com/office/drawing/2014/main" id="{951A37EA-A420-52FC-51B8-29442ECF61F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901240" y="2108128"/>
            <a:ext cx="517489" cy="517489"/>
          </a:xfrm>
          <a:prstGeom prst="rect">
            <a:avLst/>
          </a:prstGeom>
        </p:spPr>
      </p:pic>
      <p:pic>
        <p:nvPicPr>
          <p:cNvPr id="326" name="Graphic 325">
            <a:extLst>
              <a:ext uri="{FF2B5EF4-FFF2-40B4-BE49-F238E27FC236}">
                <a16:creationId xmlns:a16="http://schemas.microsoft.com/office/drawing/2014/main" id="{FF573345-59DA-C6F8-0B46-3D1E28CFCE48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846917" y="4258715"/>
            <a:ext cx="571812" cy="571812"/>
          </a:xfrm>
          <a:prstGeom prst="rect">
            <a:avLst/>
          </a:prstGeom>
        </p:spPr>
      </p:pic>
      <p:grpSp>
        <p:nvGrpSpPr>
          <p:cNvPr id="327" name="HYPERLINKS KNOPPEN">
            <a:extLst>
              <a:ext uri="{FF2B5EF4-FFF2-40B4-BE49-F238E27FC236}">
                <a16:creationId xmlns:a16="http://schemas.microsoft.com/office/drawing/2014/main" id="{DA73EF69-FD65-768D-9CAA-B6556C71610F}"/>
              </a:ext>
            </a:extLst>
          </p:cNvPr>
          <p:cNvGrpSpPr/>
          <p:nvPr userDrawn="1"/>
        </p:nvGrpSpPr>
        <p:grpSpPr>
          <a:xfrm>
            <a:off x="3427799" y="1423041"/>
            <a:ext cx="8043476" cy="4372276"/>
            <a:chOff x="4304436" y="1956567"/>
            <a:chExt cx="8043476" cy="4372276"/>
          </a:xfrm>
        </p:grpSpPr>
        <p:sp>
          <p:nvSpPr>
            <p:cNvPr id="328" name="HYPERLINK1">
              <a:hlinkClick r:id="rId20"/>
              <a:extLst>
                <a:ext uri="{FF2B5EF4-FFF2-40B4-BE49-F238E27FC236}">
                  <a16:creationId xmlns:a16="http://schemas.microsoft.com/office/drawing/2014/main" id="{975BD621-FDF0-4D76-D854-C2C08724D8D4}"/>
                </a:ext>
              </a:extLst>
            </p:cNvPr>
            <p:cNvSpPr/>
            <p:nvPr userDrawn="1"/>
          </p:nvSpPr>
          <p:spPr>
            <a:xfrm>
              <a:off x="4306220" y="1956567"/>
              <a:ext cx="2619010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9" name="HYPERLINK2">
              <a:hlinkClick r:id="rId21"/>
              <a:extLst>
                <a:ext uri="{FF2B5EF4-FFF2-40B4-BE49-F238E27FC236}">
                  <a16:creationId xmlns:a16="http://schemas.microsoft.com/office/drawing/2014/main" id="{766828C0-0FDC-8248-2318-85E519DE78A6}"/>
                </a:ext>
              </a:extLst>
            </p:cNvPr>
            <p:cNvSpPr/>
            <p:nvPr userDrawn="1"/>
          </p:nvSpPr>
          <p:spPr>
            <a:xfrm>
              <a:off x="7016669" y="1956568"/>
              <a:ext cx="2619010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0" name="HYPERLINK3">
              <a:hlinkClick r:id="rId22"/>
              <a:extLst>
                <a:ext uri="{FF2B5EF4-FFF2-40B4-BE49-F238E27FC236}">
                  <a16:creationId xmlns:a16="http://schemas.microsoft.com/office/drawing/2014/main" id="{E51061DE-B314-3BC9-4A9C-4CDBEDA15902}"/>
                </a:ext>
              </a:extLst>
            </p:cNvPr>
            <p:cNvSpPr/>
            <p:nvPr userDrawn="1"/>
          </p:nvSpPr>
          <p:spPr>
            <a:xfrm>
              <a:off x="9735690" y="1956569"/>
              <a:ext cx="2612222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1" name="HYPERLINK4">
              <a:hlinkClick r:id="rId23"/>
              <a:extLst>
                <a:ext uri="{FF2B5EF4-FFF2-40B4-BE49-F238E27FC236}">
                  <a16:creationId xmlns:a16="http://schemas.microsoft.com/office/drawing/2014/main" id="{1883F9C2-8114-C0AE-A1AC-E1B31A53662D}"/>
                </a:ext>
              </a:extLst>
            </p:cNvPr>
            <p:cNvSpPr/>
            <p:nvPr userDrawn="1"/>
          </p:nvSpPr>
          <p:spPr>
            <a:xfrm>
              <a:off x="4304436" y="4178254"/>
              <a:ext cx="2619008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2" name="HYPERLINK5">
              <a:hlinkClick r:id="rId24"/>
              <a:extLst>
                <a:ext uri="{FF2B5EF4-FFF2-40B4-BE49-F238E27FC236}">
                  <a16:creationId xmlns:a16="http://schemas.microsoft.com/office/drawing/2014/main" id="{076974EE-2E76-7E90-82AB-C972379814FF}"/>
                </a:ext>
              </a:extLst>
            </p:cNvPr>
            <p:cNvSpPr/>
            <p:nvPr userDrawn="1"/>
          </p:nvSpPr>
          <p:spPr>
            <a:xfrm>
              <a:off x="7016670" y="4198596"/>
              <a:ext cx="2619901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3" name="HYPERLINK6">
              <a:hlinkClick r:id="rId25"/>
              <a:extLst>
                <a:ext uri="{FF2B5EF4-FFF2-40B4-BE49-F238E27FC236}">
                  <a16:creationId xmlns:a16="http://schemas.microsoft.com/office/drawing/2014/main" id="{C7552260-058A-EE6D-09A1-47E7CBF62AA2}"/>
                </a:ext>
              </a:extLst>
            </p:cNvPr>
            <p:cNvSpPr/>
            <p:nvPr userDrawn="1"/>
          </p:nvSpPr>
          <p:spPr>
            <a:xfrm>
              <a:off x="9727118" y="4189272"/>
              <a:ext cx="2620794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44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Digit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632D5D-A90B-D2B1-47A3-4C3307001C3E}"/>
              </a:ext>
            </a:extLst>
          </p:cNvPr>
          <p:cNvSpPr/>
          <p:nvPr/>
        </p:nvSpPr>
        <p:spPr>
          <a:xfrm>
            <a:off x="2271909" y="1104462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49659C9C-DC5D-D0BB-EA8D-E6CF1126029A}"/>
              </a:ext>
            </a:extLst>
          </p:cNvPr>
          <p:cNvSpPr/>
          <p:nvPr/>
        </p:nvSpPr>
        <p:spPr>
          <a:xfrm>
            <a:off x="1512083" y="344636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18923D7B-20D6-582F-7E76-D16285387676}"/>
              </a:ext>
            </a:extLst>
          </p:cNvPr>
          <p:cNvSpPr/>
          <p:nvPr/>
        </p:nvSpPr>
        <p:spPr>
          <a:xfrm>
            <a:off x="3031735" y="344636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9F2F2BDE-BC7F-5559-3A53-CFB8D21D5D99}"/>
              </a:ext>
            </a:extLst>
          </p:cNvPr>
          <p:cNvSpPr/>
          <p:nvPr/>
        </p:nvSpPr>
        <p:spPr>
          <a:xfrm>
            <a:off x="1512083" y="1864288"/>
            <a:ext cx="2279477" cy="2279477"/>
          </a:xfrm>
          <a:custGeom>
            <a:avLst/>
            <a:gdLst>
              <a:gd name="connsiteX0" fmla="*/ 2509018 w 2509024"/>
              <a:gd name="connsiteY0" fmla="*/ 2509018 h 2509024"/>
              <a:gd name="connsiteX1" fmla="*/ -7 w 2509024"/>
              <a:gd name="connsiteY1" fmla="*/ -7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9024" h="2509024">
                <a:moveTo>
                  <a:pt x="2509018" y="2509018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34EA49E-24FF-F55B-05DF-359E2FFA6D09}"/>
              </a:ext>
            </a:extLst>
          </p:cNvPr>
          <p:cNvSpPr/>
          <p:nvPr/>
        </p:nvSpPr>
        <p:spPr>
          <a:xfrm>
            <a:off x="3791561" y="4143765"/>
            <a:ext cx="10854" cy="2279477"/>
          </a:xfrm>
          <a:custGeom>
            <a:avLst/>
            <a:gdLst>
              <a:gd name="connsiteX0" fmla="*/ -7 w 11947"/>
              <a:gd name="connsiteY0" fmla="*/ -7 h 2509024"/>
              <a:gd name="connsiteX1" fmla="*/ -7 w 11947"/>
              <a:gd name="connsiteY1" fmla="*/ 2509018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2509024">
                <a:moveTo>
                  <a:pt x="-7" y="-7"/>
                </a:moveTo>
                <a:lnTo>
                  <a:pt x="-7" y="2509018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E9506D2E-1797-B67D-71E3-C13E2047392C}"/>
              </a:ext>
            </a:extLst>
          </p:cNvPr>
          <p:cNvSpPr/>
          <p:nvPr/>
        </p:nvSpPr>
        <p:spPr>
          <a:xfrm>
            <a:off x="752257" y="1104462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Vrije vorm: vorm 24">
            <a:extLst>
              <a:ext uri="{FF2B5EF4-FFF2-40B4-BE49-F238E27FC236}">
                <a16:creationId xmlns:a16="http://schemas.microsoft.com/office/drawing/2014/main" id="{45C43DA7-476C-9559-7ABF-CDA744749DC3}"/>
              </a:ext>
            </a:extLst>
          </p:cNvPr>
          <p:cNvSpPr/>
          <p:nvPr/>
        </p:nvSpPr>
        <p:spPr>
          <a:xfrm>
            <a:off x="1512083" y="3383940"/>
            <a:ext cx="759825" cy="759825"/>
          </a:xfrm>
          <a:custGeom>
            <a:avLst/>
            <a:gdLst>
              <a:gd name="connsiteX0" fmla="*/ -7 w 836341"/>
              <a:gd name="connsiteY0" fmla="*/ -7 h 836341"/>
              <a:gd name="connsiteX1" fmla="*/ 836335 w 836341"/>
              <a:gd name="connsiteY1" fmla="*/ 836334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-7" y="-7"/>
                </a:moveTo>
                <a:lnTo>
                  <a:pt x="836335" y="836334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27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2439F630-76E2-3A05-C0B6-F3A14A03CF59}"/>
              </a:ext>
            </a:extLst>
          </p:cNvPr>
          <p:cNvSpPr/>
          <p:nvPr/>
        </p:nvSpPr>
        <p:spPr>
          <a:xfrm>
            <a:off x="752257" y="2624114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7814B93F-116E-8067-DE96-90093825AF0F}"/>
              </a:ext>
            </a:extLst>
          </p:cNvPr>
          <p:cNvSpPr/>
          <p:nvPr/>
        </p:nvSpPr>
        <p:spPr>
          <a:xfrm>
            <a:off x="752257" y="4143765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id="{BD0B5104-BF46-6CE9-8695-CAD68929F25B}"/>
              </a:ext>
            </a:extLst>
          </p:cNvPr>
          <p:cNvSpPr/>
          <p:nvPr/>
        </p:nvSpPr>
        <p:spPr>
          <a:xfrm>
            <a:off x="2271909" y="4143765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Vrije vorm: vorm 31">
            <a:extLst>
              <a:ext uri="{FF2B5EF4-FFF2-40B4-BE49-F238E27FC236}">
                <a16:creationId xmlns:a16="http://schemas.microsoft.com/office/drawing/2014/main" id="{F5768EF8-0301-EFC2-92CF-967EF3B1B81A}"/>
              </a:ext>
            </a:extLst>
          </p:cNvPr>
          <p:cNvSpPr/>
          <p:nvPr/>
        </p:nvSpPr>
        <p:spPr>
          <a:xfrm>
            <a:off x="1512083" y="4903591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08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90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204" grpId="0" animBg="1"/>
      <p:bldP spid="204" grpId="1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Health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-31723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87" name="Tijdelijke aanduiding voor tekst 411">
            <a:extLst>
              <a:ext uri="{FF2B5EF4-FFF2-40B4-BE49-F238E27FC236}">
                <a16:creationId xmlns:a16="http://schemas.microsoft.com/office/drawing/2014/main" id="{2DD235E8-9887-7DB1-1767-962D38F47A0D}"/>
              </a:ext>
            </a:extLst>
          </p:cNvPr>
          <p:cNvSpPr txBox="1">
            <a:spLocks/>
          </p:cNvSpPr>
          <p:nvPr userDrawn="1"/>
        </p:nvSpPr>
        <p:spPr>
          <a:xfrm>
            <a:off x="-22812" y="357116"/>
            <a:ext cx="1588678" cy="4539078"/>
          </a:xfrm>
          <a:custGeom>
            <a:avLst/>
            <a:gdLst>
              <a:gd name="connsiteX0" fmla="*/ 0 w 1588678"/>
              <a:gd name="connsiteY0" fmla="*/ 0 h 4539078"/>
              <a:gd name="connsiteX1" fmla="*/ 75652 w 1588678"/>
              <a:gd name="connsiteY1" fmla="*/ 0 h 4539078"/>
              <a:gd name="connsiteX2" fmla="*/ 811307 w 1588678"/>
              <a:gd name="connsiteY2" fmla="*/ 722686 h 4539078"/>
              <a:gd name="connsiteX3" fmla="*/ 1588678 w 1588678"/>
              <a:gd name="connsiteY3" fmla="*/ 1513026 h 4539078"/>
              <a:gd name="connsiteX4" fmla="*/ 811307 w 1588678"/>
              <a:gd name="connsiteY4" fmla="*/ 2303366 h 4539078"/>
              <a:gd name="connsiteX5" fmla="*/ 75652 w 1588678"/>
              <a:gd name="connsiteY5" fmla="*/ 3026052 h 4539078"/>
              <a:gd name="connsiteX6" fmla="*/ 811307 w 1588678"/>
              <a:gd name="connsiteY6" fmla="*/ 3748738 h 4539078"/>
              <a:gd name="connsiteX7" fmla="*/ 1588678 w 1588678"/>
              <a:gd name="connsiteY7" fmla="*/ 4539078 h 4539078"/>
              <a:gd name="connsiteX8" fmla="*/ 1513026 w 1588678"/>
              <a:gd name="connsiteY8" fmla="*/ 4539078 h 4539078"/>
              <a:gd name="connsiteX9" fmla="*/ 777372 w 1588678"/>
              <a:gd name="connsiteY9" fmla="*/ 3816392 h 4539078"/>
              <a:gd name="connsiteX10" fmla="*/ 0 w 1588678"/>
              <a:gd name="connsiteY10" fmla="*/ 3026052 h 4539078"/>
              <a:gd name="connsiteX11" fmla="*/ 777372 w 1588678"/>
              <a:gd name="connsiteY11" fmla="*/ 2235712 h 4539078"/>
              <a:gd name="connsiteX12" fmla="*/ 1513026 w 1588678"/>
              <a:gd name="connsiteY12" fmla="*/ 1513026 h 4539078"/>
              <a:gd name="connsiteX13" fmla="*/ 777372 w 1588678"/>
              <a:gd name="connsiteY13" fmla="*/ 790340 h 4539078"/>
              <a:gd name="connsiteX14" fmla="*/ 0 w 1588678"/>
              <a:gd name="connsiteY14" fmla="*/ 0 h 453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8678" h="4539078">
                <a:moveTo>
                  <a:pt x="0" y="0"/>
                </a:moveTo>
                <a:lnTo>
                  <a:pt x="75652" y="0"/>
                </a:lnTo>
                <a:cubicBezTo>
                  <a:pt x="75652" y="354913"/>
                  <a:pt x="432942" y="533558"/>
                  <a:pt x="811307" y="722686"/>
                </a:cubicBezTo>
                <a:cubicBezTo>
                  <a:pt x="1193454" y="913760"/>
                  <a:pt x="1588678" y="1111750"/>
                  <a:pt x="1588678" y="1513026"/>
                </a:cubicBezTo>
                <a:cubicBezTo>
                  <a:pt x="1588678" y="1914302"/>
                  <a:pt x="1193454" y="2112292"/>
                  <a:pt x="811307" y="2303366"/>
                </a:cubicBezTo>
                <a:cubicBezTo>
                  <a:pt x="433050" y="2492494"/>
                  <a:pt x="75652" y="2670815"/>
                  <a:pt x="75652" y="3026052"/>
                </a:cubicBezTo>
                <a:cubicBezTo>
                  <a:pt x="75652" y="3381289"/>
                  <a:pt x="432942" y="3559610"/>
                  <a:pt x="811307" y="3748738"/>
                </a:cubicBezTo>
                <a:cubicBezTo>
                  <a:pt x="1193454" y="3939812"/>
                  <a:pt x="1588678" y="4137478"/>
                  <a:pt x="1588678" y="4539078"/>
                </a:cubicBezTo>
                <a:lnTo>
                  <a:pt x="1513026" y="4539078"/>
                </a:lnTo>
                <a:cubicBezTo>
                  <a:pt x="1513026" y="4184166"/>
                  <a:pt x="1155736" y="4005520"/>
                  <a:pt x="777372" y="3816392"/>
                </a:cubicBezTo>
                <a:cubicBezTo>
                  <a:pt x="395225" y="3625319"/>
                  <a:pt x="0" y="3427328"/>
                  <a:pt x="0" y="3026052"/>
                </a:cubicBezTo>
                <a:cubicBezTo>
                  <a:pt x="0" y="2624776"/>
                  <a:pt x="395225" y="2426786"/>
                  <a:pt x="777372" y="2235712"/>
                </a:cubicBezTo>
                <a:cubicBezTo>
                  <a:pt x="1155628" y="2046584"/>
                  <a:pt x="1513026" y="1868263"/>
                  <a:pt x="1513026" y="1513026"/>
                </a:cubicBezTo>
                <a:cubicBezTo>
                  <a:pt x="1513026" y="1157789"/>
                  <a:pt x="1155736" y="979468"/>
                  <a:pt x="777372" y="790340"/>
                </a:cubicBezTo>
                <a:cubicBezTo>
                  <a:pt x="395225" y="599266"/>
                  <a:pt x="0" y="40160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 hidden="1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 hidden="1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 hidden="1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 hidden="1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 hidden="1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 hidden="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85" name="Vrije vorm: vorm 84">
            <a:extLst>
              <a:ext uri="{FF2B5EF4-FFF2-40B4-BE49-F238E27FC236}">
                <a16:creationId xmlns:a16="http://schemas.microsoft.com/office/drawing/2014/main" id="{E639F2F6-22F6-E6C0-30E7-C9A4563FD620}"/>
              </a:ext>
            </a:extLst>
          </p:cNvPr>
          <p:cNvSpPr/>
          <p:nvPr/>
        </p:nvSpPr>
        <p:spPr>
          <a:xfrm>
            <a:off x="3715579" y="2548131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 hidden="1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 hidden="1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 hidden="1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 hidden="1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 hidden="1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 hidden="1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 hidden="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 userDrawn="1"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 hidden="1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 userDrawn="1"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7" name="Vrije vorm: vorm 136">
            <a:extLst>
              <a:ext uri="{FF2B5EF4-FFF2-40B4-BE49-F238E27FC236}">
                <a16:creationId xmlns:a16="http://schemas.microsoft.com/office/drawing/2014/main" id="{54FAEAC3-B54A-3D25-2565-095439C1DC7D}"/>
              </a:ext>
            </a:extLst>
          </p:cNvPr>
          <p:cNvSpPr/>
          <p:nvPr/>
        </p:nvSpPr>
        <p:spPr>
          <a:xfrm>
            <a:off x="3715579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7"/>
                  <a:pt x="83627" y="11708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6" name="Tijdelijke aanduiding voor tekst 417">
            <a:extLst>
              <a:ext uri="{FF2B5EF4-FFF2-40B4-BE49-F238E27FC236}">
                <a16:creationId xmlns:a16="http://schemas.microsoft.com/office/drawing/2014/main" id="{ADC484E1-43F7-BCD9-2A0F-B8E1A1ADEDC6}"/>
              </a:ext>
            </a:extLst>
          </p:cNvPr>
          <p:cNvSpPr txBox="1">
            <a:spLocks/>
          </p:cNvSpPr>
          <p:nvPr userDrawn="1"/>
        </p:nvSpPr>
        <p:spPr>
          <a:xfrm>
            <a:off x="2246727" y="1113629"/>
            <a:ext cx="1588678" cy="5329418"/>
          </a:xfrm>
          <a:custGeom>
            <a:avLst/>
            <a:gdLst>
              <a:gd name="connsiteX0" fmla="*/ 1513026 w 1588678"/>
              <a:gd name="connsiteY0" fmla="*/ 0 h 5329418"/>
              <a:gd name="connsiteX1" fmla="*/ 1588678 w 1588678"/>
              <a:gd name="connsiteY1" fmla="*/ 0 h 5329418"/>
              <a:gd name="connsiteX2" fmla="*/ 811307 w 1588678"/>
              <a:gd name="connsiteY2" fmla="*/ 790340 h 5329418"/>
              <a:gd name="connsiteX3" fmla="*/ 75652 w 1588678"/>
              <a:gd name="connsiteY3" fmla="*/ 1513026 h 5329418"/>
              <a:gd name="connsiteX4" fmla="*/ 811307 w 1588678"/>
              <a:gd name="connsiteY4" fmla="*/ 2235712 h 5329418"/>
              <a:gd name="connsiteX5" fmla="*/ 1588678 w 1588678"/>
              <a:gd name="connsiteY5" fmla="*/ 3026052 h 5329418"/>
              <a:gd name="connsiteX6" fmla="*/ 811307 w 1588678"/>
              <a:gd name="connsiteY6" fmla="*/ 3816392 h 5329418"/>
              <a:gd name="connsiteX7" fmla="*/ 75652 w 1588678"/>
              <a:gd name="connsiteY7" fmla="*/ 4539078 h 5329418"/>
              <a:gd name="connsiteX8" fmla="*/ 811307 w 1588678"/>
              <a:gd name="connsiteY8" fmla="*/ 5261764 h 5329418"/>
              <a:gd name="connsiteX9" fmla="*/ 777372 w 1588678"/>
              <a:gd name="connsiteY9" fmla="*/ 5329418 h 5329418"/>
              <a:gd name="connsiteX10" fmla="*/ 0 w 1588678"/>
              <a:gd name="connsiteY10" fmla="*/ 4539078 h 5329418"/>
              <a:gd name="connsiteX11" fmla="*/ 777372 w 1588678"/>
              <a:gd name="connsiteY11" fmla="*/ 3748738 h 5329418"/>
              <a:gd name="connsiteX12" fmla="*/ 1513026 w 1588678"/>
              <a:gd name="connsiteY12" fmla="*/ 3026052 h 5329418"/>
              <a:gd name="connsiteX13" fmla="*/ 777372 w 1588678"/>
              <a:gd name="connsiteY13" fmla="*/ 2303366 h 5329418"/>
              <a:gd name="connsiteX14" fmla="*/ 0 w 1588678"/>
              <a:gd name="connsiteY14" fmla="*/ 1513026 h 5329418"/>
              <a:gd name="connsiteX15" fmla="*/ 777372 w 1588678"/>
              <a:gd name="connsiteY15" fmla="*/ 722686 h 5329418"/>
              <a:gd name="connsiteX16" fmla="*/ 1513026 w 1588678"/>
              <a:gd name="connsiteY16" fmla="*/ 0 h 532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8678" h="5329418">
                <a:moveTo>
                  <a:pt x="1513026" y="0"/>
                </a:moveTo>
                <a:lnTo>
                  <a:pt x="1588678" y="0"/>
                </a:lnTo>
                <a:cubicBezTo>
                  <a:pt x="1588678" y="401600"/>
                  <a:pt x="1193454" y="599266"/>
                  <a:pt x="811307" y="790340"/>
                </a:cubicBezTo>
                <a:cubicBezTo>
                  <a:pt x="433050" y="979468"/>
                  <a:pt x="75652" y="1157789"/>
                  <a:pt x="75652" y="1513026"/>
                </a:cubicBezTo>
                <a:cubicBezTo>
                  <a:pt x="75652" y="1868263"/>
                  <a:pt x="432942" y="2046584"/>
                  <a:pt x="811307" y="2235712"/>
                </a:cubicBezTo>
                <a:cubicBezTo>
                  <a:pt x="1193454" y="2426786"/>
                  <a:pt x="1588678" y="2624776"/>
                  <a:pt x="1588678" y="3026052"/>
                </a:cubicBezTo>
                <a:cubicBezTo>
                  <a:pt x="1588678" y="3427328"/>
                  <a:pt x="1193454" y="3625319"/>
                  <a:pt x="811307" y="3816392"/>
                </a:cubicBezTo>
                <a:cubicBezTo>
                  <a:pt x="433050" y="4005520"/>
                  <a:pt x="75652" y="4183841"/>
                  <a:pt x="75652" y="4539078"/>
                </a:cubicBezTo>
                <a:cubicBezTo>
                  <a:pt x="75652" y="4894315"/>
                  <a:pt x="432942" y="5072636"/>
                  <a:pt x="811307" y="5261764"/>
                </a:cubicBezTo>
                <a:lnTo>
                  <a:pt x="777372" y="5329418"/>
                </a:lnTo>
                <a:cubicBezTo>
                  <a:pt x="395225" y="5138345"/>
                  <a:pt x="0" y="4940354"/>
                  <a:pt x="0" y="4539078"/>
                </a:cubicBezTo>
                <a:cubicBezTo>
                  <a:pt x="0" y="4137802"/>
                  <a:pt x="395225" y="3939812"/>
                  <a:pt x="777372" y="3748738"/>
                </a:cubicBezTo>
                <a:cubicBezTo>
                  <a:pt x="1155628" y="3559610"/>
                  <a:pt x="1513026" y="3381289"/>
                  <a:pt x="1513026" y="3026052"/>
                </a:cubicBezTo>
                <a:cubicBezTo>
                  <a:pt x="1513026" y="2670815"/>
                  <a:pt x="1155736" y="2492494"/>
                  <a:pt x="777372" y="2303366"/>
                </a:cubicBezTo>
                <a:cubicBezTo>
                  <a:pt x="395225" y="2112293"/>
                  <a:pt x="0" y="1914302"/>
                  <a:pt x="0" y="1513026"/>
                </a:cubicBezTo>
                <a:cubicBezTo>
                  <a:pt x="0" y="1111750"/>
                  <a:pt x="395225" y="913760"/>
                  <a:pt x="777372" y="722686"/>
                </a:cubicBezTo>
                <a:cubicBezTo>
                  <a:pt x="1155628" y="533558"/>
                  <a:pt x="1513026" y="355237"/>
                  <a:pt x="1513026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88" name="Tijdelijke aanduiding voor tekst 416">
            <a:extLst>
              <a:ext uri="{FF2B5EF4-FFF2-40B4-BE49-F238E27FC236}">
                <a16:creationId xmlns:a16="http://schemas.microsoft.com/office/drawing/2014/main" id="{D47B58B3-9CFE-D1C3-CC9C-746A34AA2C29}"/>
              </a:ext>
            </a:extLst>
          </p:cNvPr>
          <p:cNvSpPr txBox="1">
            <a:spLocks/>
          </p:cNvSpPr>
          <p:nvPr userDrawn="1"/>
        </p:nvSpPr>
        <p:spPr>
          <a:xfrm>
            <a:off x="1490214" y="1098475"/>
            <a:ext cx="1588678" cy="4606732"/>
          </a:xfrm>
          <a:custGeom>
            <a:avLst/>
            <a:gdLst>
              <a:gd name="connsiteX0" fmla="*/ 811307 w 1588678"/>
              <a:gd name="connsiteY0" fmla="*/ 0 h 4606732"/>
              <a:gd name="connsiteX1" fmla="*/ 1588678 w 1588678"/>
              <a:gd name="connsiteY1" fmla="*/ 790340 h 4606732"/>
              <a:gd name="connsiteX2" fmla="*/ 811307 w 1588678"/>
              <a:gd name="connsiteY2" fmla="*/ 1580680 h 4606732"/>
              <a:gd name="connsiteX3" fmla="*/ 75652 w 1588678"/>
              <a:gd name="connsiteY3" fmla="*/ 2303366 h 4606732"/>
              <a:gd name="connsiteX4" fmla="*/ 811307 w 1588678"/>
              <a:gd name="connsiteY4" fmla="*/ 3026052 h 4606732"/>
              <a:gd name="connsiteX5" fmla="*/ 1588678 w 1588678"/>
              <a:gd name="connsiteY5" fmla="*/ 3816392 h 4606732"/>
              <a:gd name="connsiteX6" fmla="*/ 811307 w 1588678"/>
              <a:gd name="connsiteY6" fmla="*/ 4606732 h 4606732"/>
              <a:gd name="connsiteX7" fmla="*/ 777372 w 1588678"/>
              <a:gd name="connsiteY7" fmla="*/ 4539078 h 4606732"/>
              <a:gd name="connsiteX8" fmla="*/ 1513026 w 1588678"/>
              <a:gd name="connsiteY8" fmla="*/ 3816392 h 4606732"/>
              <a:gd name="connsiteX9" fmla="*/ 777372 w 1588678"/>
              <a:gd name="connsiteY9" fmla="*/ 3093706 h 4606732"/>
              <a:gd name="connsiteX10" fmla="*/ 0 w 1588678"/>
              <a:gd name="connsiteY10" fmla="*/ 2303366 h 4606732"/>
              <a:gd name="connsiteX11" fmla="*/ 777372 w 1588678"/>
              <a:gd name="connsiteY11" fmla="*/ 1513026 h 4606732"/>
              <a:gd name="connsiteX12" fmla="*/ 1513026 w 1588678"/>
              <a:gd name="connsiteY12" fmla="*/ 790340 h 4606732"/>
              <a:gd name="connsiteX13" fmla="*/ 777372 w 1588678"/>
              <a:gd name="connsiteY13" fmla="*/ 67654 h 4606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8678" h="4606732">
                <a:moveTo>
                  <a:pt x="811307" y="0"/>
                </a:moveTo>
                <a:cubicBezTo>
                  <a:pt x="1193454" y="191074"/>
                  <a:pt x="1588678" y="389064"/>
                  <a:pt x="1588678" y="790340"/>
                </a:cubicBezTo>
                <a:cubicBezTo>
                  <a:pt x="1588678" y="1191616"/>
                  <a:pt x="1193454" y="1389606"/>
                  <a:pt x="811307" y="1580680"/>
                </a:cubicBezTo>
                <a:cubicBezTo>
                  <a:pt x="433050" y="1769808"/>
                  <a:pt x="75652" y="1948129"/>
                  <a:pt x="75652" y="2303366"/>
                </a:cubicBezTo>
                <a:cubicBezTo>
                  <a:pt x="75652" y="2658603"/>
                  <a:pt x="432942" y="2836924"/>
                  <a:pt x="811307" y="3026052"/>
                </a:cubicBezTo>
                <a:cubicBezTo>
                  <a:pt x="1193454" y="3217126"/>
                  <a:pt x="1588678" y="3415116"/>
                  <a:pt x="1588678" y="3816392"/>
                </a:cubicBezTo>
                <a:cubicBezTo>
                  <a:pt x="1588678" y="4217668"/>
                  <a:pt x="1193454" y="4415659"/>
                  <a:pt x="811307" y="4606732"/>
                </a:cubicBezTo>
                <a:lnTo>
                  <a:pt x="777372" y="4539078"/>
                </a:lnTo>
                <a:cubicBezTo>
                  <a:pt x="1155628" y="4349950"/>
                  <a:pt x="1513026" y="4171629"/>
                  <a:pt x="1513026" y="3816392"/>
                </a:cubicBezTo>
                <a:cubicBezTo>
                  <a:pt x="1513026" y="3461155"/>
                  <a:pt x="1155736" y="3282834"/>
                  <a:pt x="777372" y="3093706"/>
                </a:cubicBezTo>
                <a:cubicBezTo>
                  <a:pt x="395225" y="2902633"/>
                  <a:pt x="0" y="2704642"/>
                  <a:pt x="0" y="2303366"/>
                </a:cubicBezTo>
                <a:cubicBezTo>
                  <a:pt x="0" y="1902090"/>
                  <a:pt x="395225" y="1704100"/>
                  <a:pt x="777372" y="1513026"/>
                </a:cubicBezTo>
                <a:cubicBezTo>
                  <a:pt x="1155628" y="1323898"/>
                  <a:pt x="1513026" y="1145577"/>
                  <a:pt x="1513026" y="790340"/>
                </a:cubicBezTo>
                <a:cubicBezTo>
                  <a:pt x="1513026" y="435103"/>
                  <a:pt x="1155736" y="256782"/>
                  <a:pt x="777372" y="67654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F57A31A3-FE58-E4BD-543A-E6C8F5BCD89E}"/>
              </a:ext>
            </a:extLst>
          </p:cNvPr>
          <p:cNvGrpSpPr/>
          <p:nvPr userDrawn="1"/>
        </p:nvGrpSpPr>
        <p:grpSpPr>
          <a:xfrm>
            <a:off x="-66454" y="268654"/>
            <a:ext cx="151965" cy="151965"/>
            <a:chOff x="1436100" y="268654"/>
            <a:chExt cx="151965" cy="151965"/>
          </a:xfrm>
        </p:grpSpPr>
        <p:sp>
          <p:nvSpPr>
            <p:cNvPr id="92" name="Vrije vorm: vorm 91" hidden="1">
              <a:extLst>
                <a:ext uri="{FF2B5EF4-FFF2-40B4-BE49-F238E27FC236}">
                  <a16:creationId xmlns:a16="http://schemas.microsoft.com/office/drawing/2014/main" id="{A6C9CE4D-07F3-1842-5C4C-DA8FC80D1764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4177170-AD99-DC9A-118D-1583C2A228AA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 hidden="1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9921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10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57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" fill="hold"/>
                                        <p:tgtEl>
                                          <p:spTgt spid="13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5" dur="100" fill="hold"/>
                                        <p:tgtEl>
                                          <p:spTgt spid="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87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3" grpId="1" animBg="1"/>
      <p:bldP spid="45" grpId="0" animBg="1"/>
      <p:bldP spid="45" grpId="1" animBg="1"/>
      <p:bldP spid="85" grpId="0" animBg="1"/>
      <p:bldP spid="85" grpId="1" animBg="1"/>
      <p:bldP spid="133" grpId="0" animBg="1"/>
      <p:bldP spid="133" grpId="1" animBg="1"/>
      <p:bldP spid="137" grpId="0" animBg="1"/>
      <p:bldP spid="137" grpId="1" animBg="1"/>
      <p:bldP spid="147" grpId="0" animBg="1"/>
      <p:bldP spid="147" grpId="1" animBg="1"/>
      <p:bldP spid="185" grpId="0" animBg="1"/>
      <p:bldP spid="185" grpId="1" animBg="1"/>
      <p:bldP spid="190" grpId="0" animBg="1"/>
      <p:bldP spid="86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uiExpand="1" build="p" animBg="1">
        <p:tmplLst>
          <p:tmpl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Safe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AE0434C8-2448-7E69-74EF-3C0916E3AC85}"/>
              </a:ext>
            </a:extLst>
          </p:cNvPr>
          <p:cNvSpPr/>
          <p:nvPr/>
        </p:nvSpPr>
        <p:spPr>
          <a:xfrm>
            <a:off x="0" y="1823361"/>
            <a:ext cx="1508078" cy="76254"/>
          </a:xfrm>
          <a:custGeom>
            <a:avLst/>
            <a:gdLst>
              <a:gd name="connsiteX0" fmla="*/ 0 w 3050191"/>
              <a:gd name="connsiteY0" fmla="*/ 0 h 76254"/>
              <a:gd name="connsiteX1" fmla="*/ 3050192 w 3050191"/>
              <a:gd name="connsiteY1" fmla="*/ 0 h 76254"/>
              <a:gd name="connsiteX2" fmla="*/ 3050192 w 3050191"/>
              <a:gd name="connsiteY2" fmla="*/ 76255 h 76254"/>
              <a:gd name="connsiteX3" fmla="*/ 0 w 3050191"/>
              <a:gd name="connsiteY3" fmla="*/ 76255 h 7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191" h="76254">
                <a:moveTo>
                  <a:pt x="0" y="0"/>
                </a:moveTo>
                <a:lnTo>
                  <a:pt x="3050192" y="0"/>
                </a:lnTo>
                <a:lnTo>
                  <a:pt x="3050192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79DD668C-A24B-A35D-3241-5A8D2F134F95}"/>
              </a:ext>
            </a:extLst>
          </p:cNvPr>
          <p:cNvSpPr/>
          <p:nvPr/>
        </p:nvSpPr>
        <p:spPr>
          <a:xfrm>
            <a:off x="732912" y="297365"/>
            <a:ext cx="2341458" cy="2341566"/>
          </a:xfrm>
          <a:custGeom>
            <a:avLst/>
            <a:gdLst>
              <a:gd name="connsiteX0" fmla="*/ 53814 w 2341458"/>
              <a:gd name="connsiteY0" fmla="*/ 2341567 h 2341566"/>
              <a:gd name="connsiteX1" fmla="*/ 0 w 2341458"/>
              <a:gd name="connsiteY1" fmla="*/ 2287644 h 2341566"/>
              <a:gd name="connsiteX2" fmla="*/ 2287644 w 2341458"/>
              <a:gd name="connsiteY2" fmla="*/ 0 h 2341566"/>
              <a:gd name="connsiteX3" fmla="*/ 2341458 w 2341458"/>
              <a:gd name="connsiteY3" fmla="*/ 53923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53814" y="2341567"/>
                </a:moveTo>
                <a:lnTo>
                  <a:pt x="0" y="2287644"/>
                </a:lnTo>
                <a:lnTo>
                  <a:pt x="2287644" y="0"/>
                </a:lnTo>
                <a:lnTo>
                  <a:pt x="2341458" y="53923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9191DC5-3F3B-854F-47F4-1AD15BAEC707}"/>
              </a:ext>
            </a:extLst>
          </p:cNvPr>
          <p:cNvSpPr/>
          <p:nvPr/>
        </p:nvSpPr>
        <p:spPr>
          <a:xfrm>
            <a:off x="718623" y="4105341"/>
            <a:ext cx="2341458" cy="2341566"/>
          </a:xfrm>
          <a:custGeom>
            <a:avLst/>
            <a:gdLst>
              <a:gd name="connsiteX0" fmla="*/ 2287644 w 2341458"/>
              <a:gd name="connsiteY0" fmla="*/ 2341567 h 2341566"/>
              <a:gd name="connsiteX1" fmla="*/ 0 w 2341458"/>
              <a:gd name="connsiteY1" fmla="*/ 53923 h 2341566"/>
              <a:gd name="connsiteX2" fmla="*/ 53814 w 2341458"/>
              <a:gd name="connsiteY2" fmla="*/ 0 h 2341566"/>
              <a:gd name="connsiteX3" fmla="*/ 2341458 w 2341458"/>
              <a:gd name="connsiteY3" fmla="*/ 2287644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2287644" y="2341567"/>
                </a:moveTo>
                <a:lnTo>
                  <a:pt x="0" y="53923"/>
                </a:lnTo>
                <a:lnTo>
                  <a:pt x="53814" y="0"/>
                </a:lnTo>
                <a:lnTo>
                  <a:pt x="2341458" y="2287644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9BFA9729-F601-337B-2A6A-F2DEEE3A9753}"/>
              </a:ext>
            </a:extLst>
          </p:cNvPr>
          <p:cNvSpPr/>
          <p:nvPr/>
        </p:nvSpPr>
        <p:spPr>
          <a:xfrm>
            <a:off x="703383" y="2580245"/>
            <a:ext cx="3104005" cy="3104114"/>
          </a:xfrm>
          <a:custGeom>
            <a:avLst/>
            <a:gdLst>
              <a:gd name="connsiteX0" fmla="*/ 3050192 w 3104005"/>
              <a:gd name="connsiteY0" fmla="*/ 3104115 h 3104114"/>
              <a:gd name="connsiteX1" fmla="*/ 0 w 3104005"/>
              <a:gd name="connsiteY1" fmla="*/ 53923 h 3104114"/>
              <a:gd name="connsiteX2" fmla="*/ 53814 w 3104005"/>
              <a:gd name="connsiteY2" fmla="*/ 0 h 3104114"/>
              <a:gd name="connsiteX3" fmla="*/ 3104006 w 3104005"/>
              <a:gd name="connsiteY3" fmla="*/ 3050192 h 31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005" h="3104114">
                <a:moveTo>
                  <a:pt x="3050192" y="3104115"/>
                </a:moveTo>
                <a:lnTo>
                  <a:pt x="0" y="53923"/>
                </a:lnTo>
                <a:lnTo>
                  <a:pt x="53814" y="0"/>
                </a:lnTo>
                <a:lnTo>
                  <a:pt x="3104006" y="3050192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8196DABD-960E-A993-D9AA-6518B8DD192C}"/>
              </a:ext>
            </a:extLst>
          </p:cNvPr>
          <p:cNvSpPr/>
          <p:nvPr/>
        </p:nvSpPr>
        <p:spPr>
          <a:xfrm>
            <a:off x="1481171" y="1817697"/>
            <a:ext cx="1578910" cy="1579018"/>
          </a:xfrm>
          <a:custGeom>
            <a:avLst/>
            <a:gdLst>
              <a:gd name="connsiteX0" fmla="*/ 1525096 w 1578910"/>
              <a:gd name="connsiteY0" fmla="*/ 1579019 h 1579018"/>
              <a:gd name="connsiteX1" fmla="*/ 0 w 1578910"/>
              <a:gd name="connsiteY1" fmla="*/ 53923 h 1579018"/>
              <a:gd name="connsiteX2" fmla="*/ 53814 w 1578910"/>
              <a:gd name="connsiteY2" fmla="*/ 0 h 1579018"/>
              <a:gd name="connsiteX3" fmla="*/ 1578910 w 1578910"/>
              <a:gd name="connsiteY3" fmla="*/ 1525096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1525096" y="1579019"/>
                </a:moveTo>
                <a:lnTo>
                  <a:pt x="0" y="53923"/>
                </a:lnTo>
                <a:lnTo>
                  <a:pt x="53814" y="0"/>
                </a:lnTo>
                <a:lnTo>
                  <a:pt x="1578910" y="1525096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8895D56B-C384-1A50-BEBF-9103DE5E4669}"/>
              </a:ext>
            </a:extLst>
          </p:cNvPr>
          <p:cNvSpPr/>
          <p:nvPr/>
        </p:nvSpPr>
        <p:spPr>
          <a:xfrm>
            <a:off x="1481171" y="3342793"/>
            <a:ext cx="1578910" cy="1579018"/>
          </a:xfrm>
          <a:custGeom>
            <a:avLst/>
            <a:gdLst>
              <a:gd name="connsiteX0" fmla="*/ 53814 w 1578910"/>
              <a:gd name="connsiteY0" fmla="*/ 1579019 h 1579018"/>
              <a:gd name="connsiteX1" fmla="*/ 0 w 1578910"/>
              <a:gd name="connsiteY1" fmla="*/ 1525096 h 1579018"/>
              <a:gd name="connsiteX2" fmla="*/ 1525096 w 1578910"/>
              <a:gd name="connsiteY2" fmla="*/ 0 h 1579018"/>
              <a:gd name="connsiteX3" fmla="*/ 1578910 w 1578910"/>
              <a:gd name="connsiteY3" fmla="*/ 53923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53814" y="1579019"/>
                </a:moveTo>
                <a:lnTo>
                  <a:pt x="0" y="1525096"/>
                </a:lnTo>
                <a:lnTo>
                  <a:pt x="1525096" y="0"/>
                </a:lnTo>
                <a:lnTo>
                  <a:pt x="1578910" y="53923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81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8" name="Vrije vorm: vorm 97">
            <a:extLst>
              <a:ext uri="{FF2B5EF4-FFF2-40B4-BE49-F238E27FC236}">
                <a16:creationId xmlns:a16="http://schemas.microsoft.com/office/drawing/2014/main" id="{516CB248-0808-4933-9073-74E3E23C9CF4}"/>
              </a:ext>
            </a:extLst>
          </p:cNvPr>
          <p:cNvSpPr/>
          <p:nvPr userDrawn="1"/>
        </p:nvSpPr>
        <p:spPr>
          <a:xfrm>
            <a:off x="0" y="4094230"/>
            <a:ext cx="745531" cy="76255"/>
          </a:xfrm>
          <a:custGeom>
            <a:avLst/>
            <a:gdLst>
              <a:gd name="connsiteX0" fmla="*/ 0 w 745531"/>
              <a:gd name="connsiteY0" fmla="*/ 0 h 76255"/>
              <a:gd name="connsiteX1" fmla="*/ 745531 w 745531"/>
              <a:gd name="connsiteY1" fmla="*/ 0 h 76255"/>
              <a:gd name="connsiteX2" fmla="*/ 745531 w 745531"/>
              <a:gd name="connsiteY2" fmla="*/ 76255 h 76255"/>
              <a:gd name="connsiteX3" fmla="*/ 0 w 745531"/>
              <a:gd name="connsiteY3" fmla="*/ 76255 h 7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31" h="76255">
                <a:moveTo>
                  <a:pt x="0" y="0"/>
                </a:moveTo>
                <a:lnTo>
                  <a:pt x="745531" y="0"/>
                </a:lnTo>
                <a:lnTo>
                  <a:pt x="745531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99" name="Vrije vorm: vorm 98">
            <a:extLst>
              <a:ext uri="{FF2B5EF4-FFF2-40B4-BE49-F238E27FC236}">
                <a16:creationId xmlns:a16="http://schemas.microsoft.com/office/drawing/2014/main" id="{79AEE833-1ABE-948F-6720-8A57507339E2}"/>
              </a:ext>
            </a:extLst>
          </p:cNvPr>
          <p:cNvSpPr/>
          <p:nvPr userDrawn="1"/>
        </p:nvSpPr>
        <p:spPr>
          <a:xfrm>
            <a:off x="-1" y="4105342"/>
            <a:ext cx="772439" cy="826399"/>
          </a:xfrm>
          <a:custGeom>
            <a:avLst/>
            <a:gdLst>
              <a:gd name="connsiteX0" fmla="*/ 718625 w 772439"/>
              <a:gd name="connsiteY0" fmla="*/ 0 h 826399"/>
              <a:gd name="connsiteX1" fmla="*/ 772439 w 772439"/>
              <a:gd name="connsiteY1" fmla="*/ 53923 h 826399"/>
              <a:gd name="connsiteX2" fmla="*/ 0 w 772439"/>
              <a:gd name="connsiteY2" fmla="*/ 826399 h 826399"/>
              <a:gd name="connsiteX3" fmla="*/ 0 w 772439"/>
              <a:gd name="connsiteY3" fmla="*/ 718591 h 82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439" h="826399">
                <a:moveTo>
                  <a:pt x="718625" y="0"/>
                </a:moveTo>
                <a:lnTo>
                  <a:pt x="772439" y="53923"/>
                </a:lnTo>
                <a:lnTo>
                  <a:pt x="0" y="826399"/>
                </a:lnTo>
                <a:lnTo>
                  <a:pt x="0" y="718591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00" name="Vrije vorm: vorm 99">
            <a:extLst>
              <a:ext uri="{FF2B5EF4-FFF2-40B4-BE49-F238E27FC236}">
                <a16:creationId xmlns:a16="http://schemas.microsoft.com/office/drawing/2014/main" id="{0342E6BF-B782-E8E0-E019-40E9DF5E28F9}"/>
              </a:ext>
            </a:extLst>
          </p:cNvPr>
          <p:cNvSpPr/>
          <p:nvPr userDrawn="1"/>
        </p:nvSpPr>
        <p:spPr>
          <a:xfrm>
            <a:off x="0" y="3321973"/>
            <a:ext cx="783332" cy="837293"/>
          </a:xfrm>
          <a:custGeom>
            <a:avLst/>
            <a:gdLst>
              <a:gd name="connsiteX0" fmla="*/ 0 w 783332"/>
              <a:gd name="connsiteY0" fmla="*/ 0 h 837293"/>
              <a:gd name="connsiteX1" fmla="*/ 783332 w 783332"/>
              <a:gd name="connsiteY1" fmla="*/ 783369 h 837293"/>
              <a:gd name="connsiteX2" fmla="*/ 729518 w 783332"/>
              <a:gd name="connsiteY2" fmla="*/ 837293 h 837293"/>
              <a:gd name="connsiteX3" fmla="*/ 0 w 783332"/>
              <a:gd name="connsiteY3" fmla="*/ 107810 h 83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332" h="837293">
                <a:moveTo>
                  <a:pt x="0" y="0"/>
                </a:moveTo>
                <a:lnTo>
                  <a:pt x="783332" y="783369"/>
                </a:lnTo>
                <a:lnTo>
                  <a:pt x="729518" y="837293"/>
                </a:lnTo>
                <a:lnTo>
                  <a:pt x="0" y="107810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27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5866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66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6" grpId="0" animBg="1"/>
      <p:bldP spid="8" grpId="0" animBg="1"/>
      <p:bldP spid="13" grpId="0" animBg="1"/>
      <p:bldP spid="14" grpId="0" animBg="1"/>
      <p:bldP spid="19" grpId="0" animBg="1"/>
      <p:bldP spid="20" grpId="0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  <p:bldP spid="98" grpId="0" animBg="1"/>
      <p:bldP spid="99" grpId="0" animBg="1"/>
      <p:bldP spid="100" grpId="0" animBg="1"/>
    </p:bldLst>
  </p:timing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Sustainabili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01" name="Vrije vorm: vorm 100">
            <a:extLst>
              <a:ext uri="{FF2B5EF4-FFF2-40B4-BE49-F238E27FC236}">
                <a16:creationId xmlns:a16="http://schemas.microsoft.com/office/drawing/2014/main" id="{537EE3E7-E6A1-2A71-DD63-989DA6DC30E2}"/>
              </a:ext>
            </a:extLst>
          </p:cNvPr>
          <p:cNvSpPr/>
          <p:nvPr/>
        </p:nvSpPr>
        <p:spPr>
          <a:xfrm>
            <a:off x="0" y="3352619"/>
            <a:ext cx="3018394" cy="1601948"/>
          </a:xfrm>
          <a:custGeom>
            <a:avLst/>
            <a:gdLst>
              <a:gd name="connsiteX0" fmla="*/ 3018394 w 3018394"/>
              <a:gd name="connsiteY0" fmla="*/ 0 h 1601948"/>
              <a:gd name="connsiteX1" fmla="*/ 3018394 w 3018394"/>
              <a:gd name="connsiteY1" fmla="*/ 75719 h 1601948"/>
              <a:gd name="connsiteX2" fmla="*/ 769532 w 3018394"/>
              <a:gd name="connsiteY2" fmla="*/ 823934 h 1601948"/>
              <a:gd name="connsiteX3" fmla="*/ 19912 w 3018394"/>
              <a:gd name="connsiteY3" fmla="*/ 1573121 h 1601948"/>
              <a:gd name="connsiteX4" fmla="*/ 0 w 3018394"/>
              <a:gd name="connsiteY4" fmla="*/ 1601948 h 1601948"/>
              <a:gd name="connsiteX5" fmla="*/ 0 w 3018394"/>
              <a:gd name="connsiteY5" fmla="*/ 1477374 h 1601948"/>
              <a:gd name="connsiteX6" fmla="*/ 129896 w 3018394"/>
              <a:gd name="connsiteY6" fmla="*/ 1316645 h 1601948"/>
              <a:gd name="connsiteX7" fmla="*/ 724101 w 3018394"/>
              <a:gd name="connsiteY7" fmla="*/ 763358 h 1601948"/>
              <a:gd name="connsiteX8" fmla="*/ 3018394 w 3018394"/>
              <a:gd name="connsiteY8" fmla="*/ 0 h 1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8394" h="1601948">
                <a:moveTo>
                  <a:pt x="3018394" y="0"/>
                </a:moveTo>
                <a:lnTo>
                  <a:pt x="3018394" y="75719"/>
                </a:lnTo>
                <a:cubicBezTo>
                  <a:pt x="2199436" y="75719"/>
                  <a:pt x="1421800" y="334463"/>
                  <a:pt x="769532" y="823934"/>
                </a:cubicBezTo>
                <a:cubicBezTo>
                  <a:pt x="485477" y="1037137"/>
                  <a:pt x="233224" y="1289174"/>
                  <a:pt x="19912" y="1573121"/>
                </a:cubicBezTo>
                <a:lnTo>
                  <a:pt x="0" y="1601948"/>
                </a:lnTo>
                <a:lnTo>
                  <a:pt x="0" y="1477374"/>
                </a:lnTo>
                <a:lnTo>
                  <a:pt x="129896" y="1316645"/>
                </a:lnTo>
                <a:cubicBezTo>
                  <a:pt x="307672" y="1111924"/>
                  <a:pt x="506760" y="926507"/>
                  <a:pt x="724101" y="763358"/>
                </a:cubicBezTo>
                <a:cubicBezTo>
                  <a:pt x="1389565" y="263936"/>
                  <a:pt x="2182886" y="0"/>
                  <a:pt x="3018394" y="0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3" name="Vrije vorm: vorm 92">
            <a:extLst>
              <a:ext uri="{FF2B5EF4-FFF2-40B4-BE49-F238E27FC236}">
                <a16:creationId xmlns:a16="http://schemas.microsoft.com/office/drawing/2014/main" id="{88DE1C13-9FF9-BA9E-37BD-12D6F3BF9301}"/>
              </a:ext>
            </a:extLst>
          </p:cNvPr>
          <p:cNvSpPr/>
          <p:nvPr/>
        </p:nvSpPr>
        <p:spPr>
          <a:xfrm>
            <a:off x="1" y="3668477"/>
            <a:ext cx="2285873" cy="3189523"/>
          </a:xfrm>
          <a:custGeom>
            <a:avLst/>
            <a:gdLst>
              <a:gd name="connsiteX0" fmla="*/ 0 w 2285873"/>
              <a:gd name="connsiteY0" fmla="*/ 0 h 3189523"/>
              <a:gd name="connsiteX1" fmla="*/ 249321 w 2285873"/>
              <a:gd name="connsiteY1" fmla="*/ 118354 h 3189523"/>
              <a:gd name="connsiteX2" fmla="*/ 771371 w 2285873"/>
              <a:gd name="connsiteY2" fmla="*/ 448907 h 3189523"/>
              <a:gd name="connsiteX3" fmla="*/ 1535703 w 2285873"/>
              <a:gd name="connsiteY3" fmla="*/ 1213671 h 3189523"/>
              <a:gd name="connsiteX4" fmla="*/ 2250018 w 2285873"/>
              <a:gd name="connsiteY4" fmla="*/ 2890582 h 3189523"/>
              <a:gd name="connsiteX5" fmla="*/ 2285873 w 2285873"/>
              <a:gd name="connsiteY5" fmla="*/ 3189523 h 3189523"/>
              <a:gd name="connsiteX6" fmla="*/ 2209657 w 2285873"/>
              <a:gd name="connsiteY6" fmla="*/ 3189523 h 3189523"/>
              <a:gd name="connsiteX7" fmla="*/ 2175265 w 2285873"/>
              <a:gd name="connsiteY7" fmla="*/ 2902807 h 3189523"/>
              <a:gd name="connsiteX8" fmla="*/ 1475127 w 2285873"/>
              <a:gd name="connsiteY8" fmla="*/ 1259102 h 3189523"/>
              <a:gd name="connsiteX9" fmla="*/ 725940 w 2285873"/>
              <a:gd name="connsiteY9" fmla="*/ 509482 h 3189523"/>
              <a:gd name="connsiteX10" fmla="*/ 214198 w 2285873"/>
              <a:gd name="connsiteY10" fmla="*/ 185447 h 3189523"/>
              <a:gd name="connsiteX11" fmla="*/ 0 w 2285873"/>
              <a:gd name="connsiteY11" fmla="*/ 83764 h 3189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873" h="3189523">
                <a:moveTo>
                  <a:pt x="0" y="0"/>
                </a:moveTo>
                <a:lnTo>
                  <a:pt x="249321" y="118354"/>
                </a:lnTo>
                <a:cubicBezTo>
                  <a:pt x="430459" y="213501"/>
                  <a:pt x="604924" y="323835"/>
                  <a:pt x="771371" y="448907"/>
                </a:cubicBezTo>
                <a:cubicBezTo>
                  <a:pt x="1061051" y="666545"/>
                  <a:pt x="1318172" y="923882"/>
                  <a:pt x="1535703" y="1213671"/>
                </a:cubicBezTo>
                <a:cubicBezTo>
                  <a:pt x="1910270" y="1712769"/>
                  <a:pt x="2152376" y="2283787"/>
                  <a:pt x="2250018" y="2890582"/>
                </a:cubicBezTo>
                <a:lnTo>
                  <a:pt x="2285873" y="3189523"/>
                </a:lnTo>
                <a:lnTo>
                  <a:pt x="2209657" y="3189523"/>
                </a:lnTo>
                <a:lnTo>
                  <a:pt x="2175265" y="2902807"/>
                </a:lnTo>
                <a:cubicBezTo>
                  <a:pt x="2079550" y="2308024"/>
                  <a:pt x="1842230" y="1748303"/>
                  <a:pt x="1475127" y="1259102"/>
                </a:cubicBezTo>
                <a:cubicBezTo>
                  <a:pt x="1261924" y="975047"/>
                  <a:pt x="1009887" y="722794"/>
                  <a:pt x="725940" y="509482"/>
                </a:cubicBezTo>
                <a:cubicBezTo>
                  <a:pt x="562765" y="386871"/>
                  <a:pt x="391748" y="278714"/>
                  <a:pt x="214198" y="185447"/>
                </a:cubicBezTo>
                <a:lnTo>
                  <a:pt x="0" y="83764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136AF172-1313-5BD3-0B5B-CCF80891B460}"/>
              </a:ext>
            </a:extLst>
          </p:cNvPr>
          <p:cNvSpPr/>
          <p:nvPr/>
        </p:nvSpPr>
        <p:spPr>
          <a:xfrm>
            <a:off x="-10376" y="323850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9888 w 3823822"/>
              <a:gd name="connsiteY2" fmla="*/ 1574960 h 3823821"/>
              <a:gd name="connsiteX3" fmla="*/ 2248862 w 3823822"/>
              <a:gd name="connsiteY3" fmla="*/ 823934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4293 w 3823822"/>
              <a:gd name="connsiteY6" fmla="*/ 763358 h 3823821"/>
              <a:gd name="connsiteX7" fmla="*/ 3060464 w 3823822"/>
              <a:gd name="connsiteY7" fmla="*/ 1529421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4864"/>
                  <a:pt x="3489360" y="2227228"/>
                  <a:pt x="2999888" y="1574960"/>
                </a:cubicBezTo>
                <a:cubicBezTo>
                  <a:pt x="2786252" y="1290256"/>
                  <a:pt x="2533566" y="1037678"/>
                  <a:pt x="2248862" y="823934"/>
                </a:cubicBezTo>
                <a:cubicBezTo>
                  <a:pt x="1596595" y="334463"/>
                  <a:pt x="818958" y="75719"/>
                  <a:pt x="0" y="75719"/>
                </a:cubicBezTo>
                <a:lnTo>
                  <a:pt x="0" y="0"/>
                </a:lnTo>
                <a:cubicBezTo>
                  <a:pt x="835508" y="0"/>
                  <a:pt x="1628829" y="263936"/>
                  <a:pt x="2294293" y="763358"/>
                </a:cubicBezTo>
                <a:cubicBezTo>
                  <a:pt x="2584731" y="981321"/>
                  <a:pt x="2842501" y="1239091"/>
                  <a:pt x="3060464" y="1529421"/>
                </a:cubicBezTo>
                <a:cubicBezTo>
                  <a:pt x="3559886" y="2194993"/>
                  <a:pt x="3823822" y="2988314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5BF1FD37-CCA2-7C05-BD6B-4E074374BA9D}"/>
              </a:ext>
            </a:extLst>
          </p:cNvPr>
          <p:cNvSpPr/>
          <p:nvPr/>
        </p:nvSpPr>
        <p:spPr>
          <a:xfrm>
            <a:off x="0" y="1819762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8482 w 3823822"/>
              <a:gd name="connsiteY2" fmla="*/ 1573121 h 3823821"/>
              <a:gd name="connsiteX3" fmla="*/ 2250592 w 3823822"/>
              <a:gd name="connsiteY3" fmla="*/ 825232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6132 w 3823822"/>
              <a:gd name="connsiteY6" fmla="*/ 764764 h 3823821"/>
              <a:gd name="connsiteX7" fmla="*/ 3059058 w 3823822"/>
              <a:gd name="connsiteY7" fmla="*/ 1527690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3999"/>
                  <a:pt x="3488927" y="2225821"/>
                  <a:pt x="2998482" y="1573121"/>
                </a:cubicBezTo>
                <a:cubicBezTo>
                  <a:pt x="2785495" y="1289715"/>
                  <a:pt x="2533891" y="1038111"/>
                  <a:pt x="2250592" y="825232"/>
                </a:cubicBezTo>
                <a:cubicBezTo>
                  <a:pt x="1598001" y="334895"/>
                  <a:pt x="819823" y="75719"/>
                  <a:pt x="0" y="75719"/>
                </a:cubicBezTo>
                <a:lnTo>
                  <a:pt x="0" y="0"/>
                </a:lnTo>
                <a:cubicBezTo>
                  <a:pt x="836373" y="0"/>
                  <a:pt x="1630344" y="264476"/>
                  <a:pt x="2296132" y="764764"/>
                </a:cubicBezTo>
                <a:cubicBezTo>
                  <a:pt x="2585163" y="981970"/>
                  <a:pt x="2841852" y="1238551"/>
                  <a:pt x="3059058" y="1527690"/>
                </a:cubicBezTo>
                <a:cubicBezTo>
                  <a:pt x="3559346" y="2193478"/>
                  <a:pt x="3823822" y="2987557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1" name="Vrije vorm: vorm 90">
            <a:extLst>
              <a:ext uri="{FF2B5EF4-FFF2-40B4-BE49-F238E27FC236}">
                <a16:creationId xmlns:a16="http://schemas.microsoft.com/office/drawing/2014/main" id="{C38E1B9C-2671-4A03-5AC3-87CC8B2681A3}"/>
              </a:ext>
            </a:extLst>
          </p:cNvPr>
          <p:cNvSpPr/>
          <p:nvPr userDrawn="1"/>
        </p:nvSpPr>
        <p:spPr>
          <a:xfrm>
            <a:off x="0" y="1835886"/>
            <a:ext cx="1541869" cy="3068978"/>
          </a:xfrm>
          <a:custGeom>
            <a:avLst/>
            <a:gdLst>
              <a:gd name="connsiteX0" fmla="*/ 0 w 1541869"/>
              <a:gd name="connsiteY0" fmla="*/ 0 h 3068978"/>
              <a:gd name="connsiteX1" fmla="*/ 12340 w 1541869"/>
              <a:gd name="connsiteY1" fmla="*/ 8514 h 3068978"/>
              <a:gd name="connsiteX2" fmla="*/ 778511 w 1541869"/>
              <a:gd name="connsiteY2" fmla="*/ 774577 h 3068978"/>
              <a:gd name="connsiteX3" fmla="*/ 1541869 w 1541869"/>
              <a:gd name="connsiteY3" fmla="*/ 3068978 h 3068978"/>
              <a:gd name="connsiteX4" fmla="*/ 1466150 w 1541869"/>
              <a:gd name="connsiteY4" fmla="*/ 3068978 h 3068978"/>
              <a:gd name="connsiteX5" fmla="*/ 717935 w 1541869"/>
              <a:gd name="connsiteY5" fmla="*/ 820116 h 3068978"/>
              <a:gd name="connsiteX6" fmla="*/ 174324 w 1541869"/>
              <a:gd name="connsiteY6" fmla="*/ 236529 h 3068978"/>
              <a:gd name="connsiteX7" fmla="*/ 0 w 1541869"/>
              <a:gd name="connsiteY7" fmla="*/ 95803 h 306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1869" h="3068978">
                <a:moveTo>
                  <a:pt x="0" y="0"/>
                </a:moveTo>
                <a:lnTo>
                  <a:pt x="12340" y="8514"/>
                </a:lnTo>
                <a:cubicBezTo>
                  <a:pt x="302778" y="226477"/>
                  <a:pt x="560548" y="484247"/>
                  <a:pt x="778511" y="774577"/>
                </a:cubicBezTo>
                <a:cubicBezTo>
                  <a:pt x="1277934" y="1440149"/>
                  <a:pt x="1541869" y="2233470"/>
                  <a:pt x="1541869" y="3068978"/>
                </a:cubicBezTo>
                <a:lnTo>
                  <a:pt x="1466150" y="3068978"/>
                </a:lnTo>
                <a:cubicBezTo>
                  <a:pt x="1466150" y="2250020"/>
                  <a:pt x="1207406" y="1472384"/>
                  <a:pt x="717935" y="820116"/>
                </a:cubicBezTo>
                <a:cubicBezTo>
                  <a:pt x="557708" y="606588"/>
                  <a:pt x="375515" y="411070"/>
                  <a:pt x="174324" y="236529"/>
                </a:cubicBezTo>
                <a:lnTo>
                  <a:pt x="0" y="95803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2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9208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33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1" grpId="0" animBg="1"/>
      <p:bldP spid="93" grpId="0" animBg="1"/>
      <p:bldP spid="10" grpId="0" animBg="1"/>
      <p:bldP spid="11" grpId="0" animBg="1"/>
      <p:bldP spid="91" grpId="0" animBg="1"/>
      <p:bldP spid="45" grpId="0" animBg="1"/>
      <p:bldP spid="45" grpId="1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Digit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632D5D-A90B-D2B1-47A3-4C3307001C3E}"/>
              </a:ext>
            </a:extLst>
          </p:cNvPr>
          <p:cNvSpPr/>
          <p:nvPr/>
        </p:nvSpPr>
        <p:spPr>
          <a:xfrm>
            <a:off x="2271909" y="1104462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49659C9C-DC5D-D0BB-EA8D-E6CF1126029A}"/>
              </a:ext>
            </a:extLst>
          </p:cNvPr>
          <p:cNvSpPr/>
          <p:nvPr/>
        </p:nvSpPr>
        <p:spPr>
          <a:xfrm>
            <a:off x="1512083" y="344636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18923D7B-20D6-582F-7E76-D16285387676}"/>
              </a:ext>
            </a:extLst>
          </p:cNvPr>
          <p:cNvSpPr/>
          <p:nvPr/>
        </p:nvSpPr>
        <p:spPr>
          <a:xfrm>
            <a:off x="3031735" y="344636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9F2F2BDE-BC7F-5559-3A53-CFB8D21D5D99}"/>
              </a:ext>
            </a:extLst>
          </p:cNvPr>
          <p:cNvSpPr/>
          <p:nvPr/>
        </p:nvSpPr>
        <p:spPr>
          <a:xfrm>
            <a:off x="1512083" y="1864288"/>
            <a:ext cx="2279477" cy="2279477"/>
          </a:xfrm>
          <a:custGeom>
            <a:avLst/>
            <a:gdLst>
              <a:gd name="connsiteX0" fmla="*/ 2509018 w 2509024"/>
              <a:gd name="connsiteY0" fmla="*/ 2509018 h 2509024"/>
              <a:gd name="connsiteX1" fmla="*/ -7 w 2509024"/>
              <a:gd name="connsiteY1" fmla="*/ -7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9024" h="2509024">
                <a:moveTo>
                  <a:pt x="2509018" y="2509018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34EA49E-24FF-F55B-05DF-359E2FFA6D09}"/>
              </a:ext>
            </a:extLst>
          </p:cNvPr>
          <p:cNvSpPr/>
          <p:nvPr/>
        </p:nvSpPr>
        <p:spPr>
          <a:xfrm>
            <a:off x="3791561" y="4143765"/>
            <a:ext cx="10854" cy="2279477"/>
          </a:xfrm>
          <a:custGeom>
            <a:avLst/>
            <a:gdLst>
              <a:gd name="connsiteX0" fmla="*/ -7 w 11947"/>
              <a:gd name="connsiteY0" fmla="*/ -7 h 2509024"/>
              <a:gd name="connsiteX1" fmla="*/ -7 w 11947"/>
              <a:gd name="connsiteY1" fmla="*/ 2509018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2509024">
                <a:moveTo>
                  <a:pt x="-7" y="-7"/>
                </a:moveTo>
                <a:lnTo>
                  <a:pt x="-7" y="2509018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E9506D2E-1797-B67D-71E3-C13E2047392C}"/>
              </a:ext>
            </a:extLst>
          </p:cNvPr>
          <p:cNvSpPr/>
          <p:nvPr/>
        </p:nvSpPr>
        <p:spPr>
          <a:xfrm>
            <a:off x="752257" y="1104462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Vrije vorm: vorm 24">
            <a:extLst>
              <a:ext uri="{FF2B5EF4-FFF2-40B4-BE49-F238E27FC236}">
                <a16:creationId xmlns:a16="http://schemas.microsoft.com/office/drawing/2014/main" id="{45C43DA7-476C-9559-7ABF-CDA744749DC3}"/>
              </a:ext>
            </a:extLst>
          </p:cNvPr>
          <p:cNvSpPr/>
          <p:nvPr/>
        </p:nvSpPr>
        <p:spPr>
          <a:xfrm>
            <a:off x="1512083" y="3383940"/>
            <a:ext cx="759825" cy="759825"/>
          </a:xfrm>
          <a:custGeom>
            <a:avLst/>
            <a:gdLst>
              <a:gd name="connsiteX0" fmla="*/ -7 w 836341"/>
              <a:gd name="connsiteY0" fmla="*/ -7 h 836341"/>
              <a:gd name="connsiteX1" fmla="*/ 836335 w 836341"/>
              <a:gd name="connsiteY1" fmla="*/ 836334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-7" y="-7"/>
                </a:moveTo>
                <a:lnTo>
                  <a:pt x="836335" y="836334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27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2439F630-76E2-3A05-C0B6-F3A14A03CF59}"/>
              </a:ext>
            </a:extLst>
          </p:cNvPr>
          <p:cNvSpPr/>
          <p:nvPr/>
        </p:nvSpPr>
        <p:spPr>
          <a:xfrm>
            <a:off x="752257" y="2624114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7814B93F-116E-8067-DE96-90093825AF0F}"/>
              </a:ext>
            </a:extLst>
          </p:cNvPr>
          <p:cNvSpPr/>
          <p:nvPr/>
        </p:nvSpPr>
        <p:spPr>
          <a:xfrm>
            <a:off x="752257" y="4143765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id="{BD0B5104-BF46-6CE9-8695-CAD68929F25B}"/>
              </a:ext>
            </a:extLst>
          </p:cNvPr>
          <p:cNvSpPr/>
          <p:nvPr/>
        </p:nvSpPr>
        <p:spPr>
          <a:xfrm>
            <a:off x="2271909" y="4143765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Vrije vorm: vorm 31">
            <a:extLst>
              <a:ext uri="{FF2B5EF4-FFF2-40B4-BE49-F238E27FC236}">
                <a16:creationId xmlns:a16="http://schemas.microsoft.com/office/drawing/2014/main" id="{F5768EF8-0301-EFC2-92CF-967EF3B1B81A}"/>
              </a:ext>
            </a:extLst>
          </p:cNvPr>
          <p:cNvSpPr/>
          <p:nvPr/>
        </p:nvSpPr>
        <p:spPr>
          <a:xfrm>
            <a:off x="1512083" y="4903591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28019D78-9898-BF7B-6646-ECCF0ACA1DB8}"/>
              </a:ext>
            </a:extLst>
          </p:cNvPr>
          <p:cNvGrpSpPr/>
          <p:nvPr userDrawn="1"/>
        </p:nvGrpSpPr>
        <p:grpSpPr>
          <a:xfrm>
            <a:off x="676275" y="5587435"/>
            <a:ext cx="151965" cy="151965"/>
            <a:chOff x="676275" y="5587435"/>
            <a:chExt cx="151965" cy="151965"/>
          </a:xfrm>
        </p:grpSpPr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0BAFE9C3-BE22-B38D-708F-E80A7E743E01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60C56A3-815B-AE9B-03C5-7AF6E64A4793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55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7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24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30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2E0FC-3B16-AC32-321E-8CCC0A511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1076C4-A8A8-DBB3-CE16-28296DD4E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8DE853-9479-59FB-3C22-8151E903E3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4D3E0-4B1D-7496-387B-9639575423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6D3D35-7815-D456-F0CE-429EC6C08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CA0A75-022E-38EF-C8DB-1ECBA921A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C5F8EE-A31C-7815-190D-8CDBFEAE9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A13837-28F8-934C-4360-BBBAF9153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088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Health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C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F5C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87" name="Tijdelijke aanduiding voor tekst 411">
            <a:extLst>
              <a:ext uri="{FF2B5EF4-FFF2-40B4-BE49-F238E27FC236}">
                <a16:creationId xmlns:a16="http://schemas.microsoft.com/office/drawing/2014/main" id="{2DD235E8-9887-7DB1-1767-962D38F47A0D}"/>
              </a:ext>
            </a:extLst>
          </p:cNvPr>
          <p:cNvSpPr txBox="1">
            <a:spLocks/>
          </p:cNvSpPr>
          <p:nvPr userDrawn="1"/>
        </p:nvSpPr>
        <p:spPr>
          <a:xfrm>
            <a:off x="-22812" y="357116"/>
            <a:ext cx="1588678" cy="4539078"/>
          </a:xfrm>
          <a:custGeom>
            <a:avLst/>
            <a:gdLst>
              <a:gd name="connsiteX0" fmla="*/ 0 w 1588678"/>
              <a:gd name="connsiteY0" fmla="*/ 0 h 4539078"/>
              <a:gd name="connsiteX1" fmla="*/ 75652 w 1588678"/>
              <a:gd name="connsiteY1" fmla="*/ 0 h 4539078"/>
              <a:gd name="connsiteX2" fmla="*/ 811307 w 1588678"/>
              <a:gd name="connsiteY2" fmla="*/ 722686 h 4539078"/>
              <a:gd name="connsiteX3" fmla="*/ 1588678 w 1588678"/>
              <a:gd name="connsiteY3" fmla="*/ 1513026 h 4539078"/>
              <a:gd name="connsiteX4" fmla="*/ 811307 w 1588678"/>
              <a:gd name="connsiteY4" fmla="*/ 2303366 h 4539078"/>
              <a:gd name="connsiteX5" fmla="*/ 75652 w 1588678"/>
              <a:gd name="connsiteY5" fmla="*/ 3026052 h 4539078"/>
              <a:gd name="connsiteX6" fmla="*/ 811307 w 1588678"/>
              <a:gd name="connsiteY6" fmla="*/ 3748738 h 4539078"/>
              <a:gd name="connsiteX7" fmla="*/ 1588678 w 1588678"/>
              <a:gd name="connsiteY7" fmla="*/ 4539078 h 4539078"/>
              <a:gd name="connsiteX8" fmla="*/ 1513026 w 1588678"/>
              <a:gd name="connsiteY8" fmla="*/ 4539078 h 4539078"/>
              <a:gd name="connsiteX9" fmla="*/ 777372 w 1588678"/>
              <a:gd name="connsiteY9" fmla="*/ 3816392 h 4539078"/>
              <a:gd name="connsiteX10" fmla="*/ 0 w 1588678"/>
              <a:gd name="connsiteY10" fmla="*/ 3026052 h 4539078"/>
              <a:gd name="connsiteX11" fmla="*/ 777372 w 1588678"/>
              <a:gd name="connsiteY11" fmla="*/ 2235712 h 4539078"/>
              <a:gd name="connsiteX12" fmla="*/ 1513026 w 1588678"/>
              <a:gd name="connsiteY12" fmla="*/ 1513026 h 4539078"/>
              <a:gd name="connsiteX13" fmla="*/ 777372 w 1588678"/>
              <a:gd name="connsiteY13" fmla="*/ 790340 h 4539078"/>
              <a:gd name="connsiteX14" fmla="*/ 0 w 1588678"/>
              <a:gd name="connsiteY14" fmla="*/ 0 h 453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8678" h="4539078">
                <a:moveTo>
                  <a:pt x="0" y="0"/>
                </a:moveTo>
                <a:lnTo>
                  <a:pt x="75652" y="0"/>
                </a:lnTo>
                <a:cubicBezTo>
                  <a:pt x="75652" y="354913"/>
                  <a:pt x="432942" y="533558"/>
                  <a:pt x="811307" y="722686"/>
                </a:cubicBezTo>
                <a:cubicBezTo>
                  <a:pt x="1193454" y="913760"/>
                  <a:pt x="1588678" y="1111750"/>
                  <a:pt x="1588678" y="1513026"/>
                </a:cubicBezTo>
                <a:cubicBezTo>
                  <a:pt x="1588678" y="1914302"/>
                  <a:pt x="1193454" y="2112292"/>
                  <a:pt x="811307" y="2303366"/>
                </a:cubicBezTo>
                <a:cubicBezTo>
                  <a:pt x="433050" y="2492494"/>
                  <a:pt x="75652" y="2670815"/>
                  <a:pt x="75652" y="3026052"/>
                </a:cubicBezTo>
                <a:cubicBezTo>
                  <a:pt x="75652" y="3381289"/>
                  <a:pt x="432942" y="3559610"/>
                  <a:pt x="811307" y="3748738"/>
                </a:cubicBezTo>
                <a:cubicBezTo>
                  <a:pt x="1193454" y="3939812"/>
                  <a:pt x="1588678" y="4137478"/>
                  <a:pt x="1588678" y="4539078"/>
                </a:cubicBezTo>
                <a:lnTo>
                  <a:pt x="1513026" y="4539078"/>
                </a:lnTo>
                <a:cubicBezTo>
                  <a:pt x="1513026" y="4184166"/>
                  <a:pt x="1155736" y="4005520"/>
                  <a:pt x="777372" y="3816392"/>
                </a:cubicBezTo>
                <a:cubicBezTo>
                  <a:pt x="395225" y="3625319"/>
                  <a:pt x="0" y="3427328"/>
                  <a:pt x="0" y="3026052"/>
                </a:cubicBezTo>
                <a:cubicBezTo>
                  <a:pt x="0" y="2624776"/>
                  <a:pt x="395225" y="2426786"/>
                  <a:pt x="777372" y="2235712"/>
                </a:cubicBezTo>
                <a:cubicBezTo>
                  <a:pt x="1155628" y="2046584"/>
                  <a:pt x="1513026" y="1868263"/>
                  <a:pt x="1513026" y="1513026"/>
                </a:cubicBezTo>
                <a:cubicBezTo>
                  <a:pt x="1513026" y="1157789"/>
                  <a:pt x="1155736" y="979468"/>
                  <a:pt x="777372" y="790340"/>
                </a:cubicBezTo>
                <a:cubicBezTo>
                  <a:pt x="395225" y="599266"/>
                  <a:pt x="0" y="40160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28019D78-9898-BF7B-6646-ECCF0ACA1DB8}"/>
              </a:ext>
            </a:extLst>
          </p:cNvPr>
          <p:cNvGrpSpPr/>
          <p:nvPr userDrawn="1"/>
        </p:nvGrpSpPr>
        <p:grpSpPr>
          <a:xfrm>
            <a:off x="676275" y="5587435"/>
            <a:ext cx="151965" cy="151965"/>
            <a:chOff x="676275" y="5587435"/>
            <a:chExt cx="151965" cy="151965"/>
          </a:xfrm>
        </p:grpSpPr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0BAFE9C3-BE22-B38D-708F-E80A7E743E01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60C56A3-815B-AE9B-03C5-7AF6E64A4793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6" name="Tijdelijke aanduiding voor tekst 417">
            <a:extLst>
              <a:ext uri="{FF2B5EF4-FFF2-40B4-BE49-F238E27FC236}">
                <a16:creationId xmlns:a16="http://schemas.microsoft.com/office/drawing/2014/main" id="{ADC484E1-43F7-BCD9-2A0F-B8E1A1ADEDC6}"/>
              </a:ext>
            </a:extLst>
          </p:cNvPr>
          <p:cNvSpPr txBox="1">
            <a:spLocks/>
          </p:cNvSpPr>
          <p:nvPr userDrawn="1"/>
        </p:nvSpPr>
        <p:spPr>
          <a:xfrm>
            <a:off x="2246727" y="1113629"/>
            <a:ext cx="1588678" cy="5329418"/>
          </a:xfrm>
          <a:custGeom>
            <a:avLst/>
            <a:gdLst>
              <a:gd name="connsiteX0" fmla="*/ 1513026 w 1588678"/>
              <a:gd name="connsiteY0" fmla="*/ 0 h 5329418"/>
              <a:gd name="connsiteX1" fmla="*/ 1588678 w 1588678"/>
              <a:gd name="connsiteY1" fmla="*/ 0 h 5329418"/>
              <a:gd name="connsiteX2" fmla="*/ 811307 w 1588678"/>
              <a:gd name="connsiteY2" fmla="*/ 790340 h 5329418"/>
              <a:gd name="connsiteX3" fmla="*/ 75652 w 1588678"/>
              <a:gd name="connsiteY3" fmla="*/ 1513026 h 5329418"/>
              <a:gd name="connsiteX4" fmla="*/ 811307 w 1588678"/>
              <a:gd name="connsiteY4" fmla="*/ 2235712 h 5329418"/>
              <a:gd name="connsiteX5" fmla="*/ 1588678 w 1588678"/>
              <a:gd name="connsiteY5" fmla="*/ 3026052 h 5329418"/>
              <a:gd name="connsiteX6" fmla="*/ 811307 w 1588678"/>
              <a:gd name="connsiteY6" fmla="*/ 3816392 h 5329418"/>
              <a:gd name="connsiteX7" fmla="*/ 75652 w 1588678"/>
              <a:gd name="connsiteY7" fmla="*/ 4539078 h 5329418"/>
              <a:gd name="connsiteX8" fmla="*/ 811307 w 1588678"/>
              <a:gd name="connsiteY8" fmla="*/ 5261764 h 5329418"/>
              <a:gd name="connsiteX9" fmla="*/ 777372 w 1588678"/>
              <a:gd name="connsiteY9" fmla="*/ 5329418 h 5329418"/>
              <a:gd name="connsiteX10" fmla="*/ 0 w 1588678"/>
              <a:gd name="connsiteY10" fmla="*/ 4539078 h 5329418"/>
              <a:gd name="connsiteX11" fmla="*/ 777372 w 1588678"/>
              <a:gd name="connsiteY11" fmla="*/ 3748738 h 5329418"/>
              <a:gd name="connsiteX12" fmla="*/ 1513026 w 1588678"/>
              <a:gd name="connsiteY12" fmla="*/ 3026052 h 5329418"/>
              <a:gd name="connsiteX13" fmla="*/ 777372 w 1588678"/>
              <a:gd name="connsiteY13" fmla="*/ 2303366 h 5329418"/>
              <a:gd name="connsiteX14" fmla="*/ 0 w 1588678"/>
              <a:gd name="connsiteY14" fmla="*/ 1513026 h 5329418"/>
              <a:gd name="connsiteX15" fmla="*/ 777372 w 1588678"/>
              <a:gd name="connsiteY15" fmla="*/ 722686 h 5329418"/>
              <a:gd name="connsiteX16" fmla="*/ 1513026 w 1588678"/>
              <a:gd name="connsiteY16" fmla="*/ 0 h 532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8678" h="5329418">
                <a:moveTo>
                  <a:pt x="1513026" y="0"/>
                </a:moveTo>
                <a:lnTo>
                  <a:pt x="1588678" y="0"/>
                </a:lnTo>
                <a:cubicBezTo>
                  <a:pt x="1588678" y="401600"/>
                  <a:pt x="1193454" y="599266"/>
                  <a:pt x="811307" y="790340"/>
                </a:cubicBezTo>
                <a:cubicBezTo>
                  <a:pt x="433050" y="979468"/>
                  <a:pt x="75652" y="1157789"/>
                  <a:pt x="75652" y="1513026"/>
                </a:cubicBezTo>
                <a:cubicBezTo>
                  <a:pt x="75652" y="1868263"/>
                  <a:pt x="432942" y="2046584"/>
                  <a:pt x="811307" y="2235712"/>
                </a:cubicBezTo>
                <a:cubicBezTo>
                  <a:pt x="1193454" y="2426786"/>
                  <a:pt x="1588678" y="2624776"/>
                  <a:pt x="1588678" y="3026052"/>
                </a:cubicBezTo>
                <a:cubicBezTo>
                  <a:pt x="1588678" y="3427328"/>
                  <a:pt x="1193454" y="3625319"/>
                  <a:pt x="811307" y="3816392"/>
                </a:cubicBezTo>
                <a:cubicBezTo>
                  <a:pt x="433050" y="4005520"/>
                  <a:pt x="75652" y="4183841"/>
                  <a:pt x="75652" y="4539078"/>
                </a:cubicBezTo>
                <a:cubicBezTo>
                  <a:pt x="75652" y="4894315"/>
                  <a:pt x="432942" y="5072636"/>
                  <a:pt x="811307" y="5261764"/>
                </a:cubicBezTo>
                <a:lnTo>
                  <a:pt x="777372" y="5329418"/>
                </a:lnTo>
                <a:cubicBezTo>
                  <a:pt x="395225" y="5138345"/>
                  <a:pt x="0" y="4940354"/>
                  <a:pt x="0" y="4539078"/>
                </a:cubicBezTo>
                <a:cubicBezTo>
                  <a:pt x="0" y="4137802"/>
                  <a:pt x="395225" y="3939812"/>
                  <a:pt x="777372" y="3748738"/>
                </a:cubicBezTo>
                <a:cubicBezTo>
                  <a:pt x="1155628" y="3559610"/>
                  <a:pt x="1513026" y="3381289"/>
                  <a:pt x="1513026" y="3026052"/>
                </a:cubicBezTo>
                <a:cubicBezTo>
                  <a:pt x="1513026" y="2670815"/>
                  <a:pt x="1155736" y="2492494"/>
                  <a:pt x="777372" y="2303366"/>
                </a:cubicBezTo>
                <a:cubicBezTo>
                  <a:pt x="395225" y="2112293"/>
                  <a:pt x="0" y="1914302"/>
                  <a:pt x="0" y="1513026"/>
                </a:cubicBezTo>
                <a:cubicBezTo>
                  <a:pt x="0" y="1111750"/>
                  <a:pt x="395225" y="913760"/>
                  <a:pt x="777372" y="722686"/>
                </a:cubicBezTo>
                <a:cubicBezTo>
                  <a:pt x="1155628" y="533558"/>
                  <a:pt x="1513026" y="355237"/>
                  <a:pt x="1513026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sp>
        <p:nvSpPr>
          <p:cNvPr id="88" name="Tijdelijke aanduiding voor tekst 416">
            <a:extLst>
              <a:ext uri="{FF2B5EF4-FFF2-40B4-BE49-F238E27FC236}">
                <a16:creationId xmlns:a16="http://schemas.microsoft.com/office/drawing/2014/main" id="{D47B58B3-9CFE-D1C3-CC9C-746A34AA2C29}"/>
              </a:ext>
            </a:extLst>
          </p:cNvPr>
          <p:cNvSpPr txBox="1">
            <a:spLocks/>
          </p:cNvSpPr>
          <p:nvPr userDrawn="1"/>
        </p:nvSpPr>
        <p:spPr>
          <a:xfrm>
            <a:off x="1490214" y="1098475"/>
            <a:ext cx="1588678" cy="4606732"/>
          </a:xfrm>
          <a:custGeom>
            <a:avLst/>
            <a:gdLst>
              <a:gd name="connsiteX0" fmla="*/ 811307 w 1588678"/>
              <a:gd name="connsiteY0" fmla="*/ 0 h 4606732"/>
              <a:gd name="connsiteX1" fmla="*/ 1588678 w 1588678"/>
              <a:gd name="connsiteY1" fmla="*/ 790340 h 4606732"/>
              <a:gd name="connsiteX2" fmla="*/ 811307 w 1588678"/>
              <a:gd name="connsiteY2" fmla="*/ 1580680 h 4606732"/>
              <a:gd name="connsiteX3" fmla="*/ 75652 w 1588678"/>
              <a:gd name="connsiteY3" fmla="*/ 2303366 h 4606732"/>
              <a:gd name="connsiteX4" fmla="*/ 811307 w 1588678"/>
              <a:gd name="connsiteY4" fmla="*/ 3026052 h 4606732"/>
              <a:gd name="connsiteX5" fmla="*/ 1588678 w 1588678"/>
              <a:gd name="connsiteY5" fmla="*/ 3816392 h 4606732"/>
              <a:gd name="connsiteX6" fmla="*/ 811307 w 1588678"/>
              <a:gd name="connsiteY6" fmla="*/ 4606732 h 4606732"/>
              <a:gd name="connsiteX7" fmla="*/ 777372 w 1588678"/>
              <a:gd name="connsiteY7" fmla="*/ 4539078 h 4606732"/>
              <a:gd name="connsiteX8" fmla="*/ 1513026 w 1588678"/>
              <a:gd name="connsiteY8" fmla="*/ 3816392 h 4606732"/>
              <a:gd name="connsiteX9" fmla="*/ 777372 w 1588678"/>
              <a:gd name="connsiteY9" fmla="*/ 3093706 h 4606732"/>
              <a:gd name="connsiteX10" fmla="*/ 0 w 1588678"/>
              <a:gd name="connsiteY10" fmla="*/ 2303366 h 4606732"/>
              <a:gd name="connsiteX11" fmla="*/ 777372 w 1588678"/>
              <a:gd name="connsiteY11" fmla="*/ 1513026 h 4606732"/>
              <a:gd name="connsiteX12" fmla="*/ 1513026 w 1588678"/>
              <a:gd name="connsiteY12" fmla="*/ 790340 h 4606732"/>
              <a:gd name="connsiteX13" fmla="*/ 777372 w 1588678"/>
              <a:gd name="connsiteY13" fmla="*/ 67654 h 4606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8678" h="4606732">
                <a:moveTo>
                  <a:pt x="811307" y="0"/>
                </a:moveTo>
                <a:cubicBezTo>
                  <a:pt x="1193454" y="191074"/>
                  <a:pt x="1588678" y="389064"/>
                  <a:pt x="1588678" y="790340"/>
                </a:cubicBezTo>
                <a:cubicBezTo>
                  <a:pt x="1588678" y="1191616"/>
                  <a:pt x="1193454" y="1389606"/>
                  <a:pt x="811307" y="1580680"/>
                </a:cubicBezTo>
                <a:cubicBezTo>
                  <a:pt x="433050" y="1769808"/>
                  <a:pt x="75652" y="1948129"/>
                  <a:pt x="75652" y="2303366"/>
                </a:cubicBezTo>
                <a:cubicBezTo>
                  <a:pt x="75652" y="2658603"/>
                  <a:pt x="432942" y="2836924"/>
                  <a:pt x="811307" y="3026052"/>
                </a:cubicBezTo>
                <a:cubicBezTo>
                  <a:pt x="1193454" y="3217126"/>
                  <a:pt x="1588678" y="3415116"/>
                  <a:pt x="1588678" y="3816392"/>
                </a:cubicBezTo>
                <a:cubicBezTo>
                  <a:pt x="1588678" y="4217668"/>
                  <a:pt x="1193454" y="4415659"/>
                  <a:pt x="811307" y="4606732"/>
                </a:cubicBezTo>
                <a:lnTo>
                  <a:pt x="777372" y="4539078"/>
                </a:lnTo>
                <a:cubicBezTo>
                  <a:pt x="1155628" y="4349950"/>
                  <a:pt x="1513026" y="4171629"/>
                  <a:pt x="1513026" y="3816392"/>
                </a:cubicBezTo>
                <a:cubicBezTo>
                  <a:pt x="1513026" y="3461155"/>
                  <a:pt x="1155736" y="3282834"/>
                  <a:pt x="777372" y="3093706"/>
                </a:cubicBezTo>
                <a:cubicBezTo>
                  <a:pt x="395225" y="2902633"/>
                  <a:pt x="0" y="2704642"/>
                  <a:pt x="0" y="2303366"/>
                </a:cubicBezTo>
                <a:cubicBezTo>
                  <a:pt x="0" y="1902090"/>
                  <a:pt x="395225" y="1704100"/>
                  <a:pt x="777372" y="1513026"/>
                </a:cubicBezTo>
                <a:cubicBezTo>
                  <a:pt x="1155628" y="1323898"/>
                  <a:pt x="1513026" y="1145577"/>
                  <a:pt x="1513026" y="790340"/>
                </a:cubicBezTo>
                <a:cubicBezTo>
                  <a:pt x="1513026" y="435103"/>
                  <a:pt x="1155736" y="256782"/>
                  <a:pt x="777372" y="67654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 </a:t>
            </a:r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F57A31A3-FE58-E4BD-543A-E6C8F5BCD89E}"/>
              </a:ext>
            </a:extLst>
          </p:cNvPr>
          <p:cNvGrpSpPr/>
          <p:nvPr userDrawn="1"/>
        </p:nvGrpSpPr>
        <p:grpSpPr>
          <a:xfrm>
            <a:off x="-66454" y="268654"/>
            <a:ext cx="151965" cy="151965"/>
            <a:chOff x="1436100" y="268654"/>
            <a:chExt cx="151965" cy="151965"/>
          </a:xfrm>
        </p:grpSpPr>
        <p:sp>
          <p:nvSpPr>
            <p:cNvPr id="92" name="Vrije vorm: vorm 91">
              <a:extLst>
                <a:ext uri="{FF2B5EF4-FFF2-40B4-BE49-F238E27FC236}">
                  <a16:creationId xmlns:a16="http://schemas.microsoft.com/office/drawing/2014/main" id="{A6C9CE4D-07F3-1842-5C4C-DA8FC80D1764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4177170-AD99-DC9A-118D-1583C2A228AA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6310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7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10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10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0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7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5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87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3" grpId="1" animBg="1"/>
      <p:bldP spid="45" grpId="0" animBg="1"/>
      <p:bldP spid="45" grpId="1" animBg="1"/>
      <p:bldP spid="147" grpId="0" animBg="1"/>
      <p:bldP spid="147" grpId="1" animBg="1"/>
      <p:bldP spid="185" grpId="0" animBg="1"/>
      <p:bldP spid="185" grpId="1" animBg="1"/>
      <p:bldP spid="190" grpId="0" animBg="1"/>
      <p:bldP spid="86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uiExpand="1" build="p" animBg="1">
        <p:tmplLst>
          <p:tmpl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afe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D7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8D7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AE0434C8-2448-7E69-74EF-3C0916E3AC85}"/>
              </a:ext>
            </a:extLst>
          </p:cNvPr>
          <p:cNvSpPr/>
          <p:nvPr/>
        </p:nvSpPr>
        <p:spPr>
          <a:xfrm>
            <a:off x="0" y="1823361"/>
            <a:ext cx="1508078" cy="76254"/>
          </a:xfrm>
          <a:custGeom>
            <a:avLst/>
            <a:gdLst>
              <a:gd name="connsiteX0" fmla="*/ 0 w 3050191"/>
              <a:gd name="connsiteY0" fmla="*/ 0 h 76254"/>
              <a:gd name="connsiteX1" fmla="*/ 3050192 w 3050191"/>
              <a:gd name="connsiteY1" fmla="*/ 0 h 76254"/>
              <a:gd name="connsiteX2" fmla="*/ 3050192 w 3050191"/>
              <a:gd name="connsiteY2" fmla="*/ 76255 h 76254"/>
              <a:gd name="connsiteX3" fmla="*/ 0 w 3050191"/>
              <a:gd name="connsiteY3" fmla="*/ 76255 h 7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191" h="76254">
                <a:moveTo>
                  <a:pt x="0" y="0"/>
                </a:moveTo>
                <a:lnTo>
                  <a:pt x="3050192" y="0"/>
                </a:lnTo>
                <a:lnTo>
                  <a:pt x="3050192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9" name="Vrije vorm: vorm 128">
            <a:extLst>
              <a:ext uri="{FF2B5EF4-FFF2-40B4-BE49-F238E27FC236}">
                <a16:creationId xmlns:a16="http://schemas.microsoft.com/office/drawing/2014/main" id="{8EC822B2-4364-D1FB-6149-3CD26B561A03}"/>
              </a:ext>
            </a:extLst>
          </p:cNvPr>
          <p:cNvSpPr/>
          <p:nvPr/>
        </p:nvSpPr>
        <p:spPr>
          <a:xfrm>
            <a:off x="0" y="4094230"/>
            <a:ext cx="745531" cy="76255"/>
          </a:xfrm>
          <a:custGeom>
            <a:avLst/>
            <a:gdLst>
              <a:gd name="connsiteX0" fmla="*/ 0 w 745531"/>
              <a:gd name="connsiteY0" fmla="*/ 0 h 76255"/>
              <a:gd name="connsiteX1" fmla="*/ 745531 w 745531"/>
              <a:gd name="connsiteY1" fmla="*/ 0 h 76255"/>
              <a:gd name="connsiteX2" fmla="*/ 745531 w 745531"/>
              <a:gd name="connsiteY2" fmla="*/ 76255 h 76255"/>
              <a:gd name="connsiteX3" fmla="*/ 0 w 745531"/>
              <a:gd name="connsiteY3" fmla="*/ 76255 h 7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31" h="76255">
                <a:moveTo>
                  <a:pt x="0" y="0"/>
                </a:moveTo>
                <a:lnTo>
                  <a:pt x="745531" y="0"/>
                </a:lnTo>
                <a:lnTo>
                  <a:pt x="745531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79DD668C-A24B-A35D-3241-5A8D2F134F95}"/>
              </a:ext>
            </a:extLst>
          </p:cNvPr>
          <p:cNvSpPr/>
          <p:nvPr/>
        </p:nvSpPr>
        <p:spPr>
          <a:xfrm>
            <a:off x="732912" y="297365"/>
            <a:ext cx="2341458" cy="2341566"/>
          </a:xfrm>
          <a:custGeom>
            <a:avLst/>
            <a:gdLst>
              <a:gd name="connsiteX0" fmla="*/ 53814 w 2341458"/>
              <a:gd name="connsiteY0" fmla="*/ 2341567 h 2341566"/>
              <a:gd name="connsiteX1" fmla="*/ 0 w 2341458"/>
              <a:gd name="connsiteY1" fmla="*/ 2287644 h 2341566"/>
              <a:gd name="connsiteX2" fmla="*/ 2287644 w 2341458"/>
              <a:gd name="connsiteY2" fmla="*/ 0 h 2341566"/>
              <a:gd name="connsiteX3" fmla="*/ 2341458 w 2341458"/>
              <a:gd name="connsiteY3" fmla="*/ 53923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53814" y="2341567"/>
                </a:moveTo>
                <a:lnTo>
                  <a:pt x="0" y="2287644"/>
                </a:lnTo>
                <a:lnTo>
                  <a:pt x="2287644" y="0"/>
                </a:lnTo>
                <a:lnTo>
                  <a:pt x="2341458" y="53923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0" name="Vrije vorm: vorm 129">
            <a:extLst>
              <a:ext uri="{FF2B5EF4-FFF2-40B4-BE49-F238E27FC236}">
                <a16:creationId xmlns:a16="http://schemas.microsoft.com/office/drawing/2014/main" id="{77B535B1-BF6D-E247-0A1F-F378E90D4ED3}"/>
              </a:ext>
            </a:extLst>
          </p:cNvPr>
          <p:cNvSpPr/>
          <p:nvPr/>
        </p:nvSpPr>
        <p:spPr>
          <a:xfrm>
            <a:off x="-1" y="4105342"/>
            <a:ext cx="772439" cy="826399"/>
          </a:xfrm>
          <a:custGeom>
            <a:avLst/>
            <a:gdLst>
              <a:gd name="connsiteX0" fmla="*/ 718625 w 772439"/>
              <a:gd name="connsiteY0" fmla="*/ 0 h 826399"/>
              <a:gd name="connsiteX1" fmla="*/ 772439 w 772439"/>
              <a:gd name="connsiteY1" fmla="*/ 53923 h 826399"/>
              <a:gd name="connsiteX2" fmla="*/ 0 w 772439"/>
              <a:gd name="connsiteY2" fmla="*/ 826399 h 826399"/>
              <a:gd name="connsiteX3" fmla="*/ 0 w 772439"/>
              <a:gd name="connsiteY3" fmla="*/ 718591 h 82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439" h="826399">
                <a:moveTo>
                  <a:pt x="718625" y="0"/>
                </a:moveTo>
                <a:lnTo>
                  <a:pt x="772439" y="53923"/>
                </a:lnTo>
                <a:lnTo>
                  <a:pt x="0" y="826399"/>
                </a:lnTo>
                <a:lnTo>
                  <a:pt x="0" y="718591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9191DC5-3F3B-854F-47F4-1AD15BAEC707}"/>
              </a:ext>
            </a:extLst>
          </p:cNvPr>
          <p:cNvSpPr/>
          <p:nvPr/>
        </p:nvSpPr>
        <p:spPr>
          <a:xfrm>
            <a:off x="718623" y="4105341"/>
            <a:ext cx="2341458" cy="2341566"/>
          </a:xfrm>
          <a:custGeom>
            <a:avLst/>
            <a:gdLst>
              <a:gd name="connsiteX0" fmla="*/ 2287644 w 2341458"/>
              <a:gd name="connsiteY0" fmla="*/ 2341567 h 2341566"/>
              <a:gd name="connsiteX1" fmla="*/ 0 w 2341458"/>
              <a:gd name="connsiteY1" fmla="*/ 53923 h 2341566"/>
              <a:gd name="connsiteX2" fmla="*/ 53814 w 2341458"/>
              <a:gd name="connsiteY2" fmla="*/ 0 h 2341566"/>
              <a:gd name="connsiteX3" fmla="*/ 2341458 w 2341458"/>
              <a:gd name="connsiteY3" fmla="*/ 2287644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2287644" y="2341567"/>
                </a:moveTo>
                <a:lnTo>
                  <a:pt x="0" y="53923"/>
                </a:lnTo>
                <a:lnTo>
                  <a:pt x="53814" y="0"/>
                </a:lnTo>
                <a:lnTo>
                  <a:pt x="2341458" y="2287644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9BFA9729-F601-337B-2A6A-F2DEEE3A9753}"/>
              </a:ext>
            </a:extLst>
          </p:cNvPr>
          <p:cNvSpPr/>
          <p:nvPr/>
        </p:nvSpPr>
        <p:spPr>
          <a:xfrm>
            <a:off x="703383" y="2580245"/>
            <a:ext cx="3104005" cy="3104114"/>
          </a:xfrm>
          <a:custGeom>
            <a:avLst/>
            <a:gdLst>
              <a:gd name="connsiteX0" fmla="*/ 3050192 w 3104005"/>
              <a:gd name="connsiteY0" fmla="*/ 3104115 h 3104114"/>
              <a:gd name="connsiteX1" fmla="*/ 0 w 3104005"/>
              <a:gd name="connsiteY1" fmla="*/ 53923 h 3104114"/>
              <a:gd name="connsiteX2" fmla="*/ 53814 w 3104005"/>
              <a:gd name="connsiteY2" fmla="*/ 0 h 3104114"/>
              <a:gd name="connsiteX3" fmla="*/ 3104006 w 3104005"/>
              <a:gd name="connsiteY3" fmla="*/ 3050192 h 31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005" h="3104114">
                <a:moveTo>
                  <a:pt x="3050192" y="3104115"/>
                </a:moveTo>
                <a:lnTo>
                  <a:pt x="0" y="53923"/>
                </a:lnTo>
                <a:lnTo>
                  <a:pt x="53814" y="0"/>
                </a:lnTo>
                <a:lnTo>
                  <a:pt x="3104006" y="3050192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8" name="Vrije vorm: vorm 127">
            <a:extLst>
              <a:ext uri="{FF2B5EF4-FFF2-40B4-BE49-F238E27FC236}">
                <a16:creationId xmlns:a16="http://schemas.microsoft.com/office/drawing/2014/main" id="{C2D24CC4-AE89-ACAD-0126-69BF02DAAAA5}"/>
              </a:ext>
            </a:extLst>
          </p:cNvPr>
          <p:cNvSpPr/>
          <p:nvPr userDrawn="1"/>
        </p:nvSpPr>
        <p:spPr>
          <a:xfrm>
            <a:off x="0" y="3321973"/>
            <a:ext cx="783332" cy="837293"/>
          </a:xfrm>
          <a:custGeom>
            <a:avLst/>
            <a:gdLst>
              <a:gd name="connsiteX0" fmla="*/ 0 w 783332"/>
              <a:gd name="connsiteY0" fmla="*/ 0 h 837293"/>
              <a:gd name="connsiteX1" fmla="*/ 783332 w 783332"/>
              <a:gd name="connsiteY1" fmla="*/ 783369 h 837293"/>
              <a:gd name="connsiteX2" fmla="*/ 729518 w 783332"/>
              <a:gd name="connsiteY2" fmla="*/ 837293 h 837293"/>
              <a:gd name="connsiteX3" fmla="*/ 0 w 783332"/>
              <a:gd name="connsiteY3" fmla="*/ 107810 h 83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332" h="837293">
                <a:moveTo>
                  <a:pt x="0" y="0"/>
                </a:moveTo>
                <a:lnTo>
                  <a:pt x="783332" y="783369"/>
                </a:lnTo>
                <a:lnTo>
                  <a:pt x="729518" y="837293"/>
                </a:lnTo>
                <a:lnTo>
                  <a:pt x="0" y="107810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27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8196DABD-960E-A993-D9AA-6518B8DD192C}"/>
              </a:ext>
            </a:extLst>
          </p:cNvPr>
          <p:cNvSpPr/>
          <p:nvPr/>
        </p:nvSpPr>
        <p:spPr>
          <a:xfrm>
            <a:off x="1481171" y="1817697"/>
            <a:ext cx="1578910" cy="1579018"/>
          </a:xfrm>
          <a:custGeom>
            <a:avLst/>
            <a:gdLst>
              <a:gd name="connsiteX0" fmla="*/ 1525096 w 1578910"/>
              <a:gd name="connsiteY0" fmla="*/ 1579019 h 1579018"/>
              <a:gd name="connsiteX1" fmla="*/ 0 w 1578910"/>
              <a:gd name="connsiteY1" fmla="*/ 53923 h 1579018"/>
              <a:gd name="connsiteX2" fmla="*/ 53814 w 1578910"/>
              <a:gd name="connsiteY2" fmla="*/ 0 h 1579018"/>
              <a:gd name="connsiteX3" fmla="*/ 1578910 w 1578910"/>
              <a:gd name="connsiteY3" fmla="*/ 1525096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1525096" y="1579019"/>
                </a:moveTo>
                <a:lnTo>
                  <a:pt x="0" y="53923"/>
                </a:lnTo>
                <a:lnTo>
                  <a:pt x="53814" y="0"/>
                </a:lnTo>
                <a:lnTo>
                  <a:pt x="1578910" y="1525096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8895D56B-C384-1A50-BEBF-9103DE5E4669}"/>
              </a:ext>
            </a:extLst>
          </p:cNvPr>
          <p:cNvSpPr/>
          <p:nvPr/>
        </p:nvSpPr>
        <p:spPr>
          <a:xfrm>
            <a:off x="1481171" y="3342793"/>
            <a:ext cx="1578910" cy="1579018"/>
          </a:xfrm>
          <a:custGeom>
            <a:avLst/>
            <a:gdLst>
              <a:gd name="connsiteX0" fmla="*/ 53814 w 1578910"/>
              <a:gd name="connsiteY0" fmla="*/ 1579019 h 1579018"/>
              <a:gd name="connsiteX1" fmla="*/ 0 w 1578910"/>
              <a:gd name="connsiteY1" fmla="*/ 1525096 h 1579018"/>
              <a:gd name="connsiteX2" fmla="*/ 1525096 w 1578910"/>
              <a:gd name="connsiteY2" fmla="*/ 0 h 1579018"/>
              <a:gd name="connsiteX3" fmla="*/ 1578910 w 1578910"/>
              <a:gd name="connsiteY3" fmla="*/ 53923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53814" y="1579019"/>
                </a:moveTo>
                <a:lnTo>
                  <a:pt x="0" y="1525096"/>
                </a:lnTo>
                <a:lnTo>
                  <a:pt x="1525096" y="0"/>
                </a:lnTo>
                <a:lnTo>
                  <a:pt x="1578910" y="53923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81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>
            <a:grpSpLocks/>
          </p:cNvGrpSpPr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5" name="Vrije vorm: vorm 54">
            <a:extLst>
              <a:ext uri="{FF2B5EF4-FFF2-40B4-BE49-F238E27FC236}">
                <a16:creationId xmlns:a16="http://schemas.microsoft.com/office/drawing/2014/main" id="{3EC05E37-E9A5-5895-70A3-26FBCAC9FDF8}"/>
              </a:ext>
            </a:extLst>
          </p:cNvPr>
          <p:cNvSpPr/>
          <p:nvPr/>
        </p:nvSpPr>
        <p:spPr>
          <a:xfrm>
            <a:off x="676275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9732 w 167268"/>
              <a:gd name="connsiteY6" fmla="*/ 107284 h 167268"/>
              <a:gd name="connsiteX7" fmla="*/ 59254 w 167268"/>
              <a:gd name="connsiteY7" fmla="*/ 59975 h 167268"/>
              <a:gd name="connsiteX8" fmla="*/ 59732 w 167268"/>
              <a:gd name="connsiteY8" fmla="*/ 59493 h 167268"/>
              <a:gd name="connsiteX9" fmla="*/ 107045 w 167268"/>
              <a:gd name="connsiteY9" fmla="*/ 59010 h 167268"/>
              <a:gd name="connsiteX10" fmla="*/ 107523 w 167268"/>
              <a:gd name="connsiteY10" fmla="*/ 59493 h 167268"/>
              <a:gd name="connsiteX11" fmla="*/ 108001 w 167268"/>
              <a:gd name="connsiteY11" fmla="*/ 106801 h 167268"/>
              <a:gd name="connsiteX12" fmla="*/ 107523 w 167268"/>
              <a:gd name="connsiteY12" fmla="*/ 107284 h 167268"/>
              <a:gd name="connsiteX13" fmla="*/ 83627 w 167268"/>
              <a:gd name="connsiteY13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74678" y="117093"/>
                  <a:pt x="66100" y="113572"/>
                  <a:pt x="59732" y="107284"/>
                </a:cubicBezTo>
                <a:cubicBezTo>
                  <a:pt x="46529" y="94354"/>
                  <a:pt x="46315" y="73173"/>
                  <a:pt x="59254" y="59975"/>
                </a:cubicBezTo>
                <a:cubicBezTo>
                  <a:pt x="59409" y="59813"/>
                  <a:pt x="59564" y="59652"/>
                  <a:pt x="59732" y="59493"/>
                </a:cubicBezTo>
                <a:cubicBezTo>
                  <a:pt x="72659" y="46295"/>
                  <a:pt x="93843" y="46079"/>
                  <a:pt x="107045" y="59010"/>
                </a:cubicBezTo>
                <a:cubicBezTo>
                  <a:pt x="107200" y="59169"/>
                  <a:pt x="107367" y="59330"/>
                  <a:pt x="107523" y="59493"/>
                </a:cubicBezTo>
                <a:cubicBezTo>
                  <a:pt x="120725" y="72424"/>
                  <a:pt x="120940" y="93603"/>
                  <a:pt x="108001" y="106801"/>
                </a:cubicBezTo>
                <a:cubicBezTo>
                  <a:pt x="107845" y="106963"/>
                  <a:pt x="107690" y="107125"/>
                  <a:pt x="107523" y="107284"/>
                </a:cubicBezTo>
                <a:cubicBezTo>
                  <a:pt x="101155" y="113572"/>
                  <a:pt x="92576" y="117093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71" name="Vrije vorm: vorm 70">
            <a:extLst>
              <a:ext uri="{FF2B5EF4-FFF2-40B4-BE49-F238E27FC236}">
                <a16:creationId xmlns:a16="http://schemas.microsoft.com/office/drawing/2014/main" id="{FDEAE792-505A-B947-5B3D-F2D7F7551D23}"/>
              </a:ext>
            </a:extLst>
          </p:cNvPr>
          <p:cNvSpPr/>
          <p:nvPr/>
        </p:nvSpPr>
        <p:spPr>
          <a:xfrm>
            <a:off x="2955752" y="178830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15578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2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48" dur="100" fill="hold"/>
                                        <p:tgtEl>
                                          <p:spTgt spid="7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4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0" dur="100" fill="hold"/>
                                        <p:tgtEl>
                                          <p:spTgt spid="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6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6" grpId="0" animBg="1"/>
      <p:bldP spid="129" grpId="0" animBg="1"/>
      <p:bldP spid="8" grpId="0" animBg="1"/>
      <p:bldP spid="130" grpId="0" animBg="1"/>
      <p:bldP spid="13" grpId="0" animBg="1"/>
      <p:bldP spid="14" grpId="0" animBg="1"/>
      <p:bldP spid="128" grpId="0" animBg="1"/>
      <p:bldP spid="19" grpId="0" animBg="1"/>
      <p:bldP spid="20" grpId="0" animBg="1"/>
      <p:bldP spid="43" grpId="0" animBg="1"/>
      <p:bldP spid="43" grpId="1" animBg="1"/>
      <p:bldP spid="55" grpId="0" animBg="1"/>
      <p:bldP spid="55" grpId="1" animBg="1"/>
      <p:bldP spid="71" grpId="0" animBg="1"/>
      <p:bldP spid="71" grpId="1" animBg="1"/>
      <p:bldP spid="133" grpId="0" animBg="1"/>
      <p:bldP spid="133" grpId="1" animBg="1"/>
      <p:bldP spid="147" grpId="0" animBg="1"/>
      <p:bldP spid="147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ustainabili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A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2EA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01" name="Vrije vorm: vorm 100">
            <a:extLst>
              <a:ext uri="{FF2B5EF4-FFF2-40B4-BE49-F238E27FC236}">
                <a16:creationId xmlns:a16="http://schemas.microsoft.com/office/drawing/2014/main" id="{537EE3E7-E6A1-2A71-DD63-989DA6DC30E2}"/>
              </a:ext>
            </a:extLst>
          </p:cNvPr>
          <p:cNvSpPr/>
          <p:nvPr/>
        </p:nvSpPr>
        <p:spPr>
          <a:xfrm>
            <a:off x="0" y="3352619"/>
            <a:ext cx="3018394" cy="1601948"/>
          </a:xfrm>
          <a:custGeom>
            <a:avLst/>
            <a:gdLst>
              <a:gd name="connsiteX0" fmla="*/ 3018394 w 3018394"/>
              <a:gd name="connsiteY0" fmla="*/ 0 h 1601948"/>
              <a:gd name="connsiteX1" fmla="*/ 3018394 w 3018394"/>
              <a:gd name="connsiteY1" fmla="*/ 75719 h 1601948"/>
              <a:gd name="connsiteX2" fmla="*/ 769532 w 3018394"/>
              <a:gd name="connsiteY2" fmla="*/ 823934 h 1601948"/>
              <a:gd name="connsiteX3" fmla="*/ 19912 w 3018394"/>
              <a:gd name="connsiteY3" fmla="*/ 1573121 h 1601948"/>
              <a:gd name="connsiteX4" fmla="*/ 0 w 3018394"/>
              <a:gd name="connsiteY4" fmla="*/ 1601948 h 1601948"/>
              <a:gd name="connsiteX5" fmla="*/ 0 w 3018394"/>
              <a:gd name="connsiteY5" fmla="*/ 1477374 h 1601948"/>
              <a:gd name="connsiteX6" fmla="*/ 129896 w 3018394"/>
              <a:gd name="connsiteY6" fmla="*/ 1316645 h 1601948"/>
              <a:gd name="connsiteX7" fmla="*/ 724101 w 3018394"/>
              <a:gd name="connsiteY7" fmla="*/ 763358 h 1601948"/>
              <a:gd name="connsiteX8" fmla="*/ 3018394 w 3018394"/>
              <a:gd name="connsiteY8" fmla="*/ 0 h 1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8394" h="1601948">
                <a:moveTo>
                  <a:pt x="3018394" y="0"/>
                </a:moveTo>
                <a:lnTo>
                  <a:pt x="3018394" y="75719"/>
                </a:lnTo>
                <a:cubicBezTo>
                  <a:pt x="2199436" y="75719"/>
                  <a:pt x="1421800" y="334463"/>
                  <a:pt x="769532" y="823934"/>
                </a:cubicBezTo>
                <a:cubicBezTo>
                  <a:pt x="485477" y="1037137"/>
                  <a:pt x="233224" y="1289174"/>
                  <a:pt x="19912" y="1573121"/>
                </a:cubicBezTo>
                <a:lnTo>
                  <a:pt x="0" y="1601948"/>
                </a:lnTo>
                <a:lnTo>
                  <a:pt x="0" y="1477374"/>
                </a:lnTo>
                <a:lnTo>
                  <a:pt x="129896" y="1316645"/>
                </a:lnTo>
                <a:cubicBezTo>
                  <a:pt x="307672" y="1111924"/>
                  <a:pt x="506760" y="926507"/>
                  <a:pt x="724101" y="763358"/>
                </a:cubicBezTo>
                <a:cubicBezTo>
                  <a:pt x="1389565" y="263936"/>
                  <a:pt x="2182886" y="0"/>
                  <a:pt x="3018394" y="0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3" name="Vrije vorm: vorm 92">
            <a:extLst>
              <a:ext uri="{FF2B5EF4-FFF2-40B4-BE49-F238E27FC236}">
                <a16:creationId xmlns:a16="http://schemas.microsoft.com/office/drawing/2014/main" id="{88DE1C13-9FF9-BA9E-37BD-12D6F3BF9301}"/>
              </a:ext>
            </a:extLst>
          </p:cNvPr>
          <p:cNvSpPr/>
          <p:nvPr/>
        </p:nvSpPr>
        <p:spPr>
          <a:xfrm>
            <a:off x="1" y="3668477"/>
            <a:ext cx="2285873" cy="3189523"/>
          </a:xfrm>
          <a:custGeom>
            <a:avLst/>
            <a:gdLst>
              <a:gd name="connsiteX0" fmla="*/ 0 w 2285873"/>
              <a:gd name="connsiteY0" fmla="*/ 0 h 3189523"/>
              <a:gd name="connsiteX1" fmla="*/ 249321 w 2285873"/>
              <a:gd name="connsiteY1" fmla="*/ 118354 h 3189523"/>
              <a:gd name="connsiteX2" fmla="*/ 771371 w 2285873"/>
              <a:gd name="connsiteY2" fmla="*/ 448907 h 3189523"/>
              <a:gd name="connsiteX3" fmla="*/ 1535703 w 2285873"/>
              <a:gd name="connsiteY3" fmla="*/ 1213671 h 3189523"/>
              <a:gd name="connsiteX4" fmla="*/ 2250018 w 2285873"/>
              <a:gd name="connsiteY4" fmla="*/ 2890582 h 3189523"/>
              <a:gd name="connsiteX5" fmla="*/ 2285873 w 2285873"/>
              <a:gd name="connsiteY5" fmla="*/ 3189523 h 3189523"/>
              <a:gd name="connsiteX6" fmla="*/ 2209657 w 2285873"/>
              <a:gd name="connsiteY6" fmla="*/ 3189523 h 3189523"/>
              <a:gd name="connsiteX7" fmla="*/ 2175265 w 2285873"/>
              <a:gd name="connsiteY7" fmla="*/ 2902807 h 3189523"/>
              <a:gd name="connsiteX8" fmla="*/ 1475127 w 2285873"/>
              <a:gd name="connsiteY8" fmla="*/ 1259102 h 3189523"/>
              <a:gd name="connsiteX9" fmla="*/ 725940 w 2285873"/>
              <a:gd name="connsiteY9" fmla="*/ 509482 h 3189523"/>
              <a:gd name="connsiteX10" fmla="*/ 214198 w 2285873"/>
              <a:gd name="connsiteY10" fmla="*/ 185447 h 3189523"/>
              <a:gd name="connsiteX11" fmla="*/ 0 w 2285873"/>
              <a:gd name="connsiteY11" fmla="*/ 83764 h 3189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873" h="3189523">
                <a:moveTo>
                  <a:pt x="0" y="0"/>
                </a:moveTo>
                <a:lnTo>
                  <a:pt x="249321" y="118354"/>
                </a:lnTo>
                <a:cubicBezTo>
                  <a:pt x="430459" y="213501"/>
                  <a:pt x="604924" y="323835"/>
                  <a:pt x="771371" y="448907"/>
                </a:cubicBezTo>
                <a:cubicBezTo>
                  <a:pt x="1061051" y="666545"/>
                  <a:pt x="1318172" y="923882"/>
                  <a:pt x="1535703" y="1213671"/>
                </a:cubicBezTo>
                <a:cubicBezTo>
                  <a:pt x="1910270" y="1712769"/>
                  <a:pt x="2152376" y="2283787"/>
                  <a:pt x="2250018" y="2890582"/>
                </a:cubicBezTo>
                <a:lnTo>
                  <a:pt x="2285873" y="3189523"/>
                </a:lnTo>
                <a:lnTo>
                  <a:pt x="2209657" y="3189523"/>
                </a:lnTo>
                <a:lnTo>
                  <a:pt x="2175265" y="2902807"/>
                </a:lnTo>
                <a:cubicBezTo>
                  <a:pt x="2079550" y="2308024"/>
                  <a:pt x="1842230" y="1748303"/>
                  <a:pt x="1475127" y="1259102"/>
                </a:cubicBezTo>
                <a:cubicBezTo>
                  <a:pt x="1261924" y="975047"/>
                  <a:pt x="1009887" y="722794"/>
                  <a:pt x="725940" y="509482"/>
                </a:cubicBezTo>
                <a:cubicBezTo>
                  <a:pt x="562765" y="386871"/>
                  <a:pt x="391748" y="278714"/>
                  <a:pt x="214198" y="185447"/>
                </a:cubicBezTo>
                <a:lnTo>
                  <a:pt x="0" y="83764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136AF172-1313-5BD3-0B5B-CCF80891B460}"/>
              </a:ext>
            </a:extLst>
          </p:cNvPr>
          <p:cNvSpPr/>
          <p:nvPr/>
        </p:nvSpPr>
        <p:spPr>
          <a:xfrm>
            <a:off x="-10376" y="323850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9888 w 3823822"/>
              <a:gd name="connsiteY2" fmla="*/ 1574960 h 3823821"/>
              <a:gd name="connsiteX3" fmla="*/ 2248862 w 3823822"/>
              <a:gd name="connsiteY3" fmla="*/ 823934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4293 w 3823822"/>
              <a:gd name="connsiteY6" fmla="*/ 763358 h 3823821"/>
              <a:gd name="connsiteX7" fmla="*/ 3060464 w 3823822"/>
              <a:gd name="connsiteY7" fmla="*/ 1529421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4864"/>
                  <a:pt x="3489360" y="2227228"/>
                  <a:pt x="2999888" y="1574960"/>
                </a:cubicBezTo>
                <a:cubicBezTo>
                  <a:pt x="2786252" y="1290256"/>
                  <a:pt x="2533566" y="1037678"/>
                  <a:pt x="2248862" y="823934"/>
                </a:cubicBezTo>
                <a:cubicBezTo>
                  <a:pt x="1596595" y="334463"/>
                  <a:pt x="818958" y="75719"/>
                  <a:pt x="0" y="75719"/>
                </a:cubicBezTo>
                <a:lnTo>
                  <a:pt x="0" y="0"/>
                </a:lnTo>
                <a:cubicBezTo>
                  <a:pt x="835508" y="0"/>
                  <a:pt x="1628829" y="263936"/>
                  <a:pt x="2294293" y="763358"/>
                </a:cubicBezTo>
                <a:cubicBezTo>
                  <a:pt x="2584731" y="981321"/>
                  <a:pt x="2842501" y="1239091"/>
                  <a:pt x="3060464" y="1529421"/>
                </a:cubicBezTo>
                <a:cubicBezTo>
                  <a:pt x="3559886" y="2194993"/>
                  <a:pt x="3823822" y="2988314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5BF1FD37-CCA2-7C05-BD6B-4E074374BA9D}"/>
              </a:ext>
            </a:extLst>
          </p:cNvPr>
          <p:cNvSpPr/>
          <p:nvPr/>
        </p:nvSpPr>
        <p:spPr>
          <a:xfrm>
            <a:off x="0" y="1819762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8482 w 3823822"/>
              <a:gd name="connsiteY2" fmla="*/ 1573121 h 3823821"/>
              <a:gd name="connsiteX3" fmla="*/ 2250592 w 3823822"/>
              <a:gd name="connsiteY3" fmla="*/ 825232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6132 w 3823822"/>
              <a:gd name="connsiteY6" fmla="*/ 764764 h 3823821"/>
              <a:gd name="connsiteX7" fmla="*/ 3059058 w 3823822"/>
              <a:gd name="connsiteY7" fmla="*/ 1527690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3999"/>
                  <a:pt x="3488927" y="2225821"/>
                  <a:pt x="2998482" y="1573121"/>
                </a:cubicBezTo>
                <a:cubicBezTo>
                  <a:pt x="2785495" y="1289715"/>
                  <a:pt x="2533891" y="1038111"/>
                  <a:pt x="2250592" y="825232"/>
                </a:cubicBezTo>
                <a:cubicBezTo>
                  <a:pt x="1598001" y="334895"/>
                  <a:pt x="819823" y="75719"/>
                  <a:pt x="0" y="75719"/>
                </a:cubicBezTo>
                <a:lnTo>
                  <a:pt x="0" y="0"/>
                </a:lnTo>
                <a:cubicBezTo>
                  <a:pt x="836373" y="0"/>
                  <a:pt x="1630344" y="264476"/>
                  <a:pt x="2296132" y="764764"/>
                </a:cubicBezTo>
                <a:cubicBezTo>
                  <a:pt x="2585163" y="981970"/>
                  <a:pt x="2841852" y="1238551"/>
                  <a:pt x="3059058" y="1527690"/>
                </a:cubicBezTo>
                <a:cubicBezTo>
                  <a:pt x="3559346" y="2193478"/>
                  <a:pt x="3823822" y="2987557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1" name="Vrije vorm: vorm 90">
            <a:extLst>
              <a:ext uri="{FF2B5EF4-FFF2-40B4-BE49-F238E27FC236}">
                <a16:creationId xmlns:a16="http://schemas.microsoft.com/office/drawing/2014/main" id="{C38E1B9C-2671-4A03-5AC3-87CC8B2681A3}"/>
              </a:ext>
            </a:extLst>
          </p:cNvPr>
          <p:cNvSpPr/>
          <p:nvPr userDrawn="1"/>
        </p:nvSpPr>
        <p:spPr>
          <a:xfrm>
            <a:off x="0" y="1835886"/>
            <a:ext cx="1541869" cy="3068978"/>
          </a:xfrm>
          <a:custGeom>
            <a:avLst/>
            <a:gdLst>
              <a:gd name="connsiteX0" fmla="*/ 0 w 1541869"/>
              <a:gd name="connsiteY0" fmla="*/ 0 h 3068978"/>
              <a:gd name="connsiteX1" fmla="*/ 12340 w 1541869"/>
              <a:gd name="connsiteY1" fmla="*/ 8514 h 3068978"/>
              <a:gd name="connsiteX2" fmla="*/ 778511 w 1541869"/>
              <a:gd name="connsiteY2" fmla="*/ 774577 h 3068978"/>
              <a:gd name="connsiteX3" fmla="*/ 1541869 w 1541869"/>
              <a:gd name="connsiteY3" fmla="*/ 3068978 h 3068978"/>
              <a:gd name="connsiteX4" fmla="*/ 1466150 w 1541869"/>
              <a:gd name="connsiteY4" fmla="*/ 3068978 h 3068978"/>
              <a:gd name="connsiteX5" fmla="*/ 717935 w 1541869"/>
              <a:gd name="connsiteY5" fmla="*/ 820116 h 3068978"/>
              <a:gd name="connsiteX6" fmla="*/ 174324 w 1541869"/>
              <a:gd name="connsiteY6" fmla="*/ 236529 h 3068978"/>
              <a:gd name="connsiteX7" fmla="*/ 0 w 1541869"/>
              <a:gd name="connsiteY7" fmla="*/ 95803 h 306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1869" h="3068978">
                <a:moveTo>
                  <a:pt x="0" y="0"/>
                </a:moveTo>
                <a:lnTo>
                  <a:pt x="12340" y="8514"/>
                </a:lnTo>
                <a:cubicBezTo>
                  <a:pt x="302778" y="226477"/>
                  <a:pt x="560548" y="484247"/>
                  <a:pt x="778511" y="774577"/>
                </a:cubicBezTo>
                <a:cubicBezTo>
                  <a:pt x="1277934" y="1440149"/>
                  <a:pt x="1541869" y="2233470"/>
                  <a:pt x="1541869" y="3068978"/>
                </a:cubicBezTo>
                <a:lnTo>
                  <a:pt x="1466150" y="3068978"/>
                </a:lnTo>
                <a:cubicBezTo>
                  <a:pt x="1466150" y="2250020"/>
                  <a:pt x="1207406" y="1472384"/>
                  <a:pt x="717935" y="820116"/>
                </a:cubicBezTo>
                <a:cubicBezTo>
                  <a:pt x="557708" y="606588"/>
                  <a:pt x="375515" y="411070"/>
                  <a:pt x="174324" y="236529"/>
                </a:cubicBezTo>
                <a:lnTo>
                  <a:pt x="0" y="95803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>
                <a:alpha val="20000"/>
              </a:srgb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 userDrawn="1"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>
                <a:alpha val="20000"/>
              </a:srgb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15579" y="102985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001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33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1" grpId="0" animBg="1"/>
      <p:bldP spid="93" grpId="0" animBg="1"/>
      <p:bldP spid="10" grpId="0" animBg="1"/>
      <p:bldP spid="11" grpId="0" animBg="1"/>
      <p:bldP spid="91" grpId="0" animBg="1"/>
      <p:bldP spid="45" grpId="0" animBg="1"/>
      <p:bldP spid="45" grpId="1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do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>
            <a:extLst>
              <a:ext uri="{FF2B5EF4-FFF2-40B4-BE49-F238E27FC236}">
                <a16:creationId xmlns:a16="http://schemas.microsoft.com/office/drawing/2014/main" id="{1CE68053-8BDE-9AE4-7B61-50D5913BB2C0}"/>
              </a:ext>
            </a:extLst>
          </p:cNvPr>
          <p:cNvGrpSpPr/>
          <p:nvPr userDrawn="1"/>
        </p:nvGrpSpPr>
        <p:grpSpPr>
          <a:xfrm rot="10800000">
            <a:off x="-3" y="3409270"/>
            <a:ext cx="12200804" cy="3448730"/>
            <a:chOff x="-3" y="1"/>
            <a:chExt cx="12200804" cy="344873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AFB18C5-B781-C2C2-ADF7-FE0C003C7B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" r="12358" b="22051"/>
            <a:stretch/>
          </p:blipFill>
          <p:spPr>
            <a:xfrm flipH="1">
              <a:off x="-3" y="1"/>
              <a:ext cx="5770059" cy="344873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79FC5473-33EB-DBD2-D9F3-5CDA74A71A3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" r="796" b="30665"/>
            <a:stretch/>
          </p:blipFill>
          <p:spPr>
            <a:xfrm>
              <a:off x="5669567" y="2"/>
              <a:ext cx="6531234" cy="3067627"/>
            </a:xfrm>
            <a:prstGeom prst="rect">
              <a:avLst/>
            </a:prstGeom>
          </p:spPr>
        </p:pic>
      </p:grpSp>
      <p:sp>
        <p:nvSpPr>
          <p:cNvPr id="5" name="Tijdelijke aanduiding voor afbeelding 16">
            <a:extLst>
              <a:ext uri="{FF2B5EF4-FFF2-40B4-BE49-F238E27FC236}">
                <a16:creationId xmlns:a16="http://schemas.microsoft.com/office/drawing/2014/main" id="{DA715B4A-D0F3-83B8-E932-59116334B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1" y="0"/>
            <a:ext cx="6096000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Click the icon below </a:t>
            </a:r>
            <a:br>
              <a:rPr lang="en-GB"/>
            </a:br>
            <a:r>
              <a:rPr lang="en-GB"/>
              <a:t>to add an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1412876"/>
            <a:ext cx="7413643" cy="1916262"/>
          </a:xfrm>
        </p:spPr>
        <p:txBody>
          <a:bodyPr anchor="b"/>
          <a:lstStyle>
            <a:lvl1pPr algn="l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Presentation </a:t>
            </a:r>
            <a:br>
              <a:rPr lang="en-GB" noProof="0"/>
            </a:br>
            <a:r>
              <a:rPr lang="en-GB" noProof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7" y="3790374"/>
            <a:ext cx="2757960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 anchor="ctr" anchorCtr="0">
            <a:sp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139" y="6194280"/>
            <a:ext cx="4500562" cy="301915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2386C6B-1114-E03C-4094-DD50D09CF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448731"/>
            <a:ext cx="4500561" cy="222049"/>
          </a:xfrm>
        </p:spPr>
        <p:txBody>
          <a:bodyPr anchor="b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Place a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8580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8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6">
            <a:extLst>
              <a:ext uri="{FF2B5EF4-FFF2-40B4-BE49-F238E27FC236}">
                <a16:creationId xmlns:a16="http://schemas.microsoft.com/office/drawing/2014/main" id="{DA715B4A-D0F3-83B8-E932-59116334B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1" y="0"/>
            <a:ext cx="6096000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Click the icon below </a:t>
            </a:r>
            <a:br>
              <a:rPr lang="en-GB"/>
            </a:br>
            <a:r>
              <a:rPr lang="en-GB"/>
              <a:t>to add an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1412876"/>
            <a:ext cx="7413643" cy="1916262"/>
          </a:xfrm>
        </p:spPr>
        <p:txBody>
          <a:bodyPr anchor="b"/>
          <a:lstStyle>
            <a:lvl1pPr algn="l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Presentation </a:t>
            </a:r>
            <a:br>
              <a:rPr lang="en-GB" noProof="0"/>
            </a:br>
            <a:r>
              <a:rPr lang="en-GB" noProof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7" y="3790374"/>
            <a:ext cx="2757960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 anchor="ctr" anchorCtr="0">
            <a:sp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139" y="6194280"/>
            <a:ext cx="4500562" cy="301915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2386C6B-1114-E03C-4094-DD50D09CF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448731"/>
            <a:ext cx="4500561" cy="222049"/>
          </a:xfrm>
        </p:spPr>
        <p:txBody>
          <a:bodyPr anchor="b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Place a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77798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8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8BABD5F6-F629-E2D1-1AED-7BDF9A56847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848"/>
            <a:ext cx="12192000" cy="6859848"/>
          </a:xfrm>
          <a:custGeom>
            <a:avLst/>
            <a:gdLst>
              <a:gd name="connsiteX0" fmla="*/ 11963399 w 12192000"/>
              <a:gd name="connsiteY0" fmla="*/ 0 h 6859848"/>
              <a:gd name="connsiteX1" fmla="*/ 12192000 w 12192000"/>
              <a:gd name="connsiteY1" fmla="*/ 256 h 6859848"/>
              <a:gd name="connsiteX2" fmla="*/ 12192000 w 12192000"/>
              <a:gd name="connsiteY2" fmla="*/ 6859848 h 6859848"/>
              <a:gd name="connsiteX3" fmla="*/ 0 w 12192000"/>
              <a:gd name="connsiteY3" fmla="*/ 6859848 h 6859848"/>
              <a:gd name="connsiteX4" fmla="*/ 0 w 12192000"/>
              <a:gd name="connsiteY4" fmla="*/ 256 h 6859848"/>
              <a:gd name="connsiteX5" fmla="*/ 9799320 w 12192000"/>
              <a:gd name="connsiteY5" fmla="*/ 255 h 6859848"/>
              <a:gd name="connsiteX6" fmla="*/ 9799320 w 12192000"/>
              <a:gd name="connsiteY6" fmla="*/ 1849 h 6859848"/>
              <a:gd name="connsiteX7" fmla="*/ 11963399 w 12192000"/>
              <a:gd name="connsiteY7" fmla="*/ 1849 h 685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9848">
                <a:moveTo>
                  <a:pt x="11963399" y="0"/>
                </a:moveTo>
                <a:lnTo>
                  <a:pt x="12192000" y="256"/>
                </a:lnTo>
                <a:lnTo>
                  <a:pt x="12192000" y="6859848"/>
                </a:lnTo>
                <a:lnTo>
                  <a:pt x="0" y="6859848"/>
                </a:lnTo>
                <a:lnTo>
                  <a:pt x="0" y="256"/>
                </a:lnTo>
                <a:lnTo>
                  <a:pt x="9799320" y="255"/>
                </a:lnTo>
                <a:lnTo>
                  <a:pt x="9799320" y="1849"/>
                </a:lnTo>
                <a:lnTo>
                  <a:pt x="11963399" y="18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" bIns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7299" y="1412875"/>
            <a:ext cx="9677402" cy="1742411"/>
          </a:xfrm>
        </p:spPr>
        <p:txBody>
          <a:bodyPr anchor="b"/>
          <a:lstStyle>
            <a:lvl1pPr algn="ctr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Presentation </a:t>
            </a:r>
            <a:br>
              <a:rPr lang="en-GB" noProof="0"/>
            </a:br>
            <a:r>
              <a:rPr lang="en-GB" noProof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11745" y="3283353"/>
            <a:ext cx="5368509" cy="395785"/>
          </a:xfrm>
        </p:spPr>
        <p:txBody>
          <a:bodyPr anchor="b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1745" y="3785271"/>
            <a:ext cx="5368508" cy="301915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312E544-331C-0F21-CC9F-1401989770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1888" y="5391011"/>
            <a:ext cx="2168223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>
            <a:spAutoFit/>
          </a:bodyPr>
          <a:lstStyle>
            <a:lvl1pPr marL="0" indent="0" algn="ctr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/>
              <a:t>Start presentation</a:t>
            </a:r>
          </a:p>
        </p:txBody>
      </p:sp>
    </p:spTree>
    <p:extLst>
      <p:ext uri="{BB962C8B-B14F-4D97-AF65-F5344CB8AC3E}">
        <p14:creationId xmlns:p14="http://schemas.microsoft.com/office/powerpoint/2010/main" val="378221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6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350A305-180A-205E-B6A0-5804855F69A1}"/>
              </a:ext>
            </a:extLst>
          </p:cNvPr>
          <p:cNvSpPr/>
          <p:nvPr userDrawn="1"/>
        </p:nvSpPr>
        <p:spPr>
          <a:xfrm>
            <a:off x="0" y="-1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E268EF74-D344-B49D-A9AB-FFC03746D6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2358" b="10226"/>
          <a:stretch/>
        </p:blipFill>
        <p:spPr>
          <a:xfrm flipH="1">
            <a:off x="-2" y="1"/>
            <a:ext cx="5770059" cy="3971924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B9AAF223-42FD-55BD-081B-0A807B6395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6" b="10226"/>
          <a:stretch/>
        </p:blipFill>
        <p:spPr>
          <a:xfrm>
            <a:off x="5669567" y="1"/>
            <a:ext cx="6531234" cy="3971924"/>
          </a:xfrm>
          <a:prstGeom prst="rect">
            <a:avLst/>
          </a:prstGeom>
        </p:spPr>
      </p:pic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5B527D51-DB67-CC8C-3FCF-46D5E178F8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138" y="1413070"/>
            <a:ext cx="5387971" cy="4387874"/>
          </a:xfrm>
          <a:solidFill>
            <a:schemeClr val="bg1"/>
          </a:solidFill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1B87F0-D766-2D0F-6BE6-C35C3D3F0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endParaRPr lang="en-GB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7E7F4-6E4E-2A7E-1973-32E7DE8F5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2875"/>
            <a:ext cx="5387833" cy="4392613"/>
          </a:xfrm>
          <a:solidFill>
            <a:schemeClr val="accent3"/>
          </a:solidFill>
        </p:spPr>
        <p:txBody>
          <a:bodyPr lIns="432000" tIns="288000" rIns="288000" bIns="288000" anchor="ctr" anchorCtr="0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64944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350A305-180A-205E-B6A0-5804855F69A1}"/>
              </a:ext>
            </a:extLst>
          </p:cNvPr>
          <p:cNvSpPr/>
          <p:nvPr userDrawn="1"/>
        </p:nvSpPr>
        <p:spPr>
          <a:xfrm>
            <a:off x="0" y="-1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5B527D51-DB67-CC8C-3FCF-46D5E178F8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138" y="1413070"/>
            <a:ext cx="5387971" cy="4387874"/>
          </a:xfrm>
          <a:solidFill>
            <a:schemeClr val="bg1"/>
          </a:solidFill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1B87F0-D766-2D0F-6BE6-C35C3D3F0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endParaRPr lang="en-GB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7E7F4-6E4E-2A7E-1973-32E7DE8F5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2875"/>
            <a:ext cx="5387833" cy="4392613"/>
          </a:xfrm>
          <a:solidFill>
            <a:schemeClr val="accent3"/>
          </a:solidFill>
        </p:spPr>
        <p:txBody>
          <a:bodyPr lIns="432000" tIns="288000" rIns="288000" bIns="288000" anchor="ctr" anchorCtr="0"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02594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jdelijke aanduiding voor tekst 8">
            <a:extLst>
              <a:ext uri="{FF2B5EF4-FFF2-40B4-BE49-F238E27FC236}">
                <a16:creationId xmlns:a16="http://schemas.microsoft.com/office/drawing/2014/main" id="{915615AD-52F7-9706-466E-CF3ECD7151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23" name="Titel 122">
            <a:extLst>
              <a:ext uri="{FF2B5EF4-FFF2-40B4-BE49-F238E27FC236}">
                <a16:creationId xmlns:a16="http://schemas.microsoft.com/office/drawing/2014/main" id="{ADDD288F-1F47-09DE-8053-359936D939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/>
              <a:t>Place a title here</a:t>
            </a:r>
          </a:p>
        </p:txBody>
      </p:sp>
      <p:sp>
        <p:nvSpPr>
          <p:cNvPr id="125" name="Tijdelijke aanduiding voor datum 124">
            <a:extLst>
              <a:ext uri="{FF2B5EF4-FFF2-40B4-BE49-F238E27FC236}">
                <a16:creationId xmlns:a16="http://schemas.microsoft.com/office/drawing/2014/main" id="{9BF91E09-0796-D143-BEA8-50AE4C4E748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6" name="Tijdelijke aanduiding voor voettekst 125">
            <a:extLst>
              <a:ext uri="{FF2B5EF4-FFF2-40B4-BE49-F238E27FC236}">
                <a16:creationId xmlns:a16="http://schemas.microsoft.com/office/drawing/2014/main" id="{945383CF-2308-C6FE-2656-72D2225DE2F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7" name="Tijdelijke aanduiding voor dianummer 126">
            <a:extLst>
              <a:ext uri="{FF2B5EF4-FFF2-40B4-BE49-F238E27FC236}">
                <a16:creationId xmlns:a16="http://schemas.microsoft.com/office/drawing/2014/main" id="{27485487-1F01-ECE4-6915-9AF97883D7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9B99D79-B181-A06F-B39D-F37E799B1A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9138" y="1412876"/>
            <a:ext cx="10752136" cy="4392612"/>
          </a:xfrm>
        </p:spPr>
        <p:txBody>
          <a:bodyPr/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3" name="Tijdelijke aanduiding voor tekst 8">
            <a:extLst>
              <a:ext uri="{FF2B5EF4-FFF2-40B4-BE49-F238E27FC236}">
                <a16:creationId xmlns:a16="http://schemas.microsoft.com/office/drawing/2014/main" id="{8FFA4539-CB58-F330-56D6-E3280017F0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13819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35B0F9BA-A474-4FD9-91F3-9510904A6A59}"/>
              </a:ext>
            </a:extLst>
          </p:cNvPr>
          <p:cNvSpPr/>
          <p:nvPr userDrawn="1"/>
        </p:nvSpPr>
        <p:spPr>
          <a:xfrm>
            <a:off x="719138" y="720000"/>
            <a:ext cx="10748098" cy="50854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34EE03AE-CD13-42C5-B28F-9FD03DEF7A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53119" y="1089024"/>
            <a:ext cx="3387341" cy="4401273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Click the icon below </a:t>
            </a:r>
            <a:br>
              <a:rPr lang="en-GB"/>
            </a:br>
            <a:r>
              <a:rPr lang="en-GB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4" y="2167800"/>
            <a:ext cx="6415527" cy="3322498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6415527" cy="82708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6CFDF398-85A7-412E-8557-F6480C8CBCEE}"/>
              </a:ext>
            </a:extLst>
          </p:cNvPr>
          <p:cNvSpPr/>
          <p:nvPr userDrawn="1"/>
        </p:nvSpPr>
        <p:spPr>
          <a:xfrm>
            <a:off x="719138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0D17DF0E-F1B5-5359-D0BB-3B83FAE223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0" name="Tijdelijke aanduiding voor tekst 8">
            <a:extLst>
              <a:ext uri="{FF2B5EF4-FFF2-40B4-BE49-F238E27FC236}">
                <a16:creationId xmlns:a16="http://schemas.microsoft.com/office/drawing/2014/main" id="{E4CFDDD8-EAAF-5386-D0AE-B912C4217A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5783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605A6-A8FE-8570-3770-178D4CD2F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7CC077-16EE-4541-B589-39C3CDB4B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23D293-A3E4-A54D-9B4C-B94469CE3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7143DE-BC30-6B56-BE78-BB14D647C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471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hoekige driehoek 23">
            <a:extLst>
              <a:ext uri="{FF2B5EF4-FFF2-40B4-BE49-F238E27FC236}">
                <a16:creationId xmlns:a16="http://schemas.microsoft.com/office/drawing/2014/main" id="{FC5A4C23-CAC5-31CB-4032-7B65637D2091}"/>
              </a:ext>
            </a:extLst>
          </p:cNvPr>
          <p:cNvSpPr/>
          <p:nvPr userDrawn="1"/>
        </p:nvSpPr>
        <p:spPr>
          <a:xfrm>
            <a:off x="9867618" y="721519"/>
            <a:ext cx="1598893" cy="1600288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4A07E551-5354-04D4-D6BF-F34A465ADC07}"/>
              </a:ext>
            </a:extLst>
          </p:cNvPr>
          <p:cNvSpPr/>
          <p:nvPr userDrawn="1"/>
        </p:nvSpPr>
        <p:spPr>
          <a:xfrm>
            <a:off x="9755841" y="723900"/>
            <a:ext cx="116541" cy="1619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61DDEA7-CCE8-18A7-8A66-DBFE06ED967F}"/>
              </a:ext>
            </a:extLst>
          </p:cNvPr>
          <p:cNvSpPr/>
          <p:nvPr userDrawn="1"/>
        </p:nvSpPr>
        <p:spPr>
          <a:xfrm>
            <a:off x="719138" y="723900"/>
            <a:ext cx="5340350" cy="5081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67FC2AEA-C1EC-380E-F0A9-F2EE556BA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9488" y="723900"/>
            <a:ext cx="5413374" cy="5081588"/>
          </a:xfrm>
          <a:custGeom>
            <a:avLst/>
            <a:gdLst>
              <a:gd name="connsiteX0" fmla="*/ 0 w 5408612"/>
              <a:gd name="connsiteY0" fmla="*/ 0 h 5081588"/>
              <a:gd name="connsiteX1" fmla="*/ 3806825 w 5408612"/>
              <a:gd name="connsiteY1" fmla="*/ 0 h 5081588"/>
              <a:gd name="connsiteX2" fmla="*/ 3806825 w 5408612"/>
              <a:gd name="connsiteY2" fmla="*/ 1600200 h 5081588"/>
              <a:gd name="connsiteX3" fmla="*/ 5408612 w 5408612"/>
              <a:gd name="connsiteY3" fmla="*/ 1600200 h 5081588"/>
              <a:gd name="connsiteX4" fmla="*/ 5408612 w 5408612"/>
              <a:gd name="connsiteY4" fmla="*/ 5081588 h 5081588"/>
              <a:gd name="connsiteX5" fmla="*/ 0 w 5408612"/>
              <a:gd name="connsiteY5" fmla="*/ 5081588 h 50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8612" h="5081588">
                <a:moveTo>
                  <a:pt x="0" y="0"/>
                </a:moveTo>
                <a:lnTo>
                  <a:pt x="3806825" y="0"/>
                </a:lnTo>
                <a:lnTo>
                  <a:pt x="3806825" y="1600200"/>
                </a:lnTo>
                <a:lnTo>
                  <a:pt x="5408612" y="1600200"/>
                </a:lnTo>
                <a:lnTo>
                  <a:pt x="5408612" y="5081588"/>
                </a:lnTo>
                <a:lnTo>
                  <a:pt x="0" y="5081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tIns="0" bIns="108000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2" y="2167800"/>
            <a:ext cx="4337778" cy="3322498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380030" y="2092630"/>
            <a:ext cx="2933400" cy="15179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4337778" cy="827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26" name="Tijdelijke aanduiding voor tekst 8">
            <a:extLst>
              <a:ext uri="{FF2B5EF4-FFF2-40B4-BE49-F238E27FC236}">
                <a16:creationId xmlns:a16="http://schemas.microsoft.com/office/drawing/2014/main" id="{0F633F7C-0D96-0CB4-4C54-A874D353A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7" name="Tijdelijke aanduiding voor tekst 8">
            <a:extLst>
              <a:ext uri="{FF2B5EF4-FFF2-40B4-BE49-F238E27FC236}">
                <a16:creationId xmlns:a16="http://schemas.microsoft.com/office/drawing/2014/main" id="{2A5B0B27-0FD7-6536-A160-585E1F422B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19265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17">
          <p15:clr>
            <a:srgbClr val="FBAE40"/>
          </p15:clr>
        </p15:guide>
        <p15:guide id="2" orient="horz" pos="1366">
          <p15:clr>
            <a:srgbClr val="5ACBF0"/>
          </p15:clr>
        </p15:guide>
        <p15:guide id="3" orient="horz" pos="1207">
          <p15:clr>
            <a:srgbClr val="5ACBF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M)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>
            <a:extLst>
              <a:ext uri="{FF2B5EF4-FFF2-40B4-BE49-F238E27FC236}">
                <a16:creationId xmlns:a16="http://schemas.microsoft.com/office/drawing/2014/main" id="{4A07E551-5354-04D4-D6BF-F34A465ADC07}"/>
              </a:ext>
            </a:extLst>
          </p:cNvPr>
          <p:cNvSpPr/>
          <p:nvPr userDrawn="1"/>
        </p:nvSpPr>
        <p:spPr>
          <a:xfrm>
            <a:off x="9755841" y="723900"/>
            <a:ext cx="116541" cy="1619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61DDEA7-CCE8-18A7-8A66-DBFE06ED967F}"/>
              </a:ext>
            </a:extLst>
          </p:cNvPr>
          <p:cNvSpPr/>
          <p:nvPr userDrawn="1"/>
        </p:nvSpPr>
        <p:spPr>
          <a:xfrm>
            <a:off x="719138" y="723900"/>
            <a:ext cx="5340350" cy="5081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67FC2AEA-C1EC-380E-F0A9-F2EE556BA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9488" y="723900"/>
            <a:ext cx="5408612" cy="508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108000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2" y="2167800"/>
            <a:ext cx="4337778" cy="3322498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380030" y="2092630"/>
            <a:ext cx="2933400" cy="15179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4337778" cy="827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26" name="Tijdelijke aanduiding voor tekst 8">
            <a:extLst>
              <a:ext uri="{FF2B5EF4-FFF2-40B4-BE49-F238E27FC236}">
                <a16:creationId xmlns:a16="http://schemas.microsoft.com/office/drawing/2014/main" id="{0F633F7C-0D96-0CB4-4C54-A874D353A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7" name="Tijdelijke aanduiding voor tekst 8">
            <a:extLst>
              <a:ext uri="{FF2B5EF4-FFF2-40B4-BE49-F238E27FC236}">
                <a16:creationId xmlns:a16="http://schemas.microsoft.com/office/drawing/2014/main" id="{2A5B0B27-0FD7-6536-A160-585E1F422B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459886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17">
          <p15:clr>
            <a:srgbClr val="FBAE40"/>
          </p15:clr>
        </p15:guide>
        <p15:guide id="2" orient="horz" pos="1366">
          <p15:clr>
            <a:srgbClr val="5ACBF0"/>
          </p15:clr>
        </p15:guide>
        <p15:guide id="3" orient="horz" pos="1207">
          <p15:clr>
            <a:srgbClr val="5ACBF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6">
            <a:extLst>
              <a:ext uri="{FF2B5EF4-FFF2-40B4-BE49-F238E27FC236}">
                <a16:creationId xmlns:a16="http://schemas.microsoft.com/office/drawing/2014/main" id="{1F98E507-CE16-46A2-83D9-8A57B69557D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1885361"/>
          </a:xfrm>
          <a:solidFill>
            <a:schemeClr val="bg1"/>
          </a:solidFill>
          <a:ln>
            <a:noFill/>
          </a:ln>
        </p:spPr>
        <p:txBody>
          <a:bodyPr tIns="0" bIns="252000" anchor="b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above </a:t>
            </a:r>
            <a:br>
              <a:rPr lang="en-GB" noProof="0"/>
            </a:br>
            <a:r>
              <a:rPr lang="en-GB" noProof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0" y="3180522"/>
            <a:ext cx="10751275" cy="2624965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ABC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2144180"/>
            <a:ext cx="10751273" cy="77752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14" name="Tijdelijke aanduiding voor tekst 8">
            <a:extLst>
              <a:ext uri="{FF2B5EF4-FFF2-40B4-BE49-F238E27FC236}">
                <a16:creationId xmlns:a16="http://schemas.microsoft.com/office/drawing/2014/main" id="{289A97C5-E1B7-7585-43B2-69C867A11E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B06377B1-D5D5-0F17-B278-E62EC89269D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73452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57FEFDB0-1EE2-20D4-A4CC-EC57C244BB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53119" y="0"/>
            <a:ext cx="4438881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/>
              <a:t>Click the icon below </a:t>
            </a:r>
            <a:br>
              <a:rPr lang="en-GB"/>
            </a:br>
            <a:r>
              <a:rPr lang="en-GB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1" y="1773238"/>
            <a:ext cx="6715094" cy="4032250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ABC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719999"/>
            <a:ext cx="6715093" cy="80082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  <a:endParaRPr lang="en-GB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5E82B55E-6DDF-130A-81C2-29A585C5BD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D0D44FF9-D9C7-414F-2C62-6B5BA917EDF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2187C2F9-B729-8935-DBB4-5B2301FCFD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48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958">
          <p15:clr>
            <a:srgbClr val="5ACBF0"/>
          </p15:clr>
        </p15:guide>
        <p15:guide id="3" orient="horz" pos="1117">
          <p15:clr>
            <a:srgbClr val="5ACBF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D91FBE04-59D4-8148-7D79-525CA937F94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171"/>
            <a:ext cx="12192000" cy="6860171"/>
          </a:xfrm>
          <a:custGeom>
            <a:avLst/>
            <a:gdLst>
              <a:gd name="connsiteX0" fmla="*/ 11674090 w 12192000"/>
              <a:gd name="connsiteY0" fmla="*/ 0 h 6860171"/>
              <a:gd name="connsiteX1" fmla="*/ 12192000 w 12192000"/>
              <a:gd name="connsiteY1" fmla="*/ 579 h 6860171"/>
              <a:gd name="connsiteX2" fmla="*/ 12192000 w 12192000"/>
              <a:gd name="connsiteY2" fmla="*/ 6860171 h 6860171"/>
              <a:gd name="connsiteX3" fmla="*/ 0 w 12192000"/>
              <a:gd name="connsiteY3" fmla="*/ 6860171 h 6860171"/>
              <a:gd name="connsiteX4" fmla="*/ 0 w 12192000"/>
              <a:gd name="connsiteY4" fmla="*/ 579 h 6860171"/>
              <a:gd name="connsiteX5" fmla="*/ 10020300 w 12192000"/>
              <a:gd name="connsiteY5" fmla="*/ 578 h 6860171"/>
              <a:gd name="connsiteX6" fmla="*/ 10020300 w 12192000"/>
              <a:gd name="connsiteY6" fmla="*/ 2171 h 6860171"/>
              <a:gd name="connsiteX7" fmla="*/ 11674090 w 12192000"/>
              <a:gd name="connsiteY7" fmla="*/ 2171 h 6860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60171">
                <a:moveTo>
                  <a:pt x="11674090" y="0"/>
                </a:moveTo>
                <a:lnTo>
                  <a:pt x="12192000" y="579"/>
                </a:lnTo>
                <a:lnTo>
                  <a:pt x="12192000" y="6860171"/>
                </a:lnTo>
                <a:lnTo>
                  <a:pt x="0" y="6860171"/>
                </a:lnTo>
                <a:lnTo>
                  <a:pt x="0" y="579"/>
                </a:lnTo>
                <a:lnTo>
                  <a:pt x="10020300" y="578"/>
                </a:lnTo>
                <a:lnTo>
                  <a:pt x="10020300" y="2171"/>
                </a:lnTo>
                <a:lnTo>
                  <a:pt x="11674090" y="21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" bIns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138" y="6345237"/>
            <a:ext cx="6733752" cy="153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0" name="Tijdelijke aanduiding voor tekst 23">
            <a:extLst>
              <a:ext uri="{FF2B5EF4-FFF2-40B4-BE49-F238E27FC236}">
                <a16:creationId xmlns:a16="http://schemas.microsoft.com/office/drawing/2014/main" id="{6AF019BD-7D14-FEC2-F53E-0C7BEA20F2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42496" y="673100"/>
            <a:ext cx="5132388" cy="5132388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64" b="64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2214340"/>
            <a:ext cx="4194900" cy="369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8AC86A69-B8EF-AF6D-F6FC-CC464142467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28ADE3A2-17F7-C75D-FEBB-1B5EF2A9BC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1" name="Tijdelijke aanduiding voor tekst 8">
            <a:extLst>
              <a:ext uri="{FF2B5EF4-FFF2-40B4-BE49-F238E27FC236}">
                <a16:creationId xmlns:a16="http://schemas.microsoft.com/office/drawing/2014/main" id="{D0FFBDA4-7C06-1685-AA76-4DCA4FCB0E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47083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uiExpand="1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graph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2E78DFAA-EE9E-29C3-064E-534C26AF9230}"/>
              </a:ext>
            </a:extLst>
          </p:cNvPr>
          <p:cNvSpPr/>
          <p:nvPr userDrawn="1"/>
        </p:nvSpPr>
        <p:spPr>
          <a:xfrm>
            <a:off x="0" y="-6420"/>
            <a:ext cx="7453752" cy="68644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B47FD98-A9FC-49EE-1730-7F969FD64CBF}"/>
              </a:ext>
            </a:extLst>
          </p:cNvPr>
          <p:cNvSpPr/>
          <p:nvPr userDrawn="1"/>
        </p:nvSpPr>
        <p:spPr>
          <a:xfrm>
            <a:off x="6463462" y="719138"/>
            <a:ext cx="5016001" cy="5086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5425437" cy="7907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19999" y="1773238"/>
            <a:ext cx="5425438" cy="4033562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456000" y="719138"/>
            <a:ext cx="5016000" cy="5087661"/>
          </a:xfrm>
          <a:solidFill>
            <a:schemeClr val="bg1"/>
          </a:solidFill>
        </p:spPr>
        <p:txBody>
          <a:bodyPr tIns="216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nl-NL" sz="1200" i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graph.</a:t>
            </a:r>
          </a:p>
        </p:txBody>
      </p:sp>
      <p:sp>
        <p:nvSpPr>
          <p:cNvPr id="21" name="Tijdelijke aanduiding voor tekst 8">
            <a:extLst>
              <a:ext uri="{FF2B5EF4-FFF2-40B4-BE49-F238E27FC236}">
                <a16:creationId xmlns:a16="http://schemas.microsoft.com/office/drawing/2014/main" id="{6AC9C9AE-F1DA-A4C2-5576-564CB955E9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2" name="Tijdelijke aanduiding voor tekst 8">
            <a:extLst>
              <a:ext uri="{FF2B5EF4-FFF2-40B4-BE49-F238E27FC236}">
                <a16:creationId xmlns:a16="http://schemas.microsoft.com/office/drawing/2014/main" id="{8097BAC4-4B32-5C53-84A5-DDDB96465DB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86973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958">
          <p15:clr>
            <a:srgbClr val="5ACBF0"/>
          </p15:clr>
        </p15:guide>
        <p15:guide id="2" orient="horz" pos="1117">
          <p15:clr>
            <a:srgbClr val="5ACBF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do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ep 21">
            <a:extLst>
              <a:ext uri="{FF2B5EF4-FFF2-40B4-BE49-F238E27FC236}">
                <a16:creationId xmlns:a16="http://schemas.microsoft.com/office/drawing/2014/main" id="{806C9B1C-6AE9-4353-EC10-987E90F534A3}"/>
              </a:ext>
            </a:extLst>
          </p:cNvPr>
          <p:cNvGrpSpPr/>
          <p:nvPr userDrawn="1"/>
        </p:nvGrpSpPr>
        <p:grpSpPr>
          <a:xfrm rot="10800000">
            <a:off x="-2" y="2886074"/>
            <a:ext cx="12192002" cy="3971926"/>
            <a:chOff x="-2" y="-1"/>
            <a:chExt cx="12192002" cy="3971926"/>
          </a:xfrm>
        </p:grpSpPr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18B3B05B-1E8E-60E2-C4B6-D184061E0DEC}"/>
                </a:ext>
              </a:extLst>
            </p:cNvPr>
            <p:cNvSpPr/>
            <p:nvPr userDrawn="1"/>
          </p:nvSpPr>
          <p:spPr>
            <a:xfrm>
              <a:off x="0" y="-1"/>
              <a:ext cx="12192000" cy="3971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GB" sz="1600" err="1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0C2B1A4-006E-2762-94F2-8BCBB49892A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12358" b="10226"/>
            <a:stretch/>
          </p:blipFill>
          <p:spPr>
            <a:xfrm flipH="1">
              <a:off x="-2" y="1"/>
              <a:ext cx="5770059" cy="3971924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162A71EB-05AA-0018-1112-4067D9054FB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796" b="10226"/>
            <a:stretch/>
          </p:blipFill>
          <p:spPr>
            <a:xfrm>
              <a:off x="5660041" y="1"/>
              <a:ext cx="6531234" cy="3971924"/>
            </a:xfrm>
            <a:prstGeom prst="rect">
              <a:avLst/>
            </a:prstGeom>
          </p:spPr>
        </p:pic>
      </p:grpSp>
      <p:sp>
        <p:nvSpPr>
          <p:cNvPr id="3" name="Rechthoek 2">
            <a:extLst>
              <a:ext uri="{FF2B5EF4-FFF2-40B4-BE49-F238E27FC236}">
                <a16:creationId xmlns:a16="http://schemas.microsoft.com/office/drawing/2014/main" id="{FEE7EF3B-BECB-53A3-0515-376F069B5625}"/>
              </a:ext>
            </a:extLst>
          </p:cNvPr>
          <p:cNvSpPr/>
          <p:nvPr userDrawn="1"/>
        </p:nvSpPr>
        <p:spPr>
          <a:xfrm>
            <a:off x="719138" y="720000"/>
            <a:ext cx="10752137" cy="508548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2" y="1089025"/>
            <a:ext cx="10121995" cy="323851"/>
          </a:xfrm>
        </p:spPr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036239" y="1594800"/>
            <a:ext cx="10123253" cy="3840799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graph.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DF628AF1-D540-E081-176C-30FD638FCE78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77AADEB-6522-F944-2269-46E2C0DE4FA5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25" name="Graphic 18">
              <a:extLst>
                <a:ext uri="{FF2B5EF4-FFF2-40B4-BE49-F238E27FC236}">
                  <a16:creationId xmlns:a16="http://schemas.microsoft.com/office/drawing/2014/main" id="{B45E2A5B-D759-6D18-9B8C-00B906254B81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55AE08BF-219D-0F21-D6CB-A345702F07E9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72AF70F2-9438-1D86-F5E7-C2B4D8E16115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E4D1479E-2872-5B85-8BF2-C1DC563951CF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584B6C84-4527-2522-3CC2-462C9D99D0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30" name="Tijdelijke aanduiding voor tekst 8">
            <a:extLst>
              <a:ext uri="{FF2B5EF4-FFF2-40B4-BE49-F238E27FC236}">
                <a16:creationId xmlns:a16="http://schemas.microsoft.com/office/drawing/2014/main" id="{2A6BE6D1-6358-2E34-6095-99EE5DA7F5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71096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18B3B05B-1E8E-60E2-C4B6-D184061E0DEC}"/>
              </a:ext>
            </a:extLst>
          </p:cNvPr>
          <p:cNvSpPr/>
          <p:nvPr userDrawn="1"/>
        </p:nvSpPr>
        <p:spPr>
          <a:xfrm rot="10800000">
            <a:off x="-2" y="2886075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EE7EF3B-BECB-53A3-0515-376F069B5625}"/>
              </a:ext>
            </a:extLst>
          </p:cNvPr>
          <p:cNvSpPr/>
          <p:nvPr userDrawn="1"/>
        </p:nvSpPr>
        <p:spPr>
          <a:xfrm>
            <a:off x="719138" y="720000"/>
            <a:ext cx="10752137" cy="508548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2" y="1089025"/>
            <a:ext cx="10121995" cy="323851"/>
          </a:xfrm>
        </p:spPr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036239" y="1594800"/>
            <a:ext cx="10123253" cy="3840799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graph.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DF628AF1-D540-E081-176C-30FD638FCE78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77AADEB-6522-F944-2269-46E2C0DE4FA5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25" name="Graphic 18">
              <a:extLst>
                <a:ext uri="{FF2B5EF4-FFF2-40B4-BE49-F238E27FC236}">
                  <a16:creationId xmlns:a16="http://schemas.microsoft.com/office/drawing/2014/main" id="{B45E2A5B-D759-6D18-9B8C-00B906254B81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55AE08BF-219D-0F21-D6CB-A345702F07E9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72AF70F2-9438-1D86-F5E7-C2B4D8E16115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E4D1479E-2872-5B85-8BF2-C1DC563951CF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584B6C84-4527-2522-3CC2-462C9D99D0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30" name="Tijdelijke aanduiding voor tekst 8">
            <a:extLst>
              <a:ext uri="{FF2B5EF4-FFF2-40B4-BE49-F238E27FC236}">
                <a16:creationId xmlns:a16="http://schemas.microsoft.com/office/drawing/2014/main" id="{2A6BE6D1-6358-2E34-6095-99EE5DA7F5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35957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1C0DE1C-CAB2-0A6C-4AF5-C76A52093AF5}"/>
              </a:ext>
            </a:extLst>
          </p:cNvPr>
          <p:cNvSpPr/>
          <p:nvPr userDrawn="1"/>
        </p:nvSpPr>
        <p:spPr>
          <a:xfrm>
            <a:off x="6096000" y="720000"/>
            <a:ext cx="5375274" cy="5094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720000"/>
            <a:ext cx="5016000" cy="79074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Place a title here</a:t>
            </a:r>
            <a:br>
              <a:rPr lang="en-GB" noProof="0"/>
            </a:br>
            <a:r>
              <a:rPr lang="en-GB" noProof="0"/>
              <a:t>max 2 rows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0" y="1773238"/>
            <a:ext cx="5016000" cy="40335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Numbers</a:t>
            </a:r>
          </a:p>
          <a:p>
            <a:pPr lvl="7"/>
            <a:r>
              <a:rPr lang="en-GB" noProof="0"/>
              <a:t>ABC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6332710" y="933856"/>
            <a:ext cx="4933184" cy="4659088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table.</a:t>
            </a:r>
          </a:p>
        </p:txBody>
      </p:sp>
      <p:sp>
        <p:nvSpPr>
          <p:cNvPr id="15" name="Tijdelijke aanduiding voor tekst 8">
            <a:extLst>
              <a:ext uri="{FF2B5EF4-FFF2-40B4-BE49-F238E27FC236}">
                <a16:creationId xmlns:a16="http://schemas.microsoft.com/office/drawing/2014/main" id="{2DEABA64-5F8A-A1DE-A31A-12BF2D7B3B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9D5977CC-010B-EC73-4CB2-CEAF5E526F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6FD0BE2E-6E35-6E41-D09A-FD410CD1A7A0}"/>
              </a:ext>
            </a:extLst>
          </p:cNvPr>
          <p:cNvSpPr/>
          <p:nvPr userDrawn="1"/>
        </p:nvSpPr>
        <p:spPr>
          <a:xfrm>
            <a:off x="6034836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342500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117">
          <p15:clr>
            <a:srgbClr val="5ACBF0"/>
          </p15:clr>
        </p15:guide>
        <p15:guide id="2" orient="horz" pos="958">
          <p15:clr>
            <a:srgbClr val="5ACBF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51519FD9-22CF-E0F8-15CC-1D0F934FDBF9}"/>
              </a:ext>
            </a:extLst>
          </p:cNvPr>
          <p:cNvSpPr/>
          <p:nvPr userDrawn="1"/>
        </p:nvSpPr>
        <p:spPr>
          <a:xfrm>
            <a:off x="723900" y="723900"/>
            <a:ext cx="10748098" cy="5081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10114144" cy="323850"/>
          </a:xfrm>
        </p:spPr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1035947" y="1594800"/>
            <a:ext cx="10114144" cy="3850816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table.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C2849986-62BC-977A-CEAC-72B2C39259DE}"/>
              </a:ext>
            </a:extLst>
          </p:cNvPr>
          <p:cNvSpPr/>
          <p:nvPr userDrawn="1"/>
        </p:nvSpPr>
        <p:spPr>
          <a:xfrm>
            <a:off x="719138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/>
          </a:p>
        </p:txBody>
      </p:sp>
      <p:sp>
        <p:nvSpPr>
          <p:cNvPr id="28" name="Tijdelijke aanduiding voor tekst 8">
            <a:extLst>
              <a:ext uri="{FF2B5EF4-FFF2-40B4-BE49-F238E27FC236}">
                <a16:creationId xmlns:a16="http://schemas.microsoft.com/office/drawing/2014/main" id="{4D5F4AA0-A146-2821-E86B-A06E1F260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FB43D4ED-D6F6-DA30-CABA-6DAC1F55DD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11697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77661D-0374-CBBC-C7F1-EF1664EB6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A8393D-8B08-A33E-BEFC-E51AD56D5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CA74B3-AFC3-6510-4D67-A6EE14EDE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588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media 10">
            <a:extLst>
              <a:ext uri="{FF2B5EF4-FFF2-40B4-BE49-F238E27FC236}">
                <a16:creationId xmlns:a16="http://schemas.microsoft.com/office/drawing/2014/main" id="{3A750B5D-826F-45E6-825A-FDC04009BF5B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-1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tIns="216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nl-NL" sz="1200" i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/>
              <a:t>Click the icon below </a:t>
            </a:r>
            <a:br>
              <a:rPr lang="en-GB" noProof="0"/>
            </a:br>
            <a:r>
              <a:rPr lang="en-GB" noProof="0"/>
              <a:t>to add a video.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1B0A8CB1-6545-3D73-F450-81B396F292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2" name="Tijdelijke aanduiding voor tekst 8">
            <a:extLst>
              <a:ext uri="{FF2B5EF4-FFF2-40B4-BE49-F238E27FC236}">
                <a16:creationId xmlns:a16="http://schemas.microsoft.com/office/drawing/2014/main" id="{BF5833FF-1458-ABF7-8152-F6B3B269F4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  <p:sp>
        <p:nvSpPr>
          <p:cNvPr id="3" name="Tijdelijke aanduiding voor tekst 14">
            <a:extLst>
              <a:ext uri="{FF2B5EF4-FFF2-40B4-BE49-F238E27FC236}">
                <a16:creationId xmlns:a16="http://schemas.microsoft.com/office/drawing/2014/main" id="{D1BC8E52-9A9B-044E-03BF-9867DB632D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385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6D5D1F63-67BD-2830-72D1-794061776FE6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69BA4B15-7A58-62EC-1617-6986A74CE6EA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1" name="Graphic 18">
              <a:extLst>
                <a:ext uri="{FF2B5EF4-FFF2-40B4-BE49-F238E27FC236}">
                  <a16:creationId xmlns:a16="http://schemas.microsoft.com/office/drawing/2014/main" id="{22390296-DB9F-1D68-568B-0CBB37C898FB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71A56025-24AA-D7B0-A412-9E0421EC0846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E10C0D8F-96DF-C7FB-3612-4405ECE8B76D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4FA9E20A-13F6-63BF-4C2D-124369F3334B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ADCF431D-EA76-BC56-373A-D5A7A6FD53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097F604F-C1AD-C922-D5D1-8D64D4F971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967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o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9A7E0CF-CE4A-914A-6EC5-A8567CC130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r="12358" b="46035"/>
          <a:stretch/>
        </p:blipFill>
        <p:spPr>
          <a:xfrm rot="10800000" flipH="1">
            <a:off x="6431467" y="4470400"/>
            <a:ext cx="5770059" cy="2387598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278A900-5CCB-692F-8A50-367C1BD40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r="796" b="46035"/>
          <a:stretch/>
        </p:blipFill>
        <p:spPr>
          <a:xfrm rot="10800000">
            <a:off x="723" y="4470398"/>
            <a:ext cx="6531234" cy="23875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6D5D1F63-67BD-2830-72D1-794061776FE6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69BA4B15-7A58-62EC-1617-6986A74CE6EA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11" name="Graphic 18">
              <a:extLst>
                <a:ext uri="{FF2B5EF4-FFF2-40B4-BE49-F238E27FC236}">
                  <a16:creationId xmlns:a16="http://schemas.microsoft.com/office/drawing/2014/main" id="{22390296-DB9F-1D68-568B-0CBB37C898FB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71A56025-24AA-D7B0-A412-9E0421EC0846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E10C0D8F-96DF-C7FB-3612-4405ECE8B76D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4FA9E20A-13F6-63BF-4C2D-124369F3334B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ADCF431D-EA76-BC56-373A-D5A7A6FD53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097F604F-C1AD-C922-D5D1-8D64D4F971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9099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D2033D8E-5A80-803F-5371-007A0C6DD7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DC935F7B-C78E-32C6-F838-221D518F783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96399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3" name="Tijdelijke aanduiding voor tekst 8">
            <a:extLst>
              <a:ext uri="{FF2B5EF4-FFF2-40B4-BE49-F238E27FC236}">
                <a16:creationId xmlns:a16="http://schemas.microsoft.com/office/drawing/2014/main" id="{AE49F394-F2E9-26F3-E25B-F91975F278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Theme name</a:t>
            </a:r>
          </a:p>
        </p:txBody>
      </p:sp>
      <p:sp>
        <p:nvSpPr>
          <p:cNvPr id="7" name="Tijdelijke aanduiding voor tekst 8">
            <a:extLst>
              <a:ext uri="{FF2B5EF4-FFF2-40B4-BE49-F238E27FC236}">
                <a16:creationId xmlns:a16="http://schemas.microsoft.com/office/drawing/2014/main" id="{8BB42D31-0B3E-E2AB-C714-09DB12F3F1B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325557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62A7221-6870-6B34-CF9E-AA33993F2BB8}"/>
              </a:ext>
            </a:extLst>
          </p:cNvPr>
          <p:cNvSpPr txBox="1"/>
          <p:nvPr userDrawn="1"/>
        </p:nvSpPr>
        <p:spPr>
          <a:xfrm>
            <a:off x="719138" y="720000"/>
            <a:ext cx="10750354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Instructions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4A65637-C87F-4F7E-63DF-230269992771}"/>
              </a:ext>
            </a:extLst>
          </p:cNvPr>
          <p:cNvSpPr txBox="1"/>
          <p:nvPr userDrawn="1"/>
        </p:nvSpPr>
        <p:spPr>
          <a:xfrm>
            <a:off x="719139" y="1412875"/>
            <a:ext cx="2969923" cy="43926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Add a new slide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Go to the tab ‘</a:t>
            </a:r>
            <a:r>
              <a:rPr lang="en-GB" sz="1200" b="1"/>
              <a:t>Insert</a:t>
            </a:r>
            <a:r>
              <a:rPr lang="en-GB" sz="1200"/>
              <a:t>’ and click </a:t>
            </a:r>
            <a:br>
              <a:rPr lang="en-GB" sz="1200"/>
            </a:br>
            <a:r>
              <a:rPr lang="en-GB" sz="1200"/>
              <a:t>on the button ‘</a:t>
            </a:r>
            <a:r>
              <a:rPr lang="en-GB" sz="1200" b="1"/>
              <a:t>New slide</a:t>
            </a:r>
            <a:r>
              <a:rPr lang="en-GB" sz="1200"/>
              <a:t>’ to add a new template layout to the presentation.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Attention: It’s not possible </a:t>
            </a:r>
            <a:br>
              <a:rPr lang="en-GB" sz="1200"/>
            </a:br>
            <a:r>
              <a:rPr lang="en-GB" sz="1200"/>
              <a:t>to paste a slide from another presentation. Text and other objects can be copied one-by-one from the original slide</a:t>
            </a:r>
            <a:br>
              <a:rPr lang="en-GB" sz="1200"/>
            </a:br>
            <a:r>
              <a:rPr lang="en-GB" sz="1200"/>
              <a:t>to the new slide.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Click with the right mouse button on the thumbnail display of the slide, on the left side of the screen. Then click on ‘</a:t>
            </a:r>
            <a:r>
              <a:rPr lang="en-GB" sz="1200" b="1"/>
              <a:t>Reset slide</a:t>
            </a:r>
            <a:r>
              <a:rPr lang="en-GB" sz="1200"/>
              <a:t>’ to reset the layout.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296FE71-9D09-ECEC-C9A1-F4FE7BF50A32}"/>
              </a:ext>
            </a:extLst>
          </p:cNvPr>
          <p:cNvSpPr txBox="1"/>
          <p:nvPr userDrawn="1"/>
        </p:nvSpPr>
        <p:spPr>
          <a:xfrm>
            <a:off x="719138" y="4524526"/>
            <a:ext cx="2647049" cy="6744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Text levels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Under the tab ‘Home’, use the list level-buttons to choose a text level.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</p:txBody>
      </p:sp>
      <p:grpSp>
        <p:nvGrpSpPr>
          <p:cNvPr id="9" name="VOORBEELD">
            <a:extLst>
              <a:ext uri="{FF2B5EF4-FFF2-40B4-BE49-F238E27FC236}">
                <a16:creationId xmlns:a16="http://schemas.microsoft.com/office/drawing/2014/main" id="{223B22F1-A9C7-DC72-FEB9-25221978ACC5}"/>
              </a:ext>
            </a:extLst>
          </p:cNvPr>
          <p:cNvGrpSpPr/>
          <p:nvPr userDrawn="1"/>
        </p:nvGrpSpPr>
        <p:grpSpPr>
          <a:xfrm>
            <a:off x="719138" y="5248070"/>
            <a:ext cx="3234311" cy="558875"/>
            <a:chOff x="-3605171" y="458674"/>
            <a:chExt cx="3234311" cy="558875"/>
          </a:xfrm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03338E5F-3D14-16EC-91FC-B295CB54EB77}"/>
                </a:ext>
              </a:extLst>
            </p:cNvPr>
            <p:cNvSpPr/>
            <p:nvPr userDrawn="1"/>
          </p:nvSpPr>
          <p:spPr>
            <a:xfrm>
              <a:off x="-3604183" y="45867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1800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Home</a:t>
              </a:r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699885E4-D926-810F-013C-9017ADDD04FC}"/>
                </a:ext>
              </a:extLst>
            </p:cNvPr>
            <p:cNvSpPr/>
            <p:nvPr userDrawn="1"/>
          </p:nvSpPr>
          <p:spPr>
            <a:xfrm>
              <a:off x="-3599184" y="62134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GB" sz="1000" b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84196B60-EE68-4CD2-CA76-8EC51038F1FA}"/>
                </a:ext>
              </a:extLst>
            </p:cNvPr>
            <p:cNvGrpSpPr/>
            <p:nvPr userDrawn="1"/>
          </p:nvGrpSpPr>
          <p:grpSpPr>
            <a:xfrm>
              <a:off x="-3386247" y="830871"/>
              <a:ext cx="139423" cy="109566"/>
              <a:chOff x="-2866744" y="827071"/>
              <a:chExt cx="168701" cy="132575"/>
            </a:xfrm>
          </p:grpSpPr>
          <p:grpSp>
            <p:nvGrpSpPr>
              <p:cNvPr id="45" name="Groep 44">
                <a:extLst>
                  <a:ext uri="{FF2B5EF4-FFF2-40B4-BE49-F238E27FC236}">
                    <a16:creationId xmlns:a16="http://schemas.microsoft.com/office/drawing/2014/main" id="{6094382F-98EF-2A94-0781-35798ABD8BE5}"/>
                  </a:ext>
                </a:extLst>
              </p:cNvPr>
              <p:cNvGrpSpPr/>
              <p:nvPr userDrawn="1"/>
            </p:nvGrpSpPr>
            <p:grpSpPr>
              <a:xfrm>
                <a:off x="-2866744" y="827071"/>
                <a:ext cx="168701" cy="132575"/>
                <a:chOff x="-2866744" y="827071"/>
                <a:chExt cx="168701" cy="132575"/>
              </a:xfrm>
            </p:grpSpPr>
            <p:cxnSp>
              <p:nvCxnSpPr>
                <p:cNvPr id="47" name="Rechte verbindingslijn 46">
                  <a:extLst>
                    <a:ext uri="{FF2B5EF4-FFF2-40B4-BE49-F238E27FC236}">
                      <a16:creationId xmlns:a16="http://schemas.microsoft.com/office/drawing/2014/main" id="{F5CA69CD-2477-4235-84D1-D35A5A007C43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827071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8" name="Rechte verbindingslijn 47">
                  <a:extLst>
                    <a:ext uri="{FF2B5EF4-FFF2-40B4-BE49-F238E27FC236}">
                      <a16:creationId xmlns:a16="http://schemas.microsoft.com/office/drawing/2014/main" id="{45E49CD4-89C9-4DC6-41D8-DB1BA2748912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959646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9" name="Rechte verbindingslijn 48">
                  <a:extLst>
                    <a:ext uri="{FF2B5EF4-FFF2-40B4-BE49-F238E27FC236}">
                      <a16:creationId xmlns:a16="http://schemas.microsoft.com/office/drawing/2014/main" id="{B7BA8F3B-3873-F4DA-A238-E4621F0E38A9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926503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50" name="Rechte verbindingslijn 49">
                  <a:extLst>
                    <a:ext uri="{FF2B5EF4-FFF2-40B4-BE49-F238E27FC236}">
                      <a16:creationId xmlns:a16="http://schemas.microsoft.com/office/drawing/2014/main" id="{A4B7DD81-96C8-F7CF-09B4-A1740E5D8B1C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93359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51" name="Rechte verbindingslijn 50">
                  <a:extLst>
                    <a:ext uri="{FF2B5EF4-FFF2-40B4-BE49-F238E27FC236}">
                      <a16:creationId xmlns:a16="http://schemas.microsoft.com/office/drawing/2014/main" id="{933309FA-1A4B-B500-1BAC-FF39BB0C9421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60215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46" name="Pijl: rechts 45">
                <a:extLst>
                  <a:ext uri="{FF2B5EF4-FFF2-40B4-BE49-F238E27FC236}">
                    <a16:creationId xmlns:a16="http://schemas.microsoft.com/office/drawing/2014/main" id="{AAAC0B97-2BD3-E311-13D4-BED22B49F32C}"/>
                  </a:ext>
                </a:extLst>
              </p:cNvPr>
              <p:cNvSpPr/>
              <p:nvPr userDrawn="1"/>
            </p:nvSpPr>
            <p:spPr>
              <a:xfrm>
                <a:off x="-2866744" y="858737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3" name="Groep 12">
              <a:extLst>
                <a:ext uri="{FF2B5EF4-FFF2-40B4-BE49-F238E27FC236}">
                  <a16:creationId xmlns:a16="http://schemas.microsoft.com/office/drawing/2014/main" id="{2658B9E6-EEE8-12FE-A37B-B7241C37DC23}"/>
                </a:ext>
              </a:extLst>
            </p:cNvPr>
            <p:cNvGrpSpPr/>
            <p:nvPr userDrawn="1"/>
          </p:nvGrpSpPr>
          <p:grpSpPr>
            <a:xfrm>
              <a:off x="-3605171" y="830871"/>
              <a:ext cx="139423" cy="109566"/>
              <a:chOff x="-2866744" y="518074"/>
              <a:chExt cx="168701" cy="132575"/>
            </a:xfrm>
          </p:grpSpPr>
          <p:grpSp>
            <p:nvGrpSpPr>
              <p:cNvPr id="38" name="Groep 37">
                <a:extLst>
                  <a:ext uri="{FF2B5EF4-FFF2-40B4-BE49-F238E27FC236}">
                    <a16:creationId xmlns:a16="http://schemas.microsoft.com/office/drawing/2014/main" id="{FA72CF74-DCC7-1AB6-B4FA-32797D5ADE95}"/>
                  </a:ext>
                </a:extLst>
              </p:cNvPr>
              <p:cNvGrpSpPr/>
              <p:nvPr userDrawn="1"/>
            </p:nvGrpSpPr>
            <p:grpSpPr>
              <a:xfrm>
                <a:off x="-2866744" y="518074"/>
                <a:ext cx="168701" cy="132575"/>
                <a:chOff x="-2866744" y="518074"/>
                <a:chExt cx="168701" cy="132575"/>
              </a:xfrm>
            </p:grpSpPr>
            <p:cxnSp>
              <p:nvCxnSpPr>
                <p:cNvPr id="40" name="Rechte verbindingslijn 39">
                  <a:extLst>
                    <a:ext uri="{FF2B5EF4-FFF2-40B4-BE49-F238E27FC236}">
                      <a16:creationId xmlns:a16="http://schemas.microsoft.com/office/drawing/2014/main" id="{C086FFA1-B90D-2CD4-D7EA-A2CAD97040D6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518074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1" name="Rechte verbindingslijn 40">
                  <a:extLst>
                    <a:ext uri="{FF2B5EF4-FFF2-40B4-BE49-F238E27FC236}">
                      <a16:creationId xmlns:a16="http://schemas.microsoft.com/office/drawing/2014/main" id="{9E276A6C-91E2-3C05-E592-003E1F2696C8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650649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2" name="Rechte verbindingslijn 41">
                  <a:extLst>
                    <a:ext uri="{FF2B5EF4-FFF2-40B4-BE49-F238E27FC236}">
                      <a16:creationId xmlns:a16="http://schemas.microsoft.com/office/drawing/2014/main" id="{03CE44D5-1258-012B-E8BE-E2E51334B05D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617506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3" name="Rechte verbindingslijn 42">
                  <a:extLst>
                    <a:ext uri="{FF2B5EF4-FFF2-40B4-BE49-F238E27FC236}">
                      <a16:creationId xmlns:a16="http://schemas.microsoft.com/office/drawing/2014/main" id="{DF78297C-3B96-36F4-4AAC-59378707CA9D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84362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4" name="Rechte verbindingslijn 43">
                  <a:extLst>
                    <a:ext uri="{FF2B5EF4-FFF2-40B4-BE49-F238E27FC236}">
                      <a16:creationId xmlns:a16="http://schemas.microsoft.com/office/drawing/2014/main" id="{38209EFC-30B9-E6FB-BBFB-E16C5D453432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51218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39" name="Pijl: rechts 38">
                <a:extLst>
                  <a:ext uri="{FF2B5EF4-FFF2-40B4-BE49-F238E27FC236}">
                    <a16:creationId xmlns:a16="http://schemas.microsoft.com/office/drawing/2014/main" id="{D3F08921-5722-DEB9-31A9-5448AE95E511}"/>
                  </a:ext>
                </a:extLst>
              </p:cNvPr>
              <p:cNvSpPr/>
              <p:nvPr userDrawn="1"/>
            </p:nvSpPr>
            <p:spPr>
              <a:xfrm flipH="1">
                <a:off x="-2866744" y="549740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8D003063-AECB-9525-A3E0-8ECE6DEF452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59956" y="588169"/>
              <a:ext cx="547687" cy="219076"/>
            </a:xfrm>
            <a:prstGeom prst="line">
              <a:avLst/>
            </a:prstGeom>
            <a:noFill/>
            <a:ln w="19050" cap="rnd" cmpd="sng" algn="ctr">
              <a:solidFill>
                <a:schemeClr val="accent1"/>
              </a:solidFill>
              <a:prstDash val="solid"/>
              <a:headEnd type="oval"/>
            </a:ln>
            <a:effectLst/>
          </p:spPr>
        </p:cxnSp>
        <p:cxnSp>
          <p:nvCxnSpPr>
            <p:cNvPr id="15" name="Rechte verbindingslijn 14">
              <a:extLst>
                <a:ext uri="{FF2B5EF4-FFF2-40B4-BE49-F238E27FC236}">
                  <a16:creationId xmlns:a16="http://schemas.microsoft.com/office/drawing/2014/main" id="{E20D2959-A3E8-6980-6C60-265615921D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224213" y="828675"/>
              <a:ext cx="319088" cy="0"/>
            </a:xfrm>
            <a:prstGeom prst="line">
              <a:avLst/>
            </a:prstGeom>
            <a:noFill/>
            <a:ln w="19050" cap="rnd" cmpd="sng" algn="ctr">
              <a:solidFill>
                <a:schemeClr val="accent1"/>
              </a:solidFill>
              <a:prstDash val="solid"/>
              <a:headEnd type="oval"/>
            </a:ln>
            <a:effectLst/>
          </p:spPr>
        </p:cxn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D89004A-B4D5-E5FC-4BD4-26CC43E92A95}"/>
                </a:ext>
              </a:extLst>
            </p:cNvPr>
            <p:cNvSpPr/>
            <p:nvPr userDrawn="1"/>
          </p:nvSpPr>
          <p:spPr>
            <a:xfrm>
              <a:off x="-2559903" y="512179"/>
              <a:ext cx="2189042" cy="15108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Text level down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32022233-BAF6-0FBC-FC7C-1941779D63F7}"/>
                </a:ext>
              </a:extLst>
            </p:cNvPr>
            <p:cNvSpPr/>
            <p:nvPr userDrawn="1"/>
          </p:nvSpPr>
          <p:spPr>
            <a:xfrm>
              <a:off x="-2559903" y="819562"/>
              <a:ext cx="2189043" cy="14220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Text level up</a:t>
              </a: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152F55C1-F1E9-6B05-D83D-81507DE567AA}"/>
                </a:ext>
              </a:extLst>
            </p:cNvPr>
            <p:cNvGrpSpPr/>
            <p:nvPr userDrawn="1"/>
          </p:nvGrpSpPr>
          <p:grpSpPr>
            <a:xfrm>
              <a:off x="-2916763" y="769168"/>
              <a:ext cx="268738" cy="248381"/>
              <a:chOff x="-2916763" y="769168"/>
              <a:chExt cx="268738" cy="248381"/>
            </a:xfrm>
          </p:grpSpPr>
          <p:sp>
            <p:nvSpPr>
              <p:cNvPr id="30" name="Rechthoek 29">
                <a:extLst>
                  <a:ext uri="{FF2B5EF4-FFF2-40B4-BE49-F238E27FC236}">
                    <a16:creationId xmlns:a16="http://schemas.microsoft.com/office/drawing/2014/main" id="{B5E1FED9-7683-8A4F-1591-27730327B1D1}"/>
                  </a:ext>
                </a:extLst>
              </p:cNvPr>
              <p:cNvSpPr/>
              <p:nvPr userDrawn="1"/>
            </p:nvSpPr>
            <p:spPr>
              <a:xfrm>
                <a:off x="-2916763" y="769168"/>
                <a:ext cx="268738" cy="248381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DA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30">
                <a:extLst>
                  <a:ext uri="{FF2B5EF4-FFF2-40B4-BE49-F238E27FC236}">
                    <a16:creationId xmlns:a16="http://schemas.microsoft.com/office/drawing/2014/main" id="{BE48EAC4-A151-EAD5-FD57-6D5EF7CCC352}"/>
                  </a:ext>
                </a:extLst>
              </p:cNvPr>
              <p:cNvGrpSpPr/>
              <p:nvPr userDrawn="1"/>
            </p:nvGrpSpPr>
            <p:grpSpPr>
              <a:xfrm>
                <a:off x="-2866744" y="827071"/>
                <a:ext cx="168701" cy="132575"/>
                <a:chOff x="-2866744" y="827071"/>
                <a:chExt cx="168701" cy="132575"/>
              </a:xfrm>
            </p:grpSpPr>
            <p:cxnSp>
              <p:nvCxnSpPr>
                <p:cNvPr id="33" name="Rechte verbindingslijn 32">
                  <a:extLst>
                    <a:ext uri="{FF2B5EF4-FFF2-40B4-BE49-F238E27FC236}">
                      <a16:creationId xmlns:a16="http://schemas.microsoft.com/office/drawing/2014/main" id="{55ABF10F-CF91-B9AF-6688-67DA47271CCA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827071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4" name="Rechte verbindingslijn 33">
                  <a:extLst>
                    <a:ext uri="{FF2B5EF4-FFF2-40B4-BE49-F238E27FC236}">
                      <a16:creationId xmlns:a16="http://schemas.microsoft.com/office/drawing/2014/main" id="{1367BCBE-3206-50C6-F7F1-FBFF13AFA23E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959646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5" name="Rechte verbindingslijn 34">
                  <a:extLst>
                    <a:ext uri="{FF2B5EF4-FFF2-40B4-BE49-F238E27FC236}">
                      <a16:creationId xmlns:a16="http://schemas.microsoft.com/office/drawing/2014/main" id="{1887FE1A-DEDB-1C17-7A06-9CEF4073D49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926503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6" name="Rechte verbindingslijn 35">
                  <a:extLst>
                    <a:ext uri="{FF2B5EF4-FFF2-40B4-BE49-F238E27FC236}">
                      <a16:creationId xmlns:a16="http://schemas.microsoft.com/office/drawing/2014/main" id="{9BB9AD66-42B5-5052-D1FB-0E4C1372D8C7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93359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7" name="Rechte verbindingslijn 36">
                  <a:extLst>
                    <a:ext uri="{FF2B5EF4-FFF2-40B4-BE49-F238E27FC236}">
                      <a16:creationId xmlns:a16="http://schemas.microsoft.com/office/drawing/2014/main" id="{9DB1E250-1A25-2F8A-B33E-34D8269DA44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60215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32" name="Pijl: rechts 31">
                <a:extLst>
                  <a:ext uri="{FF2B5EF4-FFF2-40B4-BE49-F238E27FC236}">
                    <a16:creationId xmlns:a16="http://schemas.microsoft.com/office/drawing/2014/main" id="{254B755B-11BF-B6B8-A495-3097582DC4DE}"/>
                  </a:ext>
                </a:extLst>
              </p:cNvPr>
              <p:cNvSpPr/>
              <p:nvPr userDrawn="1"/>
            </p:nvSpPr>
            <p:spPr>
              <a:xfrm>
                <a:off x="-2866744" y="858737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540E0342-3F00-BB73-74C4-18810003E098}"/>
                </a:ext>
              </a:extLst>
            </p:cNvPr>
            <p:cNvGrpSpPr/>
            <p:nvPr userDrawn="1"/>
          </p:nvGrpSpPr>
          <p:grpSpPr>
            <a:xfrm>
              <a:off x="-2916763" y="460171"/>
              <a:ext cx="268738" cy="248381"/>
              <a:chOff x="-2916763" y="460171"/>
              <a:chExt cx="268738" cy="248381"/>
            </a:xfrm>
          </p:grpSpPr>
          <p:sp>
            <p:nvSpPr>
              <p:cNvPr id="22" name="Rechthoek 21">
                <a:extLst>
                  <a:ext uri="{FF2B5EF4-FFF2-40B4-BE49-F238E27FC236}">
                    <a16:creationId xmlns:a16="http://schemas.microsoft.com/office/drawing/2014/main" id="{CD51B86B-78F5-7AD1-6D46-DF7D9A6C27D5}"/>
                  </a:ext>
                </a:extLst>
              </p:cNvPr>
              <p:cNvSpPr/>
              <p:nvPr userDrawn="1"/>
            </p:nvSpPr>
            <p:spPr>
              <a:xfrm>
                <a:off x="-2916763" y="460171"/>
                <a:ext cx="268738" cy="248381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DA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05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3" name="Groep 22">
                <a:extLst>
                  <a:ext uri="{FF2B5EF4-FFF2-40B4-BE49-F238E27FC236}">
                    <a16:creationId xmlns:a16="http://schemas.microsoft.com/office/drawing/2014/main" id="{B1F516D8-3879-66A2-55AB-CB304D412756}"/>
                  </a:ext>
                </a:extLst>
              </p:cNvPr>
              <p:cNvGrpSpPr/>
              <p:nvPr userDrawn="1"/>
            </p:nvGrpSpPr>
            <p:grpSpPr>
              <a:xfrm>
                <a:off x="-2866744" y="518074"/>
                <a:ext cx="168701" cy="132575"/>
                <a:chOff x="-2866744" y="518074"/>
                <a:chExt cx="168701" cy="132575"/>
              </a:xfrm>
            </p:grpSpPr>
            <p:cxnSp>
              <p:nvCxnSpPr>
                <p:cNvPr id="25" name="Rechte verbindingslijn 24">
                  <a:extLst>
                    <a:ext uri="{FF2B5EF4-FFF2-40B4-BE49-F238E27FC236}">
                      <a16:creationId xmlns:a16="http://schemas.microsoft.com/office/drawing/2014/main" id="{55313D63-62F6-4ED8-4CE1-DEC8F077FF15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518074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6" name="Rechte verbindingslijn 25">
                  <a:extLst>
                    <a:ext uri="{FF2B5EF4-FFF2-40B4-BE49-F238E27FC236}">
                      <a16:creationId xmlns:a16="http://schemas.microsoft.com/office/drawing/2014/main" id="{0A93B689-D16A-5584-AD77-DB98BD596320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650649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7" name="Rechte verbindingslijn 26">
                  <a:extLst>
                    <a:ext uri="{FF2B5EF4-FFF2-40B4-BE49-F238E27FC236}">
                      <a16:creationId xmlns:a16="http://schemas.microsoft.com/office/drawing/2014/main" id="{67AB20C9-B1F9-EC8B-808E-BF87470483B3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617506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8" name="Rechte verbindingslijn 27">
                  <a:extLst>
                    <a:ext uri="{FF2B5EF4-FFF2-40B4-BE49-F238E27FC236}">
                      <a16:creationId xmlns:a16="http://schemas.microsoft.com/office/drawing/2014/main" id="{ED653223-7AC2-4C9F-B934-7D03C7BD4456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84362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9" name="Rechte verbindingslijn 28">
                  <a:extLst>
                    <a:ext uri="{FF2B5EF4-FFF2-40B4-BE49-F238E27FC236}">
                      <a16:creationId xmlns:a16="http://schemas.microsoft.com/office/drawing/2014/main" id="{8266471F-0EC6-1AB1-014F-9A470724C50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51218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24" name="Pijl: rechts 23">
                <a:extLst>
                  <a:ext uri="{FF2B5EF4-FFF2-40B4-BE49-F238E27FC236}">
                    <a16:creationId xmlns:a16="http://schemas.microsoft.com/office/drawing/2014/main" id="{232832F5-EBD0-CB62-BB0A-CBA8AFB8E06E}"/>
                  </a:ext>
                </a:extLst>
              </p:cNvPr>
              <p:cNvSpPr/>
              <p:nvPr userDrawn="1"/>
            </p:nvSpPr>
            <p:spPr>
              <a:xfrm flipH="1">
                <a:off x="-2866744" y="549740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52" name="Tekstvak 51">
            <a:extLst>
              <a:ext uri="{FF2B5EF4-FFF2-40B4-BE49-F238E27FC236}">
                <a16:creationId xmlns:a16="http://schemas.microsoft.com/office/drawing/2014/main" id="{942B21D1-FB28-45F6-C505-8F60BF07ABDC}"/>
              </a:ext>
            </a:extLst>
          </p:cNvPr>
          <p:cNvSpPr txBox="1"/>
          <p:nvPr userDrawn="1"/>
        </p:nvSpPr>
        <p:spPr>
          <a:xfrm>
            <a:off x="4524770" y="1405342"/>
            <a:ext cx="3142461" cy="23386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Insert / edit an image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image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</a:t>
            </a:r>
            <a:br>
              <a:rPr lang="en-GB" sz="1200"/>
            </a:br>
            <a:r>
              <a:rPr lang="en-GB" sz="1200"/>
              <a:t>Click on the pictogram to insert a new image.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Select the image and click on ‘</a:t>
            </a:r>
            <a:r>
              <a:rPr lang="en-GB" sz="1200" b="1"/>
              <a:t>Insert</a:t>
            </a:r>
            <a:r>
              <a:rPr lang="en-GB" sz="1200"/>
              <a:t>’. To scale or drag the image, go to the tab ‘</a:t>
            </a:r>
            <a:r>
              <a:rPr lang="en-GB" sz="1200" b="1"/>
              <a:t>Picture Tools - Format</a:t>
            </a:r>
            <a:r>
              <a:rPr lang="en-GB" sz="1200"/>
              <a:t>’ and click on</a:t>
            </a:r>
            <a:br>
              <a:rPr lang="en-GB" sz="1200"/>
            </a:br>
            <a:r>
              <a:rPr lang="en-GB" sz="1200"/>
              <a:t>the button ‘</a:t>
            </a:r>
            <a:r>
              <a:rPr lang="en-GB" sz="1200" b="1"/>
              <a:t>Crop</a:t>
            </a:r>
            <a:r>
              <a:rPr lang="en-GB" sz="1200"/>
              <a:t>’. Scale the image itself with</a:t>
            </a:r>
            <a:br>
              <a:rPr lang="en-GB" sz="1200"/>
            </a:br>
            <a:r>
              <a:rPr lang="en-GB" sz="1200"/>
              <a:t>the spheres and scale the image frame with the brackets.</a:t>
            </a:r>
            <a:br>
              <a:rPr lang="en-GB" sz="1200"/>
            </a:br>
            <a:r>
              <a:rPr lang="en-GB" sz="1200"/>
              <a:t>Click with the right mouse button on the image and choose ‘</a:t>
            </a:r>
            <a:r>
              <a:rPr lang="en-GB" sz="1200" b="1"/>
              <a:t>Send to back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B35480EF-0AC9-79E8-E11C-5B38D9B49942}"/>
              </a:ext>
            </a:extLst>
          </p:cNvPr>
          <p:cNvSpPr txBox="1"/>
          <p:nvPr userDrawn="1"/>
        </p:nvSpPr>
        <p:spPr>
          <a:xfrm>
            <a:off x="4524770" y="3883994"/>
            <a:ext cx="3170051" cy="19555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Charts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chart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Click on</a:t>
            </a:r>
            <a:br>
              <a:rPr lang="en-GB" sz="1200"/>
            </a:br>
            <a:r>
              <a:rPr lang="en-GB" sz="1200"/>
              <a:t>the pictogram to insert a new chart. Select the preferred chart</a:t>
            </a:r>
            <a:br>
              <a:rPr lang="en-GB" sz="1200"/>
            </a:br>
            <a:r>
              <a:rPr lang="en-GB" sz="1200"/>
              <a:t>and click on  ‘</a:t>
            </a:r>
            <a:r>
              <a:rPr lang="en-GB" sz="1200" b="1"/>
              <a:t>Insert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When you want to change the lay-out of the chart, select the preferred part of the chart and go to the tab ‘</a:t>
            </a:r>
            <a:r>
              <a:rPr lang="en-GB" sz="1200" b="1"/>
              <a:t>Format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E94CC5A9-0BC0-8F16-4CAC-450228BFC2B3}"/>
              </a:ext>
            </a:extLst>
          </p:cNvPr>
          <p:cNvSpPr txBox="1"/>
          <p:nvPr userDrawn="1"/>
        </p:nvSpPr>
        <p:spPr>
          <a:xfrm>
            <a:off x="8636511" y="1405342"/>
            <a:ext cx="2740090" cy="528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To edit chart data</a:t>
            </a:r>
            <a:r>
              <a:rPr lang="en-GB" sz="1200"/>
              <a:t>, click with the right mouse button on the chart</a:t>
            </a:r>
            <a:br>
              <a:rPr lang="en-GB" sz="1200"/>
            </a:br>
            <a:r>
              <a:rPr lang="en-GB" sz="1200"/>
              <a:t>and choose ‘</a:t>
            </a:r>
            <a:r>
              <a:rPr lang="en-GB" sz="1200" b="1"/>
              <a:t>Edit data</a:t>
            </a:r>
            <a:r>
              <a:rPr lang="en-GB" sz="1200"/>
              <a:t>’.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69553521-5437-0636-15FE-B3B4EB7E34D5}"/>
              </a:ext>
            </a:extLst>
          </p:cNvPr>
          <p:cNvSpPr txBox="1"/>
          <p:nvPr userDrawn="1"/>
        </p:nvSpPr>
        <p:spPr>
          <a:xfrm>
            <a:off x="8636510" y="2060420"/>
            <a:ext cx="2647049" cy="26529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Insert / edit table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table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Click on</a:t>
            </a:r>
            <a:br>
              <a:rPr lang="en-GB" sz="1200"/>
            </a:br>
            <a:r>
              <a:rPr lang="en-GB" sz="1200"/>
              <a:t>the pictogram to insert a new table.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Select the preferred number of rows</a:t>
            </a:r>
            <a:br>
              <a:rPr lang="en-GB" sz="1200"/>
            </a:br>
            <a:r>
              <a:rPr lang="en-GB" sz="1200"/>
              <a:t>and columns and click on ‘</a:t>
            </a:r>
            <a:r>
              <a:rPr lang="en-GB" sz="1200" b="1"/>
              <a:t>OK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To edit, select the preferred number of rows and/or columns of the table and go to the tab ‘</a:t>
            </a:r>
            <a:r>
              <a:rPr lang="en-GB" sz="1200" b="1"/>
              <a:t>Layout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At the section ‘</a:t>
            </a:r>
            <a:r>
              <a:rPr lang="en-GB" sz="1200" b="1"/>
              <a:t>Rows and columns</a:t>
            </a:r>
            <a:r>
              <a:rPr lang="en-GB" sz="1200"/>
              <a:t>’ you can delete or add rows and columns. Choose from the variety of options:</a:t>
            </a:r>
          </a:p>
        </p:txBody>
      </p:sp>
      <p:grpSp>
        <p:nvGrpSpPr>
          <p:cNvPr id="56" name="Groep 55">
            <a:extLst>
              <a:ext uri="{FF2B5EF4-FFF2-40B4-BE49-F238E27FC236}">
                <a16:creationId xmlns:a16="http://schemas.microsoft.com/office/drawing/2014/main" id="{69C90939-7884-FAF6-D1AA-896588063133}"/>
              </a:ext>
            </a:extLst>
          </p:cNvPr>
          <p:cNvGrpSpPr/>
          <p:nvPr userDrawn="1"/>
        </p:nvGrpSpPr>
        <p:grpSpPr>
          <a:xfrm>
            <a:off x="8453193" y="4996916"/>
            <a:ext cx="3013682" cy="673634"/>
            <a:chOff x="-3415313" y="4996916"/>
            <a:chExt cx="3013682" cy="673634"/>
          </a:xfrm>
        </p:grpSpPr>
        <p:grpSp>
          <p:nvGrpSpPr>
            <p:cNvPr id="57" name="Groep 56">
              <a:extLst>
                <a:ext uri="{FF2B5EF4-FFF2-40B4-BE49-F238E27FC236}">
                  <a16:creationId xmlns:a16="http://schemas.microsoft.com/office/drawing/2014/main" id="{2C3AAA81-5347-FE29-905D-2E640D361F0C}"/>
                </a:ext>
              </a:extLst>
            </p:cNvPr>
            <p:cNvGrpSpPr/>
            <p:nvPr userDrawn="1"/>
          </p:nvGrpSpPr>
          <p:grpSpPr>
            <a:xfrm>
              <a:off x="-3415313" y="5041534"/>
              <a:ext cx="761481" cy="529523"/>
              <a:chOff x="-3492543" y="5041534"/>
              <a:chExt cx="761481" cy="529523"/>
            </a:xfrm>
          </p:grpSpPr>
          <p:grpSp>
            <p:nvGrpSpPr>
              <p:cNvPr id="167" name="Groep 166">
                <a:extLst>
                  <a:ext uri="{FF2B5EF4-FFF2-40B4-BE49-F238E27FC236}">
                    <a16:creationId xmlns:a16="http://schemas.microsoft.com/office/drawing/2014/main" id="{F38DE36C-3B3F-2431-CA5F-533F3B2A71C3}"/>
                  </a:ext>
                </a:extLst>
              </p:cNvPr>
              <p:cNvGrpSpPr/>
              <p:nvPr userDrawn="1"/>
            </p:nvGrpSpPr>
            <p:grpSpPr>
              <a:xfrm>
                <a:off x="-3307743" y="5041534"/>
                <a:ext cx="485596" cy="437045"/>
                <a:chOff x="-3307743" y="4999319"/>
                <a:chExt cx="644991" cy="580504"/>
              </a:xfrm>
            </p:grpSpPr>
            <p:grpSp>
              <p:nvGrpSpPr>
                <p:cNvPr id="169" name="Groep 168">
                  <a:extLst>
                    <a:ext uri="{FF2B5EF4-FFF2-40B4-BE49-F238E27FC236}">
                      <a16:creationId xmlns:a16="http://schemas.microsoft.com/office/drawing/2014/main" id="{096B315A-6478-A585-4206-B024D10E537F}"/>
                    </a:ext>
                  </a:extLst>
                </p:cNvPr>
                <p:cNvGrpSpPr/>
                <p:nvPr userDrawn="1"/>
              </p:nvGrpSpPr>
              <p:grpSpPr>
                <a:xfrm>
                  <a:off x="-3307743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71" name="Rechte verbindingslijn 170">
                    <a:extLst>
                      <a:ext uri="{FF2B5EF4-FFF2-40B4-BE49-F238E27FC236}">
                        <a16:creationId xmlns:a16="http://schemas.microsoft.com/office/drawing/2014/main" id="{7B041ED1-09D0-0035-D14B-571379705442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Rechte verbindingslijn 171">
                    <a:extLst>
                      <a:ext uri="{FF2B5EF4-FFF2-40B4-BE49-F238E27FC236}">
                        <a16:creationId xmlns:a16="http://schemas.microsoft.com/office/drawing/2014/main" id="{341A5237-EC1F-98D4-1B9F-EEB64B19FBFE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Rechte verbindingslijn 172">
                    <a:extLst>
                      <a:ext uri="{FF2B5EF4-FFF2-40B4-BE49-F238E27FC236}">
                        <a16:creationId xmlns:a16="http://schemas.microsoft.com/office/drawing/2014/main" id="{38CBB927-1C98-975E-6399-8936F8AE5C0F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-2969743" y="4999319"/>
                    <a:ext cx="1394" cy="43937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Rechte verbindingslijn 173">
                    <a:extLst>
                      <a:ext uri="{FF2B5EF4-FFF2-40B4-BE49-F238E27FC236}">
                        <a16:creationId xmlns:a16="http://schemas.microsoft.com/office/drawing/2014/main" id="{CEA89868-DA2F-DA4F-B651-3FD03750563B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-3142021" y="4999319"/>
                    <a:ext cx="1394" cy="43937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5" name="Rechthoek 174">
                    <a:extLst>
                      <a:ext uri="{FF2B5EF4-FFF2-40B4-BE49-F238E27FC236}">
                        <a16:creationId xmlns:a16="http://schemas.microsoft.com/office/drawing/2014/main" id="{DEB15E1A-7D9E-D018-354A-C50CE49EAD7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70" name="Vrije vorm: vorm 169">
                  <a:extLst>
                    <a:ext uri="{FF2B5EF4-FFF2-40B4-BE49-F238E27FC236}">
                      <a16:creationId xmlns:a16="http://schemas.microsoft.com/office/drawing/2014/main" id="{91E19B82-47E6-2DCE-8E64-3B133B908D85}"/>
                    </a:ext>
                  </a:extLst>
                </p:cNvPr>
                <p:cNvSpPr/>
                <p:nvPr userDrawn="1"/>
              </p:nvSpPr>
              <p:spPr>
                <a:xfrm rot="2700000">
                  <a:off x="-3022752" y="5219823"/>
                  <a:ext cx="360000" cy="360000"/>
                </a:xfrm>
                <a:custGeom>
                  <a:avLst/>
                  <a:gdLst>
                    <a:gd name="connsiteX0" fmla="*/ 7908 w 360000"/>
                    <a:gd name="connsiteY0" fmla="*/ 160908 h 360000"/>
                    <a:gd name="connsiteX1" fmla="*/ 27000 w 360000"/>
                    <a:gd name="connsiteY1" fmla="*/ 153000 h 360000"/>
                    <a:gd name="connsiteX2" fmla="*/ 153000 w 360000"/>
                    <a:gd name="connsiteY2" fmla="*/ 153000 h 360000"/>
                    <a:gd name="connsiteX3" fmla="*/ 153000 w 360000"/>
                    <a:gd name="connsiteY3" fmla="*/ 27000 h 360000"/>
                    <a:gd name="connsiteX4" fmla="*/ 180000 w 360000"/>
                    <a:gd name="connsiteY4" fmla="*/ 0 h 360000"/>
                    <a:gd name="connsiteX5" fmla="*/ 207000 w 360000"/>
                    <a:gd name="connsiteY5" fmla="*/ 27000 h 360000"/>
                    <a:gd name="connsiteX6" fmla="*/ 207000 w 360000"/>
                    <a:gd name="connsiteY6" fmla="*/ 153000 h 360000"/>
                    <a:gd name="connsiteX7" fmla="*/ 333000 w 360000"/>
                    <a:gd name="connsiteY7" fmla="*/ 153000 h 360000"/>
                    <a:gd name="connsiteX8" fmla="*/ 360000 w 360000"/>
                    <a:gd name="connsiteY8" fmla="*/ 180000 h 360000"/>
                    <a:gd name="connsiteX9" fmla="*/ 333000 w 360000"/>
                    <a:gd name="connsiteY9" fmla="*/ 207000 h 360000"/>
                    <a:gd name="connsiteX10" fmla="*/ 207000 w 360000"/>
                    <a:gd name="connsiteY10" fmla="*/ 207000 h 360000"/>
                    <a:gd name="connsiteX11" fmla="*/ 207000 w 360000"/>
                    <a:gd name="connsiteY11" fmla="*/ 333000 h 360000"/>
                    <a:gd name="connsiteX12" fmla="*/ 180000 w 360000"/>
                    <a:gd name="connsiteY12" fmla="*/ 360000 h 360000"/>
                    <a:gd name="connsiteX13" fmla="*/ 153000 w 360000"/>
                    <a:gd name="connsiteY13" fmla="*/ 333000 h 360000"/>
                    <a:gd name="connsiteX14" fmla="*/ 153000 w 360000"/>
                    <a:gd name="connsiteY14" fmla="*/ 207000 h 360000"/>
                    <a:gd name="connsiteX15" fmla="*/ 27000 w 360000"/>
                    <a:gd name="connsiteY15" fmla="*/ 207000 h 360000"/>
                    <a:gd name="connsiteX16" fmla="*/ 0 w 360000"/>
                    <a:gd name="connsiteY16" fmla="*/ 180000 h 360000"/>
                    <a:gd name="connsiteX17" fmla="*/ 7908 w 360000"/>
                    <a:gd name="connsiteY17" fmla="*/ 160908 h 36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60000" h="360000">
                      <a:moveTo>
                        <a:pt x="7908" y="160908"/>
                      </a:moveTo>
                      <a:cubicBezTo>
                        <a:pt x="12794" y="156022"/>
                        <a:pt x="19544" y="153000"/>
                        <a:pt x="27000" y="153000"/>
                      </a:cubicBezTo>
                      <a:lnTo>
                        <a:pt x="153000" y="153000"/>
                      </a:lnTo>
                      <a:lnTo>
                        <a:pt x="153000" y="27000"/>
                      </a:lnTo>
                      <a:cubicBezTo>
                        <a:pt x="153000" y="12088"/>
                        <a:pt x="165088" y="0"/>
                        <a:pt x="180000" y="0"/>
                      </a:cubicBezTo>
                      <a:cubicBezTo>
                        <a:pt x="194912" y="0"/>
                        <a:pt x="207000" y="12088"/>
                        <a:pt x="207000" y="27000"/>
                      </a:cubicBezTo>
                      <a:lnTo>
                        <a:pt x="207000" y="153000"/>
                      </a:lnTo>
                      <a:lnTo>
                        <a:pt x="333000" y="153000"/>
                      </a:lnTo>
                      <a:cubicBezTo>
                        <a:pt x="347912" y="153000"/>
                        <a:pt x="360000" y="165088"/>
                        <a:pt x="360000" y="180000"/>
                      </a:cubicBezTo>
                      <a:cubicBezTo>
                        <a:pt x="360000" y="194912"/>
                        <a:pt x="347912" y="207000"/>
                        <a:pt x="333000" y="207000"/>
                      </a:cubicBezTo>
                      <a:lnTo>
                        <a:pt x="207000" y="207000"/>
                      </a:lnTo>
                      <a:lnTo>
                        <a:pt x="207000" y="333000"/>
                      </a:lnTo>
                      <a:cubicBezTo>
                        <a:pt x="207000" y="347912"/>
                        <a:pt x="194912" y="360000"/>
                        <a:pt x="180000" y="360000"/>
                      </a:cubicBezTo>
                      <a:cubicBezTo>
                        <a:pt x="165088" y="360000"/>
                        <a:pt x="153000" y="347912"/>
                        <a:pt x="153000" y="333000"/>
                      </a:cubicBezTo>
                      <a:lnTo>
                        <a:pt x="153000" y="207000"/>
                      </a:lnTo>
                      <a:lnTo>
                        <a:pt x="27000" y="207000"/>
                      </a:lnTo>
                      <a:cubicBezTo>
                        <a:pt x="12088" y="207000"/>
                        <a:pt x="0" y="194912"/>
                        <a:pt x="0" y="180000"/>
                      </a:cubicBezTo>
                      <a:cubicBezTo>
                        <a:pt x="0" y="172544"/>
                        <a:pt x="3022" y="165794"/>
                        <a:pt x="7908" y="160908"/>
                      </a:cubicBezTo>
                      <a:close/>
                    </a:path>
                  </a:pathLst>
                </a:custGeom>
                <a:solidFill>
                  <a:srgbClr val="F0615F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/>
                </a:p>
              </p:txBody>
            </p:sp>
          </p:grpSp>
          <p:sp>
            <p:nvSpPr>
              <p:cNvPr id="168" name="Tekstvak 167">
                <a:extLst>
                  <a:ext uri="{FF2B5EF4-FFF2-40B4-BE49-F238E27FC236}">
                    <a16:creationId xmlns:a16="http://schemas.microsoft.com/office/drawing/2014/main" id="{A5E9D975-081C-2108-1608-500E5E2F45D3}"/>
                  </a:ext>
                </a:extLst>
              </p:cNvPr>
              <p:cNvSpPr txBox="1"/>
              <p:nvPr userDrawn="1"/>
            </p:nvSpPr>
            <p:spPr>
              <a:xfrm>
                <a:off x="-3492543" y="5440654"/>
                <a:ext cx="761481" cy="13040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Delete</a:t>
                </a:r>
              </a:p>
            </p:txBody>
          </p:sp>
        </p:grpSp>
        <p:grpSp>
          <p:nvGrpSpPr>
            <p:cNvPr id="58" name="Groep 57">
              <a:extLst>
                <a:ext uri="{FF2B5EF4-FFF2-40B4-BE49-F238E27FC236}">
                  <a16:creationId xmlns:a16="http://schemas.microsoft.com/office/drawing/2014/main" id="{D69922BA-1F12-4F83-3ADF-1E6282DA27B9}"/>
                </a:ext>
              </a:extLst>
            </p:cNvPr>
            <p:cNvGrpSpPr/>
            <p:nvPr userDrawn="1"/>
          </p:nvGrpSpPr>
          <p:grpSpPr>
            <a:xfrm>
              <a:off x="-2582156" y="4996916"/>
              <a:ext cx="572112" cy="673634"/>
              <a:chOff x="-2709168" y="4996916"/>
              <a:chExt cx="572112" cy="673634"/>
            </a:xfrm>
          </p:grpSpPr>
          <p:grpSp>
            <p:nvGrpSpPr>
              <p:cNvPr id="157" name="Groep 156">
                <a:extLst>
                  <a:ext uri="{FF2B5EF4-FFF2-40B4-BE49-F238E27FC236}">
                    <a16:creationId xmlns:a16="http://schemas.microsoft.com/office/drawing/2014/main" id="{E5341CC1-C9AA-93EA-2E46-BA7A6A5B2726}"/>
                  </a:ext>
                </a:extLst>
              </p:cNvPr>
              <p:cNvGrpSpPr/>
              <p:nvPr userDrawn="1"/>
            </p:nvGrpSpPr>
            <p:grpSpPr>
              <a:xfrm>
                <a:off x="-2609993" y="4996916"/>
                <a:ext cx="389111" cy="375410"/>
                <a:chOff x="-2542178" y="4940055"/>
                <a:chExt cx="516835" cy="498637"/>
              </a:xfrm>
            </p:grpSpPr>
            <p:sp>
              <p:nvSpPr>
                <p:cNvPr id="159" name="Rechthoek 158">
                  <a:extLst>
                    <a:ext uri="{FF2B5EF4-FFF2-40B4-BE49-F238E27FC236}">
                      <a16:creationId xmlns:a16="http://schemas.microsoft.com/office/drawing/2014/main" id="{83E8D790-B508-53FE-6A4D-B8EF2F714117}"/>
                    </a:ext>
                  </a:extLst>
                </p:cNvPr>
                <p:cNvSpPr/>
                <p:nvPr userDrawn="1"/>
              </p:nvSpPr>
              <p:spPr>
                <a:xfrm>
                  <a:off x="-2538526" y="5145278"/>
                  <a:ext cx="510738" cy="150388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>
                    <a:latin typeface="+mj-lt"/>
                  </a:endParaRPr>
                </a:p>
              </p:txBody>
            </p:sp>
            <p:grpSp>
              <p:nvGrpSpPr>
                <p:cNvPr id="160" name="Groep 159">
                  <a:extLst>
                    <a:ext uri="{FF2B5EF4-FFF2-40B4-BE49-F238E27FC236}">
                      <a16:creationId xmlns:a16="http://schemas.microsoft.com/office/drawing/2014/main" id="{5BDDF1FC-F66D-4287-4D63-18A5C9B16A4A}"/>
                    </a:ext>
                  </a:extLst>
                </p:cNvPr>
                <p:cNvGrpSpPr/>
                <p:nvPr userDrawn="1"/>
              </p:nvGrpSpPr>
              <p:grpSpPr>
                <a:xfrm>
                  <a:off x="-2542178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62" name="Rechte verbindingslijn 161">
                    <a:extLst>
                      <a:ext uri="{FF2B5EF4-FFF2-40B4-BE49-F238E27FC236}">
                        <a16:creationId xmlns:a16="http://schemas.microsoft.com/office/drawing/2014/main" id="{48E1306A-F7C8-B970-3FDD-83179F783F2D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Rechte verbindingslijn 162">
                    <a:extLst>
                      <a:ext uri="{FF2B5EF4-FFF2-40B4-BE49-F238E27FC236}">
                        <a16:creationId xmlns:a16="http://schemas.microsoft.com/office/drawing/2014/main" id="{BA90FAC9-F226-B190-633D-CC5417250DB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Rechte verbindingslijn 163">
                    <a:extLst>
                      <a:ext uri="{FF2B5EF4-FFF2-40B4-BE49-F238E27FC236}">
                        <a16:creationId xmlns:a16="http://schemas.microsoft.com/office/drawing/2014/main" id="{EA01A823-3F22-367C-726D-13BC8AFF5D63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969743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Rechte verbindingslijn 164">
                    <a:extLst>
                      <a:ext uri="{FF2B5EF4-FFF2-40B4-BE49-F238E27FC236}">
                        <a16:creationId xmlns:a16="http://schemas.microsoft.com/office/drawing/2014/main" id="{896016D0-B3A8-E434-6314-C35409228EA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142021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6" name="Rechthoek 165">
                    <a:extLst>
                      <a:ext uri="{FF2B5EF4-FFF2-40B4-BE49-F238E27FC236}">
                        <a16:creationId xmlns:a16="http://schemas.microsoft.com/office/drawing/2014/main" id="{4297EFE0-C086-B558-6A8D-4ADBB44F244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61" name="Pijl: rechts 160">
                  <a:extLst>
                    <a:ext uri="{FF2B5EF4-FFF2-40B4-BE49-F238E27FC236}">
                      <a16:creationId xmlns:a16="http://schemas.microsoft.com/office/drawing/2014/main" id="{C3BC162B-728A-71BF-04E4-391E25AC4E87}"/>
                    </a:ext>
                  </a:extLst>
                </p:cNvPr>
                <p:cNvSpPr/>
                <p:nvPr userDrawn="1"/>
              </p:nvSpPr>
              <p:spPr>
                <a:xfrm rot="16200000">
                  <a:off x="-2415001" y="4945522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58" name="Tekstvak 157">
                <a:extLst>
                  <a:ext uri="{FF2B5EF4-FFF2-40B4-BE49-F238E27FC236}">
                    <a16:creationId xmlns:a16="http://schemas.microsoft.com/office/drawing/2014/main" id="{B6F9D589-690F-8E4F-3FED-5FB1BD5A706C}"/>
                  </a:ext>
                </a:extLst>
              </p:cNvPr>
              <p:cNvSpPr txBox="1"/>
              <p:nvPr userDrawn="1"/>
            </p:nvSpPr>
            <p:spPr>
              <a:xfrm>
                <a:off x="-2709168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 Above</a:t>
                </a:r>
              </a:p>
            </p:txBody>
          </p:sp>
        </p:grp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21FB9B28-3525-0FB2-8947-6AD6FBF6B559}"/>
                </a:ext>
              </a:extLst>
            </p:cNvPr>
            <p:cNvGrpSpPr/>
            <p:nvPr userDrawn="1"/>
          </p:nvGrpSpPr>
          <p:grpSpPr>
            <a:xfrm>
              <a:off x="-2036147" y="5039725"/>
              <a:ext cx="572112" cy="630825"/>
              <a:chOff x="-2099568" y="5039725"/>
              <a:chExt cx="572112" cy="630825"/>
            </a:xfrm>
          </p:grpSpPr>
          <p:grpSp>
            <p:nvGrpSpPr>
              <p:cNvPr id="147" name="Groep 146">
                <a:extLst>
                  <a:ext uri="{FF2B5EF4-FFF2-40B4-BE49-F238E27FC236}">
                    <a16:creationId xmlns:a16="http://schemas.microsoft.com/office/drawing/2014/main" id="{563586E6-3C12-69A9-5B89-30C61930C77E}"/>
                  </a:ext>
                </a:extLst>
              </p:cNvPr>
              <p:cNvGrpSpPr/>
              <p:nvPr userDrawn="1"/>
            </p:nvGrpSpPr>
            <p:grpSpPr>
              <a:xfrm rot="10800000">
                <a:off x="-2004261" y="5039725"/>
                <a:ext cx="389111" cy="375410"/>
                <a:chOff x="-2542178" y="4940055"/>
                <a:chExt cx="516835" cy="498637"/>
              </a:xfrm>
            </p:grpSpPr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F45CF6A0-5230-85A6-3D1C-0833B8D0E216}"/>
                    </a:ext>
                  </a:extLst>
                </p:cNvPr>
                <p:cNvSpPr/>
                <p:nvPr userDrawn="1"/>
              </p:nvSpPr>
              <p:spPr>
                <a:xfrm>
                  <a:off x="-2538526" y="5145278"/>
                  <a:ext cx="510738" cy="135578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>
                    <a:latin typeface="+mj-lt"/>
                  </a:endParaRPr>
                </a:p>
              </p:txBody>
            </p:sp>
            <p:grpSp>
              <p:nvGrpSpPr>
                <p:cNvPr id="150" name="Groep 149">
                  <a:extLst>
                    <a:ext uri="{FF2B5EF4-FFF2-40B4-BE49-F238E27FC236}">
                      <a16:creationId xmlns:a16="http://schemas.microsoft.com/office/drawing/2014/main" id="{03C4BF03-8763-A4A8-8EF7-0E15C655588C}"/>
                    </a:ext>
                  </a:extLst>
                </p:cNvPr>
                <p:cNvGrpSpPr/>
                <p:nvPr userDrawn="1"/>
              </p:nvGrpSpPr>
              <p:grpSpPr>
                <a:xfrm>
                  <a:off x="-2542178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52" name="Rechte verbindingslijn 151">
                    <a:extLst>
                      <a:ext uri="{FF2B5EF4-FFF2-40B4-BE49-F238E27FC236}">
                        <a16:creationId xmlns:a16="http://schemas.microsoft.com/office/drawing/2014/main" id="{03A7258E-61B3-4B17-2645-165B61EDB33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Rechte verbindingslijn 152">
                    <a:extLst>
                      <a:ext uri="{FF2B5EF4-FFF2-40B4-BE49-F238E27FC236}">
                        <a16:creationId xmlns:a16="http://schemas.microsoft.com/office/drawing/2014/main" id="{BE7BFAA0-7377-9E57-8AAC-265C4E16FE8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Rechte verbindingslijn 153">
                    <a:extLst>
                      <a:ext uri="{FF2B5EF4-FFF2-40B4-BE49-F238E27FC236}">
                        <a16:creationId xmlns:a16="http://schemas.microsoft.com/office/drawing/2014/main" id="{ED6D1F70-A454-3E44-894A-AB82C1F8CEA9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969743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Rechte verbindingslijn 154">
                    <a:extLst>
                      <a:ext uri="{FF2B5EF4-FFF2-40B4-BE49-F238E27FC236}">
                        <a16:creationId xmlns:a16="http://schemas.microsoft.com/office/drawing/2014/main" id="{B55C00E0-175B-44CF-AFC4-BB0E636529F5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142021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6" name="Rechthoek 155">
                    <a:extLst>
                      <a:ext uri="{FF2B5EF4-FFF2-40B4-BE49-F238E27FC236}">
                        <a16:creationId xmlns:a16="http://schemas.microsoft.com/office/drawing/2014/main" id="{86EFD789-0714-78AF-B200-647E20E6AA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51" name="Pijl: rechts 150">
                  <a:extLst>
                    <a:ext uri="{FF2B5EF4-FFF2-40B4-BE49-F238E27FC236}">
                      <a16:creationId xmlns:a16="http://schemas.microsoft.com/office/drawing/2014/main" id="{D0A1FF93-E2C0-42B4-33B1-B184E6DD30A8}"/>
                    </a:ext>
                  </a:extLst>
                </p:cNvPr>
                <p:cNvSpPr/>
                <p:nvPr userDrawn="1"/>
              </p:nvSpPr>
              <p:spPr>
                <a:xfrm rot="16200000">
                  <a:off x="-2415001" y="4945522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48" name="Tekstvak 147">
                <a:extLst>
                  <a:ext uri="{FF2B5EF4-FFF2-40B4-BE49-F238E27FC236}">
                    <a16:creationId xmlns:a16="http://schemas.microsoft.com/office/drawing/2014/main" id="{9BEAF6A4-1DD8-577B-7995-C7C7AEC01720}"/>
                  </a:ext>
                </a:extLst>
              </p:cNvPr>
              <p:cNvSpPr txBox="1"/>
              <p:nvPr userDrawn="1"/>
            </p:nvSpPr>
            <p:spPr>
              <a:xfrm>
                <a:off x="-2099568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 Below</a:t>
                </a:r>
              </a:p>
            </p:txBody>
          </p:sp>
        </p:grpSp>
        <p:grpSp>
          <p:nvGrpSpPr>
            <p:cNvPr id="60" name="Groep 59">
              <a:extLst>
                <a:ext uri="{FF2B5EF4-FFF2-40B4-BE49-F238E27FC236}">
                  <a16:creationId xmlns:a16="http://schemas.microsoft.com/office/drawing/2014/main" id="{05C1E4EE-002A-2FD0-27D5-6F85B5879B13}"/>
                </a:ext>
              </a:extLst>
            </p:cNvPr>
            <p:cNvGrpSpPr/>
            <p:nvPr userDrawn="1"/>
          </p:nvGrpSpPr>
          <p:grpSpPr>
            <a:xfrm>
              <a:off x="-1497156" y="5039725"/>
              <a:ext cx="572112" cy="630825"/>
              <a:chOff x="-1501387" y="5039725"/>
              <a:chExt cx="572112" cy="630825"/>
            </a:xfrm>
          </p:grpSpPr>
          <p:grpSp>
            <p:nvGrpSpPr>
              <p:cNvPr id="137" name="Groep 136">
                <a:extLst>
                  <a:ext uri="{FF2B5EF4-FFF2-40B4-BE49-F238E27FC236}">
                    <a16:creationId xmlns:a16="http://schemas.microsoft.com/office/drawing/2014/main" id="{66F87FDD-C687-9655-2325-63E5662E7AE7}"/>
                  </a:ext>
                </a:extLst>
              </p:cNvPr>
              <p:cNvGrpSpPr/>
              <p:nvPr userDrawn="1"/>
            </p:nvGrpSpPr>
            <p:grpSpPr>
              <a:xfrm rot="10800000">
                <a:off x="-1453772" y="5039725"/>
                <a:ext cx="426738" cy="332849"/>
                <a:chOff x="-2542179" y="4996586"/>
                <a:chExt cx="566814" cy="442106"/>
              </a:xfrm>
            </p:grpSpPr>
            <p:sp>
              <p:nvSpPr>
                <p:cNvPr id="139" name="Rechthoek 138">
                  <a:extLst>
                    <a:ext uri="{FF2B5EF4-FFF2-40B4-BE49-F238E27FC236}">
                      <a16:creationId xmlns:a16="http://schemas.microsoft.com/office/drawing/2014/main" id="{E472691F-C948-C6A0-56B3-4E2C48681C45}"/>
                    </a:ext>
                  </a:extLst>
                </p:cNvPr>
                <p:cNvSpPr/>
                <p:nvPr userDrawn="1"/>
              </p:nvSpPr>
              <p:spPr>
                <a:xfrm>
                  <a:off x="-2375154" y="4996588"/>
                  <a:ext cx="165824" cy="435881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>
                    <a:latin typeface="+mj-lt"/>
                  </a:endParaRPr>
                </a:p>
              </p:txBody>
            </p:sp>
            <p:grpSp>
              <p:nvGrpSpPr>
                <p:cNvPr id="140" name="Groep 139">
                  <a:extLst>
                    <a:ext uri="{FF2B5EF4-FFF2-40B4-BE49-F238E27FC236}">
                      <a16:creationId xmlns:a16="http://schemas.microsoft.com/office/drawing/2014/main" id="{C94921D4-3C33-A4E6-7013-48E2E8E896AE}"/>
                    </a:ext>
                  </a:extLst>
                </p:cNvPr>
                <p:cNvGrpSpPr/>
                <p:nvPr userDrawn="1"/>
              </p:nvGrpSpPr>
              <p:grpSpPr>
                <a:xfrm>
                  <a:off x="-2542179" y="4996586"/>
                  <a:ext cx="516836" cy="442106"/>
                  <a:chOff x="-3307744" y="4996586"/>
                  <a:chExt cx="516836" cy="442106"/>
                </a:xfrm>
              </p:grpSpPr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848426C1-6BBC-E5B9-15B4-2FE8AE60E8B1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141843"/>
                    <a:ext cx="162288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5CC19F89-3934-7D25-E0E4-41E1AB0F1142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290267"/>
                    <a:ext cx="16702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Rechte verbindingslijn 143">
                    <a:extLst>
                      <a:ext uri="{FF2B5EF4-FFF2-40B4-BE49-F238E27FC236}">
                        <a16:creationId xmlns:a16="http://schemas.microsoft.com/office/drawing/2014/main" id="{3B1E3273-EC7A-0D80-E334-0A2A393CC16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2969743" y="5001324"/>
                    <a:ext cx="0" cy="437367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Rechte verbindingslijn 144">
                    <a:extLst>
                      <a:ext uri="{FF2B5EF4-FFF2-40B4-BE49-F238E27FC236}">
                        <a16:creationId xmlns:a16="http://schemas.microsoft.com/office/drawing/2014/main" id="{47F04FA1-B5A7-19B6-018F-EBD9C0BC0686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3142021" y="4996586"/>
                    <a:ext cx="0" cy="442105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6" name="Rechthoek 145">
                    <a:extLst>
                      <a:ext uri="{FF2B5EF4-FFF2-40B4-BE49-F238E27FC236}">
                        <a16:creationId xmlns:a16="http://schemas.microsoft.com/office/drawing/2014/main" id="{A8257DF3-E15A-E5A7-339C-FFE9FC27DD4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41" name="Pijl: rechts 140">
                  <a:extLst>
                    <a:ext uri="{FF2B5EF4-FFF2-40B4-BE49-F238E27FC236}">
                      <a16:creationId xmlns:a16="http://schemas.microsoft.com/office/drawing/2014/main" id="{09A3A0CF-8D84-FCFE-157B-4964FDB6FF26}"/>
                    </a:ext>
                  </a:extLst>
                </p:cNvPr>
                <p:cNvSpPr/>
                <p:nvPr userDrawn="1"/>
              </p:nvSpPr>
              <p:spPr>
                <a:xfrm>
                  <a:off x="-2253916" y="5077408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8" name="Tekstvak 137">
                <a:extLst>
                  <a:ext uri="{FF2B5EF4-FFF2-40B4-BE49-F238E27FC236}">
                    <a16:creationId xmlns:a16="http://schemas.microsoft.com/office/drawing/2014/main" id="{E66E2574-B09E-33E3-0389-B3A378133B2E}"/>
                  </a:ext>
                </a:extLst>
              </p:cNvPr>
              <p:cNvSpPr txBox="1"/>
              <p:nvPr userDrawn="1"/>
            </p:nvSpPr>
            <p:spPr>
              <a:xfrm>
                <a:off x="-1501387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</a:t>
                </a:r>
                <a:b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Left</a:t>
                </a:r>
              </a:p>
            </p:txBody>
          </p:sp>
        </p:grpSp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D88D62D3-F6A1-F2C1-1E6B-384A939E7950}"/>
                </a:ext>
              </a:extLst>
            </p:cNvPr>
            <p:cNvGrpSpPr/>
            <p:nvPr userDrawn="1"/>
          </p:nvGrpSpPr>
          <p:grpSpPr>
            <a:xfrm>
              <a:off x="-973743" y="5039725"/>
              <a:ext cx="572112" cy="630825"/>
              <a:chOff x="-961551" y="5039725"/>
              <a:chExt cx="572112" cy="630825"/>
            </a:xfrm>
          </p:grpSpPr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AFA55433-865D-ABAD-59CF-15EA466193FB}"/>
                  </a:ext>
                </a:extLst>
              </p:cNvPr>
              <p:cNvGrpSpPr/>
              <p:nvPr userDrawn="1"/>
            </p:nvGrpSpPr>
            <p:grpSpPr>
              <a:xfrm rot="10800000" flipH="1">
                <a:off x="-868825" y="5039725"/>
                <a:ext cx="426738" cy="332849"/>
                <a:chOff x="-2542179" y="4996586"/>
                <a:chExt cx="566814" cy="442106"/>
              </a:xfrm>
            </p:grpSpPr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FCC3DF9-7009-F78B-DC42-F1186B240BDC}"/>
                    </a:ext>
                  </a:extLst>
                </p:cNvPr>
                <p:cNvSpPr/>
                <p:nvPr userDrawn="1"/>
              </p:nvSpPr>
              <p:spPr>
                <a:xfrm>
                  <a:off x="-2375154" y="4996588"/>
                  <a:ext cx="165824" cy="435881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>
                    <a:latin typeface="+mj-lt"/>
                  </a:endParaRPr>
                </a:p>
              </p:txBody>
            </p:sp>
            <p:grpSp>
              <p:nvGrpSpPr>
                <p:cNvPr id="129" name="Groep 128">
                  <a:extLst>
                    <a:ext uri="{FF2B5EF4-FFF2-40B4-BE49-F238E27FC236}">
                      <a16:creationId xmlns:a16="http://schemas.microsoft.com/office/drawing/2014/main" id="{A5752DBE-EDF9-203C-9155-3E3C3AF7C22E}"/>
                    </a:ext>
                  </a:extLst>
                </p:cNvPr>
                <p:cNvGrpSpPr/>
                <p:nvPr userDrawn="1"/>
              </p:nvGrpSpPr>
              <p:grpSpPr>
                <a:xfrm>
                  <a:off x="-2542179" y="4996586"/>
                  <a:ext cx="516836" cy="442106"/>
                  <a:chOff x="-3307744" y="4996586"/>
                  <a:chExt cx="516836" cy="442106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BAF1B971-F63F-59CD-D192-8E2AEFB12D7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141843"/>
                    <a:ext cx="162288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3C815745-3D7C-145E-0AF0-0C7E9CAE4CEC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290267"/>
                    <a:ext cx="16702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3B7D8012-5AE3-BD44-2111-132F086C419E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2969743" y="5001324"/>
                    <a:ext cx="0" cy="437367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87D738E5-D418-2D47-8C2B-BE3DA99A74C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3142021" y="4996586"/>
                    <a:ext cx="0" cy="442105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6" name="Rechthoek 135">
                    <a:extLst>
                      <a:ext uri="{FF2B5EF4-FFF2-40B4-BE49-F238E27FC236}">
                        <a16:creationId xmlns:a16="http://schemas.microsoft.com/office/drawing/2014/main" id="{14FB0E6B-0F71-5335-4DA7-B521E125A15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E491A3B0-BFDA-5BC4-27DE-B3530D11EB71}"/>
                    </a:ext>
                  </a:extLst>
                </p:cNvPr>
                <p:cNvSpPr/>
                <p:nvPr userDrawn="1"/>
              </p:nvSpPr>
              <p:spPr>
                <a:xfrm>
                  <a:off x="-2253916" y="5077408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C49E5959-5875-0343-BB6A-25DF85468832}"/>
                  </a:ext>
                </a:extLst>
              </p:cNvPr>
              <p:cNvSpPr txBox="1"/>
              <p:nvPr userDrawn="1"/>
            </p:nvSpPr>
            <p:spPr>
              <a:xfrm>
                <a:off x="-961551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</a:t>
                </a:r>
                <a:b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en-GB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Right</a:t>
                </a:r>
              </a:p>
            </p:txBody>
          </p:sp>
        </p:grpSp>
      </p:grpSp>
      <p:sp>
        <p:nvSpPr>
          <p:cNvPr id="176" name="Tekstvak 175">
            <a:extLst>
              <a:ext uri="{FF2B5EF4-FFF2-40B4-BE49-F238E27FC236}">
                <a16:creationId xmlns:a16="http://schemas.microsoft.com/office/drawing/2014/main" id="{C0D9FE13-FD3C-882B-D4A0-69CDCD448674}"/>
              </a:ext>
            </a:extLst>
          </p:cNvPr>
          <p:cNvSpPr txBox="1"/>
          <p:nvPr userDrawn="1"/>
        </p:nvSpPr>
        <p:spPr>
          <a:xfrm>
            <a:off x="733604" y="6193322"/>
            <a:ext cx="1825625" cy="554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000" b="1">
                <a:solidFill>
                  <a:schemeClr val="accent1"/>
                </a:solidFill>
              </a:rPr>
              <a:t>To edit the footer</a:t>
            </a:r>
            <a:r>
              <a:rPr lang="en-GB" sz="1000"/>
              <a:t>, slide number and date: Go to the tab ‘Insert’ and click on ‘Header &amp; Footer’. Click on “Apply to all” to apply the changes to every slide. </a:t>
            </a:r>
          </a:p>
        </p:txBody>
      </p:sp>
    </p:spTree>
    <p:extLst>
      <p:ext uri="{BB962C8B-B14F-4D97-AF65-F5344CB8AC3E}">
        <p14:creationId xmlns:p14="http://schemas.microsoft.com/office/powerpoint/2010/main" val="98009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62A7221-6870-6B34-CF9E-AA33993F2BB8}"/>
              </a:ext>
            </a:extLst>
          </p:cNvPr>
          <p:cNvSpPr txBox="1"/>
          <p:nvPr userDrawn="1"/>
        </p:nvSpPr>
        <p:spPr>
          <a:xfrm>
            <a:off x="719138" y="720000"/>
            <a:ext cx="10750354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/>
              <a:t>Video instructions</a:t>
            </a:r>
          </a:p>
        </p:txBody>
      </p:sp>
      <p:sp>
        <p:nvSpPr>
          <p:cNvPr id="302" name="Rechthoek 301">
            <a:extLst>
              <a:ext uri="{FF2B5EF4-FFF2-40B4-BE49-F238E27FC236}">
                <a16:creationId xmlns:a16="http://schemas.microsoft.com/office/drawing/2014/main" id="{6D9D396F-A278-48DD-2070-DD17DA6E7879}"/>
              </a:ext>
            </a:extLst>
          </p:cNvPr>
          <p:cNvSpPr>
            <a:spLocks/>
          </p:cNvSpPr>
          <p:nvPr userDrawn="1"/>
        </p:nvSpPr>
        <p:spPr>
          <a:xfrm>
            <a:off x="3429585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text levels</a:t>
            </a:r>
          </a:p>
        </p:txBody>
      </p:sp>
      <p:sp>
        <p:nvSpPr>
          <p:cNvPr id="303" name="Rechthoek 302">
            <a:extLst>
              <a:ext uri="{FF2B5EF4-FFF2-40B4-BE49-F238E27FC236}">
                <a16:creationId xmlns:a16="http://schemas.microsoft.com/office/drawing/2014/main" id="{696FE7B6-543E-94A8-3FAC-D2DCA1D9E282}"/>
              </a:ext>
            </a:extLst>
          </p:cNvPr>
          <p:cNvSpPr>
            <a:spLocks/>
          </p:cNvSpPr>
          <p:nvPr userDrawn="1"/>
        </p:nvSpPr>
        <p:spPr>
          <a:xfrm>
            <a:off x="6140033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images</a:t>
            </a:r>
          </a:p>
        </p:txBody>
      </p:sp>
      <p:sp>
        <p:nvSpPr>
          <p:cNvPr id="304" name="Rechthoek 303">
            <a:extLst>
              <a:ext uri="{FF2B5EF4-FFF2-40B4-BE49-F238E27FC236}">
                <a16:creationId xmlns:a16="http://schemas.microsoft.com/office/drawing/2014/main" id="{F877680A-0821-F7CD-C5DA-5CF6E3277E96}"/>
              </a:ext>
            </a:extLst>
          </p:cNvPr>
          <p:cNvSpPr>
            <a:spLocks/>
          </p:cNvSpPr>
          <p:nvPr userDrawn="1"/>
        </p:nvSpPr>
        <p:spPr>
          <a:xfrm>
            <a:off x="8850481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charts</a:t>
            </a:r>
          </a:p>
        </p:txBody>
      </p:sp>
      <p:sp>
        <p:nvSpPr>
          <p:cNvPr id="306" name="Rechthoek 305">
            <a:extLst>
              <a:ext uri="{FF2B5EF4-FFF2-40B4-BE49-F238E27FC236}">
                <a16:creationId xmlns:a16="http://schemas.microsoft.com/office/drawing/2014/main" id="{B8862407-02F8-AE51-72F8-659029B413CA}"/>
              </a:ext>
            </a:extLst>
          </p:cNvPr>
          <p:cNvSpPr>
            <a:spLocks/>
          </p:cNvSpPr>
          <p:nvPr userDrawn="1"/>
        </p:nvSpPr>
        <p:spPr>
          <a:xfrm>
            <a:off x="3429585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tables</a:t>
            </a:r>
          </a:p>
        </p:txBody>
      </p:sp>
      <p:sp>
        <p:nvSpPr>
          <p:cNvPr id="307" name="Rechthoek 306">
            <a:extLst>
              <a:ext uri="{FF2B5EF4-FFF2-40B4-BE49-F238E27FC236}">
                <a16:creationId xmlns:a16="http://schemas.microsoft.com/office/drawing/2014/main" id="{EF4A0575-2288-F002-2C4B-246848F802F8}"/>
              </a:ext>
            </a:extLst>
          </p:cNvPr>
          <p:cNvSpPr>
            <a:spLocks/>
          </p:cNvSpPr>
          <p:nvPr userDrawn="1"/>
        </p:nvSpPr>
        <p:spPr>
          <a:xfrm>
            <a:off x="6140033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Working with videos</a:t>
            </a:r>
          </a:p>
        </p:txBody>
      </p:sp>
      <p:sp>
        <p:nvSpPr>
          <p:cNvPr id="308" name="Rechthoek 307">
            <a:extLst>
              <a:ext uri="{FF2B5EF4-FFF2-40B4-BE49-F238E27FC236}">
                <a16:creationId xmlns:a16="http://schemas.microsoft.com/office/drawing/2014/main" id="{5E753735-6A53-0001-0C4B-07F733411DB1}"/>
              </a:ext>
            </a:extLst>
          </p:cNvPr>
          <p:cNvSpPr>
            <a:spLocks/>
          </p:cNvSpPr>
          <p:nvPr userDrawn="1"/>
        </p:nvSpPr>
        <p:spPr>
          <a:xfrm>
            <a:off x="8850481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/>
              <a:t>Want to know more? </a:t>
            </a:r>
            <a:br>
              <a:rPr lang="en-GB" sz="1400"/>
            </a:br>
            <a:r>
              <a:rPr lang="en-GB" sz="1400"/>
              <a:t>Ask us! </a:t>
            </a:r>
          </a:p>
        </p:txBody>
      </p:sp>
      <p:sp>
        <p:nvSpPr>
          <p:cNvPr id="309" name="Tekstvak 308">
            <a:extLst>
              <a:ext uri="{FF2B5EF4-FFF2-40B4-BE49-F238E27FC236}">
                <a16:creationId xmlns:a16="http://schemas.microsoft.com/office/drawing/2014/main" id="{7699BE50-6295-0EE3-4CC4-BFEF1A217BDA}"/>
              </a:ext>
            </a:extLst>
          </p:cNvPr>
          <p:cNvSpPr txBox="1"/>
          <p:nvPr userDrawn="1"/>
        </p:nvSpPr>
        <p:spPr>
          <a:xfrm>
            <a:off x="1196101" y="2660995"/>
            <a:ext cx="1651820" cy="6548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/>
              <a:t>Open this slide </a:t>
            </a:r>
            <a:br>
              <a:rPr lang="en-GB" sz="1400"/>
            </a:br>
            <a:r>
              <a:rPr lang="en-GB" sz="1400"/>
              <a:t>in Slide Show </a:t>
            </a:r>
            <a:br>
              <a:rPr lang="en-GB" sz="1400"/>
            </a:br>
            <a:r>
              <a:rPr lang="en-GB" sz="1400"/>
              <a:t>(Shift + F5)</a:t>
            </a:r>
          </a:p>
        </p:txBody>
      </p:sp>
      <p:sp>
        <p:nvSpPr>
          <p:cNvPr id="310" name="Tekstvak 309">
            <a:extLst>
              <a:ext uri="{FF2B5EF4-FFF2-40B4-BE49-F238E27FC236}">
                <a16:creationId xmlns:a16="http://schemas.microsoft.com/office/drawing/2014/main" id="{C4F63576-9D52-6B16-9DC5-30C6B86AD780}"/>
              </a:ext>
            </a:extLst>
          </p:cNvPr>
          <p:cNvSpPr txBox="1"/>
          <p:nvPr userDrawn="1"/>
        </p:nvSpPr>
        <p:spPr>
          <a:xfrm>
            <a:off x="1196101" y="4630957"/>
            <a:ext cx="1651820" cy="7713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/>
              <a:t>Click on one </a:t>
            </a:r>
            <a:br>
              <a:rPr lang="en-GB" sz="1400"/>
            </a:br>
            <a:r>
              <a:rPr lang="en-GB" sz="1400"/>
              <a:t>of the buttons </a:t>
            </a:r>
            <a:br>
              <a:rPr lang="en-GB" sz="1400"/>
            </a:br>
            <a:r>
              <a:rPr lang="en-GB" sz="1400"/>
              <a:t>on the right using your mouse</a:t>
            </a:r>
          </a:p>
        </p:txBody>
      </p:sp>
      <p:pic>
        <p:nvPicPr>
          <p:cNvPr id="312" name="Graphic 311">
            <a:extLst>
              <a:ext uri="{FF2B5EF4-FFF2-40B4-BE49-F238E27FC236}">
                <a16:creationId xmlns:a16="http://schemas.microsoft.com/office/drawing/2014/main" id="{83C9DDC6-C377-C01C-C12F-C39709887C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0874" y="2065893"/>
            <a:ext cx="422274" cy="422274"/>
          </a:xfrm>
          <a:prstGeom prst="rect">
            <a:avLst/>
          </a:prstGeom>
        </p:spPr>
      </p:pic>
      <p:pic>
        <p:nvPicPr>
          <p:cNvPr id="314" name="Graphic 313">
            <a:extLst>
              <a:ext uri="{FF2B5EF4-FFF2-40B4-BE49-F238E27FC236}">
                <a16:creationId xmlns:a16="http://schemas.microsoft.com/office/drawing/2014/main" id="{F6264D98-DBA4-F096-3C64-82BBF7E7E73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04782" y="4056262"/>
            <a:ext cx="428366" cy="428366"/>
          </a:xfrm>
          <a:prstGeom prst="rect">
            <a:avLst/>
          </a:prstGeom>
        </p:spPr>
      </p:pic>
      <p:pic>
        <p:nvPicPr>
          <p:cNvPr id="316" name="Graphic 315">
            <a:extLst>
              <a:ext uri="{FF2B5EF4-FFF2-40B4-BE49-F238E27FC236}">
                <a16:creationId xmlns:a16="http://schemas.microsoft.com/office/drawing/2014/main" id="{BA02A4B4-D4BC-3A15-2F42-79B3B4900E1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10534" y="2003885"/>
            <a:ext cx="657110" cy="657110"/>
          </a:xfrm>
          <a:prstGeom prst="rect">
            <a:avLst/>
          </a:prstGeom>
        </p:spPr>
      </p:pic>
      <p:pic>
        <p:nvPicPr>
          <p:cNvPr id="318" name="Graphic 317">
            <a:extLst>
              <a:ext uri="{FF2B5EF4-FFF2-40B4-BE49-F238E27FC236}">
                <a16:creationId xmlns:a16="http://schemas.microsoft.com/office/drawing/2014/main" id="{FD6E28B3-2336-CB72-41CB-E4FB745777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93838" y="2114219"/>
            <a:ext cx="511398" cy="511398"/>
          </a:xfrm>
          <a:prstGeom prst="rect">
            <a:avLst/>
          </a:prstGeom>
        </p:spPr>
      </p:pic>
      <p:pic>
        <p:nvPicPr>
          <p:cNvPr id="320" name="Graphic 319">
            <a:extLst>
              <a:ext uri="{FF2B5EF4-FFF2-40B4-BE49-F238E27FC236}">
                <a16:creationId xmlns:a16="http://schemas.microsoft.com/office/drawing/2014/main" id="{9AA0048A-094A-7B0B-9E95-1A991248E29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83390" y="4319130"/>
            <a:ext cx="511397" cy="511397"/>
          </a:xfrm>
          <a:prstGeom prst="rect">
            <a:avLst/>
          </a:prstGeom>
        </p:spPr>
      </p:pic>
      <p:pic>
        <p:nvPicPr>
          <p:cNvPr id="322" name="Graphic 321">
            <a:extLst>
              <a:ext uri="{FF2B5EF4-FFF2-40B4-BE49-F238E27FC236}">
                <a16:creationId xmlns:a16="http://schemas.microsoft.com/office/drawing/2014/main" id="{CD2337D8-F906-C37A-6F65-77EA6C4F8E8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63787" y="4264806"/>
            <a:ext cx="571500" cy="571500"/>
          </a:xfrm>
          <a:prstGeom prst="rect">
            <a:avLst/>
          </a:prstGeom>
        </p:spPr>
      </p:pic>
      <p:pic>
        <p:nvPicPr>
          <p:cNvPr id="324" name="Graphic 323">
            <a:extLst>
              <a:ext uri="{FF2B5EF4-FFF2-40B4-BE49-F238E27FC236}">
                <a16:creationId xmlns:a16="http://schemas.microsoft.com/office/drawing/2014/main" id="{951A37EA-A420-52FC-51B8-29442ECF61F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901240" y="2108128"/>
            <a:ext cx="517489" cy="517489"/>
          </a:xfrm>
          <a:prstGeom prst="rect">
            <a:avLst/>
          </a:prstGeom>
        </p:spPr>
      </p:pic>
      <p:pic>
        <p:nvPicPr>
          <p:cNvPr id="326" name="Graphic 325">
            <a:extLst>
              <a:ext uri="{FF2B5EF4-FFF2-40B4-BE49-F238E27FC236}">
                <a16:creationId xmlns:a16="http://schemas.microsoft.com/office/drawing/2014/main" id="{FF573345-59DA-C6F8-0B46-3D1E28CFCE48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846917" y="4258715"/>
            <a:ext cx="571812" cy="571812"/>
          </a:xfrm>
          <a:prstGeom prst="rect">
            <a:avLst/>
          </a:prstGeom>
        </p:spPr>
      </p:pic>
      <p:grpSp>
        <p:nvGrpSpPr>
          <p:cNvPr id="327" name="HYPERLINKS KNOPPEN">
            <a:extLst>
              <a:ext uri="{FF2B5EF4-FFF2-40B4-BE49-F238E27FC236}">
                <a16:creationId xmlns:a16="http://schemas.microsoft.com/office/drawing/2014/main" id="{DA73EF69-FD65-768D-9CAA-B6556C71610F}"/>
              </a:ext>
            </a:extLst>
          </p:cNvPr>
          <p:cNvGrpSpPr/>
          <p:nvPr userDrawn="1"/>
        </p:nvGrpSpPr>
        <p:grpSpPr>
          <a:xfrm>
            <a:off x="3427799" y="1423041"/>
            <a:ext cx="8043476" cy="4372276"/>
            <a:chOff x="4304436" y="1956567"/>
            <a:chExt cx="8043476" cy="4372276"/>
          </a:xfrm>
        </p:grpSpPr>
        <p:sp>
          <p:nvSpPr>
            <p:cNvPr id="328" name="HYPERLINK1">
              <a:hlinkClick r:id="rId20"/>
              <a:extLst>
                <a:ext uri="{FF2B5EF4-FFF2-40B4-BE49-F238E27FC236}">
                  <a16:creationId xmlns:a16="http://schemas.microsoft.com/office/drawing/2014/main" id="{975BD621-FDF0-4D76-D854-C2C08724D8D4}"/>
                </a:ext>
              </a:extLst>
            </p:cNvPr>
            <p:cNvSpPr/>
            <p:nvPr userDrawn="1"/>
          </p:nvSpPr>
          <p:spPr>
            <a:xfrm>
              <a:off x="4306220" y="1956567"/>
              <a:ext cx="2619010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9" name="HYPERLINK2">
              <a:hlinkClick r:id="rId21"/>
              <a:extLst>
                <a:ext uri="{FF2B5EF4-FFF2-40B4-BE49-F238E27FC236}">
                  <a16:creationId xmlns:a16="http://schemas.microsoft.com/office/drawing/2014/main" id="{766828C0-0FDC-8248-2318-85E519DE78A6}"/>
                </a:ext>
              </a:extLst>
            </p:cNvPr>
            <p:cNvSpPr/>
            <p:nvPr userDrawn="1"/>
          </p:nvSpPr>
          <p:spPr>
            <a:xfrm>
              <a:off x="7016669" y="1956568"/>
              <a:ext cx="2619010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0" name="HYPERLINK3">
              <a:hlinkClick r:id="rId22"/>
              <a:extLst>
                <a:ext uri="{FF2B5EF4-FFF2-40B4-BE49-F238E27FC236}">
                  <a16:creationId xmlns:a16="http://schemas.microsoft.com/office/drawing/2014/main" id="{E51061DE-B314-3BC9-4A9C-4CDBEDA15902}"/>
                </a:ext>
              </a:extLst>
            </p:cNvPr>
            <p:cNvSpPr/>
            <p:nvPr userDrawn="1"/>
          </p:nvSpPr>
          <p:spPr>
            <a:xfrm>
              <a:off x="9735690" y="1956569"/>
              <a:ext cx="2612222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1" name="HYPERLINK4">
              <a:hlinkClick r:id="rId23"/>
              <a:extLst>
                <a:ext uri="{FF2B5EF4-FFF2-40B4-BE49-F238E27FC236}">
                  <a16:creationId xmlns:a16="http://schemas.microsoft.com/office/drawing/2014/main" id="{1883F9C2-8114-C0AE-A1AC-E1B31A53662D}"/>
                </a:ext>
              </a:extLst>
            </p:cNvPr>
            <p:cNvSpPr/>
            <p:nvPr userDrawn="1"/>
          </p:nvSpPr>
          <p:spPr>
            <a:xfrm>
              <a:off x="4304436" y="4178254"/>
              <a:ext cx="2619008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2" name="HYPERLINK5">
              <a:hlinkClick r:id="rId24"/>
              <a:extLst>
                <a:ext uri="{FF2B5EF4-FFF2-40B4-BE49-F238E27FC236}">
                  <a16:creationId xmlns:a16="http://schemas.microsoft.com/office/drawing/2014/main" id="{076974EE-2E76-7E90-82AB-C972379814FF}"/>
                </a:ext>
              </a:extLst>
            </p:cNvPr>
            <p:cNvSpPr/>
            <p:nvPr userDrawn="1"/>
          </p:nvSpPr>
          <p:spPr>
            <a:xfrm>
              <a:off x="7016670" y="4198596"/>
              <a:ext cx="2619901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3" name="HYPERLINK6">
              <a:hlinkClick r:id="rId25"/>
              <a:extLst>
                <a:ext uri="{FF2B5EF4-FFF2-40B4-BE49-F238E27FC236}">
                  <a16:creationId xmlns:a16="http://schemas.microsoft.com/office/drawing/2014/main" id="{C7552260-058A-EE6D-09A1-47E7CBF62AA2}"/>
                </a:ext>
              </a:extLst>
            </p:cNvPr>
            <p:cNvSpPr/>
            <p:nvPr userDrawn="1"/>
          </p:nvSpPr>
          <p:spPr>
            <a:xfrm>
              <a:off x="9727118" y="4189272"/>
              <a:ext cx="2620794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414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01F5A5-9CDE-2581-D8D0-8BF1ADFA9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1779-ACB3-45BC-A285-6C23EF101973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34C8C-9FF2-0452-9381-095E0EE16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A7447-ED72-3388-448B-F5D69FC8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AD6E1-3572-44B0-9711-FBD171189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9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AA34-376D-C5C9-8176-3E28C2DDE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6DE39-CB84-1312-9D70-90E28F0AD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D83113-98CC-677F-F2E9-3E76C837C3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EA6202-CE3C-AC6B-0AB7-B77123A2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B8A23B-D8D7-E42B-0277-427C5B219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BF012A-0DF6-FE31-F72B-40525DA67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33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F74A2-C158-7850-07E5-804F00606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888882-0D45-D393-91D7-81A518482A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5956AF-604C-D782-343C-D05F04085B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B0BD59-9EAD-735B-C010-C11AB31EF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B89BB1-7BB0-1F09-1471-57107B757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B34B40-D6F7-96DC-CB5D-50BB0232F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5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2.sv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26" Type="http://schemas.openxmlformats.org/officeDocument/2006/relationships/slideLayout" Target="../slideLayouts/slideLayout70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34" Type="http://schemas.openxmlformats.org/officeDocument/2006/relationships/theme" Target="../theme/theme3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5" Type="http://schemas.openxmlformats.org/officeDocument/2006/relationships/slideLayout" Target="../slideLayouts/slideLayout69.xml"/><Relationship Id="rId33" Type="http://schemas.openxmlformats.org/officeDocument/2006/relationships/slideLayout" Target="../slideLayouts/slideLayout77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29" Type="http://schemas.openxmlformats.org/officeDocument/2006/relationships/slideLayout" Target="../slideLayouts/slideLayout73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slideLayout" Target="../slideLayouts/slideLayout68.xml"/><Relationship Id="rId32" Type="http://schemas.openxmlformats.org/officeDocument/2006/relationships/slideLayout" Target="../slideLayouts/slideLayout76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slideLayout" Target="../slideLayouts/slideLayout67.xml"/><Relationship Id="rId28" Type="http://schemas.openxmlformats.org/officeDocument/2006/relationships/slideLayout" Target="../slideLayouts/slideLayout72.xml"/><Relationship Id="rId36" Type="http://schemas.openxmlformats.org/officeDocument/2006/relationships/image" Target="../media/image7.svg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31" Type="http://schemas.openxmlformats.org/officeDocument/2006/relationships/slideLayout" Target="../slideLayouts/slideLayout75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Relationship Id="rId27" Type="http://schemas.openxmlformats.org/officeDocument/2006/relationships/slideLayout" Target="../slideLayouts/slideLayout71.xml"/><Relationship Id="rId30" Type="http://schemas.openxmlformats.org/officeDocument/2006/relationships/slideLayout" Target="../slideLayouts/slideLayout74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014486-AD4E-82A3-3160-519C64382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8F663-0E2C-AA65-B7FF-FAA88F854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EAB11-0618-049C-4969-6C724004DF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3061A-CEA4-4683-A563-D007BE5AFE2A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E90B3-5FFB-2383-F533-D83B3B436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D3384-1BCC-D0AF-E851-0B8FA5A9F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ADD6D-30C2-4CD5-8448-7462EBD98C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74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E726ABC8-1289-BBF0-56A0-C3D4C9D5AEAE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B37A3-82F2-45D5-868F-F00F93F6E7B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20000" y="720000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a title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1B9A90-182E-49A3-8BF5-04F32288137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20000" y="1412875"/>
            <a:ext cx="10751275" cy="43933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C0954C-56F0-4481-AEFC-476FD5516A05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 rot="5400000">
            <a:off x="10380031" y="2110805"/>
            <a:ext cx="29334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B2B64-2362-45C8-9E78-5ECAAAF3478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720000" y="6345237"/>
            <a:ext cx="6733752" cy="1539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9FE6F-67CB-4243-BE03-A9A3C400785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674090" y="6345238"/>
            <a:ext cx="345281" cy="153987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36000" rIns="36000" bIns="36000" rtlCol="0" anchor="ctr">
            <a:noAutofit/>
          </a:bodyPr>
          <a:lstStyle>
            <a:lvl1pPr algn="ctr">
              <a:defRPr sz="1000" b="1">
                <a:solidFill>
                  <a:schemeClr val="accent1"/>
                </a:solidFill>
                <a:latin typeface="+mj-lt"/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35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7305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68288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800" b="1" kern="1200" cap="none" baseline="0">
          <a:solidFill>
            <a:schemeClr val="tx2"/>
          </a:solidFill>
          <a:latin typeface="+mn-lt"/>
          <a:ea typeface="+mn-ea"/>
          <a:cs typeface="+mn-cs"/>
        </a:defRPr>
      </a:lvl6pPr>
      <a:lvl7pPr marL="354013" indent="-354013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536575" indent="-268288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400" i="1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>
          <p15:clr>
            <a:srgbClr val="F26B43"/>
          </p15:clr>
        </p15:guide>
        <p15:guide id="2" pos="453">
          <p15:clr>
            <a:srgbClr val="F26B43"/>
          </p15:clr>
        </p15:guide>
        <p15:guide id="3" orient="horz" pos="3657">
          <p15:clr>
            <a:srgbClr val="F26B43"/>
          </p15:clr>
        </p15:guide>
        <p15:guide id="4" orient="horz" pos="3997">
          <p15:clr>
            <a:srgbClr val="A4A3A4"/>
          </p15:clr>
        </p15:guide>
        <p15:guide id="5" orient="horz" pos="4094">
          <p15:clr>
            <a:srgbClr val="A4A3A4"/>
          </p15:clr>
        </p15:guide>
        <p15:guide id="6" pos="7226">
          <p15:clr>
            <a:srgbClr val="F26B43"/>
          </p15:clr>
        </p15:guide>
        <p15:guide id="7" orient="horz" pos="686">
          <p15:clr>
            <a:srgbClr val="A4A3A4"/>
          </p15:clr>
        </p15:guide>
        <p15:guide id="9" orient="horz" pos="453">
          <p15:clr>
            <a:srgbClr val="A4A3A4"/>
          </p15:clr>
        </p15:guide>
        <p15:guide id="12">
          <p15:clr>
            <a:srgbClr val="547EBF"/>
          </p15:clr>
        </p15:guide>
        <p15:guide id="13" pos="7680">
          <p15:clr>
            <a:srgbClr val="547EBF"/>
          </p15:clr>
        </p15:guide>
        <p15:guide id="14" orient="horz">
          <p15:clr>
            <a:srgbClr val="547EBF"/>
          </p15:clr>
        </p15:guide>
        <p15:guide id="15" orient="horz" pos="4320">
          <p15:clr>
            <a:srgbClr val="547EBF"/>
          </p15:clr>
        </p15:guide>
        <p15:guide id="16" orient="horz" pos="210">
          <p15:clr>
            <a:srgbClr val="A4A3A4"/>
          </p15:clr>
        </p15:guide>
        <p15:guide id="17" orient="horz" pos="368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E726ABC8-1289-BBF0-56A0-C3D4C9D5AEAE}"/>
              </a:ext>
            </a:extLst>
          </p:cNvPr>
          <p:cNvPicPr>
            <a:picLocks noChangeAspect="1"/>
          </p:cNvPicPr>
          <p:nvPr userDrawn="1"/>
        </p:nvPicPr>
        <p:blipFill>
          <a:blip r:embed="rId3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B37A3-82F2-45D5-868F-F00F93F6E7B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20000" y="720000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/>
              <a:t>Place a title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1B9A90-182E-49A3-8BF5-04F32288137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20000" y="1412875"/>
            <a:ext cx="10751275" cy="43933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Bullet</a:t>
            </a:r>
          </a:p>
          <a:p>
            <a:pPr lvl="1"/>
            <a:r>
              <a:rPr lang="en-GB" noProof="0"/>
              <a:t>Sub-bullet #1</a:t>
            </a:r>
          </a:p>
          <a:p>
            <a:pPr lvl="2"/>
            <a:r>
              <a:rPr lang="en-GB" noProof="0"/>
              <a:t>Sub-bullet #2</a:t>
            </a:r>
          </a:p>
          <a:p>
            <a:pPr lvl="3"/>
            <a:r>
              <a:rPr lang="en-GB" noProof="0"/>
              <a:t>Text</a:t>
            </a:r>
          </a:p>
          <a:p>
            <a:pPr lvl="4"/>
            <a:r>
              <a:rPr lang="en-GB" noProof="0"/>
              <a:t>Subtitle #1</a:t>
            </a:r>
          </a:p>
          <a:p>
            <a:pPr lvl="5"/>
            <a:r>
              <a:rPr lang="en-GB" noProof="0"/>
              <a:t>Alt. subtitle #2</a:t>
            </a:r>
          </a:p>
          <a:p>
            <a:pPr lvl="6"/>
            <a:r>
              <a:rPr lang="en-GB" noProof="0"/>
              <a:t>Numerical bullet</a:t>
            </a:r>
          </a:p>
          <a:p>
            <a:pPr lvl="7"/>
            <a:r>
              <a:rPr lang="en-GB" noProof="0"/>
              <a:t>Alphabetical bullet</a:t>
            </a:r>
          </a:p>
          <a:p>
            <a:pPr lvl="8"/>
            <a:r>
              <a:rPr lang="en-GB" noProof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C0954C-56F0-4481-AEFC-476FD5516A05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 rot="5400000">
            <a:off x="10380031" y="2110805"/>
            <a:ext cx="29334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B2B64-2362-45C8-9E78-5ECAAAF3478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720000" y="6345237"/>
            <a:ext cx="6733752" cy="1539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9FE6F-67CB-4243-BE03-A9A3C400785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674090" y="6345238"/>
            <a:ext cx="345281" cy="153987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36000" rIns="36000" bIns="36000" rtlCol="0" anchor="ctr">
            <a:noAutofit/>
          </a:bodyPr>
          <a:lstStyle>
            <a:lvl1pPr algn="ctr">
              <a:defRPr sz="1000" b="1">
                <a:solidFill>
                  <a:schemeClr val="accent1"/>
                </a:solidFill>
                <a:latin typeface="+mj-lt"/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01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  <p:sldLayoutId id="2147483713" r:id="rId19"/>
    <p:sldLayoutId id="2147483714" r:id="rId20"/>
    <p:sldLayoutId id="2147483715" r:id="rId21"/>
    <p:sldLayoutId id="2147483716" r:id="rId22"/>
    <p:sldLayoutId id="2147483717" r:id="rId23"/>
    <p:sldLayoutId id="2147483718" r:id="rId24"/>
    <p:sldLayoutId id="2147483719" r:id="rId25"/>
    <p:sldLayoutId id="2147483720" r:id="rId26"/>
    <p:sldLayoutId id="2147483721" r:id="rId27"/>
    <p:sldLayoutId id="2147483722" r:id="rId28"/>
    <p:sldLayoutId id="2147483723" r:id="rId29"/>
    <p:sldLayoutId id="2147483724" r:id="rId30"/>
    <p:sldLayoutId id="2147483725" r:id="rId31"/>
    <p:sldLayoutId id="2147483726" r:id="rId32"/>
    <p:sldLayoutId id="2147483727" r:id="rId3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7305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68288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800" b="1" kern="1200" cap="none" baseline="0">
          <a:solidFill>
            <a:schemeClr val="tx2"/>
          </a:solidFill>
          <a:latin typeface="+mn-lt"/>
          <a:ea typeface="+mn-ea"/>
          <a:cs typeface="+mn-cs"/>
        </a:defRPr>
      </a:lvl6pPr>
      <a:lvl7pPr marL="354013" indent="-354013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536575" indent="-268288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400" i="1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>
          <p15:clr>
            <a:srgbClr val="F26B43"/>
          </p15:clr>
        </p15:guide>
        <p15:guide id="2" pos="453">
          <p15:clr>
            <a:srgbClr val="F26B43"/>
          </p15:clr>
        </p15:guide>
        <p15:guide id="3" orient="horz" pos="3657">
          <p15:clr>
            <a:srgbClr val="F26B43"/>
          </p15:clr>
        </p15:guide>
        <p15:guide id="4" orient="horz" pos="3997">
          <p15:clr>
            <a:srgbClr val="A4A3A4"/>
          </p15:clr>
        </p15:guide>
        <p15:guide id="5" orient="horz" pos="4094">
          <p15:clr>
            <a:srgbClr val="A4A3A4"/>
          </p15:clr>
        </p15:guide>
        <p15:guide id="6" pos="7226">
          <p15:clr>
            <a:srgbClr val="F26B43"/>
          </p15:clr>
        </p15:guide>
        <p15:guide id="7" orient="horz" pos="686">
          <p15:clr>
            <a:srgbClr val="A4A3A4"/>
          </p15:clr>
        </p15:guide>
        <p15:guide id="9" orient="horz" pos="453">
          <p15:clr>
            <a:srgbClr val="A4A3A4"/>
          </p15:clr>
        </p15:guide>
        <p15:guide id="12">
          <p15:clr>
            <a:srgbClr val="547EBF"/>
          </p15:clr>
        </p15:guide>
        <p15:guide id="13" pos="7680">
          <p15:clr>
            <a:srgbClr val="547EBF"/>
          </p15:clr>
        </p15:guide>
        <p15:guide id="14" orient="horz">
          <p15:clr>
            <a:srgbClr val="547EBF"/>
          </p15:clr>
        </p15:guide>
        <p15:guide id="15" orient="horz" pos="4320">
          <p15:clr>
            <a:srgbClr val="547EBF"/>
          </p15:clr>
        </p15:guide>
        <p15:guide id="16" orient="horz" pos="210">
          <p15:clr>
            <a:srgbClr val="A4A3A4"/>
          </p15:clr>
        </p15:guide>
        <p15:guide id="17" orient="horz" pos="368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5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6" Type="http://schemas.microsoft.com/office/2007/relationships/hdphoto" Target="../media/hdphoto1.wdp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20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84A3FBF-1089-4412-D15F-307AFC43F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33927"/>
            <a:ext cx="2818307" cy="1283080"/>
          </a:xfrm>
          <a:prstGeom prst="rect">
            <a:avLst/>
          </a:prstGeom>
        </p:spPr>
      </p:pic>
      <p:sp>
        <p:nvSpPr>
          <p:cNvPr id="10" name="Titel 38">
            <a:extLst>
              <a:ext uri="{FF2B5EF4-FFF2-40B4-BE49-F238E27FC236}">
                <a16:creationId xmlns:a16="http://schemas.microsoft.com/office/drawing/2014/main" id="{ADF3D1D7-4A57-896A-309A-68BDEBE509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935" y="208100"/>
            <a:ext cx="12192000" cy="2031946"/>
          </a:xfrm>
          <a:noFill/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4400" b="1" dirty="0"/>
              <a:t>Optimizing electrochemical conversion of CO</a:t>
            </a:r>
            <a:r>
              <a:rPr lang="en-GB" sz="4400" b="1" baseline="-25000" dirty="0"/>
              <a:t>2</a:t>
            </a:r>
            <a:r>
              <a:rPr lang="en-GB" sz="4400" b="1" dirty="0"/>
              <a:t> to C2 products via multi-physics simulations</a:t>
            </a:r>
            <a:endParaRPr lang="en-GB" b="1" dirty="0"/>
          </a:p>
        </p:txBody>
      </p:sp>
      <p:sp>
        <p:nvSpPr>
          <p:cNvPr id="11" name="Ondertitel 39">
            <a:extLst>
              <a:ext uri="{FF2B5EF4-FFF2-40B4-BE49-F238E27FC236}">
                <a16:creationId xmlns:a16="http://schemas.microsoft.com/office/drawing/2014/main" id="{556A609F-1840-33FD-BC72-F6F7493D5094}"/>
              </a:ext>
            </a:extLst>
          </p:cNvPr>
          <p:cNvSpPr txBox="1">
            <a:spLocks/>
          </p:cNvSpPr>
          <p:nvPr/>
        </p:nvSpPr>
        <p:spPr>
          <a:xfrm>
            <a:off x="0" y="4328975"/>
            <a:ext cx="12192000" cy="130495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u="sng" dirty="0">
                <a:latin typeface="Calibri" panose="020F0502020204030204" pitchFamily="34" charset="0"/>
                <a:cs typeface="Calibri" panose="020F0502020204030204" pitchFamily="34" charset="0"/>
              </a:rPr>
              <a:t>Dr. Aviral Rajora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, Dr. Simone Dussi, Endino Gieske   </a:t>
            </a:r>
          </a:p>
        </p:txBody>
      </p:sp>
    </p:spTree>
    <p:extLst>
      <p:ext uri="{BB962C8B-B14F-4D97-AF65-F5344CB8AC3E}">
        <p14:creationId xmlns:p14="http://schemas.microsoft.com/office/powerpoint/2010/main" val="3712558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A2ABCB3E-F1BB-A449-8F51-E90E6AA33807}"/>
              </a:ext>
            </a:extLst>
          </p:cNvPr>
          <p:cNvGrpSpPr/>
          <p:nvPr/>
        </p:nvGrpSpPr>
        <p:grpSpPr>
          <a:xfrm>
            <a:off x="109394" y="2870085"/>
            <a:ext cx="6356956" cy="3055498"/>
            <a:chOff x="109394" y="2870085"/>
            <a:chExt cx="6356956" cy="305549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22CD702-4EEB-C93E-A6AA-6369693ED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75" t="2508" r="1110" b="319"/>
            <a:stretch/>
          </p:blipFill>
          <p:spPr>
            <a:xfrm>
              <a:off x="109394" y="2870085"/>
              <a:ext cx="6356956" cy="30554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AC1500-BB27-8C15-BC0B-57FC8EE70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517" y="3073381"/>
              <a:ext cx="1694786" cy="49175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7823619-67FC-AACF-F80B-A50B3DA440C9}"/>
              </a:ext>
            </a:extLst>
          </p:cNvPr>
          <p:cNvSpPr txBox="1"/>
          <p:nvPr/>
        </p:nvSpPr>
        <p:spPr>
          <a:xfrm>
            <a:off x="10548673" y="6633423"/>
            <a:ext cx="1800867" cy="21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latin typeface="Calibri" panose="020F0502020204030204" pitchFamily="34" charset="0"/>
                <a:cs typeface="Calibri" panose="020F0502020204030204" pitchFamily="34" charset="0"/>
              </a:rPr>
              <a:t>TNO, 2024. All rights Reserved.</a:t>
            </a:r>
            <a:endParaRPr lang="en-US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CBDCA0-A4FA-0A7E-4EA8-7383F6975A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" b="499"/>
          <a:stretch/>
        </p:blipFill>
        <p:spPr>
          <a:xfrm>
            <a:off x="6973677" y="2618699"/>
            <a:ext cx="4951390" cy="3915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3F7FF1-49E0-D359-4890-B94A615F582C}"/>
              </a:ext>
            </a:extLst>
          </p:cNvPr>
          <p:cNvSpPr txBox="1"/>
          <p:nvPr/>
        </p:nvSpPr>
        <p:spPr>
          <a:xfrm>
            <a:off x="135869" y="6393938"/>
            <a:ext cx="61747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indent="-266700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We thank Victoria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Ehlinger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for useful correspondence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4A7B590-F03E-8C24-8B67-6234D4FA336F}"/>
              </a:ext>
            </a:extLst>
          </p:cNvPr>
          <p:cNvSpPr txBox="1">
            <a:spLocks/>
          </p:cNvSpPr>
          <p:nvPr/>
        </p:nvSpPr>
        <p:spPr>
          <a:xfrm>
            <a:off x="719138" y="1108160"/>
            <a:ext cx="8047672" cy="788041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Focus on gas-liquid behavior in cathode 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Accurate saturation curves crucial to capture decrease in Faradaic efficiency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Several complex coupled phenomena: implementation details matter!</a:t>
            </a: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E2DA27-1A3E-BBE2-1F0C-FE738EB102C8}"/>
              </a:ext>
            </a:extLst>
          </p:cNvPr>
          <p:cNvGrpSpPr/>
          <p:nvPr/>
        </p:nvGrpSpPr>
        <p:grpSpPr>
          <a:xfrm>
            <a:off x="8953559" y="183850"/>
            <a:ext cx="2963537" cy="2115231"/>
            <a:chOff x="8130448" y="3194891"/>
            <a:chExt cx="2963537" cy="211523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715136F-191D-67A5-617D-304CBC958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05839" y="3194891"/>
              <a:ext cx="2620172" cy="141661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72CF2BA-0B2E-D569-CDA4-72BBBD2ADF7D}"/>
                </a:ext>
              </a:extLst>
            </p:cNvPr>
            <p:cNvCxnSpPr>
              <a:cxnSpLocks/>
            </p:cNvCxnSpPr>
            <p:nvPr/>
          </p:nvCxnSpPr>
          <p:spPr>
            <a:xfrm>
              <a:off x="8955395" y="4775877"/>
              <a:ext cx="1825895" cy="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B5EF059-DA3F-F885-AF60-79C71BF25F8A}"/>
                </a:ext>
              </a:extLst>
            </p:cNvPr>
            <p:cNvCxnSpPr>
              <a:cxnSpLocks/>
            </p:cNvCxnSpPr>
            <p:nvPr/>
          </p:nvCxnSpPr>
          <p:spPr>
            <a:xfrm>
              <a:off x="8205839" y="4775877"/>
              <a:ext cx="649614" cy="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4" name="Title 14">
              <a:extLst>
                <a:ext uri="{FF2B5EF4-FFF2-40B4-BE49-F238E27FC236}">
                  <a16:creationId xmlns:a16="http://schemas.microsoft.com/office/drawing/2014/main" id="{CAAD654A-DF90-45D0-A99B-79A68D0843F2}"/>
                </a:ext>
              </a:extLst>
            </p:cNvPr>
            <p:cNvSpPr txBox="1">
              <a:spLocks/>
            </p:cNvSpPr>
            <p:nvPr/>
          </p:nvSpPr>
          <p:spPr>
            <a:xfrm>
              <a:off x="8130448" y="4878324"/>
              <a:ext cx="884374" cy="123857"/>
            </a:xfrm>
            <a:prstGeom prst="rect">
              <a:avLst/>
            </a:prstGeom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Porous layer</a:t>
              </a:r>
            </a:p>
          </p:txBody>
        </p:sp>
        <p:sp>
          <p:nvSpPr>
            <p:cNvPr id="15" name="Title 14">
              <a:extLst>
                <a:ext uri="{FF2B5EF4-FFF2-40B4-BE49-F238E27FC236}">
                  <a16:creationId xmlns:a16="http://schemas.microsoft.com/office/drawing/2014/main" id="{5E091095-B957-6EAE-2B90-58D66809CB27}"/>
                </a:ext>
              </a:extLst>
            </p:cNvPr>
            <p:cNvSpPr txBox="1">
              <a:spLocks/>
            </p:cNvSpPr>
            <p:nvPr/>
          </p:nvSpPr>
          <p:spPr>
            <a:xfrm>
              <a:off x="9595168" y="4888161"/>
              <a:ext cx="970008" cy="114011"/>
            </a:xfrm>
            <a:prstGeom prst="rect">
              <a:avLst/>
            </a:prstGeom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Catalyst layer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149BCD3-1F67-628E-8740-4FC99414EBE7}"/>
                </a:ext>
              </a:extLst>
            </p:cNvPr>
            <p:cNvSpPr txBox="1"/>
            <p:nvPr/>
          </p:nvSpPr>
          <p:spPr>
            <a:xfrm>
              <a:off x="9595168" y="3522729"/>
              <a:ext cx="469922" cy="1350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200">
                  <a:latin typeface="Calibri" panose="020F0502020204030204" pitchFamily="34" charset="0"/>
                  <a:cs typeface="Calibri" panose="020F0502020204030204" pitchFamily="34" charset="0"/>
                </a:rPr>
                <a:t>CO</a:t>
              </a:r>
              <a:r>
                <a:rPr lang="en-GB" sz="1200" baseline="-25000">
                  <a:latin typeface="Calibri" panose="020F0502020204030204" pitchFamily="34" charset="0"/>
                  <a:cs typeface="Calibri" panose="020F0502020204030204" pitchFamily="34" charset="0"/>
                </a:rPr>
                <a:t>2 </a:t>
              </a:r>
              <a:r>
                <a:rPr lang="en-GB" sz="1200">
                  <a:latin typeface="Calibri" panose="020F0502020204030204" pitchFamily="34" charset="0"/>
                  <a:cs typeface="Calibri" panose="020F0502020204030204" pitchFamily="34" charset="0"/>
                </a:rPr>
                <a:t>(g)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E7B377-CE0A-FEAA-97B7-AA94915BB920}"/>
                </a:ext>
              </a:extLst>
            </p:cNvPr>
            <p:cNvSpPr txBox="1"/>
            <p:nvPr/>
          </p:nvSpPr>
          <p:spPr>
            <a:xfrm>
              <a:off x="9595168" y="4177592"/>
              <a:ext cx="469922" cy="1350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200">
                  <a:latin typeface="Calibri" panose="020F0502020204030204" pitchFamily="34" charset="0"/>
                  <a:cs typeface="Calibri" panose="020F0502020204030204" pitchFamily="34" charset="0"/>
                </a:rPr>
                <a:t>CO</a:t>
              </a:r>
              <a:r>
                <a:rPr lang="en-GB" sz="1200" baseline="-25000">
                  <a:latin typeface="Calibri" panose="020F0502020204030204" pitchFamily="34" charset="0"/>
                  <a:cs typeface="Calibri" panose="020F0502020204030204" pitchFamily="34" charset="0"/>
                </a:rPr>
                <a:t>2 </a:t>
              </a:r>
              <a:r>
                <a:rPr lang="en-GB" sz="1200"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en-GB" sz="1200" err="1">
                  <a:latin typeface="Calibri" panose="020F0502020204030204" pitchFamily="34" charset="0"/>
                  <a:cs typeface="Calibri" panose="020F0502020204030204" pitchFamily="34" charset="0"/>
                </a:rPr>
                <a:t>aq</a:t>
              </a:r>
              <a:r>
                <a:rPr lang="en-GB" sz="120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</p:txBody>
        </p:sp>
        <p:sp>
          <p:nvSpPr>
            <p:cNvPr id="18" name="Title 14">
              <a:extLst>
                <a:ext uri="{FF2B5EF4-FFF2-40B4-BE49-F238E27FC236}">
                  <a16:creationId xmlns:a16="http://schemas.microsoft.com/office/drawing/2014/main" id="{D3AA6F6E-7E4D-35A4-5395-CA140F24514C}"/>
                </a:ext>
              </a:extLst>
            </p:cNvPr>
            <p:cNvSpPr txBox="1">
              <a:spLocks/>
            </p:cNvSpPr>
            <p:nvPr/>
          </p:nvSpPr>
          <p:spPr>
            <a:xfrm>
              <a:off x="8139737" y="5158834"/>
              <a:ext cx="2954248" cy="151288"/>
            </a:xfrm>
            <a:prstGeom prst="rect">
              <a:avLst/>
            </a:prstGeom>
          </p:spPr>
          <p:txBody>
            <a:bodyPr vert="horz" lIns="0" tIns="0" rIns="0" bIns="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CO</a:t>
              </a:r>
              <a:r>
                <a:rPr lang="en-GB" sz="1200" b="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GB" sz="1200" b="0" dirty="0">
                  <a:latin typeface="Calibri" panose="020F0502020204030204" pitchFamily="34" charset="0"/>
                  <a:cs typeface="Calibri" panose="020F0502020204030204" pitchFamily="34" charset="0"/>
                </a:rPr>
                <a:t> dissolution in CL described as source term</a:t>
              </a:r>
            </a:p>
          </p:txBody>
        </p:sp>
      </p:grpSp>
      <p:sp>
        <p:nvSpPr>
          <p:cNvPr id="19" name="Title 3">
            <a:extLst>
              <a:ext uri="{FF2B5EF4-FFF2-40B4-BE49-F238E27FC236}">
                <a16:creationId xmlns:a16="http://schemas.microsoft.com/office/drawing/2014/main" id="{022D0A51-32F9-0D11-553F-71DB6E98F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32322"/>
            <a:ext cx="10751275" cy="369025"/>
          </a:xfrm>
        </p:spPr>
        <p:txBody>
          <a:bodyPr/>
          <a:lstStyle/>
          <a:p>
            <a:r>
              <a:rPr lang="en-GB" sz="2800" dirty="0"/>
              <a:t>Model validation (for CO</a:t>
            </a:r>
            <a:r>
              <a:rPr lang="en-GB" sz="2800" baseline="-25000" dirty="0"/>
              <a:t>2</a:t>
            </a:r>
            <a:r>
              <a:rPr lang="en-GB" sz="2800" dirty="0"/>
              <a:t> to CO)</a:t>
            </a:r>
          </a:p>
        </p:txBody>
      </p:sp>
    </p:spTree>
    <p:extLst>
      <p:ext uri="{BB962C8B-B14F-4D97-AF65-F5344CB8AC3E}">
        <p14:creationId xmlns:p14="http://schemas.microsoft.com/office/powerpoint/2010/main" val="91138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F8157FE-9D0B-3BF8-0FC3-C5C1DC4C1D2F}"/>
              </a:ext>
            </a:extLst>
          </p:cNvPr>
          <p:cNvGrpSpPr/>
          <p:nvPr/>
        </p:nvGrpSpPr>
        <p:grpSpPr>
          <a:xfrm>
            <a:off x="2128475" y="1781901"/>
            <a:ext cx="6030231" cy="4797278"/>
            <a:chOff x="3360307" y="544622"/>
            <a:chExt cx="7125932" cy="56029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55EC33C-4106-0ADD-E03C-EBEF927319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30" t="1957" r="2239" b="1284"/>
            <a:stretch/>
          </p:blipFill>
          <p:spPr>
            <a:xfrm>
              <a:off x="3360307" y="544622"/>
              <a:ext cx="7125932" cy="56029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F6D3BB5-64F0-2B6C-7DF7-9D525DAC96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4353" y="779076"/>
              <a:ext cx="1223900" cy="436242"/>
            </a:xfrm>
            <a:prstGeom prst="rect">
              <a:avLst/>
            </a:prstGeom>
          </p:spPr>
        </p:pic>
      </p:grp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249A823-A5CD-6788-5838-BF231862B5D7}"/>
              </a:ext>
            </a:extLst>
          </p:cNvPr>
          <p:cNvSpPr txBox="1">
            <a:spLocks/>
          </p:cNvSpPr>
          <p:nvPr/>
        </p:nvSpPr>
        <p:spPr>
          <a:xfrm>
            <a:off x="719138" y="993860"/>
            <a:ext cx="8065266" cy="788041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Include additional reactions to C2+ products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Good agreement with previous literature (for “ideal” wetting of S=0.64) </a:t>
            </a:r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79729C48-6564-7106-A60B-49108E17A748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Extending the model to ethylene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C3E5E7C-30C8-CD7C-DCBB-6AA3358CA530}"/>
              </a:ext>
            </a:extLst>
          </p:cNvPr>
          <p:cNvGrpSpPr/>
          <p:nvPr/>
        </p:nvGrpSpPr>
        <p:grpSpPr>
          <a:xfrm>
            <a:off x="8894812" y="543627"/>
            <a:ext cx="3064847" cy="1238274"/>
            <a:chOff x="4649210" y="1579116"/>
            <a:chExt cx="6154009" cy="248637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94A664C-C35C-B409-FEB2-5F1C4C225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9210" y="1579116"/>
              <a:ext cx="6154009" cy="2486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A838C19-96B4-69EF-95F2-F13814CB9C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5158"/>
            <a:stretch/>
          </p:blipFill>
          <p:spPr>
            <a:xfrm>
              <a:off x="4649210" y="1579116"/>
              <a:ext cx="6154009" cy="3690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15373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3">
            <a:extLst>
              <a:ext uri="{FF2B5EF4-FFF2-40B4-BE49-F238E27FC236}">
                <a16:creationId xmlns:a16="http://schemas.microsoft.com/office/drawing/2014/main" id="{F9128882-7BD7-1CFA-B412-73CC24C9BF6C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1D simulation results: gas-liquid management</a:t>
            </a:r>
            <a:endParaRPr lang="en-GB" sz="2800" baseline="-25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823619-67FC-AACF-F80B-A50B3DA440C9}"/>
              </a:ext>
            </a:extLst>
          </p:cNvPr>
          <p:cNvSpPr txBox="1"/>
          <p:nvPr/>
        </p:nvSpPr>
        <p:spPr>
          <a:xfrm>
            <a:off x="10548673" y="6633423"/>
            <a:ext cx="1800867" cy="21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TNO, 2024. All rights Reserved.</a:t>
            </a:r>
            <a:endParaRPr lang="en-US" sz="1000" i="1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3066D876-900F-A8D3-A167-70A22D527525}"/>
              </a:ext>
            </a:extLst>
          </p:cNvPr>
          <p:cNvSpPr txBox="1">
            <a:spLocks/>
          </p:cNvSpPr>
          <p:nvPr/>
        </p:nvSpPr>
        <p:spPr>
          <a:xfrm>
            <a:off x="528279" y="1094138"/>
            <a:ext cx="9355460" cy="495396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Impact of (average) saturation level of the different cathode layers on Faradaic efficiency</a:t>
            </a:r>
          </a:p>
          <a:p>
            <a:pPr marL="46990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GDL has minor impact </a:t>
            </a:r>
          </a:p>
          <a:p>
            <a:pPr marL="46990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Flooding of MPL can also be detrimental</a:t>
            </a:r>
          </a:p>
          <a:p>
            <a:pPr marL="46990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Catalyst layer is the most important one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099FF3C-D60F-1B5D-02EB-9DCA56309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115" y="3113862"/>
            <a:ext cx="3839189" cy="28369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FE69E55-FE7B-E3CB-D6D9-A8355259D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64" y="3075524"/>
            <a:ext cx="3709031" cy="273213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DD8C16D-D399-AB34-4AAD-41162264C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9224" y="3075524"/>
            <a:ext cx="3917314" cy="283696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CFE948F-97B1-1DFA-3E37-02227065AE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6193" y="886427"/>
            <a:ext cx="2941516" cy="130812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98D6060-0ACB-EE16-9B0D-6CE0483927BF}"/>
              </a:ext>
            </a:extLst>
          </p:cNvPr>
          <p:cNvSpPr txBox="1"/>
          <p:nvPr/>
        </p:nvSpPr>
        <p:spPr>
          <a:xfrm>
            <a:off x="10834099" y="2080435"/>
            <a:ext cx="10973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cathode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46055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7E0864-EF7C-B60E-D237-A4B728153600}"/>
              </a:ext>
            </a:extLst>
          </p:cNvPr>
          <p:cNvSpPr txBox="1">
            <a:spLocks/>
          </p:cNvSpPr>
          <p:nvPr/>
        </p:nvSpPr>
        <p:spPr>
          <a:xfrm>
            <a:off x="528279" y="1094138"/>
            <a:ext cx="6897090" cy="495396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Much less done in literature for 2D, especially for CO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to C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  <a:p>
            <a:pPr marL="46990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Few studies on planar electrodes, microfluidic and GDE flow cells</a:t>
            </a:r>
          </a:p>
          <a:p>
            <a:pPr marL="184150" lvl="1" indent="0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4150" lvl="1" indent="0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2D simulations to understand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limitations to single-pass conversion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6990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Blake 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shown limitations in 1m-long CO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-&gt;CO GDE flow cell, related to inhomogeneities in catalyst local environment</a:t>
            </a:r>
          </a:p>
          <a:p>
            <a:pPr marL="184150" lvl="1" indent="0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2D simulations to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optimize catalyst distribution</a:t>
            </a:r>
          </a:p>
          <a:p>
            <a:pPr marL="469900" lvl="1" indent="-285750"/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Segmented GDE: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two types of catalysts (silver + copper) to promote in-situ tandem reaction (CO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-&gt;CO-&gt;C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469900" lvl="1" indent="-285750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9900" lvl="1" indent="-285750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What about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non-uniform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catalyst distribution?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6848C7-BFAA-2855-D4A1-4BFC8EBD8797}"/>
              </a:ext>
            </a:extLst>
          </p:cNvPr>
          <p:cNvSpPr txBox="1"/>
          <p:nvPr/>
        </p:nvSpPr>
        <p:spPr>
          <a:xfrm>
            <a:off x="10313671" y="6616601"/>
            <a:ext cx="20358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latin typeface="Calibri" panose="020F0502020204030204" pitchFamily="34" charset="0"/>
                <a:cs typeface="Calibri" panose="020F0502020204030204" pitchFamily="34" charset="0"/>
              </a:rPr>
              <a:t>TNO, 2024. All rights Reserved.</a:t>
            </a:r>
            <a:endParaRPr lang="en-US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D962D2C-AF55-CD11-2CB7-571923C1F732}"/>
              </a:ext>
            </a:extLst>
          </p:cNvPr>
          <p:cNvGrpSpPr/>
          <p:nvPr/>
        </p:nvGrpSpPr>
        <p:grpSpPr>
          <a:xfrm>
            <a:off x="7293168" y="3357446"/>
            <a:ext cx="4633548" cy="3099010"/>
            <a:chOff x="7293168" y="3357446"/>
            <a:chExt cx="4633548" cy="309901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AFFDEA4-4500-541D-CA51-D71FD8EA0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93168" y="3357446"/>
              <a:ext cx="4633548" cy="261353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68A4886-8810-83D2-A58A-495DEF43BF4D}"/>
                </a:ext>
              </a:extLst>
            </p:cNvPr>
            <p:cNvSpPr txBox="1"/>
            <p:nvPr/>
          </p:nvSpPr>
          <p:spPr>
            <a:xfrm>
              <a:off x="7518703" y="6148679"/>
              <a:ext cx="30737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Zhang </a:t>
              </a:r>
              <a:r>
                <a:rPr lang="en-US" sz="1400" i="1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et al.</a:t>
              </a:r>
              <a:r>
                <a:rPr lang="en-US" sz="1400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,  </a:t>
              </a:r>
              <a:r>
                <a:rPr lang="en-US" sz="1400" i="1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Nat. </a:t>
              </a:r>
              <a:r>
                <a:rPr lang="en-US" sz="1400" i="1" dirty="0" err="1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Catal</a:t>
              </a:r>
              <a:r>
                <a:rPr lang="en-US" sz="1400" i="1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r>
                <a:rPr lang="en-US" sz="1400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, 5, 201, (2022)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F000510-6693-788E-6D48-53B81CE72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1104" y="996239"/>
            <a:ext cx="2015110" cy="227235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6AF6D41-1FA2-DE7E-50DC-54E7D481DC61}"/>
              </a:ext>
            </a:extLst>
          </p:cNvPr>
          <p:cNvSpPr txBox="1"/>
          <p:nvPr/>
        </p:nvSpPr>
        <p:spPr>
          <a:xfrm>
            <a:off x="7425369" y="1848564"/>
            <a:ext cx="22526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Blake </a:t>
            </a:r>
            <a:r>
              <a:rPr lang="en-US" sz="140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en-US" sz="1400" i="1" dirty="0">
                <a:latin typeface="Calibri" panose="020F0502020204030204" pitchFamily="34" charset="0"/>
                <a:cs typeface="Calibri" panose="020F0502020204030204" pitchFamily="34" charset="0"/>
              </a:rPr>
              <a:t>ACS Sust. Chem. Eng.</a:t>
            </a:r>
            <a:r>
              <a:rPr lang="en-US" sz="1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11, 2840, (2023)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8CBBC3-380D-199B-9DAD-221E232C8298}"/>
              </a:ext>
            </a:extLst>
          </p:cNvPr>
          <p:cNvSpPr txBox="1"/>
          <p:nvPr/>
        </p:nvSpPr>
        <p:spPr>
          <a:xfrm>
            <a:off x="1063016" y="1945876"/>
            <a:ext cx="4720839" cy="44966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Qiu et al., Env. Chem. Lett. (2023),  Yang et al. ACS Sus. Chem. Eng. (2020), Kas et al. ACS Sus. Chem. Eng. (2021)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088913AA-5BB7-8FB8-16A0-8BC837AC081F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2D simulations to address upscaling challenges</a:t>
            </a:r>
            <a:endParaRPr lang="en-GB" sz="2800" baseline="-25000" dirty="0"/>
          </a:p>
        </p:txBody>
      </p:sp>
    </p:spTree>
    <p:extLst>
      <p:ext uri="{BB962C8B-B14F-4D97-AF65-F5344CB8AC3E}">
        <p14:creationId xmlns:p14="http://schemas.microsoft.com/office/powerpoint/2010/main" val="111058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7E0864-EF7C-B60E-D237-A4B728153600}"/>
              </a:ext>
            </a:extLst>
          </p:cNvPr>
          <p:cNvSpPr txBox="1">
            <a:spLocks/>
          </p:cNvSpPr>
          <p:nvPr/>
        </p:nvSpPr>
        <p:spPr>
          <a:xfrm>
            <a:off x="528277" y="1187728"/>
            <a:ext cx="10127420" cy="121198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Upto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10 cm long channel simulated</a:t>
            </a:r>
          </a:p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High current density (300 mA/cm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</a:t>
            </a:r>
          </a:p>
          <a:p>
            <a:pPr marL="469900" lvl="1" indent="-285750">
              <a:buClr>
                <a:srgbClr val="002484"/>
              </a:buClr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long channels, large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mass fraction gradients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seen in the simulation snapshot</a:t>
            </a:r>
          </a:p>
          <a:p>
            <a:pPr marL="469900" lvl="1" indent="-285750">
              <a:buClr>
                <a:srgbClr val="002484"/>
              </a:buClr>
              <a:defRPr/>
            </a:pPr>
            <a:r>
              <a:rPr lang="en-US" sz="1800" dirty="0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Performance is influenced due to inhomogeneity.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id="{D17B05E4-366F-8672-4A7C-3FC1C0DCF488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PP Object Sans Heavy"/>
                <a:ea typeface="+mj-ea"/>
                <a:cs typeface="+mj-cs"/>
              </a:rPr>
              <a:t>(ongoing) 2D simulations: counteracting inhomogeneities</a:t>
            </a:r>
            <a:endParaRPr kumimoji="0" lang="en-GB" sz="2800" b="1" i="0" u="none" strike="noStrike" kern="1200" cap="none" spc="0" normalizeH="0" baseline="-2500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PP Object Sans Heavy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156473C-C8E8-C0AD-B4E7-2E62881E10EC}"/>
              </a:ext>
            </a:extLst>
          </p:cNvPr>
          <p:cNvGrpSpPr/>
          <p:nvPr/>
        </p:nvGrpSpPr>
        <p:grpSpPr>
          <a:xfrm>
            <a:off x="5763605" y="2065373"/>
            <a:ext cx="5858124" cy="4341446"/>
            <a:chOff x="5167164" y="1224825"/>
            <a:chExt cx="6324408" cy="4955031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4FA75AD-8D76-96BE-F422-9E7D0443E783}"/>
                </a:ext>
              </a:extLst>
            </p:cNvPr>
            <p:cNvSpPr txBox="1"/>
            <p:nvPr/>
          </p:nvSpPr>
          <p:spPr>
            <a:xfrm>
              <a:off x="5436923" y="5793454"/>
              <a:ext cx="5354273" cy="3864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Shown mass fractions in gas channel (3mm wide)</a:t>
              </a:r>
              <a:endParaRPr kumimoji="0" lang="nl-NL" sz="16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C4172AD-F5DC-3198-24EF-158C71F2B069}"/>
                </a:ext>
              </a:extLst>
            </p:cNvPr>
            <p:cNvGrpSpPr/>
            <p:nvPr/>
          </p:nvGrpSpPr>
          <p:grpSpPr>
            <a:xfrm>
              <a:off x="8766540" y="1224825"/>
              <a:ext cx="2725032" cy="366499"/>
              <a:chOff x="9114602" y="1543715"/>
              <a:chExt cx="2725032" cy="366499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FDCD7FA-2A1A-DA95-E903-C0D36F4EAEE4}"/>
                  </a:ext>
                </a:extLst>
              </p:cNvPr>
              <p:cNvSpPr txBox="1"/>
              <p:nvPr/>
            </p:nvSpPr>
            <p:spPr>
              <a:xfrm>
                <a:off x="9114602" y="1571660"/>
                <a:ext cx="7143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</a:t>
                </a:r>
                <a:r>
                  <a:rPr kumimoji="0" lang="en-US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2</a:t>
                </a:r>
                <a:endParaRPr kumimoji="0" lang="nl-NL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8E46ABC-5D5F-7A50-2F7A-C77162695EAA}"/>
                  </a:ext>
                </a:extLst>
              </p:cNvPr>
              <p:cNvSpPr txBox="1"/>
              <p:nvPr/>
            </p:nvSpPr>
            <p:spPr>
              <a:xfrm>
                <a:off x="9762803" y="1543715"/>
                <a:ext cx="7143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</a:t>
                </a:r>
                <a:endParaRPr kumimoji="0" lang="nl-NL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C004B4C-0D11-BA62-FD34-418EEC7FF9CA}"/>
                  </a:ext>
                </a:extLst>
              </p:cNvPr>
              <p:cNvSpPr txBox="1"/>
              <p:nvPr/>
            </p:nvSpPr>
            <p:spPr>
              <a:xfrm>
                <a:off x="10385633" y="1543715"/>
                <a:ext cx="7143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</a:t>
                </a:r>
                <a:r>
                  <a:rPr kumimoji="0" lang="en-US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2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H</a:t>
                </a:r>
                <a:r>
                  <a:rPr kumimoji="0" lang="en-US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4</a:t>
                </a:r>
                <a:endParaRPr kumimoji="0" lang="nl-NL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DBC5A24-B15A-B818-3834-32710EB5BE18}"/>
                  </a:ext>
                </a:extLst>
              </p:cNvPr>
              <p:cNvSpPr txBox="1"/>
              <p:nvPr/>
            </p:nvSpPr>
            <p:spPr>
              <a:xfrm>
                <a:off x="11125319" y="1545749"/>
                <a:ext cx="7143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H</a:t>
                </a:r>
                <a:r>
                  <a:rPr lang="en-US" sz="1600" baseline="-25000" dirty="0">
                    <a:solidFill>
                      <a:srgbClr val="00030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endParaRPr kumimoji="0" lang="nl-NL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A7ECD25-6893-C9AE-5DA0-DBF7016E7D73}"/>
                </a:ext>
              </a:extLst>
            </p:cNvPr>
            <p:cNvGrpSpPr/>
            <p:nvPr/>
          </p:nvGrpSpPr>
          <p:grpSpPr>
            <a:xfrm>
              <a:off x="5665664" y="5247881"/>
              <a:ext cx="3257455" cy="338554"/>
              <a:chOff x="9114602" y="1571660"/>
              <a:chExt cx="3257455" cy="338554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92D60CF-6B69-CC03-E066-EF79DAC3A8A3}"/>
                  </a:ext>
                </a:extLst>
              </p:cNvPr>
              <p:cNvSpPr txBox="1"/>
              <p:nvPr/>
            </p:nvSpPr>
            <p:spPr>
              <a:xfrm>
                <a:off x="9114602" y="1571660"/>
                <a:ext cx="7143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</a:t>
                </a:r>
                <a:r>
                  <a:rPr kumimoji="0" lang="en-US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2</a:t>
                </a:r>
                <a:endParaRPr kumimoji="0" lang="nl-NL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19D735D-B550-5224-FB42-6E7A3EC1A216}"/>
                  </a:ext>
                </a:extLst>
              </p:cNvPr>
              <p:cNvSpPr txBox="1"/>
              <p:nvPr/>
            </p:nvSpPr>
            <p:spPr>
              <a:xfrm>
                <a:off x="9998370" y="1571660"/>
                <a:ext cx="7143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CO</a:t>
                </a:r>
                <a:endParaRPr kumimoji="0" lang="nl-NL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14A8504-24E9-B3D6-FFB3-464B7E807B5C}"/>
                  </a:ext>
                </a:extLst>
              </p:cNvPr>
              <p:cNvSpPr txBox="1"/>
              <p:nvPr/>
            </p:nvSpPr>
            <p:spPr>
              <a:xfrm>
                <a:off x="10697724" y="1571660"/>
                <a:ext cx="7143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</a:t>
                </a:r>
                <a:r>
                  <a:rPr kumimoji="0" lang="en-US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2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H</a:t>
                </a:r>
                <a:r>
                  <a:rPr kumimoji="0" lang="en-US" sz="16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4</a:t>
                </a:r>
                <a:endParaRPr kumimoji="0" lang="nl-NL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5C1E36B-3F34-1CAE-1A01-0D9A8886FB35}"/>
                  </a:ext>
                </a:extLst>
              </p:cNvPr>
              <p:cNvSpPr txBox="1"/>
              <p:nvPr/>
            </p:nvSpPr>
            <p:spPr>
              <a:xfrm>
                <a:off x="11657742" y="1571660"/>
                <a:ext cx="7143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H</a:t>
                </a:r>
                <a:r>
                  <a:rPr lang="en-US" sz="1600" baseline="-25000" dirty="0">
                    <a:solidFill>
                      <a:srgbClr val="00030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endParaRPr kumimoji="0" lang="nl-NL" sz="16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CA7CFB6-34D0-BDF7-7C80-E02253F5E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5833" y="1460379"/>
              <a:ext cx="5896830" cy="4422623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AC1CDF2-A078-7048-235C-A811E2DCB3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4240"/>
            <a:stretch/>
          </p:blipFill>
          <p:spPr>
            <a:xfrm>
              <a:off x="5167164" y="1411799"/>
              <a:ext cx="3335135" cy="4485944"/>
            </a:xfrm>
            <a:prstGeom prst="rect">
              <a:avLst/>
            </a:prstGeom>
          </p:spPr>
        </p:pic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0EB2F936-2FFC-278A-336B-5BB3F1886B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560" y="853385"/>
            <a:ext cx="1382091" cy="121198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2CDB050-7B05-D9AD-5908-6610B9C6CD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416" y="2956504"/>
            <a:ext cx="5194189" cy="293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65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7E0864-EF7C-B60E-D237-A4B728153600}"/>
              </a:ext>
            </a:extLst>
          </p:cNvPr>
          <p:cNvSpPr txBox="1">
            <a:spLocks/>
          </p:cNvSpPr>
          <p:nvPr/>
        </p:nvSpPr>
        <p:spPr>
          <a:xfrm>
            <a:off x="528277" y="1331570"/>
            <a:ext cx="7588307" cy="5816482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3A5B19C8-2295-7FC8-A8AC-9855F0A7351B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1228845" cy="4007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PP Object Sans Heavy"/>
                <a:ea typeface="+mj-ea"/>
                <a:cs typeface="+mj-cs"/>
              </a:rPr>
              <a:t>(ongoing)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PP Object Sans Heavy"/>
                <a:ea typeface="+mj-ea"/>
                <a:cs typeface="+mj-cs"/>
              </a:rPr>
              <a:t>2D simulations: tuning catalyst loading</a:t>
            </a:r>
            <a:endParaRPr kumimoji="0" lang="en-GB" sz="2800" b="1" i="0" u="none" strike="noStrike" kern="1200" cap="none" spc="0" normalizeH="0" baseline="-2500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PP Object Sans Heavy"/>
              <a:ea typeface="+mj-ea"/>
              <a:cs typeface="+mj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C59DF3A-3F9C-A2E8-49C9-8D3F8FC7155B}"/>
              </a:ext>
            </a:extLst>
          </p:cNvPr>
          <p:cNvSpPr txBox="1"/>
          <p:nvPr/>
        </p:nvSpPr>
        <p:spPr>
          <a:xfrm>
            <a:off x="10548673" y="6633423"/>
            <a:ext cx="1800867" cy="21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TNO, 2024. All rights Reserved.</a:t>
            </a:r>
            <a:endParaRPr kumimoji="0" lang="en-US" sz="1000" b="0" i="1" u="none" strike="noStrike" kern="1200" cap="none" spc="0" normalizeH="0" baseline="0" noProof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B469FA74-EFA4-26D1-63DA-B0D83D4B2823}"/>
              </a:ext>
            </a:extLst>
          </p:cNvPr>
          <p:cNvSpPr txBox="1">
            <a:spLocks/>
          </p:cNvSpPr>
          <p:nvPr/>
        </p:nvSpPr>
        <p:spPr>
          <a:xfrm>
            <a:off x="528279" y="1028036"/>
            <a:ext cx="8175046" cy="495396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Depending on manufacturing process, changes in catalyst loading can affect catalyst layer porosity, thickness, active surface area…   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a 10cm cell, decreasing (uniform) catalyst loading can improve performance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832915-1C38-CAE8-E199-9C6A1C27C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2299" y="31668"/>
            <a:ext cx="2084586" cy="1828021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4D5F781-A86B-394E-F6C4-8304AABCFC12}"/>
              </a:ext>
            </a:extLst>
          </p:cNvPr>
          <p:cNvGrpSpPr/>
          <p:nvPr/>
        </p:nvGrpSpPr>
        <p:grpSpPr>
          <a:xfrm>
            <a:off x="742265" y="2225092"/>
            <a:ext cx="5111793" cy="3756907"/>
            <a:chOff x="742265" y="2225092"/>
            <a:chExt cx="5111793" cy="3756907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0067653-ED79-7343-7BC4-A9B4FEB4C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265" y="2422102"/>
              <a:ext cx="5111793" cy="3407862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FA37D7BD-DD1D-9D55-2F25-1C8CE3F20D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7099" t="93212" r="28942"/>
            <a:stretch/>
          </p:blipFill>
          <p:spPr>
            <a:xfrm>
              <a:off x="2401830" y="5514632"/>
              <a:ext cx="2260631" cy="25493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EF32F50-F496-37B6-9B23-428CE74835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270" t="-31" r="95953" b="-1"/>
            <a:stretch/>
          </p:blipFill>
          <p:spPr>
            <a:xfrm>
              <a:off x="774397" y="2225092"/>
              <a:ext cx="353961" cy="375690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A0FA52F-4CE6-BA73-6BBE-38BAC8CFE57A}"/>
              </a:ext>
            </a:extLst>
          </p:cNvPr>
          <p:cNvGrpSpPr/>
          <p:nvPr/>
        </p:nvGrpSpPr>
        <p:grpSpPr>
          <a:xfrm>
            <a:off x="6225322" y="2272108"/>
            <a:ext cx="5101439" cy="3756907"/>
            <a:chOff x="6225322" y="2272108"/>
            <a:chExt cx="5101439" cy="375690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1838657-C22A-8A70-2E3D-EF69C6DDA0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05954" y="2433194"/>
              <a:ext cx="5020807" cy="3434737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D997328-64A4-8521-030D-E03BDCC655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41380" y="3071742"/>
              <a:ext cx="1340169" cy="2108582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3A1CB71-E319-A3E1-7DA1-E6A6E099B4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7099" t="93212" r="28942"/>
            <a:stretch/>
          </p:blipFill>
          <p:spPr>
            <a:xfrm>
              <a:off x="7893146" y="5612993"/>
              <a:ext cx="2260631" cy="25493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F839E12-5F3C-D6B8-8DED-4820E56D9C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270" t="-31" r="95953" b="-1"/>
            <a:stretch/>
          </p:blipFill>
          <p:spPr>
            <a:xfrm>
              <a:off x="6225322" y="2272108"/>
              <a:ext cx="353961" cy="37569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940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7E0864-EF7C-B60E-D237-A4B728153600}"/>
              </a:ext>
            </a:extLst>
          </p:cNvPr>
          <p:cNvSpPr txBox="1">
            <a:spLocks/>
          </p:cNvSpPr>
          <p:nvPr/>
        </p:nvSpPr>
        <p:spPr>
          <a:xfrm>
            <a:off x="528277" y="1331570"/>
            <a:ext cx="7588307" cy="5816482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3A5B19C8-2295-7FC8-A8AC-9855F0A7351B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1228845" cy="40078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PP Object Sans Heavy"/>
                <a:ea typeface="+mj-ea"/>
                <a:cs typeface="+mj-cs"/>
              </a:rPr>
              <a:t>CONCLUSIONS</a:t>
            </a:r>
            <a:endParaRPr kumimoji="0" lang="en-GB" sz="2800" b="1" i="0" u="none" strike="noStrike" kern="1200" cap="none" spc="0" normalizeH="0" baseline="-2500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PP Object Sans Heavy"/>
              <a:ea typeface="+mj-ea"/>
              <a:cs typeface="+mj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C59DF3A-3F9C-A2E8-49C9-8D3F8FC7155B}"/>
              </a:ext>
            </a:extLst>
          </p:cNvPr>
          <p:cNvSpPr txBox="1"/>
          <p:nvPr/>
        </p:nvSpPr>
        <p:spPr>
          <a:xfrm>
            <a:off x="10548673" y="6633423"/>
            <a:ext cx="1800867" cy="21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TNO, 2024. All rights Reserved.</a:t>
            </a:r>
            <a:endParaRPr kumimoji="0" lang="en-US" sz="1000" b="0" i="1" u="none" strike="noStrike" kern="1200" cap="none" spc="0" normalizeH="0" baseline="0" noProof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B469FA74-EFA4-26D1-63DA-B0D83D4B2823}"/>
              </a:ext>
            </a:extLst>
          </p:cNvPr>
          <p:cNvSpPr txBox="1">
            <a:spLocks/>
          </p:cNvSpPr>
          <p:nvPr/>
        </p:nvSpPr>
        <p:spPr>
          <a:xfrm>
            <a:off x="528279" y="1028036"/>
            <a:ext cx="8175046" cy="30353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model different </a:t>
            </a:r>
            <a:r>
              <a:rPr lang="en-US" sz="1800" dirty="0" err="1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electrolyzer</a:t>
            </a:r>
            <a:r>
              <a:rPr lang="en-US" sz="1800" dirty="0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configurations: MEA and one gap configuration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696B241-7314-8B52-8582-7BCDD3B75361}"/>
              </a:ext>
            </a:extLst>
          </p:cNvPr>
          <p:cNvGrpSpPr/>
          <p:nvPr/>
        </p:nvGrpSpPr>
        <p:grpSpPr>
          <a:xfrm>
            <a:off x="8834092" y="361005"/>
            <a:ext cx="2422752" cy="970564"/>
            <a:chOff x="8742369" y="473345"/>
            <a:chExt cx="3099610" cy="1033448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10D567D0-3198-BC87-4634-9ED8A00DF7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2369" y="542844"/>
              <a:ext cx="1272673" cy="847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6E01506-0479-BB04-E6AB-2A1B4981D1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87" t="2432" r="9543" b="2359"/>
            <a:stretch/>
          </p:blipFill>
          <p:spPr>
            <a:xfrm>
              <a:off x="10256893" y="473345"/>
              <a:ext cx="1585086" cy="10334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7FCDD60-0B62-3479-619C-CA244B014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7713" y="1935623"/>
            <a:ext cx="1677284" cy="121470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7BB42BE-6609-7696-600C-11AF9FE5B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4879" y="3524927"/>
            <a:ext cx="2326784" cy="171242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F94B327-8659-DB2D-8CB8-DA4F91F5323C}"/>
              </a:ext>
            </a:extLst>
          </p:cNvPr>
          <p:cNvSpPr txBox="1"/>
          <p:nvPr/>
        </p:nvSpPr>
        <p:spPr>
          <a:xfrm>
            <a:off x="6473068" y="3258184"/>
            <a:ext cx="617367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Catalyst loading can be tuned to improve performance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DF71CD-1BC8-401E-BDC6-FBA6838F68A3}"/>
              </a:ext>
            </a:extLst>
          </p:cNvPr>
          <p:cNvSpPr txBox="1"/>
          <p:nvPr/>
        </p:nvSpPr>
        <p:spPr>
          <a:xfrm>
            <a:off x="528277" y="1563214"/>
            <a:ext cx="7193978" cy="74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Catalyst layer design is crucial for performance of CO2 </a:t>
            </a:r>
            <a:r>
              <a:rPr lang="en-US" sz="1800" dirty="0" err="1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electrolyzer</a:t>
            </a:r>
            <a:endParaRPr lang="en-US" sz="1800" dirty="0">
              <a:solidFill>
                <a:srgbClr val="00030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>
              <a:solidFill>
                <a:srgbClr val="00030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1BF80F4-F873-CDA3-DF7E-D055833BC4CD}"/>
              </a:ext>
            </a:extLst>
          </p:cNvPr>
          <p:cNvSpPr txBox="1"/>
          <p:nvPr/>
        </p:nvSpPr>
        <p:spPr>
          <a:xfrm>
            <a:off x="528277" y="3258184"/>
            <a:ext cx="617367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There are large </a:t>
            </a:r>
            <a:r>
              <a:rPr lang="en-US" sz="1800" dirty="0" err="1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inhomogeneties</a:t>
            </a:r>
            <a:r>
              <a:rPr lang="en-US" sz="1800" dirty="0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long </a:t>
            </a:r>
            <a:r>
              <a:rPr lang="en-US" sz="1800" dirty="0" err="1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electrolyzers</a:t>
            </a:r>
            <a:endParaRPr lang="en-US" sz="1800" dirty="0">
              <a:solidFill>
                <a:srgbClr val="00030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C21D9B08-C015-F52A-E9D2-CE4B29D2C0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1394" y="3582362"/>
            <a:ext cx="2263603" cy="171242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27D59023-4267-F0DC-02E8-06E66FD73C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0083" y="1910904"/>
            <a:ext cx="1677284" cy="1239425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D4B1D896-F790-CF94-3A39-290DB84D5C3F}"/>
              </a:ext>
            </a:extLst>
          </p:cNvPr>
          <p:cNvSpPr txBox="1"/>
          <p:nvPr/>
        </p:nvSpPr>
        <p:spPr>
          <a:xfrm>
            <a:off x="8094763" y="1568682"/>
            <a:ext cx="6173674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solidFill>
                  <a:srgbClr val="00030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MPL could also be detrimental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ACD44D6-B837-BF49-C9E4-CAC33392B7AD}"/>
              </a:ext>
            </a:extLst>
          </p:cNvPr>
          <p:cNvGrpSpPr/>
          <p:nvPr/>
        </p:nvGrpSpPr>
        <p:grpSpPr>
          <a:xfrm>
            <a:off x="579580" y="5433094"/>
            <a:ext cx="10665608" cy="1200329"/>
            <a:chOff x="1779325" y="5169838"/>
            <a:chExt cx="10236055" cy="1200329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71D40D4-B8EC-01DE-2291-62A689AFE08D}"/>
                </a:ext>
              </a:extLst>
            </p:cNvPr>
            <p:cNvSpPr txBox="1"/>
            <p:nvPr/>
          </p:nvSpPr>
          <p:spPr>
            <a:xfrm>
              <a:off x="6210710" y="5372691"/>
              <a:ext cx="580467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For more info, collaborations, internships/vacancies:</a:t>
              </a:r>
            </a:p>
            <a:p>
              <a:pPr algn="ctr"/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aviral.rajora@tno.nl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15EB2A6-3935-C5DB-53AB-21824A303310}"/>
                </a:ext>
              </a:extLst>
            </p:cNvPr>
            <p:cNvSpPr txBox="1"/>
            <p:nvPr/>
          </p:nvSpPr>
          <p:spPr>
            <a:xfrm>
              <a:off x="1779325" y="5169838"/>
              <a:ext cx="3479805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Thank you for your attention!</a:t>
              </a:r>
              <a:endParaRPr lang="nl-NL" sz="3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133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/>
      <p:bldP spid="36" grpId="0"/>
      <p:bldP spid="39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03A678-08F8-0509-9924-FB65DCAD5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32322"/>
            <a:ext cx="10751275" cy="369025"/>
          </a:xfrm>
        </p:spPr>
        <p:txBody>
          <a:bodyPr/>
          <a:lstStyle/>
          <a:p>
            <a:r>
              <a:rPr lang="en-GB" sz="2800" dirty="0"/>
              <a:t>About TNO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67E0864-EF7C-B60E-D237-A4B728153600}"/>
              </a:ext>
            </a:extLst>
          </p:cNvPr>
          <p:cNvSpPr txBox="1">
            <a:spLocks/>
          </p:cNvSpPr>
          <p:nvPr/>
        </p:nvSpPr>
        <p:spPr>
          <a:xfrm>
            <a:off x="528276" y="1056989"/>
            <a:ext cx="7536699" cy="5885583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TNO: Netherlands Organization for Applied Scientific Research</a:t>
            </a:r>
          </a:p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&gt;4200 employees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several locations in the Netherlands </a:t>
            </a:r>
          </a:p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Independent not-for-profit organization for research in between academia and industry</a:t>
            </a:r>
          </a:p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From public-private collaborative projects (NL, EU) to contract research</a:t>
            </a:r>
          </a:p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Six main research units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Energy &amp; Materials Transition unit </a:t>
            </a:r>
          </a:p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R&amp;D division focusing on industrial processes</a:t>
            </a:r>
          </a:p>
          <a:p>
            <a:pPr marL="285750" marR="0" lvl="0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From 2015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VOLTACHEM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Program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for accelerating industrial electrification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9999FE-041B-5ACA-160D-B23D37F95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724" y="3408074"/>
            <a:ext cx="2984418" cy="298441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DF0336-6EF7-B896-429F-B63776DB88AE}"/>
              </a:ext>
            </a:extLst>
          </p:cNvPr>
          <p:cNvGrpSpPr/>
          <p:nvPr/>
        </p:nvGrpSpPr>
        <p:grpSpPr>
          <a:xfrm>
            <a:off x="8464284" y="9133"/>
            <a:ext cx="2984418" cy="3288884"/>
            <a:chOff x="6470202" y="352345"/>
            <a:chExt cx="4934234" cy="5845123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B0EA38CE-9C5B-08DB-E055-88A1FBC74F4A}"/>
                </a:ext>
              </a:extLst>
            </p:cNvPr>
            <p:cNvGrpSpPr/>
            <p:nvPr/>
          </p:nvGrpSpPr>
          <p:grpSpPr>
            <a:xfrm>
              <a:off x="6507623" y="352345"/>
              <a:ext cx="4896813" cy="5785655"/>
              <a:chOff x="3819938" y="739799"/>
              <a:chExt cx="4552124" cy="5378398"/>
            </a:xfrm>
            <a:solidFill>
              <a:srgbClr val="B9C7E8"/>
            </a:solidFill>
          </p:grpSpPr>
          <p:sp>
            <p:nvSpPr>
              <p:cNvPr id="121" name="Utrecht">
                <a:extLst>
                  <a:ext uri="{FF2B5EF4-FFF2-40B4-BE49-F238E27FC236}">
                    <a16:creationId xmlns:a16="http://schemas.microsoft.com/office/drawing/2014/main" id="{BC4B9A92-059B-DA7B-6B45-45DBAB6DE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6465" y="3190943"/>
                <a:ext cx="999281" cy="653269"/>
              </a:xfrm>
              <a:custGeom>
                <a:avLst/>
                <a:gdLst>
                  <a:gd name="T0" fmla="*/ 2102 w 2167"/>
                  <a:gd name="T1" fmla="*/ 1402 h 1418"/>
                  <a:gd name="T2" fmla="*/ 1974 w 2167"/>
                  <a:gd name="T3" fmla="*/ 1333 h 1418"/>
                  <a:gd name="T4" fmla="*/ 1796 w 2167"/>
                  <a:gd name="T5" fmla="*/ 1251 h 1418"/>
                  <a:gd name="T6" fmla="*/ 1656 w 2167"/>
                  <a:gd name="T7" fmla="*/ 1298 h 1418"/>
                  <a:gd name="T8" fmla="*/ 1528 w 2167"/>
                  <a:gd name="T9" fmla="*/ 1290 h 1418"/>
                  <a:gd name="T10" fmla="*/ 1393 w 2167"/>
                  <a:gd name="T11" fmla="*/ 1355 h 1418"/>
                  <a:gd name="T12" fmla="*/ 1253 w 2167"/>
                  <a:gd name="T13" fmla="*/ 1305 h 1418"/>
                  <a:gd name="T14" fmla="*/ 1151 w 2167"/>
                  <a:gd name="T15" fmla="*/ 1340 h 1418"/>
                  <a:gd name="T16" fmla="*/ 1040 w 2167"/>
                  <a:gd name="T17" fmla="*/ 1333 h 1418"/>
                  <a:gd name="T18" fmla="*/ 943 w 2167"/>
                  <a:gd name="T19" fmla="*/ 1261 h 1418"/>
                  <a:gd name="T20" fmla="*/ 814 w 2167"/>
                  <a:gd name="T21" fmla="*/ 1188 h 1418"/>
                  <a:gd name="T22" fmla="*/ 689 w 2167"/>
                  <a:gd name="T23" fmla="*/ 1284 h 1418"/>
                  <a:gd name="T24" fmla="*/ 589 w 2167"/>
                  <a:gd name="T25" fmla="*/ 1294 h 1418"/>
                  <a:gd name="T26" fmla="*/ 451 w 2167"/>
                  <a:gd name="T27" fmla="*/ 1319 h 1418"/>
                  <a:gd name="T28" fmla="*/ 340 w 2167"/>
                  <a:gd name="T29" fmla="*/ 1410 h 1418"/>
                  <a:gd name="T30" fmla="*/ 216 w 2167"/>
                  <a:gd name="T31" fmla="*/ 1362 h 1418"/>
                  <a:gd name="T32" fmla="*/ 127 w 2167"/>
                  <a:gd name="T33" fmla="*/ 1236 h 1418"/>
                  <a:gd name="T34" fmla="*/ 197 w 2167"/>
                  <a:gd name="T35" fmla="*/ 1157 h 1418"/>
                  <a:gd name="T36" fmla="*/ 244 w 2167"/>
                  <a:gd name="T37" fmla="*/ 1053 h 1418"/>
                  <a:gd name="T38" fmla="*/ 280 w 2167"/>
                  <a:gd name="T39" fmla="*/ 925 h 1418"/>
                  <a:gd name="T40" fmla="*/ 358 w 2167"/>
                  <a:gd name="T41" fmla="*/ 840 h 1418"/>
                  <a:gd name="T42" fmla="*/ 400 w 2167"/>
                  <a:gd name="T43" fmla="*/ 754 h 1418"/>
                  <a:gd name="T44" fmla="*/ 290 w 2167"/>
                  <a:gd name="T45" fmla="*/ 785 h 1418"/>
                  <a:gd name="T46" fmla="*/ 120 w 2167"/>
                  <a:gd name="T47" fmla="*/ 746 h 1418"/>
                  <a:gd name="T48" fmla="*/ 51 w 2167"/>
                  <a:gd name="T49" fmla="*/ 649 h 1418"/>
                  <a:gd name="T50" fmla="*/ 116 w 2167"/>
                  <a:gd name="T51" fmla="*/ 610 h 1418"/>
                  <a:gd name="T52" fmla="*/ 217 w 2167"/>
                  <a:gd name="T53" fmla="*/ 640 h 1418"/>
                  <a:gd name="T54" fmla="*/ 203 w 2167"/>
                  <a:gd name="T55" fmla="*/ 525 h 1418"/>
                  <a:gd name="T56" fmla="*/ 127 w 2167"/>
                  <a:gd name="T57" fmla="*/ 404 h 1418"/>
                  <a:gd name="T58" fmla="*/ 1 w 2167"/>
                  <a:gd name="T59" fmla="*/ 287 h 1418"/>
                  <a:gd name="T60" fmla="*/ 113 w 2167"/>
                  <a:gd name="T61" fmla="*/ 233 h 1418"/>
                  <a:gd name="T62" fmla="*/ 236 w 2167"/>
                  <a:gd name="T63" fmla="*/ 142 h 1418"/>
                  <a:gd name="T64" fmla="*/ 387 w 2167"/>
                  <a:gd name="T65" fmla="*/ 97 h 1418"/>
                  <a:gd name="T66" fmla="*/ 466 w 2167"/>
                  <a:gd name="T67" fmla="*/ 12 h 1418"/>
                  <a:gd name="T68" fmla="*/ 582 w 2167"/>
                  <a:gd name="T69" fmla="*/ 17 h 1418"/>
                  <a:gd name="T70" fmla="*/ 671 w 2167"/>
                  <a:gd name="T71" fmla="*/ 5 h 1418"/>
                  <a:gd name="T72" fmla="*/ 722 w 2167"/>
                  <a:gd name="T73" fmla="*/ 50 h 1418"/>
                  <a:gd name="T74" fmla="*/ 690 w 2167"/>
                  <a:gd name="T75" fmla="*/ 116 h 1418"/>
                  <a:gd name="T76" fmla="*/ 730 w 2167"/>
                  <a:gd name="T77" fmla="*/ 196 h 1418"/>
                  <a:gd name="T78" fmla="*/ 747 w 2167"/>
                  <a:gd name="T79" fmla="*/ 276 h 1418"/>
                  <a:gd name="T80" fmla="*/ 811 w 2167"/>
                  <a:gd name="T81" fmla="*/ 299 h 1418"/>
                  <a:gd name="T82" fmla="*/ 941 w 2167"/>
                  <a:gd name="T83" fmla="*/ 308 h 1418"/>
                  <a:gd name="T84" fmla="*/ 968 w 2167"/>
                  <a:gd name="T85" fmla="*/ 380 h 1418"/>
                  <a:gd name="T86" fmla="*/ 938 w 2167"/>
                  <a:gd name="T87" fmla="*/ 438 h 1418"/>
                  <a:gd name="T88" fmla="*/ 1089 w 2167"/>
                  <a:gd name="T89" fmla="*/ 421 h 1418"/>
                  <a:gd name="T90" fmla="*/ 1178 w 2167"/>
                  <a:gd name="T91" fmla="*/ 269 h 1418"/>
                  <a:gd name="T92" fmla="*/ 1246 w 2167"/>
                  <a:gd name="T93" fmla="*/ 63 h 1418"/>
                  <a:gd name="T94" fmla="*/ 1362 w 2167"/>
                  <a:gd name="T95" fmla="*/ 37 h 1418"/>
                  <a:gd name="T96" fmla="*/ 1485 w 2167"/>
                  <a:gd name="T97" fmla="*/ 47 h 1418"/>
                  <a:gd name="T98" fmla="*/ 1602 w 2167"/>
                  <a:gd name="T99" fmla="*/ 157 h 1418"/>
                  <a:gd name="T100" fmla="*/ 1597 w 2167"/>
                  <a:gd name="T101" fmla="*/ 281 h 1418"/>
                  <a:gd name="T102" fmla="*/ 1693 w 2167"/>
                  <a:gd name="T103" fmla="*/ 357 h 1418"/>
                  <a:gd name="T104" fmla="*/ 1651 w 2167"/>
                  <a:gd name="T105" fmla="*/ 466 h 1418"/>
                  <a:gd name="T106" fmla="*/ 1744 w 2167"/>
                  <a:gd name="T107" fmla="*/ 578 h 1418"/>
                  <a:gd name="T108" fmla="*/ 1869 w 2167"/>
                  <a:gd name="T109" fmla="*/ 676 h 1418"/>
                  <a:gd name="T110" fmla="*/ 1814 w 2167"/>
                  <a:gd name="T111" fmla="*/ 801 h 1418"/>
                  <a:gd name="T112" fmla="*/ 1800 w 2167"/>
                  <a:gd name="T113" fmla="*/ 878 h 1418"/>
                  <a:gd name="T114" fmla="*/ 1927 w 2167"/>
                  <a:gd name="T115" fmla="*/ 842 h 1418"/>
                  <a:gd name="T116" fmla="*/ 1969 w 2167"/>
                  <a:gd name="T117" fmla="*/ 743 h 1418"/>
                  <a:gd name="T118" fmla="*/ 2025 w 2167"/>
                  <a:gd name="T119" fmla="*/ 828 h 1418"/>
                  <a:gd name="T120" fmla="*/ 2029 w 2167"/>
                  <a:gd name="T121" fmla="*/ 1050 h 1418"/>
                  <a:gd name="T122" fmla="*/ 2081 w 2167"/>
                  <a:gd name="T123" fmla="*/ 1180 h 1418"/>
                  <a:gd name="T124" fmla="*/ 2167 w 2167"/>
                  <a:gd name="T125" fmla="*/ 132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67" h="1418">
                    <a:moveTo>
                      <a:pt x="2167" y="1320"/>
                    </a:moveTo>
                    <a:lnTo>
                      <a:pt x="2167" y="1331"/>
                    </a:lnTo>
                    <a:lnTo>
                      <a:pt x="2166" y="1344"/>
                    </a:lnTo>
                    <a:lnTo>
                      <a:pt x="2164" y="1359"/>
                    </a:lnTo>
                    <a:lnTo>
                      <a:pt x="2162" y="1371"/>
                    </a:lnTo>
                    <a:lnTo>
                      <a:pt x="2157" y="1382"/>
                    </a:lnTo>
                    <a:lnTo>
                      <a:pt x="2148" y="1389"/>
                    </a:lnTo>
                    <a:lnTo>
                      <a:pt x="2136" y="1395"/>
                    </a:lnTo>
                    <a:lnTo>
                      <a:pt x="2122" y="1399"/>
                    </a:lnTo>
                    <a:lnTo>
                      <a:pt x="2112" y="1402"/>
                    </a:lnTo>
                    <a:lnTo>
                      <a:pt x="2102" y="1402"/>
                    </a:lnTo>
                    <a:lnTo>
                      <a:pt x="2091" y="1399"/>
                    </a:lnTo>
                    <a:lnTo>
                      <a:pt x="2082" y="1395"/>
                    </a:lnTo>
                    <a:lnTo>
                      <a:pt x="2074" y="1394"/>
                    </a:lnTo>
                    <a:lnTo>
                      <a:pt x="2062" y="1390"/>
                    </a:lnTo>
                    <a:lnTo>
                      <a:pt x="2047" y="1386"/>
                    </a:lnTo>
                    <a:lnTo>
                      <a:pt x="2036" y="1381"/>
                    </a:lnTo>
                    <a:lnTo>
                      <a:pt x="2024" y="1372"/>
                    </a:lnTo>
                    <a:lnTo>
                      <a:pt x="2009" y="1363"/>
                    </a:lnTo>
                    <a:lnTo>
                      <a:pt x="1994" y="1351"/>
                    </a:lnTo>
                    <a:lnTo>
                      <a:pt x="1984" y="1343"/>
                    </a:lnTo>
                    <a:lnTo>
                      <a:pt x="1974" y="1333"/>
                    </a:lnTo>
                    <a:lnTo>
                      <a:pt x="1965" y="1323"/>
                    </a:lnTo>
                    <a:lnTo>
                      <a:pt x="1954" y="1312"/>
                    </a:lnTo>
                    <a:lnTo>
                      <a:pt x="1945" y="1304"/>
                    </a:lnTo>
                    <a:lnTo>
                      <a:pt x="1928" y="1294"/>
                    </a:lnTo>
                    <a:lnTo>
                      <a:pt x="1910" y="1285"/>
                    </a:lnTo>
                    <a:lnTo>
                      <a:pt x="1889" y="1275"/>
                    </a:lnTo>
                    <a:lnTo>
                      <a:pt x="1872" y="1270"/>
                    </a:lnTo>
                    <a:lnTo>
                      <a:pt x="1856" y="1265"/>
                    </a:lnTo>
                    <a:lnTo>
                      <a:pt x="1834" y="1259"/>
                    </a:lnTo>
                    <a:lnTo>
                      <a:pt x="1814" y="1254"/>
                    </a:lnTo>
                    <a:lnTo>
                      <a:pt x="1796" y="1251"/>
                    </a:lnTo>
                    <a:lnTo>
                      <a:pt x="1781" y="1248"/>
                    </a:lnTo>
                    <a:lnTo>
                      <a:pt x="1764" y="1246"/>
                    </a:lnTo>
                    <a:lnTo>
                      <a:pt x="1746" y="1244"/>
                    </a:lnTo>
                    <a:lnTo>
                      <a:pt x="1733" y="1246"/>
                    </a:lnTo>
                    <a:lnTo>
                      <a:pt x="1722" y="1251"/>
                    </a:lnTo>
                    <a:lnTo>
                      <a:pt x="1711" y="1259"/>
                    </a:lnTo>
                    <a:lnTo>
                      <a:pt x="1701" y="1269"/>
                    </a:lnTo>
                    <a:lnTo>
                      <a:pt x="1691" y="1275"/>
                    </a:lnTo>
                    <a:lnTo>
                      <a:pt x="1680" y="1282"/>
                    </a:lnTo>
                    <a:lnTo>
                      <a:pt x="1668" y="1290"/>
                    </a:lnTo>
                    <a:lnTo>
                      <a:pt x="1656" y="1298"/>
                    </a:lnTo>
                    <a:lnTo>
                      <a:pt x="1645" y="1304"/>
                    </a:lnTo>
                    <a:lnTo>
                      <a:pt x="1635" y="1306"/>
                    </a:lnTo>
                    <a:lnTo>
                      <a:pt x="1624" y="1309"/>
                    </a:lnTo>
                    <a:lnTo>
                      <a:pt x="1612" y="1312"/>
                    </a:lnTo>
                    <a:lnTo>
                      <a:pt x="1602" y="1313"/>
                    </a:lnTo>
                    <a:lnTo>
                      <a:pt x="1591" y="1309"/>
                    </a:lnTo>
                    <a:lnTo>
                      <a:pt x="1579" y="1304"/>
                    </a:lnTo>
                    <a:lnTo>
                      <a:pt x="1567" y="1297"/>
                    </a:lnTo>
                    <a:lnTo>
                      <a:pt x="1558" y="1293"/>
                    </a:lnTo>
                    <a:lnTo>
                      <a:pt x="1544" y="1290"/>
                    </a:lnTo>
                    <a:lnTo>
                      <a:pt x="1528" y="1290"/>
                    </a:lnTo>
                    <a:lnTo>
                      <a:pt x="1515" y="1290"/>
                    </a:lnTo>
                    <a:lnTo>
                      <a:pt x="1503" y="1292"/>
                    </a:lnTo>
                    <a:lnTo>
                      <a:pt x="1489" y="1296"/>
                    </a:lnTo>
                    <a:lnTo>
                      <a:pt x="1474" y="1300"/>
                    </a:lnTo>
                    <a:lnTo>
                      <a:pt x="1463" y="1305"/>
                    </a:lnTo>
                    <a:lnTo>
                      <a:pt x="1454" y="1313"/>
                    </a:lnTo>
                    <a:lnTo>
                      <a:pt x="1445" y="1324"/>
                    </a:lnTo>
                    <a:lnTo>
                      <a:pt x="1434" y="1336"/>
                    </a:lnTo>
                    <a:lnTo>
                      <a:pt x="1426" y="1344"/>
                    </a:lnTo>
                    <a:lnTo>
                      <a:pt x="1411" y="1350"/>
                    </a:lnTo>
                    <a:lnTo>
                      <a:pt x="1393" y="1355"/>
                    </a:lnTo>
                    <a:lnTo>
                      <a:pt x="1376" y="1358"/>
                    </a:lnTo>
                    <a:lnTo>
                      <a:pt x="1361" y="1359"/>
                    </a:lnTo>
                    <a:lnTo>
                      <a:pt x="1350" y="1356"/>
                    </a:lnTo>
                    <a:lnTo>
                      <a:pt x="1337" y="1351"/>
                    </a:lnTo>
                    <a:lnTo>
                      <a:pt x="1323" y="1345"/>
                    </a:lnTo>
                    <a:lnTo>
                      <a:pt x="1314" y="1341"/>
                    </a:lnTo>
                    <a:lnTo>
                      <a:pt x="1302" y="1335"/>
                    </a:lnTo>
                    <a:lnTo>
                      <a:pt x="1287" y="1328"/>
                    </a:lnTo>
                    <a:lnTo>
                      <a:pt x="1273" y="1320"/>
                    </a:lnTo>
                    <a:lnTo>
                      <a:pt x="1263" y="1313"/>
                    </a:lnTo>
                    <a:lnTo>
                      <a:pt x="1253" y="1305"/>
                    </a:lnTo>
                    <a:lnTo>
                      <a:pt x="1244" y="1296"/>
                    </a:lnTo>
                    <a:lnTo>
                      <a:pt x="1233" y="1286"/>
                    </a:lnTo>
                    <a:lnTo>
                      <a:pt x="1224" y="1282"/>
                    </a:lnTo>
                    <a:lnTo>
                      <a:pt x="1214" y="1284"/>
                    </a:lnTo>
                    <a:lnTo>
                      <a:pt x="1203" y="1289"/>
                    </a:lnTo>
                    <a:lnTo>
                      <a:pt x="1193" y="1294"/>
                    </a:lnTo>
                    <a:lnTo>
                      <a:pt x="1185" y="1300"/>
                    </a:lnTo>
                    <a:lnTo>
                      <a:pt x="1176" y="1309"/>
                    </a:lnTo>
                    <a:lnTo>
                      <a:pt x="1168" y="1321"/>
                    </a:lnTo>
                    <a:lnTo>
                      <a:pt x="1159" y="1332"/>
                    </a:lnTo>
                    <a:lnTo>
                      <a:pt x="1151" y="1340"/>
                    </a:lnTo>
                    <a:lnTo>
                      <a:pt x="1141" y="1341"/>
                    </a:lnTo>
                    <a:lnTo>
                      <a:pt x="1129" y="1341"/>
                    </a:lnTo>
                    <a:lnTo>
                      <a:pt x="1116" y="1339"/>
                    </a:lnTo>
                    <a:lnTo>
                      <a:pt x="1104" y="1337"/>
                    </a:lnTo>
                    <a:lnTo>
                      <a:pt x="1094" y="1336"/>
                    </a:lnTo>
                    <a:lnTo>
                      <a:pt x="1083" y="1335"/>
                    </a:lnTo>
                    <a:lnTo>
                      <a:pt x="1071" y="1333"/>
                    </a:lnTo>
                    <a:lnTo>
                      <a:pt x="1058" y="1332"/>
                    </a:lnTo>
                    <a:lnTo>
                      <a:pt x="1048" y="1335"/>
                    </a:lnTo>
                    <a:lnTo>
                      <a:pt x="1046" y="1335"/>
                    </a:lnTo>
                    <a:lnTo>
                      <a:pt x="1040" y="1333"/>
                    </a:lnTo>
                    <a:lnTo>
                      <a:pt x="1035" y="1332"/>
                    </a:lnTo>
                    <a:lnTo>
                      <a:pt x="1031" y="1331"/>
                    </a:lnTo>
                    <a:lnTo>
                      <a:pt x="1020" y="1325"/>
                    </a:lnTo>
                    <a:lnTo>
                      <a:pt x="1007" y="1320"/>
                    </a:lnTo>
                    <a:lnTo>
                      <a:pt x="992" y="1314"/>
                    </a:lnTo>
                    <a:lnTo>
                      <a:pt x="981" y="1308"/>
                    </a:lnTo>
                    <a:lnTo>
                      <a:pt x="973" y="1301"/>
                    </a:lnTo>
                    <a:lnTo>
                      <a:pt x="962" y="1292"/>
                    </a:lnTo>
                    <a:lnTo>
                      <a:pt x="953" y="1281"/>
                    </a:lnTo>
                    <a:lnTo>
                      <a:pt x="946" y="1271"/>
                    </a:lnTo>
                    <a:lnTo>
                      <a:pt x="943" y="1261"/>
                    </a:lnTo>
                    <a:lnTo>
                      <a:pt x="942" y="1246"/>
                    </a:lnTo>
                    <a:lnTo>
                      <a:pt x="941" y="1232"/>
                    </a:lnTo>
                    <a:lnTo>
                      <a:pt x="937" y="1222"/>
                    </a:lnTo>
                    <a:lnTo>
                      <a:pt x="927" y="1211"/>
                    </a:lnTo>
                    <a:lnTo>
                      <a:pt x="912" y="1201"/>
                    </a:lnTo>
                    <a:lnTo>
                      <a:pt x="896" y="1193"/>
                    </a:lnTo>
                    <a:lnTo>
                      <a:pt x="881" y="1188"/>
                    </a:lnTo>
                    <a:lnTo>
                      <a:pt x="866" y="1185"/>
                    </a:lnTo>
                    <a:lnTo>
                      <a:pt x="848" y="1185"/>
                    </a:lnTo>
                    <a:lnTo>
                      <a:pt x="829" y="1187"/>
                    </a:lnTo>
                    <a:lnTo>
                      <a:pt x="814" y="1188"/>
                    </a:lnTo>
                    <a:lnTo>
                      <a:pt x="799" y="1189"/>
                    </a:lnTo>
                    <a:lnTo>
                      <a:pt x="780" y="1191"/>
                    </a:lnTo>
                    <a:lnTo>
                      <a:pt x="763" y="1195"/>
                    </a:lnTo>
                    <a:lnTo>
                      <a:pt x="749" y="1200"/>
                    </a:lnTo>
                    <a:lnTo>
                      <a:pt x="738" y="1209"/>
                    </a:lnTo>
                    <a:lnTo>
                      <a:pt x="729" y="1226"/>
                    </a:lnTo>
                    <a:lnTo>
                      <a:pt x="721" y="1240"/>
                    </a:lnTo>
                    <a:lnTo>
                      <a:pt x="713" y="1254"/>
                    </a:lnTo>
                    <a:lnTo>
                      <a:pt x="706" y="1262"/>
                    </a:lnTo>
                    <a:lnTo>
                      <a:pt x="698" y="1274"/>
                    </a:lnTo>
                    <a:lnTo>
                      <a:pt x="689" y="1284"/>
                    </a:lnTo>
                    <a:lnTo>
                      <a:pt x="680" y="1292"/>
                    </a:lnTo>
                    <a:lnTo>
                      <a:pt x="672" y="1294"/>
                    </a:lnTo>
                    <a:lnTo>
                      <a:pt x="663" y="1296"/>
                    </a:lnTo>
                    <a:lnTo>
                      <a:pt x="655" y="1297"/>
                    </a:lnTo>
                    <a:lnTo>
                      <a:pt x="647" y="1294"/>
                    </a:lnTo>
                    <a:lnTo>
                      <a:pt x="636" y="1292"/>
                    </a:lnTo>
                    <a:lnTo>
                      <a:pt x="627" y="1288"/>
                    </a:lnTo>
                    <a:lnTo>
                      <a:pt x="619" y="1286"/>
                    </a:lnTo>
                    <a:lnTo>
                      <a:pt x="609" y="1288"/>
                    </a:lnTo>
                    <a:lnTo>
                      <a:pt x="598" y="1292"/>
                    </a:lnTo>
                    <a:lnTo>
                      <a:pt x="589" y="1294"/>
                    </a:lnTo>
                    <a:lnTo>
                      <a:pt x="579" y="1297"/>
                    </a:lnTo>
                    <a:lnTo>
                      <a:pt x="567" y="1297"/>
                    </a:lnTo>
                    <a:lnTo>
                      <a:pt x="554" y="1297"/>
                    </a:lnTo>
                    <a:lnTo>
                      <a:pt x="539" y="1297"/>
                    </a:lnTo>
                    <a:lnTo>
                      <a:pt x="527" y="1297"/>
                    </a:lnTo>
                    <a:lnTo>
                      <a:pt x="516" y="1297"/>
                    </a:lnTo>
                    <a:lnTo>
                      <a:pt x="504" y="1298"/>
                    </a:lnTo>
                    <a:lnTo>
                      <a:pt x="493" y="1301"/>
                    </a:lnTo>
                    <a:lnTo>
                      <a:pt x="480" y="1305"/>
                    </a:lnTo>
                    <a:lnTo>
                      <a:pt x="464" y="1312"/>
                    </a:lnTo>
                    <a:lnTo>
                      <a:pt x="451" y="1319"/>
                    </a:lnTo>
                    <a:lnTo>
                      <a:pt x="443" y="1325"/>
                    </a:lnTo>
                    <a:lnTo>
                      <a:pt x="435" y="1336"/>
                    </a:lnTo>
                    <a:lnTo>
                      <a:pt x="427" y="1348"/>
                    </a:lnTo>
                    <a:lnTo>
                      <a:pt x="420" y="1356"/>
                    </a:lnTo>
                    <a:lnTo>
                      <a:pt x="411" y="1367"/>
                    </a:lnTo>
                    <a:lnTo>
                      <a:pt x="402" y="1379"/>
                    </a:lnTo>
                    <a:lnTo>
                      <a:pt x="391" y="1389"/>
                    </a:lnTo>
                    <a:lnTo>
                      <a:pt x="380" y="1395"/>
                    </a:lnTo>
                    <a:lnTo>
                      <a:pt x="366" y="1402"/>
                    </a:lnTo>
                    <a:lnTo>
                      <a:pt x="352" y="1407"/>
                    </a:lnTo>
                    <a:lnTo>
                      <a:pt x="340" y="1410"/>
                    </a:lnTo>
                    <a:lnTo>
                      <a:pt x="329" y="1413"/>
                    </a:lnTo>
                    <a:lnTo>
                      <a:pt x="315" y="1416"/>
                    </a:lnTo>
                    <a:lnTo>
                      <a:pt x="300" y="1418"/>
                    </a:lnTo>
                    <a:lnTo>
                      <a:pt x="287" y="1418"/>
                    </a:lnTo>
                    <a:lnTo>
                      <a:pt x="276" y="1417"/>
                    </a:lnTo>
                    <a:lnTo>
                      <a:pt x="267" y="1411"/>
                    </a:lnTo>
                    <a:lnTo>
                      <a:pt x="255" y="1402"/>
                    </a:lnTo>
                    <a:lnTo>
                      <a:pt x="244" y="1391"/>
                    </a:lnTo>
                    <a:lnTo>
                      <a:pt x="234" y="1381"/>
                    </a:lnTo>
                    <a:lnTo>
                      <a:pt x="226" y="1372"/>
                    </a:lnTo>
                    <a:lnTo>
                      <a:pt x="216" y="1362"/>
                    </a:lnTo>
                    <a:lnTo>
                      <a:pt x="202" y="1350"/>
                    </a:lnTo>
                    <a:lnTo>
                      <a:pt x="190" y="1336"/>
                    </a:lnTo>
                    <a:lnTo>
                      <a:pt x="181" y="1324"/>
                    </a:lnTo>
                    <a:lnTo>
                      <a:pt x="176" y="1313"/>
                    </a:lnTo>
                    <a:lnTo>
                      <a:pt x="172" y="1298"/>
                    </a:lnTo>
                    <a:lnTo>
                      <a:pt x="168" y="1288"/>
                    </a:lnTo>
                    <a:lnTo>
                      <a:pt x="159" y="1278"/>
                    </a:lnTo>
                    <a:lnTo>
                      <a:pt x="147" y="1267"/>
                    </a:lnTo>
                    <a:lnTo>
                      <a:pt x="135" y="1258"/>
                    </a:lnTo>
                    <a:lnTo>
                      <a:pt x="127" y="1247"/>
                    </a:lnTo>
                    <a:lnTo>
                      <a:pt x="127" y="1236"/>
                    </a:lnTo>
                    <a:lnTo>
                      <a:pt x="127" y="1223"/>
                    </a:lnTo>
                    <a:lnTo>
                      <a:pt x="131" y="1209"/>
                    </a:lnTo>
                    <a:lnTo>
                      <a:pt x="135" y="1200"/>
                    </a:lnTo>
                    <a:lnTo>
                      <a:pt x="141" y="1195"/>
                    </a:lnTo>
                    <a:lnTo>
                      <a:pt x="151" y="1191"/>
                    </a:lnTo>
                    <a:lnTo>
                      <a:pt x="162" y="1188"/>
                    </a:lnTo>
                    <a:lnTo>
                      <a:pt x="168" y="1184"/>
                    </a:lnTo>
                    <a:lnTo>
                      <a:pt x="176" y="1178"/>
                    </a:lnTo>
                    <a:lnTo>
                      <a:pt x="185" y="1172"/>
                    </a:lnTo>
                    <a:lnTo>
                      <a:pt x="191" y="1164"/>
                    </a:lnTo>
                    <a:lnTo>
                      <a:pt x="197" y="1157"/>
                    </a:lnTo>
                    <a:lnTo>
                      <a:pt x="197" y="1146"/>
                    </a:lnTo>
                    <a:lnTo>
                      <a:pt x="195" y="1134"/>
                    </a:lnTo>
                    <a:lnTo>
                      <a:pt x="193" y="1121"/>
                    </a:lnTo>
                    <a:lnTo>
                      <a:pt x="191" y="1111"/>
                    </a:lnTo>
                    <a:lnTo>
                      <a:pt x="195" y="1102"/>
                    </a:lnTo>
                    <a:lnTo>
                      <a:pt x="202" y="1092"/>
                    </a:lnTo>
                    <a:lnTo>
                      <a:pt x="207" y="1084"/>
                    </a:lnTo>
                    <a:lnTo>
                      <a:pt x="217" y="1077"/>
                    </a:lnTo>
                    <a:lnTo>
                      <a:pt x="228" y="1071"/>
                    </a:lnTo>
                    <a:lnTo>
                      <a:pt x="237" y="1064"/>
                    </a:lnTo>
                    <a:lnTo>
                      <a:pt x="244" y="1053"/>
                    </a:lnTo>
                    <a:lnTo>
                      <a:pt x="249" y="1040"/>
                    </a:lnTo>
                    <a:lnTo>
                      <a:pt x="255" y="1028"/>
                    </a:lnTo>
                    <a:lnTo>
                      <a:pt x="261" y="1018"/>
                    </a:lnTo>
                    <a:lnTo>
                      <a:pt x="271" y="1007"/>
                    </a:lnTo>
                    <a:lnTo>
                      <a:pt x="276" y="998"/>
                    </a:lnTo>
                    <a:lnTo>
                      <a:pt x="279" y="986"/>
                    </a:lnTo>
                    <a:lnTo>
                      <a:pt x="280" y="972"/>
                    </a:lnTo>
                    <a:lnTo>
                      <a:pt x="282" y="959"/>
                    </a:lnTo>
                    <a:lnTo>
                      <a:pt x="282" y="947"/>
                    </a:lnTo>
                    <a:lnTo>
                      <a:pt x="282" y="937"/>
                    </a:lnTo>
                    <a:lnTo>
                      <a:pt x="280" y="925"/>
                    </a:lnTo>
                    <a:lnTo>
                      <a:pt x="279" y="914"/>
                    </a:lnTo>
                    <a:lnTo>
                      <a:pt x="280" y="905"/>
                    </a:lnTo>
                    <a:lnTo>
                      <a:pt x="287" y="897"/>
                    </a:lnTo>
                    <a:lnTo>
                      <a:pt x="298" y="889"/>
                    </a:lnTo>
                    <a:lnTo>
                      <a:pt x="309" y="882"/>
                    </a:lnTo>
                    <a:lnTo>
                      <a:pt x="317" y="875"/>
                    </a:lnTo>
                    <a:lnTo>
                      <a:pt x="325" y="867"/>
                    </a:lnTo>
                    <a:lnTo>
                      <a:pt x="333" y="858"/>
                    </a:lnTo>
                    <a:lnTo>
                      <a:pt x="342" y="850"/>
                    </a:lnTo>
                    <a:lnTo>
                      <a:pt x="350" y="843"/>
                    </a:lnTo>
                    <a:lnTo>
                      <a:pt x="358" y="840"/>
                    </a:lnTo>
                    <a:lnTo>
                      <a:pt x="368" y="839"/>
                    </a:lnTo>
                    <a:lnTo>
                      <a:pt x="376" y="836"/>
                    </a:lnTo>
                    <a:lnTo>
                      <a:pt x="384" y="831"/>
                    </a:lnTo>
                    <a:lnTo>
                      <a:pt x="392" y="821"/>
                    </a:lnTo>
                    <a:lnTo>
                      <a:pt x="399" y="813"/>
                    </a:lnTo>
                    <a:lnTo>
                      <a:pt x="403" y="804"/>
                    </a:lnTo>
                    <a:lnTo>
                      <a:pt x="406" y="792"/>
                    </a:lnTo>
                    <a:lnTo>
                      <a:pt x="407" y="782"/>
                    </a:lnTo>
                    <a:lnTo>
                      <a:pt x="406" y="773"/>
                    </a:lnTo>
                    <a:lnTo>
                      <a:pt x="404" y="764"/>
                    </a:lnTo>
                    <a:lnTo>
                      <a:pt x="400" y="754"/>
                    </a:lnTo>
                    <a:lnTo>
                      <a:pt x="396" y="747"/>
                    </a:lnTo>
                    <a:lnTo>
                      <a:pt x="388" y="746"/>
                    </a:lnTo>
                    <a:lnTo>
                      <a:pt x="379" y="746"/>
                    </a:lnTo>
                    <a:lnTo>
                      <a:pt x="369" y="747"/>
                    </a:lnTo>
                    <a:lnTo>
                      <a:pt x="358" y="750"/>
                    </a:lnTo>
                    <a:lnTo>
                      <a:pt x="350" y="753"/>
                    </a:lnTo>
                    <a:lnTo>
                      <a:pt x="341" y="759"/>
                    </a:lnTo>
                    <a:lnTo>
                      <a:pt x="330" y="769"/>
                    </a:lnTo>
                    <a:lnTo>
                      <a:pt x="319" y="776"/>
                    </a:lnTo>
                    <a:lnTo>
                      <a:pt x="306" y="781"/>
                    </a:lnTo>
                    <a:lnTo>
                      <a:pt x="290" y="785"/>
                    </a:lnTo>
                    <a:lnTo>
                      <a:pt x="275" y="788"/>
                    </a:lnTo>
                    <a:lnTo>
                      <a:pt x="259" y="789"/>
                    </a:lnTo>
                    <a:lnTo>
                      <a:pt x="238" y="789"/>
                    </a:lnTo>
                    <a:lnTo>
                      <a:pt x="218" y="788"/>
                    </a:lnTo>
                    <a:lnTo>
                      <a:pt x="201" y="785"/>
                    </a:lnTo>
                    <a:lnTo>
                      <a:pt x="189" y="780"/>
                    </a:lnTo>
                    <a:lnTo>
                      <a:pt x="174" y="774"/>
                    </a:lnTo>
                    <a:lnTo>
                      <a:pt x="159" y="766"/>
                    </a:lnTo>
                    <a:lnTo>
                      <a:pt x="145" y="758"/>
                    </a:lnTo>
                    <a:lnTo>
                      <a:pt x="133" y="753"/>
                    </a:lnTo>
                    <a:lnTo>
                      <a:pt x="120" y="746"/>
                    </a:lnTo>
                    <a:lnTo>
                      <a:pt x="102" y="738"/>
                    </a:lnTo>
                    <a:lnTo>
                      <a:pt x="85" y="730"/>
                    </a:lnTo>
                    <a:lnTo>
                      <a:pt x="73" y="722"/>
                    </a:lnTo>
                    <a:lnTo>
                      <a:pt x="65" y="714"/>
                    </a:lnTo>
                    <a:lnTo>
                      <a:pt x="55" y="703"/>
                    </a:lnTo>
                    <a:lnTo>
                      <a:pt x="47" y="691"/>
                    </a:lnTo>
                    <a:lnTo>
                      <a:pt x="42" y="680"/>
                    </a:lnTo>
                    <a:lnTo>
                      <a:pt x="42" y="672"/>
                    </a:lnTo>
                    <a:lnTo>
                      <a:pt x="42" y="662"/>
                    </a:lnTo>
                    <a:lnTo>
                      <a:pt x="44" y="654"/>
                    </a:lnTo>
                    <a:lnTo>
                      <a:pt x="51" y="649"/>
                    </a:lnTo>
                    <a:lnTo>
                      <a:pt x="59" y="644"/>
                    </a:lnTo>
                    <a:lnTo>
                      <a:pt x="69" y="640"/>
                    </a:lnTo>
                    <a:lnTo>
                      <a:pt x="75" y="634"/>
                    </a:lnTo>
                    <a:lnTo>
                      <a:pt x="82" y="627"/>
                    </a:lnTo>
                    <a:lnTo>
                      <a:pt x="89" y="619"/>
                    </a:lnTo>
                    <a:lnTo>
                      <a:pt x="94" y="613"/>
                    </a:lnTo>
                    <a:lnTo>
                      <a:pt x="98" y="611"/>
                    </a:lnTo>
                    <a:lnTo>
                      <a:pt x="102" y="611"/>
                    </a:lnTo>
                    <a:lnTo>
                      <a:pt x="108" y="610"/>
                    </a:lnTo>
                    <a:lnTo>
                      <a:pt x="112" y="610"/>
                    </a:lnTo>
                    <a:lnTo>
                      <a:pt x="116" y="610"/>
                    </a:lnTo>
                    <a:lnTo>
                      <a:pt x="128" y="610"/>
                    </a:lnTo>
                    <a:lnTo>
                      <a:pt x="143" y="611"/>
                    </a:lnTo>
                    <a:lnTo>
                      <a:pt x="154" y="614"/>
                    </a:lnTo>
                    <a:lnTo>
                      <a:pt x="162" y="619"/>
                    </a:lnTo>
                    <a:lnTo>
                      <a:pt x="168" y="629"/>
                    </a:lnTo>
                    <a:lnTo>
                      <a:pt x="176" y="637"/>
                    </a:lnTo>
                    <a:lnTo>
                      <a:pt x="183" y="642"/>
                    </a:lnTo>
                    <a:lnTo>
                      <a:pt x="193" y="644"/>
                    </a:lnTo>
                    <a:lnTo>
                      <a:pt x="205" y="644"/>
                    </a:lnTo>
                    <a:lnTo>
                      <a:pt x="213" y="641"/>
                    </a:lnTo>
                    <a:lnTo>
                      <a:pt x="217" y="640"/>
                    </a:lnTo>
                    <a:lnTo>
                      <a:pt x="220" y="636"/>
                    </a:lnTo>
                    <a:lnTo>
                      <a:pt x="224" y="633"/>
                    </a:lnTo>
                    <a:lnTo>
                      <a:pt x="226" y="629"/>
                    </a:lnTo>
                    <a:lnTo>
                      <a:pt x="228" y="626"/>
                    </a:lnTo>
                    <a:lnTo>
                      <a:pt x="230" y="613"/>
                    </a:lnTo>
                    <a:lnTo>
                      <a:pt x="230" y="596"/>
                    </a:lnTo>
                    <a:lnTo>
                      <a:pt x="229" y="579"/>
                    </a:lnTo>
                    <a:lnTo>
                      <a:pt x="226" y="563"/>
                    </a:lnTo>
                    <a:lnTo>
                      <a:pt x="222" y="549"/>
                    </a:lnTo>
                    <a:lnTo>
                      <a:pt x="216" y="537"/>
                    </a:lnTo>
                    <a:lnTo>
                      <a:pt x="203" y="525"/>
                    </a:lnTo>
                    <a:lnTo>
                      <a:pt x="191" y="512"/>
                    </a:lnTo>
                    <a:lnTo>
                      <a:pt x="179" y="498"/>
                    </a:lnTo>
                    <a:lnTo>
                      <a:pt x="172" y="486"/>
                    </a:lnTo>
                    <a:lnTo>
                      <a:pt x="170" y="475"/>
                    </a:lnTo>
                    <a:lnTo>
                      <a:pt x="170" y="462"/>
                    </a:lnTo>
                    <a:lnTo>
                      <a:pt x="170" y="448"/>
                    </a:lnTo>
                    <a:lnTo>
                      <a:pt x="170" y="435"/>
                    </a:lnTo>
                    <a:lnTo>
                      <a:pt x="166" y="424"/>
                    </a:lnTo>
                    <a:lnTo>
                      <a:pt x="156" y="416"/>
                    </a:lnTo>
                    <a:lnTo>
                      <a:pt x="141" y="409"/>
                    </a:lnTo>
                    <a:lnTo>
                      <a:pt x="127" y="404"/>
                    </a:lnTo>
                    <a:lnTo>
                      <a:pt x="113" y="398"/>
                    </a:lnTo>
                    <a:lnTo>
                      <a:pt x="100" y="389"/>
                    </a:lnTo>
                    <a:lnTo>
                      <a:pt x="83" y="378"/>
                    </a:lnTo>
                    <a:lnTo>
                      <a:pt x="69" y="366"/>
                    </a:lnTo>
                    <a:lnTo>
                      <a:pt x="55" y="355"/>
                    </a:lnTo>
                    <a:lnTo>
                      <a:pt x="43" y="346"/>
                    </a:lnTo>
                    <a:lnTo>
                      <a:pt x="28" y="334"/>
                    </a:lnTo>
                    <a:lnTo>
                      <a:pt x="15" y="320"/>
                    </a:lnTo>
                    <a:lnTo>
                      <a:pt x="5" y="308"/>
                    </a:lnTo>
                    <a:lnTo>
                      <a:pt x="3" y="299"/>
                    </a:lnTo>
                    <a:lnTo>
                      <a:pt x="1" y="287"/>
                    </a:lnTo>
                    <a:lnTo>
                      <a:pt x="0" y="273"/>
                    </a:lnTo>
                    <a:lnTo>
                      <a:pt x="3" y="273"/>
                    </a:lnTo>
                    <a:lnTo>
                      <a:pt x="12" y="270"/>
                    </a:lnTo>
                    <a:lnTo>
                      <a:pt x="23" y="266"/>
                    </a:lnTo>
                    <a:lnTo>
                      <a:pt x="34" y="261"/>
                    </a:lnTo>
                    <a:lnTo>
                      <a:pt x="42" y="257"/>
                    </a:lnTo>
                    <a:lnTo>
                      <a:pt x="55" y="252"/>
                    </a:lnTo>
                    <a:lnTo>
                      <a:pt x="71" y="246"/>
                    </a:lnTo>
                    <a:lnTo>
                      <a:pt x="85" y="242"/>
                    </a:lnTo>
                    <a:lnTo>
                      <a:pt x="98" y="238"/>
                    </a:lnTo>
                    <a:lnTo>
                      <a:pt x="113" y="233"/>
                    </a:lnTo>
                    <a:lnTo>
                      <a:pt x="128" y="227"/>
                    </a:lnTo>
                    <a:lnTo>
                      <a:pt x="140" y="222"/>
                    </a:lnTo>
                    <a:lnTo>
                      <a:pt x="151" y="215"/>
                    </a:lnTo>
                    <a:lnTo>
                      <a:pt x="163" y="206"/>
                    </a:lnTo>
                    <a:lnTo>
                      <a:pt x="176" y="196"/>
                    </a:lnTo>
                    <a:lnTo>
                      <a:pt x="186" y="187"/>
                    </a:lnTo>
                    <a:lnTo>
                      <a:pt x="194" y="178"/>
                    </a:lnTo>
                    <a:lnTo>
                      <a:pt x="203" y="167"/>
                    </a:lnTo>
                    <a:lnTo>
                      <a:pt x="213" y="157"/>
                    </a:lnTo>
                    <a:lnTo>
                      <a:pt x="224" y="149"/>
                    </a:lnTo>
                    <a:lnTo>
                      <a:pt x="236" y="142"/>
                    </a:lnTo>
                    <a:lnTo>
                      <a:pt x="248" y="137"/>
                    </a:lnTo>
                    <a:lnTo>
                      <a:pt x="260" y="136"/>
                    </a:lnTo>
                    <a:lnTo>
                      <a:pt x="276" y="136"/>
                    </a:lnTo>
                    <a:lnTo>
                      <a:pt x="291" y="136"/>
                    </a:lnTo>
                    <a:lnTo>
                      <a:pt x="305" y="134"/>
                    </a:lnTo>
                    <a:lnTo>
                      <a:pt x="318" y="132"/>
                    </a:lnTo>
                    <a:lnTo>
                      <a:pt x="334" y="126"/>
                    </a:lnTo>
                    <a:lnTo>
                      <a:pt x="349" y="121"/>
                    </a:lnTo>
                    <a:lnTo>
                      <a:pt x="361" y="114"/>
                    </a:lnTo>
                    <a:lnTo>
                      <a:pt x="373" y="107"/>
                    </a:lnTo>
                    <a:lnTo>
                      <a:pt x="387" y="97"/>
                    </a:lnTo>
                    <a:lnTo>
                      <a:pt x="399" y="85"/>
                    </a:lnTo>
                    <a:lnTo>
                      <a:pt x="407" y="74"/>
                    </a:lnTo>
                    <a:lnTo>
                      <a:pt x="408" y="66"/>
                    </a:lnTo>
                    <a:lnTo>
                      <a:pt x="410" y="56"/>
                    </a:lnTo>
                    <a:lnTo>
                      <a:pt x="410" y="46"/>
                    </a:lnTo>
                    <a:lnTo>
                      <a:pt x="412" y="37"/>
                    </a:lnTo>
                    <a:lnTo>
                      <a:pt x="420" y="32"/>
                    </a:lnTo>
                    <a:lnTo>
                      <a:pt x="430" y="27"/>
                    </a:lnTo>
                    <a:lnTo>
                      <a:pt x="439" y="24"/>
                    </a:lnTo>
                    <a:lnTo>
                      <a:pt x="451" y="19"/>
                    </a:lnTo>
                    <a:lnTo>
                      <a:pt x="466" y="12"/>
                    </a:lnTo>
                    <a:lnTo>
                      <a:pt x="478" y="8"/>
                    </a:lnTo>
                    <a:lnTo>
                      <a:pt x="492" y="5"/>
                    </a:lnTo>
                    <a:lnTo>
                      <a:pt x="509" y="4"/>
                    </a:lnTo>
                    <a:lnTo>
                      <a:pt x="527" y="2"/>
                    </a:lnTo>
                    <a:lnTo>
                      <a:pt x="540" y="1"/>
                    </a:lnTo>
                    <a:lnTo>
                      <a:pt x="550" y="0"/>
                    </a:lnTo>
                    <a:lnTo>
                      <a:pt x="561" y="0"/>
                    </a:lnTo>
                    <a:lnTo>
                      <a:pt x="570" y="0"/>
                    </a:lnTo>
                    <a:lnTo>
                      <a:pt x="578" y="2"/>
                    </a:lnTo>
                    <a:lnTo>
                      <a:pt x="581" y="8"/>
                    </a:lnTo>
                    <a:lnTo>
                      <a:pt x="582" y="17"/>
                    </a:lnTo>
                    <a:lnTo>
                      <a:pt x="583" y="27"/>
                    </a:lnTo>
                    <a:lnTo>
                      <a:pt x="586" y="32"/>
                    </a:lnTo>
                    <a:lnTo>
                      <a:pt x="593" y="33"/>
                    </a:lnTo>
                    <a:lnTo>
                      <a:pt x="600" y="33"/>
                    </a:lnTo>
                    <a:lnTo>
                      <a:pt x="608" y="32"/>
                    </a:lnTo>
                    <a:lnTo>
                      <a:pt x="614" y="29"/>
                    </a:lnTo>
                    <a:lnTo>
                      <a:pt x="624" y="25"/>
                    </a:lnTo>
                    <a:lnTo>
                      <a:pt x="635" y="19"/>
                    </a:lnTo>
                    <a:lnTo>
                      <a:pt x="644" y="13"/>
                    </a:lnTo>
                    <a:lnTo>
                      <a:pt x="656" y="9"/>
                    </a:lnTo>
                    <a:lnTo>
                      <a:pt x="671" y="5"/>
                    </a:lnTo>
                    <a:lnTo>
                      <a:pt x="683" y="4"/>
                    </a:lnTo>
                    <a:lnTo>
                      <a:pt x="691" y="2"/>
                    </a:lnTo>
                    <a:lnTo>
                      <a:pt x="701" y="1"/>
                    </a:lnTo>
                    <a:lnTo>
                      <a:pt x="710" y="1"/>
                    </a:lnTo>
                    <a:lnTo>
                      <a:pt x="718" y="2"/>
                    </a:lnTo>
                    <a:lnTo>
                      <a:pt x="725" y="8"/>
                    </a:lnTo>
                    <a:lnTo>
                      <a:pt x="732" y="16"/>
                    </a:lnTo>
                    <a:lnTo>
                      <a:pt x="734" y="24"/>
                    </a:lnTo>
                    <a:lnTo>
                      <a:pt x="733" y="32"/>
                    </a:lnTo>
                    <a:lnTo>
                      <a:pt x="728" y="40"/>
                    </a:lnTo>
                    <a:lnTo>
                      <a:pt x="722" y="50"/>
                    </a:lnTo>
                    <a:lnTo>
                      <a:pt x="717" y="55"/>
                    </a:lnTo>
                    <a:lnTo>
                      <a:pt x="710" y="59"/>
                    </a:lnTo>
                    <a:lnTo>
                      <a:pt x="701" y="60"/>
                    </a:lnTo>
                    <a:lnTo>
                      <a:pt x="691" y="63"/>
                    </a:lnTo>
                    <a:lnTo>
                      <a:pt x="685" y="66"/>
                    </a:lnTo>
                    <a:lnTo>
                      <a:pt x="680" y="72"/>
                    </a:lnTo>
                    <a:lnTo>
                      <a:pt x="678" y="81"/>
                    </a:lnTo>
                    <a:lnTo>
                      <a:pt x="678" y="89"/>
                    </a:lnTo>
                    <a:lnTo>
                      <a:pt x="680" y="97"/>
                    </a:lnTo>
                    <a:lnTo>
                      <a:pt x="685" y="106"/>
                    </a:lnTo>
                    <a:lnTo>
                      <a:pt x="690" y="116"/>
                    </a:lnTo>
                    <a:lnTo>
                      <a:pt x="695" y="122"/>
                    </a:lnTo>
                    <a:lnTo>
                      <a:pt x="705" y="129"/>
                    </a:lnTo>
                    <a:lnTo>
                      <a:pt x="717" y="136"/>
                    </a:lnTo>
                    <a:lnTo>
                      <a:pt x="729" y="144"/>
                    </a:lnTo>
                    <a:lnTo>
                      <a:pt x="737" y="152"/>
                    </a:lnTo>
                    <a:lnTo>
                      <a:pt x="740" y="160"/>
                    </a:lnTo>
                    <a:lnTo>
                      <a:pt x="738" y="171"/>
                    </a:lnTo>
                    <a:lnTo>
                      <a:pt x="737" y="182"/>
                    </a:lnTo>
                    <a:lnTo>
                      <a:pt x="734" y="190"/>
                    </a:lnTo>
                    <a:lnTo>
                      <a:pt x="733" y="194"/>
                    </a:lnTo>
                    <a:lnTo>
                      <a:pt x="730" y="196"/>
                    </a:lnTo>
                    <a:lnTo>
                      <a:pt x="728" y="200"/>
                    </a:lnTo>
                    <a:lnTo>
                      <a:pt x="725" y="203"/>
                    </a:lnTo>
                    <a:lnTo>
                      <a:pt x="722" y="207"/>
                    </a:lnTo>
                    <a:lnTo>
                      <a:pt x="721" y="210"/>
                    </a:lnTo>
                    <a:lnTo>
                      <a:pt x="722" y="219"/>
                    </a:lnTo>
                    <a:lnTo>
                      <a:pt x="724" y="229"/>
                    </a:lnTo>
                    <a:lnTo>
                      <a:pt x="726" y="237"/>
                    </a:lnTo>
                    <a:lnTo>
                      <a:pt x="732" y="249"/>
                    </a:lnTo>
                    <a:lnTo>
                      <a:pt x="738" y="262"/>
                    </a:lnTo>
                    <a:lnTo>
                      <a:pt x="744" y="273"/>
                    </a:lnTo>
                    <a:lnTo>
                      <a:pt x="747" y="276"/>
                    </a:lnTo>
                    <a:lnTo>
                      <a:pt x="748" y="279"/>
                    </a:lnTo>
                    <a:lnTo>
                      <a:pt x="749" y="283"/>
                    </a:lnTo>
                    <a:lnTo>
                      <a:pt x="752" y="285"/>
                    </a:lnTo>
                    <a:lnTo>
                      <a:pt x="753" y="288"/>
                    </a:lnTo>
                    <a:lnTo>
                      <a:pt x="760" y="289"/>
                    </a:lnTo>
                    <a:lnTo>
                      <a:pt x="767" y="289"/>
                    </a:lnTo>
                    <a:lnTo>
                      <a:pt x="775" y="288"/>
                    </a:lnTo>
                    <a:lnTo>
                      <a:pt x="782" y="288"/>
                    </a:lnTo>
                    <a:lnTo>
                      <a:pt x="790" y="291"/>
                    </a:lnTo>
                    <a:lnTo>
                      <a:pt x="800" y="295"/>
                    </a:lnTo>
                    <a:lnTo>
                      <a:pt x="811" y="299"/>
                    </a:lnTo>
                    <a:lnTo>
                      <a:pt x="819" y="300"/>
                    </a:lnTo>
                    <a:lnTo>
                      <a:pt x="833" y="299"/>
                    </a:lnTo>
                    <a:lnTo>
                      <a:pt x="846" y="296"/>
                    </a:lnTo>
                    <a:lnTo>
                      <a:pt x="861" y="292"/>
                    </a:lnTo>
                    <a:lnTo>
                      <a:pt x="873" y="289"/>
                    </a:lnTo>
                    <a:lnTo>
                      <a:pt x="884" y="291"/>
                    </a:lnTo>
                    <a:lnTo>
                      <a:pt x="896" y="293"/>
                    </a:lnTo>
                    <a:lnTo>
                      <a:pt x="907" y="296"/>
                    </a:lnTo>
                    <a:lnTo>
                      <a:pt x="916" y="299"/>
                    </a:lnTo>
                    <a:lnTo>
                      <a:pt x="928" y="303"/>
                    </a:lnTo>
                    <a:lnTo>
                      <a:pt x="941" y="308"/>
                    </a:lnTo>
                    <a:lnTo>
                      <a:pt x="951" y="314"/>
                    </a:lnTo>
                    <a:lnTo>
                      <a:pt x="958" y="319"/>
                    </a:lnTo>
                    <a:lnTo>
                      <a:pt x="966" y="328"/>
                    </a:lnTo>
                    <a:lnTo>
                      <a:pt x="973" y="338"/>
                    </a:lnTo>
                    <a:lnTo>
                      <a:pt x="977" y="346"/>
                    </a:lnTo>
                    <a:lnTo>
                      <a:pt x="978" y="354"/>
                    </a:lnTo>
                    <a:lnTo>
                      <a:pt x="978" y="363"/>
                    </a:lnTo>
                    <a:lnTo>
                      <a:pt x="976" y="372"/>
                    </a:lnTo>
                    <a:lnTo>
                      <a:pt x="973" y="378"/>
                    </a:lnTo>
                    <a:lnTo>
                      <a:pt x="970" y="378"/>
                    </a:lnTo>
                    <a:lnTo>
                      <a:pt x="968" y="380"/>
                    </a:lnTo>
                    <a:lnTo>
                      <a:pt x="963" y="380"/>
                    </a:lnTo>
                    <a:lnTo>
                      <a:pt x="961" y="378"/>
                    </a:lnTo>
                    <a:lnTo>
                      <a:pt x="957" y="380"/>
                    </a:lnTo>
                    <a:lnTo>
                      <a:pt x="954" y="380"/>
                    </a:lnTo>
                    <a:lnTo>
                      <a:pt x="947" y="385"/>
                    </a:lnTo>
                    <a:lnTo>
                      <a:pt x="941" y="393"/>
                    </a:lnTo>
                    <a:lnTo>
                      <a:pt x="934" y="402"/>
                    </a:lnTo>
                    <a:lnTo>
                      <a:pt x="930" y="411"/>
                    </a:lnTo>
                    <a:lnTo>
                      <a:pt x="931" y="419"/>
                    </a:lnTo>
                    <a:lnTo>
                      <a:pt x="934" y="428"/>
                    </a:lnTo>
                    <a:lnTo>
                      <a:pt x="938" y="438"/>
                    </a:lnTo>
                    <a:lnTo>
                      <a:pt x="942" y="444"/>
                    </a:lnTo>
                    <a:lnTo>
                      <a:pt x="954" y="451"/>
                    </a:lnTo>
                    <a:lnTo>
                      <a:pt x="970" y="455"/>
                    </a:lnTo>
                    <a:lnTo>
                      <a:pt x="988" y="456"/>
                    </a:lnTo>
                    <a:lnTo>
                      <a:pt x="1003" y="456"/>
                    </a:lnTo>
                    <a:lnTo>
                      <a:pt x="1016" y="454"/>
                    </a:lnTo>
                    <a:lnTo>
                      <a:pt x="1034" y="448"/>
                    </a:lnTo>
                    <a:lnTo>
                      <a:pt x="1050" y="442"/>
                    </a:lnTo>
                    <a:lnTo>
                      <a:pt x="1063" y="435"/>
                    </a:lnTo>
                    <a:lnTo>
                      <a:pt x="1075" y="429"/>
                    </a:lnTo>
                    <a:lnTo>
                      <a:pt x="1089" y="421"/>
                    </a:lnTo>
                    <a:lnTo>
                      <a:pt x="1102" y="412"/>
                    </a:lnTo>
                    <a:lnTo>
                      <a:pt x="1113" y="404"/>
                    </a:lnTo>
                    <a:lnTo>
                      <a:pt x="1123" y="392"/>
                    </a:lnTo>
                    <a:lnTo>
                      <a:pt x="1132" y="376"/>
                    </a:lnTo>
                    <a:lnTo>
                      <a:pt x="1141" y="359"/>
                    </a:lnTo>
                    <a:lnTo>
                      <a:pt x="1148" y="346"/>
                    </a:lnTo>
                    <a:lnTo>
                      <a:pt x="1155" y="332"/>
                    </a:lnTo>
                    <a:lnTo>
                      <a:pt x="1162" y="318"/>
                    </a:lnTo>
                    <a:lnTo>
                      <a:pt x="1166" y="304"/>
                    </a:lnTo>
                    <a:lnTo>
                      <a:pt x="1172" y="288"/>
                    </a:lnTo>
                    <a:lnTo>
                      <a:pt x="1178" y="269"/>
                    </a:lnTo>
                    <a:lnTo>
                      <a:pt x="1185" y="248"/>
                    </a:lnTo>
                    <a:lnTo>
                      <a:pt x="1190" y="227"/>
                    </a:lnTo>
                    <a:lnTo>
                      <a:pt x="1194" y="211"/>
                    </a:lnTo>
                    <a:lnTo>
                      <a:pt x="1198" y="191"/>
                    </a:lnTo>
                    <a:lnTo>
                      <a:pt x="1203" y="167"/>
                    </a:lnTo>
                    <a:lnTo>
                      <a:pt x="1210" y="142"/>
                    </a:lnTo>
                    <a:lnTo>
                      <a:pt x="1215" y="122"/>
                    </a:lnTo>
                    <a:lnTo>
                      <a:pt x="1221" y="110"/>
                    </a:lnTo>
                    <a:lnTo>
                      <a:pt x="1229" y="94"/>
                    </a:lnTo>
                    <a:lnTo>
                      <a:pt x="1237" y="78"/>
                    </a:lnTo>
                    <a:lnTo>
                      <a:pt x="1246" y="63"/>
                    </a:lnTo>
                    <a:lnTo>
                      <a:pt x="1255" y="51"/>
                    </a:lnTo>
                    <a:lnTo>
                      <a:pt x="1264" y="41"/>
                    </a:lnTo>
                    <a:lnTo>
                      <a:pt x="1277" y="31"/>
                    </a:lnTo>
                    <a:lnTo>
                      <a:pt x="1291" y="23"/>
                    </a:lnTo>
                    <a:lnTo>
                      <a:pt x="1303" y="16"/>
                    </a:lnTo>
                    <a:lnTo>
                      <a:pt x="1313" y="15"/>
                    </a:lnTo>
                    <a:lnTo>
                      <a:pt x="1323" y="16"/>
                    </a:lnTo>
                    <a:lnTo>
                      <a:pt x="1337" y="19"/>
                    </a:lnTo>
                    <a:lnTo>
                      <a:pt x="1349" y="20"/>
                    </a:lnTo>
                    <a:lnTo>
                      <a:pt x="1354" y="28"/>
                    </a:lnTo>
                    <a:lnTo>
                      <a:pt x="1362" y="37"/>
                    </a:lnTo>
                    <a:lnTo>
                      <a:pt x="1372" y="46"/>
                    </a:lnTo>
                    <a:lnTo>
                      <a:pt x="1381" y="50"/>
                    </a:lnTo>
                    <a:lnTo>
                      <a:pt x="1391" y="51"/>
                    </a:lnTo>
                    <a:lnTo>
                      <a:pt x="1403" y="51"/>
                    </a:lnTo>
                    <a:lnTo>
                      <a:pt x="1416" y="48"/>
                    </a:lnTo>
                    <a:lnTo>
                      <a:pt x="1430" y="46"/>
                    </a:lnTo>
                    <a:lnTo>
                      <a:pt x="1441" y="44"/>
                    </a:lnTo>
                    <a:lnTo>
                      <a:pt x="1450" y="44"/>
                    </a:lnTo>
                    <a:lnTo>
                      <a:pt x="1462" y="44"/>
                    </a:lnTo>
                    <a:lnTo>
                      <a:pt x="1476" y="46"/>
                    </a:lnTo>
                    <a:lnTo>
                      <a:pt x="1485" y="47"/>
                    </a:lnTo>
                    <a:lnTo>
                      <a:pt x="1494" y="54"/>
                    </a:lnTo>
                    <a:lnTo>
                      <a:pt x="1504" y="63"/>
                    </a:lnTo>
                    <a:lnTo>
                      <a:pt x="1513" y="74"/>
                    </a:lnTo>
                    <a:lnTo>
                      <a:pt x="1521" y="83"/>
                    </a:lnTo>
                    <a:lnTo>
                      <a:pt x="1531" y="95"/>
                    </a:lnTo>
                    <a:lnTo>
                      <a:pt x="1542" y="110"/>
                    </a:lnTo>
                    <a:lnTo>
                      <a:pt x="1552" y="125"/>
                    </a:lnTo>
                    <a:lnTo>
                      <a:pt x="1563" y="136"/>
                    </a:lnTo>
                    <a:lnTo>
                      <a:pt x="1574" y="142"/>
                    </a:lnTo>
                    <a:lnTo>
                      <a:pt x="1587" y="151"/>
                    </a:lnTo>
                    <a:lnTo>
                      <a:pt x="1602" y="157"/>
                    </a:lnTo>
                    <a:lnTo>
                      <a:pt x="1614" y="161"/>
                    </a:lnTo>
                    <a:lnTo>
                      <a:pt x="1618" y="161"/>
                    </a:lnTo>
                    <a:lnTo>
                      <a:pt x="1610" y="173"/>
                    </a:lnTo>
                    <a:lnTo>
                      <a:pt x="1605" y="184"/>
                    </a:lnTo>
                    <a:lnTo>
                      <a:pt x="1600" y="196"/>
                    </a:lnTo>
                    <a:lnTo>
                      <a:pt x="1596" y="211"/>
                    </a:lnTo>
                    <a:lnTo>
                      <a:pt x="1593" y="223"/>
                    </a:lnTo>
                    <a:lnTo>
                      <a:pt x="1591" y="237"/>
                    </a:lnTo>
                    <a:lnTo>
                      <a:pt x="1591" y="253"/>
                    </a:lnTo>
                    <a:lnTo>
                      <a:pt x="1593" y="269"/>
                    </a:lnTo>
                    <a:lnTo>
                      <a:pt x="1597" y="281"/>
                    </a:lnTo>
                    <a:lnTo>
                      <a:pt x="1601" y="289"/>
                    </a:lnTo>
                    <a:lnTo>
                      <a:pt x="1609" y="300"/>
                    </a:lnTo>
                    <a:lnTo>
                      <a:pt x="1617" y="308"/>
                    </a:lnTo>
                    <a:lnTo>
                      <a:pt x="1625" y="315"/>
                    </a:lnTo>
                    <a:lnTo>
                      <a:pt x="1635" y="320"/>
                    </a:lnTo>
                    <a:lnTo>
                      <a:pt x="1647" y="324"/>
                    </a:lnTo>
                    <a:lnTo>
                      <a:pt x="1659" y="330"/>
                    </a:lnTo>
                    <a:lnTo>
                      <a:pt x="1670" y="334"/>
                    </a:lnTo>
                    <a:lnTo>
                      <a:pt x="1678" y="341"/>
                    </a:lnTo>
                    <a:lnTo>
                      <a:pt x="1686" y="349"/>
                    </a:lnTo>
                    <a:lnTo>
                      <a:pt x="1693" y="357"/>
                    </a:lnTo>
                    <a:lnTo>
                      <a:pt x="1694" y="369"/>
                    </a:lnTo>
                    <a:lnTo>
                      <a:pt x="1694" y="384"/>
                    </a:lnTo>
                    <a:lnTo>
                      <a:pt x="1693" y="398"/>
                    </a:lnTo>
                    <a:lnTo>
                      <a:pt x="1689" y="409"/>
                    </a:lnTo>
                    <a:lnTo>
                      <a:pt x="1682" y="416"/>
                    </a:lnTo>
                    <a:lnTo>
                      <a:pt x="1674" y="420"/>
                    </a:lnTo>
                    <a:lnTo>
                      <a:pt x="1664" y="425"/>
                    </a:lnTo>
                    <a:lnTo>
                      <a:pt x="1658" y="431"/>
                    </a:lnTo>
                    <a:lnTo>
                      <a:pt x="1653" y="440"/>
                    </a:lnTo>
                    <a:lnTo>
                      <a:pt x="1651" y="454"/>
                    </a:lnTo>
                    <a:lnTo>
                      <a:pt x="1651" y="466"/>
                    </a:lnTo>
                    <a:lnTo>
                      <a:pt x="1651" y="477"/>
                    </a:lnTo>
                    <a:lnTo>
                      <a:pt x="1652" y="487"/>
                    </a:lnTo>
                    <a:lnTo>
                      <a:pt x="1655" y="499"/>
                    </a:lnTo>
                    <a:lnTo>
                      <a:pt x="1660" y="510"/>
                    </a:lnTo>
                    <a:lnTo>
                      <a:pt x="1664" y="520"/>
                    </a:lnTo>
                    <a:lnTo>
                      <a:pt x="1674" y="530"/>
                    </a:lnTo>
                    <a:lnTo>
                      <a:pt x="1689" y="541"/>
                    </a:lnTo>
                    <a:lnTo>
                      <a:pt x="1702" y="551"/>
                    </a:lnTo>
                    <a:lnTo>
                      <a:pt x="1715" y="559"/>
                    </a:lnTo>
                    <a:lnTo>
                      <a:pt x="1728" y="567"/>
                    </a:lnTo>
                    <a:lnTo>
                      <a:pt x="1744" y="578"/>
                    </a:lnTo>
                    <a:lnTo>
                      <a:pt x="1760" y="587"/>
                    </a:lnTo>
                    <a:lnTo>
                      <a:pt x="1773" y="595"/>
                    </a:lnTo>
                    <a:lnTo>
                      <a:pt x="1787" y="602"/>
                    </a:lnTo>
                    <a:lnTo>
                      <a:pt x="1804" y="610"/>
                    </a:lnTo>
                    <a:lnTo>
                      <a:pt x="1818" y="618"/>
                    </a:lnTo>
                    <a:lnTo>
                      <a:pt x="1829" y="625"/>
                    </a:lnTo>
                    <a:lnTo>
                      <a:pt x="1841" y="633"/>
                    </a:lnTo>
                    <a:lnTo>
                      <a:pt x="1852" y="642"/>
                    </a:lnTo>
                    <a:lnTo>
                      <a:pt x="1860" y="652"/>
                    </a:lnTo>
                    <a:lnTo>
                      <a:pt x="1865" y="662"/>
                    </a:lnTo>
                    <a:lnTo>
                      <a:pt x="1869" y="676"/>
                    </a:lnTo>
                    <a:lnTo>
                      <a:pt x="1873" y="691"/>
                    </a:lnTo>
                    <a:lnTo>
                      <a:pt x="1874" y="704"/>
                    </a:lnTo>
                    <a:lnTo>
                      <a:pt x="1873" y="712"/>
                    </a:lnTo>
                    <a:lnTo>
                      <a:pt x="1872" y="722"/>
                    </a:lnTo>
                    <a:lnTo>
                      <a:pt x="1869" y="731"/>
                    </a:lnTo>
                    <a:lnTo>
                      <a:pt x="1862" y="741"/>
                    </a:lnTo>
                    <a:lnTo>
                      <a:pt x="1853" y="751"/>
                    </a:lnTo>
                    <a:lnTo>
                      <a:pt x="1845" y="762"/>
                    </a:lnTo>
                    <a:lnTo>
                      <a:pt x="1835" y="773"/>
                    </a:lnTo>
                    <a:lnTo>
                      <a:pt x="1825" y="786"/>
                    </a:lnTo>
                    <a:lnTo>
                      <a:pt x="1814" y="801"/>
                    </a:lnTo>
                    <a:lnTo>
                      <a:pt x="1806" y="813"/>
                    </a:lnTo>
                    <a:lnTo>
                      <a:pt x="1799" y="823"/>
                    </a:lnTo>
                    <a:lnTo>
                      <a:pt x="1792" y="835"/>
                    </a:lnTo>
                    <a:lnTo>
                      <a:pt x="1787" y="847"/>
                    </a:lnTo>
                    <a:lnTo>
                      <a:pt x="1786" y="858"/>
                    </a:lnTo>
                    <a:lnTo>
                      <a:pt x="1787" y="861"/>
                    </a:lnTo>
                    <a:lnTo>
                      <a:pt x="1788" y="865"/>
                    </a:lnTo>
                    <a:lnTo>
                      <a:pt x="1791" y="869"/>
                    </a:lnTo>
                    <a:lnTo>
                      <a:pt x="1794" y="873"/>
                    </a:lnTo>
                    <a:lnTo>
                      <a:pt x="1796" y="875"/>
                    </a:lnTo>
                    <a:lnTo>
                      <a:pt x="1800" y="878"/>
                    </a:lnTo>
                    <a:lnTo>
                      <a:pt x="1811" y="882"/>
                    </a:lnTo>
                    <a:lnTo>
                      <a:pt x="1825" y="887"/>
                    </a:lnTo>
                    <a:lnTo>
                      <a:pt x="1839" y="890"/>
                    </a:lnTo>
                    <a:lnTo>
                      <a:pt x="1852" y="892"/>
                    </a:lnTo>
                    <a:lnTo>
                      <a:pt x="1864" y="889"/>
                    </a:lnTo>
                    <a:lnTo>
                      <a:pt x="1879" y="885"/>
                    </a:lnTo>
                    <a:lnTo>
                      <a:pt x="1892" y="879"/>
                    </a:lnTo>
                    <a:lnTo>
                      <a:pt x="1903" y="874"/>
                    </a:lnTo>
                    <a:lnTo>
                      <a:pt x="1911" y="865"/>
                    </a:lnTo>
                    <a:lnTo>
                      <a:pt x="1919" y="854"/>
                    </a:lnTo>
                    <a:lnTo>
                      <a:pt x="1927" y="842"/>
                    </a:lnTo>
                    <a:lnTo>
                      <a:pt x="1932" y="832"/>
                    </a:lnTo>
                    <a:lnTo>
                      <a:pt x="1935" y="819"/>
                    </a:lnTo>
                    <a:lnTo>
                      <a:pt x="1936" y="804"/>
                    </a:lnTo>
                    <a:lnTo>
                      <a:pt x="1939" y="792"/>
                    </a:lnTo>
                    <a:lnTo>
                      <a:pt x="1945" y="781"/>
                    </a:lnTo>
                    <a:lnTo>
                      <a:pt x="1951" y="769"/>
                    </a:lnTo>
                    <a:lnTo>
                      <a:pt x="1959" y="758"/>
                    </a:lnTo>
                    <a:lnTo>
                      <a:pt x="1961" y="755"/>
                    </a:lnTo>
                    <a:lnTo>
                      <a:pt x="1963" y="751"/>
                    </a:lnTo>
                    <a:lnTo>
                      <a:pt x="1966" y="747"/>
                    </a:lnTo>
                    <a:lnTo>
                      <a:pt x="1969" y="743"/>
                    </a:lnTo>
                    <a:lnTo>
                      <a:pt x="1973" y="742"/>
                    </a:lnTo>
                    <a:lnTo>
                      <a:pt x="1981" y="742"/>
                    </a:lnTo>
                    <a:lnTo>
                      <a:pt x="1990" y="743"/>
                    </a:lnTo>
                    <a:lnTo>
                      <a:pt x="1998" y="747"/>
                    </a:lnTo>
                    <a:lnTo>
                      <a:pt x="2005" y="754"/>
                    </a:lnTo>
                    <a:lnTo>
                      <a:pt x="2012" y="765"/>
                    </a:lnTo>
                    <a:lnTo>
                      <a:pt x="2017" y="774"/>
                    </a:lnTo>
                    <a:lnTo>
                      <a:pt x="2020" y="785"/>
                    </a:lnTo>
                    <a:lnTo>
                      <a:pt x="2023" y="800"/>
                    </a:lnTo>
                    <a:lnTo>
                      <a:pt x="2024" y="816"/>
                    </a:lnTo>
                    <a:lnTo>
                      <a:pt x="2025" y="828"/>
                    </a:lnTo>
                    <a:lnTo>
                      <a:pt x="2025" y="847"/>
                    </a:lnTo>
                    <a:lnTo>
                      <a:pt x="2023" y="870"/>
                    </a:lnTo>
                    <a:lnTo>
                      <a:pt x="2021" y="893"/>
                    </a:lnTo>
                    <a:lnTo>
                      <a:pt x="2020" y="912"/>
                    </a:lnTo>
                    <a:lnTo>
                      <a:pt x="2020" y="932"/>
                    </a:lnTo>
                    <a:lnTo>
                      <a:pt x="2019" y="955"/>
                    </a:lnTo>
                    <a:lnTo>
                      <a:pt x="2019" y="980"/>
                    </a:lnTo>
                    <a:lnTo>
                      <a:pt x="2020" y="1003"/>
                    </a:lnTo>
                    <a:lnTo>
                      <a:pt x="2021" y="1024"/>
                    </a:lnTo>
                    <a:lnTo>
                      <a:pt x="2024" y="1036"/>
                    </a:lnTo>
                    <a:lnTo>
                      <a:pt x="2029" y="1050"/>
                    </a:lnTo>
                    <a:lnTo>
                      <a:pt x="2034" y="1065"/>
                    </a:lnTo>
                    <a:lnTo>
                      <a:pt x="2038" y="1079"/>
                    </a:lnTo>
                    <a:lnTo>
                      <a:pt x="2038" y="1090"/>
                    </a:lnTo>
                    <a:lnTo>
                      <a:pt x="2036" y="1104"/>
                    </a:lnTo>
                    <a:lnTo>
                      <a:pt x="2035" y="1119"/>
                    </a:lnTo>
                    <a:lnTo>
                      <a:pt x="2038" y="1131"/>
                    </a:lnTo>
                    <a:lnTo>
                      <a:pt x="2043" y="1141"/>
                    </a:lnTo>
                    <a:lnTo>
                      <a:pt x="2051" y="1151"/>
                    </a:lnTo>
                    <a:lnTo>
                      <a:pt x="2062" y="1162"/>
                    </a:lnTo>
                    <a:lnTo>
                      <a:pt x="2070" y="1172"/>
                    </a:lnTo>
                    <a:lnTo>
                      <a:pt x="2081" y="1180"/>
                    </a:lnTo>
                    <a:lnTo>
                      <a:pt x="2093" y="1189"/>
                    </a:lnTo>
                    <a:lnTo>
                      <a:pt x="2106" y="1199"/>
                    </a:lnTo>
                    <a:lnTo>
                      <a:pt x="2116" y="1208"/>
                    </a:lnTo>
                    <a:lnTo>
                      <a:pt x="2125" y="1219"/>
                    </a:lnTo>
                    <a:lnTo>
                      <a:pt x="2137" y="1232"/>
                    </a:lnTo>
                    <a:lnTo>
                      <a:pt x="2147" y="1247"/>
                    </a:lnTo>
                    <a:lnTo>
                      <a:pt x="2155" y="1261"/>
                    </a:lnTo>
                    <a:lnTo>
                      <a:pt x="2159" y="1273"/>
                    </a:lnTo>
                    <a:lnTo>
                      <a:pt x="2163" y="1289"/>
                    </a:lnTo>
                    <a:lnTo>
                      <a:pt x="2166" y="1305"/>
                    </a:lnTo>
                    <a:lnTo>
                      <a:pt x="2167" y="132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sp>
            <p:nvSpPr>
              <p:cNvPr id="122" name="Groningen">
                <a:extLst>
                  <a:ext uri="{FF2B5EF4-FFF2-40B4-BE49-F238E27FC236}">
                    <a16:creationId xmlns:a16="http://schemas.microsoft.com/office/drawing/2014/main" id="{4E7B02F3-2BF1-2651-C49E-E3569A9AE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798" y="898965"/>
                <a:ext cx="1226264" cy="1222112"/>
              </a:xfrm>
              <a:custGeom>
                <a:avLst/>
                <a:gdLst>
                  <a:gd name="T0" fmla="*/ 2604 w 2658"/>
                  <a:gd name="T1" fmla="*/ 1954 h 2649"/>
                  <a:gd name="T2" fmla="*/ 2584 w 2658"/>
                  <a:gd name="T3" fmla="*/ 2162 h 2649"/>
                  <a:gd name="T4" fmla="*/ 2461 w 2658"/>
                  <a:gd name="T5" fmla="*/ 2358 h 2649"/>
                  <a:gd name="T6" fmla="*/ 2384 w 2658"/>
                  <a:gd name="T7" fmla="*/ 2454 h 2649"/>
                  <a:gd name="T8" fmla="*/ 2377 w 2658"/>
                  <a:gd name="T9" fmla="*/ 2617 h 2649"/>
                  <a:gd name="T10" fmla="*/ 2279 w 2658"/>
                  <a:gd name="T11" fmla="*/ 2531 h 2649"/>
                  <a:gd name="T12" fmla="*/ 2175 w 2658"/>
                  <a:gd name="T13" fmla="*/ 2461 h 2649"/>
                  <a:gd name="T14" fmla="*/ 2240 w 2658"/>
                  <a:gd name="T15" fmla="*/ 2327 h 2649"/>
                  <a:gd name="T16" fmla="*/ 2182 w 2658"/>
                  <a:gd name="T17" fmla="*/ 2275 h 2649"/>
                  <a:gd name="T18" fmla="*/ 2084 w 2658"/>
                  <a:gd name="T19" fmla="*/ 2133 h 2649"/>
                  <a:gd name="T20" fmla="*/ 1947 w 2658"/>
                  <a:gd name="T21" fmla="*/ 1970 h 2649"/>
                  <a:gd name="T22" fmla="*/ 1782 w 2658"/>
                  <a:gd name="T23" fmla="*/ 1809 h 2649"/>
                  <a:gd name="T24" fmla="*/ 1635 w 2658"/>
                  <a:gd name="T25" fmla="*/ 1669 h 2649"/>
                  <a:gd name="T26" fmla="*/ 1485 w 2658"/>
                  <a:gd name="T27" fmla="*/ 1518 h 2649"/>
                  <a:gd name="T28" fmla="*/ 1363 w 2658"/>
                  <a:gd name="T29" fmla="*/ 1462 h 2649"/>
                  <a:gd name="T30" fmla="*/ 1279 w 2658"/>
                  <a:gd name="T31" fmla="*/ 1472 h 2649"/>
                  <a:gd name="T32" fmla="*/ 1154 w 2658"/>
                  <a:gd name="T33" fmla="*/ 1456 h 2649"/>
                  <a:gd name="T34" fmla="*/ 987 w 2658"/>
                  <a:gd name="T35" fmla="*/ 1264 h 2649"/>
                  <a:gd name="T36" fmla="*/ 867 w 2658"/>
                  <a:gd name="T37" fmla="*/ 1147 h 2649"/>
                  <a:gd name="T38" fmla="*/ 753 w 2658"/>
                  <a:gd name="T39" fmla="*/ 1108 h 2649"/>
                  <a:gd name="T40" fmla="*/ 596 w 2658"/>
                  <a:gd name="T41" fmla="*/ 1219 h 2649"/>
                  <a:gd name="T42" fmla="*/ 487 w 2658"/>
                  <a:gd name="T43" fmla="*/ 1441 h 2649"/>
                  <a:gd name="T44" fmla="*/ 414 w 2658"/>
                  <a:gd name="T45" fmla="*/ 1599 h 2649"/>
                  <a:gd name="T46" fmla="*/ 330 w 2658"/>
                  <a:gd name="T47" fmla="*/ 1564 h 2649"/>
                  <a:gd name="T48" fmla="*/ 190 w 2658"/>
                  <a:gd name="T49" fmla="*/ 1481 h 2649"/>
                  <a:gd name="T50" fmla="*/ 43 w 2658"/>
                  <a:gd name="T51" fmla="*/ 1471 h 2649"/>
                  <a:gd name="T52" fmla="*/ 18 w 2658"/>
                  <a:gd name="T53" fmla="*/ 1287 h 2649"/>
                  <a:gd name="T54" fmla="*/ 123 w 2658"/>
                  <a:gd name="T55" fmla="*/ 1131 h 2649"/>
                  <a:gd name="T56" fmla="*/ 119 w 2658"/>
                  <a:gd name="T57" fmla="*/ 996 h 2649"/>
                  <a:gd name="T58" fmla="*/ 196 w 2658"/>
                  <a:gd name="T59" fmla="*/ 878 h 2649"/>
                  <a:gd name="T60" fmla="*/ 274 w 2658"/>
                  <a:gd name="T61" fmla="*/ 746 h 2649"/>
                  <a:gd name="T62" fmla="*/ 291 w 2658"/>
                  <a:gd name="T63" fmla="*/ 599 h 2649"/>
                  <a:gd name="T64" fmla="*/ 351 w 2658"/>
                  <a:gd name="T65" fmla="*/ 594 h 2649"/>
                  <a:gd name="T66" fmla="*/ 454 w 2658"/>
                  <a:gd name="T67" fmla="*/ 645 h 2649"/>
                  <a:gd name="T68" fmla="*/ 399 w 2658"/>
                  <a:gd name="T69" fmla="*/ 629 h 2649"/>
                  <a:gd name="T70" fmla="*/ 290 w 2658"/>
                  <a:gd name="T71" fmla="*/ 510 h 2649"/>
                  <a:gd name="T72" fmla="*/ 173 w 2658"/>
                  <a:gd name="T73" fmla="*/ 497 h 2649"/>
                  <a:gd name="T74" fmla="*/ 193 w 2658"/>
                  <a:gd name="T75" fmla="*/ 439 h 2649"/>
                  <a:gd name="T76" fmla="*/ 116 w 2658"/>
                  <a:gd name="T77" fmla="*/ 416 h 2649"/>
                  <a:gd name="T78" fmla="*/ 50 w 2658"/>
                  <a:gd name="T79" fmla="*/ 344 h 2649"/>
                  <a:gd name="T80" fmla="*/ 42 w 2658"/>
                  <a:gd name="T81" fmla="*/ 303 h 2649"/>
                  <a:gd name="T82" fmla="*/ 155 w 2658"/>
                  <a:gd name="T83" fmla="*/ 344 h 2649"/>
                  <a:gd name="T84" fmla="*/ 179 w 2658"/>
                  <a:gd name="T85" fmla="*/ 317 h 2649"/>
                  <a:gd name="T86" fmla="*/ 107 w 2658"/>
                  <a:gd name="T87" fmla="*/ 254 h 2649"/>
                  <a:gd name="T88" fmla="*/ 311 w 2658"/>
                  <a:gd name="T89" fmla="*/ 292 h 2649"/>
                  <a:gd name="T90" fmla="*/ 492 w 2658"/>
                  <a:gd name="T91" fmla="*/ 247 h 2649"/>
                  <a:gd name="T92" fmla="*/ 728 w 2658"/>
                  <a:gd name="T93" fmla="*/ 191 h 2649"/>
                  <a:gd name="T94" fmla="*/ 993 w 2658"/>
                  <a:gd name="T95" fmla="*/ 158 h 2649"/>
                  <a:gd name="T96" fmla="*/ 1240 w 2658"/>
                  <a:gd name="T97" fmla="*/ 32 h 2649"/>
                  <a:gd name="T98" fmla="*/ 1443 w 2658"/>
                  <a:gd name="T99" fmla="*/ 18 h 2649"/>
                  <a:gd name="T100" fmla="*/ 1608 w 2658"/>
                  <a:gd name="T101" fmla="*/ 12 h 2649"/>
                  <a:gd name="T102" fmla="*/ 1732 w 2658"/>
                  <a:gd name="T103" fmla="*/ 126 h 2649"/>
                  <a:gd name="T104" fmla="*/ 1782 w 2658"/>
                  <a:gd name="T105" fmla="*/ 352 h 2649"/>
                  <a:gd name="T106" fmla="*/ 1919 w 2658"/>
                  <a:gd name="T107" fmla="*/ 563 h 2649"/>
                  <a:gd name="T108" fmla="*/ 2113 w 2658"/>
                  <a:gd name="T109" fmla="*/ 652 h 2649"/>
                  <a:gd name="T110" fmla="*/ 2286 w 2658"/>
                  <a:gd name="T111" fmla="*/ 689 h 2649"/>
                  <a:gd name="T112" fmla="*/ 2307 w 2658"/>
                  <a:gd name="T113" fmla="*/ 832 h 2649"/>
                  <a:gd name="T114" fmla="*/ 2470 w 2658"/>
                  <a:gd name="T115" fmla="*/ 936 h 2649"/>
                  <a:gd name="T116" fmla="*/ 2615 w 2658"/>
                  <a:gd name="T117" fmla="*/ 986 h 2649"/>
                  <a:gd name="T118" fmla="*/ 2621 w 2658"/>
                  <a:gd name="T119" fmla="*/ 1161 h 2649"/>
                  <a:gd name="T120" fmla="*/ 2557 w 2658"/>
                  <a:gd name="T121" fmla="*/ 1341 h 2649"/>
                  <a:gd name="T122" fmla="*/ 2605 w 2658"/>
                  <a:gd name="T123" fmla="*/ 1499 h 2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58" h="2649">
                    <a:moveTo>
                      <a:pt x="2658" y="1784"/>
                    </a:moveTo>
                    <a:lnTo>
                      <a:pt x="2658" y="1803"/>
                    </a:lnTo>
                    <a:lnTo>
                      <a:pt x="2656" y="1825"/>
                    </a:lnTo>
                    <a:lnTo>
                      <a:pt x="2654" y="1848"/>
                    </a:lnTo>
                    <a:lnTo>
                      <a:pt x="2651" y="1871"/>
                    </a:lnTo>
                    <a:lnTo>
                      <a:pt x="2648" y="1888"/>
                    </a:lnTo>
                    <a:lnTo>
                      <a:pt x="2644" y="1900"/>
                    </a:lnTo>
                    <a:lnTo>
                      <a:pt x="2639" y="1915"/>
                    </a:lnTo>
                    <a:lnTo>
                      <a:pt x="2633" y="1926"/>
                    </a:lnTo>
                    <a:lnTo>
                      <a:pt x="2624" y="1935"/>
                    </a:lnTo>
                    <a:lnTo>
                      <a:pt x="2612" y="1945"/>
                    </a:lnTo>
                    <a:lnTo>
                      <a:pt x="2604" y="1954"/>
                    </a:lnTo>
                    <a:lnTo>
                      <a:pt x="2597" y="1968"/>
                    </a:lnTo>
                    <a:lnTo>
                      <a:pt x="2592" y="1985"/>
                    </a:lnTo>
                    <a:lnTo>
                      <a:pt x="2588" y="2003"/>
                    </a:lnTo>
                    <a:lnTo>
                      <a:pt x="2584" y="2020"/>
                    </a:lnTo>
                    <a:lnTo>
                      <a:pt x="2582" y="2035"/>
                    </a:lnTo>
                    <a:lnTo>
                      <a:pt x="2582" y="2051"/>
                    </a:lnTo>
                    <a:lnTo>
                      <a:pt x="2586" y="2071"/>
                    </a:lnTo>
                    <a:lnTo>
                      <a:pt x="2589" y="2092"/>
                    </a:lnTo>
                    <a:lnTo>
                      <a:pt x="2593" y="2112"/>
                    </a:lnTo>
                    <a:lnTo>
                      <a:pt x="2593" y="2128"/>
                    </a:lnTo>
                    <a:lnTo>
                      <a:pt x="2590" y="2143"/>
                    </a:lnTo>
                    <a:lnTo>
                      <a:pt x="2584" y="2162"/>
                    </a:lnTo>
                    <a:lnTo>
                      <a:pt x="2577" y="2179"/>
                    </a:lnTo>
                    <a:lnTo>
                      <a:pt x="2570" y="2197"/>
                    </a:lnTo>
                    <a:lnTo>
                      <a:pt x="2565" y="2211"/>
                    </a:lnTo>
                    <a:lnTo>
                      <a:pt x="2557" y="2228"/>
                    </a:lnTo>
                    <a:lnTo>
                      <a:pt x="2547" y="2247"/>
                    </a:lnTo>
                    <a:lnTo>
                      <a:pt x="2538" y="2265"/>
                    </a:lnTo>
                    <a:lnTo>
                      <a:pt x="2530" y="2280"/>
                    </a:lnTo>
                    <a:lnTo>
                      <a:pt x="2517" y="2295"/>
                    </a:lnTo>
                    <a:lnTo>
                      <a:pt x="2504" y="2311"/>
                    </a:lnTo>
                    <a:lnTo>
                      <a:pt x="2488" y="2329"/>
                    </a:lnTo>
                    <a:lnTo>
                      <a:pt x="2473" y="2345"/>
                    </a:lnTo>
                    <a:lnTo>
                      <a:pt x="2461" y="2358"/>
                    </a:lnTo>
                    <a:lnTo>
                      <a:pt x="2453" y="2366"/>
                    </a:lnTo>
                    <a:lnTo>
                      <a:pt x="2443" y="2377"/>
                    </a:lnTo>
                    <a:lnTo>
                      <a:pt x="2433" y="2388"/>
                    </a:lnTo>
                    <a:lnTo>
                      <a:pt x="2425" y="2395"/>
                    </a:lnTo>
                    <a:lnTo>
                      <a:pt x="2416" y="2397"/>
                    </a:lnTo>
                    <a:lnTo>
                      <a:pt x="2406" y="2399"/>
                    </a:lnTo>
                    <a:lnTo>
                      <a:pt x="2399" y="2403"/>
                    </a:lnTo>
                    <a:lnTo>
                      <a:pt x="2394" y="2411"/>
                    </a:lnTo>
                    <a:lnTo>
                      <a:pt x="2389" y="2423"/>
                    </a:lnTo>
                    <a:lnTo>
                      <a:pt x="2385" y="2435"/>
                    </a:lnTo>
                    <a:lnTo>
                      <a:pt x="2384" y="2445"/>
                    </a:lnTo>
                    <a:lnTo>
                      <a:pt x="2384" y="2454"/>
                    </a:lnTo>
                    <a:lnTo>
                      <a:pt x="2385" y="2463"/>
                    </a:lnTo>
                    <a:lnTo>
                      <a:pt x="2388" y="2474"/>
                    </a:lnTo>
                    <a:lnTo>
                      <a:pt x="2388" y="2482"/>
                    </a:lnTo>
                    <a:lnTo>
                      <a:pt x="2384" y="2497"/>
                    </a:lnTo>
                    <a:lnTo>
                      <a:pt x="2379" y="2513"/>
                    </a:lnTo>
                    <a:lnTo>
                      <a:pt x="2372" y="2531"/>
                    </a:lnTo>
                    <a:lnTo>
                      <a:pt x="2369" y="2544"/>
                    </a:lnTo>
                    <a:lnTo>
                      <a:pt x="2369" y="2558"/>
                    </a:lnTo>
                    <a:lnTo>
                      <a:pt x="2372" y="2573"/>
                    </a:lnTo>
                    <a:lnTo>
                      <a:pt x="2375" y="2589"/>
                    </a:lnTo>
                    <a:lnTo>
                      <a:pt x="2377" y="2604"/>
                    </a:lnTo>
                    <a:lnTo>
                      <a:pt x="2377" y="2617"/>
                    </a:lnTo>
                    <a:lnTo>
                      <a:pt x="2373" y="2626"/>
                    </a:lnTo>
                    <a:lnTo>
                      <a:pt x="2367" y="2639"/>
                    </a:lnTo>
                    <a:lnTo>
                      <a:pt x="2360" y="2649"/>
                    </a:lnTo>
                    <a:lnTo>
                      <a:pt x="2350" y="2634"/>
                    </a:lnTo>
                    <a:lnTo>
                      <a:pt x="2338" y="2621"/>
                    </a:lnTo>
                    <a:lnTo>
                      <a:pt x="2327" y="2608"/>
                    </a:lnTo>
                    <a:lnTo>
                      <a:pt x="2321" y="2597"/>
                    </a:lnTo>
                    <a:lnTo>
                      <a:pt x="2313" y="2583"/>
                    </a:lnTo>
                    <a:lnTo>
                      <a:pt x="2305" y="2568"/>
                    </a:lnTo>
                    <a:lnTo>
                      <a:pt x="2296" y="2552"/>
                    </a:lnTo>
                    <a:lnTo>
                      <a:pt x="2288" y="2540"/>
                    </a:lnTo>
                    <a:lnTo>
                      <a:pt x="2279" y="2531"/>
                    </a:lnTo>
                    <a:lnTo>
                      <a:pt x="2270" y="2520"/>
                    </a:lnTo>
                    <a:lnTo>
                      <a:pt x="2257" y="2509"/>
                    </a:lnTo>
                    <a:lnTo>
                      <a:pt x="2248" y="2502"/>
                    </a:lnTo>
                    <a:lnTo>
                      <a:pt x="2237" y="2501"/>
                    </a:lnTo>
                    <a:lnTo>
                      <a:pt x="2226" y="2501"/>
                    </a:lnTo>
                    <a:lnTo>
                      <a:pt x="2217" y="2500"/>
                    </a:lnTo>
                    <a:lnTo>
                      <a:pt x="2206" y="2497"/>
                    </a:lnTo>
                    <a:lnTo>
                      <a:pt x="2194" y="2492"/>
                    </a:lnTo>
                    <a:lnTo>
                      <a:pt x="2183" y="2485"/>
                    </a:lnTo>
                    <a:lnTo>
                      <a:pt x="2177" y="2478"/>
                    </a:lnTo>
                    <a:lnTo>
                      <a:pt x="2174" y="2470"/>
                    </a:lnTo>
                    <a:lnTo>
                      <a:pt x="2175" y="2461"/>
                    </a:lnTo>
                    <a:lnTo>
                      <a:pt x="2177" y="2451"/>
                    </a:lnTo>
                    <a:lnTo>
                      <a:pt x="2179" y="2443"/>
                    </a:lnTo>
                    <a:lnTo>
                      <a:pt x="2181" y="2428"/>
                    </a:lnTo>
                    <a:lnTo>
                      <a:pt x="2183" y="2411"/>
                    </a:lnTo>
                    <a:lnTo>
                      <a:pt x="2187" y="2393"/>
                    </a:lnTo>
                    <a:lnTo>
                      <a:pt x="2193" y="2380"/>
                    </a:lnTo>
                    <a:lnTo>
                      <a:pt x="2199" y="2369"/>
                    </a:lnTo>
                    <a:lnTo>
                      <a:pt x="2210" y="2358"/>
                    </a:lnTo>
                    <a:lnTo>
                      <a:pt x="2220" y="2349"/>
                    </a:lnTo>
                    <a:lnTo>
                      <a:pt x="2225" y="2342"/>
                    </a:lnTo>
                    <a:lnTo>
                      <a:pt x="2233" y="2335"/>
                    </a:lnTo>
                    <a:lnTo>
                      <a:pt x="2240" y="2327"/>
                    </a:lnTo>
                    <a:lnTo>
                      <a:pt x="2245" y="2321"/>
                    </a:lnTo>
                    <a:lnTo>
                      <a:pt x="2245" y="2313"/>
                    </a:lnTo>
                    <a:lnTo>
                      <a:pt x="2245" y="2304"/>
                    </a:lnTo>
                    <a:lnTo>
                      <a:pt x="2243" y="2298"/>
                    </a:lnTo>
                    <a:lnTo>
                      <a:pt x="2236" y="2296"/>
                    </a:lnTo>
                    <a:lnTo>
                      <a:pt x="2229" y="2296"/>
                    </a:lnTo>
                    <a:lnTo>
                      <a:pt x="2221" y="2298"/>
                    </a:lnTo>
                    <a:lnTo>
                      <a:pt x="2216" y="2298"/>
                    </a:lnTo>
                    <a:lnTo>
                      <a:pt x="2206" y="2294"/>
                    </a:lnTo>
                    <a:lnTo>
                      <a:pt x="2198" y="2287"/>
                    </a:lnTo>
                    <a:lnTo>
                      <a:pt x="2189" y="2280"/>
                    </a:lnTo>
                    <a:lnTo>
                      <a:pt x="2182" y="2275"/>
                    </a:lnTo>
                    <a:lnTo>
                      <a:pt x="2173" y="2268"/>
                    </a:lnTo>
                    <a:lnTo>
                      <a:pt x="2162" y="2259"/>
                    </a:lnTo>
                    <a:lnTo>
                      <a:pt x="2154" y="2251"/>
                    </a:lnTo>
                    <a:lnTo>
                      <a:pt x="2143" y="2240"/>
                    </a:lnTo>
                    <a:lnTo>
                      <a:pt x="2132" y="2225"/>
                    </a:lnTo>
                    <a:lnTo>
                      <a:pt x="2121" y="2210"/>
                    </a:lnTo>
                    <a:lnTo>
                      <a:pt x="2111" y="2195"/>
                    </a:lnTo>
                    <a:lnTo>
                      <a:pt x="2104" y="2183"/>
                    </a:lnTo>
                    <a:lnTo>
                      <a:pt x="2098" y="2172"/>
                    </a:lnTo>
                    <a:lnTo>
                      <a:pt x="2093" y="2158"/>
                    </a:lnTo>
                    <a:lnTo>
                      <a:pt x="2088" y="2144"/>
                    </a:lnTo>
                    <a:lnTo>
                      <a:pt x="2084" y="2133"/>
                    </a:lnTo>
                    <a:lnTo>
                      <a:pt x="2075" y="2124"/>
                    </a:lnTo>
                    <a:lnTo>
                      <a:pt x="2065" y="2113"/>
                    </a:lnTo>
                    <a:lnTo>
                      <a:pt x="2054" y="2104"/>
                    </a:lnTo>
                    <a:lnTo>
                      <a:pt x="2046" y="2094"/>
                    </a:lnTo>
                    <a:lnTo>
                      <a:pt x="2035" y="2081"/>
                    </a:lnTo>
                    <a:lnTo>
                      <a:pt x="2023" y="2062"/>
                    </a:lnTo>
                    <a:lnTo>
                      <a:pt x="2012" y="2043"/>
                    </a:lnTo>
                    <a:lnTo>
                      <a:pt x="2000" y="2026"/>
                    </a:lnTo>
                    <a:lnTo>
                      <a:pt x="1991" y="2012"/>
                    </a:lnTo>
                    <a:lnTo>
                      <a:pt x="1978" y="1999"/>
                    </a:lnTo>
                    <a:lnTo>
                      <a:pt x="1964" y="1984"/>
                    </a:lnTo>
                    <a:lnTo>
                      <a:pt x="1947" y="1970"/>
                    </a:lnTo>
                    <a:lnTo>
                      <a:pt x="1935" y="1958"/>
                    </a:lnTo>
                    <a:lnTo>
                      <a:pt x="1921" y="1947"/>
                    </a:lnTo>
                    <a:lnTo>
                      <a:pt x="1904" y="1937"/>
                    </a:lnTo>
                    <a:lnTo>
                      <a:pt x="1887" y="1925"/>
                    </a:lnTo>
                    <a:lnTo>
                      <a:pt x="1869" y="1912"/>
                    </a:lnTo>
                    <a:lnTo>
                      <a:pt x="1857" y="1902"/>
                    </a:lnTo>
                    <a:lnTo>
                      <a:pt x="1844" y="1887"/>
                    </a:lnTo>
                    <a:lnTo>
                      <a:pt x="1832" y="1869"/>
                    </a:lnTo>
                    <a:lnTo>
                      <a:pt x="1818" y="1849"/>
                    </a:lnTo>
                    <a:lnTo>
                      <a:pt x="1805" y="1830"/>
                    </a:lnTo>
                    <a:lnTo>
                      <a:pt x="1792" y="1817"/>
                    </a:lnTo>
                    <a:lnTo>
                      <a:pt x="1782" y="1809"/>
                    </a:lnTo>
                    <a:lnTo>
                      <a:pt x="1768" y="1801"/>
                    </a:lnTo>
                    <a:lnTo>
                      <a:pt x="1755" y="1793"/>
                    </a:lnTo>
                    <a:lnTo>
                      <a:pt x="1744" y="1786"/>
                    </a:lnTo>
                    <a:lnTo>
                      <a:pt x="1732" y="1775"/>
                    </a:lnTo>
                    <a:lnTo>
                      <a:pt x="1718" y="1762"/>
                    </a:lnTo>
                    <a:lnTo>
                      <a:pt x="1705" y="1748"/>
                    </a:lnTo>
                    <a:lnTo>
                      <a:pt x="1693" y="1735"/>
                    </a:lnTo>
                    <a:lnTo>
                      <a:pt x="1683" y="1722"/>
                    </a:lnTo>
                    <a:lnTo>
                      <a:pt x="1673" y="1712"/>
                    </a:lnTo>
                    <a:lnTo>
                      <a:pt x="1659" y="1697"/>
                    </a:lnTo>
                    <a:lnTo>
                      <a:pt x="1647" y="1682"/>
                    </a:lnTo>
                    <a:lnTo>
                      <a:pt x="1635" y="1669"/>
                    </a:lnTo>
                    <a:lnTo>
                      <a:pt x="1625" y="1656"/>
                    </a:lnTo>
                    <a:lnTo>
                      <a:pt x="1615" y="1642"/>
                    </a:lnTo>
                    <a:lnTo>
                      <a:pt x="1604" y="1624"/>
                    </a:lnTo>
                    <a:lnTo>
                      <a:pt x="1592" y="1605"/>
                    </a:lnTo>
                    <a:lnTo>
                      <a:pt x="1582" y="1592"/>
                    </a:lnTo>
                    <a:lnTo>
                      <a:pt x="1570" y="1581"/>
                    </a:lnTo>
                    <a:lnTo>
                      <a:pt x="1557" y="1569"/>
                    </a:lnTo>
                    <a:lnTo>
                      <a:pt x="1540" y="1555"/>
                    </a:lnTo>
                    <a:lnTo>
                      <a:pt x="1526" y="1545"/>
                    </a:lnTo>
                    <a:lnTo>
                      <a:pt x="1514" y="1535"/>
                    </a:lnTo>
                    <a:lnTo>
                      <a:pt x="1500" y="1527"/>
                    </a:lnTo>
                    <a:lnTo>
                      <a:pt x="1485" y="1518"/>
                    </a:lnTo>
                    <a:lnTo>
                      <a:pt x="1470" y="1508"/>
                    </a:lnTo>
                    <a:lnTo>
                      <a:pt x="1458" y="1502"/>
                    </a:lnTo>
                    <a:lnTo>
                      <a:pt x="1443" y="1495"/>
                    </a:lnTo>
                    <a:lnTo>
                      <a:pt x="1427" y="1487"/>
                    </a:lnTo>
                    <a:lnTo>
                      <a:pt x="1411" y="1480"/>
                    </a:lnTo>
                    <a:lnTo>
                      <a:pt x="1398" y="1473"/>
                    </a:lnTo>
                    <a:lnTo>
                      <a:pt x="1391" y="1469"/>
                    </a:lnTo>
                    <a:lnTo>
                      <a:pt x="1383" y="1464"/>
                    </a:lnTo>
                    <a:lnTo>
                      <a:pt x="1375" y="1460"/>
                    </a:lnTo>
                    <a:lnTo>
                      <a:pt x="1368" y="1458"/>
                    </a:lnTo>
                    <a:lnTo>
                      <a:pt x="1365" y="1460"/>
                    </a:lnTo>
                    <a:lnTo>
                      <a:pt x="1363" y="1462"/>
                    </a:lnTo>
                    <a:lnTo>
                      <a:pt x="1360" y="1467"/>
                    </a:lnTo>
                    <a:lnTo>
                      <a:pt x="1357" y="1469"/>
                    </a:lnTo>
                    <a:lnTo>
                      <a:pt x="1356" y="1472"/>
                    </a:lnTo>
                    <a:lnTo>
                      <a:pt x="1346" y="1479"/>
                    </a:lnTo>
                    <a:lnTo>
                      <a:pt x="1334" y="1487"/>
                    </a:lnTo>
                    <a:lnTo>
                      <a:pt x="1322" y="1493"/>
                    </a:lnTo>
                    <a:lnTo>
                      <a:pt x="1311" y="1495"/>
                    </a:lnTo>
                    <a:lnTo>
                      <a:pt x="1303" y="1491"/>
                    </a:lnTo>
                    <a:lnTo>
                      <a:pt x="1297" y="1484"/>
                    </a:lnTo>
                    <a:lnTo>
                      <a:pt x="1290" y="1476"/>
                    </a:lnTo>
                    <a:lnTo>
                      <a:pt x="1283" y="1472"/>
                    </a:lnTo>
                    <a:lnTo>
                      <a:pt x="1279" y="1472"/>
                    </a:lnTo>
                    <a:lnTo>
                      <a:pt x="1275" y="1473"/>
                    </a:lnTo>
                    <a:lnTo>
                      <a:pt x="1272" y="1475"/>
                    </a:lnTo>
                    <a:lnTo>
                      <a:pt x="1268" y="1475"/>
                    </a:lnTo>
                    <a:lnTo>
                      <a:pt x="1266" y="1476"/>
                    </a:lnTo>
                    <a:lnTo>
                      <a:pt x="1255" y="1477"/>
                    </a:lnTo>
                    <a:lnTo>
                      <a:pt x="1241" y="1479"/>
                    </a:lnTo>
                    <a:lnTo>
                      <a:pt x="1232" y="1479"/>
                    </a:lnTo>
                    <a:lnTo>
                      <a:pt x="1216" y="1477"/>
                    </a:lnTo>
                    <a:lnTo>
                      <a:pt x="1195" y="1475"/>
                    </a:lnTo>
                    <a:lnTo>
                      <a:pt x="1177" y="1471"/>
                    </a:lnTo>
                    <a:lnTo>
                      <a:pt x="1163" y="1465"/>
                    </a:lnTo>
                    <a:lnTo>
                      <a:pt x="1154" y="1456"/>
                    </a:lnTo>
                    <a:lnTo>
                      <a:pt x="1144" y="1444"/>
                    </a:lnTo>
                    <a:lnTo>
                      <a:pt x="1138" y="1430"/>
                    </a:lnTo>
                    <a:lnTo>
                      <a:pt x="1131" y="1419"/>
                    </a:lnTo>
                    <a:lnTo>
                      <a:pt x="1119" y="1402"/>
                    </a:lnTo>
                    <a:lnTo>
                      <a:pt x="1105" y="1380"/>
                    </a:lnTo>
                    <a:lnTo>
                      <a:pt x="1090" y="1359"/>
                    </a:lnTo>
                    <a:lnTo>
                      <a:pt x="1076" y="1339"/>
                    </a:lnTo>
                    <a:lnTo>
                      <a:pt x="1063" y="1322"/>
                    </a:lnTo>
                    <a:lnTo>
                      <a:pt x="1047" y="1309"/>
                    </a:lnTo>
                    <a:lnTo>
                      <a:pt x="1027" y="1294"/>
                    </a:lnTo>
                    <a:lnTo>
                      <a:pt x="1005" y="1279"/>
                    </a:lnTo>
                    <a:lnTo>
                      <a:pt x="987" y="1264"/>
                    </a:lnTo>
                    <a:lnTo>
                      <a:pt x="972" y="1251"/>
                    </a:lnTo>
                    <a:lnTo>
                      <a:pt x="964" y="1242"/>
                    </a:lnTo>
                    <a:lnTo>
                      <a:pt x="957" y="1229"/>
                    </a:lnTo>
                    <a:lnTo>
                      <a:pt x="950" y="1217"/>
                    </a:lnTo>
                    <a:lnTo>
                      <a:pt x="945" y="1208"/>
                    </a:lnTo>
                    <a:lnTo>
                      <a:pt x="937" y="1196"/>
                    </a:lnTo>
                    <a:lnTo>
                      <a:pt x="929" y="1184"/>
                    </a:lnTo>
                    <a:lnTo>
                      <a:pt x="921" y="1173"/>
                    </a:lnTo>
                    <a:lnTo>
                      <a:pt x="908" y="1165"/>
                    </a:lnTo>
                    <a:lnTo>
                      <a:pt x="894" y="1158"/>
                    </a:lnTo>
                    <a:lnTo>
                      <a:pt x="879" y="1151"/>
                    </a:lnTo>
                    <a:lnTo>
                      <a:pt x="867" y="1147"/>
                    </a:lnTo>
                    <a:lnTo>
                      <a:pt x="857" y="1147"/>
                    </a:lnTo>
                    <a:lnTo>
                      <a:pt x="848" y="1147"/>
                    </a:lnTo>
                    <a:lnTo>
                      <a:pt x="838" y="1149"/>
                    </a:lnTo>
                    <a:lnTo>
                      <a:pt x="830" y="1149"/>
                    </a:lnTo>
                    <a:lnTo>
                      <a:pt x="818" y="1146"/>
                    </a:lnTo>
                    <a:lnTo>
                      <a:pt x="805" y="1141"/>
                    </a:lnTo>
                    <a:lnTo>
                      <a:pt x="791" y="1134"/>
                    </a:lnTo>
                    <a:lnTo>
                      <a:pt x="782" y="1128"/>
                    </a:lnTo>
                    <a:lnTo>
                      <a:pt x="775" y="1123"/>
                    </a:lnTo>
                    <a:lnTo>
                      <a:pt x="767" y="1116"/>
                    </a:lnTo>
                    <a:lnTo>
                      <a:pt x="760" y="1111"/>
                    </a:lnTo>
                    <a:lnTo>
                      <a:pt x="753" y="1108"/>
                    </a:lnTo>
                    <a:lnTo>
                      <a:pt x="743" y="1111"/>
                    </a:lnTo>
                    <a:lnTo>
                      <a:pt x="731" y="1116"/>
                    </a:lnTo>
                    <a:lnTo>
                      <a:pt x="720" y="1124"/>
                    </a:lnTo>
                    <a:lnTo>
                      <a:pt x="712" y="1131"/>
                    </a:lnTo>
                    <a:lnTo>
                      <a:pt x="698" y="1142"/>
                    </a:lnTo>
                    <a:lnTo>
                      <a:pt x="683" y="1154"/>
                    </a:lnTo>
                    <a:lnTo>
                      <a:pt x="669" y="1167"/>
                    </a:lnTo>
                    <a:lnTo>
                      <a:pt x="656" y="1178"/>
                    </a:lnTo>
                    <a:lnTo>
                      <a:pt x="643" y="1188"/>
                    </a:lnTo>
                    <a:lnTo>
                      <a:pt x="628" y="1197"/>
                    </a:lnTo>
                    <a:lnTo>
                      <a:pt x="611" y="1208"/>
                    </a:lnTo>
                    <a:lnTo>
                      <a:pt x="596" y="1219"/>
                    </a:lnTo>
                    <a:lnTo>
                      <a:pt x="585" y="1229"/>
                    </a:lnTo>
                    <a:lnTo>
                      <a:pt x="576" y="1240"/>
                    </a:lnTo>
                    <a:lnTo>
                      <a:pt x="566" y="1255"/>
                    </a:lnTo>
                    <a:lnTo>
                      <a:pt x="557" y="1271"/>
                    </a:lnTo>
                    <a:lnTo>
                      <a:pt x="550" y="1283"/>
                    </a:lnTo>
                    <a:lnTo>
                      <a:pt x="539" y="1304"/>
                    </a:lnTo>
                    <a:lnTo>
                      <a:pt x="528" y="1326"/>
                    </a:lnTo>
                    <a:lnTo>
                      <a:pt x="516" y="1352"/>
                    </a:lnTo>
                    <a:lnTo>
                      <a:pt x="506" y="1378"/>
                    </a:lnTo>
                    <a:lnTo>
                      <a:pt x="499" y="1398"/>
                    </a:lnTo>
                    <a:lnTo>
                      <a:pt x="492" y="1418"/>
                    </a:lnTo>
                    <a:lnTo>
                      <a:pt x="487" y="1441"/>
                    </a:lnTo>
                    <a:lnTo>
                      <a:pt x="481" y="1465"/>
                    </a:lnTo>
                    <a:lnTo>
                      <a:pt x="476" y="1485"/>
                    </a:lnTo>
                    <a:lnTo>
                      <a:pt x="470" y="1500"/>
                    </a:lnTo>
                    <a:lnTo>
                      <a:pt x="464" y="1518"/>
                    </a:lnTo>
                    <a:lnTo>
                      <a:pt x="457" y="1535"/>
                    </a:lnTo>
                    <a:lnTo>
                      <a:pt x="452" y="1549"/>
                    </a:lnTo>
                    <a:lnTo>
                      <a:pt x="446" y="1558"/>
                    </a:lnTo>
                    <a:lnTo>
                      <a:pt x="441" y="1570"/>
                    </a:lnTo>
                    <a:lnTo>
                      <a:pt x="435" y="1582"/>
                    </a:lnTo>
                    <a:lnTo>
                      <a:pt x="427" y="1593"/>
                    </a:lnTo>
                    <a:lnTo>
                      <a:pt x="421" y="1599"/>
                    </a:lnTo>
                    <a:lnTo>
                      <a:pt x="414" y="1599"/>
                    </a:lnTo>
                    <a:lnTo>
                      <a:pt x="406" y="1595"/>
                    </a:lnTo>
                    <a:lnTo>
                      <a:pt x="398" y="1590"/>
                    </a:lnTo>
                    <a:lnTo>
                      <a:pt x="391" y="1588"/>
                    </a:lnTo>
                    <a:lnTo>
                      <a:pt x="377" y="1585"/>
                    </a:lnTo>
                    <a:lnTo>
                      <a:pt x="361" y="1584"/>
                    </a:lnTo>
                    <a:lnTo>
                      <a:pt x="361" y="1581"/>
                    </a:lnTo>
                    <a:lnTo>
                      <a:pt x="359" y="1578"/>
                    </a:lnTo>
                    <a:lnTo>
                      <a:pt x="355" y="1577"/>
                    </a:lnTo>
                    <a:lnTo>
                      <a:pt x="349" y="1574"/>
                    </a:lnTo>
                    <a:lnTo>
                      <a:pt x="345" y="1572"/>
                    </a:lnTo>
                    <a:lnTo>
                      <a:pt x="342" y="1570"/>
                    </a:lnTo>
                    <a:lnTo>
                      <a:pt x="330" y="1564"/>
                    </a:lnTo>
                    <a:lnTo>
                      <a:pt x="317" y="1555"/>
                    </a:lnTo>
                    <a:lnTo>
                      <a:pt x="303" y="1547"/>
                    </a:lnTo>
                    <a:lnTo>
                      <a:pt x="294" y="1541"/>
                    </a:lnTo>
                    <a:lnTo>
                      <a:pt x="284" y="1531"/>
                    </a:lnTo>
                    <a:lnTo>
                      <a:pt x="275" y="1520"/>
                    </a:lnTo>
                    <a:lnTo>
                      <a:pt x="264" y="1508"/>
                    </a:lnTo>
                    <a:lnTo>
                      <a:pt x="256" y="1500"/>
                    </a:lnTo>
                    <a:lnTo>
                      <a:pt x="244" y="1493"/>
                    </a:lnTo>
                    <a:lnTo>
                      <a:pt x="231" y="1488"/>
                    </a:lnTo>
                    <a:lnTo>
                      <a:pt x="218" y="1484"/>
                    </a:lnTo>
                    <a:lnTo>
                      <a:pt x="205" y="1483"/>
                    </a:lnTo>
                    <a:lnTo>
                      <a:pt x="190" y="1481"/>
                    </a:lnTo>
                    <a:lnTo>
                      <a:pt x="175" y="1481"/>
                    </a:lnTo>
                    <a:lnTo>
                      <a:pt x="163" y="1483"/>
                    </a:lnTo>
                    <a:lnTo>
                      <a:pt x="152" y="1484"/>
                    </a:lnTo>
                    <a:lnTo>
                      <a:pt x="139" y="1488"/>
                    </a:lnTo>
                    <a:lnTo>
                      <a:pt x="130" y="1489"/>
                    </a:lnTo>
                    <a:lnTo>
                      <a:pt x="117" y="1491"/>
                    </a:lnTo>
                    <a:lnTo>
                      <a:pt x="104" y="1492"/>
                    </a:lnTo>
                    <a:lnTo>
                      <a:pt x="89" y="1492"/>
                    </a:lnTo>
                    <a:lnTo>
                      <a:pt x="76" y="1492"/>
                    </a:lnTo>
                    <a:lnTo>
                      <a:pt x="65" y="1489"/>
                    </a:lnTo>
                    <a:lnTo>
                      <a:pt x="54" y="1481"/>
                    </a:lnTo>
                    <a:lnTo>
                      <a:pt x="43" y="1471"/>
                    </a:lnTo>
                    <a:lnTo>
                      <a:pt x="34" y="1457"/>
                    </a:lnTo>
                    <a:lnTo>
                      <a:pt x="27" y="1446"/>
                    </a:lnTo>
                    <a:lnTo>
                      <a:pt x="19" y="1434"/>
                    </a:lnTo>
                    <a:lnTo>
                      <a:pt x="12" y="1421"/>
                    </a:lnTo>
                    <a:lnTo>
                      <a:pt x="6" y="1405"/>
                    </a:lnTo>
                    <a:lnTo>
                      <a:pt x="3" y="1392"/>
                    </a:lnTo>
                    <a:lnTo>
                      <a:pt x="0" y="1376"/>
                    </a:lnTo>
                    <a:lnTo>
                      <a:pt x="0" y="1356"/>
                    </a:lnTo>
                    <a:lnTo>
                      <a:pt x="3" y="1337"/>
                    </a:lnTo>
                    <a:lnTo>
                      <a:pt x="6" y="1321"/>
                    </a:lnTo>
                    <a:lnTo>
                      <a:pt x="10" y="1306"/>
                    </a:lnTo>
                    <a:lnTo>
                      <a:pt x="18" y="1287"/>
                    </a:lnTo>
                    <a:lnTo>
                      <a:pt x="27" y="1270"/>
                    </a:lnTo>
                    <a:lnTo>
                      <a:pt x="35" y="1256"/>
                    </a:lnTo>
                    <a:lnTo>
                      <a:pt x="45" y="1244"/>
                    </a:lnTo>
                    <a:lnTo>
                      <a:pt x="57" y="1229"/>
                    </a:lnTo>
                    <a:lnTo>
                      <a:pt x="69" y="1216"/>
                    </a:lnTo>
                    <a:lnTo>
                      <a:pt x="80" y="1204"/>
                    </a:lnTo>
                    <a:lnTo>
                      <a:pt x="86" y="1190"/>
                    </a:lnTo>
                    <a:lnTo>
                      <a:pt x="96" y="1176"/>
                    </a:lnTo>
                    <a:lnTo>
                      <a:pt x="104" y="1162"/>
                    </a:lnTo>
                    <a:lnTo>
                      <a:pt x="109" y="1153"/>
                    </a:lnTo>
                    <a:lnTo>
                      <a:pt x="116" y="1142"/>
                    </a:lnTo>
                    <a:lnTo>
                      <a:pt x="123" y="1131"/>
                    </a:lnTo>
                    <a:lnTo>
                      <a:pt x="128" y="1122"/>
                    </a:lnTo>
                    <a:lnTo>
                      <a:pt x="134" y="1110"/>
                    </a:lnTo>
                    <a:lnTo>
                      <a:pt x="139" y="1095"/>
                    </a:lnTo>
                    <a:lnTo>
                      <a:pt x="144" y="1081"/>
                    </a:lnTo>
                    <a:lnTo>
                      <a:pt x="146" y="1069"/>
                    </a:lnTo>
                    <a:lnTo>
                      <a:pt x="148" y="1056"/>
                    </a:lnTo>
                    <a:lnTo>
                      <a:pt x="150" y="1041"/>
                    </a:lnTo>
                    <a:lnTo>
                      <a:pt x="150" y="1030"/>
                    </a:lnTo>
                    <a:lnTo>
                      <a:pt x="144" y="1022"/>
                    </a:lnTo>
                    <a:lnTo>
                      <a:pt x="136" y="1014"/>
                    </a:lnTo>
                    <a:lnTo>
                      <a:pt x="127" y="1004"/>
                    </a:lnTo>
                    <a:lnTo>
                      <a:pt x="119" y="996"/>
                    </a:lnTo>
                    <a:lnTo>
                      <a:pt x="116" y="988"/>
                    </a:lnTo>
                    <a:lnTo>
                      <a:pt x="116" y="980"/>
                    </a:lnTo>
                    <a:lnTo>
                      <a:pt x="120" y="971"/>
                    </a:lnTo>
                    <a:lnTo>
                      <a:pt x="127" y="961"/>
                    </a:lnTo>
                    <a:lnTo>
                      <a:pt x="132" y="955"/>
                    </a:lnTo>
                    <a:lnTo>
                      <a:pt x="142" y="947"/>
                    </a:lnTo>
                    <a:lnTo>
                      <a:pt x="156" y="940"/>
                    </a:lnTo>
                    <a:lnTo>
                      <a:pt x="167" y="932"/>
                    </a:lnTo>
                    <a:lnTo>
                      <a:pt x="174" y="921"/>
                    </a:lnTo>
                    <a:lnTo>
                      <a:pt x="182" y="906"/>
                    </a:lnTo>
                    <a:lnTo>
                      <a:pt x="189" y="890"/>
                    </a:lnTo>
                    <a:lnTo>
                      <a:pt x="196" y="878"/>
                    </a:lnTo>
                    <a:lnTo>
                      <a:pt x="200" y="864"/>
                    </a:lnTo>
                    <a:lnTo>
                      <a:pt x="204" y="848"/>
                    </a:lnTo>
                    <a:lnTo>
                      <a:pt x="208" y="832"/>
                    </a:lnTo>
                    <a:lnTo>
                      <a:pt x="213" y="819"/>
                    </a:lnTo>
                    <a:lnTo>
                      <a:pt x="217" y="808"/>
                    </a:lnTo>
                    <a:lnTo>
                      <a:pt x="223" y="794"/>
                    </a:lnTo>
                    <a:lnTo>
                      <a:pt x="229" y="781"/>
                    </a:lnTo>
                    <a:lnTo>
                      <a:pt x="237" y="771"/>
                    </a:lnTo>
                    <a:lnTo>
                      <a:pt x="245" y="765"/>
                    </a:lnTo>
                    <a:lnTo>
                      <a:pt x="258" y="758"/>
                    </a:lnTo>
                    <a:lnTo>
                      <a:pt x="267" y="753"/>
                    </a:lnTo>
                    <a:lnTo>
                      <a:pt x="274" y="746"/>
                    </a:lnTo>
                    <a:lnTo>
                      <a:pt x="282" y="736"/>
                    </a:lnTo>
                    <a:lnTo>
                      <a:pt x="289" y="728"/>
                    </a:lnTo>
                    <a:lnTo>
                      <a:pt x="293" y="716"/>
                    </a:lnTo>
                    <a:lnTo>
                      <a:pt x="297" y="700"/>
                    </a:lnTo>
                    <a:lnTo>
                      <a:pt x="299" y="687"/>
                    </a:lnTo>
                    <a:lnTo>
                      <a:pt x="298" y="674"/>
                    </a:lnTo>
                    <a:lnTo>
                      <a:pt x="295" y="661"/>
                    </a:lnTo>
                    <a:lnTo>
                      <a:pt x="291" y="646"/>
                    </a:lnTo>
                    <a:lnTo>
                      <a:pt x="289" y="631"/>
                    </a:lnTo>
                    <a:lnTo>
                      <a:pt x="287" y="619"/>
                    </a:lnTo>
                    <a:lnTo>
                      <a:pt x="289" y="610"/>
                    </a:lnTo>
                    <a:lnTo>
                      <a:pt x="291" y="599"/>
                    </a:lnTo>
                    <a:lnTo>
                      <a:pt x="294" y="587"/>
                    </a:lnTo>
                    <a:lnTo>
                      <a:pt x="297" y="577"/>
                    </a:lnTo>
                    <a:lnTo>
                      <a:pt x="297" y="573"/>
                    </a:lnTo>
                    <a:lnTo>
                      <a:pt x="297" y="568"/>
                    </a:lnTo>
                    <a:lnTo>
                      <a:pt x="298" y="563"/>
                    </a:lnTo>
                    <a:lnTo>
                      <a:pt x="303" y="567"/>
                    </a:lnTo>
                    <a:lnTo>
                      <a:pt x="307" y="569"/>
                    </a:lnTo>
                    <a:lnTo>
                      <a:pt x="315" y="572"/>
                    </a:lnTo>
                    <a:lnTo>
                      <a:pt x="326" y="575"/>
                    </a:lnTo>
                    <a:lnTo>
                      <a:pt x="337" y="579"/>
                    </a:lnTo>
                    <a:lnTo>
                      <a:pt x="344" y="583"/>
                    </a:lnTo>
                    <a:lnTo>
                      <a:pt x="351" y="594"/>
                    </a:lnTo>
                    <a:lnTo>
                      <a:pt x="356" y="610"/>
                    </a:lnTo>
                    <a:lnTo>
                      <a:pt x="360" y="625"/>
                    </a:lnTo>
                    <a:lnTo>
                      <a:pt x="365" y="637"/>
                    </a:lnTo>
                    <a:lnTo>
                      <a:pt x="372" y="646"/>
                    </a:lnTo>
                    <a:lnTo>
                      <a:pt x="380" y="657"/>
                    </a:lnTo>
                    <a:lnTo>
                      <a:pt x="390" y="664"/>
                    </a:lnTo>
                    <a:lnTo>
                      <a:pt x="400" y="666"/>
                    </a:lnTo>
                    <a:lnTo>
                      <a:pt x="417" y="666"/>
                    </a:lnTo>
                    <a:lnTo>
                      <a:pt x="431" y="665"/>
                    </a:lnTo>
                    <a:lnTo>
                      <a:pt x="444" y="661"/>
                    </a:lnTo>
                    <a:lnTo>
                      <a:pt x="449" y="654"/>
                    </a:lnTo>
                    <a:lnTo>
                      <a:pt x="454" y="645"/>
                    </a:lnTo>
                    <a:lnTo>
                      <a:pt x="457" y="637"/>
                    </a:lnTo>
                    <a:lnTo>
                      <a:pt x="457" y="634"/>
                    </a:lnTo>
                    <a:lnTo>
                      <a:pt x="454" y="631"/>
                    </a:lnTo>
                    <a:lnTo>
                      <a:pt x="453" y="627"/>
                    </a:lnTo>
                    <a:lnTo>
                      <a:pt x="450" y="626"/>
                    </a:lnTo>
                    <a:lnTo>
                      <a:pt x="448" y="623"/>
                    </a:lnTo>
                    <a:lnTo>
                      <a:pt x="441" y="623"/>
                    </a:lnTo>
                    <a:lnTo>
                      <a:pt x="433" y="625"/>
                    </a:lnTo>
                    <a:lnTo>
                      <a:pt x="423" y="627"/>
                    </a:lnTo>
                    <a:lnTo>
                      <a:pt x="417" y="629"/>
                    </a:lnTo>
                    <a:lnTo>
                      <a:pt x="408" y="629"/>
                    </a:lnTo>
                    <a:lnTo>
                      <a:pt x="399" y="629"/>
                    </a:lnTo>
                    <a:lnTo>
                      <a:pt x="392" y="626"/>
                    </a:lnTo>
                    <a:lnTo>
                      <a:pt x="386" y="618"/>
                    </a:lnTo>
                    <a:lnTo>
                      <a:pt x="382" y="606"/>
                    </a:lnTo>
                    <a:lnTo>
                      <a:pt x="376" y="592"/>
                    </a:lnTo>
                    <a:lnTo>
                      <a:pt x="372" y="583"/>
                    </a:lnTo>
                    <a:lnTo>
                      <a:pt x="363" y="568"/>
                    </a:lnTo>
                    <a:lnTo>
                      <a:pt x="351" y="552"/>
                    </a:lnTo>
                    <a:lnTo>
                      <a:pt x="337" y="536"/>
                    </a:lnTo>
                    <a:lnTo>
                      <a:pt x="325" y="525"/>
                    </a:lnTo>
                    <a:lnTo>
                      <a:pt x="314" y="520"/>
                    </a:lnTo>
                    <a:lnTo>
                      <a:pt x="302" y="514"/>
                    </a:lnTo>
                    <a:lnTo>
                      <a:pt x="290" y="510"/>
                    </a:lnTo>
                    <a:lnTo>
                      <a:pt x="279" y="507"/>
                    </a:lnTo>
                    <a:lnTo>
                      <a:pt x="263" y="505"/>
                    </a:lnTo>
                    <a:lnTo>
                      <a:pt x="244" y="505"/>
                    </a:lnTo>
                    <a:lnTo>
                      <a:pt x="228" y="505"/>
                    </a:lnTo>
                    <a:lnTo>
                      <a:pt x="217" y="506"/>
                    </a:lnTo>
                    <a:lnTo>
                      <a:pt x="205" y="509"/>
                    </a:lnTo>
                    <a:lnTo>
                      <a:pt x="193" y="510"/>
                    </a:lnTo>
                    <a:lnTo>
                      <a:pt x="183" y="509"/>
                    </a:lnTo>
                    <a:lnTo>
                      <a:pt x="181" y="507"/>
                    </a:lnTo>
                    <a:lnTo>
                      <a:pt x="178" y="505"/>
                    </a:lnTo>
                    <a:lnTo>
                      <a:pt x="175" y="501"/>
                    </a:lnTo>
                    <a:lnTo>
                      <a:pt x="173" y="497"/>
                    </a:lnTo>
                    <a:lnTo>
                      <a:pt x="171" y="494"/>
                    </a:lnTo>
                    <a:lnTo>
                      <a:pt x="171" y="491"/>
                    </a:lnTo>
                    <a:lnTo>
                      <a:pt x="173" y="490"/>
                    </a:lnTo>
                    <a:lnTo>
                      <a:pt x="175" y="489"/>
                    </a:lnTo>
                    <a:lnTo>
                      <a:pt x="178" y="489"/>
                    </a:lnTo>
                    <a:lnTo>
                      <a:pt x="181" y="489"/>
                    </a:lnTo>
                    <a:lnTo>
                      <a:pt x="182" y="487"/>
                    </a:lnTo>
                    <a:lnTo>
                      <a:pt x="185" y="486"/>
                    </a:lnTo>
                    <a:lnTo>
                      <a:pt x="189" y="476"/>
                    </a:lnTo>
                    <a:lnTo>
                      <a:pt x="190" y="463"/>
                    </a:lnTo>
                    <a:lnTo>
                      <a:pt x="192" y="449"/>
                    </a:lnTo>
                    <a:lnTo>
                      <a:pt x="193" y="439"/>
                    </a:lnTo>
                    <a:lnTo>
                      <a:pt x="193" y="431"/>
                    </a:lnTo>
                    <a:lnTo>
                      <a:pt x="193" y="423"/>
                    </a:lnTo>
                    <a:lnTo>
                      <a:pt x="192" y="416"/>
                    </a:lnTo>
                    <a:lnTo>
                      <a:pt x="185" y="412"/>
                    </a:lnTo>
                    <a:lnTo>
                      <a:pt x="175" y="410"/>
                    </a:lnTo>
                    <a:lnTo>
                      <a:pt x="166" y="410"/>
                    </a:lnTo>
                    <a:lnTo>
                      <a:pt x="155" y="410"/>
                    </a:lnTo>
                    <a:lnTo>
                      <a:pt x="147" y="410"/>
                    </a:lnTo>
                    <a:lnTo>
                      <a:pt x="140" y="412"/>
                    </a:lnTo>
                    <a:lnTo>
                      <a:pt x="131" y="414"/>
                    </a:lnTo>
                    <a:lnTo>
                      <a:pt x="123" y="416"/>
                    </a:lnTo>
                    <a:lnTo>
                      <a:pt x="116" y="416"/>
                    </a:lnTo>
                    <a:lnTo>
                      <a:pt x="105" y="412"/>
                    </a:lnTo>
                    <a:lnTo>
                      <a:pt x="94" y="405"/>
                    </a:lnTo>
                    <a:lnTo>
                      <a:pt x="88" y="397"/>
                    </a:lnTo>
                    <a:lnTo>
                      <a:pt x="84" y="390"/>
                    </a:lnTo>
                    <a:lnTo>
                      <a:pt x="81" y="379"/>
                    </a:lnTo>
                    <a:lnTo>
                      <a:pt x="77" y="373"/>
                    </a:lnTo>
                    <a:lnTo>
                      <a:pt x="72" y="369"/>
                    </a:lnTo>
                    <a:lnTo>
                      <a:pt x="63" y="366"/>
                    </a:lnTo>
                    <a:lnTo>
                      <a:pt x="55" y="363"/>
                    </a:lnTo>
                    <a:lnTo>
                      <a:pt x="50" y="359"/>
                    </a:lnTo>
                    <a:lnTo>
                      <a:pt x="49" y="352"/>
                    </a:lnTo>
                    <a:lnTo>
                      <a:pt x="50" y="344"/>
                    </a:lnTo>
                    <a:lnTo>
                      <a:pt x="50" y="338"/>
                    </a:lnTo>
                    <a:lnTo>
                      <a:pt x="49" y="335"/>
                    </a:lnTo>
                    <a:lnTo>
                      <a:pt x="46" y="331"/>
                    </a:lnTo>
                    <a:lnTo>
                      <a:pt x="45" y="328"/>
                    </a:lnTo>
                    <a:lnTo>
                      <a:pt x="42" y="326"/>
                    </a:lnTo>
                    <a:lnTo>
                      <a:pt x="41" y="323"/>
                    </a:lnTo>
                    <a:lnTo>
                      <a:pt x="39" y="320"/>
                    </a:lnTo>
                    <a:lnTo>
                      <a:pt x="39" y="316"/>
                    </a:lnTo>
                    <a:lnTo>
                      <a:pt x="39" y="312"/>
                    </a:lnTo>
                    <a:lnTo>
                      <a:pt x="39" y="308"/>
                    </a:lnTo>
                    <a:lnTo>
                      <a:pt x="39" y="304"/>
                    </a:lnTo>
                    <a:lnTo>
                      <a:pt x="42" y="303"/>
                    </a:lnTo>
                    <a:lnTo>
                      <a:pt x="47" y="300"/>
                    </a:lnTo>
                    <a:lnTo>
                      <a:pt x="55" y="299"/>
                    </a:lnTo>
                    <a:lnTo>
                      <a:pt x="63" y="300"/>
                    </a:lnTo>
                    <a:lnTo>
                      <a:pt x="70" y="301"/>
                    </a:lnTo>
                    <a:lnTo>
                      <a:pt x="78" y="307"/>
                    </a:lnTo>
                    <a:lnTo>
                      <a:pt x="88" y="313"/>
                    </a:lnTo>
                    <a:lnTo>
                      <a:pt x="96" y="320"/>
                    </a:lnTo>
                    <a:lnTo>
                      <a:pt x="105" y="328"/>
                    </a:lnTo>
                    <a:lnTo>
                      <a:pt x="117" y="336"/>
                    </a:lnTo>
                    <a:lnTo>
                      <a:pt x="130" y="342"/>
                    </a:lnTo>
                    <a:lnTo>
                      <a:pt x="142" y="344"/>
                    </a:lnTo>
                    <a:lnTo>
                      <a:pt x="155" y="344"/>
                    </a:lnTo>
                    <a:lnTo>
                      <a:pt x="167" y="344"/>
                    </a:lnTo>
                    <a:lnTo>
                      <a:pt x="170" y="344"/>
                    </a:lnTo>
                    <a:lnTo>
                      <a:pt x="174" y="343"/>
                    </a:lnTo>
                    <a:lnTo>
                      <a:pt x="178" y="342"/>
                    </a:lnTo>
                    <a:lnTo>
                      <a:pt x="182" y="340"/>
                    </a:lnTo>
                    <a:lnTo>
                      <a:pt x="185" y="338"/>
                    </a:lnTo>
                    <a:lnTo>
                      <a:pt x="185" y="335"/>
                    </a:lnTo>
                    <a:lnTo>
                      <a:pt x="185" y="331"/>
                    </a:lnTo>
                    <a:lnTo>
                      <a:pt x="185" y="327"/>
                    </a:lnTo>
                    <a:lnTo>
                      <a:pt x="183" y="323"/>
                    </a:lnTo>
                    <a:lnTo>
                      <a:pt x="181" y="320"/>
                    </a:lnTo>
                    <a:lnTo>
                      <a:pt x="179" y="317"/>
                    </a:lnTo>
                    <a:lnTo>
                      <a:pt x="171" y="313"/>
                    </a:lnTo>
                    <a:lnTo>
                      <a:pt x="159" y="311"/>
                    </a:lnTo>
                    <a:lnTo>
                      <a:pt x="147" y="308"/>
                    </a:lnTo>
                    <a:lnTo>
                      <a:pt x="138" y="305"/>
                    </a:lnTo>
                    <a:lnTo>
                      <a:pt x="127" y="301"/>
                    </a:lnTo>
                    <a:lnTo>
                      <a:pt x="113" y="293"/>
                    </a:lnTo>
                    <a:lnTo>
                      <a:pt x="105" y="286"/>
                    </a:lnTo>
                    <a:lnTo>
                      <a:pt x="103" y="281"/>
                    </a:lnTo>
                    <a:lnTo>
                      <a:pt x="100" y="273"/>
                    </a:lnTo>
                    <a:lnTo>
                      <a:pt x="99" y="266"/>
                    </a:lnTo>
                    <a:lnTo>
                      <a:pt x="99" y="261"/>
                    </a:lnTo>
                    <a:lnTo>
                      <a:pt x="107" y="254"/>
                    </a:lnTo>
                    <a:lnTo>
                      <a:pt x="119" y="250"/>
                    </a:lnTo>
                    <a:lnTo>
                      <a:pt x="132" y="247"/>
                    </a:lnTo>
                    <a:lnTo>
                      <a:pt x="143" y="246"/>
                    </a:lnTo>
                    <a:lnTo>
                      <a:pt x="158" y="245"/>
                    </a:lnTo>
                    <a:lnTo>
                      <a:pt x="177" y="245"/>
                    </a:lnTo>
                    <a:lnTo>
                      <a:pt x="196" y="245"/>
                    </a:lnTo>
                    <a:lnTo>
                      <a:pt x="210" y="247"/>
                    </a:lnTo>
                    <a:lnTo>
                      <a:pt x="228" y="253"/>
                    </a:lnTo>
                    <a:lnTo>
                      <a:pt x="248" y="262"/>
                    </a:lnTo>
                    <a:lnTo>
                      <a:pt x="270" y="273"/>
                    </a:lnTo>
                    <a:lnTo>
                      <a:pt x="291" y="282"/>
                    </a:lnTo>
                    <a:lnTo>
                      <a:pt x="311" y="292"/>
                    </a:lnTo>
                    <a:lnTo>
                      <a:pt x="330" y="297"/>
                    </a:lnTo>
                    <a:lnTo>
                      <a:pt x="346" y="299"/>
                    </a:lnTo>
                    <a:lnTo>
                      <a:pt x="365" y="300"/>
                    </a:lnTo>
                    <a:lnTo>
                      <a:pt x="387" y="300"/>
                    </a:lnTo>
                    <a:lnTo>
                      <a:pt x="406" y="299"/>
                    </a:lnTo>
                    <a:lnTo>
                      <a:pt x="422" y="295"/>
                    </a:lnTo>
                    <a:lnTo>
                      <a:pt x="433" y="289"/>
                    </a:lnTo>
                    <a:lnTo>
                      <a:pt x="444" y="281"/>
                    </a:lnTo>
                    <a:lnTo>
                      <a:pt x="456" y="270"/>
                    </a:lnTo>
                    <a:lnTo>
                      <a:pt x="466" y="261"/>
                    </a:lnTo>
                    <a:lnTo>
                      <a:pt x="477" y="254"/>
                    </a:lnTo>
                    <a:lnTo>
                      <a:pt x="492" y="247"/>
                    </a:lnTo>
                    <a:lnTo>
                      <a:pt x="511" y="241"/>
                    </a:lnTo>
                    <a:lnTo>
                      <a:pt x="528" y="235"/>
                    </a:lnTo>
                    <a:lnTo>
                      <a:pt x="545" y="230"/>
                    </a:lnTo>
                    <a:lnTo>
                      <a:pt x="561" y="223"/>
                    </a:lnTo>
                    <a:lnTo>
                      <a:pt x="581" y="215"/>
                    </a:lnTo>
                    <a:lnTo>
                      <a:pt x="604" y="207"/>
                    </a:lnTo>
                    <a:lnTo>
                      <a:pt x="625" y="200"/>
                    </a:lnTo>
                    <a:lnTo>
                      <a:pt x="646" y="194"/>
                    </a:lnTo>
                    <a:lnTo>
                      <a:pt x="665" y="189"/>
                    </a:lnTo>
                    <a:lnTo>
                      <a:pt x="682" y="188"/>
                    </a:lnTo>
                    <a:lnTo>
                      <a:pt x="704" y="189"/>
                    </a:lnTo>
                    <a:lnTo>
                      <a:pt x="728" y="191"/>
                    </a:lnTo>
                    <a:lnTo>
                      <a:pt x="749" y="192"/>
                    </a:lnTo>
                    <a:lnTo>
                      <a:pt x="768" y="192"/>
                    </a:lnTo>
                    <a:lnTo>
                      <a:pt x="790" y="189"/>
                    </a:lnTo>
                    <a:lnTo>
                      <a:pt x="815" y="187"/>
                    </a:lnTo>
                    <a:lnTo>
                      <a:pt x="844" y="183"/>
                    </a:lnTo>
                    <a:lnTo>
                      <a:pt x="869" y="180"/>
                    </a:lnTo>
                    <a:lnTo>
                      <a:pt x="891" y="176"/>
                    </a:lnTo>
                    <a:lnTo>
                      <a:pt x="910" y="173"/>
                    </a:lnTo>
                    <a:lnTo>
                      <a:pt x="931" y="171"/>
                    </a:lnTo>
                    <a:lnTo>
                      <a:pt x="954" y="167"/>
                    </a:lnTo>
                    <a:lnTo>
                      <a:pt x="976" y="163"/>
                    </a:lnTo>
                    <a:lnTo>
                      <a:pt x="993" y="158"/>
                    </a:lnTo>
                    <a:lnTo>
                      <a:pt x="1012" y="152"/>
                    </a:lnTo>
                    <a:lnTo>
                      <a:pt x="1035" y="144"/>
                    </a:lnTo>
                    <a:lnTo>
                      <a:pt x="1059" y="134"/>
                    </a:lnTo>
                    <a:lnTo>
                      <a:pt x="1081" y="125"/>
                    </a:lnTo>
                    <a:lnTo>
                      <a:pt x="1100" y="117"/>
                    </a:lnTo>
                    <a:lnTo>
                      <a:pt x="1117" y="106"/>
                    </a:lnTo>
                    <a:lnTo>
                      <a:pt x="1139" y="92"/>
                    </a:lnTo>
                    <a:lnTo>
                      <a:pt x="1162" y="78"/>
                    </a:lnTo>
                    <a:lnTo>
                      <a:pt x="1185" y="63"/>
                    </a:lnTo>
                    <a:lnTo>
                      <a:pt x="1205" y="51"/>
                    </a:lnTo>
                    <a:lnTo>
                      <a:pt x="1224" y="40"/>
                    </a:lnTo>
                    <a:lnTo>
                      <a:pt x="1240" y="32"/>
                    </a:lnTo>
                    <a:lnTo>
                      <a:pt x="1259" y="24"/>
                    </a:lnTo>
                    <a:lnTo>
                      <a:pt x="1279" y="17"/>
                    </a:lnTo>
                    <a:lnTo>
                      <a:pt x="1297" y="10"/>
                    </a:lnTo>
                    <a:lnTo>
                      <a:pt x="1309" y="8"/>
                    </a:lnTo>
                    <a:lnTo>
                      <a:pt x="1325" y="4"/>
                    </a:lnTo>
                    <a:lnTo>
                      <a:pt x="1341" y="1"/>
                    </a:lnTo>
                    <a:lnTo>
                      <a:pt x="1356" y="0"/>
                    </a:lnTo>
                    <a:lnTo>
                      <a:pt x="1371" y="2"/>
                    </a:lnTo>
                    <a:lnTo>
                      <a:pt x="1390" y="5"/>
                    </a:lnTo>
                    <a:lnTo>
                      <a:pt x="1408" y="10"/>
                    </a:lnTo>
                    <a:lnTo>
                      <a:pt x="1427" y="14"/>
                    </a:lnTo>
                    <a:lnTo>
                      <a:pt x="1443" y="18"/>
                    </a:lnTo>
                    <a:lnTo>
                      <a:pt x="1456" y="22"/>
                    </a:lnTo>
                    <a:lnTo>
                      <a:pt x="1472" y="26"/>
                    </a:lnTo>
                    <a:lnTo>
                      <a:pt x="1488" y="31"/>
                    </a:lnTo>
                    <a:lnTo>
                      <a:pt x="1504" y="35"/>
                    </a:lnTo>
                    <a:lnTo>
                      <a:pt x="1518" y="36"/>
                    </a:lnTo>
                    <a:lnTo>
                      <a:pt x="1531" y="35"/>
                    </a:lnTo>
                    <a:lnTo>
                      <a:pt x="1549" y="31"/>
                    </a:lnTo>
                    <a:lnTo>
                      <a:pt x="1565" y="25"/>
                    </a:lnTo>
                    <a:lnTo>
                      <a:pt x="1578" y="21"/>
                    </a:lnTo>
                    <a:lnTo>
                      <a:pt x="1586" y="18"/>
                    </a:lnTo>
                    <a:lnTo>
                      <a:pt x="1597" y="14"/>
                    </a:lnTo>
                    <a:lnTo>
                      <a:pt x="1608" y="12"/>
                    </a:lnTo>
                    <a:lnTo>
                      <a:pt x="1616" y="12"/>
                    </a:lnTo>
                    <a:lnTo>
                      <a:pt x="1625" y="17"/>
                    </a:lnTo>
                    <a:lnTo>
                      <a:pt x="1636" y="26"/>
                    </a:lnTo>
                    <a:lnTo>
                      <a:pt x="1646" y="36"/>
                    </a:lnTo>
                    <a:lnTo>
                      <a:pt x="1655" y="44"/>
                    </a:lnTo>
                    <a:lnTo>
                      <a:pt x="1667" y="55"/>
                    </a:lnTo>
                    <a:lnTo>
                      <a:pt x="1683" y="67"/>
                    </a:lnTo>
                    <a:lnTo>
                      <a:pt x="1698" y="80"/>
                    </a:lnTo>
                    <a:lnTo>
                      <a:pt x="1710" y="91"/>
                    </a:lnTo>
                    <a:lnTo>
                      <a:pt x="1717" y="102"/>
                    </a:lnTo>
                    <a:lnTo>
                      <a:pt x="1725" y="114"/>
                    </a:lnTo>
                    <a:lnTo>
                      <a:pt x="1732" y="126"/>
                    </a:lnTo>
                    <a:lnTo>
                      <a:pt x="1737" y="137"/>
                    </a:lnTo>
                    <a:lnTo>
                      <a:pt x="1741" y="153"/>
                    </a:lnTo>
                    <a:lnTo>
                      <a:pt x="1744" y="171"/>
                    </a:lnTo>
                    <a:lnTo>
                      <a:pt x="1747" y="187"/>
                    </a:lnTo>
                    <a:lnTo>
                      <a:pt x="1751" y="207"/>
                    </a:lnTo>
                    <a:lnTo>
                      <a:pt x="1755" y="233"/>
                    </a:lnTo>
                    <a:lnTo>
                      <a:pt x="1759" y="257"/>
                    </a:lnTo>
                    <a:lnTo>
                      <a:pt x="1763" y="277"/>
                    </a:lnTo>
                    <a:lnTo>
                      <a:pt x="1767" y="295"/>
                    </a:lnTo>
                    <a:lnTo>
                      <a:pt x="1771" y="315"/>
                    </a:lnTo>
                    <a:lnTo>
                      <a:pt x="1776" y="335"/>
                    </a:lnTo>
                    <a:lnTo>
                      <a:pt x="1782" y="352"/>
                    </a:lnTo>
                    <a:lnTo>
                      <a:pt x="1787" y="369"/>
                    </a:lnTo>
                    <a:lnTo>
                      <a:pt x="1795" y="387"/>
                    </a:lnTo>
                    <a:lnTo>
                      <a:pt x="1803" y="408"/>
                    </a:lnTo>
                    <a:lnTo>
                      <a:pt x="1813" y="425"/>
                    </a:lnTo>
                    <a:lnTo>
                      <a:pt x="1821" y="440"/>
                    </a:lnTo>
                    <a:lnTo>
                      <a:pt x="1833" y="459"/>
                    </a:lnTo>
                    <a:lnTo>
                      <a:pt x="1848" y="482"/>
                    </a:lnTo>
                    <a:lnTo>
                      <a:pt x="1864" y="503"/>
                    </a:lnTo>
                    <a:lnTo>
                      <a:pt x="1880" y="525"/>
                    </a:lnTo>
                    <a:lnTo>
                      <a:pt x="1895" y="541"/>
                    </a:lnTo>
                    <a:lnTo>
                      <a:pt x="1906" y="552"/>
                    </a:lnTo>
                    <a:lnTo>
                      <a:pt x="1919" y="563"/>
                    </a:lnTo>
                    <a:lnTo>
                      <a:pt x="1934" y="573"/>
                    </a:lnTo>
                    <a:lnTo>
                      <a:pt x="1946" y="581"/>
                    </a:lnTo>
                    <a:lnTo>
                      <a:pt x="1962" y="591"/>
                    </a:lnTo>
                    <a:lnTo>
                      <a:pt x="1981" y="600"/>
                    </a:lnTo>
                    <a:lnTo>
                      <a:pt x="2003" y="611"/>
                    </a:lnTo>
                    <a:lnTo>
                      <a:pt x="2023" y="619"/>
                    </a:lnTo>
                    <a:lnTo>
                      <a:pt x="2039" y="626"/>
                    </a:lnTo>
                    <a:lnTo>
                      <a:pt x="2051" y="631"/>
                    </a:lnTo>
                    <a:lnTo>
                      <a:pt x="2067" y="637"/>
                    </a:lnTo>
                    <a:lnTo>
                      <a:pt x="2082" y="642"/>
                    </a:lnTo>
                    <a:lnTo>
                      <a:pt x="2096" y="646"/>
                    </a:lnTo>
                    <a:lnTo>
                      <a:pt x="2113" y="652"/>
                    </a:lnTo>
                    <a:lnTo>
                      <a:pt x="2135" y="658"/>
                    </a:lnTo>
                    <a:lnTo>
                      <a:pt x="2155" y="664"/>
                    </a:lnTo>
                    <a:lnTo>
                      <a:pt x="2174" y="666"/>
                    </a:lnTo>
                    <a:lnTo>
                      <a:pt x="2187" y="668"/>
                    </a:lnTo>
                    <a:lnTo>
                      <a:pt x="2206" y="666"/>
                    </a:lnTo>
                    <a:lnTo>
                      <a:pt x="2224" y="666"/>
                    </a:lnTo>
                    <a:lnTo>
                      <a:pt x="2239" y="666"/>
                    </a:lnTo>
                    <a:lnTo>
                      <a:pt x="2248" y="668"/>
                    </a:lnTo>
                    <a:lnTo>
                      <a:pt x="2261" y="670"/>
                    </a:lnTo>
                    <a:lnTo>
                      <a:pt x="2274" y="674"/>
                    </a:lnTo>
                    <a:lnTo>
                      <a:pt x="2282" y="680"/>
                    </a:lnTo>
                    <a:lnTo>
                      <a:pt x="2286" y="689"/>
                    </a:lnTo>
                    <a:lnTo>
                      <a:pt x="2287" y="700"/>
                    </a:lnTo>
                    <a:lnTo>
                      <a:pt x="2288" y="713"/>
                    </a:lnTo>
                    <a:lnTo>
                      <a:pt x="2288" y="727"/>
                    </a:lnTo>
                    <a:lnTo>
                      <a:pt x="2288" y="736"/>
                    </a:lnTo>
                    <a:lnTo>
                      <a:pt x="2287" y="747"/>
                    </a:lnTo>
                    <a:lnTo>
                      <a:pt x="2284" y="761"/>
                    </a:lnTo>
                    <a:lnTo>
                      <a:pt x="2283" y="774"/>
                    </a:lnTo>
                    <a:lnTo>
                      <a:pt x="2282" y="786"/>
                    </a:lnTo>
                    <a:lnTo>
                      <a:pt x="2283" y="796"/>
                    </a:lnTo>
                    <a:lnTo>
                      <a:pt x="2288" y="808"/>
                    </a:lnTo>
                    <a:lnTo>
                      <a:pt x="2296" y="820"/>
                    </a:lnTo>
                    <a:lnTo>
                      <a:pt x="2307" y="832"/>
                    </a:lnTo>
                    <a:lnTo>
                      <a:pt x="2318" y="843"/>
                    </a:lnTo>
                    <a:lnTo>
                      <a:pt x="2327" y="851"/>
                    </a:lnTo>
                    <a:lnTo>
                      <a:pt x="2337" y="862"/>
                    </a:lnTo>
                    <a:lnTo>
                      <a:pt x="2349" y="874"/>
                    </a:lnTo>
                    <a:lnTo>
                      <a:pt x="2361" y="885"/>
                    </a:lnTo>
                    <a:lnTo>
                      <a:pt x="2372" y="893"/>
                    </a:lnTo>
                    <a:lnTo>
                      <a:pt x="2384" y="902"/>
                    </a:lnTo>
                    <a:lnTo>
                      <a:pt x="2399" y="912"/>
                    </a:lnTo>
                    <a:lnTo>
                      <a:pt x="2415" y="920"/>
                    </a:lnTo>
                    <a:lnTo>
                      <a:pt x="2429" y="925"/>
                    </a:lnTo>
                    <a:lnTo>
                      <a:pt x="2447" y="930"/>
                    </a:lnTo>
                    <a:lnTo>
                      <a:pt x="2470" y="936"/>
                    </a:lnTo>
                    <a:lnTo>
                      <a:pt x="2495" y="938"/>
                    </a:lnTo>
                    <a:lnTo>
                      <a:pt x="2517" y="943"/>
                    </a:lnTo>
                    <a:lnTo>
                      <a:pt x="2538" y="944"/>
                    </a:lnTo>
                    <a:lnTo>
                      <a:pt x="2547" y="944"/>
                    </a:lnTo>
                    <a:lnTo>
                      <a:pt x="2561" y="943"/>
                    </a:lnTo>
                    <a:lnTo>
                      <a:pt x="2574" y="941"/>
                    </a:lnTo>
                    <a:lnTo>
                      <a:pt x="2586" y="941"/>
                    </a:lnTo>
                    <a:lnTo>
                      <a:pt x="2597" y="944"/>
                    </a:lnTo>
                    <a:lnTo>
                      <a:pt x="2604" y="952"/>
                    </a:lnTo>
                    <a:lnTo>
                      <a:pt x="2609" y="964"/>
                    </a:lnTo>
                    <a:lnTo>
                      <a:pt x="2613" y="973"/>
                    </a:lnTo>
                    <a:lnTo>
                      <a:pt x="2615" y="986"/>
                    </a:lnTo>
                    <a:lnTo>
                      <a:pt x="2615" y="999"/>
                    </a:lnTo>
                    <a:lnTo>
                      <a:pt x="2615" y="1014"/>
                    </a:lnTo>
                    <a:lnTo>
                      <a:pt x="2615" y="1025"/>
                    </a:lnTo>
                    <a:lnTo>
                      <a:pt x="2613" y="1039"/>
                    </a:lnTo>
                    <a:lnTo>
                      <a:pt x="2612" y="1056"/>
                    </a:lnTo>
                    <a:lnTo>
                      <a:pt x="2610" y="1073"/>
                    </a:lnTo>
                    <a:lnTo>
                      <a:pt x="2610" y="1087"/>
                    </a:lnTo>
                    <a:lnTo>
                      <a:pt x="2612" y="1100"/>
                    </a:lnTo>
                    <a:lnTo>
                      <a:pt x="2615" y="1116"/>
                    </a:lnTo>
                    <a:lnTo>
                      <a:pt x="2617" y="1132"/>
                    </a:lnTo>
                    <a:lnTo>
                      <a:pt x="2620" y="1147"/>
                    </a:lnTo>
                    <a:lnTo>
                      <a:pt x="2621" y="1161"/>
                    </a:lnTo>
                    <a:lnTo>
                      <a:pt x="2617" y="1174"/>
                    </a:lnTo>
                    <a:lnTo>
                      <a:pt x="2612" y="1192"/>
                    </a:lnTo>
                    <a:lnTo>
                      <a:pt x="2604" y="1208"/>
                    </a:lnTo>
                    <a:lnTo>
                      <a:pt x="2597" y="1224"/>
                    </a:lnTo>
                    <a:lnTo>
                      <a:pt x="2592" y="1238"/>
                    </a:lnTo>
                    <a:lnTo>
                      <a:pt x="2588" y="1255"/>
                    </a:lnTo>
                    <a:lnTo>
                      <a:pt x="2584" y="1275"/>
                    </a:lnTo>
                    <a:lnTo>
                      <a:pt x="2578" y="1295"/>
                    </a:lnTo>
                    <a:lnTo>
                      <a:pt x="2574" y="1312"/>
                    </a:lnTo>
                    <a:lnTo>
                      <a:pt x="2570" y="1321"/>
                    </a:lnTo>
                    <a:lnTo>
                      <a:pt x="2563" y="1330"/>
                    </a:lnTo>
                    <a:lnTo>
                      <a:pt x="2557" y="1341"/>
                    </a:lnTo>
                    <a:lnTo>
                      <a:pt x="2551" y="1352"/>
                    </a:lnTo>
                    <a:lnTo>
                      <a:pt x="2550" y="1361"/>
                    </a:lnTo>
                    <a:lnTo>
                      <a:pt x="2553" y="1371"/>
                    </a:lnTo>
                    <a:lnTo>
                      <a:pt x="2558" y="1382"/>
                    </a:lnTo>
                    <a:lnTo>
                      <a:pt x="2565" y="1394"/>
                    </a:lnTo>
                    <a:lnTo>
                      <a:pt x="2571" y="1405"/>
                    </a:lnTo>
                    <a:lnTo>
                      <a:pt x="2577" y="1413"/>
                    </a:lnTo>
                    <a:lnTo>
                      <a:pt x="2582" y="1427"/>
                    </a:lnTo>
                    <a:lnTo>
                      <a:pt x="2589" y="1446"/>
                    </a:lnTo>
                    <a:lnTo>
                      <a:pt x="2594" y="1465"/>
                    </a:lnTo>
                    <a:lnTo>
                      <a:pt x="2600" y="1484"/>
                    </a:lnTo>
                    <a:lnTo>
                      <a:pt x="2605" y="1499"/>
                    </a:lnTo>
                    <a:lnTo>
                      <a:pt x="2610" y="1524"/>
                    </a:lnTo>
                    <a:lnTo>
                      <a:pt x="2619" y="1554"/>
                    </a:lnTo>
                    <a:lnTo>
                      <a:pt x="2625" y="1586"/>
                    </a:lnTo>
                    <a:lnTo>
                      <a:pt x="2632" y="1616"/>
                    </a:lnTo>
                    <a:lnTo>
                      <a:pt x="2637" y="1642"/>
                    </a:lnTo>
                    <a:lnTo>
                      <a:pt x="2640" y="1662"/>
                    </a:lnTo>
                    <a:lnTo>
                      <a:pt x="2646" y="1686"/>
                    </a:lnTo>
                    <a:lnTo>
                      <a:pt x="2650" y="1713"/>
                    </a:lnTo>
                    <a:lnTo>
                      <a:pt x="2654" y="1740"/>
                    </a:lnTo>
                    <a:lnTo>
                      <a:pt x="2656" y="1764"/>
                    </a:lnTo>
                    <a:lnTo>
                      <a:pt x="2658" y="1784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sp>
            <p:nvSpPr>
              <p:cNvPr id="123" name="Drenthe">
                <a:extLst>
                  <a:ext uri="{FF2B5EF4-FFF2-40B4-BE49-F238E27FC236}">
                    <a16:creationId xmlns:a16="http://schemas.microsoft.com/office/drawing/2014/main" id="{7E67C92F-B62E-04FD-8335-73D9CEECF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2580" y="1409676"/>
                <a:ext cx="1121076" cy="1132149"/>
              </a:xfrm>
              <a:custGeom>
                <a:avLst/>
                <a:gdLst>
                  <a:gd name="T0" fmla="*/ 2376 w 2430"/>
                  <a:gd name="T1" fmla="*/ 1636 h 2455"/>
                  <a:gd name="T2" fmla="*/ 2369 w 2430"/>
                  <a:gd name="T3" fmla="*/ 1817 h 2455"/>
                  <a:gd name="T4" fmla="*/ 2375 w 2430"/>
                  <a:gd name="T5" fmla="*/ 2068 h 2455"/>
                  <a:gd name="T6" fmla="*/ 2358 w 2430"/>
                  <a:gd name="T7" fmla="*/ 2239 h 2455"/>
                  <a:gd name="T8" fmla="*/ 2268 w 2430"/>
                  <a:gd name="T9" fmla="*/ 2328 h 2455"/>
                  <a:gd name="T10" fmla="*/ 2132 w 2430"/>
                  <a:gd name="T11" fmla="*/ 2317 h 2455"/>
                  <a:gd name="T12" fmla="*/ 1985 w 2430"/>
                  <a:gd name="T13" fmla="*/ 2320 h 2455"/>
                  <a:gd name="T14" fmla="*/ 1850 w 2430"/>
                  <a:gd name="T15" fmla="*/ 2271 h 2455"/>
                  <a:gd name="T16" fmla="*/ 1701 w 2430"/>
                  <a:gd name="T17" fmla="*/ 2288 h 2455"/>
                  <a:gd name="T18" fmla="*/ 1570 w 2430"/>
                  <a:gd name="T19" fmla="*/ 2301 h 2455"/>
                  <a:gd name="T20" fmla="*/ 1476 w 2430"/>
                  <a:gd name="T21" fmla="*/ 2371 h 2455"/>
                  <a:gd name="T22" fmla="*/ 1368 w 2430"/>
                  <a:gd name="T23" fmla="*/ 2253 h 2455"/>
                  <a:gd name="T24" fmla="*/ 1202 w 2430"/>
                  <a:gd name="T25" fmla="*/ 2209 h 2455"/>
                  <a:gd name="T26" fmla="*/ 1065 w 2430"/>
                  <a:gd name="T27" fmla="*/ 2249 h 2455"/>
                  <a:gd name="T28" fmla="*/ 989 w 2430"/>
                  <a:gd name="T29" fmla="*/ 2331 h 2455"/>
                  <a:gd name="T30" fmla="*/ 989 w 2430"/>
                  <a:gd name="T31" fmla="*/ 2444 h 2455"/>
                  <a:gd name="T32" fmla="*/ 884 w 2430"/>
                  <a:gd name="T33" fmla="*/ 2413 h 2455"/>
                  <a:gd name="T34" fmla="*/ 850 w 2430"/>
                  <a:gd name="T35" fmla="*/ 2448 h 2455"/>
                  <a:gd name="T36" fmla="*/ 778 w 2430"/>
                  <a:gd name="T37" fmla="*/ 2406 h 2455"/>
                  <a:gd name="T38" fmla="*/ 690 w 2430"/>
                  <a:gd name="T39" fmla="*/ 2448 h 2455"/>
                  <a:gd name="T40" fmla="*/ 585 w 2430"/>
                  <a:gd name="T41" fmla="*/ 2348 h 2455"/>
                  <a:gd name="T42" fmla="*/ 480 w 2430"/>
                  <a:gd name="T43" fmla="*/ 2255 h 2455"/>
                  <a:gd name="T44" fmla="*/ 342 w 2430"/>
                  <a:gd name="T45" fmla="*/ 2251 h 2455"/>
                  <a:gd name="T46" fmla="*/ 233 w 2430"/>
                  <a:gd name="T47" fmla="*/ 2173 h 2455"/>
                  <a:gd name="T48" fmla="*/ 133 w 2430"/>
                  <a:gd name="T49" fmla="*/ 2205 h 2455"/>
                  <a:gd name="T50" fmla="*/ 49 w 2430"/>
                  <a:gd name="T51" fmla="*/ 2060 h 2455"/>
                  <a:gd name="T52" fmla="*/ 28 w 2430"/>
                  <a:gd name="T53" fmla="*/ 1878 h 2455"/>
                  <a:gd name="T54" fmla="*/ 151 w 2430"/>
                  <a:gd name="T55" fmla="*/ 1800 h 2455"/>
                  <a:gd name="T56" fmla="*/ 187 w 2430"/>
                  <a:gd name="T57" fmla="*/ 1673 h 2455"/>
                  <a:gd name="T58" fmla="*/ 35 w 2430"/>
                  <a:gd name="T59" fmla="*/ 1522 h 2455"/>
                  <a:gd name="T60" fmla="*/ 129 w 2430"/>
                  <a:gd name="T61" fmla="*/ 1397 h 2455"/>
                  <a:gd name="T62" fmla="*/ 278 w 2430"/>
                  <a:gd name="T63" fmla="*/ 1203 h 2455"/>
                  <a:gd name="T64" fmla="*/ 435 w 2430"/>
                  <a:gd name="T65" fmla="*/ 1187 h 2455"/>
                  <a:gd name="T66" fmla="*/ 566 w 2430"/>
                  <a:gd name="T67" fmla="*/ 1226 h 2455"/>
                  <a:gd name="T68" fmla="*/ 733 w 2430"/>
                  <a:gd name="T69" fmla="*/ 1102 h 2455"/>
                  <a:gd name="T70" fmla="*/ 764 w 2430"/>
                  <a:gd name="T71" fmla="*/ 939 h 2455"/>
                  <a:gd name="T72" fmla="*/ 635 w 2430"/>
                  <a:gd name="T73" fmla="*/ 817 h 2455"/>
                  <a:gd name="T74" fmla="*/ 563 w 2430"/>
                  <a:gd name="T75" fmla="*/ 637 h 2455"/>
                  <a:gd name="T76" fmla="*/ 503 w 2430"/>
                  <a:gd name="T77" fmla="*/ 558 h 2455"/>
                  <a:gd name="T78" fmla="*/ 431 w 2430"/>
                  <a:gd name="T79" fmla="*/ 476 h 2455"/>
                  <a:gd name="T80" fmla="*/ 522 w 2430"/>
                  <a:gd name="T81" fmla="*/ 441 h 2455"/>
                  <a:gd name="T82" fmla="*/ 598 w 2430"/>
                  <a:gd name="T83" fmla="*/ 218 h 2455"/>
                  <a:gd name="T84" fmla="*/ 726 w 2430"/>
                  <a:gd name="T85" fmla="*/ 70 h 2455"/>
                  <a:gd name="T86" fmla="*/ 845 w 2430"/>
                  <a:gd name="T87" fmla="*/ 15 h 2455"/>
                  <a:gd name="T88" fmla="*/ 964 w 2430"/>
                  <a:gd name="T89" fmla="*/ 50 h 2455"/>
                  <a:gd name="T90" fmla="*/ 1075 w 2430"/>
                  <a:gd name="T91" fmla="*/ 171 h 2455"/>
                  <a:gd name="T92" fmla="*/ 1224 w 2430"/>
                  <a:gd name="T93" fmla="*/ 348 h 2455"/>
                  <a:gd name="T94" fmla="*/ 1345 w 2430"/>
                  <a:gd name="T95" fmla="*/ 365 h 2455"/>
                  <a:gd name="T96" fmla="*/ 1427 w 2430"/>
                  <a:gd name="T97" fmla="*/ 361 h 2455"/>
                  <a:gd name="T98" fmla="*/ 1513 w 2430"/>
                  <a:gd name="T99" fmla="*/ 387 h 2455"/>
                  <a:gd name="T100" fmla="*/ 1662 w 2430"/>
                  <a:gd name="T101" fmla="*/ 497 h 2455"/>
                  <a:gd name="T102" fmla="*/ 1788 w 2430"/>
                  <a:gd name="T103" fmla="*/ 654 h 2455"/>
                  <a:gd name="T104" fmla="*/ 1927 w 2430"/>
                  <a:gd name="T105" fmla="*/ 794 h 2455"/>
                  <a:gd name="T106" fmla="*/ 2082 w 2430"/>
                  <a:gd name="T107" fmla="*/ 935 h 2455"/>
                  <a:gd name="T108" fmla="*/ 2174 w 2430"/>
                  <a:gd name="T109" fmla="*/ 1075 h 2455"/>
                  <a:gd name="T110" fmla="*/ 2276 w 2430"/>
                  <a:gd name="T111" fmla="*/ 1186 h 2455"/>
                  <a:gd name="T112" fmla="*/ 2295 w 2430"/>
                  <a:gd name="T113" fmla="*/ 1234 h 2455"/>
                  <a:gd name="T114" fmla="*/ 2244 w 2430"/>
                  <a:gd name="T115" fmla="*/ 1362 h 2455"/>
                  <a:gd name="T116" fmla="*/ 2349 w 2430"/>
                  <a:gd name="T117" fmla="*/ 1423 h 2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30" h="2455">
                    <a:moveTo>
                      <a:pt x="2430" y="1541"/>
                    </a:moveTo>
                    <a:lnTo>
                      <a:pt x="2428" y="1544"/>
                    </a:lnTo>
                    <a:lnTo>
                      <a:pt x="2427" y="1547"/>
                    </a:lnTo>
                    <a:lnTo>
                      <a:pt x="2419" y="1557"/>
                    </a:lnTo>
                    <a:lnTo>
                      <a:pt x="2410" y="1570"/>
                    </a:lnTo>
                    <a:lnTo>
                      <a:pt x="2400" y="1580"/>
                    </a:lnTo>
                    <a:lnTo>
                      <a:pt x="2393" y="1591"/>
                    </a:lnTo>
                    <a:lnTo>
                      <a:pt x="2388" y="1601"/>
                    </a:lnTo>
                    <a:lnTo>
                      <a:pt x="2383" y="1613"/>
                    </a:lnTo>
                    <a:lnTo>
                      <a:pt x="2379" y="1625"/>
                    </a:lnTo>
                    <a:lnTo>
                      <a:pt x="2376" y="1636"/>
                    </a:lnTo>
                    <a:lnTo>
                      <a:pt x="2375" y="1649"/>
                    </a:lnTo>
                    <a:lnTo>
                      <a:pt x="2376" y="1667"/>
                    </a:lnTo>
                    <a:lnTo>
                      <a:pt x="2379" y="1684"/>
                    </a:lnTo>
                    <a:lnTo>
                      <a:pt x="2381" y="1700"/>
                    </a:lnTo>
                    <a:lnTo>
                      <a:pt x="2381" y="1714"/>
                    </a:lnTo>
                    <a:lnTo>
                      <a:pt x="2380" y="1729"/>
                    </a:lnTo>
                    <a:lnTo>
                      <a:pt x="2376" y="1746"/>
                    </a:lnTo>
                    <a:lnTo>
                      <a:pt x="2373" y="1764"/>
                    </a:lnTo>
                    <a:lnTo>
                      <a:pt x="2369" y="1781"/>
                    </a:lnTo>
                    <a:lnTo>
                      <a:pt x="2368" y="1796"/>
                    </a:lnTo>
                    <a:lnTo>
                      <a:pt x="2369" y="1817"/>
                    </a:lnTo>
                    <a:lnTo>
                      <a:pt x="2372" y="1844"/>
                    </a:lnTo>
                    <a:lnTo>
                      <a:pt x="2376" y="1873"/>
                    </a:lnTo>
                    <a:lnTo>
                      <a:pt x="2381" y="1901"/>
                    </a:lnTo>
                    <a:lnTo>
                      <a:pt x="2384" y="1927"/>
                    </a:lnTo>
                    <a:lnTo>
                      <a:pt x="2387" y="1948"/>
                    </a:lnTo>
                    <a:lnTo>
                      <a:pt x="2385" y="1967"/>
                    </a:lnTo>
                    <a:lnTo>
                      <a:pt x="2385" y="1990"/>
                    </a:lnTo>
                    <a:lnTo>
                      <a:pt x="2383" y="2013"/>
                    </a:lnTo>
                    <a:lnTo>
                      <a:pt x="2381" y="2036"/>
                    </a:lnTo>
                    <a:lnTo>
                      <a:pt x="2379" y="2053"/>
                    </a:lnTo>
                    <a:lnTo>
                      <a:pt x="2375" y="2068"/>
                    </a:lnTo>
                    <a:lnTo>
                      <a:pt x="2368" y="2084"/>
                    </a:lnTo>
                    <a:lnTo>
                      <a:pt x="2361" y="2100"/>
                    </a:lnTo>
                    <a:lnTo>
                      <a:pt x="2356" y="2117"/>
                    </a:lnTo>
                    <a:lnTo>
                      <a:pt x="2353" y="2131"/>
                    </a:lnTo>
                    <a:lnTo>
                      <a:pt x="2353" y="2143"/>
                    </a:lnTo>
                    <a:lnTo>
                      <a:pt x="2356" y="2160"/>
                    </a:lnTo>
                    <a:lnTo>
                      <a:pt x="2358" y="2176"/>
                    </a:lnTo>
                    <a:lnTo>
                      <a:pt x="2361" y="2191"/>
                    </a:lnTo>
                    <a:lnTo>
                      <a:pt x="2362" y="2204"/>
                    </a:lnTo>
                    <a:lnTo>
                      <a:pt x="2361" y="2219"/>
                    </a:lnTo>
                    <a:lnTo>
                      <a:pt x="2358" y="2239"/>
                    </a:lnTo>
                    <a:lnTo>
                      <a:pt x="2354" y="2258"/>
                    </a:lnTo>
                    <a:lnTo>
                      <a:pt x="2349" y="2277"/>
                    </a:lnTo>
                    <a:lnTo>
                      <a:pt x="2344" y="2292"/>
                    </a:lnTo>
                    <a:lnTo>
                      <a:pt x="2337" y="2301"/>
                    </a:lnTo>
                    <a:lnTo>
                      <a:pt x="2329" y="2312"/>
                    </a:lnTo>
                    <a:lnTo>
                      <a:pt x="2318" y="2323"/>
                    </a:lnTo>
                    <a:lnTo>
                      <a:pt x="2309" y="2332"/>
                    </a:lnTo>
                    <a:lnTo>
                      <a:pt x="2298" y="2336"/>
                    </a:lnTo>
                    <a:lnTo>
                      <a:pt x="2290" y="2336"/>
                    </a:lnTo>
                    <a:lnTo>
                      <a:pt x="2279" y="2333"/>
                    </a:lnTo>
                    <a:lnTo>
                      <a:pt x="2268" y="2328"/>
                    </a:lnTo>
                    <a:lnTo>
                      <a:pt x="2257" y="2323"/>
                    </a:lnTo>
                    <a:lnTo>
                      <a:pt x="2249" y="2319"/>
                    </a:lnTo>
                    <a:lnTo>
                      <a:pt x="2238" y="2312"/>
                    </a:lnTo>
                    <a:lnTo>
                      <a:pt x="2226" y="2302"/>
                    </a:lnTo>
                    <a:lnTo>
                      <a:pt x="2214" y="2294"/>
                    </a:lnTo>
                    <a:lnTo>
                      <a:pt x="2203" y="2290"/>
                    </a:lnTo>
                    <a:lnTo>
                      <a:pt x="2190" y="2292"/>
                    </a:lnTo>
                    <a:lnTo>
                      <a:pt x="2175" y="2297"/>
                    </a:lnTo>
                    <a:lnTo>
                      <a:pt x="2159" y="2305"/>
                    </a:lnTo>
                    <a:lnTo>
                      <a:pt x="2144" y="2312"/>
                    </a:lnTo>
                    <a:lnTo>
                      <a:pt x="2132" y="2317"/>
                    </a:lnTo>
                    <a:lnTo>
                      <a:pt x="2120" y="2323"/>
                    </a:lnTo>
                    <a:lnTo>
                      <a:pt x="2106" y="2329"/>
                    </a:lnTo>
                    <a:lnTo>
                      <a:pt x="2092" y="2336"/>
                    </a:lnTo>
                    <a:lnTo>
                      <a:pt x="2078" y="2341"/>
                    </a:lnTo>
                    <a:lnTo>
                      <a:pt x="2066" y="2344"/>
                    </a:lnTo>
                    <a:lnTo>
                      <a:pt x="2052" y="2344"/>
                    </a:lnTo>
                    <a:lnTo>
                      <a:pt x="2038" y="2343"/>
                    </a:lnTo>
                    <a:lnTo>
                      <a:pt x="2023" y="2340"/>
                    </a:lnTo>
                    <a:lnTo>
                      <a:pt x="2011" y="2336"/>
                    </a:lnTo>
                    <a:lnTo>
                      <a:pt x="1999" y="2329"/>
                    </a:lnTo>
                    <a:lnTo>
                      <a:pt x="1985" y="2320"/>
                    </a:lnTo>
                    <a:lnTo>
                      <a:pt x="1972" y="2309"/>
                    </a:lnTo>
                    <a:lnTo>
                      <a:pt x="1958" y="2298"/>
                    </a:lnTo>
                    <a:lnTo>
                      <a:pt x="1947" y="2290"/>
                    </a:lnTo>
                    <a:lnTo>
                      <a:pt x="1938" y="2285"/>
                    </a:lnTo>
                    <a:lnTo>
                      <a:pt x="1927" y="2278"/>
                    </a:lnTo>
                    <a:lnTo>
                      <a:pt x="1916" y="2273"/>
                    </a:lnTo>
                    <a:lnTo>
                      <a:pt x="1907" y="2269"/>
                    </a:lnTo>
                    <a:lnTo>
                      <a:pt x="1893" y="2267"/>
                    </a:lnTo>
                    <a:lnTo>
                      <a:pt x="1879" y="2267"/>
                    </a:lnTo>
                    <a:lnTo>
                      <a:pt x="1862" y="2269"/>
                    </a:lnTo>
                    <a:lnTo>
                      <a:pt x="1850" y="2271"/>
                    </a:lnTo>
                    <a:lnTo>
                      <a:pt x="1840" y="2275"/>
                    </a:lnTo>
                    <a:lnTo>
                      <a:pt x="1829" y="2282"/>
                    </a:lnTo>
                    <a:lnTo>
                      <a:pt x="1815" y="2290"/>
                    </a:lnTo>
                    <a:lnTo>
                      <a:pt x="1803" y="2297"/>
                    </a:lnTo>
                    <a:lnTo>
                      <a:pt x="1794" y="2301"/>
                    </a:lnTo>
                    <a:lnTo>
                      <a:pt x="1779" y="2302"/>
                    </a:lnTo>
                    <a:lnTo>
                      <a:pt x="1761" y="2301"/>
                    </a:lnTo>
                    <a:lnTo>
                      <a:pt x="1744" y="2300"/>
                    </a:lnTo>
                    <a:lnTo>
                      <a:pt x="1729" y="2297"/>
                    </a:lnTo>
                    <a:lnTo>
                      <a:pt x="1716" y="2293"/>
                    </a:lnTo>
                    <a:lnTo>
                      <a:pt x="1701" y="2288"/>
                    </a:lnTo>
                    <a:lnTo>
                      <a:pt x="1685" y="2282"/>
                    </a:lnTo>
                    <a:lnTo>
                      <a:pt x="1672" y="2278"/>
                    </a:lnTo>
                    <a:lnTo>
                      <a:pt x="1659" y="2275"/>
                    </a:lnTo>
                    <a:lnTo>
                      <a:pt x="1644" y="2273"/>
                    </a:lnTo>
                    <a:lnTo>
                      <a:pt x="1629" y="2270"/>
                    </a:lnTo>
                    <a:lnTo>
                      <a:pt x="1616" y="2271"/>
                    </a:lnTo>
                    <a:lnTo>
                      <a:pt x="1608" y="2274"/>
                    </a:lnTo>
                    <a:lnTo>
                      <a:pt x="1597" y="2278"/>
                    </a:lnTo>
                    <a:lnTo>
                      <a:pt x="1588" y="2284"/>
                    </a:lnTo>
                    <a:lnTo>
                      <a:pt x="1581" y="2289"/>
                    </a:lnTo>
                    <a:lnTo>
                      <a:pt x="1570" y="2301"/>
                    </a:lnTo>
                    <a:lnTo>
                      <a:pt x="1561" y="2316"/>
                    </a:lnTo>
                    <a:lnTo>
                      <a:pt x="1551" y="2332"/>
                    </a:lnTo>
                    <a:lnTo>
                      <a:pt x="1543" y="2344"/>
                    </a:lnTo>
                    <a:lnTo>
                      <a:pt x="1534" y="2352"/>
                    </a:lnTo>
                    <a:lnTo>
                      <a:pt x="1523" y="2360"/>
                    </a:lnTo>
                    <a:lnTo>
                      <a:pt x="1516" y="2368"/>
                    </a:lnTo>
                    <a:lnTo>
                      <a:pt x="1509" y="2379"/>
                    </a:lnTo>
                    <a:lnTo>
                      <a:pt x="1504" y="2391"/>
                    </a:lnTo>
                    <a:lnTo>
                      <a:pt x="1493" y="2385"/>
                    </a:lnTo>
                    <a:lnTo>
                      <a:pt x="1482" y="2378"/>
                    </a:lnTo>
                    <a:lnTo>
                      <a:pt x="1476" y="2371"/>
                    </a:lnTo>
                    <a:lnTo>
                      <a:pt x="1468" y="2358"/>
                    </a:lnTo>
                    <a:lnTo>
                      <a:pt x="1460" y="2341"/>
                    </a:lnTo>
                    <a:lnTo>
                      <a:pt x="1453" y="2324"/>
                    </a:lnTo>
                    <a:lnTo>
                      <a:pt x="1445" y="2306"/>
                    </a:lnTo>
                    <a:lnTo>
                      <a:pt x="1437" y="2294"/>
                    </a:lnTo>
                    <a:lnTo>
                      <a:pt x="1427" y="2286"/>
                    </a:lnTo>
                    <a:lnTo>
                      <a:pt x="1416" y="2280"/>
                    </a:lnTo>
                    <a:lnTo>
                      <a:pt x="1406" y="2271"/>
                    </a:lnTo>
                    <a:lnTo>
                      <a:pt x="1396" y="2266"/>
                    </a:lnTo>
                    <a:lnTo>
                      <a:pt x="1384" y="2259"/>
                    </a:lnTo>
                    <a:lnTo>
                      <a:pt x="1368" y="2253"/>
                    </a:lnTo>
                    <a:lnTo>
                      <a:pt x="1352" y="2247"/>
                    </a:lnTo>
                    <a:lnTo>
                      <a:pt x="1340" y="2240"/>
                    </a:lnTo>
                    <a:lnTo>
                      <a:pt x="1325" y="2234"/>
                    </a:lnTo>
                    <a:lnTo>
                      <a:pt x="1307" y="2226"/>
                    </a:lnTo>
                    <a:lnTo>
                      <a:pt x="1290" y="2218"/>
                    </a:lnTo>
                    <a:lnTo>
                      <a:pt x="1275" y="2212"/>
                    </a:lnTo>
                    <a:lnTo>
                      <a:pt x="1261" y="2211"/>
                    </a:lnTo>
                    <a:lnTo>
                      <a:pt x="1245" y="2211"/>
                    </a:lnTo>
                    <a:lnTo>
                      <a:pt x="1229" y="2211"/>
                    </a:lnTo>
                    <a:lnTo>
                      <a:pt x="1217" y="2211"/>
                    </a:lnTo>
                    <a:lnTo>
                      <a:pt x="1202" y="2209"/>
                    </a:lnTo>
                    <a:lnTo>
                      <a:pt x="1186" y="2209"/>
                    </a:lnTo>
                    <a:lnTo>
                      <a:pt x="1168" y="2208"/>
                    </a:lnTo>
                    <a:lnTo>
                      <a:pt x="1155" y="2208"/>
                    </a:lnTo>
                    <a:lnTo>
                      <a:pt x="1142" y="2208"/>
                    </a:lnTo>
                    <a:lnTo>
                      <a:pt x="1125" y="2209"/>
                    </a:lnTo>
                    <a:lnTo>
                      <a:pt x="1109" y="2212"/>
                    </a:lnTo>
                    <a:lnTo>
                      <a:pt x="1098" y="2215"/>
                    </a:lnTo>
                    <a:lnTo>
                      <a:pt x="1090" y="2223"/>
                    </a:lnTo>
                    <a:lnTo>
                      <a:pt x="1082" y="2234"/>
                    </a:lnTo>
                    <a:lnTo>
                      <a:pt x="1075" y="2242"/>
                    </a:lnTo>
                    <a:lnTo>
                      <a:pt x="1065" y="2249"/>
                    </a:lnTo>
                    <a:lnTo>
                      <a:pt x="1051" y="2257"/>
                    </a:lnTo>
                    <a:lnTo>
                      <a:pt x="1039" y="2263"/>
                    </a:lnTo>
                    <a:lnTo>
                      <a:pt x="1028" y="2270"/>
                    </a:lnTo>
                    <a:lnTo>
                      <a:pt x="1023" y="2277"/>
                    </a:lnTo>
                    <a:lnTo>
                      <a:pt x="1015" y="2286"/>
                    </a:lnTo>
                    <a:lnTo>
                      <a:pt x="1008" y="2294"/>
                    </a:lnTo>
                    <a:lnTo>
                      <a:pt x="1003" y="2302"/>
                    </a:lnTo>
                    <a:lnTo>
                      <a:pt x="1000" y="2305"/>
                    </a:lnTo>
                    <a:lnTo>
                      <a:pt x="997" y="2309"/>
                    </a:lnTo>
                    <a:lnTo>
                      <a:pt x="993" y="2319"/>
                    </a:lnTo>
                    <a:lnTo>
                      <a:pt x="989" y="2331"/>
                    </a:lnTo>
                    <a:lnTo>
                      <a:pt x="987" y="2343"/>
                    </a:lnTo>
                    <a:lnTo>
                      <a:pt x="985" y="2352"/>
                    </a:lnTo>
                    <a:lnTo>
                      <a:pt x="987" y="2363"/>
                    </a:lnTo>
                    <a:lnTo>
                      <a:pt x="989" y="2375"/>
                    </a:lnTo>
                    <a:lnTo>
                      <a:pt x="992" y="2387"/>
                    </a:lnTo>
                    <a:lnTo>
                      <a:pt x="995" y="2397"/>
                    </a:lnTo>
                    <a:lnTo>
                      <a:pt x="996" y="2406"/>
                    </a:lnTo>
                    <a:lnTo>
                      <a:pt x="997" y="2417"/>
                    </a:lnTo>
                    <a:lnTo>
                      <a:pt x="997" y="2428"/>
                    </a:lnTo>
                    <a:lnTo>
                      <a:pt x="996" y="2436"/>
                    </a:lnTo>
                    <a:lnTo>
                      <a:pt x="989" y="2444"/>
                    </a:lnTo>
                    <a:lnTo>
                      <a:pt x="980" y="2451"/>
                    </a:lnTo>
                    <a:lnTo>
                      <a:pt x="970" y="2455"/>
                    </a:lnTo>
                    <a:lnTo>
                      <a:pt x="961" y="2455"/>
                    </a:lnTo>
                    <a:lnTo>
                      <a:pt x="951" y="2452"/>
                    </a:lnTo>
                    <a:lnTo>
                      <a:pt x="943" y="2448"/>
                    </a:lnTo>
                    <a:lnTo>
                      <a:pt x="933" y="2441"/>
                    </a:lnTo>
                    <a:lnTo>
                      <a:pt x="922" y="2432"/>
                    </a:lnTo>
                    <a:lnTo>
                      <a:pt x="912" y="2424"/>
                    </a:lnTo>
                    <a:lnTo>
                      <a:pt x="903" y="2420"/>
                    </a:lnTo>
                    <a:lnTo>
                      <a:pt x="892" y="2416"/>
                    </a:lnTo>
                    <a:lnTo>
                      <a:pt x="884" y="2413"/>
                    </a:lnTo>
                    <a:lnTo>
                      <a:pt x="880" y="2413"/>
                    </a:lnTo>
                    <a:lnTo>
                      <a:pt x="876" y="2413"/>
                    </a:lnTo>
                    <a:lnTo>
                      <a:pt x="873" y="2414"/>
                    </a:lnTo>
                    <a:lnTo>
                      <a:pt x="869" y="2414"/>
                    </a:lnTo>
                    <a:lnTo>
                      <a:pt x="867" y="2416"/>
                    </a:lnTo>
                    <a:lnTo>
                      <a:pt x="864" y="2424"/>
                    </a:lnTo>
                    <a:lnTo>
                      <a:pt x="861" y="2432"/>
                    </a:lnTo>
                    <a:lnTo>
                      <a:pt x="860" y="2440"/>
                    </a:lnTo>
                    <a:lnTo>
                      <a:pt x="857" y="2443"/>
                    </a:lnTo>
                    <a:lnTo>
                      <a:pt x="854" y="2445"/>
                    </a:lnTo>
                    <a:lnTo>
                      <a:pt x="850" y="2448"/>
                    </a:lnTo>
                    <a:lnTo>
                      <a:pt x="846" y="2451"/>
                    </a:lnTo>
                    <a:lnTo>
                      <a:pt x="844" y="2452"/>
                    </a:lnTo>
                    <a:lnTo>
                      <a:pt x="836" y="2452"/>
                    </a:lnTo>
                    <a:lnTo>
                      <a:pt x="826" y="2449"/>
                    </a:lnTo>
                    <a:lnTo>
                      <a:pt x="818" y="2445"/>
                    </a:lnTo>
                    <a:lnTo>
                      <a:pt x="811" y="2441"/>
                    </a:lnTo>
                    <a:lnTo>
                      <a:pt x="805" y="2434"/>
                    </a:lnTo>
                    <a:lnTo>
                      <a:pt x="799" y="2425"/>
                    </a:lnTo>
                    <a:lnTo>
                      <a:pt x="794" y="2417"/>
                    </a:lnTo>
                    <a:lnTo>
                      <a:pt x="787" y="2412"/>
                    </a:lnTo>
                    <a:lnTo>
                      <a:pt x="778" y="2406"/>
                    </a:lnTo>
                    <a:lnTo>
                      <a:pt x="770" y="2402"/>
                    </a:lnTo>
                    <a:lnTo>
                      <a:pt x="761" y="2399"/>
                    </a:lnTo>
                    <a:lnTo>
                      <a:pt x="753" y="2401"/>
                    </a:lnTo>
                    <a:lnTo>
                      <a:pt x="745" y="2405"/>
                    </a:lnTo>
                    <a:lnTo>
                      <a:pt x="737" y="2409"/>
                    </a:lnTo>
                    <a:lnTo>
                      <a:pt x="732" y="2413"/>
                    </a:lnTo>
                    <a:lnTo>
                      <a:pt x="724" y="2422"/>
                    </a:lnTo>
                    <a:lnTo>
                      <a:pt x="716" y="2433"/>
                    </a:lnTo>
                    <a:lnTo>
                      <a:pt x="709" y="2441"/>
                    </a:lnTo>
                    <a:lnTo>
                      <a:pt x="701" y="2445"/>
                    </a:lnTo>
                    <a:lnTo>
                      <a:pt x="690" y="2448"/>
                    </a:lnTo>
                    <a:lnTo>
                      <a:pt x="681" y="2451"/>
                    </a:lnTo>
                    <a:lnTo>
                      <a:pt x="673" y="2449"/>
                    </a:lnTo>
                    <a:lnTo>
                      <a:pt x="662" y="2445"/>
                    </a:lnTo>
                    <a:lnTo>
                      <a:pt x="652" y="2438"/>
                    </a:lnTo>
                    <a:lnTo>
                      <a:pt x="643" y="2429"/>
                    </a:lnTo>
                    <a:lnTo>
                      <a:pt x="635" y="2421"/>
                    </a:lnTo>
                    <a:lnTo>
                      <a:pt x="624" y="2408"/>
                    </a:lnTo>
                    <a:lnTo>
                      <a:pt x="612" y="2391"/>
                    </a:lnTo>
                    <a:lnTo>
                      <a:pt x="601" y="2372"/>
                    </a:lnTo>
                    <a:lnTo>
                      <a:pt x="592" y="2358"/>
                    </a:lnTo>
                    <a:lnTo>
                      <a:pt x="585" y="2348"/>
                    </a:lnTo>
                    <a:lnTo>
                      <a:pt x="577" y="2336"/>
                    </a:lnTo>
                    <a:lnTo>
                      <a:pt x="569" y="2325"/>
                    </a:lnTo>
                    <a:lnTo>
                      <a:pt x="562" y="2316"/>
                    </a:lnTo>
                    <a:lnTo>
                      <a:pt x="551" y="2306"/>
                    </a:lnTo>
                    <a:lnTo>
                      <a:pt x="540" y="2297"/>
                    </a:lnTo>
                    <a:lnTo>
                      <a:pt x="527" y="2286"/>
                    </a:lnTo>
                    <a:lnTo>
                      <a:pt x="518" y="2278"/>
                    </a:lnTo>
                    <a:lnTo>
                      <a:pt x="508" y="2273"/>
                    </a:lnTo>
                    <a:lnTo>
                      <a:pt x="499" y="2266"/>
                    </a:lnTo>
                    <a:lnTo>
                      <a:pt x="489" y="2259"/>
                    </a:lnTo>
                    <a:lnTo>
                      <a:pt x="480" y="2255"/>
                    </a:lnTo>
                    <a:lnTo>
                      <a:pt x="468" y="2251"/>
                    </a:lnTo>
                    <a:lnTo>
                      <a:pt x="453" y="2249"/>
                    </a:lnTo>
                    <a:lnTo>
                      <a:pt x="438" y="2246"/>
                    </a:lnTo>
                    <a:lnTo>
                      <a:pt x="426" y="2245"/>
                    </a:lnTo>
                    <a:lnTo>
                      <a:pt x="416" y="2247"/>
                    </a:lnTo>
                    <a:lnTo>
                      <a:pt x="407" y="2250"/>
                    </a:lnTo>
                    <a:lnTo>
                      <a:pt x="396" y="2254"/>
                    </a:lnTo>
                    <a:lnTo>
                      <a:pt x="388" y="2255"/>
                    </a:lnTo>
                    <a:lnTo>
                      <a:pt x="375" y="2255"/>
                    </a:lnTo>
                    <a:lnTo>
                      <a:pt x="359" y="2254"/>
                    </a:lnTo>
                    <a:lnTo>
                      <a:pt x="342" y="2251"/>
                    </a:lnTo>
                    <a:lnTo>
                      <a:pt x="330" y="2247"/>
                    </a:lnTo>
                    <a:lnTo>
                      <a:pt x="322" y="2243"/>
                    </a:lnTo>
                    <a:lnTo>
                      <a:pt x="313" y="2235"/>
                    </a:lnTo>
                    <a:lnTo>
                      <a:pt x="303" y="2227"/>
                    </a:lnTo>
                    <a:lnTo>
                      <a:pt x="295" y="2220"/>
                    </a:lnTo>
                    <a:lnTo>
                      <a:pt x="286" y="2212"/>
                    </a:lnTo>
                    <a:lnTo>
                      <a:pt x="275" y="2201"/>
                    </a:lnTo>
                    <a:lnTo>
                      <a:pt x="264" y="2192"/>
                    </a:lnTo>
                    <a:lnTo>
                      <a:pt x="255" y="2184"/>
                    </a:lnTo>
                    <a:lnTo>
                      <a:pt x="245" y="2178"/>
                    </a:lnTo>
                    <a:lnTo>
                      <a:pt x="233" y="2173"/>
                    </a:lnTo>
                    <a:lnTo>
                      <a:pt x="224" y="2169"/>
                    </a:lnTo>
                    <a:lnTo>
                      <a:pt x="212" y="2170"/>
                    </a:lnTo>
                    <a:lnTo>
                      <a:pt x="197" y="2173"/>
                    </a:lnTo>
                    <a:lnTo>
                      <a:pt x="187" y="2177"/>
                    </a:lnTo>
                    <a:lnTo>
                      <a:pt x="182" y="2184"/>
                    </a:lnTo>
                    <a:lnTo>
                      <a:pt x="177" y="2195"/>
                    </a:lnTo>
                    <a:lnTo>
                      <a:pt x="171" y="2201"/>
                    </a:lnTo>
                    <a:lnTo>
                      <a:pt x="163" y="2207"/>
                    </a:lnTo>
                    <a:lnTo>
                      <a:pt x="152" y="2209"/>
                    </a:lnTo>
                    <a:lnTo>
                      <a:pt x="143" y="2209"/>
                    </a:lnTo>
                    <a:lnTo>
                      <a:pt x="133" y="2205"/>
                    </a:lnTo>
                    <a:lnTo>
                      <a:pt x="123" y="2196"/>
                    </a:lnTo>
                    <a:lnTo>
                      <a:pt x="113" y="2187"/>
                    </a:lnTo>
                    <a:lnTo>
                      <a:pt x="107" y="2178"/>
                    </a:lnTo>
                    <a:lnTo>
                      <a:pt x="98" y="2168"/>
                    </a:lnTo>
                    <a:lnTo>
                      <a:pt x="88" y="2154"/>
                    </a:lnTo>
                    <a:lnTo>
                      <a:pt x="80" y="2141"/>
                    </a:lnTo>
                    <a:lnTo>
                      <a:pt x="73" y="2129"/>
                    </a:lnTo>
                    <a:lnTo>
                      <a:pt x="66" y="2114"/>
                    </a:lnTo>
                    <a:lnTo>
                      <a:pt x="61" y="2094"/>
                    </a:lnTo>
                    <a:lnTo>
                      <a:pt x="55" y="2077"/>
                    </a:lnTo>
                    <a:lnTo>
                      <a:pt x="49" y="2060"/>
                    </a:lnTo>
                    <a:lnTo>
                      <a:pt x="42" y="2038"/>
                    </a:lnTo>
                    <a:lnTo>
                      <a:pt x="34" y="2017"/>
                    </a:lnTo>
                    <a:lnTo>
                      <a:pt x="27" y="1995"/>
                    </a:lnTo>
                    <a:lnTo>
                      <a:pt x="23" y="1978"/>
                    </a:lnTo>
                    <a:lnTo>
                      <a:pt x="20" y="1964"/>
                    </a:lnTo>
                    <a:lnTo>
                      <a:pt x="19" y="1948"/>
                    </a:lnTo>
                    <a:lnTo>
                      <a:pt x="18" y="1931"/>
                    </a:lnTo>
                    <a:lnTo>
                      <a:pt x="18" y="1914"/>
                    </a:lnTo>
                    <a:lnTo>
                      <a:pt x="19" y="1901"/>
                    </a:lnTo>
                    <a:lnTo>
                      <a:pt x="23" y="1890"/>
                    </a:lnTo>
                    <a:lnTo>
                      <a:pt x="28" y="1878"/>
                    </a:lnTo>
                    <a:lnTo>
                      <a:pt x="36" y="1867"/>
                    </a:lnTo>
                    <a:lnTo>
                      <a:pt x="43" y="1858"/>
                    </a:lnTo>
                    <a:lnTo>
                      <a:pt x="51" y="1851"/>
                    </a:lnTo>
                    <a:lnTo>
                      <a:pt x="62" y="1843"/>
                    </a:lnTo>
                    <a:lnTo>
                      <a:pt x="74" y="1836"/>
                    </a:lnTo>
                    <a:lnTo>
                      <a:pt x="84" y="1830"/>
                    </a:lnTo>
                    <a:lnTo>
                      <a:pt x="97" y="1824"/>
                    </a:lnTo>
                    <a:lnTo>
                      <a:pt x="113" y="1819"/>
                    </a:lnTo>
                    <a:lnTo>
                      <a:pt x="129" y="1812"/>
                    </a:lnTo>
                    <a:lnTo>
                      <a:pt x="143" y="1807"/>
                    </a:lnTo>
                    <a:lnTo>
                      <a:pt x="151" y="1800"/>
                    </a:lnTo>
                    <a:lnTo>
                      <a:pt x="162" y="1792"/>
                    </a:lnTo>
                    <a:lnTo>
                      <a:pt x="171" y="1784"/>
                    </a:lnTo>
                    <a:lnTo>
                      <a:pt x="179" y="1776"/>
                    </a:lnTo>
                    <a:lnTo>
                      <a:pt x="186" y="1766"/>
                    </a:lnTo>
                    <a:lnTo>
                      <a:pt x="193" y="1753"/>
                    </a:lnTo>
                    <a:lnTo>
                      <a:pt x="200" y="1739"/>
                    </a:lnTo>
                    <a:lnTo>
                      <a:pt x="202" y="1727"/>
                    </a:lnTo>
                    <a:lnTo>
                      <a:pt x="201" y="1716"/>
                    </a:lnTo>
                    <a:lnTo>
                      <a:pt x="198" y="1702"/>
                    </a:lnTo>
                    <a:lnTo>
                      <a:pt x="193" y="1687"/>
                    </a:lnTo>
                    <a:lnTo>
                      <a:pt x="187" y="1673"/>
                    </a:lnTo>
                    <a:lnTo>
                      <a:pt x="182" y="1663"/>
                    </a:lnTo>
                    <a:lnTo>
                      <a:pt x="174" y="1652"/>
                    </a:lnTo>
                    <a:lnTo>
                      <a:pt x="162" y="1640"/>
                    </a:lnTo>
                    <a:lnTo>
                      <a:pt x="148" y="1626"/>
                    </a:lnTo>
                    <a:lnTo>
                      <a:pt x="135" y="1615"/>
                    </a:lnTo>
                    <a:lnTo>
                      <a:pt x="125" y="1605"/>
                    </a:lnTo>
                    <a:lnTo>
                      <a:pt x="109" y="1591"/>
                    </a:lnTo>
                    <a:lnTo>
                      <a:pt x="89" y="1574"/>
                    </a:lnTo>
                    <a:lnTo>
                      <a:pt x="69" y="1555"/>
                    </a:lnTo>
                    <a:lnTo>
                      <a:pt x="50" y="1537"/>
                    </a:lnTo>
                    <a:lnTo>
                      <a:pt x="35" y="1522"/>
                    </a:lnTo>
                    <a:lnTo>
                      <a:pt x="24" y="1512"/>
                    </a:lnTo>
                    <a:lnTo>
                      <a:pt x="12" y="1498"/>
                    </a:lnTo>
                    <a:lnTo>
                      <a:pt x="0" y="1483"/>
                    </a:lnTo>
                    <a:lnTo>
                      <a:pt x="1" y="1483"/>
                    </a:lnTo>
                    <a:lnTo>
                      <a:pt x="18" y="1475"/>
                    </a:lnTo>
                    <a:lnTo>
                      <a:pt x="38" y="1463"/>
                    </a:lnTo>
                    <a:lnTo>
                      <a:pt x="59" y="1451"/>
                    </a:lnTo>
                    <a:lnTo>
                      <a:pt x="78" y="1438"/>
                    </a:lnTo>
                    <a:lnTo>
                      <a:pt x="94" y="1427"/>
                    </a:lnTo>
                    <a:lnTo>
                      <a:pt x="111" y="1413"/>
                    </a:lnTo>
                    <a:lnTo>
                      <a:pt x="129" y="1397"/>
                    </a:lnTo>
                    <a:lnTo>
                      <a:pt x="148" y="1378"/>
                    </a:lnTo>
                    <a:lnTo>
                      <a:pt x="166" y="1361"/>
                    </a:lnTo>
                    <a:lnTo>
                      <a:pt x="179" y="1345"/>
                    </a:lnTo>
                    <a:lnTo>
                      <a:pt x="189" y="1328"/>
                    </a:lnTo>
                    <a:lnTo>
                      <a:pt x="200" y="1308"/>
                    </a:lnTo>
                    <a:lnTo>
                      <a:pt x="209" y="1288"/>
                    </a:lnTo>
                    <a:lnTo>
                      <a:pt x="218" y="1272"/>
                    </a:lnTo>
                    <a:lnTo>
                      <a:pt x="231" y="1257"/>
                    </a:lnTo>
                    <a:lnTo>
                      <a:pt x="245" y="1238"/>
                    </a:lnTo>
                    <a:lnTo>
                      <a:pt x="262" y="1219"/>
                    </a:lnTo>
                    <a:lnTo>
                      <a:pt x="278" y="1203"/>
                    </a:lnTo>
                    <a:lnTo>
                      <a:pt x="293" y="1191"/>
                    </a:lnTo>
                    <a:lnTo>
                      <a:pt x="306" y="1183"/>
                    </a:lnTo>
                    <a:lnTo>
                      <a:pt x="322" y="1176"/>
                    </a:lnTo>
                    <a:lnTo>
                      <a:pt x="340" y="1170"/>
                    </a:lnTo>
                    <a:lnTo>
                      <a:pt x="356" y="1165"/>
                    </a:lnTo>
                    <a:lnTo>
                      <a:pt x="368" y="1164"/>
                    </a:lnTo>
                    <a:lnTo>
                      <a:pt x="383" y="1165"/>
                    </a:lnTo>
                    <a:lnTo>
                      <a:pt x="398" y="1167"/>
                    </a:lnTo>
                    <a:lnTo>
                      <a:pt x="411" y="1170"/>
                    </a:lnTo>
                    <a:lnTo>
                      <a:pt x="422" y="1176"/>
                    </a:lnTo>
                    <a:lnTo>
                      <a:pt x="435" y="1187"/>
                    </a:lnTo>
                    <a:lnTo>
                      <a:pt x="447" y="1196"/>
                    </a:lnTo>
                    <a:lnTo>
                      <a:pt x="460" y="1205"/>
                    </a:lnTo>
                    <a:lnTo>
                      <a:pt x="468" y="1213"/>
                    </a:lnTo>
                    <a:lnTo>
                      <a:pt x="480" y="1221"/>
                    </a:lnTo>
                    <a:lnTo>
                      <a:pt x="491" y="1227"/>
                    </a:lnTo>
                    <a:lnTo>
                      <a:pt x="501" y="1233"/>
                    </a:lnTo>
                    <a:lnTo>
                      <a:pt x="514" y="1234"/>
                    </a:lnTo>
                    <a:lnTo>
                      <a:pt x="528" y="1236"/>
                    </a:lnTo>
                    <a:lnTo>
                      <a:pt x="540" y="1234"/>
                    </a:lnTo>
                    <a:lnTo>
                      <a:pt x="553" y="1231"/>
                    </a:lnTo>
                    <a:lnTo>
                      <a:pt x="566" y="1226"/>
                    </a:lnTo>
                    <a:lnTo>
                      <a:pt x="580" y="1221"/>
                    </a:lnTo>
                    <a:lnTo>
                      <a:pt x="590" y="1215"/>
                    </a:lnTo>
                    <a:lnTo>
                      <a:pt x="606" y="1209"/>
                    </a:lnTo>
                    <a:lnTo>
                      <a:pt x="624" y="1199"/>
                    </a:lnTo>
                    <a:lnTo>
                      <a:pt x="644" y="1188"/>
                    </a:lnTo>
                    <a:lnTo>
                      <a:pt x="662" y="1178"/>
                    </a:lnTo>
                    <a:lnTo>
                      <a:pt x="675" y="1167"/>
                    </a:lnTo>
                    <a:lnTo>
                      <a:pt x="689" y="1155"/>
                    </a:lnTo>
                    <a:lnTo>
                      <a:pt x="704" y="1139"/>
                    </a:lnTo>
                    <a:lnTo>
                      <a:pt x="720" y="1120"/>
                    </a:lnTo>
                    <a:lnTo>
                      <a:pt x="733" y="1102"/>
                    </a:lnTo>
                    <a:lnTo>
                      <a:pt x="744" y="1086"/>
                    </a:lnTo>
                    <a:lnTo>
                      <a:pt x="752" y="1075"/>
                    </a:lnTo>
                    <a:lnTo>
                      <a:pt x="760" y="1060"/>
                    </a:lnTo>
                    <a:lnTo>
                      <a:pt x="768" y="1044"/>
                    </a:lnTo>
                    <a:lnTo>
                      <a:pt x="772" y="1031"/>
                    </a:lnTo>
                    <a:lnTo>
                      <a:pt x="774" y="1016"/>
                    </a:lnTo>
                    <a:lnTo>
                      <a:pt x="772" y="997"/>
                    </a:lnTo>
                    <a:lnTo>
                      <a:pt x="771" y="978"/>
                    </a:lnTo>
                    <a:lnTo>
                      <a:pt x="768" y="963"/>
                    </a:lnTo>
                    <a:lnTo>
                      <a:pt x="767" y="953"/>
                    </a:lnTo>
                    <a:lnTo>
                      <a:pt x="764" y="939"/>
                    </a:lnTo>
                    <a:lnTo>
                      <a:pt x="760" y="927"/>
                    </a:lnTo>
                    <a:lnTo>
                      <a:pt x="756" y="918"/>
                    </a:lnTo>
                    <a:lnTo>
                      <a:pt x="744" y="907"/>
                    </a:lnTo>
                    <a:lnTo>
                      <a:pt x="729" y="895"/>
                    </a:lnTo>
                    <a:lnTo>
                      <a:pt x="713" y="884"/>
                    </a:lnTo>
                    <a:lnTo>
                      <a:pt x="701" y="874"/>
                    </a:lnTo>
                    <a:lnTo>
                      <a:pt x="689" y="865"/>
                    </a:lnTo>
                    <a:lnTo>
                      <a:pt x="674" y="853"/>
                    </a:lnTo>
                    <a:lnTo>
                      <a:pt x="660" y="839"/>
                    </a:lnTo>
                    <a:lnTo>
                      <a:pt x="648" y="829"/>
                    </a:lnTo>
                    <a:lnTo>
                      <a:pt x="635" y="817"/>
                    </a:lnTo>
                    <a:lnTo>
                      <a:pt x="617" y="802"/>
                    </a:lnTo>
                    <a:lnTo>
                      <a:pt x="600" y="786"/>
                    </a:lnTo>
                    <a:lnTo>
                      <a:pt x="585" y="768"/>
                    </a:lnTo>
                    <a:lnTo>
                      <a:pt x="574" y="753"/>
                    </a:lnTo>
                    <a:lnTo>
                      <a:pt x="567" y="742"/>
                    </a:lnTo>
                    <a:lnTo>
                      <a:pt x="563" y="728"/>
                    </a:lnTo>
                    <a:lnTo>
                      <a:pt x="561" y="714"/>
                    </a:lnTo>
                    <a:lnTo>
                      <a:pt x="559" y="697"/>
                    </a:lnTo>
                    <a:lnTo>
                      <a:pt x="559" y="676"/>
                    </a:lnTo>
                    <a:lnTo>
                      <a:pt x="562" y="655"/>
                    </a:lnTo>
                    <a:lnTo>
                      <a:pt x="563" y="637"/>
                    </a:lnTo>
                    <a:lnTo>
                      <a:pt x="565" y="631"/>
                    </a:lnTo>
                    <a:lnTo>
                      <a:pt x="569" y="621"/>
                    </a:lnTo>
                    <a:lnTo>
                      <a:pt x="570" y="612"/>
                    </a:lnTo>
                    <a:lnTo>
                      <a:pt x="571" y="604"/>
                    </a:lnTo>
                    <a:lnTo>
                      <a:pt x="567" y="596"/>
                    </a:lnTo>
                    <a:lnTo>
                      <a:pt x="561" y="588"/>
                    </a:lnTo>
                    <a:lnTo>
                      <a:pt x="554" y="579"/>
                    </a:lnTo>
                    <a:lnTo>
                      <a:pt x="542" y="574"/>
                    </a:lnTo>
                    <a:lnTo>
                      <a:pt x="527" y="569"/>
                    </a:lnTo>
                    <a:lnTo>
                      <a:pt x="515" y="563"/>
                    </a:lnTo>
                    <a:lnTo>
                      <a:pt x="503" y="558"/>
                    </a:lnTo>
                    <a:lnTo>
                      <a:pt x="489" y="551"/>
                    </a:lnTo>
                    <a:lnTo>
                      <a:pt x="476" y="544"/>
                    </a:lnTo>
                    <a:lnTo>
                      <a:pt x="465" y="538"/>
                    </a:lnTo>
                    <a:lnTo>
                      <a:pt x="456" y="532"/>
                    </a:lnTo>
                    <a:lnTo>
                      <a:pt x="447" y="524"/>
                    </a:lnTo>
                    <a:lnTo>
                      <a:pt x="438" y="516"/>
                    </a:lnTo>
                    <a:lnTo>
                      <a:pt x="433" y="507"/>
                    </a:lnTo>
                    <a:lnTo>
                      <a:pt x="431" y="500"/>
                    </a:lnTo>
                    <a:lnTo>
                      <a:pt x="431" y="492"/>
                    </a:lnTo>
                    <a:lnTo>
                      <a:pt x="433" y="482"/>
                    </a:lnTo>
                    <a:lnTo>
                      <a:pt x="431" y="476"/>
                    </a:lnTo>
                    <a:lnTo>
                      <a:pt x="447" y="477"/>
                    </a:lnTo>
                    <a:lnTo>
                      <a:pt x="461" y="480"/>
                    </a:lnTo>
                    <a:lnTo>
                      <a:pt x="468" y="482"/>
                    </a:lnTo>
                    <a:lnTo>
                      <a:pt x="476" y="487"/>
                    </a:lnTo>
                    <a:lnTo>
                      <a:pt x="484" y="491"/>
                    </a:lnTo>
                    <a:lnTo>
                      <a:pt x="491" y="491"/>
                    </a:lnTo>
                    <a:lnTo>
                      <a:pt x="497" y="485"/>
                    </a:lnTo>
                    <a:lnTo>
                      <a:pt x="505" y="474"/>
                    </a:lnTo>
                    <a:lnTo>
                      <a:pt x="511" y="462"/>
                    </a:lnTo>
                    <a:lnTo>
                      <a:pt x="516" y="450"/>
                    </a:lnTo>
                    <a:lnTo>
                      <a:pt x="522" y="441"/>
                    </a:lnTo>
                    <a:lnTo>
                      <a:pt x="527" y="427"/>
                    </a:lnTo>
                    <a:lnTo>
                      <a:pt x="534" y="410"/>
                    </a:lnTo>
                    <a:lnTo>
                      <a:pt x="540" y="392"/>
                    </a:lnTo>
                    <a:lnTo>
                      <a:pt x="546" y="377"/>
                    </a:lnTo>
                    <a:lnTo>
                      <a:pt x="551" y="357"/>
                    </a:lnTo>
                    <a:lnTo>
                      <a:pt x="557" y="333"/>
                    </a:lnTo>
                    <a:lnTo>
                      <a:pt x="562" y="310"/>
                    </a:lnTo>
                    <a:lnTo>
                      <a:pt x="569" y="290"/>
                    </a:lnTo>
                    <a:lnTo>
                      <a:pt x="576" y="270"/>
                    </a:lnTo>
                    <a:lnTo>
                      <a:pt x="586" y="244"/>
                    </a:lnTo>
                    <a:lnTo>
                      <a:pt x="598" y="218"/>
                    </a:lnTo>
                    <a:lnTo>
                      <a:pt x="609" y="196"/>
                    </a:lnTo>
                    <a:lnTo>
                      <a:pt x="620" y="175"/>
                    </a:lnTo>
                    <a:lnTo>
                      <a:pt x="627" y="163"/>
                    </a:lnTo>
                    <a:lnTo>
                      <a:pt x="636" y="147"/>
                    </a:lnTo>
                    <a:lnTo>
                      <a:pt x="646" y="132"/>
                    </a:lnTo>
                    <a:lnTo>
                      <a:pt x="655" y="121"/>
                    </a:lnTo>
                    <a:lnTo>
                      <a:pt x="666" y="111"/>
                    </a:lnTo>
                    <a:lnTo>
                      <a:pt x="681" y="100"/>
                    </a:lnTo>
                    <a:lnTo>
                      <a:pt x="698" y="89"/>
                    </a:lnTo>
                    <a:lnTo>
                      <a:pt x="713" y="80"/>
                    </a:lnTo>
                    <a:lnTo>
                      <a:pt x="726" y="70"/>
                    </a:lnTo>
                    <a:lnTo>
                      <a:pt x="739" y="59"/>
                    </a:lnTo>
                    <a:lnTo>
                      <a:pt x="753" y="46"/>
                    </a:lnTo>
                    <a:lnTo>
                      <a:pt x="768" y="34"/>
                    </a:lnTo>
                    <a:lnTo>
                      <a:pt x="782" y="23"/>
                    </a:lnTo>
                    <a:lnTo>
                      <a:pt x="790" y="16"/>
                    </a:lnTo>
                    <a:lnTo>
                      <a:pt x="801" y="8"/>
                    </a:lnTo>
                    <a:lnTo>
                      <a:pt x="813" y="3"/>
                    </a:lnTo>
                    <a:lnTo>
                      <a:pt x="823" y="0"/>
                    </a:lnTo>
                    <a:lnTo>
                      <a:pt x="830" y="3"/>
                    </a:lnTo>
                    <a:lnTo>
                      <a:pt x="837" y="8"/>
                    </a:lnTo>
                    <a:lnTo>
                      <a:pt x="845" y="15"/>
                    </a:lnTo>
                    <a:lnTo>
                      <a:pt x="852" y="20"/>
                    </a:lnTo>
                    <a:lnTo>
                      <a:pt x="861" y="26"/>
                    </a:lnTo>
                    <a:lnTo>
                      <a:pt x="875" y="33"/>
                    </a:lnTo>
                    <a:lnTo>
                      <a:pt x="888" y="38"/>
                    </a:lnTo>
                    <a:lnTo>
                      <a:pt x="900" y="41"/>
                    </a:lnTo>
                    <a:lnTo>
                      <a:pt x="908" y="41"/>
                    </a:lnTo>
                    <a:lnTo>
                      <a:pt x="918" y="39"/>
                    </a:lnTo>
                    <a:lnTo>
                      <a:pt x="927" y="39"/>
                    </a:lnTo>
                    <a:lnTo>
                      <a:pt x="937" y="39"/>
                    </a:lnTo>
                    <a:lnTo>
                      <a:pt x="949" y="43"/>
                    </a:lnTo>
                    <a:lnTo>
                      <a:pt x="964" y="50"/>
                    </a:lnTo>
                    <a:lnTo>
                      <a:pt x="978" y="57"/>
                    </a:lnTo>
                    <a:lnTo>
                      <a:pt x="991" y="65"/>
                    </a:lnTo>
                    <a:lnTo>
                      <a:pt x="999" y="76"/>
                    </a:lnTo>
                    <a:lnTo>
                      <a:pt x="1007" y="88"/>
                    </a:lnTo>
                    <a:lnTo>
                      <a:pt x="1015" y="100"/>
                    </a:lnTo>
                    <a:lnTo>
                      <a:pt x="1020" y="109"/>
                    </a:lnTo>
                    <a:lnTo>
                      <a:pt x="1027" y="121"/>
                    </a:lnTo>
                    <a:lnTo>
                      <a:pt x="1034" y="134"/>
                    </a:lnTo>
                    <a:lnTo>
                      <a:pt x="1042" y="143"/>
                    </a:lnTo>
                    <a:lnTo>
                      <a:pt x="1057" y="156"/>
                    </a:lnTo>
                    <a:lnTo>
                      <a:pt x="1075" y="171"/>
                    </a:lnTo>
                    <a:lnTo>
                      <a:pt x="1097" y="186"/>
                    </a:lnTo>
                    <a:lnTo>
                      <a:pt x="1117" y="201"/>
                    </a:lnTo>
                    <a:lnTo>
                      <a:pt x="1133" y="214"/>
                    </a:lnTo>
                    <a:lnTo>
                      <a:pt x="1146" y="231"/>
                    </a:lnTo>
                    <a:lnTo>
                      <a:pt x="1160" y="251"/>
                    </a:lnTo>
                    <a:lnTo>
                      <a:pt x="1175" y="272"/>
                    </a:lnTo>
                    <a:lnTo>
                      <a:pt x="1189" y="294"/>
                    </a:lnTo>
                    <a:lnTo>
                      <a:pt x="1201" y="311"/>
                    </a:lnTo>
                    <a:lnTo>
                      <a:pt x="1208" y="322"/>
                    </a:lnTo>
                    <a:lnTo>
                      <a:pt x="1214" y="336"/>
                    </a:lnTo>
                    <a:lnTo>
                      <a:pt x="1224" y="348"/>
                    </a:lnTo>
                    <a:lnTo>
                      <a:pt x="1233" y="357"/>
                    </a:lnTo>
                    <a:lnTo>
                      <a:pt x="1247" y="363"/>
                    </a:lnTo>
                    <a:lnTo>
                      <a:pt x="1265" y="367"/>
                    </a:lnTo>
                    <a:lnTo>
                      <a:pt x="1286" y="369"/>
                    </a:lnTo>
                    <a:lnTo>
                      <a:pt x="1302" y="371"/>
                    </a:lnTo>
                    <a:lnTo>
                      <a:pt x="1311" y="371"/>
                    </a:lnTo>
                    <a:lnTo>
                      <a:pt x="1325" y="369"/>
                    </a:lnTo>
                    <a:lnTo>
                      <a:pt x="1336" y="368"/>
                    </a:lnTo>
                    <a:lnTo>
                      <a:pt x="1338" y="367"/>
                    </a:lnTo>
                    <a:lnTo>
                      <a:pt x="1342" y="367"/>
                    </a:lnTo>
                    <a:lnTo>
                      <a:pt x="1345" y="365"/>
                    </a:lnTo>
                    <a:lnTo>
                      <a:pt x="1349" y="364"/>
                    </a:lnTo>
                    <a:lnTo>
                      <a:pt x="1353" y="364"/>
                    </a:lnTo>
                    <a:lnTo>
                      <a:pt x="1360" y="368"/>
                    </a:lnTo>
                    <a:lnTo>
                      <a:pt x="1367" y="376"/>
                    </a:lnTo>
                    <a:lnTo>
                      <a:pt x="1373" y="383"/>
                    </a:lnTo>
                    <a:lnTo>
                      <a:pt x="1381" y="387"/>
                    </a:lnTo>
                    <a:lnTo>
                      <a:pt x="1392" y="385"/>
                    </a:lnTo>
                    <a:lnTo>
                      <a:pt x="1404" y="379"/>
                    </a:lnTo>
                    <a:lnTo>
                      <a:pt x="1416" y="371"/>
                    </a:lnTo>
                    <a:lnTo>
                      <a:pt x="1426" y="364"/>
                    </a:lnTo>
                    <a:lnTo>
                      <a:pt x="1427" y="361"/>
                    </a:lnTo>
                    <a:lnTo>
                      <a:pt x="1430" y="359"/>
                    </a:lnTo>
                    <a:lnTo>
                      <a:pt x="1433" y="354"/>
                    </a:lnTo>
                    <a:lnTo>
                      <a:pt x="1435" y="352"/>
                    </a:lnTo>
                    <a:lnTo>
                      <a:pt x="1438" y="350"/>
                    </a:lnTo>
                    <a:lnTo>
                      <a:pt x="1445" y="352"/>
                    </a:lnTo>
                    <a:lnTo>
                      <a:pt x="1453" y="356"/>
                    </a:lnTo>
                    <a:lnTo>
                      <a:pt x="1461" y="361"/>
                    </a:lnTo>
                    <a:lnTo>
                      <a:pt x="1468" y="365"/>
                    </a:lnTo>
                    <a:lnTo>
                      <a:pt x="1481" y="372"/>
                    </a:lnTo>
                    <a:lnTo>
                      <a:pt x="1497" y="379"/>
                    </a:lnTo>
                    <a:lnTo>
                      <a:pt x="1513" y="387"/>
                    </a:lnTo>
                    <a:lnTo>
                      <a:pt x="1528" y="394"/>
                    </a:lnTo>
                    <a:lnTo>
                      <a:pt x="1540" y="400"/>
                    </a:lnTo>
                    <a:lnTo>
                      <a:pt x="1555" y="410"/>
                    </a:lnTo>
                    <a:lnTo>
                      <a:pt x="1570" y="419"/>
                    </a:lnTo>
                    <a:lnTo>
                      <a:pt x="1584" y="427"/>
                    </a:lnTo>
                    <a:lnTo>
                      <a:pt x="1596" y="437"/>
                    </a:lnTo>
                    <a:lnTo>
                      <a:pt x="1610" y="447"/>
                    </a:lnTo>
                    <a:lnTo>
                      <a:pt x="1627" y="461"/>
                    </a:lnTo>
                    <a:lnTo>
                      <a:pt x="1640" y="473"/>
                    </a:lnTo>
                    <a:lnTo>
                      <a:pt x="1652" y="484"/>
                    </a:lnTo>
                    <a:lnTo>
                      <a:pt x="1662" y="497"/>
                    </a:lnTo>
                    <a:lnTo>
                      <a:pt x="1674" y="516"/>
                    </a:lnTo>
                    <a:lnTo>
                      <a:pt x="1685" y="534"/>
                    </a:lnTo>
                    <a:lnTo>
                      <a:pt x="1695" y="548"/>
                    </a:lnTo>
                    <a:lnTo>
                      <a:pt x="1705" y="561"/>
                    </a:lnTo>
                    <a:lnTo>
                      <a:pt x="1717" y="574"/>
                    </a:lnTo>
                    <a:lnTo>
                      <a:pt x="1729" y="589"/>
                    </a:lnTo>
                    <a:lnTo>
                      <a:pt x="1743" y="604"/>
                    </a:lnTo>
                    <a:lnTo>
                      <a:pt x="1753" y="614"/>
                    </a:lnTo>
                    <a:lnTo>
                      <a:pt x="1763" y="627"/>
                    </a:lnTo>
                    <a:lnTo>
                      <a:pt x="1775" y="640"/>
                    </a:lnTo>
                    <a:lnTo>
                      <a:pt x="1788" y="654"/>
                    </a:lnTo>
                    <a:lnTo>
                      <a:pt x="1802" y="667"/>
                    </a:lnTo>
                    <a:lnTo>
                      <a:pt x="1814" y="678"/>
                    </a:lnTo>
                    <a:lnTo>
                      <a:pt x="1825" y="685"/>
                    </a:lnTo>
                    <a:lnTo>
                      <a:pt x="1838" y="693"/>
                    </a:lnTo>
                    <a:lnTo>
                      <a:pt x="1852" y="701"/>
                    </a:lnTo>
                    <a:lnTo>
                      <a:pt x="1862" y="709"/>
                    </a:lnTo>
                    <a:lnTo>
                      <a:pt x="1875" y="722"/>
                    </a:lnTo>
                    <a:lnTo>
                      <a:pt x="1888" y="741"/>
                    </a:lnTo>
                    <a:lnTo>
                      <a:pt x="1902" y="761"/>
                    </a:lnTo>
                    <a:lnTo>
                      <a:pt x="1914" y="779"/>
                    </a:lnTo>
                    <a:lnTo>
                      <a:pt x="1927" y="794"/>
                    </a:lnTo>
                    <a:lnTo>
                      <a:pt x="1939" y="804"/>
                    </a:lnTo>
                    <a:lnTo>
                      <a:pt x="1957" y="817"/>
                    </a:lnTo>
                    <a:lnTo>
                      <a:pt x="1974" y="829"/>
                    </a:lnTo>
                    <a:lnTo>
                      <a:pt x="1991" y="839"/>
                    </a:lnTo>
                    <a:lnTo>
                      <a:pt x="2005" y="850"/>
                    </a:lnTo>
                    <a:lnTo>
                      <a:pt x="2017" y="862"/>
                    </a:lnTo>
                    <a:lnTo>
                      <a:pt x="2034" y="876"/>
                    </a:lnTo>
                    <a:lnTo>
                      <a:pt x="2048" y="891"/>
                    </a:lnTo>
                    <a:lnTo>
                      <a:pt x="2061" y="904"/>
                    </a:lnTo>
                    <a:lnTo>
                      <a:pt x="2070" y="918"/>
                    </a:lnTo>
                    <a:lnTo>
                      <a:pt x="2082" y="935"/>
                    </a:lnTo>
                    <a:lnTo>
                      <a:pt x="2093" y="954"/>
                    </a:lnTo>
                    <a:lnTo>
                      <a:pt x="2105" y="973"/>
                    </a:lnTo>
                    <a:lnTo>
                      <a:pt x="2116" y="986"/>
                    </a:lnTo>
                    <a:lnTo>
                      <a:pt x="2124" y="996"/>
                    </a:lnTo>
                    <a:lnTo>
                      <a:pt x="2135" y="1005"/>
                    </a:lnTo>
                    <a:lnTo>
                      <a:pt x="2145" y="1016"/>
                    </a:lnTo>
                    <a:lnTo>
                      <a:pt x="2154" y="1025"/>
                    </a:lnTo>
                    <a:lnTo>
                      <a:pt x="2158" y="1036"/>
                    </a:lnTo>
                    <a:lnTo>
                      <a:pt x="2163" y="1050"/>
                    </a:lnTo>
                    <a:lnTo>
                      <a:pt x="2168" y="1064"/>
                    </a:lnTo>
                    <a:lnTo>
                      <a:pt x="2174" y="1075"/>
                    </a:lnTo>
                    <a:lnTo>
                      <a:pt x="2181" y="1087"/>
                    </a:lnTo>
                    <a:lnTo>
                      <a:pt x="2191" y="1102"/>
                    </a:lnTo>
                    <a:lnTo>
                      <a:pt x="2202" y="1117"/>
                    </a:lnTo>
                    <a:lnTo>
                      <a:pt x="2213" y="1132"/>
                    </a:lnTo>
                    <a:lnTo>
                      <a:pt x="2224" y="1143"/>
                    </a:lnTo>
                    <a:lnTo>
                      <a:pt x="2232" y="1151"/>
                    </a:lnTo>
                    <a:lnTo>
                      <a:pt x="2243" y="1160"/>
                    </a:lnTo>
                    <a:lnTo>
                      <a:pt x="2252" y="1167"/>
                    </a:lnTo>
                    <a:lnTo>
                      <a:pt x="2259" y="1172"/>
                    </a:lnTo>
                    <a:lnTo>
                      <a:pt x="2268" y="1179"/>
                    </a:lnTo>
                    <a:lnTo>
                      <a:pt x="2276" y="1186"/>
                    </a:lnTo>
                    <a:lnTo>
                      <a:pt x="2286" y="1190"/>
                    </a:lnTo>
                    <a:lnTo>
                      <a:pt x="2291" y="1190"/>
                    </a:lnTo>
                    <a:lnTo>
                      <a:pt x="2299" y="1188"/>
                    </a:lnTo>
                    <a:lnTo>
                      <a:pt x="2306" y="1188"/>
                    </a:lnTo>
                    <a:lnTo>
                      <a:pt x="2313" y="1190"/>
                    </a:lnTo>
                    <a:lnTo>
                      <a:pt x="2315" y="1196"/>
                    </a:lnTo>
                    <a:lnTo>
                      <a:pt x="2315" y="1205"/>
                    </a:lnTo>
                    <a:lnTo>
                      <a:pt x="2315" y="1213"/>
                    </a:lnTo>
                    <a:lnTo>
                      <a:pt x="2310" y="1219"/>
                    </a:lnTo>
                    <a:lnTo>
                      <a:pt x="2303" y="1227"/>
                    </a:lnTo>
                    <a:lnTo>
                      <a:pt x="2295" y="1234"/>
                    </a:lnTo>
                    <a:lnTo>
                      <a:pt x="2290" y="1241"/>
                    </a:lnTo>
                    <a:lnTo>
                      <a:pt x="2280" y="1250"/>
                    </a:lnTo>
                    <a:lnTo>
                      <a:pt x="2269" y="1261"/>
                    </a:lnTo>
                    <a:lnTo>
                      <a:pt x="2263" y="1272"/>
                    </a:lnTo>
                    <a:lnTo>
                      <a:pt x="2257" y="1285"/>
                    </a:lnTo>
                    <a:lnTo>
                      <a:pt x="2253" y="1303"/>
                    </a:lnTo>
                    <a:lnTo>
                      <a:pt x="2251" y="1320"/>
                    </a:lnTo>
                    <a:lnTo>
                      <a:pt x="2249" y="1335"/>
                    </a:lnTo>
                    <a:lnTo>
                      <a:pt x="2247" y="1343"/>
                    </a:lnTo>
                    <a:lnTo>
                      <a:pt x="2245" y="1353"/>
                    </a:lnTo>
                    <a:lnTo>
                      <a:pt x="2244" y="1362"/>
                    </a:lnTo>
                    <a:lnTo>
                      <a:pt x="2247" y="1370"/>
                    </a:lnTo>
                    <a:lnTo>
                      <a:pt x="2253" y="1377"/>
                    </a:lnTo>
                    <a:lnTo>
                      <a:pt x="2264" y="1384"/>
                    </a:lnTo>
                    <a:lnTo>
                      <a:pt x="2276" y="1389"/>
                    </a:lnTo>
                    <a:lnTo>
                      <a:pt x="2287" y="1392"/>
                    </a:lnTo>
                    <a:lnTo>
                      <a:pt x="2296" y="1393"/>
                    </a:lnTo>
                    <a:lnTo>
                      <a:pt x="2307" y="1393"/>
                    </a:lnTo>
                    <a:lnTo>
                      <a:pt x="2318" y="1394"/>
                    </a:lnTo>
                    <a:lnTo>
                      <a:pt x="2327" y="1401"/>
                    </a:lnTo>
                    <a:lnTo>
                      <a:pt x="2340" y="1412"/>
                    </a:lnTo>
                    <a:lnTo>
                      <a:pt x="2349" y="1423"/>
                    </a:lnTo>
                    <a:lnTo>
                      <a:pt x="2358" y="1432"/>
                    </a:lnTo>
                    <a:lnTo>
                      <a:pt x="2366" y="1444"/>
                    </a:lnTo>
                    <a:lnTo>
                      <a:pt x="2375" y="1460"/>
                    </a:lnTo>
                    <a:lnTo>
                      <a:pt x="2383" y="1475"/>
                    </a:lnTo>
                    <a:lnTo>
                      <a:pt x="2391" y="1489"/>
                    </a:lnTo>
                    <a:lnTo>
                      <a:pt x="2397" y="1500"/>
                    </a:lnTo>
                    <a:lnTo>
                      <a:pt x="2408" y="1513"/>
                    </a:lnTo>
                    <a:lnTo>
                      <a:pt x="2420" y="1526"/>
                    </a:lnTo>
                    <a:lnTo>
                      <a:pt x="2430" y="1541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sp>
            <p:nvSpPr>
              <p:cNvPr id="124" name="Overijssel">
                <a:extLst>
                  <a:ext uri="{FF2B5EF4-FFF2-40B4-BE49-F238E27FC236}">
                    <a16:creationId xmlns:a16="http://schemas.microsoft.com/office/drawing/2014/main" id="{4C26A128-8B61-EC8F-D346-4CB885E5C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360" y="2093395"/>
                <a:ext cx="1519682" cy="1406189"/>
              </a:xfrm>
              <a:custGeom>
                <a:avLst/>
                <a:gdLst>
                  <a:gd name="T0" fmla="*/ 3201 w 3294"/>
                  <a:gd name="T1" fmla="*/ 2199 h 3048"/>
                  <a:gd name="T2" fmla="*/ 3248 w 3294"/>
                  <a:gd name="T3" fmla="*/ 2443 h 3048"/>
                  <a:gd name="T4" fmla="*/ 3147 w 3294"/>
                  <a:gd name="T5" fmla="*/ 2533 h 3048"/>
                  <a:gd name="T6" fmla="*/ 2982 w 3294"/>
                  <a:gd name="T7" fmla="*/ 2731 h 3048"/>
                  <a:gd name="T8" fmla="*/ 2806 w 3294"/>
                  <a:gd name="T9" fmla="*/ 2852 h 3048"/>
                  <a:gd name="T10" fmla="*/ 2655 w 3294"/>
                  <a:gd name="T11" fmla="*/ 2992 h 3048"/>
                  <a:gd name="T12" fmla="*/ 2435 w 3294"/>
                  <a:gd name="T13" fmla="*/ 3037 h 3048"/>
                  <a:gd name="T14" fmla="*/ 2287 w 3294"/>
                  <a:gd name="T15" fmla="*/ 2876 h 3048"/>
                  <a:gd name="T16" fmla="*/ 2151 w 3294"/>
                  <a:gd name="T17" fmla="*/ 2833 h 3048"/>
                  <a:gd name="T18" fmla="*/ 2071 w 3294"/>
                  <a:gd name="T19" fmla="*/ 2777 h 3048"/>
                  <a:gd name="T20" fmla="*/ 1806 w 3294"/>
                  <a:gd name="T21" fmla="*/ 2767 h 3048"/>
                  <a:gd name="T22" fmla="*/ 1604 w 3294"/>
                  <a:gd name="T23" fmla="*/ 2530 h 3048"/>
                  <a:gd name="T24" fmla="*/ 1364 w 3294"/>
                  <a:gd name="T25" fmla="*/ 2586 h 3048"/>
                  <a:gd name="T26" fmla="*/ 1051 w 3294"/>
                  <a:gd name="T27" fmla="*/ 2565 h 3048"/>
                  <a:gd name="T28" fmla="*/ 887 w 3294"/>
                  <a:gd name="T29" fmla="*/ 2451 h 3048"/>
                  <a:gd name="T30" fmla="*/ 745 w 3294"/>
                  <a:gd name="T31" fmla="*/ 2219 h 3048"/>
                  <a:gd name="T32" fmla="*/ 775 w 3294"/>
                  <a:gd name="T33" fmla="*/ 2051 h 3048"/>
                  <a:gd name="T34" fmla="*/ 891 w 3294"/>
                  <a:gd name="T35" fmla="*/ 1913 h 3048"/>
                  <a:gd name="T36" fmla="*/ 807 w 3294"/>
                  <a:gd name="T37" fmla="*/ 1625 h 3048"/>
                  <a:gd name="T38" fmla="*/ 620 w 3294"/>
                  <a:gd name="T39" fmla="*/ 1430 h 3048"/>
                  <a:gd name="T40" fmla="*/ 442 w 3294"/>
                  <a:gd name="T41" fmla="*/ 1562 h 3048"/>
                  <a:gd name="T42" fmla="*/ 253 w 3294"/>
                  <a:gd name="T43" fmla="*/ 1391 h 3048"/>
                  <a:gd name="T44" fmla="*/ 159 w 3294"/>
                  <a:gd name="T45" fmla="*/ 1224 h 3048"/>
                  <a:gd name="T46" fmla="*/ 102 w 3294"/>
                  <a:gd name="T47" fmla="*/ 1112 h 3048"/>
                  <a:gd name="T48" fmla="*/ 141 w 3294"/>
                  <a:gd name="T49" fmla="*/ 1028 h 3048"/>
                  <a:gd name="T50" fmla="*/ 284 w 3294"/>
                  <a:gd name="T51" fmla="*/ 993 h 3048"/>
                  <a:gd name="T52" fmla="*/ 570 w 3294"/>
                  <a:gd name="T53" fmla="*/ 933 h 3048"/>
                  <a:gd name="T54" fmla="*/ 499 w 3294"/>
                  <a:gd name="T55" fmla="*/ 818 h 3048"/>
                  <a:gd name="T56" fmla="*/ 377 w 3294"/>
                  <a:gd name="T57" fmla="*/ 724 h 3048"/>
                  <a:gd name="T58" fmla="*/ 391 w 3294"/>
                  <a:gd name="T59" fmla="*/ 553 h 3048"/>
                  <a:gd name="T60" fmla="*/ 202 w 3294"/>
                  <a:gd name="T61" fmla="*/ 329 h 3048"/>
                  <a:gd name="T62" fmla="*/ 17 w 3294"/>
                  <a:gd name="T63" fmla="*/ 220 h 3048"/>
                  <a:gd name="T64" fmla="*/ 62 w 3294"/>
                  <a:gd name="T65" fmla="*/ 176 h 3048"/>
                  <a:gd name="T66" fmla="*/ 224 w 3294"/>
                  <a:gd name="T67" fmla="*/ 184 h 3048"/>
                  <a:gd name="T68" fmla="*/ 376 w 3294"/>
                  <a:gd name="T69" fmla="*/ 80 h 3048"/>
                  <a:gd name="T70" fmla="*/ 509 w 3294"/>
                  <a:gd name="T71" fmla="*/ 99 h 3048"/>
                  <a:gd name="T72" fmla="*/ 674 w 3294"/>
                  <a:gd name="T73" fmla="*/ 37 h 3048"/>
                  <a:gd name="T74" fmla="*/ 896 w 3294"/>
                  <a:gd name="T75" fmla="*/ 39 h 3048"/>
                  <a:gd name="T76" fmla="*/ 1054 w 3294"/>
                  <a:gd name="T77" fmla="*/ 270 h 3048"/>
                  <a:gd name="T78" fmla="*/ 884 w 3294"/>
                  <a:gd name="T79" fmla="*/ 407 h 3048"/>
                  <a:gd name="T80" fmla="*/ 959 w 3294"/>
                  <a:gd name="T81" fmla="*/ 685 h 3048"/>
                  <a:gd name="T82" fmla="*/ 1116 w 3294"/>
                  <a:gd name="T83" fmla="*/ 701 h 3048"/>
                  <a:gd name="T84" fmla="*/ 1299 w 3294"/>
                  <a:gd name="T85" fmla="*/ 763 h 3048"/>
                  <a:gd name="T86" fmla="*/ 1473 w 3294"/>
                  <a:gd name="T87" fmla="*/ 908 h 3048"/>
                  <a:gd name="T88" fmla="*/ 1622 w 3294"/>
                  <a:gd name="T89" fmla="*/ 916 h 3048"/>
                  <a:gd name="T90" fmla="*/ 1722 w 3294"/>
                  <a:gd name="T91" fmla="*/ 949 h 3048"/>
                  <a:gd name="T92" fmla="*/ 1841 w 3294"/>
                  <a:gd name="T93" fmla="*/ 968 h 3048"/>
                  <a:gd name="T94" fmla="*/ 1869 w 3294"/>
                  <a:gd name="T95" fmla="*/ 811 h 3048"/>
                  <a:gd name="T96" fmla="*/ 2063 w 3294"/>
                  <a:gd name="T97" fmla="*/ 726 h 3048"/>
                  <a:gd name="T98" fmla="*/ 2298 w 3294"/>
                  <a:gd name="T99" fmla="*/ 811 h 3048"/>
                  <a:gd name="T100" fmla="*/ 2374 w 3294"/>
                  <a:gd name="T101" fmla="*/ 982 h 3048"/>
                  <a:gd name="T102" fmla="*/ 2440 w 3294"/>
                  <a:gd name="T103" fmla="*/ 1121 h 3048"/>
                  <a:gd name="T104" fmla="*/ 2395 w 3294"/>
                  <a:gd name="T105" fmla="*/ 1164 h 3048"/>
                  <a:gd name="T106" fmla="*/ 2307 w 3294"/>
                  <a:gd name="T107" fmla="*/ 1226 h 3048"/>
                  <a:gd name="T108" fmla="*/ 2325 w 3294"/>
                  <a:gd name="T109" fmla="*/ 1325 h 3048"/>
                  <a:gd name="T110" fmla="*/ 2366 w 3294"/>
                  <a:gd name="T111" fmla="*/ 1508 h 3048"/>
                  <a:gd name="T112" fmla="*/ 2599 w 3294"/>
                  <a:gd name="T113" fmla="*/ 1617 h 3048"/>
                  <a:gd name="T114" fmla="*/ 2887 w 3294"/>
                  <a:gd name="T115" fmla="*/ 1696 h 3048"/>
                  <a:gd name="T116" fmla="*/ 3074 w 3294"/>
                  <a:gd name="T117" fmla="*/ 1571 h 3048"/>
                  <a:gd name="T118" fmla="*/ 3183 w 3294"/>
                  <a:gd name="T119" fmla="*/ 1750 h 3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294" h="3048">
                    <a:moveTo>
                      <a:pt x="3287" y="1890"/>
                    </a:moveTo>
                    <a:lnTo>
                      <a:pt x="3291" y="1909"/>
                    </a:lnTo>
                    <a:lnTo>
                      <a:pt x="3292" y="1931"/>
                    </a:lnTo>
                    <a:lnTo>
                      <a:pt x="3294" y="1954"/>
                    </a:lnTo>
                    <a:lnTo>
                      <a:pt x="3294" y="1978"/>
                    </a:lnTo>
                    <a:lnTo>
                      <a:pt x="3294" y="2000"/>
                    </a:lnTo>
                    <a:lnTo>
                      <a:pt x="3292" y="2018"/>
                    </a:lnTo>
                    <a:lnTo>
                      <a:pt x="3289" y="2037"/>
                    </a:lnTo>
                    <a:lnTo>
                      <a:pt x="3285" y="2059"/>
                    </a:lnTo>
                    <a:lnTo>
                      <a:pt x="3280" y="2082"/>
                    </a:lnTo>
                    <a:lnTo>
                      <a:pt x="3273" y="2103"/>
                    </a:lnTo>
                    <a:lnTo>
                      <a:pt x="3267" y="2121"/>
                    </a:lnTo>
                    <a:lnTo>
                      <a:pt x="3257" y="2136"/>
                    </a:lnTo>
                    <a:lnTo>
                      <a:pt x="3242" y="2152"/>
                    </a:lnTo>
                    <a:lnTo>
                      <a:pt x="3226" y="2169"/>
                    </a:lnTo>
                    <a:lnTo>
                      <a:pt x="3211" y="2184"/>
                    </a:lnTo>
                    <a:lnTo>
                      <a:pt x="3201" y="2199"/>
                    </a:lnTo>
                    <a:lnTo>
                      <a:pt x="3191" y="2214"/>
                    </a:lnTo>
                    <a:lnTo>
                      <a:pt x="3180" y="2234"/>
                    </a:lnTo>
                    <a:lnTo>
                      <a:pt x="3171" y="2254"/>
                    </a:lnTo>
                    <a:lnTo>
                      <a:pt x="3163" y="2274"/>
                    </a:lnTo>
                    <a:lnTo>
                      <a:pt x="3159" y="2292"/>
                    </a:lnTo>
                    <a:lnTo>
                      <a:pt x="3159" y="2305"/>
                    </a:lnTo>
                    <a:lnTo>
                      <a:pt x="3160" y="2321"/>
                    </a:lnTo>
                    <a:lnTo>
                      <a:pt x="3164" y="2339"/>
                    </a:lnTo>
                    <a:lnTo>
                      <a:pt x="3168" y="2355"/>
                    </a:lnTo>
                    <a:lnTo>
                      <a:pt x="3172" y="2369"/>
                    </a:lnTo>
                    <a:lnTo>
                      <a:pt x="3179" y="2379"/>
                    </a:lnTo>
                    <a:lnTo>
                      <a:pt x="3187" y="2390"/>
                    </a:lnTo>
                    <a:lnTo>
                      <a:pt x="3198" y="2402"/>
                    </a:lnTo>
                    <a:lnTo>
                      <a:pt x="3206" y="2410"/>
                    </a:lnTo>
                    <a:lnTo>
                      <a:pt x="3217" y="2421"/>
                    </a:lnTo>
                    <a:lnTo>
                      <a:pt x="3232" y="2432"/>
                    </a:lnTo>
                    <a:lnTo>
                      <a:pt x="3248" y="2443"/>
                    </a:lnTo>
                    <a:lnTo>
                      <a:pt x="3260" y="2455"/>
                    </a:lnTo>
                    <a:lnTo>
                      <a:pt x="3268" y="2467"/>
                    </a:lnTo>
                    <a:lnTo>
                      <a:pt x="3269" y="2480"/>
                    </a:lnTo>
                    <a:lnTo>
                      <a:pt x="3269" y="2497"/>
                    </a:lnTo>
                    <a:lnTo>
                      <a:pt x="3267" y="2514"/>
                    </a:lnTo>
                    <a:lnTo>
                      <a:pt x="3261" y="2532"/>
                    </a:lnTo>
                    <a:lnTo>
                      <a:pt x="3254" y="2546"/>
                    </a:lnTo>
                    <a:lnTo>
                      <a:pt x="3246" y="2556"/>
                    </a:lnTo>
                    <a:lnTo>
                      <a:pt x="3238" y="2559"/>
                    </a:lnTo>
                    <a:lnTo>
                      <a:pt x="3227" y="2559"/>
                    </a:lnTo>
                    <a:lnTo>
                      <a:pt x="3217" y="2557"/>
                    </a:lnTo>
                    <a:lnTo>
                      <a:pt x="3209" y="2556"/>
                    </a:lnTo>
                    <a:lnTo>
                      <a:pt x="3196" y="2553"/>
                    </a:lnTo>
                    <a:lnTo>
                      <a:pt x="3182" y="2548"/>
                    </a:lnTo>
                    <a:lnTo>
                      <a:pt x="3170" y="2542"/>
                    </a:lnTo>
                    <a:lnTo>
                      <a:pt x="3160" y="2538"/>
                    </a:lnTo>
                    <a:lnTo>
                      <a:pt x="3147" y="2533"/>
                    </a:lnTo>
                    <a:lnTo>
                      <a:pt x="3135" y="2529"/>
                    </a:lnTo>
                    <a:lnTo>
                      <a:pt x="3124" y="2528"/>
                    </a:lnTo>
                    <a:lnTo>
                      <a:pt x="3116" y="2530"/>
                    </a:lnTo>
                    <a:lnTo>
                      <a:pt x="3106" y="2536"/>
                    </a:lnTo>
                    <a:lnTo>
                      <a:pt x="3098" y="2542"/>
                    </a:lnTo>
                    <a:lnTo>
                      <a:pt x="3091" y="2548"/>
                    </a:lnTo>
                    <a:lnTo>
                      <a:pt x="3082" y="2563"/>
                    </a:lnTo>
                    <a:lnTo>
                      <a:pt x="3074" y="2583"/>
                    </a:lnTo>
                    <a:lnTo>
                      <a:pt x="3066" y="2603"/>
                    </a:lnTo>
                    <a:lnTo>
                      <a:pt x="3059" y="2619"/>
                    </a:lnTo>
                    <a:lnTo>
                      <a:pt x="3052" y="2637"/>
                    </a:lnTo>
                    <a:lnTo>
                      <a:pt x="3043" y="2658"/>
                    </a:lnTo>
                    <a:lnTo>
                      <a:pt x="3033" y="2680"/>
                    </a:lnTo>
                    <a:lnTo>
                      <a:pt x="3024" y="2696"/>
                    </a:lnTo>
                    <a:lnTo>
                      <a:pt x="3012" y="2708"/>
                    </a:lnTo>
                    <a:lnTo>
                      <a:pt x="2998" y="2720"/>
                    </a:lnTo>
                    <a:lnTo>
                      <a:pt x="2982" y="2731"/>
                    </a:lnTo>
                    <a:lnTo>
                      <a:pt x="2969" y="2739"/>
                    </a:lnTo>
                    <a:lnTo>
                      <a:pt x="2957" y="2740"/>
                    </a:lnTo>
                    <a:lnTo>
                      <a:pt x="2942" y="2740"/>
                    </a:lnTo>
                    <a:lnTo>
                      <a:pt x="2927" y="2739"/>
                    </a:lnTo>
                    <a:lnTo>
                      <a:pt x="2912" y="2740"/>
                    </a:lnTo>
                    <a:lnTo>
                      <a:pt x="2901" y="2743"/>
                    </a:lnTo>
                    <a:lnTo>
                      <a:pt x="2892" y="2753"/>
                    </a:lnTo>
                    <a:lnTo>
                      <a:pt x="2884" y="2767"/>
                    </a:lnTo>
                    <a:lnTo>
                      <a:pt x="2876" y="2782"/>
                    </a:lnTo>
                    <a:lnTo>
                      <a:pt x="2868" y="2798"/>
                    </a:lnTo>
                    <a:lnTo>
                      <a:pt x="2860" y="2809"/>
                    </a:lnTo>
                    <a:lnTo>
                      <a:pt x="2850" y="2815"/>
                    </a:lnTo>
                    <a:lnTo>
                      <a:pt x="2838" y="2819"/>
                    </a:lnTo>
                    <a:lnTo>
                      <a:pt x="2826" y="2824"/>
                    </a:lnTo>
                    <a:lnTo>
                      <a:pt x="2818" y="2829"/>
                    </a:lnTo>
                    <a:lnTo>
                      <a:pt x="2811" y="2839"/>
                    </a:lnTo>
                    <a:lnTo>
                      <a:pt x="2806" y="2852"/>
                    </a:lnTo>
                    <a:lnTo>
                      <a:pt x="2802" y="2866"/>
                    </a:lnTo>
                    <a:lnTo>
                      <a:pt x="2799" y="2878"/>
                    </a:lnTo>
                    <a:lnTo>
                      <a:pt x="2800" y="2890"/>
                    </a:lnTo>
                    <a:lnTo>
                      <a:pt x="2803" y="2903"/>
                    </a:lnTo>
                    <a:lnTo>
                      <a:pt x="2807" y="2918"/>
                    </a:lnTo>
                    <a:lnTo>
                      <a:pt x="2807" y="2930"/>
                    </a:lnTo>
                    <a:lnTo>
                      <a:pt x="2802" y="2944"/>
                    </a:lnTo>
                    <a:lnTo>
                      <a:pt x="2792" y="2959"/>
                    </a:lnTo>
                    <a:lnTo>
                      <a:pt x="2781" y="2973"/>
                    </a:lnTo>
                    <a:lnTo>
                      <a:pt x="2771" y="2983"/>
                    </a:lnTo>
                    <a:lnTo>
                      <a:pt x="2759" y="2990"/>
                    </a:lnTo>
                    <a:lnTo>
                      <a:pt x="2741" y="2994"/>
                    </a:lnTo>
                    <a:lnTo>
                      <a:pt x="2728" y="2996"/>
                    </a:lnTo>
                    <a:lnTo>
                      <a:pt x="2711" y="2996"/>
                    </a:lnTo>
                    <a:lnTo>
                      <a:pt x="2692" y="2996"/>
                    </a:lnTo>
                    <a:lnTo>
                      <a:pt x="2674" y="2994"/>
                    </a:lnTo>
                    <a:lnTo>
                      <a:pt x="2655" y="2992"/>
                    </a:lnTo>
                    <a:lnTo>
                      <a:pt x="2639" y="2990"/>
                    </a:lnTo>
                    <a:lnTo>
                      <a:pt x="2626" y="2988"/>
                    </a:lnTo>
                    <a:lnTo>
                      <a:pt x="2612" y="2986"/>
                    </a:lnTo>
                    <a:lnTo>
                      <a:pt x="2595" y="2983"/>
                    </a:lnTo>
                    <a:lnTo>
                      <a:pt x="2583" y="2982"/>
                    </a:lnTo>
                    <a:lnTo>
                      <a:pt x="2569" y="2983"/>
                    </a:lnTo>
                    <a:lnTo>
                      <a:pt x="2552" y="2986"/>
                    </a:lnTo>
                    <a:lnTo>
                      <a:pt x="2533" y="2990"/>
                    </a:lnTo>
                    <a:lnTo>
                      <a:pt x="2517" y="2994"/>
                    </a:lnTo>
                    <a:lnTo>
                      <a:pt x="2507" y="3000"/>
                    </a:lnTo>
                    <a:lnTo>
                      <a:pt x="2498" y="3010"/>
                    </a:lnTo>
                    <a:lnTo>
                      <a:pt x="2492" y="3021"/>
                    </a:lnTo>
                    <a:lnTo>
                      <a:pt x="2486" y="3034"/>
                    </a:lnTo>
                    <a:lnTo>
                      <a:pt x="2482" y="3048"/>
                    </a:lnTo>
                    <a:lnTo>
                      <a:pt x="2465" y="3042"/>
                    </a:lnTo>
                    <a:lnTo>
                      <a:pt x="2451" y="3039"/>
                    </a:lnTo>
                    <a:lnTo>
                      <a:pt x="2435" y="3037"/>
                    </a:lnTo>
                    <a:lnTo>
                      <a:pt x="2415" y="3034"/>
                    </a:lnTo>
                    <a:lnTo>
                      <a:pt x="2393" y="3031"/>
                    </a:lnTo>
                    <a:lnTo>
                      <a:pt x="2377" y="3029"/>
                    </a:lnTo>
                    <a:lnTo>
                      <a:pt x="2360" y="3023"/>
                    </a:lnTo>
                    <a:lnTo>
                      <a:pt x="2339" y="3017"/>
                    </a:lnTo>
                    <a:lnTo>
                      <a:pt x="2319" y="3009"/>
                    </a:lnTo>
                    <a:lnTo>
                      <a:pt x="2304" y="2999"/>
                    </a:lnTo>
                    <a:lnTo>
                      <a:pt x="2296" y="2991"/>
                    </a:lnTo>
                    <a:lnTo>
                      <a:pt x="2290" y="2980"/>
                    </a:lnTo>
                    <a:lnTo>
                      <a:pt x="2283" y="2968"/>
                    </a:lnTo>
                    <a:lnTo>
                      <a:pt x="2280" y="2957"/>
                    </a:lnTo>
                    <a:lnTo>
                      <a:pt x="2279" y="2945"/>
                    </a:lnTo>
                    <a:lnTo>
                      <a:pt x="2281" y="2930"/>
                    </a:lnTo>
                    <a:lnTo>
                      <a:pt x="2286" y="2916"/>
                    </a:lnTo>
                    <a:lnTo>
                      <a:pt x="2288" y="2901"/>
                    </a:lnTo>
                    <a:lnTo>
                      <a:pt x="2288" y="2889"/>
                    </a:lnTo>
                    <a:lnTo>
                      <a:pt x="2287" y="2876"/>
                    </a:lnTo>
                    <a:lnTo>
                      <a:pt x="2284" y="2863"/>
                    </a:lnTo>
                    <a:lnTo>
                      <a:pt x="2279" y="2850"/>
                    </a:lnTo>
                    <a:lnTo>
                      <a:pt x="2275" y="2839"/>
                    </a:lnTo>
                    <a:lnTo>
                      <a:pt x="2268" y="2832"/>
                    </a:lnTo>
                    <a:lnTo>
                      <a:pt x="2259" y="2824"/>
                    </a:lnTo>
                    <a:lnTo>
                      <a:pt x="2248" y="2817"/>
                    </a:lnTo>
                    <a:lnTo>
                      <a:pt x="2240" y="2813"/>
                    </a:lnTo>
                    <a:lnTo>
                      <a:pt x="2228" y="2810"/>
                    </a:lnTo>
                    <a:lnTo>
                      <a:pt x="2214" y="2809"/>
                    </a:lnTo>
                    <a:lnTo>
                      <a:pt x="2203" y="2809"/>
                    </a:lnTo>
                    <a:lnTo>
                      <a:pt x="2193" y="2812"/>
                    </a:lnTo>
                    <a:lnTo>
                      <a:pt x="2180" y="2815"/>
                    </a:lnTo>
                    <a:lnTo>
                      <a:pt x="2168" y="2820"/>
                    </a:lnTo>
                    <a:lnTo>
                      <a:pt x="2159" y="2824"/>
                    </a:lnTo>
                    <a:lnTo>
                      <a:pt x="2156" y="2827"/>
                    </a:lnTo>
                    <a:lnTo>
                      <a:pt x="2153" y="2829"/>
                    </a:lnTo>
                    <a:lnTo>
                      <a:pt x="2151" y="2833"/>
                    </a:lnTo>
                    <a:lnTo>
                      <a:pt x="2148" y="2836"/>
                    </a:lnTo>
                    <a:lnTo>
                      <a:pt x="2145" y="2839"/>
                    </a:lnTo>
                    <a:lnTo>
                      <a:pt x="2136" y="2837"/>
                    </a:lnTo>
                    <a:lnTo>
                      <a:pt x="2126" y="2833"/>
                    </a:lnTo>
                    <a:lnTo>
                      <a:pt x="2118" y="2829"/>
                    </a:lnTo>
                    <a:lnTo>
                      <a:pt x="2114" y="2827"/>
                    </a:lnTo>
                    <a:lnTo>
                      <a:pt x="2109" y="2823"/>
                    </a:lnTo>
                    <a:lnTo>
                      <a:pt x="2105" y="2819"/>
                    </a:lnTo>
                    <a:lnTo>
                      <a:pt x="2101" y="2815"/>
                    </a:lnTo>
                    <a:lnTo>
                      <a:pt x="2098" y="2812"/>
                    </a:lnTo>
                    <a:lnTo>
                      <a:pt x="2094" y="2804"/>
                    </a:lnTo>
                    <a:lnTo>
                      <a:pt x="2091" y="2793"/>
                    </a:lnTo>
                    <a:lnTo>
                      <a:pt x="2087" y="2784"/>
                    </a:lnTo>
                    <a:lnTo>
                      <a:pt x="2082" y="2777"/>
                    </a:lnTo>
                    <a:lnTo>
                      <a:pt x="2079" y="2777"/>
                    </a:lnTo>
                    <a:lnTo>
                      <a:pt x="2075" y="2777"/>
                    </a:lnTo>
                    <a:lnTo>
                      <a:pt x="2071" y="2777"/>
                    </a:lnTo>
                    <a:lnTo>
                      <a:pt x="2067" y="2777"/>
                    </a:lnTo>
                    <a:lnTo>
                      <a:pt x="2064" y="2778"/>
                    </a:lnTo>
                    <a:lnTo>
                      <a:pt x="2062" y="2779"/>
                    </a:lnTo>
                    <a:lnTo>
                      <a:pt x="2052" y="2784"/>
                    </a:lnTo>
                    <a:lnTo>
                      <a:pt x="2043" y="2789"/>
                    </a:lnTo>
                    <a:lnTo>
                      <a:pt x="2035" y="2793"/>
                    </a:lnTo>
                    <a:lnTo>
                      <a:pt x="2020" y="2797"/>
                    </a:lnTo>
                    <a:lnTo>
                      <a:pt x="2001" y="2801"/>
                    </a:lnTo>
                    <a:lnTo>
                      <a:pt x="1982" y="2802"/>
                    </a:lnTo>
                    <a:lnTo>
                      <a:pt x="1966" y="2804"/>
                    </a:lnTo>
                    <a:lnTo>
                      <a:pt x="1942" y="2802"/>
                    </a:lnTo>
                    <a:lnTo>
                      <a:pt x="1915" y="2800"/>
                    </a:lnTo>
                    <a:lnTo>
                      <a:pt x="1885" y="2794"/>
                    </a:lnTo>
                    <a:lnTo>
                      <a:pt x="1857" y="2789"/>
                    </a:lnTo>
                    <a:lnTo>
                      <a:pt x="1835" y="2782"/>
                    </a:lnTo>
                    <a:lnTo>
                      <a:pt x="1822" y="2777"/>
                    </a:lnTo>
                    <a:lnTo>
                      <a:pt x="1806" y="2767"/>
                    </a:lnTo>
                    <a:lnTo>
                      <a:pt x="1791" y="2758"/>
                    </a:lnTo>
                    <a:lnTo>
                      <a:pt x="1779" y="2749"/>
                    </a:lnTo>
                    <a:lnTo>
                      <a:pt x="1767" y="2738"/>
                    </a:lnTo>
                    <a:lnTo>
                      <a:pt x="1755" y="2724"/>
                    </a:lnTo>
                    <a:lnTo>
                      <a:pt x="1740" y="2709"/>
                    </a:lnTo>
                    <a:lnTo>
                      <a:pt x="1728" y="2695"/>
                    </a:lnTo>
                    <a:lnTo>
                      <a:pt x="1718" y="2683"/>
                    </a:lnTo>
                    <a:lnTo>
                      <a:pt x="1707" y="2666"/>
                    </a:lnTo>
                    <a:lnTo>
                      <a:pt x="1695" y="2647"/>
                    </a:lnTo>
                    <a:lnTo>
                      <a:pt x="1683" y="2626"/>
                    </a:lnTo>
                    <a:lnTo>
                      <a:pt x="1671" y="2606"/>
                    </a:lnTo>
                    <a:lnTo>
                      <a:pt x="1660" y="2590"/>
                    </a:lnTo>
                    <a:lnTo>
                      <a:pt x="1651" y="2577"/>
                    </a:lnTo>
                    <a:lnTo>
                      <a:pt x="1639" y="2563"/>
                    </a:lnTo>
                    <a:lnTo>
                      <a:pt x="1625" y="2549"/>
                    </a:lnTo>
                    <a:lnTo>
                      <a:pt x="1614" y="2538"/>
                    </a:lnTo>
                    <a:lnTo>
                      <a:pt x="1604" y="2530"/>
                    </a:lnTo>
                    <a:lnTo>
                      <a:pt x="1590" y="2521"/>
                    </a:lnTo>
                    <a:lnTo>
                      <a:pt x="1577" y="2513"/>
                    </a:lnTo>
                    <a:lnTo>
                      <a:pt x="1565" y="2507"/>
                    </a:lnTo>
                    <a:lnTo>
                      <a:pt x="1548" y="2505"/>
                    </a:lnTo>
                    <a:lnTo>
                      <a:pt x="1529" y="2505"/>
                    </a:lnTo>
                    <a:lnTo>
                      <a:pt x="1511" y="2506"/>
                    </a:lnTo>
                    <a:lnTo>
                      <a:pt x="1496" y="2507"/>
                    </a:lnTo>
                    <a:lnTo>
                      <a:pt x="1484" y="2511"/>
                    </a:lnTo>
                    <a:lnTo>
                      <a:pt x="1470" y="2518"/>
                    </a:lnTo>
                    <a:lnTo>
                      <a:pt x="1457" y="2525"/>
                    </a:lnTo>
                    <a:lnTo>
                      <a:pt x="1447" y="2532"/>
                    </a:lnTo>
                    <a:lnTo>
                      <a:pt x="1434" y="2540"/>
                    </a:lnTo>
                    <a:lnTo>
                      <a:pt x="1420" y="2549"/>
                    </a:lnTo>
                    <a:lnTo>
                      <a:pt x="1406" y="2561"/>
                    </a:lnTo>
                    <a:lnTo>
                      <a:pt x="1391" y="2571"/>
                    </a:lnTo>
                    <a:lnTo>
                      <a:pt x="1379" y="2579"/>
                    </a:lnTo>
                    <a:lnTo>
                      <a:pt x="1364" y="2586"/>
                    </a:lnTo>
                    <a:lnTo>
                      <a:pt x="1346" y="2594"/>
                    </a:lnTo>
                    <a:lnTo>
                      <a:pt x="1327" y="2602"/>
                    </a:lnTo>
                    <a:lnTo>
                      <a:pt x="1313" y="2606"/>
                    </a:lnTo>
                    <a:lnTo>
                      <a:pt x="1296" y="2607"/>
                    </a:lnTo>
                    <a:lnTo>
                      <a:pt x="1277" y="2608"/>
                    </a:lnTo>
                    <a:lnTo>
                      <a:pt x="1259" y="2607"/>
                    </a:lnTo>
                    <a:lnTo>
                      <a:pt x="1242" y="2607"/>
                    </a:lnTo>
                    <a:lnTo>
                      <a:pt x="1224" y="2603"/>
                    </a:lnTo>
                    <a:lnTo>
                      <a:pt x="1201" y="2599"/>
                    </a:lnTo>
                    <a:lnTo>
                      <a:pt x="1178" y="2592"/>
                    </a:lnTo>
                    <a:lnTo>
                      <a:pt x="1155" y="2587"/>
                    </a:lnTo>
                    <a:lnTo>
                      <a:pt x="1136" y="2583"/>
                    </a:lnTo>
                    <a:lnTo>
                      <a:pt x="1121" y="2579"/>
                    </a:lnTo>
                    <a:lnTo>
                      <a:pt x="1104" y="2575"/>
                    </a:lnTo>
                    <a:lnTo>
                      <a:pt x="1085" y="2571"/>
                    </a:lnTo>
                    <a:lnTo>
                      <a:pt x="1066" y="2567"/>
                    </a:lnTo>
                    <a:lnTo>
                      <a:pt x="1051" y="2565"/>
                    </a:lnTo>
                    <a:lnTo>
                      <a:pt x="1039" y="2567"/>
                    </a:lnTo>
                    <a:lnTo>
                      <a:pt x="1024" y="2568"/>
                    </a:lnTo>
                    <a:lnTo>
                      <a:pt x="1011" y="2569"/>
                    </a:lnTo>
                    <a:lnTo>
                      <a:pt x="1001" y="2571"/>
                    </a:lnTo>
                    <a:lnTo>
                      <a:pt x="990" y="2573"/>
                    </a:lnTo>
                    <a:lnTo>
                      <a:pt x="980" y="2575"/>
                    </a:lnTo>
                    <a:lnTo>
                      <a:pt x="972" y="2573"/>
                    </a:lnTo>
                    <a:lnTo>
                      <a:pt x="962" y="2569"/>
                    </a:lnTo>
                    <a:lnTo>
                      <a:pt x="953" y="2563"/>
                    </a:lnTo>
                    <a:lnTo>
                      <a:pt x="945" y="2555"/>
                    </a:lnTo>
                    <a:lnTo>
                      <a:pt x="938" y="2548"/>
                    </a:lnTo>
                    <a:lnTo>
                      <a:pt x="927" y="2536"/>
                    </a:lnTo>
                    <a:lnTo>
                      <a:pt x="916" y="2519"/>
                    </a:lnTo>
                    <a:lnTo>
                      <a:pt x="906" y="2503"/>
                    </a:lnTo>
                    <a:lnTo>
                      <a:pt x="899" y="2490"/>
                    </a:lnTo>
                    <a:lnTo>
                      <a:pt x="892" y="2472"/>
                    </a:lnTo>
                    <a:lnTo>
                      <a:pt x="887" y="2451"/>
                    </a:lnTo>
                    <a:lnTo>
                      <a:pt x="881" y="2429"/>
                    </a:lnTo>
                    <a:lnTo>
                      <a:pt x="877" y="2412"/>
                    </a:lnTo>
                    <a:lnTo>
                      <a:pt x="873" y="2396"/>
                    </a:lnTo>
                    <a:lnTo>
                      <a:pt x="868" y="2378"/>
                    </a:lnTo>
                    <a:lnTo>
                      <a:pt x="862" y="2359"/>
                    </a:lnTo>
                    <a:lnTo>
                      <a:pt x="857" y="2344"/>
                    </a:lnTo>
                    <a:lnTo>
                      <a:pt x="848" y="2334"/>
                    </a:lnTo>
                    <a:lnTo>
                      <a:pt x="835" y="2320"/>
                    </a:lnTo>
                    <a:lnTo>
                      <a:pt x="823" y="2309"/>
                    </a:lnTo>
                    <a:lnTo>
                      <a:pt x="813" y="2300"/>
                    </a:lnTo>
                    <a:lnTo>
                      <a:pt x="800" y="2292"/>
                    </a:lnTo>
                    <a:lnTo>
                      <a:pt x="786" y="2282"/>
                    </a:lnTo>
                    <a:lnTo>
                      <a:pt x="772" y="2272"/>
                    </a:lnTo>
                    <a:lnTo>
                      <a:pt x="763" y="2262"/>
                    </a:lnTo>
                    <a:lnTo>
                      <a:pt x="756" y="2250"/>
                    </a:lnTo>
                    <a:lnTo>
                      <a:pt x="749" y="2235"/>
                    </a:lnTo>
                    <a:lnTo>
                      <a:pt x="745" y="2219"/>
                    </a:lnTo>
                    <a:lnTo>
                      <a:pt x="742" y="2206"/>
                    </a:lnTo>
                    <a:lnTo>
                      <a:pt x="740" y="2192"/>
                    </a:lnTo>
                    <a:lnTo>
                      <a:pt x="737" y="2175"/>
                    </a:lnTo>
                    <a:lnTo>
                      <a:pt x="737" y="2158"/>
                    </a:lnTo>
                    <a:lnTo>
                      <a:pt x="738" y="2145"/>
                    </a:lnTo>
                    <a:lnTo>
                      <a:pt x="742" y="2137"/>
                    </a:lnTo>
                    <a:lnTo>
                      <a:pt x="751" y="2126"/>
                    </a:lnTo>
                    <a:lnTo>
                      <a:pt x="759" y="2117"/>
                    </a:lnTo>
                    <a:lnTo>
                      <a:pt x="767" y="2107"/>
                    </a:lnTo>
                    <a:lnTo>
                      <a:pt x="773" y="2101"/>
                    </a:lnTo>
                    <a:lnTo>
                      <a:pt x="778" y="2098"/>
                    </a:lnTo>
                    <a:lnTo>
                      <a:pt x="780" y="2092"/>
                    </a:lnTo>
                    <a:lnTo>
                      <a:pt x="782" y="2083"/>
                    </a:lnTo>
                    <a:lnTo>
                      <a:pt x="784" y="2072"/>
                    </a:lnTo>
                    <a:lnTo>
                      <a:pt x="784" y="2064"/>
                    </a:lnTo>
                    <a:lnTo>
                      <a:pt x="780" y="2057"/>
                    </a:lnTo>
                    <a:lnTo>
                      <a:pt x="775" y="2051"/>
                    </a:lnTo>
                    <a:lnTo>
                      <a:pt x="768" y="2043"/>
                    </a:lnTo>
                    <a:lnTo>
                      <a:pt x="765" y="2036"/>
                    </a:lnTo>
                    <a:lnTo>
                      <a:pt x="767" y="2028"/>
                    </a:lnTo>
                    <a:lnTo>
                      <a:pt x="771" y="2017"/>
                    </a:lnTo>
                    <a:lnTo>
                      <a:pt x="775" y="2006"/>
                    </a:lnTo>
                    <a:lnTo>
                      <a:pt x="782" y="2000"/>
                    </a:lnTo>
                    <a:lnTo>
                      <a:pt x="791" y="1994"/>
                    </a:lnTo>
                    <a:lnTo>
                      <a:pt x="804" y="1991"/>
                    </a:lnTo>
                    <a:lnTo>
                      <a:pt x="819" y="1989"/>
                    </a:lnTo>
                    <a:lnTo>
                      <a:pt x="830" y="1986"/>
                    </a:lnTo>
                    <a:lnTo>
                      <a:pt x="840" y="1981"/>
                    </a:lnTo>
                    <a:lnTo>
                      <a:pt x="850" y="1974"/>
                    </a:lnTo>
                    <a:lnTo>
                      <a:pt x="860" y="1967"/>
                    </a:lnTo>
                    <a:lnTo>
                      <a:pt x="868" y="1960"/>
                    </a:lnTo>
                    <a:lnTo>
                      <a:pt x="876" y="1947"/>
                    </a:lnTo>
                    <a:lnTo>
                      <a:pt x="883" y="1931"/>
                    </a:lnTo>
                    <a:lnTo>
                      <a:pt x="891" y="1913"/>
                    </a:lnTo>
                    <a:lnTo>
                      <a:pt x="896" y="1896"/>
                    </a:lnTo>
                    <a:lnTo>
                      <a:pt x="900" y="1882"/>
                    </a:lnTo>
                    <a:lnTo>
                      <a:pt x="901" y="1861"/>
                    </a:lnTo>
                    <a:lnTo>
                      <a:pt x="900" y="1835"/>
                    </a:lnTo>
                    <a:lnTo>
                      <a:pt x="897" y="1808"/>
                    </a:lnTo>
                    <a:lnTo>
                      <a:pt x="893" y="1783"/>
                    </a:lnTo>
                    <a:lnTo>
                      <a:pt x="889" y="1762"/>
                    </a:lnTo>
                    <a:lnTo>
                      <a:pt x="883" y="1748"/>
                    </a:lnTo>
                    <a:lnTo>
                      <a:pt x="873" y="1731"/>
                    </a:lnTo>
                    <a:lnTo>
                      <a:pt x="864" y="1714"/>
                    </a:lnTo>
                    <a:lnTo>
                      <a:pt x="853" y="1698"/>
                    </a:lnTo>
                    <a:lnTo>
                      <a:pt x="845" y="1684"/>
                    </a:lnTo>
                    <a:lnTo>
                      <a:pt x="837" y="1674"/>
                    </a:lnTo>
                    <a:lnTo>
                      <a:pt x="827" y="1660"/>
                    </a:lnTo>
                    <a:lnTo>
                      <a:pt x="818" y="1647"/>
                    </a:lnTo>
                    <a:lnTo>
                      <a:pt x="811" y="1636"/>
                    </a:lnTo>
                    <a:lnTo>
                      <a:pt x="807" y="1625"/>
                    </a:lnTo>
                    <a:lnTo>
                      <a:pt x="804" y="1613"/>
                    </a:lnTo>
                    <a:lnTo>
                      <a:pt x="800" y="1603"/>
                    </a:lnTo>
                    <a:lnTo>
                      <a:pt x="790" y="1590"/>
                    </a:lnTo>
                    <a:lnTo>
                      <a:pt x="775" y="1577"/>
                    </a:lnTo>
                    <a:lnTo>
                      <a:pt x="760" y="1563"/>
                    </a:lnTo>
                    <a:lnTo>
                      <a:pt x="748" y="1552"/>
                    </a:lnTo>
                    <a:lnTo>
                      <a:pt x="732" y="1541"/>
                    </a:lnTo>
                    <a:lnTo>
                      <a:pt x="711" y="1529"/>
                    </a:lnTo>
                    <a:lnTo>
                      <a:pt x="691" y="1516"/>
                    </a:lnTo>
                    <a:lnTo>
                      <a:pt x="676" y="1504"/>
                    </a:lnTo>
                    <a:lnTo>
                      <a:pt x="668" y="1493"/>
                    </a:lnTo>
                    <a:lnTo>
                      <a:pt x="660" y="1478"/>
                    </a:lnTo>
                    <a:lnTo>
                      <a:pt x="652" y="1465"/>
                    </a:lnTo>
                    <a:lnTo>
                      <a:pt x="645" y="1454"/>
                    </a:lnTo>
                    <a:lnTo>
                      <a:pt x="639" y="1446"/>
                    </a:lnTo>
                    <a:lnTo>
                      <a:pt x="629" y="1438"/>
                    </a:lnTo>
                    <a:lnTo>
                      <a:pt x="620" y="1430"/>
                    </a:lnTo>
                    <a:lnTo>
                      <a:pt x="612" y="1427"/>
                    </a:lnTo>
                    <a:lnTo>
                      <a:pt x="602" y="1428"/>
                    </a:lnTo>
                    <a:lnTo>
                      <a:pt x="592" y="1434"/>
                    </a:lnTo>
                    <a:lnTo>
                      <a:pt x="581" y="1440"/>
                    </a:lnTo>
                    <a:lnTo>
                      <a:pt x="573" y="1446"/>
                    </a:lnTo>
                    <a:lnTo>
                      <a:pt x="561" y="1454"/>
                    </a:lnTo>
                    <a:lnTo>
                      <a:pt x="547" y="1466"/>
                    </a:lnTo>
                    <a:lnTo>
                      <a:pt x="534" y="1478"/>
                    </a:lnTo>
                    <a:lnTo>
                      <a:pt x="523" y="1489"/>
                    </a:lnTo>
                    <a:lnTo>
                      <a:pt x="515" y="1497"/>
                    </a:lnTo>
                    <a:lnTo>
                      <a:pt x="505" y="1508"/>
                    </a:lnTo>
                    <a:lnTo>
                      <a:pt x="496" y="1520"/>
                    </a:lnTo>
                    <a:lnTo>
                      <a:pt x="488" y="1528"/>
                    </a:lnTo>
                    <a:lnTo>
                      <a:pt x="477" y="1536"/>
                    </a:lnTo>
                    <a:lnTo>
                      <a:pt x="465" y="1547"/>
                    </a:lnTo>
                    <a:lnTo>
                      <a:pt x="453" y="1556"/>
                    </a:lnTo>
                    <a:lnTo>
                      <a:pt x="442" y="1562"/>
                    </a:lnTo>
                    <a:lnTo>
                      <a:pt x="428" y="1563"/>
                    </a:lnTo>
                    <a:lnTo>
                      <a:pt x="414" y="1562"/>
                    </a:lnTo>
                    <a:lnTo>
                      <a:pt x="399" y="1559"/>
                    </a:lnTo>
                    <a:lnTo>
                      <a:pt x="388" y="1556"/>
                    </a:lnTo>
                    <a:lnTo>
                      <a:pt x="376" y="1548"/>
                    </a:lnTo>
                    <a:lnTo>
                      <a:pt x="364" y="1539"/>
                    </a:lnTo>
                    <a:lnTo>
                      <a:pt x="350" y="1527"/>
                    </a:lnTo>
                    <a:lnTo>
                      <a:pt x="340" y="1515"/>
                    </a:lnTo>
                    <a:lnTo>
                      <a:pt x="331" y="1504"/>
                    </a:lnTo>
                    <a:lnTo>
                      <a:pt x="321" y="1490"/>
                    </a:lnTo>
                    <a:lnTo>
                      <a:pt x="310" y="1473"/>
                    </a:lnTo>
                    <a:lnTo>
                      <a:pt x="299" y="1454"/>
                    </a:lnTo>
                    <a:lnTo>
                      <a:pt x="290" y="1436"/>
                    </a:lnTo>
                    <a:lnTo>
                      <a:pt x="280" y="1422"/>
                    </a:lnTo>
                    <a:lnTo>
                      <a:pt x="272" y="1412"/>
                    </a:lnTo>
                    <a:lnTo>
                      <a:pt x="263" y="1400"/>
                    </a:lnTo>
                    <a:lnTo>
                      <a:pt x="253" y="1391"/>
                    </a:lnTo>
                    <a:lnTo>
                      <a:pt x="244" y="1384"/>
                    </a:lnTo>
                    <a:lnTo>
                      <a:pt x="233" y="1381"/>
                    </a:lnTo>
                    <a:lnTo>
                      <a:pt x="220" y="1381"/>
                    </a:lnTo>
                    <a:lnTo>
                      <a:pt x="206" y="1384"/>
                    </a:lnTo>
                    <a:lnTo>
                      <a:pt x="195" y="1385"/>
                    </a:lnTo>
                    <a:lnTo>
                      <a:pt x="190" y="1387"/>
                    </a:lnTo>
                    <a:lnTo>
                      <a:pt x="183" y="1387"/>
                    </a:lnTo>
                    <a:lnTo>
                      <a:pt x="185" y="1370"/>
                    </a:lnTo>
                    <a:lnTo>
                      <a:pt x="186" y="1356"/>
                    </a:lnTo>
                    <a:lnTo>
                      <a:pt x="187" y="1342"/>
                    </a:lnTo>
                    <a:lnTo>
                      <a:pt x="187" y="1326"/>
                    </a:lnTo>
                    <a:lnTo>
                      <a:pt x="187" y="1307"/>
                    </a:lnTo>
                    <a:lnTo>
                      <a:pt x="185" y="1290"/>
                    </a:lnTo>
                    <a:lnTo>
                      <a:pt x="183" y="1273"/>
                    </a:lnTo>
                    <a:lnTo>
                      <a:pt x="176" y="1259"/>
                    </a:lnTo>
                    <a:lnTo>
                      <a:pt x="168" y="1241"/>
                    </a:lnTo>
                    <a:lnTo>
                      <a:pt x="159" y="1224"/>
                    </a:lnTo>
                    <a:lnTo>
                      <a:pt x="150" y="1207"/>
                    </a:lnTo>
                    <a:lnTo>
                      <a:pt x="141" y="1194"/>
                    </a:lnTo>
                    <a:lnTo>
                      <a:pt x="132" y="1182"/>
                    </a:lnTo>
                    <a:lnTo>
                      <a:pt x="120" y="1168"/>
                    </a:lnTo>
                    <a:lnTo>
                      <a:pt x="108" y="1154"/>
                    </a:lnTo>
                    <a:lnTo>
                      <a:pt x="98" y="1143"/>
                    </a:lnTo>
                    <a:lnTo>
                      <a:pt x="93" y="1137"/>
                    </a:lnTo>
                    <a:lnTo>
                      <a:pt x="85" y="1132"/>
                    </a:lnTo>
                    <a:lnTo>
                      <a:pt x="77" y="1127"/>
                    </a:lnTo>
                    <a:lnTo>
                      <a:pt x="71" y="1120"/>
                    </a:lnTo>
                    <a:lnTo>
                      <a:pt x="71" y="1114"/>
                    </a:lnTo>
                    <a:lnTo>
                      <a:pt x="75" y="1110"/>
                    </a:lnTo>
                    <a:lnTo>
                      <a:pt x="82" y="1110"/>
                    </a:lnTo>
                    <a:lnTo>
                      <a:pt x="90" y="1112"/>
                    </a:lnTo>
                    <a:lnTo>
                      <a:pt x="97" y="1112"/>
                    </a:lnTo>
                    <a:lnTo>
                      <a:pt x="100" y="1112"/>
                    </a:lnTo>
                    <a:lnTo>
                      <a:pt x="102" y="1112"/>
                    </a:lnTo>
                    <a:lnTo>
                      <a:pt x="106" y="1112"/>
                    </a:lnTo>
                    <a:lnTo>
                      <a:pt x="109" y="1112"/>
                    </a:lnTo>
                    <a:lnTo>
                      <a:pt x="113" y="1112"/>
                    </a:lnTo>
                    <a:lnTo>
                      <a:pt x="114" y="1110"/>
                    </a:lnTo>
                    <a:lnTo>
                      <a:pt x="114" y="1105"/>
                    </a:lnTo>
                    <a:lnTo>
                      <a:pt x="110" y="1097"/>
                    </a:lnTo>
                    <a:lnTo>
                      <a:pt x="106" y="1090"/>
                    </a:lnTo>
                    <a:lnTo>
                      <a:pt x="105" y="1083"/>
                    </a:lnTo>
                    <a:lnTo>
                      <a:pt x="105" y="1073"/>
                    </a:lnTo>
                    <a:lnTo>
                      <a:pt x="109" y="1059"/>
                    </a:lnTo>
                    <a:lnTo>
                      <a:pt x="113" y="1047"/>
                    </a:lnTo>
                    <a:lnTo>
                      <a:pt x="119" y="1036"/>
                    </a:lnTo>
                    <a:lnTo>
                      <a:pt x="123" y="1032"/>
                    </a:lnTo>
                    <a:lnTo>
                      <a:pt x="128" y="1027"/>
                    </a:lnTo>
                    <a:lnTo>
                      <a:pt x="133" y="1021"/>
                    </a:lnTo>
                    <a:lnTo>
                      <a:pt x="137" y="1026"/>
                    </a:lnTo>
                    <a:lnTo>
                      <a:pt x="141" y="1028"/>
                    </a:lnTo>
                    <a:lnTo>
                      <a:pt x="145" y="1031"/>
                    </a:lnTo>
                    <a:lnTo>
                      <a:pt x="148" y="1032"/>
                    </a:lnTo>
                    <a:lnTo>
                      <a:pt x="158" y="1036"/>
                    </a:lnTo>
                    <a:lnTo>
                      <a:pt x="168" y="1039"/>
                    </a:lnTo>
                    <a:lnTo>
                      <a:pt x="179" y="1042"/>
                    </a:lnTo>
                    <a:lnTo>
                      <a:pt x="190" y="1040"/>
                    </a:lnTo>
                    <a:lnTo>
                      <a:pt x="198" y="1038"/>
                    </a:lnTo>
                    <a:lnTo>
                      <a:pt x="207" y="1032"/>
                    </a:lnTo>
                    <a:lnTo>
                      <a:pt x="217" y="1027"/>
                    </a:lnTo>
                    <a:lnTo>
                      <a:pt x="226" y="1021"/>
                    </a:lnTo>
                    <a:lnTo>
                      <a:pt x="236" y="1019"/>
                    </a:lnTo>
                    <a:lnTo>
                      <a:pt x="248" y="1015"/>
                    </a:lnTo>
                    <a:lnTo>
                      <a:pt x="259" y="1011"/>
                    </a:lnTo>
                    <a:lnTo>
                      <a:pt x="265" y="1007"/>
                    </a:lnTo>
                    <a:lnTo>
                      <a:pt x="275" y="1001"/>
                    </a:lnTo>
                    <a:lnTo>
                      <a:pt x="282" y="996"/>
                    </a:lnTo>
                    <a:lnTo>
                      <a:pt x="284" y="993"/>
                    </a:lnTo>
                    <a:lnTo>
                      <a:pt x="288" y="991"/>
                    </a:lnTo>
                    <a:lnTo>
                      <a:pt x="294" y="986"/>
                    </a:lnTo>
                    <a:lnTo>
                      <a:pt x="298" y="982"/>
                    </a:lnTo>
                    <a:lnTo>
                      <a:pt x="300" y="980"/>
                    </a:lnTo>
                    <a:lnTo>
                      <a:pt x="329" y="980"/>
                    </a:lnTo>
                    <a:lnTo>
                      <a:pt x="352" y="980"/>
                    </a:lnTo>
                    <a:lnTo>
                      <a:pt x="373" y="978"/>
                    </a:lnTo>
                    <a:lnTo>
                      <a:pt x="399" y="977"/>
                    </a:lnTo>
                    <a:lnTo>
                      <a:pt x="424" y="976"/>
                    </a:lnTo>
                    <a:lnTo>
                      <a:pt x="445" y="974"/>
                    </a:lnTo>
                    <a:lnTo>
                      <a:pt x="461" y="970"/>
                    </a:lnTo>
                    <a:lnTo>
                      <a:pt x="480" y="966"/>
                    </a:lnTo>
                    <a:lnTo>
                      <a:pt x="499" y="961"/>
                    </a:lnTo>
                    <a:lnTo>
                      <a:pt x="515" y="955"/>
                    </a:lnTo>
                    <a:lnTo>
                      <a:pt x="531" y="950"/>
                    </a:lnTo>
                    <a:lnTo>
                      <a:pt x="551" y="942"/>
                    </a:lnTo>
                    <a:lnTo>
                      <a:pt x="570" y="933"/>
                    </a:lnTo>
                    <a:lnTo>
                      <a:pt x="583" y="923"/>
                    </a:lnTo>
                    <a:lnTo>
                      <a:pt x="589" y="915"/>
                    </a:lnTo>
                    <a:lnTo>
                      <a:pt x="593" y="903"/>
                    </a:lnTo>
                    <a:lnTo>
                      <a:pt x="596" y="892"/>
                    </a:lnTo>
                    <a:lnTo>
                      <a:pt x="596" y="883"/>
                    </a:lnTo>
                    <a:lnTo>
                      <a:pt x="594" y="873"/>
                    </a:lnTo>
                    <a:lnTo>
                      <a:pt x="590" y="861"/>
                    </a:lnTo>
                    <a:lnTo>
                      <a:pt x="585" y="852"/>
                    </a:lnTo>
                    <a:lnTo>
                      <a:pt x="579" y="844"/>
                    </a:lnTo>
                    <a:lnTo>
                      <a:pt x="569" y="836"/>
                    </a:lnTo>
                    <a:lnTo>
                      <a:pt x="554" y="830"/>
                    </a:lnTo>
                    <a:lnTo>
                      <a:pt x="539" y="823"/>
                    </a:lnTo>
                    <a:lnTo>
                      <a:pt x="526" y="821"/>
                    </a:lnTo>
                    <a:lnTo>
                      <a:pt x="517" y="818"/>
                    </a:lnTo>
                    <a:lnTo>
                      <a:pt x="507" y="817"/>
                    </a:lnTo>
                    <a:lnTo>
                      <a:pt x="499" y="818"/>
                    </a:lnTo>
                    <a:lnTo>
                      <a:pt x="499" y="818"/>
                    </a:lnTo>
                    <a:lnTo>
                      <a:pt x="489" y="810"/>
                    </a:lnTo>
                    <a:lnTo>
                      <a:pt x="478" y="805"/>
                    </a:lnTo>
                    <a:lnTo>
                      <a:pt x="468" y="799"/>
                    </a:lnTo>
                    <a:lnTo>
                      <a:pt x="458" y="794"/>
                    </a:lnTo>
                    <a:lnTo>
                      <a:pt x="447" y="788"/>
                    </a:lnTo>
                    <a:lnTo>
                      <a:pt x="435" y="783"/>
                    </a:lnTo>
                    <a:lnTo>
                      <a:pt x="426" y="780"/>
                    </a:lnTo>
                    <a:lnTo>
                      <a:pt x="416" y="779"/>
                    </a:lnTo>
                    <a:lnTo>
                      <a:pt x="407" y="778"/>
                    </a:lnTo>
                    <a:lnTo>
                      <a:pt x="396" y="776"/>
                    </a:lnTo>
                    <a:lnTo>
                      <a:pt x="388" y="774"/>
                    </a:lnTo>
                    <a:lnTo>
                      <a:pt x="383" y="768"/>
                    </a:lnTo>
                    <a:lnTo>
                      <a:pt x="377" y="760"/>
                    </a:lnTo>
                    <a:lnTo>
                      <a:pt x="373" y="752"/>
                    </a:lnTo>
                    <a:lnTo>
                      <a:pt x="373" y="743"/>
                    </a:lnTo>
                    <a:lnTo>
                      <a:pt x="375" y="732"/>
                    </a:lnTo>
                    <a:lnTo>
                      <a:pt x="377" y="724"/>
                    </a:lnTo>
                    <a:lnTo>
                      <a:pt x="380" y="721"/>
                    </a:lnTo>
                    <a:lnTo>
                      <a:pt x="384" y="718"/>
                    </a:lnTo>
                    <a:lnTo>
                      <a:pt x="388" y="716"/>
                    </a:lnTo>
                    <a:lnTo>
                      <a:pt x="392" y="714"/>
                    </a:lnTo>
                    <a:lnTo>
                      <a:pt x="396" y="712"/>
                    </a:lnTo>
                    <a:lnTo>
                      <a:pt x="406" y="705"/>
                    </a:lnTo>
                    <a:lnTo>
                      <a:pt x="416" y="695"/>
                    </a:lnTo>
                    <a:lnTo>
                      <a:pt x="424" y="687"/>
                    </a:lnTo>
                    <a:lnTo>
                      <a:pt x="427" y="677"/>
                    </a:lnTo>
                    <a:lnTo>
                      <a:pt x="427" y="663"/>
                    </a:lnTo>
                    <a:lnTo>
                      <a:pt x="427" y="648"/>
                    </a:lnTo>
                    <a:lnTo>
                      <a:pt x="424" y="635"/>
                    </a:lnTo>
                    <a:lnTo>
                      <a:pt x="423" y="623"/>
                    </a:lnTo>
                    <a:lnTo>
                      <a:pt x="418" y="608"/>
                    </a:lnTo>
                    <a:lnTo>
                      <a:pt x="410" y="589"/>
                    </a:lnTo>
                    <a:lnTo>
                      <a:pt x="400" y="570"/>
                    </a:lnTo>
                    <a:lnTo>
                      <a:pt x="391" y="553"/>
                    </a:lnTo>
                    <a:lnTo>
                      <a:pt x="383" y="538"/>
                    </a:lnTo>
                    <a:lnTo>
                      <a:pt x="375" y="523"/>
                    </a:lnTo>
                    <a:lnTo>
                      <a:pt x="366" y="506"/>
                    </a:lnTo>
                    <a:lnTo>
                      <a:pt x="357" y="487"/>
                    </a:lnTo>
                    <a:lnTo>
                      <a:pt x="348" y="471"/>
                    </a:lnTo>
                    <a:lnTo>
                      <a:pt x="340" y="456"/>
                    </a:lnTo>
                    <a:lnTo>
                      <a:pt x="330" y="440"/>
                    </a:lnTo>
                    <a:lnTo>
                      <a:pt x="319" y="422"/>
                    </a:lnTo>
                    <a:lnTo>
                      <a:pt x="307" y="402"/>
                    </a:lnTo>
                    <a:lnTo>
                      <a:pt x="295" y="384"/>
                    </a:lnTo>
                    <a:lnTo>
                      <a:pt x="283" y="372"/>
                    </a:lnTo>
                    <a:lnTo>
                      <a:pt x="271" y="364"/>
                    </a:lnTo>
                    <a:lnTo>
                      <a:pt x="256" y="357"/>
                    </a:lnTo>
                    <a:lnTo>
                      <a:pt x="241" y="351"/>
                    </a:lnTo>
                    <a:lnTo>
                      <a:pt x="229" y="345"/>
                    </a:lnTo>
                    <a:lnTo>
                      <a:pt x="217" y="339"/>
                    </a:lnTo>
                    <a:lnTo>
                      <a:pt x="202" y="329"/>
                    </a:lnTo>
                    <a:lnTo>
                      <a:pt x="189" y="321"/>
                    </a:lnTo>
                    <a:lnTo>
                      <a:pt x="176" y="314"/>
                    </a:lnTo>
                    <a:lnTo>
                      <a:pt x="160" y="309"/>
                    </a:lnTo>
                    <a:lnTo>
                      <a:pt x="141" y="303"/>
                    </a:lnTo>
                    <a:lnTo>
                      <a:pt x="123" y="298"/>
                    </a:lnTo>
                    <a:lnTo>
                      <a:pt x="106" y="293"/>
                    </a:lnTo>
                    <a:lnTo>
                      <a:pt x="92" y="287"/>
                    </a:lnTo>
                    <a:lnTo>
                      <a:pt x="74" y="281"/>
                    </a:lnTo>
                    <a:lnTo>
                      <a:pt x="58" y="274"/>
                    </a:lnTo>
                    <a:lnTo>
                      <a:pt x="44" y="264"/>
                    </a:lnTo>
                    <a:lnTo>
                      <a:pt x="39" y="259"/>
                    </a:lnTo>
                    <a:lnTo>
                      <a:pt x="34" y="250"/>
                    </a:lnTo>
                    <a:lnTo>
                      <a:pt x="28" y="240"/>
                    </a:lnTo>
                    <a:lnTo>
                      <a:pt x="23" y="231"/>
                    </a:lnTo>
                    <a:lnTo>
                      <a:pt x="19" y="224"/>
                    </a:lnTo>
                    <a:lnTo>
                      <a:pt x="17" y="221"/>
                    </a:lnTo>
                    <a:lnTo>
                      <a:pt x="17" y="220"/>
                    </a:lnTo>
                    <a:lnTo>
                      <a:pt x="15" y="217"/>
                    </a:lnTo>
                    <a:lnTo>
                      <a:pt x="12" y="215"/>
                    </a:lnTo>
                    <a:lnTo>
                      <a:pt x="8" y="211"/>
                    </a:lnTo>
                    <a:lnTo>
                      <a:pt x="4" y="206"/>
                    </a:lnTo>
                    <a:lnTo>
                      <a:pt x="0" y="201"/>
                    </a:lnTo>
                    <a:lnTo>
                      <a:pt x="3" y="198"/>
                    </a:lnTo>
                    <a:lnTo>
                      <a:pt x="5" y="194"/>
                    </a:lnTo>
                    <a:lnTo>
                      <a:pt x="9" y="192"/>
                    </a:lnTo>
                    <a:lnTo>
                      <a:pt x="13" y="190"/>
                    </a:lnTo>
                    <a:lnTo>
                      <a:pt x="22" y="189"/>
                    </a:lnTo>
                    <a:lnTo>
                      <a:pt x="32" y="190"/>
                    </a:lnTo>
                    <a:lnTo>
                      <a:pt x="43" y="192"/>
                    </a:lnTo>
                    <a:lnTo>
                      <a:pt x="51" y="190"/>
                    </a:lnTo>
                    <a:lnTo>
                      <a:pt x="54" y="188"/>
                    </a:lnTo>
                    <a:lnTo>
                      <a:pt x="57" y="184"/>
                    </a:lnTo>
                    <a:lnTo>
                      <a:pt x="59" y="180"/>
                    </a:lnTo>
                    <a:lnTo>
                      <a:pt x="62" y="176"/>
                    </a:lnTo>
                    <a:lnTo>
                      <a:pt x="65" y="173"/>
                    </a:lnTo>
                    <a:lnTo>
                      <a:pt x="75" y="169"/>
                    </a:lnTo>
                    <a:lnTo>
                      <a:pt x="90" y="165"/>
                    </a:lnTo>
                    <a:lnTo>
                      <a:pt x="102" y="165"/>
                    </a:lnTo>
                    <a:lnTo>
                      <a:pt x="110" y="167"/>
                    </a:lnTo>
                    <a:lnTo>
                      <a:pt x="121" y="171"/>
                    </a:lnTo>
                    <a:lnTo>
                      <a:pt x="131" y="176"/>
                    </a:lnTo>
                    <a:lnTo>
                      <a:pt x="139" y="180"/>
                    </a:lnTo>
                    <a:lnTo>
                      <a:pt x="147" y="186"/>
                    </a:lnTo>
                    <a:lnTo>
                      <a:pt x="156" y="196"/>
                    </a:lnTo>
                    <a:lnTo>
                      <a:pt x="166" y="200"/>
                    </a:lnTo>
                    <a:lnTo>
                      <a:pt x="174" y="201"/>
                    </a:lnTo>
                    <a:lnTo>
                      <a:pt x="183" y="200"/>
                    </a:lnTo>
                    <a:lnTo>
                      <a:pt x="194" y="197"/>
                    </a:lnTo>
                    <a:lnTo>
                      <a:pt x="202" y="194"/>
                    </a:lnTo>
                    <a:lnTo>
                      <a:pt x="212" y="190"/>
                    </a:lnTo>
                    <a:lnTo>
                      <a:pt x="224" y="184"/>
                    </a:lnTo>
                    <a:lnTo>
                      <a:pt x="233" y="178"/>
                    </a:lnTo>
                    <a:lnTo>
                      <a:pt x="241" y="173"/>
                    </a:lnTo>
                    <a:lnTo>
                      <a:pt x="252" y="167"/>
                    </a:lnTo>
                    <a:lnTo>
                      <a:pt x="260" y="161"/>
                    </a:lnTo>
                    <a:lnTo>
                      <a:pt x="267" y="154"/>
                    </a:lnTo>
                    <a:lnTo>
                      <a:pt x="275" y="143"/>
                    </a:lnTo>
                    <a:lnTo>
                      <a:pt x="283" y="132"/>
                    </a:lnTo>
                    <a:lnTo>
                      <a:pt x="290" y="124"/>
                    </a:lnTo>
                    <a:lnTo>
                      <a:pt x="295" y="116"/>
                    </a:lnTo>
                    <a:lnTo>
                      <a:pt x="300" y="105"/>
                    </a:lnTo>
                    <a:lnTo>
                      <a:pt x="307" y="97"/>
                    </a:lnTo>
                    <a:lnTo>
                      <a:pt x="318" y="92"/>
                    </a:lnTo>
                    <a:lnTo>
                      <a:pt x="331" y="85"/>
                    </a:lnTo>
                    <a:lnTo>
                      <a:pt x="345" y="81"/>
                    </a:lnTo>
                    <a:lnTo>
                      <a:pt x="353" y="80"/>
                    </a:lnTo>
                    <a:lnTo>
                      <a:pt x="365" y="80"/>
                    </a:lnTo>
                    <a:lnTo>
                      <a:pt x="376" y="80"/>
                    </a:lnTo>
                    <a:lnTo>
                      <a:pt x="385" y="77"/>
                    </a:lnTo>
                    <a:lnTo>
                      <a:pt x="395" y="70"/>
                    </a:lnTo>
                    <a:lnTo>
                      <a:pt x="406" y="61"/>
                    </a:lnTo>
                    <a:lnTo>
                      <a:pt x="415" y="53"/>
                    </a:lnTo>
                    <a:lnTo>
                      <a:pt x="418" y="52"/>
                    </a:lnTo>
                    <a:lnTo>
                      <a:pt x="420" y="50"/>
                    </a:lnTo>
                    <a:lnTo>
                      <a:pt x="424" y="49"/>
                    </a:lnTo>
                    <a:lnTo>
                      <a:pt x="428" y="48"/>
                    </a:lnTo>
                    <a:lnTo>
                      <a:pt x="431" y="48"/>
                    </a:lnTo>
                    <a:lnTo>
                      <a:pt x="441" y="52"/>
                    </a:lnTo>
                    <a:lnTo>
                      <a:pt x="450" y="58"/>
                    </a:lnTo>
                    <a:lnTo>
                      <a:pt x="459" y="68"/>
                    </a:lnTo>
                    <a:lnTo>
                      <a:pt x="468" y="73"/>
                    </a:lnTo>
                    <a:lnTo>
                      <a:pt x="477" y="80"/>
                    </a:lnTo>
                    <a:lnTo>
                      <a:pt x="488" y="87"/>
                    </a:lnTo>
                    <a:lnTo>
                      <a:pt x="500" y="93"/>
                    </a:lnTo>
                    <a:lnTo>
                      <a:pt x="509" y="99"/>
                    </a:lnTo>
                    <a:lnTo>
                      <a:pt x="520" y="105"/>
                    </a:lnTo>
                    <a:lnTo>
                      <a:pt x="532" y="115"/>
                    </a:lnTo>
                    <a:lnTo>
                      <a:pt x="546" y="123"/>
                    </a:lnTo>
                    <a:lnTo>
                      <a:pt x="559" y="131"/>
                    </a:lnTo>
                    <a:lnTo>
                      <a:pt x="571" y="134"/>
                    </a:lnTo>
                    <a:lnTo>
                      <a:pt x="585" y="135"/>
                    </a:lnTo>
                    <a:lnTo>
                      <a:pt x="601" y="132"/>
                    </a:lnTo>
                    <a:lnTo>
                      <a:pt x="617" y="128"/>
                    </a:lnTo>
                    <a:lnTo>
                      <a:pt x="629" y="123"/>
                    </a:lnTo>
                    <a:lnTo>
                      <a:pt x="636" y="115"/>
                    </a:lnTo>
                    <a:lnTo>
                      <a:pt x="643" y="104"/>
                    </a:lnTo>
                    <a:lnTo>
                      <a:pt x="649" y="91"/>
                    </a:lnTo>
                    <a:lnTo>
                      <a:pt x="655" y="81"/>
                    </a:lnTo>
                    <a:lnTo>
                      <a:pt x="658" y="70"/>
                    </a:lnTo>
                    <a:lnTo>
                      <a:pt x="662" y="57"/>
                    </a:lnTo>
                    <a:lnTo>
                      <a:pt x="667" y="45"/>
                    </a:lnTo>
                    <a:lnTo>
                      <a:pt x="674" y="37"/>
                    </a:lnTo>
                    <a:lnTo>
                      <a:pt x="683" y="34"/>
                    </a:lnTo>
                    <a:lnTo>
                      <a:pt x="697" y="35"/>
                    </a:lnTo>
                    <a:lnTo>
                      <a:pt x="709" y="37"/>
                    </a:lnTo>
                    <a:lnTo>
                      <a:pt x="720" y="38"/>
                    </a:lnTo>
                    <a:lnTo>
                      <a:pt x="734" y="38"/>
                    </a:lnTo>
                    <a:lnTo>
                      <a:pt x="751" y="37"/>
                    </a:lnTo>
                    <a:lnTo>
                      <a:pt x="765" y="35"/>
                    </a:lnTo>
                    <a:lnTo>
                      <a:pt x="776" y="31"/>
                    </a:lnTo>
                    <a:lnTo>
                      <a:pt x="790" y="26"/>
                    </a:lnTo>
                    <a:lnTo>
                      <a:pt x="800" y="22"/>
                    </a:lnTo>
                    <a:lnTo>
                      <a:pt x="814" y="18"/>
                    </a:lnTo>
                    <a:lnTo>
                      <a:pt x="830" y="13"/>
                    </a:lnTo>
                    <a:lnTo>
                      <a:pt x="848" y="6"/>
                    </a:lnTo>
                    <a:lnTo>
                      <a:pt x="861" y="0"/>
                    </a:lnTo>
                    <a:lnTo>
                      <a:pt x="873" y="15"/>
                    </a:lnTo>
                    <a:lnTo>
                      <a:pt x="885" y="29"/>
                    </a:lnTo>
                    <a:lnTo>
                      <a:pt x="896" y="39"/>
                    </a:lnTo>
                    <a:lnTo>
                      <a:pt x="911" y="54"/>
                    </a:lnTo>
                    <a:lnTo>
                      <a:pt x="930" y="72"/>
                    </a:lnTo>
                    <a:lnTo>
                      <a:pt x="950" y="91"/>
                    </a:lnTo>
                    <a:lnTo>
                      <a:pt x="970" y="108"/>
                    </a:lnTo>
                    <a:lnTo>
                      <a:pt x="986" y="122"/>
                    </a:lnTo>
                    <a:lnTo>
                      <a:pt x="996" y="132"/>
                    </a:lnTo>
                    <a:lnTo>
                      <a:pt x="1009" y="143"/>
                    </a:lnTo>
                    <a:lnTo>
                      <a:pt x="1023" y="157"/>
                    </a:lnTo>
                    <a:lnTo>
                      <a:pt x="1035" y="169"/>
                    </a:lnTo>
                    <a:lnTo>
                      <a:pt x="1043" y="180"/>
                    </a:lnTo>
                    <a:lnTo>
                      <a:pt x="1048" y="190"/>
                    </a:lnTo>
                    <a:lnTo>
                      <a:pt x="1054" y="204"/>
                    </a:lnTo>
                    <a:lnTo>
                      <a:pt x="1059" y="219"/>
                    </a:lnTo>
                    <a:lnTo>
                      <a:pt x="1062" y="233"/>
                    </a:lnTo>
                    <a:lnTo>
                      <a:pt x="1063" y="244"/>
                    </a:lnTo>
                    <a:lnTo>
                      <a:pt x="1061" y="256"/>
                    </a:lnTo>
                    <a:lnTo>
                      <a:pt x="1054" y="270"/>
                    </a:lnTo>
                    <a:lnTo>
                      <a:pt x="1047" y="283"/>
                    </a:lnTo>
                    <a:lnTo>
                      <a:pt x="1040" y="293"/>
                    </a:lnTo>
                    <a:lnTo>
                      <a:pt x="1032" y="301"/>
                    </a:lnTo>
                    <a:lnTo>
                      <a:pt x="1023" y="309"/>
                    </a:lnTo>
                    <a:lnTo>
                      <a:pt x="1012" y="317"/>
                    </a:lnTo>
                    <a:lnTo>
                      <a:pt x="1004" y="324"/>
                    </a:lnTo>
                    <a:lnTo>
                      <a:pt x="990" y="329"/>
                    </a:lnTo>
                    <a:lnTo>
                      <a:pt x="974" y="336"/>
                    </a:lnTo>
                    <a:lnTo>
                      <a:pt x="958" y="341"/>
                    </a:lnTo>
                    <a:lnTo>
                      <a:pt x="945" y="347"/>
                    </a:lnTo>
                    <a:lnTo>
                      <a:pt x="935" y="353"/>
                    </a:lnTo>
                    <a:lnTo>
                      <a:pt x="923" y="360"/>
                    </a:lnTo>
                    <a:lnTo>
                      <a:pt x="912" y="368"/>
                    </a:lnTo>
                    <a:lnTo>
                      <a:pt x="904" y="375"/>
                    </a:lnTo>
                    <a:lnTo>
                      <a:pt x="897" y="384"/>
                    </a:lnTo>
                    <a:lnTo>
                      <a:pt x="889" y="395"/>
                    </a:lnTo>
                    <a:lnTo>
                      <a:pt x="884" y="407"/>
                    </a:lnTo>
                    <a:lnTo>
                      <a:pt x="880" y="418"/>
                    </a:lnTo>
                    <a:lnTo>
                      <a:pt x="879" y="431"/>
                    </a:lnTo>
                    <a:lnTo>
                      <a:pt x="879" y="448"/>
                    </a:lnTo>
                    <a:lnTo>
                      <a:pt x="880" y="465"/>
                    </a:lnTo>
                    <a:lnTo>
                      <a:pt x="881" y="481"/>
                    </a:lnTo>
                    <a:lnTo>
                      <a:pt x="884" y="495"/>
                    </a:lnTo>
                    <a:lnTo>
                      <a:pt x="888" y="512"/>
                    </a:lnTo>
                    <a:lnTo>
                      <a:pt x="895" y="534"/>
                    </a:lnTo>
                    <a:lnTo>
                      <a:pt x="903" y="555"/>
                    </a:lnTo>
                    <a:lnTo>
                      <a:pt x="910" y="577"/>
                    </a:lnTo>
                    <a:lnTo>
                      <a:pt x="916" y="594"/>
                    </a:lnTo>
                    <a:lnTo>
                      <a:pt x="922" y="611"/>
                    </a:lnTo>
                    <a:lnTo>
                      <a:pt x="927" y="631"/>
                    </a:lnTo>
                    <a:lnTo>
                      <a:pt x="934" y="646"/>
                    </a:lnTo>
                    <a:lnTo>
                      <a:pt x="941" y="658"/>
                    </a:lnTo>
                    <a:lnTo>
                      <a:pt x="949" y="671"/>
                    </a:lnTo>
                    <a:lnTo>
                      <a:pt x="959" y="685"/>
                    </a:lnTo>
                    <a:lnTo>
                      <a:pt x="968" y="695"/>
                    </a:lnTo>
                    <a:lnTo>
                      <a:pt x="974" y="704"/>
                    </a:lnTo>
                    <a:lnTo>
                      <a:pt x="984" y="713"/>
                    </a:lnTo>
                    <a:lnTo>
                      <a:pt x="994" y="722"/>
                    </a:lnTo>
                    <a:lnTo>
                      <a:pt x="1004" y="726"/>
                    </a:lnTo>
                    <a:lnTo>
                      <a:pt x="1013" y="726"/>
                    </a:lnTo>
                    <a:lnTo>
                      <a:pt x="1024" y="724"/>
                    </a:lnTo>
                    <a:lnTo>
                      <a:pt x="1032" y="718"/>
                    </a:lnTo>
                    <a:lnTo>
                      <a:pt x="1038" y="712"/>
                    </a:lnTo>
                    <a:lnTo>
                      <a:pt x="1043" y="701"/>
                    </a:lnTo>
                    <a:lnTo>
                      <a:pt x="1048" y="694"/>
                    </a:lnTo>
                    <a:lnTo>
                      <a:pt x="1058" y="690"/>
                    </a:lnTo>
                    <a:lnTo>
                      <a:pt x="1073" y="687"/>
                    </a:lnTo>
                    <a:lnTo>
                      <a:pt x="1085" y="686"/>
                    </a:lnTo>
                    <a:lnTo>
                      <a:pt x="1094" y="690"/>
                    </a:lnTo>
                    <a:lnTo>
                      <a:pt x="1106" y="695"/>
                    </a:lnTo>
                    <a:lnTo>
                      <a:pt x="1116" y="701"/>
                    </a:lnTo>
                    <a:lnTo>
                      <a:pt x="1125" y="709"/>
                    </a:lnTo>
                    <a:lnTo>
                      <a:pt x="1136" y="718"/>
                    </a:lnTo>
                    <a:lnTo>
                      <a:pt x="1147" y="729"/>
                    </a:lnTo>
                    <a:lnTo>
                      <a:pt x="1156" y="737"/>
                    </a:lnTo>
                    <a:lnTo>
                      <a:pt x="1164" y="744"/>
                    </a:lnTo>
                    <a:lnTo>
                      <a:pt x="1174" y="752"/>
                    </a:lnTo>
                    <a:lnTo>
                      <a:pt x="1183" y="760"/>
                    </a:lnTo>
                    <a:lnTo>
                      <a:pt x="1191" y="764"/>
                    </a:lnTo>
                    <a:lnTo>
                      <a:pt x="1203" y="768"/>
                    </a:lnTo>
                    <a:lnTo>
                      <a:pt x="1220" y="771"/>
                    </a:lnTo>
                    <a:lnTo>
                      <a:pt x="1236" y="772"/>
                    </a:lnTo>
                    <a:lnTo>
                      <a:pt x="1249" y="772"/>
                    </a:lnTo>
                    <a:lnTo>
                      <a:pt x="1257" y="771"/>
                    </a:lnTo>
                    <a:lnTo>
                      <a:pt x="1268" y="767"/>
                    </a:lnTo>
                    <a:lnTo>
                      <a:pt x="1277" y="764"/>
                    </a:lnTo>
                    <a:lnTo>
                      <a:pt x="1287" y="762"/>
                    </a:lnTo>
                    <a:lnTo>
                      <a:pt x="1299" y="763"/>
                    </a:lnTo>
                    <a:lnTo>
                      <a:pt x="1314" y="766"/>
                    </a:lnTo>
                    <a:lnTo>
                      <a:pt x="1329" y="768"/>
                    </a:lnTo>
                    <a:lnTo>
                      <a:pt x="1341" y="772"/>
                    </a:lnTo>
                    <a:lnTo>
                      <a:pt x="1350" y="776"/>
                    </a:lnTo>
                    <a:lnTo>
                      <a:pt x="1360" y="783"/>
                    </a:lnTo>
                    <a:lnTo>
                      <a:pt x="1369" y="790"/>
                    </a:lnTo>
                    <a:lnTo>
                      <a:pt x="1379" y="795"/>
                    </a:lnTo>
                    <a:lnTo>
                      <a:pt x="1388" y="803"/>
                    </a:lnTo>
                    <a:lnTo>
                      <a:pt x="1401" y="814"/>
                    </a:lnTo>
                    <a:lnTo>
                      <a:pt x="1412" y="823"/>
                    </a:lnTo>
                    <a:lnTo>
                      <a:pt x="1423" y="833"/>
                    </a:lnTo>
                    <a:lnTo>
                      <a:pt x="1430" y="842"/>
                    </a:lnTo>
                    <a:lnTo>
                      <a:pt x="1438" y="853"/>
                    </a:lnTo>
                    <a:lnTo>
                      <a:pt x="1446" y="865"/>
                    </a:lnTo>
                    <a:lnTo>
                      <a:pt x="1453" y="875"/>
                    </a:lnTo>
                    <a:lnTo>
                      <a:pt x="1462" y="889"/>
                    </a:lnTo>
                    <a:lnTo>
                      <a:pt x="1473" y="908"/>
                    </a:lnTo>
                    <a:lnTo>
                      <a:pt x="1485" y="925"/>
                    </a:lnTo>
                    <a:lnTo>
                      <a:pt x="1496" y="938"/>
                    </a:lnTo>
                    <a:lnTo>
                      <a:pt x="1504" y="946"/>
                    </a:lnTo>
                    <a:lnTo>
                      <a:pt x="1513" y="955"/>
                    </a:lnTo>
                    <a:lnTo>
                      <a:pt x="1523" y="962"/>
                    </a:lnTo>
                    <a:lnTo>
                      <a:pt x="1534" y="966"/>
                    </a:lnTo>
                    <a:lnTo>
                      <a:pt x="1542" y="968"/>
                    </a:lnTo>
                    <a:lnTo>
                      <a:pt x="1551" y="965"/>
                    </a:lnTo>
                    <a:lnTo>
                      <a:pt x="1562" y="962"/>
                    </a:lnTo>
                    <a:lnTo>
                      <a:pt x="1570" y="958"/>
                    </a:lnTo>
                    <a:lnTo>
                      <a:pt x="1577" y="950"/>
                    </a:lnTo>
                    <a:lnTo>
                      <a:pt x="1585" y="939"/>
                    </a:lnTo>
                    <a:lnTo>
                      <a:pt x="1593" y="930"/>
                    </a:lnTo>
                    <a:lnTo>
                      <a:pt x="1598" y="926"/>
                    </a:lnTo>
                    <a:lnTo>
                      <a:pt x="1606" y="922"/>
                    </a:lnTo>
                    <a:lnTo>
                      <a:pt x="1614" y="918"/>
                    </a:lnTo>
                    <a:lnTo>
                      <a:pt x="1622" y="916"/>
                    </a:lnTo>
                    <a:lnTo>
                      <a:pt x="1631" y="919"/>
                    </a:lnTo>
                    <a:lnTo>
                      <a:pt x="1639" y="923"/>
                    </a:lnTo>
                    <a:lnTo>
                      <a:pt x="1648" y="929"/>
                    </a:lnTo>
                    <a:lnTo>
                      <a:pt x="1655" y="934"/>
                    </a:lnTo>
                    <a:lnTo>
                      <a:pt x="1660" y="942"/>
                    </a:lnTo>
                    <a:lnTo>
                      <a:pt x="1666" y="951"/>
                    </a:lnTo>
                    <a:lnTo>
                      <a:pt x="1672" y="958"/>
                    </a:lnTo>
                    <a:lnTo>
                      <a:pt x="1679" y="962"/>
                    </a:lnTo>
                    <a:lnTo>
                      <a:pt x="1687" y="966"/>
                    </a:lnTo>
                    <a:lnTo>
                      <a:pt x="1697" y="969"/>
                    </a:lnTo>
                    <a:lnTo>
                      <a:pt x="1705" y="969"/>
                    </a:lnTo>
                    <a:lnTo>
                      <a:pt x="1707" y="968"/>
                    </a:lnTo>
                    <a:lnTo>
                      <a:pt x="1711" y="965"/>
                    </a:lnTo>
                    <a:lnTo>
                      <a:pt x="1715" y="962"/>
                    </a:lnTo>
                    <a:lnTo>
                      <a:pt x="1718" y="960"/>
                    </a:lnTo>
                    <a:lnTo>
                      <a:pt x="1721" y="957"/>
                    </a:lnTo>
                    <a:lnTo>
                      <a:pt x="1722" y="949"/>
                    </a:lnTo>
                    <a:lnTo>
                      <a:pt x="1725" y="941"/>
                    </a:lnTo>
                    <a:lnTo>
                      <a:pt x="1728" y="933"/>
                    </a:lnTo>
                    <a:lnTo>
                      <a:pt x="1730" y="931"/>
                    </a:lnTo>
                    <a:lnTo>
                      <a:pt x="1734" y="931"/>
                    </a:lnTo>
                    <a:lnTo>
                      <a:pt x="1737" y="930"/>
                    </a:lnTo>
                    <a:lnTo>
                      <a:pt x="1741" y="930"/>
                    </a:lnTo>
                    <a:lnTo>
                      <a:pt x="1745" y="930"/>
                    </a:lnTo>
                    <a:lnTo>
                      <a:pt x="1753" y="933"/>
                    </a:lnTo>
                    <a:lnTo>
                      <a:pt x="1764" y="937"/>
                    </a:lnTo>
                    <a:lnTo>
                      <a:pt x="1773" y="941"/>
                    </a:lnTo>
                    <a:lnTo>
                      <a:pt x="1783" y="949"/>
                    </a:lnTo>
                    <a:lnTo>
                      <a:pt x="1794" y="958"/>
                    </a:lnTo>
                    <a:lnTo>
                      <a:pt x="1804" y="965"/>
                    </a:lnTo>
                    <a:lnTo>
                      <a:pt x="1812" y="969"/>
                    </a:lnTo>
                    <a:lnTo>
                      <a:pt x="1822" y="972"/>
                    </a:lnTo>
                    <a:lnTo>
                      <a:pt x="1831" y="972"/>
                    </a:lnTo>
                    <a:lnTo>
                      <a:pt x="1841" y="968"/>
                    </a:lnTo>
                    <a:lnTo>
                      <a:pt x="1850" y="961"/>
                    </a:lnTo>
                    <a:lnTo>
                      <a:pt x="1857" y="953"/>
                    </a:lnTo>
                    <a:lnTo>
                      <a:pt x="1858" y="945"/>
                    </a:lnTo>
                    <a:lnTo>
                      <a:pt x="1858" y="934"/>
                    </a:lnTo>
                    <a:lnTo>
                      <a:pt x="1857" y="923"/>
                    </a:lnTo>
                    <a:lnTo>
                      <a:pt x="1856" y="914"/>
                    </a:lnTo>
                    <a:lnTo>
                      <a:pt x="1853" y="904"/>
                    </a:lnTo>
                    <a:lnTo>
                      <a:pt x="1850" y="892"/>
                    </a:lnTo>
                    <a:lnTo>
                      <a:pt x="1848" y="880"/>
                    </a:lnTo>
                    <a:lnTo>
                      <a:pt x="1846" y="869"/>
                    </a:lnTo>
                    <a:lnTo>
                      <a:pt x="1848" y="860"/>
                    </a:lnTo>
                    <a:lnTo>
                      <a:pt x="1850" y="848"/>
                    </a:lnTo>
                    <a:lnTo>
                      <a:pt x="1854" y="836"/>
                    </a:lnTo>
                    <a:lnTo>
                      <a:pt x="1858" y="826"/>
                    </a:lnTo>
                    <a:lnTo>
                      <a:pt x="1861" y="822"/>
                    </a:lnTo>
                    <a:lnTo>
                      <a:pt x="1864" y="819"/>
                    </a:lnTo>
                    <a:lnTo>
                      <a:pt x="1869" y="811"/>
                    </a:lnTo>
                    <a:lnTo>
                      <a:pt x="1876" y="803"/>
                    </a:lnTo>
                    <a:lnTo>
                      <a:pt x="1884" y="794"/>
                    </a:lnTo>
                    <a:lnTo>
                      <a:pt x="1889" y="787"/>
                    </a:lnTo>
                    <a:lnTo>
                      <a:pt x="1900" y="780"/>
                    </a:lnTo>
                    <a:lnTo>
                      <a:pt x="1912" y="774"/>
                    </a:lnTo>
                    <a:lnTo>
                      <a:pt x="1926" y="766"/>
                    </a:lnTo>
                    <a:lnTo>
                      <a:pt x="1936" y="759"/>
                    </a:lnTo>
                    <a:lnTo>
                      <a:pt x="1943" y="751"/>
                    </a:lnTo>
                    <a:lnTo>
                      <a:pt x="1951" y="740"/>
                    </a:lnTo>
                    <a:lnTo>
                      <a:pt x="1959" y="732"/>
                    </a:lnTo>
                    <a:lnTo>
                      <a:pt x="1970" y="729"/>
                    </a:lnTo>
                    <a:lnTo>
                      <a:pt x="1986" y="726"/>
                    </a:lnTo>
                    <a:lnTo>
                      <a:pt x="2003" y="725"/>
                    </a:lnTo>
                    <a:lnTo>
                      <a:pt x="2016" y="725"/>
                    </a:lnTo>
                    <a:lnTo>
                      <a:pt x="2029" y="725"/>
                    </a:lnTo>
                    <a:lnTo>
                      <a:pt x="2047" y="726"/>
                    </a:lnTo>
                    <a:lnTo>
                      <a:pt x="2063" y="726"/>
                    </a:lnTo>
                    <a:lnTo>
                      <a:pt x="2078" y="728"/>
                    </a:lnTo>
                    <a:lnTo>
                      <a:pt x="2090" y="728"/>
                    </a:lnTo>
                    <a:lnTo>
                      <a:pt x="2106" y="728"/>
                    </a:lnTo>
                    <a:lnTo>
                      <a:pt x="2122" y="728"/>
                    </a:lnTo>
                    <a:lnTo>
                      <a:pt x="2136" y="729"/>
                    </a:lnTo>
                    <a:lnTo>
                      <a:pt x="2151" y="735"/>
                    </a:lnTo>
                    <a:lnTo>
                      <a:pt x="2168" y="743"/>
                    </a:lnTo>
                    <a:lnTo>
                      <a:pt x="2186" y="751"/>
                    </a:lnTo>
                    <a:lnTo>
                      <a:pt x="2201" y="757"/>
                    </a:lnTo>
                    <a:lnTo>
                      <a:pt x="2213" y="764"/>
                    </a:lnTo>
                    <a:lnTo>
                      <a:pt x="2229" y="770"/>
                    </a:lnTo>
                    <a:lnTo>
                      <a:pt x="2245" y="776"/>
                    </a:lnTo>
                    <a:lnTo>
                      <a:pt x="2257" y="783"/>
                    </a:lnTo>
                    <a:lnTo>
                      <a:pt x="2267" y="788"/>
                    </a:lnTo>
                    <a:lnTo>
                      <a:pt x="2277" y="797"/>
                    </a:lnTo>
                    <a:lnTo>
                      <a:pt x="2288" y="803"/>
                    </a:lnTo>
                    <a:lnTo>
                      <a:pt x="2298" y="811"/>
                    </a:lnTo>
                    <a:lnTo>
                      <a:pt x="2306" y="823"/>
                    </a:lnTo>
                    <a:lnTo>
                      <a:pt x="2314" y="841"/>
                    </a:lnTo>
                    <a:lnTo>
                      <a:pt x="2321" y="858"/>
                    </a:lnTo>
                    <a:lnTo>
                      <a:pt x="2329" y="875"/>
                    </a:lnTo>
                    <a:lnTo>
                      <a:pt x="2337" y="888"/>
                    </a:lnTo>
                    <a:lnTo>
                      <a:pt x="2343" y="895"/>
                    </a:lnTo>
                    <a:lnTo>
                      <a:pt x="2354" y="902"/>
                    </a:lnTo>
                    <a:lnTo>
                      <a:pt x="2365" y="908"/>
                    </a:lnTo>
                    <a:lnTo>
                      <a:pt x="2364" y="914"/>
                    </a:lnTo>
                    <a:lnTo>
                      <a:pt x="2362" y="918"/>
                    </a:lnTo>
                    <a:lnTo>
                      <a:pt x="2361" y="922"/>
                    </a:lnTo>
                    <a:lnTo>
                      <a:pt x="2362" y="931"/>
                    </a:lnTo>
                    <a:lnTo>
                      <a:pt x="2364" y="943"/>
                    </a:lnTo>
                    <a:lnTo>
                      <a:pt x="2368" y="957"/>
                    </a:lnTo>
                    <a:lnTo>
                      <a:pt x="2370" y="969"/>
                    </a:lnTo>
                    <a:lnTo>
                      <a:pt x="2373" y="978"/>
                    </a:lnTo>
                    <a:lnTo>
                      <a:pt x="2374" y="982"/>
                    </a:lnTo>
                    <a:lnTo>
                      <a:pt x="2373" y="986"/>
                    </a:lnTo>
                    <a:lnTo>
                      <a:pt x="2368" y="993"/>
                    </a:lnTo>
                    <a:lnTo>
                      <a:pt x="2361" y="1003"/>
                    </a:lnTo>
                    <a:lnTo>
                      <a:pt x="2354" y="1012"/>
                    </a:lnTo>
                    <a:lnTo>
                      <a:pt x="2349" y="1023"/>
                    </a:lnTo>
                    <a:lnTo>
                      <a:pt x="2347" y="1031"/>
                    </a:lnTo>
                    <a:lnTo>
                      <a:pt x="2349" y="1040"/>
                    </a:lnTo>
                    <a:lnTo>
                      <a:pt x="2354" y="1051"/>
                    </a:lnTo>
                    <a:lnTo>
                      <a:pt x="2362" y="1062"/>
                    </a:lnTo>
                    <a:lnTo>
                      <a:pt x="2369" y="1073"/>
                    </a:lnTo>
                    <a:lnTo>
                      <a:pt x="2377" y="1081"/>
                    </a:lnTo>
                    <a:lnTo>
                      <a:pt x="2384" y="1089"/>
                    </a:lnTo>
                    <a:lnTo>
                      <a:pt x="2395" y="1097"/>
                    </a:lnTo>
                    <a:lnTo>
                      <a:pt x="2405" y="1105"/>
                    </a:lnTo>
                    <a:lnTo>
                      <a:pt x="2415" y="1110"/>
                    </a:lnTo>
                    <a:lnTo>
                      <a:pt x="2427" y="1116"/>
                    </a:lnTo>
                    <a:lnTo>
                      <a:pt x="2440" y="1121"/>
                    </a:lnTo>
                    <a:lnTo>
                      <a:pt x="2455" y="1127"/>
                    </a:lnTo>
                    <a:lnTo>
                      <a:pt x="2466" y="1133"/>
                    </a:lnTo>
                    <a:lnTo>
                      <a:pt x="2473" y="1140"/>
                    </a:lnTo>
                    <a:lnTo>
                      <a:pt x="2481" y="1149"/>
                    </a:lnTo>
                    <a:lnTo>
                      <a:pt x="2488" y="1159"/>
                    </a:lnTo>
                    <a:lnTo>
                      <a:pt x="2490" y="1168"/>
                    </a:lnTo>
                    <a:lnTo>
                      <a:pt x="2486" y="1174"/>
                    </a:lnTo>
                    <a:lnTo>
                      <a:pt x="2478" y="1178"/>
                    </a:lnTo>
                    <a:lnTo>
                      <a:pt x="2469" y="1182"/>
                    </a:lnTo>
                    <a:lnTo>
                      <a:pt x="2462" y="1183"/>
                    </a:lnTo>
                    <a:lnTo>
                      <a:pt x="2450" y="1183"/>
                    </a:lnTo>
                    <a:lnTo>
                      <a:pt x="2436" y="1180"/>
                    </a:lnTo>
                    <a:lnTo>
                      <a:pt x="2426" y="1176"/>
                    </a:lnTo>
                    <a:lnTo>
                      <a:pt x="2419" y="1172"/>
                    </a:lnTo>
                    <a:lnTo>
                      <a:pt x="2411" y="1166"/>
                    </a:lnTo>
                    <a:lnTo>
                      <a:pt x="2404" y="1163"/>
                    </a:lnTo>
                    <a:lnTo>
                      <a:pt x="2395" y="1164"/>
                    </a:lnTo>
                    <a:lnTo>
                      <a:pt x="2384" y="1168"/>
                    </a:lnTo>
                    <a:lnTo>
                      <a:pt x="2373" y="1174"/>
                    </a:lnTo>
                    <a:lnTo>
                      <a:pt x="2365" y="1180"/>
                    </a:lnTo>
                    <a:lnTo>
                      <a:pt x="2360" y="1189"/>
                    </a:lnTo>
                    <a:lnTo>
                      <a:pt x="2361" y="1195"/>
                    </a:lnTo>
                    <a:lnTo>
                      <a:pt x="2365" y="1203"/>
                    </a:lnTo>
                    <a:lnTo>
                      <a:pt x="2370" y="1211"/>
                    </a:lnTo>
                    <a:lnTo>
                      <a:pt x="2372" y="1220"/>
                    </a:lnTo>
                    <a:lnTo>
                      <a:pt x="2366" y="1226"/>
                    </a:lnTo>
                    <a:lnTo>
                      <a:pt x="2358" y="1233"/>
                    </a:lnTo>
                    <a:lnTo>
                      <a:pt x="2350" y="1238"/>
                    </a:lnTo>
                    <a:lnTo>
                      <a:pt x="2339" y="1240"/>
                    </a:lnTo>
                    <a:lnTo>
                      <a:pt x="2326" y="1238"/>
                    </a:lnTo>
                    <a:lnTo>
                      <a:pt x="2316" y="1236"/>
                    </a:lnTo>
                    <a:lnTo>
                      <a:pt x="2314" y="1234"/>
                    </a:lnTo>
                    <a:lnTo>
                      <a:pt x="2310" y="1230"/>
                    </a:lnTo>
                    <a:lnTo>
                      <a:pt x="2307" y="1226"/>
                    </a:lnTo>
                    <a:lnTo>
                      <a:pt x="2303" y="1224"/>
                    </a:lnTo>
                    <a:lnTo>
                      <a:pt x="2300" y="1222"/>
                    </a:lnTo>
                    <a:lnTo>
                      <a:pt x="2292" y="1221"/>
                    </a:lnTo>
                    <a:lnTo>
                      <a:pt x="2283" y="1222"/>
                    </a:lnTo>
                    <a:lnTo>
                      <a:pt x="2275" y="1225"/>
                    </a:lnTo>
                    <a:lnTo>
                      <a:pt x="2269" y="1230"/>
                    </a:lnTo>
                    <a:lnTo>
                      <a:pt x="2267" y="1237"/>
                    </a:lnTo>
                    <a:lnTo>
                      <a:pt x="2268" y="1245"/>
                    </a:lnTo>
                    <a:lnTo>
                      <a:pt x="2271" y="1255"/>
                    </a:lnTo>
                    <a:lnTo>
                      <a:pt x="2273" y="1261"/>
                    </a:lnTo>
                    <a:lnTo>
                      <a:pt x="2280" y="1268"/>
                    </a:lnTo>
                    <a:lnTo>
                      <a:pt x="2291" y="1273"/>
                    </a:lnTo>
                    <a:lnTo>
                      <a:pt x="2300" y="1279"/>
                    </a:lnTo>
                    <a:lnTo>
                      <a:pt x="2308" y="1284"/>
                    </a:lnTo>
                    <a:lnTo>
                      <a:pt x="2315" y="1295"/>
                    </a:lnTo>
                    <a:lnTo>
                      <a:pt x="2321" y="1310"/>
                    </a:lnTo>
                    <a:lnTo>
                      <a:pt x="2325" y="1325"/>
                    </a:lnTo>
                    <a:lnTo>
                      <a:pt x="2326" y="1337"/>
                    </a:lnTo>
                    <a:lnTo>
                      <a:pt x="2322" y="1346"/>
                    </a:lnTo>
                    <a:lnTo>
                      <a:pt x="2316" y="1356"/>
                    </a:lnTo>
                    <a:lnTo>
                      <a:pt x="2310" y="1365"/>
                    </a:lnTo>
                    <a:lnTo>
                      <a:pt x="2307" y="1374"/>
                    </a:lnTo>
                    <a:lnTo>
                      <a:pt x="2307" y="1388"/>
                    </a:lnTo>
                    <a:lnTo>
                      <a:pt x="2310" y="1404"/>
                    </a:lnTo>
                    <a:lnTo>
                      <a:pt x="2314" y="1422"/>
                    </a:lnTo>
                    <a:lnTo>
                      <a:pt x="2318" y="1438"/>
                    </a:lnTo>
                    <a:lnTo>
                      <a:pt x="2322" y="1451"/>
                    </a:lnTo>
                    <a:lnTo>
                      <a:pt x="2323" y="1462"/>
                    </a:lnTo>
                    <a:lnTo>
                      <a:pt x="2326" y="1474"/>
                    </a:lnTo>
                    <a:lnTo>
                      <a:pt x="2330" y="1486"/>
                    </a:lnTo>
                    <a:lnTo>
                      <a:pt x="2334" y="1496"/>
                    </a:lnTo>
                    <a:lnTo>
                      <a:pt x="2342" y="1501"/>
                    </a:lnTo>
                    <a:lnTo>
                      <a:pt x="2354" y="1504"/>
                    </a:lnTo>
                    <a:lnTo>
                      <a:pt x="2366" y="1508"/>
                    </a:lnTo>
                    <a:lnTo>
                      <a:pt x="2376" y="1511"/>
                    </a:lnTo>
                    <a:lnTo>
                      <a:pt x="2385" y="1517"/>
                    </a:lnTo>
                    <a:lnTo>
                      <a:pt x="2396" y="1525"/>
                    </a:lnTo>
                    <a:lnTo>
                      <a:pt x="2407" y="1533"/>
                    </a:lnTo>
                    <a:lnTo>
                      <a:pt x="2415" y="1540"/>
                    </a:lnTo>
                    <a:lnTo>
                      <a:pt x="2427" y="1551"/>
                    </a:lnTo>
                    <a:lnTo>
                      <a:pt x="2440" y="1563"/>
                    </a:lnTo>
                    <a:lnTo>
                      <a:pt x="2455" y="1578"/>
                    </a:lnTo>
                    <a:lnTo>
                      <a:pt x="2469" y="1590"/>
                    </a:lnTo>
                    <a:lnTo>
                      <a:pt x="2482" y="1598"/>
                    </a:lnTo>
                    <a:lnTo>
                      <a:pt x="2496" y="1605"/>
                    </a:lnTo>
                    <a:lnTo>
                      <a:pt x="2515" y="1612"/>
                    </a:lnTo>
                    <a:lnTo>
                      <a:pt x="2533" y="1617"/>
                    </a:lnTo>
                    <a:lnTo>
                      <a:pt x="2550" y="1620"/>
                    </a:lnTo>
                    <a:lnTo>
                      <a:pt x="2564" y="1620"/>
                    </a:lnTo>
                    <a:lnTo>
                      <a:pt x="2582" y="1618"/>
                    </a:lnTo>
                    <a:lnTo>
                      <a:pt x="2599" y="1617"/>
                    </a:lnTo>
                    <a:lnTo>
                      <a:pt x="2617" y="1616"/>
                    </a:lnTo>
                    <a:lnTo>
                      <a:pt x="2632" y="1614"/>
                    </a:lnTo>
                    <a:lnTo>
                      <a:pt x="2651" y="1614"/>
                    </a:lnTo>
                    <a:lnTo>
                      <a:pt x="2675" y="1616"/>
                    </a:lnTo>
                    <a:lnTo>
                      <a:pt x="2698" y="1617"/>
                    </a:lnTo>
                    <a:lnTo>
                      <a:pt x="2718" y="1621"/>
                    </a:lnTo>
                    <a:lnTo>
                      <a:pt x="2733" y="1625"/>
                    </a:lnTo>
                    <a:lnTo>
                      <a:pt x="2749" y="1630"/>
                    </a:lnTo>
                    <a:lnTo>
                      <a:pt x="2768" y="1638"/>
                    </a:lnTo>
                    <a:lnTo>
                      <a:pt x="2784" y="1645"/>
                    </a:lnTo>
                    <a:lnTo>
                      <a:pt x="2798" y="1651"/>
                    </a:lnTo>
                    <a:lnTo>
                      <a:pt x="2811" y="1659"/>
                    </a:lnTo>
                    <a:lnTo>
                      <a:pt x="2827" y="1668"/>
                    </a:lnTo>
                    <a:lnTo>
                      <a:pt x="2845" y="1678"/>
                    </a:lnTo>
                    <a:lnTo>
                      <a:pt x="2861" y="1686"/>
                    </a:lnTo>
                    <a:lnTo>
                      <a:pt x="2876" y="1692"/>
                    </a:lnTo>
                    <a:lnTo>
                      <a:pt x="2887" y="1696"/>
                    </a:lnTo>
                    <a:lnTo>
                      <a:pt x="2901" y="1700"/>
                    </a:lnTo>
                    <a:lnTo>
                      <a:pt x="2916" y="1703"/>
                    </a:lnTo>
                    <a:lnTo>
                      <a:pt x="2931" y="1706"/>
                    </a:lnTo>
                    <a:lnTo>
                      <a:pt x="2943" y="1704"/>
                    </a:lnTo>
                    <a:lnTo>
                      <a:pt x="2954" y="1698"/>
                    </a:lnTo>
                    <a:lnTo>
                      <a:pt x="2966" y="1687"/>
                    </a:lnTo>
                    <a:lnTo>
                      <a:pt x="2978" y="1674"/>
                    </a:lnTo>
                    <a:lnTo>
                      <a:pt x="2988" y="1660"/>
                    </a:lnTo>
                    <a:lnTo>
                      <a:pt x="2997" y="1649"/>
                    </a:lnTo>
                    <a:lnTo>
                      <a:pt x="3004" y="1637"/>
                    </a:lnTo>
                    <a:lnTo>
                      <a:pt x="3011" y="1621"/>
                    </a:lnTo>
                    <a:lnTo>
                      <a:pt x="3019" y="1605"/>
                    </a:lnTo>
                    <a:lnTo>
                      <a:pt x="3028" y="1594"/>
                    </a:lnTo>
                    <a:lnTo>
                      <a:pt x="3036" y="1587"/>
                    </a:lnTo>
                    <a:lnTo>
                      <a:pt x="3048" y="1581"/>
                    </a:lnTo>
                    <a:lnTo>
                      <a:pt x="3062" y="1574"/>
                    </a:lnTo>
                    <a:lnTo>
                      <a:pt x="3074" y="1571"/>
                    </a:lnTo>
                    <a:lnTo>
                      <a:pt x="3083" y="1572"/>
                    </a:lnTo>
                    <a:lnTo>
                      <a:pt x="3091" y="1579"/>
                    </a:lnTo>
                    <a:lnTo>
                      <a:pt x="3097" y="1591"/>
                    </a:lnTo>
                    <a:lnTo>
                      <a:pt x="3101" y="1606"/>
                    </a:lnTo>
                    <a:lnTo>
                      <a:pt x="3105" y="1621"/>
                    </a:lnTo>
                    <a:lnTo>
                      <a:pt x="3108" y="1633"/>
                    </a:lnTo>
                    <a:lnTo>
                      <a:pt x="3109" y="1647"/>
                    </a:lnTo>
                    <a:lnTo>
                      <a:pt x="3109" y="1663"/>
                    </a:lnTo>
                    <a:lnTo>
                      <a:pt x="3109" y="1679"/>
                    </a:lnTo>
                    <a:lnTo>
                      <a:pt x="3110" y="1695"/>
                    </a:lnTo>
                    <a:lnTo>
                      <a:pt x="3114" y="1707"/>
                    </a:lnTo>
                    <a:lnTo>
                      <a:pt x="3122" y="1715"/>
                    </a:lnTo>
                    <a:lnTo>
                      <a:pt x="3135" y="1722"/>
                    </a:lnTo>
                    <a:lnTo>
                      <a:pt x="3148" y="1729"/>
                    </a:lnTo>
                    <a:lnTo>
                      <a:pt x="3163" y="1735"/>
                    </a:lnTo>
                    <a:lnTo>
                      <a:pt x="3175" y="1742"/>
                    </a:lnTo>
                    <a:lnTo>
                      <a:pt x="3183" y="1750"/>
                    </a:lnTo>
                    <a:lnTo>
                      <a:pt x="3184" y="1758"/>
                    </a:lnTo>
                    <a:lnTo>
                      <a:pt x="3183" y="1769"/>
                    </a:lnTo>
                    <a:lnTo>
                      <a:pt x="3182" y="1781"/>
                    </a:lnTo>
                    <a:lnTo>
                      <a:pt x="3180" y="1791"/>
                    </a:lnTo>
                    <a:lnTo>
                      <a:pt x="3183" y="1799"/>
                    </a:lnTo>
                    <a:lnTo>
                      <a:pt x="3190" y="1807"/>
                    </a:lnTo>
                    <a:lnTo>
                      <a:pt x="3202" y="1814"/>
                    </a:lnTo>
                    <a:lnTo>
                      <a:pt x="3215" y="1819"/>
                    </a:lnTo>
                    <a:lnTo>
                      <a:pt x="3230" y="1824"/>
                    </a:lnTo>
                    <a:lnTo>
                      <a:pt x="3242" y="1830"/>
                    </a:lnTo>
                    <a:lnTo>
                      <a:pt x="3253" y="1837"/>
                    </a:lnTo>
                    <a:lnTo>
                      <a:pt x="3263" y="1847"/>
                    </a:lnTo>
                    <a:lnTo>
                      <a:pt x="3272" y="1862"/>
                    </a:lnTo>
                    <a:lnTo>
                      <a:pt x="3281" y="1877"/>
                    </a:lnTo>
                    <a:lnTo>
                      <a:pt x="3287" y="189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sp>
            <p:nvSpPr>
              <p:cNvPr id="125" name="Gelderland">
                <a:extLst>
                  <a:ext uri="{FF2B5EF4-FFF2-40B4-BE49-F238E27FC236}">
                    <a16:creationId xmlns:a16="http://schemas.microsoft.com/office/drawing/2014/main" id="{1F58410F-6816-7EB6-1E4B-4394E5B1A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7738" y="2731440"/>
                <a:ext cx="2172951" cy="1504457"/>
              </a:xfrm>
              <a:custGeom>
                <a:avLst/>
                <a:gdLst>
                  <a:gd name="T0" fmla="*/ 176 w 4710"/>
                  <a:gd name="T1" fmla="*/ 2762 h 3262"/>
                  <a:gd name="T2" fmla="*/ 300 w 4710"/>
                  <a:gd name="T3" fmla="*/ 2597 h 3262"/>
                  <a:gd name="T4" fmla="*/ 469 w 4710"/>
                  <a:gd name="T5" fmla="*/ 2328 h 3262"/>
                  <a:gd name="T6" fmla="*/ 674 w 4710"/>
                  <a:gd name="T7" fmla="*/ 2309 h 3262"/>
                  <a:gd name="T8" fmla="*/ 926 w 4710"/>
                  <a:gd name="T9" fmla="*/ 2286 h 3262"/>
                  <a:gd name="T10" fmla="*/ 1157 w 4710"/>
                  <a:gd name="T11" fmla="*/ 2240 h 3262"/>
                  <a:gd name="T12" fmla="*/ 1458 w 4710"/>
                  <a:gd name="T13" fmla="*/ 2382 h 3262"/>
                  <a:gd name="T14" fmla="*/ 1558 w 4710"/>
                  <a:gd name="T15" fmla="*/ 2243 h 3262"/>
                  <a:gd name="T16" fmla="*/ 1431 w 4710"/>
                  <a:gd name="T17" fmla="*/ 1999 h 3262"/>
                  <a:gd name="T18" fmla="*/ 1377 w 4710"/>
                  <a:gd name="T19" fmla="*/ 1743 h 3262"/>
                  <a:gd name="T20" fmla="*/ 1222 w 4710"/>
                  <a:gd name="T21" fmla="*/ 1878 h 3262"/>
                  <a:gd name="T22" fmla="*/ 1284 w 4710"/>
                  <a:gd name="T23" fmla="*/ 1708 h 3262"/>
                  <a:gd name="T24" fmla="*/ 1075 w 4710"/>
                  <a:gd name="T25" fmla="*/ 1516 h 3262"/>
                  <a:gd name="T26" fmla="*/ 1070 w 4710"/>
                  <a:gd name="T27" fmla="*/ 1326 h 3262"/>
                  <a:gd name="T28" fmla="*/ 1079 w 4710"/>
                  <a:gd name="T29" fmla="*/ 1149 h 3262"/>
                  <a:gd name="T30" fmla="*/ 1396 w 4710"/>
                  <a:gd name="T31" fmla="*/ 1017 h 3262"/>
                  <a:gd name="T32" fmla="*/ 1515 w 4710"/>
                  <a:gd name="T33" fmla="*/ 763 h 3262"/>
                  <a:gd name="T34" fmla="*/ 1706 w 4710"/>
                  <a:gd name="T35" fmla="*/ 609 h 3262"/>
                  <a:gd name="T36" fmla="*/ 2025 w 4710"/>
                  <a:gd name="T37" fmla="*/ 364 h 3262"/>
                  <a:gd name="T38" fmla="*/ 2170 w 4710"/>
                  <a:gd name="T39" fmla="*/ 24 h 3262"/>
                  <a:gd name="T40" fmla="*/ 2365 w 4710"/>
                  <a:gd name="T41" fmla="*/ 167 h 3262"/>
                  <a:gd name="T42" fmla="*/ 2591 w 4710"/>
                  <a:gd name="T43" fmla="*/ 47 h 3262"/>
                  <a:gd name="T44" fmla="*/ 2800 w 4710"/>
                  <a:gd name="T45" fmla="*/ 255 h 3262"/>
                  <a:gd name="T46" fmla="*/ 2849 w 4710"/>
                  <a:gd name="T47" fmla="*/ 586 h 3262"/>
                  <a:gd name="T48" fmla="*/ 2762 w 4710"/>
                  <a:gd name="T49" fmla="*/ 720 h 3262"/>
                  <a:gd name="T50" fmla="*/ 2837 w 4710"/>
                  <a:gd name="T51" fmla="*/ 953 h 3262"/>
                  <a:gd name="T52" fmla="*/ 2990 w 4710"/>
                  <a:gd name="T53" fmla="*/ 1190 h 3262"/>
                  <a:gd name="T54" fmla="*/ 3335 w 4710"/>
                  <a:gd name="T55" fmla="*/ 1213 h 3262"/>
                  <a:gd name="T56" fmla="*/ 3614 w 4710"/>
                  <a:gd name="T57" fmla="*/ 1168 h 3262"/>
                  <a:gd name="T58" fmla="*/ 3904 w 4710"/>
                  <a:gd name="T59" fmla="*/ 1419 h 3262"/>
                  <a:gd name="T60" fmla="*/ 4090 w 4710"/>
                  <a:gd name="T61" fmla="*/ 1434 h 3262"/>
                  <a:gd name="T62" fmla="*/ 4237 w 4710"/>
                  <a:gd name="T63" fmla="*/ 1436 h 3262"/>
                  <a:gd name="T64" fmla="*/ 4366 w 4710"/>
                  <a:gd name="T65" fmla="*/ 1648 h 3262"/>
                  <a:gd name="T66" fmla="*/ 4436 w 4710"/>
                  <a:gd name="T67" fmla="*/ 1811 h 3262"/>
                  <a:gd name="T68" fmla="*/ 4389 w 4710"/>
                  <a:gd name="T69" fmla="*/ 1976 h 3262"/>
                  <a:gd name="T70" fmla="*/ 4676 w 4710"/>
                  <a:gd name="T71" fmla="*/ 2169 h 3262"/>
                  <a:gd name="T72" fmla="*/ 4599 w 4710"/>
                  <a:gd name="T73" fmla="*/ 2362 h 3262"/>
                  <a:gd name="T74" fmla="*/ 4374 w 4710"/>
                  <a:gd name="T75" fmla="*/ 2488 h 3262"/>
                  <a:gd name="T76" fmla="*/ 4078 w 4710"/>
                  <a:gd name="T77" fmla="*/ 2593 h 3262"/>
                  <a:gd name="T78" fmla="*/ 3849 w 4710"/>
                  <a:gd name="T79" fmla="*/ 2729 h 3262"/>
                  <a:gd name="T80" fmla="*/ 3651 w 4710"/>
                  <a:gd name="T81" fmla="*/ 2686 h 3262"/>
                  <a:gd name="T82" fmla="*/ 3630 w 4710"/>
                  <a:gd name="T83" fmla="*/ 2767 h 3262"/>
                  <a:gd name="T84" fmla="*/ 3493 w 4710"/>
                  <a:gd name="T85" fmla="*/ 2781 h 3262"/>
                  <a:gd name="T86" fmla="*/ 3310 w 4710"/>
                  <a:gd name="T87" fmla="*/ 2684 h 3262"/>
                  <a:gd name="T88" fmla="*/ 3086 w 4710"/>
                  <a:gd name="T89" fmla="*/ 2659 h 3262"/>
                  <a:gd name="T90" fmla="*/ 2912 w 4710"/>
                  <a:gd name="T91" fmla="*/ 2556 h 3262"/>
                  <a:gd name="T92" fmla="*/ 2986 w 4710"/>
                  <a:gd name="T93" fmla="*/ 2716 h 3262"/>
                  <a:gd name="T94" fmla="*/ 2807 w 4710"/>
                  <a:gd name="T95" fmla="*/ 2762 h 3262"/>
                  <a:gd name="T96" fmla="*/ 2621 w 4710"/>
                  <a:gd name="T97" fmla="*/ 2839 h 3262"/>
                  <a:gd name="T98" fmla="*/ 2455 w 4710"/>
                  <a:gd name="T99" fmla="*/ 2938 h 3262"/>
                  <a:gd name="T100" fmla="*/ 2490 w 4710"/>
                  <a:gd name="T101" fmla="*/ 3148 h 3262"/>
                  <a:gd name="T102" fmla="*/ 2339 w 4710"/>
                  <a:gd name="T103" fmla="*/ 3187 h 3262"/>
                  <a:gd name="T104" fmla="*/ 2202 w 4710"/>
                  <a:gd name="T105" fmla="*/ 3140 h 3262"/>
                  <a:gd name="T106" fmla="*/ 1986 w 4710"/>
                  <a:gd name="T107" fmla="*/ 3212 h 3262"/>
                  <a:gd name="T108" fmla="*/ 1734 w 4710"/>
                  <a:gd name="T109" fmla="*/ 3030 h 3262"/>
                  <a:gd name="T110" fmla="*/ 1420 w 4710"/>
                  <a:gd name="T111" fmla="*/ 2906 h 3262"/>
                  <a:gd name="T112" fmla="*/ 1210 w 4710"/>
                  <a:gd name="T113" fmla="*/ 2919 h 3262"/>
                  <a:gd name="T114" fmla="*/ 1001 w 4710"/>
                  <a:gd name="T115" fmla="*/ 2967 h 3262"/>
                  <a:gd name="T116" fmla="*/ 899 w 4710"/>
                  <a:gd name="T117" fmla="*/ 3187 h 3262"/>
                  <a:gd name="T118" fmla="*/ 551 w 4710"/>
                  <a:gd name="T119" fmla="*/ 3256 h 3262"/>
                  <a:gd name="T120" fmla="*/ 314 w 4710"/>
                  <a:gd name="T121" fmla="*/ 3113 h 3262"/>
                  <a:gd name="T122" fmla="*/ 162 w 4710"/>
                  <a:gd name="T123" fmla="*/ 3100 h 3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10" h="3262">
                    <a:moveTo>
                      <a:pt x="8" y="2933"/>
                    </a:moveTo>
                    <a:lnTo>
                      <a:pt x="3" y="2919"/>
                    </a:lnTo>
                    <a:lnTo>
                      <a:pt x="0" y="2907"/>
                    </a:lnTo>
                    <a:lnTo>
                      <a:pt x="1" y="2896"/>
                    </a:lnTo>
                    <a:lnTo>
                      <a:pt x="4" y="2884"/>
                    </a:lnTo>
                    <a:lnTo>
                      <a:pt x="8" y="2872"/>
                    </a:lnTo>
                    <a:lnTo>
                      <a:pt x="12" y="2861"/>
                    </a:lnTo>
                    <a:lnTo>
                      <a:pt x="15" y="2855"/>
                    </a:lnTo>
                    <a:lnTo>
                      <a:pt x="17" y="2847"/>
                    </a:lnTo>
                    <a:lnTo>
                      <a:pt x="21" y="2840"/>
                    </a:lnTo>
                    <a:lnTo>
                      <a:pt x="31" y="2829"/>
                    </a:lnTo>
                    <a:lnTo>
                      <a:pt x="43" y="2817"/>
                    </a:lnTo>
                    <a:lnTo>
                      <a:pt x="56" y="2806"/>
                    </a:lnTo>
                    <a:lnTo>
                      <a:pt x="71" y="2795"/>
                    </a:lnTo>
                    <a:lnTo>
                      <a:pt x="82" y="2789"/>
                    </a:lnTo>
                    <a:lnTo>
                      <a:pt x="100" y="2782"/>
                    </a:lnTo>
                    <a:lnTo>
                      <a:pt x="120" y="2778"/>
                    </a:lnTo>
                    <a:lnTo>
                      <a:pt x="141" y="2773"/>
                    </a:lnTo>
                    <a:lnTo>
                      <a:pt x="158" y="2769"/>
                    </a:lnTo>
                    <a:lnTo>
                      <a:pt x="176" y="2762"/>
                    </a:lnTo>
                    <a:lnTo>
                      <a:pt x="197" y="2754"/>
                    </a:lnTo>
                    <a:lnTo>
                      <a:pt x="220" y="2744"/>
                    </a:lnTo>
                    <a:lnTo>
                      <a:pt x="240" y="2735"/>
                    </a:lnTo>
                    <a:lnTo>
                      <a:pt x="256" y="2727"/>
                    </a:lnTo>
                    <a:lnTo>
                      <a:pt x="267" y="2720"/>
                    </a:lnTo>
                    <a:lnTo>
                      <a:pt x="280" y="2712"/>
                    </a:lnTo>
                    <a:lnTo>
                      <a:pt x="292" y="2703"/>
                    </a:lnTo>
                    <a:lnTo>
                      <a:pt x="299" y="2693"/>
                    </a:lnTo>
                    <a:lnTo>
                      <a:pt x="300" y="2686"/>
                    </a:lnTo>
                    <a:lnTo>
                      <a:pt x="300" y="2677"/>
                    </a:lnTo>
                    <a:lnTo>
                      <a:pt x="299" y="2667"/>
                    </a:lnTo>
                    <a:lnTo>
                      <a:pt x="298" y="2659"/>
                    </a:lnTo>
                    <a:lnTo>
                      <a:pt x="294" y="2654"/>
                    </a:lnTo>
                    <a:lnTo>
                      <a:pt x="288" y="2647"/>
                    </a:lnTo>
                    <a:lnTo>
                      <a:pt x="283" y="2641"/>
                    </a:lnTo>
                    <a:lnTo>
                      <a:pt x="280" y="2635"/>
                    </a:lnTo>
                    <a:lnTo>
                      <a:pt x="283" y="2626"/>
                    </a:lnTo>
                    <a:lnTo>
                      <a:pt x="288" y="2615"/>
                    </a:lnTo>
                    <a:lnTo>
                      <a:pt x="295" y="2606"/>
                    </a:lnTo>
                    <a:lnTo>
                      <a:pt x="300" y="2597"/>
                    </a:lnTo>
                    <a:lnTo>
                      <a:pt x="310" y="2584"/>
                    </a:lnTo>
                    <a:lnTo>
                      <a:pt x="322" y="2569"/>
                    </a:lnTo>
                    <a:lnTo>
                      <a:pt x="335" y="2553"/>
                    </a:lnTo>
                    <a:lnTo>
                      <a:pt x="346" y="2537"/>
                    </a:lnTo>
                    <a:lnTo>
                      <a:pt x="356" y="2525"/>
                    </a:lnTo>
                    <a:lnTo>
                      <a:pt x="364" y="2511"/>
                    </a:lnTo>
                    <a:lnTo>
                      <a:pt x="372" y="2494"/>
                    </a:lnTo>
                    <a:lnTo>
                      <a:pt x="380" y="2478"/>
                    </a:lnTo>
                    <a:lnTo>
                      <a:pt x="387" y="2463"/>
                    </a:lnTo>
                    <a:lnTo>
                      <a:pt x="393" y="2447"/>
                    </a:lnTo>
                    <a:lnTo>
                      <a:pt x="400" y="2426"/>
                    </a:lnTo>
                    <a:lnTo>
                      <a:pt x="407" y="2403"/>
                    </a:lnTo>
                    <a:lnTo>
                      <a:pt x="415" y="2383"/>
                    </a:lnTo>
                    <a:lnTo>
                      <a:pt x="422" y="2368"/>
                    </a:lnTo>
                    <a:lnTo>
                      <a:pt x="428" y="2359"/>
                    </a:lnTo>
                    <a:lnTo>
                      <a:pt x="438" y="2348"/>
                    </a:lnTo>
                    <a:lnTo>
                      <a:pt x="447" y="2339"/>
                    </a:lnTo>
                    <a:lnTo>
                      <a:pt x="457" y="2331"/>
                    </a:lnTo>
                    <a:lnTo>
                      <a:pt x="459" y="2331"/>
                    </a:lnTo>
                    <a:lnTo>
                      <a:pt x="469" y="2328"/>
                    </a:lnTo>
                    <a:lnTo>
                      <a:pt x="482" y="2329"/>
                    </a:lnTo>
                    <a:lnTo>
                      <a:pt x="494" y="2331"/>
                    </a:lnTo>
                    <a:lnTo>
                      <a:pt x="505" y="2332"/>
                    </a:lnTo>
                    <a:lnTo>
                      <a:pt x="515" y="2333"/>
                    </a:lnTo>
                    <a:lnTo>
                      <a:pt x="527" y="2335"/>
                    </a:lnTo>
                    <a:lnTo>
                      <a:pt x="540" y="2337"/>
                    </a:lnTo>
                    <a:lnTo>
                      <a:pt x="552" y="2337"/>
                    </a:lnTo>
                    <a:lnTo>
                      <a:pt x="562" y="2336"/>
                    </a:lnTo>
                    <a:lnTo>
                      <a:pt x="570" y="2328"/>
                    </a:lnTo>
                    <a:lnTo>
                      <a:pt x="579" y="2317"/>
                    </a:lnTo>
                    <a:lnTo>
                      <a:pt x="587" y="2305"/>
                    </a:lnTo>
                    <a:lnTo>
                      <a:pt x="596" y="2296"/>
                    </a:lnTo>
                    <a:lnTo>
                      <a:pt x="604" y="2290"/>
                    </a:lnTo>
                    <a:lnTo>
                      <a:pt x="614" y="2285"/>
                    </a:lnTo>
                    <a:lnTo>
                      <a:pt x="625" y="2280"/>
                    </a:lnTo>
                    <a:lnTo>
                      <a:pt x="635" y="2278"/>
                    </a:lnTo>
                    <a:lnTo>
                      <a:pt x="644" y="2282"/>
                    </a:lnTo>
                    <a:lnTo>
                      <a:pt x="655" y="2292"/>
                    </a:lnTo>
                    <a:lnTo>
                      <a:pt x="664" y="2301"/>
                    </a:lnTo>
                    <a:lnTo>
                      <a:pt x="674" y="2309"/>
                    </a:lnTo>
                    <a:lnTo>
                      <a:pt x="684" y="2316"/>
                    </a:lnTo>
                    <a:lnTo>
                      <a:pt x="698" y="2324"/>
                    </a:lnTo>
                    <a:lnTo>
                      <a:pt x="713" y="2331"/>
                    </a:lnTo>
                    <a:lnTo>
                      <a:pt x="725" y="2337"/>
                    </a:lnTo>
                    <a:lnTo>
                      <a:pt x="734" y="2341"/>
                    </a:lnTo>
                    <a:lnTo>
                      <a:pt x="748" y="2347"/>
                    </a:lnTo>
                    <a:lnTo>
                      <a:pt x="761" y="2352"/>
                    </a:lnTo>
                    <a:lnTo>
                      <a:pt x="772" y="2355"/>
                    </a:lnTo>
                    <a:lnTo>
                      <a:pt x="787" y="2354"/>
                    </a:lnTo>
                    <a:lnTo>
                      <a:pt x="804" y="2351"/>
                    </a:lnTo>
                    <a:lnTo>
                      <a:pt x="822" y="2346"/>
                    </a:lnTo>
                    <a:lnTo>
                      <a:pt x="837" y="2340"/>
                    </a:lnTo>
                    <a:lnTo>
                      <a:pt x="845" y="2332"/>
                    </a:lnTo>
                    <a:lnTo>
                      <a:pt x="856" y="2320"/>
                    </a:lnTo>
                    <a:lnTo>
                      <a:pt x="865" y="2309"/>
                    </a:lnTo>
                    <a:lnTo>
                      <a:pt x="874" y="2301"/>
                    </a:lnTo>
                    <a:lnTo>
                      <a:pt x="885" y="2296"/>
                    </a:lnTo>
                    <a:lnTo>
                      <a:pt x="900" y="2292"/>
                    </a:lnTo>
                    <a:lnTo>
                      <a:pt x="914" y="2288"/>
                    </a:lnTo>
                    <a:lnTo>
                      <a:pt x="926" y="2286"/>
                    </a:lnTo>
                    <a:lnTo>
                      <a:pt x="939" y="2286"/>
                    </a:lnTo>
                    <a:lnTo>
                      <a:pt x="955" y="2286"/>
                    </a:lnTo>
                    <a:lnTo>
                      <a:pt x="969" y="2289"/>
                    </a:lnTo>
                    <a:lnTo>
                      <a:pt x="978" y="2293"/>
                    </a:lnTo>
                    <a:lnTo>
                      <a:pt x="990" y="2300"/>
                    </a:lnTo>
                    <a:lnTo>
                      <a:pt x="1002" y="2305"/>
                    </a:lnTo>
                    <a:lnTo>
                      <a:pt x="1013" y="2309"/>
                    </a:lnTo>
                    <a:lnTo>
                      <a:pt x="1023" y="2308"/>
                    </a:lnTo>
                    <a:lnTo>
                      <a:pt x="1035" y="2305"/>
                    </a:lnTo>
                    <a:lnTo>
                      <a:pt x="1046" y="2302"/>
                    </a:lnTo>
                    <a:lnTo>
                      <a:pt x="1056" y="2300"/>
                    </a:lnTo>
                    <a:lnTo>
                      <a:pt x="1067" y="2294"/>
                    </a:lnTo>
                    <a:lnTo>
                      <a:pt x="1079" y="2286"/>
                    </a:lnTo>
                    <a:lnTo>
                      <a:pt x="1091" y="2278"/>
                    </a:lnTo>
                    <a:lnTo>
                      <a:pt x="1102" y="2271"/>
                    </a:lnTo>
                    <a:lnTo>
                      <a:pt x="1112" y="2265"/>
                    </a:lnTo>
                    <a:lnTo>
                      <a:pt x="1122" y="2255"/>
                    </a:lnTo>
                    <a:lnTo>
                      <a:pt x="1133" y="2247"/>
                    </a:lnTo>
                    <a:lnTo>
                      <a:pt x="1144" y="2242"/>
                    </a:lnTo>
                    <a:lnTo>
                      <a:pt x="1157" y="2240"/>
                    </a:lnTo>
                    <a:lnTo>
                      <a:pt x="1175" y="2242"/>
                    </a:lnTo>
                    <a:lnTo>
                      <a:pt x="1192" y="2244"/>
                    </a:lnTo>
                    <a:lnTo>
                      <a:pt x="1207" y="2247"/>
                    </a:lnTo>
                    <a:lnTo>
                      <a:pt x="1225" y="2250"/>
                    </a:lnTo>
                    <a:lnTo>
                      <a:pt x="1245" y="2255"/>
                    </a:lnTo>
                    <a:lnTo>
                      <a:pt x="1267" y="2261"/>
                    </a:lnTo>
                    <a:lnTo>
                      <a:pt x="1283" y="2266"/>
                    </a:lnTo>
                    <a:lnTo>
                      <a:pt x="1300" y="2271"/>
                    </a:lnTo>
                    <a:lnTo>
                      <a:pt x="1321" y="2281"/>
                    </a:lnTo>
                    <a:lnTo>
                      <a:pt x="1339" y="2290"/>
                    </a:lnTo>
                    <a:lnTo>
                      <a:pt x="1356" y="2300"/>
                    </a:lnTo>
                    <a:lnTo>
                      <a:pt x="1365" y="2308"/>
                    </a:lnTo>
                    <a:lnTo>
                      <a:pt x="1376" y="2319"/>
                    </a:lnTo>
                    <a:lnTo>
                      <a:pt x="1385" y="2329"/>
                    </a:lnTo>
                    <a:lnTo>
                      <a:pt x="1395" y="2339"/>
                    </a:lnTo>
                    <a:lnTo>
                      <a:pt x="1405" y="2347"/>
                    </a:lnTo>
                    <a:lnTo>
                      <a:pt x="1420" y="2359"/>
                    </a:lnTo>
                    <a:lnTo>
                      <a:pt x="1435" y="2368"/>
                    </a:lnTo>
                    <a:lnTo>
                      <a:pt x="1447" y="2377"/>
                    </a:lnTo>
                    <a:lnTo>
                      <a:pt x="1458" y="2382"/>
                    </a:lnTo>
                    <a:lnTo>
                      <a:pt x="1473" y="2386"/>
                    </a:lnTo>
                    <a:lnTo>
                      <a:pt x="1485" y="2390"/>
                    </a:lnTo>
                    <a:lnTo>
                      <a:pt x="1493" y="2391"/>
                    </a:lnTo>
                    <a:lnTo>
                      <a:pt x="1502" y="2395"/>
                    </a:lnTo>
                    <a:lnTo>
                      <a:pt x="1513" y="2398"/>
                    </a:lnTo>
                    <a:lnTo>
                      <a:pt x="1523" y="2398"/>
                    </a:lnTo>
                    <a:lnTo>
                      <a:pt x="1533" y="2395"/>
                    </a:lnTo>
                    <a:lnTo>
                      <a:pt x="1547" y="2391"/>
                    </a:lnTo>
                    <a:lnTo>
                      <a:pt x="1559" y="2385"/>
                    </a:lnTo>
                    <a:lnTo>
                      <a:pt x="1568" y="2378"/>
                    </a:lnTo>
                    <a:lnTo>
                      <a:pt x="1573" y="2367"/>
                    </a:lnTo>
                    <a:lnTo>
                      <a:pt x="1575" y="2355"/>
                    </a:lnTo>
                    <a:lnTo>
                      <a:pt x="1577" y="2340"/>
                    </a:lnTo>
                    <a:lnTo>
                      <a:pt x="1578" y="2327"/>
                    </a:lnTo>
                    <a:lnTo>
                      <a:pt x="1578" y="2316"/>
                    </a:lnTo>
                    <a:lnTo>
                      <a:pt x="1577" y="2301"/>
                    </a:lnTo>
                    <a:lnTo>
                      <a:pt x="1574" y="2285"/>
                    </a:lnTo>
                    <a:lnTo>
                      <a:pt x="1570" y="2269"/>
                    </a:lnTo>
                    <a:lnTo>
                      <a:pt x="1566" y="2257"/>
                    </a:lnTo>
                    <a:lnTo>
                      <a:pt x="1558" y="2243"/>
                    </a:lnTo>
                    <a:lnTo>
                      <a:pt x="1548" y="2228"/>
                    </a:lnTo>
                    <a:lnTo>
                      <a:pt x="1536" y="2215"/>
                    </a:lnTo>
                    <a:lnTo>
                      <a:pt x="1527" y="2204"/>
                    </a:lnTo>
                    <a:lnTo>
                      <a:pt x="1517" y="2195"/>
                    </a:lnTo>
                    <a:lnTo>
                      <a:pt x="1504" y="2185"/>
                    </a:lnTo>
                    <a:lnTo>
                      <a:pt x="1492" y="2176"/>
                    </a:lnTo>
                    <a:lnTo>
                      <a:pt x="1481" y="2168"/>
                    </a:lnTo>
                    <a:lnTo>
                      <a:pt x="1473" y="2158"/>
                    </a:lnTo>
                    <a:lnTo>
                      <a:pt x="1462" y="2147"/>
                    </a:lnTo>
                    <a:lnTo>
                      <a:pt x="1454" y="2137"/>
                    </a:lnTo>
                    <a:lnTo>
                      <a:pt x="1449" y="2127"/>
                    </a:lnTo>
                    <a:lnTo>
                      <a:pt x="1446" y="2115"/>
                    </a:lnTo>
                    <a:lnTo>
                      <a:pt x="1447" y="2100"/>
                    </a:lnTo>
                    <a:lnTo>
                      <a:pt x="1449" y="2086"/>
                    </a:lnTo>
                    <a:lnTo>
                      <a:pt x="1449" y="2075"/>
                    </a:lnTo>
                    <a:lnTo>
                      <a:pt x="1445" y="2061"/>
                    </a:lnTo>
                    <a:lnTo>
                      <a:pt x="1440" y="2046"/>
                    </a:lnTo>
                    <a:lnTo>
                      <a:pt x="1435" y="2032"/>
                    </a:lnTo>
                    <a:lnTo>
                      <a:pt x="1432" y="2020"/>
                    </a:lnTo>
                    <a:lnTo>
                      <a:pt x="1431" y="1999"/>
                    </a:lnTo>
                    <a:lnTo>
                      <a:pt x="1430" y="1976"/>
                    </a:lnTo>
                    <a:lnTo>
                      <a:pt x="1430" y="1951"/>
                    </a:lnTo>
                    <a:lnTo>
                      <a:pt x="1431" y="1928"/>
                    </a:lnTo>
                    <a:lnTo>
                      <a:pt x="1431" y="1908"/>
                    </a:lnTo>
                    <a:lnTo>
                      <a:pt x="1432" y="1889"/>
                    </a:lnTo>
                    <a:lnTo>
                      <a:pt x="1434" y="1866"/>
                    </a:lnTo>
                    <a:lnTo>
                      <a:pt x="1436" y="1843"/>
                    </a:lnTo>
                    <a:lnTo>
                      <a:pt x="1436" y="1824"/>
                    </a:lnTo>
                    <a:lnTo>
                      <a:pt x="1435" y="1812"/>
                    </a:lnTo>
                    <a:lnTo>
                      <a:pt x="1434" y="1796"/>
                    </a:lnTo>
                    <a:lnTo>
                      <a:pt x="1431" y="1781"/>
                    </a:lnTo>
                    <a:lnTo>
                      <a:pt x="1428" y="1770"/>
                    </a:lnTo>
                    <a:lnTo>
                      <a:pt x="1423" y="1761"/>
                    </a:lnTo>
                    <a:lnTo>
                      <a:pt x="1416" y="1750"/>
                    </a:lnTo>
                    <a:lnTo>
                      <a:pt x="1409" y="1743"/>
                    </a:lnTo>
                    <a:lnTo>
                      <a:pt x="1401" y="1739"/>
                    </a:lnTo>
                    <a:lnTo>
                      <a:pt x="1392" y="1738"/>
                    </a:lnTo>
                    <a:lnTo>
                      <a:pt x="1384" y="1738"/>
                    </a:lnTo>
                    <a:lnTo>
                      <a:pt x="1380" y="1739"/>
                    </a:lnTo>
                    <a:lnTo>
                      <a:pt x="1377" y="1743"/>
                    </a:lnTo>
                    <a:lnTo>
                      <a:pt x="1374" y="1747"/>
                    </a:lnTo>
                    <a:lnTo>
                      <a:pt x="1372" y="1751"/>
                    </a:lnTo>
                    <a:lnTo>
                      <a:pt x="1370" y="1754"/>
                    </a:lnTo>
                    <a:lnTo>
                      <a:pt x="1362" y="1765"/>
                    </a:lnTo>
                    <a:lnTo>
                      <a:pt x="1356" y="1777"/>
                    </a:lnTo>
                    <a:lnTo>
                      <a:pt x="1350" y="1788"/>
                    </a:lnTo>
                    <a:lnTo>
                      <a:pt x="1347" y="1800"/>
                    </a:lnTo>
                    <a:lnTo>
                      <a:pt x="1346" y="1815"/>
                    </a:lnTo>
                    <a:lnTo>
                      <a:pt x="1343" y="1828"/>
                    </a:lnTo>
                    <a:lnTo>
                      <a:pt x="1338" y="1838"/>
                    </a:lnTo>
                    <a:lnTo>
                      <a:pt x="1330" y="1850"/>
                    </a:lnTo>
                    <a:lnTo>
                      <a:pt x="1322" y="1861"/>
                    </a:lnTo>
                    <a:lnTo>
                      <a:pt x="1314" y="1870"/>
                    </a:lnTo>
                    <a:lnTo>
                      <a:pt x="1303" y="1875"/>
                    </a:lnTo>
                    <a:lnTo>
                      <a:pt x="1290" y="1881"/>
                    </a:lnTo>
                    <a:lnTo>
                      <a:pt x="1275" y="1885"/>
                    </a:lnTo>
                    <a:lnTo>
                      <a:pt x="1263" y="1888"/>
                    </a:lnTo>
                    <a:lnTo>
                      <a:pt x="1250" y="1886"/>
                    </a:lnTo>
                    <a:lnTo>
                      <a:pt x="1236" y="1883"/>
                    </a:lnTo>
                    <a:lnTo>
                      <a:pt x="1222" y="1878"/>
                    </a:lnTo>
                    <a:lnTo>
                      <a:pt x="1211" y="1874"/>
                    </a:lnTo>
                    <a:lnTo>
                      <a:pt x="1207" y="1871"/>
                    </a:lnTo>
                    <a:lnTo>
                      <a:pt x="1205" y="1869"/>
                    </a:lnTo>
                    <a:lnTo>
                      <a:pt x="1202" y="1865"/>
                    </a:lnTo>
                    <a:lnTo>
                      <a:pt x="1199" y="1861"/>
                    </a:lnTo>
                    <a:lnTo>
                      <a:pt x="1198" y="1857"/>
                    </a:lnTo>
                    <a:lnTo>
                      <a:pt x="1197" y="1854"/>
                    </a:lnTo>
                    <a:lnTo>
                      <a:pt x="1198" y="1843"/>
                    </a:lnTo>
                    <a:lnTo>
                      <a:pt x="1203" y="1831"/>
                    </a:lnTo>
                    <a:lnTo>
                      <a:pt x="1210" y="1819"/>
                    </a:lnTo>
                    <a:lnTo>
                      <a:pt x="1217" y="1809"/>
                    </a:lnTo>
                    <a:lnTo>
                      <a:pt x="1225" y="1797"/>
                    </a:lnTo>
                    <a:lnTo>
                      <a:pt x="1236" y="1782"/>
                    </a:lnTo>
                    <a:lnTo>
                      <a:pt x="1246" y="1769"/>
                    </a:lnTo>
                    <a:lnTo>
                      <a:pt x="1256" y="1758"/>
                    </a:lnTo>
                    <a:lnTo>
                      <a:pt x="1264" y="1747"/>
                    </a:lnTo>
                    <a:lnTo>
                      <a:pt x="1273" y="1737"/>
                    </a:lnTo>
                    <a:lnTo>
                      <a:pt x="1280" y="1727"/>
                    </a:lnTo>
                    <a:lnTo>
                      <a:pt x="1283" y="1718"/>
                    </a:lnTo>
                    <a:lnTo>
                      <a:pt x="1284" y="1708"/>
                    </a:lnTo>
                    <a:lnTo>
                      <a:pt x="1285" y="1700"/>
                    </a:lnTo>
                    <a:lnTo>
                      <a:pt x="1284" y="1687"/>
                    </a:lnTo>
                    <a:lnTo>
                      <a:pt x="1280" y="1672"/>
                    </a:lnTo>
                    <a:lnTo>
                      <a:pt x="1276" y="1658"/>
                    </a:lnTo>
                    <a:lnTo>
                      <a:pt x="1271" y="1648"/>
                    </a:lnTo>
                    <a:lnTo>
                      <a:pt x="1263" y="1638"/>
                    </a:lnTo>
                    <a:lnTo>
                      <a:pt x="1252" y="1629"/>
                    </a:lnTo>
                    <a:lnTo>
                      <a:pt x="1240" y="1621"/>
                    </a:lnTo>
                    <a:lnTo>
                      <a:pt x="1229" y="1614"/>
                    </a:lnTo>
                    <a:lnTo>
                      <a:pt x="1215" y="1606"/>
                    </a:lnTo>
                    <a:lnTo>
                      <a:pt x="1198" y="1598"/>
                    </a:lnTo>
                    <a:lnTo>
                      <a:pt x="1184" y="1591"/>
                    </a:lnTo>
                    <a:lnTo>
                      <a:pt x="1171" y="1583"/>
                    </a:lnTo>
                    <a:lnTo>
                      <a:pt x="1155" y="1574"/>
                    </a:lnTo>
                    <a:lnTo>
                      <a:pt x="1139" y="1563"/>
                    </a:lnTo>
                    <a:lnTo>
                      <a:pt x="1126" y="1555"/>
                    </a:lnTo>
                    <a:lnTo>
                      <a:pt x="1113" y="1547"/>
                    </a:lnTo>
                    <a:lnTo>
                      <a:pt x="1100" y="1537"/>
                    </a:lnTo>
                    <a:lnTo>
                      <a:pt x="1085" y="1526"/>
                    </a:lnTo>
                    <a:lnTo>
                      <a:pt x="1075" y="1516"/>
                    </a:lnTo>
                    <a:lnTo>
                      <a:pt x="1071" y="1506"/>
                    </a:lnTo>
                    <a:lnTo>
                      <a:pt x="1066" y="1495"/>
                    </a:lnTo>
                    <a:lnTo>
                      <a:pt x="1063" y="1483"/>
                    </a:lnTo>
                    <a:lnTo>
                      <a:pt x="1062" y="1473"/>
                    </a:lnTo>
                    <a:lnTo>
                      <a:pt x="1062" y="1462"/>
                    </a:lnTo>
                    <a:lnTo>
                      <a:pt x="1062" y="1450"/>
                    </a:lnTo>
                    <a:lnTo>
                      <a:pt x="1064" y="1436"/>
                    </a:lnTo>
                    <a:lnTo>
                      <a:pt x="1069" y="1427"/>
                    </a:lnTo>
                    <a:lnTo>
                      <a:pt x="1075" y="1421"/>
                    </a:lnTo>
                    <a:lnTo>
                      <a:pt x="1085" y="1416"/>
                    </a:lnTo>
                    <a:lnTo>
                      <a:pt x="1093" y="1412"/>
                    </a:lnTo>
                    <a:lnTo>
                      <a:pt x="1100" y="1405"/>
                    </a:lnTo>
                    <a:lnTo>
                      <a:pt x="1104" y="1394"/>
                    </a:lnTo>
                    <a:lnTo>
                      <a:pt x="1105" y="1380"/>
                    </a:lnTo>
                    <a:lnTo>
                      <a:pt x="1105" y="1365"/>
                    </a:lnTo>
                    <a:lnTo>
                      <a:pt x="1104" y="1353"/>
                    </a:lnTo>
                    <a:lnTo>
                      <a:pt x="1097" y="1345"/>
                    </a:lnTo>
                    <a:lnTo>
                      <a:pt x="1089" y="1337"/>
                    </a:lnTo>
                    <a:lnTo>
                      <a:pt x="1081" y="1330"/>
                    </a:lnTo>
                    <a:lnTo>
                      <a:pt x="1070" y="1326"/>
                    </a:lnTo>
                    <a:lnTo>
                      <a:pt x="1058" y="1320"/>
                    </a:lnTo>
                    <a:lnTo>
                      <a:pt x="1046" y="1316"/>
                    </a:lnTo>
                    <a:lnTo>
                      <a:pt x="1036" y="1311"/>
                    </a:lnTo>
                    <a:lnTo>
                      <a:pt x="1028" y="1304"/>
                    </a:lnTo>
                    <a:lnTo>
                      <a:pt x="1020" y="1296"/>
                    </a:lnTo>
                    <a:lnTo>
                      <a:pt x="1012" y="1285"/>
                    </a:lnTo>
                    <a:lnTo>
                      <a:pt x="1008" y="1277"/>
                    </a:lnTo>
                    <a:lnTo>
                      <a:pt x="1004" y="1265"/>
                    </a:lnTo>
                    <a:lnTo>
                      <a:pt x="1002" y="1249"/>
                    </a:lnTo>
                    <a:lnTo>
                      <a:pt x="1002" y="1233"/>
                    </a:lnTo>
                    <a:lnTo>
                      <a:pt x="1004" y="1219"/>
                    </a:lnTo>
                    <a:lnTo>
                      <a:pt x="1007" y="1207"/>
                    </a:lnTo>
                    <a:lnTo>
                      <a:pt x="1011" y="1192"/>
                    </a:lnTo>
                    <a:lnTo>
                      <a:pt x="1016" y="1180"/>
                    </a:lnTo>
                    <a:lnTo>
                      <a:pt x="1021" y="1169"/>
                    </a:lnTo>
                    <a:lnTo>
                      <a:pt x="1029" y="1157"/>
                    </a:lnTo>
                    <a:lnTo>
                      <a:pt x="1042" y="1156"/>
                    </a:lnTo>
                    <a:lnTo>
                      <a:pt x="1054" y="1153"/>
                    </a:lnTo>
                    <a:lnTo>
                      <a:pt x="1064" y="1151"/>
                    </a:lnTo>
                    <a:lnTo>
                      <a:pt x="1079" y="1149"/>
                    </a:lnTo>
                    <a:lnTo>
                      <a:pt x="1098" y="1148"/>
                    </a:lnTo>
                    <a:lnTo>
                      <a:pt x="1117" y="1147"/>
                    </a:lnTo>
                    <a:lnTo>
                      <a:pt x="1132" y="1144"/>
                    </a:lnTo>
                    <a:lnTo>
                      <a:pt x="1147" y="1141"/>
                    </a:lnTo>
                    <a:lnTo>
                      <a:pt x="1163" y="1136"/>
                    </a:lnTo>
                    <a:lnTo>
                      <a:pt x="1179" y="1132"/>
                    </a:lnTo>
                    <a:lnTo>
                      <a:pt x="1194" y="1126"/>
                    </a:lnTo>
                    <a:lnTo>
                      <a:pt x="1210" y="1121"/>
                    </a:lnTo>
                    <a:lnTo>
                      <a:pt x="1230" y="1112"/>
                    </a:lnTo>
                    <a:lnTo>
                      <a:pt x="1252" y="1102"/>
                    </a:lnTo>
                    <a:lnTo>
                      <a:pt x="1272" y="1094"/>
                    </a:lnTo>
                    <a:lnTo>
                      <a:pt x="1290" y="1086"/>
                    </a:lnTo>
                    <a:lnTo>
                      <a:pt x="1302" y="1081"/>
                    </a:lnTo>
                    <a:lnTo>
                      <a:pt x="1315" y="1075"/>
                    </a:lnTo>
                    <a:lnTo>
                      <a:pt x="1330" y="1068"/>
                    </a:lnTo>
                    <a:lnTo>
                      <a:pt x="1342" y="1062"/>
                    </a:lnTo>
                    <a:lnTo>
                      <a:pt x="1354" y="1054"/>
                    </a:lnTo>
                    <a:lnTo>
                      <a:pt x="1370" y="1042"/>
                    </a:lnTo>
                    <a:lnTo>
                      <a:pt x="1385" y="1028"/>
                    </a:lnTo>
                    <a:lnTo>
                      <a:pt x="1396" y="1017"/>
                    </a:lnTo>
                    <a:lnTo>
                      <a:pt x="1403" y="1011"/>
                    </a:lnTo>
                    <a:lnTo>
                      <a:pt x="1408" y="1001"/>
                    </a:lnTo>
                    <a:lnTo>
                      <a:pt x="1412" y="993"/>
                    </a:lnTo>
                    <a:lnTo>
                      <a:pt x="1415" y="980"/>
                    </a:lnTo>
                    <a:lnTo>
                      <a:pt x="1416" y="963"/>
                    </a:lnTo>
                    <a:lnTo>
                      <a:pt x="1416" y="946"/>
                    </a:lnTo>
                    <a:lnTo>
                      <a:pt x="1418" y="932"/>
                    </a:lnTo>
                    <a:lnTo>
                      <a:pt x="1419" y="919"/>
                    </a:lnTo>
                    <a:lnTo>
                      <a:pt x="1423" y="905"/>
                    </a:lnTo>
                    <a:lnTo>
                      <a:pt x="1427" y="892"/>
                    </a:lnTo>
                    <a:lnTo>
                      <a:pt x="1431" y="877"/>
                    </a:lnTo>
                    <a:lnTo>
                      <a:pt x="1435" y="858"/>
                    </a:lnTo>
                    <a:lnTo>
                      <a:pt x="1442" y="843"/>
                    </a:lnTo>
                    <a:lnTo>
                      <a:pt x="1447" y="833"/>
                    </a:lnTo>
                    <a:lnTo>
                      <a:pt x="1457" y="821"/>
                    </a:lnTo>
                    <a:lnTo>
                      <a:pt x="1466" y="808"/>
                    </a:lnTo>
                    <a:lnTo>
                      <a:pt x="1474" y="799"/>
                    </a:lnTo>
                    <a:lnTo>
                      <a:pt x="1486" y="788"/>
                    </a:lnTo>
                    <a:lnTo>
                      <a:pt x="1500" y="775"/>
                    </a:lnTo>
                    <a:lnTo>
                      <a:pt x="1515" y="763"/>
                    </a:lnTo>
                    <a:lnTo>
                      <a:pt x="1527" y="752"/>
                    </a:lnTo>
                    <a:lnTo>
                      <a:pt x="1536" y="742"/>
                    </a:lnTo>
                    <a:lnTo>
                      <a:pt x="1547" y="730"/>
                    </a:lnTo>
                    <a:lnTo>
                      <a:pt x="1559" y="720"/>
                    </a:lnTo>
                    <a:lnTo>
                      <a:pt x="1568" y="710"/>
                    </a:lnTo>
                    <a:lnTo>
                      <a:pt x="1578" y="703"/>
                    </a:lnTo>
                    <a:lnTo>
                      <a:pt x="1590" y="694"/>
                    </a:lnTo>
                    <a:lnTo>
                      <a:pt x="1601" y="686"/>
                    </a:lnTo>
                    <a:lnTo>
                      <a:pt x="1610" y="678"/>
                    </a:lnTo>
                    <a:lnTo>
                      <a:pt x="1617" y="670"/>
                    </a:lnTo>
                    <a:lnTo>
                      <a:pt x="1624" y="659"/>
                    </a:lnTo>
                    <a:lnTo>
                      <a:pt x="1632" y="651"/>
                    </a:lnTo>
                    <a:lnTo>
                      <a:pt x="1639" y="648"/>
                    </a:lnTo>
                    <a:lnTo>
                      <a:pt x="1648" y="647"/>
                    </a:lnTo>
                    <a:lnTo>
                      <a:pt x="1657" y="647"/>
                    </a:lnTo>
                    <a:lnTo>
                      <a:pt x="1666" y="644"/>
                    </a:lnTo>
                    <a:lnTo>
                      <a:pt x="1675" y="637"/>
                    </a:lnTo>
                    <a:lnTo>
                      <a:pt x="1686" y="627"/>
                    </a:lnTo>
                    <a:lnTo>
                      <a:pt x="1697" y="617"/>
                    </a:lnTo>
                    <a:lnTo>
                      <a:pt x="1706" y="609"/>
                    </a:lnTo>
                    <a:lnTo>
                      <a:pt x="1719" y="601"/>
                    </a:lnTo>
                    <a:lnTo>
                      <a:pt x="1736" y="592"/>
                    </a:lnTo>
                    <a:lnTo>
                      <a:pt x="1754" y="582"/>
                    </a:lnTo>
                    <a:lnTo>
                      <a:pt x="1771" y="574"/>
                    </a:lnTo>
                    <a:lnTo>
                      <a:pt x="1785" y="566"/>
                    </a:lnTo>
                    <a:lnTo>
                      <a:pt x="1804" y="557"/>
                    </a:lnTo>
                    <a:lnTo>
                      <a:pt x="1826" y="543"/>
                    </a:lnTo>
                    <a:lnTo>
                      <a:pt x="1849" y="531"/>
                    </a:lnTo>
                    <a:lnTo>
                      <a:pt x="1870" y="517"/>
                    </a:lnTo>
                    <a:lnTo>
                      <a:pt x="1889" y="505"/>
                    </a:lnTo>
                    <a:lnTo>
                      <a:pt x="1904" y="493"/>
                    </a:lnTo>
                    <a:lnTo>
                      <a:pt x="1922" y="478"/>
                    </a:lnTo>
                    <a:lnTo>
                      <a:pt x="1940" y="462"/>
                    </a:lnTo>
                    <a:lnTo>
                      <a:pt x="1958" y="446"/>
                    </a:lnTo>
                    <a:lnTo>
                      <a:pt x="1975" y="430"/>
                    </a:lnTo>
                    <a:lnTo>
                      <a:pt x="1989" y="416"/>
                    </a:lnTo>
                    <a:lnTo>
                      <a:pt x="1997" y="406"/>
                    </a:lnTo>
                    <a:lnTo>
                      <a:pt x="2008" y="391"/>
                    </a:lnTo>
                    <a:lnTo>
                      <a:pt x="2017" y="376"/>
                    </a:lnTo>
                    <a:lnTo>
                      <a:pt x="2025" y="364"/>
                    </a:lnTo>
                    <a:lnTo>
                      <a:pt x="2035" y="349"/>
                    </a:lnTo>
                    <a:lnTo>
                      <a:pt x="2047" y="332"/>
                    </a:lnTo>
                    <a:lnTo>
                      <a:pt x="2060" y="313"/>
                    </a:lnTo>
                    <a:lnTo>
                      <a:pt x="2072" y="294"/>
                    </a:lnTo>
                    <a:lnTo>
                      <a:pt x="2082" y="279"/>
                    </a:lnTo>
                    <a:lnTo>
                      <a:pt x="2089" y="266"/>
                    </a:lnTo>
                    <a:lnTo>
                      <a:pt x="2098" y="249"/>
                    </a:lnTo>
                    <a:lnTo>
                      <a:pt x="2108" y="233"/>
                    </a:lnTo>
                    <a:lnTo>
                      <a:pt x="2116" y="217"/>
                    </a:lnTo>
                    <a:lnTo>
                      <a:pt x="2121" y="202"/>
                    </a:lnTo>
                    <a:lnTo>
                      <a:pt x="2128" y="183"/>
                    </a:lnTo>
                    <a:lnTo>
                      <a:pt x="2136" y="160"/>
                    </a:lnTo>
                    <a:lnTo>
                      <a:pt x="2144" y="136"/>
                    </a:lnTo>
                    <a:lnTo>
                      <a:pt x="2151" y="112"/>
                    </a:lnTo>
                    <a:lnTo>
                      <a:pt x="2156" y="93"/>
                    </a:lnTo>
                    <a:lnTo>
                      <a:pt x="2159" y="81"/>
                    </a:lnTo>
                    <a:lnTo>
                      <a:pt x="2161" y="66"/>
                    </a:lnTo>
                    <a:lnTo>
                      <a:pt x="2164" y="51"/>
                    </a:lnTo>
                    <a:lnTo>
                      <a:pt x="2167" y="39"/>
                    </a:lnTo>
                    <a:lnTo>
                      <a:pt x="2170" y="24"/>
                    </a:lnTo>
                    <a:lnTo>
                      <a:pt x="2172" y="6"/>
                    </a:lnTo>
                    <a:lnTo>
                      <a:pt x="2179" y="6"/>
                    </a:lnTo>
                    <a:lnTo>
                      <a:pt x="2184" y="4"/>
                    </a:lnTo>
                    <a:lnTo>
                      <a:pt x="2195" y="3"/>
                    </a:lnTo>
                    <a:lnTo>
                      <a:pt x="2209" y="0"/>
                    </a:lnTo>
                    <a:lnTo>
                      <a:pt x="2222" y="0"/>
                    </a:lnTo>
                    <a:lnTo>
                      <a:pt x="2233" y="3"/>
                    </a:lnTo>
                    <a:lnTo>
                      <a:pt x="2242" y="10"/>
                    </a:lnTo>
                    <a:lnTo>
                      <a:pt x="2252" y="19"/>
                    </a:lnTo>
                    <a:lnTo>
                      <a:pt x="2261" y="31"/>
                    </a:lnTo>
                    <a:lnTo>
                      <a:pt x="2269" y="41"/>
                    </a:lnTo>
                    <a:lnTo>
                      <a:pt x="2279" y="55"/>
                    </a:lnTo>
                    <a:lnTo>
                      <a:pt x="2288" y="73"/>
                    </a:lnTo>
                    <a:lnTo>
                      <a:pt x="2299" y="92"/>
                    </a:lnTo>
                    <a:lnTo>
                      <a:pt x="2310" y="109"/>
                    </a:lnTo>
                    <a:lnTo>
                      <a:pt x="2320" y="123"/>
                    </a:lnTo>
                    <a:lnTo>
                      <a:pt x="2329" y="134"/>
                    </a:lnTo>
                    <a:lnTo>
                      <a:pt x="2339" y="146"/>
                    </a:lnTo>
                    <a:lnTo>
                      <a:pt x="2353" y="158"/>
                    </a:lnTo>
                    <a:lnTo>
                      <a:pt x="2365" y="167"/>
                    </a:lnTo>
                    <a:lnTo>
                      <a:pt x="2377" y="175"/>
                    </a:lnTo>
                    <a:lnTo>
                      <a:pt x="2388" y="178"/>
                    </a:lnTo>
                    <a:lnTo>
                      <a:pt x="2403" y="181"/>
                    </a:lnTo>
                    <a:lnTo>
                      <a:pt x="2417" y="182"/>
                    </a:lnTo>
                    <a:lnTo>
                      <a:pt x="2431" y="181"/>
                    </a:lnTo>
                    <a:lnTo>
                      <a:pt x="2442" y="175"/>
                    </a:lnTo>
                    <a:lnTo>
                      <a:pt x="2454" y="166"/>
                    </a:lnTo>
                    <a:lnTo>
                      <a:pt x="2466" y="155"/>
                    </a:lnTo>
                    <a:lnTo>
                      <a:pt x="2477" y="147"/>
                    </a:lnTo>
                    <a:lnTo>
                      <a:pt x="2485" y="139"/>
                    </a:lnTo>
                    <a:lnTo>
                      <a:pt x="2494" y="127"/>
                    </a:lnTo>
                    <a:lnTo>
                      <a:pt x="2504" y="116"/>
                    </a:lnTo>
                    <a:lnTo>
                      <a:pt x="2512" y="108"/>
                    </a:lnTo>
                    <a:lnTo>
                      <a:pt x="2523" y="97"/>
                    </a:lnTo>
                    <a:lnTo>
                      <a:pt x="2536" y="85"/>
                    </a:lnTo>
                    <a:lnTo>
                      <a:pt x="2550" y="73"/>
                    </a:lnTo>
                    <a:lnTo>
                      <a:pt x="2562" y="65"/>
                    </a:lnTo>
                    <a:lnTo>
                      <a:pt x="2570" y="59"/>
                    </a:lnTo>
                    <a:lnTo>
                      <a:pt x="2581" y="53"/>
                    </a:lnTo>
                    <a:lnTo>
                      <a:pt x="2591" y="47"/>
                    </a:lnTo>
                    <a:lnTo>
                      <a:pt x="2601" y="46"/>
                    </a:lnTo>
                    <a:lnTo>
                      <a:pt x="2609" y="49"/>
                    </a:lnTo>
                    <a:lnTo>
                      <a:pt x="2618" y="57"/>
                    </a:lnTo>
                    <a:lnTo>
                      <a:pt x="2628" y="65"/>
                    </a:lnTo>
                    <a:lnTo>
                      <a:pt x="2634" y="73"/>
                    </a:lnTo>
                    <a:lnTo>
                      <a:pt x="2641" y="84"/>
                    </a:lnTo>
                    <a:lnTo>
                      <a:pt x="2649" y="97"/>
                    </a:lnTo>
                    <a:lnTo>
                      <a:pt x="2657" y="112"/>
                    </a:lnTo>
                    <a:lnTo>
                      <a:pt x="2665" y="123"/>
                    </a:lnTo>
                    <a:lnTo>
                      <a:pt x="2680" y="135"/>
                    </a:lnTo>
                    <a:lnTo>
                      <a:pt x="2700" y="148"/>
                    </a:lnTo>
                    <a:lnTo>
                      <a:pt x="2721" y="160"/>
                    </a:lnTo>
                    <a:lnTo>
                      <a:pt x="2737" y="171"/>
                    </a:lnTo>
                    <a:lnTo>
                      <a:pt x="2749" y="182"/>
                    </a:lnTo>
                    <a:lnTo>
                      <a:pt x="2764" y="196"/>
                    </a:lnTo>
                    <a:lnTo>
                      <a:pt x="2779" y="209"/>
                    </a:lnTo>
                    <a:lnTo>
                      <a:pt x="2789" y="222"/>
                    </a:lnTo>
                    <a:lnTo>
                      <a:pt x="2793" y="232"/>
                    </a:lnTo>
                    <a:lnTo>
                      <a:pt x="2796" y="244"/>
                    </a:lnTo>
                    <a:lnTo>
                      <a:pt x="2800" y="255"/>
                    </a:lnTo>
                    <a:lnTo>
                      <a:pt x="2807" y="266"/>
                    </a:lnTo>
                    <a:lnTo>
                      <a:pt x="2816" y="279"/>
                    </a:lnTo>
                    <a:lnTo>
                      <a:pt x="2826" y="293"/>
                    </a:lnTo>
                    <a:lnTo>
                      <a:pt x="2834" y="303"/>
                    </a:lnTo>
                    <a:lnTo>
                      <a:pt x="2842" y="317"/>
                    </a:lnTo>
                    <a:lnTo>
                      <a:pt x="2853" y="333"/>
                    </a:lnTo>
                    <a:lnTo>
                      <a:pt x="2862" y="350"/>
                    </a:lnTo>
                    <a:lnTo>
                      <a:pt x="2872" y="367"/>
                    </a:lnTo>
                    <a:lnTo>
                      <a:pt x="2878" y="381"/>
                    </a:lnTo>
                    <a:lnTo>
                      <a:pt x="2882" y="402"/>
                    </a:lnTo>
                    <a:lnTo>
                      <a:pt x="2886" y="427"/>
                    </a:lnTo>
                    <a:lnTo>
                      <a:pt x="2889" y="454"/>
                    </a:lnTo>
                    <a:lnTo>
                      <a:pt x="2890" y="480"/>
                    </a:lnTo>
                    <a:lnTo>
                      <a:pt x="2889" y="501"/>
                    </a:lnTo>
                    <a:lnTo>
                      <a:pt x="2885" y="515"/>
                    </a:lnTo>
                    <a:lnTo>
                      <a:pt x="2880" y="532"/>
                    </a:lnTo>
                    <a:lnTo>
                      <a:pt x="2872" y="550"/>
                    </a:lnTo>
                    <a:lnTo>
                      <a:pt x="2865" y="566"/>
                    </a:lnTo>
                    <a:lnTo>
                      <a:pt x="2857" y="579"/>
                    </a:lnTo>
                    <a:lnTo>
                      <a:pt x="2849" y="586"/>
                    </a:lnTo>
                    <a:lnTo>
                      <a:pt x="2839" y="593"/>
                    </a:lnTo>
                    <a:lnTo>
                      <a:pt x="2829" y="600"/>
                    </a:lnTo>
                    <a:lnTo>
                      <a:pt x="2819" y="605"/>
                    </a:lnTo>
                    <a:lnTo>
                      <a:pt x="2808" y="608"/>
                    </a:lnTo>
                    <a:lnTo>
                      <a:pt x="2793" y="610"/>
                    </a:lnTo>
                    <a:lnTo>
                      <a:pt x="2780" y="613"/>
                    </a:lnTo>
                    <a:lnTo>
                      <a:pt x="2771" y="619"/>
                    </a:lnTo>
                    <a:lnTo>
                      <a:pt x="2764" y="625"/>
                    </a:lnTo>
                    <a:lnTo>
                      <a:pt x="2760" y="636"/>
                    </a:lnTo>
                    <a:lnTo>
                      <a:pt x="2756" y="647"/>
                    </a:lnTo>
                    <a:lnTo>
                      <a:pt x="2754" y="655"/>
                    </a:lnTo>
                    <a:lnTo>
                      <a:pt x="2757" y="662"/>
                    </a:lnTo>
                    <a:lnTo>
                      <a:pt x="2764" y="670"/>
                    </a:lnTo>
                    <a:lnTo>
                      <a:pt x="2769" y="676"/>
                    </a:lnTo>
                    <a:lnTo>
                      <a:pt x="2773" y="683"/>
                    </a:lnTo>
                    <a:lnTo>
                      <a:pt x="2773" y="691"/>
                    </a:lnTo>
                    <a:lnTo>
                      <a:pt x="2771" y="702"/>
                    </a:lnTo>
                    <a:lnTo>
                      <a:pt x="2769" y="711"/>
                    </a:lnTo>
                    <a:lnTo>
                      <a:pt x="2767" y="717"/>
                    </a:lnTo>
                    <a:lnTo>
                      <a:pt x="2762" y="720"/>
                    </a:lnTo>
                    <a:lnTo>
                      <a:pt x="2756" y="726"/>
                    </a:lnTo>
                    <a:lnTo>
                      <a:pt x="2748" y="736"/>
                    </a:lnTo>
                    <a:lnTo>
                      <a:pt x="2740" y="745"/>
                    </a:lnTo>
                    <a:lnTo>
                      <a:pt x="2731" y="756"/>
                    </a:lnTo>
                    <a:lnTo>
                      <a:pt x="2727" y="764"/>
                    </a:lnTo>
                    <a:lnTo>
                      <a:pt x="2726" y="777"/>
                    </a:lnTo>
                    <a:lnTo>
                      <a:pt x="2726" y="794"/>
                    </a:lnTo>
                    <a:lnTo>
                      <a:pt x="2729" y="811"/>
                    </a:lnTo>
                    <a:lnTo>
                      <a:pt x="2731" y="825"/>
                    </a:lnTo>
                    <a:lnTo>
                      <a:pt x="2734" y="838"/>
                    </a:lnTo>
                    <a:lnTo>
                      <a:pt x="2738" y="854"/>
                    </a:lnTo>
                    <a:lnTo>
                      <a:pt x="2745" y="869"/>
                    </a:lnTo>
                    <a:lnTo>
                      <a:pt x="2752" y="881"/>
                    </a:lnTo>
                    <a:lnTo>
                      <a:pt x="2761" y="891"/>
                    </a:lnTo>
                    <a:lnTo>
                      <a:pt x="2775" y="901"/>
                    </a:lnTo>
                    <a:lnTo>
                      <a:pt x="2789" y="911"/>
                    </a:lnTo>
                    <a:lnTo>
                      <a:pt x="2802" y="919"/>
                    </a:lnTo>
                    <a:lnTo>
                      <a:pt x="2812" y="928"/>
                    </a:lnTo>
                    <a:lnTo>
                      <a:pt x="2824" y="939"/>
                    </a:lnTo>
                    <a:lnTo>
                      <a:pt x="2837" y="953"/>
                    </a:lnTo>
                    <a:lnTo>
                      <a:pt x="2846" y="963"/>
                    </a:lnTo>
                    <a:lnTo>
                      <a:pt x="2851" y="978"/>
                    </a:lnTo>
                    <a:lnTo>
                      <a:pt x="2857" y="997"/>
                    </a:lnTo>
                    <a:lnTo>
                      <a:pt x="2862" y="1015"/>
                    </a:lnTo>
                    <a:lnTo>
                      <a:pt x="2866" y="1031"/>
                    </a:lnTo>
                    <a:lnTo>
                      <a:pt x="2870" y="1048"/>
                    </a:lnTo>
                    <a:lnTo>
                      <a:pt x="2876" y="1070"/>
                    </a:lnTo>
                    <a:lnTo>
                      <a:pt x="2881" y="1091"/>
                    </a:lnTo>
                    <a:lnTo>
                      <a:pt x="2888" y="1109"/>
                    </a:lnTo>
                    <a:lnTo>
                      <a:pt x="2895" y="1122"/>
                    </a:lnTo>
                    <a:lnTo>
                      <a:pt x="2905" y="1138"/>
                    </a:lnTo>
                    <a:lnTo>
                      <a:pt x="2916" y="1155"/>
                    </a:lnTo>
                    <a:lnTo>
                      <a:pt x="2927" y="1167"/>
                    </a:lnTo>
                    <a:lnTo>
                      <a:pt x="2934" y="1174"/>
                    </a:lnTo>
                    <a:lnTo>
                      <a:pt x="2942" y="1182"/>
                    </a:lnTo>
                    <a:lnTo>
                      <a:pt x="2951" y="1188"/>
                    </a:lnTo>
                    <a:lnTo>
                      <a:pt x="2961" y="1192"/>
                    </a:lnTo>
                    <a:lnTo>
                      <a:pt x="2969" y="1194"/>
                    </a:lnTo>
                    <a:lnTo>
                      <a:pt x="2979" y="1192"/>
                    </a:lnTo>
                    <a:lnTo>
                      <a:pt x="2990" y="1190"/>
                    </a:lnTo>
                    <a:lnTo>
                      <a:pt x="3000" y="1188"/>
                    </a:lnTo>
                    <a:lnTo>
                      <a:pt x="3013" y="1187"/>
                    </a:lnTo>
                    <a:lnTo>
                      <a:pt x="3028" y="1186"/>
                    </a:lnTo>
                    <a:lnTo>
                      <a:pt x="3040" y="1184"/>
                    </a:lnTo>
                    <a:lnTo>
                      <a:pt x="3055" y="1186"/>
                    </a:lnTo>
                    <a:lnTo>
                      <a:pt x="3074" y="1190"/>
                    </a:lnTo>
                    <a:lnTo>
                      <a:pt x="3093" y="1194"/>
                    </a:lnTo>
                    <a:lnTo>
                      <a:pt x="3110" y="1198"/>
                    </a:lnTo>
                    <a:lnTo>
                      <a:pt x="3125" y="1202"/>
                    </a:lnTo>
                    <a:lnTo>
                      <a:pt x="3144" y="1206"/>
                    </a:lnTo>
                    <a:lnTo>
                      <a:pt x="3167" y="1211"/>
                    </a:lnTo>
                    <a:lnTo>
                      <a:pt x="3190" y="1218"/>
                    </a:lnTo>
                    <a:lnTo>
                      <a:pt x="3213" y="1222"/>
                    </a:lnTo>
                    <a:lnTo>
                      <a:pt x="3231" y="1226"/>
                    </a:lnTo>
                    <a:lnTo>
                      <a:pt x="3248" y="1226"/>
                    </a:lnTo>
                    <a:lnTo>
                      <a:pt x="3266" y="1227"/>
                    </a:lnTo>
                    <a:lnTo>
                      <a:pt x="3285" y="1226"/>
                    </a:lnTo>
                    <a:lnTo>
                      <a:pt x="3302" y="1225"/>
                    </a:lnTo>
                    <a:lnTo>
                      <a:pt x="3316" y="1221"/>
                    </a:lnTo>
                    <a:lnTo>
                      <a:pt x="3335" y="1213"/>
                    </a:lnTo>
                    <a:lnTo>
                      <a:pt x="3353" y="1205"/>
                    </a:lnTo>
                    <a:lnTo>
                      <a:pt x="3368" y="1198"/>
                    </a:lnTo>
                    <a:lnTo>
                      <a:pt x="3380" y="1190"/>
                    </a:lnTo>
                    <a:lnTo>
                      <a:pt x="3395" y="1180"/>
                    </a:lnTo>
                    <a:lnTo>
                      <a:pt x="3409" y="1168"/>
                    </a:lnTo>
                    <a:lnTo>
                      <a:pt x="3423" y="1159"/>
                    </a:lnTo>
                    <a:lnTo>
                      <a:pt x="3436" y="1151"/>
                    </a:lnTo>
                    <a:lnTo>
                      <a:pt x="3446" y="1144"/>
                    </a:lnTo>
                    <a:lnTo>
                      <a:pt x="3459" y="1137"/>
                    </a:lnTo>
                    <a:lnTo>
                      <a:pt x="3473" y="1130"/>
                    </a:lnTo>
                    <a:lnTo>
                      <a:pt x="3485" y="1126"/>
                    </a:lnTo>
                    <a:lnTo>
                      <a:pt x="3500" y="1125"/>
                    </a:lnTo>
                    <a:lnTo>
                      <a:pt x="3518" y="1124"/>
                    </a:lnTo>
                    <a:lnTo>
                      <a:pt x="3537" y="1124"/>
                    </a:lnTo>
                    <a:lnTo>
                      <a:pt x="3554" y="1126"/>
                    </a:lnTo>
                    <a:lnTo>
                      <a:pt x="3566" y="1132"/>
                    </a:lnTo>
                    <a:lnTo>
                      <a:pt x="3579" y="1140"/>
                    </a:lnTo>
                    <a:lnTo>
                      <a:pt x="3593" y="1149"/>
                    </a:lnTo>
                    <a:lnTo>
                      <a:pt x="3603" y="1157"/>
                    </a:lnTo>
                    <a:lnTo>
                      <a:pt x="3614" y="1168"/>
                    </a:lnTo>
                    <a:lnTo>
                      <a:pt x="3628" y="1182"/>
                    </a:lnTo>
                    <a:lnTo>
                      <a:pt x="3640" y="1196"/>
                    </a:lnTo>
                    <a:lnTo>
                      <a:pt x="3649" y="1209"/>
                    </a:lnTo>
                    <a:lnTo>
                      <a:pt x="3660" y="1225"/>
                    </a:lnTo>
                    <a:lnTo>
                      <a:pt x="3672" y="1245"/>
                    </a:lnTo>
                    <a:lnTo>
                      <a:pt x="3684" y="1266"/>
                    </a:lnTo>
                    <a:lnTo>
                      <a:pt x="3696" y="1285"/>
                    </a:lnTo>
                    <a:lnTo>
                      <a:pt x="3707" y="1302"/>
                    </a:lnTo>
                    <a:lnTo>
                      <a:pt x="3717" y="1314"/>
                    </a:lnTo>
                    <a:lnTo>
                      <a:pt x="3729" y="1328"/>
                    </a:lnTo>
                    <a:lnTo>
                      <a:pt x="3744" y="1343"/>
                    </a:lnTo>
                    <a:lnTo>
                      <a:pt x="3756" y="1357"/>
                    </a:lnTo>
                    <a:lnTo>
                      <a:pt x="3768" y="1368"/>
                    </a:lnTo>
                    <a:lnTo>
                      <a:pt x="3780" y="1377"/>
                    </a:lnTo>
                    <a:lnTo>
                      <a:pt x="3795" y="1386"/>
                    </a:lnTo>
                    <a:lnTo>
                      <a:pt x="3811" y="1396"/>
                    </a:lnTo>
                    <a:lnTo>
                      <a:pt x="3824" y="1401"/>
                    </a:lnTo>
                    <a:lnTo>
                      <a:pt x="3846" y="1408"/>
                    </a:lnTo>
                    <a:lnTo>
                      <a:pt x="3874" y="1413"/>
                    </a:lnTo>
                    <a:lnTo>
                      <a:pt x="3904" y="1419"/>
                    </a:lnTo>
                    <a:lnTo>
                      <a:pt x="3931" y="1421"/>
                    </a:lnTo>
                    <a:lnTo>
                      <a:pt x="3955" y="1423"/>
                    </a:lnTo>
                    <a:lnTo>
                      <a:pt x="3971" y="1421"/>
                    </a:lnTo>
                    <a:lnTo>
                      <a:pt x="3990" y="1420"/>
                    </a:lnTo>
                    <a:lnTo>
                      <a:pt x="4009" y="1416"/>
                    </a:lnTo>
                    <a:lnTo>
                      <a:pt x="4024" y="1412"/>
                    </a:lnTo>
                    <a:lnTo>
                      <a:pt x="4032" y="1408"/>
                    </a:lnTo>
                    <a:lnTo>
                      <a:pt x="4041" y="1403"/>
                    </a:lnTo>
                    <a:lnTo>
                      <a:pt x="4051" y="1398"/>
                    </a:lnTo>
                    <a:lnTo>
                      <a:pt x="4053" y="1397"/>
                    </a:lnTo>
                    <a:lnTo>
                      <a:pt x="4056" y="1396"/>
                    </a:lnTo>
                    <a:lnTo>
                      <a:pt x="4060" y="1396"/>
                    </a:lnTo>
                    <a:lnTo>
                      <a:pt x="4064" y="1396"/>
                    </a:lnTo>
                    <a:lnTo>
                      <a:pt x="4068" y="1396"/>
                    </a:lnTo>
                    <a:lnTo>
                      <a:pt x="4071" y="1396"/>
                    </a:lnTo>
                    <a:lnTo>
                      <a:pt x="4076" y="1403"/>
                    </a:lnTo>
                    <a:lnTo>
                      <a:pt x="4080" y="1412"/>
                    </a:lnTo>
                    <a:lnTo>
                      <a:pt x="4083" y="1423"/>
                    </a:lnTo>
                    <a:lnTo>
                      <a:pt x="4087" y="1431"/>
                    </a:lnTo>
                    <a:lnTo>
                      <a:pt x="4090" y="1434"/>
                    </a:lnTo>
                    <a:lnTo>
                      <a:pt x="4094" y="1438"/>
                    </a:lnTo>
                    <a:lnTo>
                      <a:pt x="4098" y="1442"/>
                    </a:lnTo>
                    <a:lnTo>
                      <a:pt x="4103" y="1446"/>
                    </a:lnTo>
                    <a:lnTo>
                      <a:pt x="4107" y="1448"/>
                    </a:lnTo>
                    <a:lnTo>
                      <a:pt x="4115" y="1452"/>
                    </a:lnTo>
                    <a:lnTo>
                      <a:pt x="4125" y="1456"/>
                    </a:lnTo>
                    <a:lnTo>
                      <a:pt x="4134" y="1458"/>
                    </a:lnTo>
                    <a:lnTo>
                      <a:pt x="4137" y="1455"/>
                    </a:lnTo>
                    <a:lnTo>
                      <a:pt x="4140" y="1452"/>
                    </a:lnTo>
                    <a:lnTo>
                      <a:pt x="4142" y="1448"/>
                    </a:lnTo>
                    <a:lnTo>
                      <a:pt x="4145" y="1446"/>
                    </a:lnTo>
                    <a:lnTo>
                      <a:pt x="4148" y="1443"/>
                    </a:lnTo>
                    <a:lnTo>
                      <a:pt x="4157" y="1439"/>
                    </a:lnTo>
                    <a:lnTo>
                      <a:pt x="4169" y="1434"/>
                    </a:lnTo>
                    <a:lnTo>
                      <a:pt x="4182" y="1431"/>
                    </a:lnTo>
                    <a:lnTo>
                      <a:pt x="4192" y="1428"/>
                    </a:lnTo>
                    <a:lnTo>
                      <a:pt x="4203" y="1428"/>
                    </a:lnTo>
                    <a:lnTo>
                      <a:pt x="4217" y="1429"/>
                    </a:lnTo>
                    <a:lnTo>
                      <a:pt x="4229" y="1432"/>
                    </a:lnTo>
                    <a:lnTo>
                      <a:pt x="4237" y="1436"/>
                    </a:lnTo>
                    <a:lnTo>
                      <a:pt x="4248" y="1443"/>
                    </a:lnTo>
                    <a:lnTo>
                      <a:pt x="4257" y="1451"/>
                    </a:lnTo>
                    <a:lnTo>
                      <a:pt x="4264" y="1458"/>
                    </a:lnTo>
                    <a:lnTo>
                      <a:pt x="4268" y="1469"/>
                    </a:lnTo>
                    <a:lnTo>
                      <a:pt x="4273" y="1482"/>
                    </a:lnTo>
                    <a:lnTo>
                      <a:pt x="4276" y="1495"/>
                    </a:lnTo>
                    <a:lnTo>
                      <a:pt x="4277" y="1508"/>
                    </a:lnTo>
                    <a:lnTo>
                      <a:pt x="4277" y="1520"/>
                    </a:lnTo>
                    <a:lnTo>
                      <a:pt x="4275" y="1535"/>
                    </a:lnTo>
                    <a:lnTo>
                      <a:pt x="4270" y="1549"/>
                    </a:lnTo>
                    <a:lnTo>
                      <a:pt x="4268" y="1564"/>
                    </a:lnTo>
                    <a:lnTo>
                      <a:pt x="4269" y="1576"/>
                    </a:lnTo>
                    <a:lnTo>
                      <a:pt x="4272" y="1587"/>
                    </a:lnTo>
                    <a:lnTo>
                      <a:pt x="4279" y="1599"/>
                    </a:lnTo>
                    <a:lnTo>
                      <a:pt x="4285" y="1610"/>
                    </a:lnTo>
                    <a:lnTo>
                      <a:pt x="4293" y="1618"/>
                    </a:lnTo>
                    <a:lnTo>
                      <a:pt x="4308" y="1628"/>
                    </a:lnTo>
                    <a:lnTo>
                      <a:pt x="4328" y="1636"/>
                    </a:lnTo>
                    <a:lnTo>
                      <a:pt x="4349" y="1642"/>
                    </a:lnTo>
                    <a:lnTo>
                      <a:pt x="4366" y="1648"/>
                    </a:lnTo>
                    <a:lnTo>
                      <a:pt x="4382" y="1650"/>
                    </a:lnTo>
                    <a:lnTo>
                      <a:pt x="4404" y="1653"/>
                    </a:lnTo>
                    <a:lnTo>
                      <a:pt x="4424" y="1656"/>
                    </a:lnTo>
                    <a:lnTo>
                      <a:pt x="4440" y="1658"/>
                    </a:lnTo>
                    <a:lnTo>
                      <a:pt x="4454" y="1661"/>
                    </a:lnTo>
                    <a:lnTo>
                      <a:pt x="4471" y="1667"/>
                    </a:lnTo>
                    <a:lnTo>
                      <a:pt x="4469" y="1673"/>
                    </a:lnTo>
                    <a:lnTo>
                      <a:pt x="4465" y="1685"/>
                    </a:lnTo>
                    <a:lnTo>
                      <a:pt x="4460" y="1702"/>
                    </a:lnTo>
                    <a:lnTo>
                      <a:pt x="4458" y="1718"/>
                    </a:lnTo>
                    <a:lnTo>
                      <a:pt x="4458" y="1730"/>
                    </a:lnTo>
                    <a:lnTo>
                      <a:pt x="4459" y="1741"/>
                    </a:lnTo>
                    <a:lnTo>
                      <a:pt x="4465" y="1751"/>
                    </a:lnTo>
                    <a:lnTo>
                      <a:pt x="4470" y="1764"/>
                    </a:lnTo>
                    <a:lnTo>
                      <a:pt x="4471" y="1773"/>
                    </a:lnTo>
                    <a:lnTo>
                      <a:pt x="4467" y="1782"/>
                    </a:lnTo>
                    <a:lnTo>
                      <a:pt x="4460" y="1793"/>
                    </a:lnTo>
                    <a:lnTo>
                      <a:pt x="4452" y="1803"/>
                    </a:lnTo>
                    <a:lnTo>
                      <a:pt x="4444" y="1808"/>
                    </a:lnTo>
                    <a:lnTo>
                      <a:pt x="4436" y="1811"/>
                    </a:lnTo>
                    <a:lnTo>
                      <a:pt x="4425" y="1809"/>
                    </a:lnTo>
                    <a:lnTo>
                      <a:pt x="4413" y="1808"/>
                    </a:lnTo>
                    <a:lnTo>
                      <a:pt x="4403" y="1807"/>
                    </a:lnTo>
                    <a:lnTo>
                      <a:pt x="4393" y="1808"/>
                    </a:lnTo>
                    <a:lnTo>
                      <a:pt x="4381" y="1813"/>
                    </a:lnTo>
                    <a:lnTo>
                      <a:pt x="4366" y="1821"/>
                    </a:lnTo>
                    <a:lnTo>
                      <a:pt x="4353" y="1832"/>
                    </a:lnTo>
                    <a:lnTo>
                      <a:pt x="4345" y="1842"/>
                    </a:lnTo>
                    <a:lnTo>
                      <a:pt x="4336" y="1857"/>
                    </a:lnTo>
                    <a:lnTo>
                      <a:pt x="4330" y="1874"/>
                    </a:lnTo>
                    <a:lnTo>
                      <a:pt x="4326" y="1894"/>
                    </a:lnTo>
                    <a:lnTo>
                      <a:pt x="4326" y="1910"/>
                    </a:lnTo>
                    <a:lnTo>
                      <a:pt x="4326" y="1923"/>
                    </a:lnTo>
                    <a:lnTo>
                      <a:pt x="4330" y="1937"/>
                    </a:lnTo>
                    <a:lnTo>
                      <a:pt x="4334" y="1952"/>
                    </a:lnTo>
                    <a:lnTo>
                      <a:pt x="4341" y="1966"/>
                    </a:lnTo>
                    <a:lnTo>
                      <a:pt x="4349" y="1975"/>
                    </a:lnTo>
                    <a:lnTo>
                      <a:pt x="4359" y="1978"/>
                    </a:lnTo>
                    <a:lnTo>
                      <a:pt x="4373" y="1979"/>
                    </a:lnTo>
                    <a:lnTo>
                      <a:pt x="4389" y="1976"/>
                    </a:lnTo>
                    <a:lnTo>
                      <a:pt x="4405" y="1975"/>
                    </a:lnTo>
                    <a:lnTo>
                      <a:pt x="4420" y="1974"/>
                    </a:lnTo>
                    <a:lnTo>
                      <a:pt x="4432" y="1975"/>
                    </a:lnTo>
                    <a:lnTo>
                      <a:pt x="4446" y="1980"/>
                    </a:lnTo>
                    <a:lnTo>
                      <a:pt x="4460" y="1990"/>
                    </a:lnTo>
                    <a:lnTo>
                      <a:pt x="4475" y="2001"/>
                    </a:lnTo>
                    <a:lnTo>
                      <a:pt x="4489" y="2011"/>
                    </a:lnTo>
                    <a:lnTo>
                      <a:pt x="4501" y="2021"/>
                    </a:lnTo>
                    <a:lnTo>
                      <a:pt x="4514" y="2029"/>
                    </a:lnTo>
                    <a:lnTo>
                      <a:pt x="4531" y="2038"/>
                    </a:lnTo>
                    <a:lnTo>
                      <a:pt x="4548" y="2049"/>
                    </a:lnTo>
                    <a:lnTo>
                      <a:pt x="4564" y="2060"/>
                    </a:lnTo>
                    <a:lnTo>
                      <a:pt x="4576" y="2069"/>
                    </a:lnTo>
                    <a:lnTo>
                      <a:pt x="4590" y="2081"/>
                    </a:lnTo>
                    <a:lnTo>
                      <a:pt x="4606" y="2098"/>
                    </a:lnTo>
                    <a:lnTo>
                      <a:pt x="4622" y="2114"/>
                    </a:lnTo>
                    <a:lnTo>
                      <a:pt x="4637" y="2131"/>
                    </a:lnTo>
                    <a:lnTo>
                      <a:pt x="4649" y="2145"/>
                    </a:lnTo>
                    <a:lnTo>
                      <a:pt x="4661" y="2156"/>
                    </a:lnTo>
                    <a:lnTo>
                      <a:pt x="4676" y="2169"/>
                    </a:lnTo>
                    <a:lnTo>
                      <a:pt x="4691" y="2183"/>
                    </a:lnTo>
                    <a:lnTo>
                      <a:pt x="4703" y="2197"/>
                    </a:lnTo>
                    <a:lnTo>
                      <a:pt x="4710" y="2211"/>
                    </a:lnTo>
                    <a:lnTo>
                      <a:pt x="4710" y="2220"/>
                    </a:lnTo>
                    <a:lnTo>
                      <a:pt x="4708" y="2232"/>
                    </a:lnTo>
                    <a:lnTo>
                      <a:pt x="4704" y="2244"/>
                    </a:lnTo>
                    <a:lnTo>
                      <a:pt x="4699" y="2255"/>
                    </a:lnTo>
                    <a:lnTo>
                      <a:pt x="4692" y="2263"/>
                    </a:lnTo>
                    <a:lnTo>
                      <a:pt x="4684" y="2266"/>
                    </a:lnTo>
                    <a:lnTo>
                      <a:pt x="4672" y="2266"/>
                    </a:lnTo>
                    <a:lnTo>
                      <a:pt x="4659" y="2265"/>
                    </a:lnTo>
                    <a:lnTo>
                      <a:pt x="4646" y="2265"/>
                    </a:lnTo>
                    <a:lnTo>
                      <a:pt x="4637" y="2266"/>
                    </a:lnTo>
                    <a:lnTo>
                      <a:pt x="4628" y="2275"/>
                    </a:lnTo>
                    <a:lnTo>
                      <a:pt x="4619" y="2288"/>
                    </a:lnTo>
                    <a:lnTo>
                      <a:pt x="4611" y="2301"/>
                    </a:lnTo>
                    <a:lnTo>
                      <a:pt x="4606" y="2313"/>
                    </a:lnTo>
                    <a:lnTo>
                      <a:pt x="4603" y="2327"/>
                    </a:lnTo>
                    <a:lnTo>
                      <a:pt x="4601" y="2344"/>
                    </a:lnTo>
                    <a:lnTo>
                      <a:pt x="4599" y="2362"/>
                    </a:lnTo>
                    <a:lnTo>
                      <a:pt x="4597" y="2379"/>
                    </a:lnTo>
                    <a:lnTo>
                      <a:pt x="4594" y="2393"/>
                    </a:lnTo>
                    <a:lnTo>
                      <a:pt x="4586" y="2407"/>
                    </a:lnTo>
                    <a:lnTo>
                      <a:pt x="4575" y="2425"/>
                    </a:lnTo>
                    <a:lnTo>
                      <a:pt x="4563" y="2441"/>
                    </a:lnTo>
                    <a:lnTo>
                      <a:pt x="4551" y="2457"/>
                    </a:lnTo>
                    <a:lnTo>
                      <a:pt x="4539" y="2468"/>
                    </a:lnTo>
                    <a:lnTo>
                      <a:pt x="4524" y="2479"/>
                    </a:lnTo>
                    <a:lnTo>
                      <a:pt x="4504" y="2490"/>
                    </a:lnTo>
                    <a:lnTo>
                      <a:pt x="4483" y="2499"/>
                    </a:lnTo>
                    <a:lnTo>
                      <a:pt x="4466" y="2507"/>
                    </a:lnTo>
                    <a:lnTo>
                      <a:pt x="4456" y="2513"/>
                    </a:lnTo>
                    <a:lnTo>
                      <a:pt x="4443" y="2518"/>
                    </a:lnTo>
                    <a:lnTo>
                      <a:pt x="4431" y="2522"/>
                    </a:lnTo>
                    <a:lnTo>
                      <a:pt x="4420" y="2523"/>
                    </a:lnTo>
                    <a:lnTo>
                      <a:pt x="4411" y="2521"/>
                    </a:lnTo>
                    <a:lnTo>
                      <a:pt x="4400" y="2514"/>
                    </a:lnTo>
                    <a:lnTo>
                      <a:pt x="4390" y="2507"/>
                    </a:lnTo>
                    <a:lnTo>
                      <a:pt x="4382" y="2499"/>
                    </a:lnTo>
                    <a:lnTo>
                      <a:pt x="4374" y="2488"/>
                    </a:lnTo>
                    <a:lnTo>
                      <a:pt x="4366" y="2480"/>
                    </a:lnTo>
                    <a:lnTo>
                      <a:pt x="4357" y="2478"/>
                    </a:lnTo>
                    <a:lnTo>
                      <a:pt x="4345" y="2476"/>
                    </a:lnTo>
                    <a:lnTo>
                      <a:pt x="4332" y="2476"/>
                    </a:lnTo>
                    <a:lnTo>
                      <a:pt x="4323" y="2476"/>
                    </a:lnTo>
                    <a:lnTo>
                      <a:pt x="4305" y="2479"/>
                    </a:lnTo>
                    <a:lnTo>
                      <a:pt x="4284" y="2482"/>
                    </a:lnTo>
                    <a:lnTo>
                      <a:pt x="4264" y="2486"/>
                    </a:lnTo>
                    <a:lnTo>
                      <a:pt x="4248" y="2491"/>
                    </a:lnTo>
                    <a:lnTo>
                      <a:pt x="4231" y="2499"/>
                    </a:lnTo>
                    <a:lnTo>
                      <a:pt x="4213" y="2510"/>
                    </a:lnTo>
                    <a:lnTo>
                      <a:pt x="4194" y="2522"/>
                    </a:lnTo>
                    <a:lnTo>
                      <a:pt x="4175" y="2534"/>
                    </a:lnTo>
                    <a:lnTo>
                      <a:pt x="4160" y="2544"/>
                    </a:lnTo>
                    <a:lnTo>
                      <a:pt x="4146" y="2550"/>
                    </a:lnTo>
                    <a:lnTo>
                      <a:pt x="4132" y="2560"/>
                    </a:lnTo>
                    <a:lnTo>
                      <a:pt x="4115" y="2569"/>
                    </a:lnTo>
                    <a:lnTo>
                      <a:pt x="4103" y="2577"/>
                    </a:lnTo>
                    <a:lnTo>
                      <a:pt x="4091" y="2585"/>
                    </a:lnTo>
                    <a:lnTo>
                      <a:pt x="4078" y="2593"/>
                    </a:lnTo>
                    <a:lnTo>
                      <a:pt x="4063" y="2603"/>
                    </a:lnTo>
                    <a:lnTo>
                      <a:pt x="4048" y="2612"/>
                    </a:lnTo>
                    <a:lnTo>
                      <a:pt x="4036" y="2616"/>
                    </a:lnTo>
                    <a:lnTo>
                      <a:pt x="4021" y="2618"/>
                    </a:lnTo>
                    <a:lnTo>
                      <a:pt x="4004" y="2618"/>
                    </a:lnTo>
                    <a:lnTo>
                      <a:pt x="3986" y="2616"/>
                    </a:lnTo>
                    <a:lnTo>
                      <a:pt x="3973" y="2618"/>
                    </a:lnTo>
                    <a:lnTo>
                      <a:pt x="3954" y="2623"/>
                    </a:lnTo>
                    <a:lnTo>
                      <a:pt x="3934" y="2631"/>
                    </a:lnTo>
                    <a:lnTo>
                      <a:pt x="3912" y="2641"/>
                    </a:lnTo>
                    <a:lnTo>
                      <a:pt x="3892" y="2651"/>
                    </a:lnTo>
                    <a:lnTo>
                      <a:pt x="3876" y="2661"/>
                    </a:lnTo>
                    <a:lnTo>
                      <a:pt x="3866" y="2667"/>
                    </a:lnTo>
                    <a:lnTo>
                      <a:pt x="3854" y="2677"/>
                    </a:lnTo>
                    <a:lnTo>
                      <a:pt x="3847" y="2686"/>
                    </a:lnTo>
                    <a:lnTo>
                      <a:pt x="3846" y="2694"/>
                    </a:lnTo>
                    <a:lnTo>
                      <a:pt x="3847" y="2704"/>
                    </a:lnTo>
                    <a:lnTo>
                      <a:pt x="3850" y="2713"/>
                    </a:lnTo>
                    <a:lnTo>
                      <a:pt x="3850" y="2723"/>
                    </a:lnTo>
                    <a:lnTo>
                      <a:pt x="3849" y="2729"/>
                    </a:lnTo>
                    <a:lnTo>
                      <a:pt x="3843" y="2733"/>
                    </a:lnTo>
                    <a:lnTo>
                      <a:pt x="3837" y="2739"/>
                    </a:lnTo>
                    <a:lnTo>
                      <a:pt x="3827" y="2742"/>
                    </a:lnTo>
                    <a:lnTo>
                      <a:pt x="3820" y="2742"/>
                    </a:lnTo>
                    <a:lnTo>
                      <a:pt x="3812" y="2738"/>
                    </a:lnTo>
                    <a:lnTo>
                      <a:pt x="3806" y="2729"/>
                    </a:lnTo>
                    <a:lnTo>
                      <a:pt x="3799" y="2721"/>
                    </a:lnTo>
                    <a:lnTo>
                      <a:pt x="3792" y="2716"/>
                    </a:lnTo>
                    <a:lnTo>
                      <a:pt x="3779" y="2712"/>
                    </a:lnTo>
                    <a:lnTo>
                      <a:pt x="3764" y="2708"/>
                    </a:lnTo>
                    <a:lnTo>
                      <a:pt x="3748" y="2707"/>
                    </a:lnTo>
                    <a:lnTo>
                      <a:pt x="3734" y="2705"/>
                    </a:lnTo>
                    <a:lnTo>
                      <a:pt x="3723" y="2708"/>
                    </a:lnTo>
                    <a:lnTo>
                      <a:pt x="3713" y="2712"/>
                    </a:lnTo>
                    <a:lnTo>
                      <a:pt x="3703" y="2713"/>
                    </a:lnTo>
                    <a:lnTo>
                      <a:pt x="3692" y="2711"/>
                    </a:lnTo>
                    <a:lnTo>
                      <a:pt x="3680" y="2707"/>
                    </a:lnTo>
                    <a:lnTo>
                      <a:pt x="3668" y="2701"/>
                    </a:lnTo>
                    <a:lnTo>
                      <a:pt x="3660" y="2696"/>
                    </a:lnTo>
                    <a:lnTo>
                      <a:pt x="3651" y="2686"/>
                    </a:lnTo>
                    <a:lnTo>
                      <a:pt x="3641" y="2676"/>
                    </a:lnTo>
                    <a:lnTo>
                      <a:pt x="3633" y="2667"/>
                    </a:lnTo>
                    <a:lnTo>
                      <a:pt x="3624" y="2663"/>
                    </a:lnTo>
                    <a:lnTo>
                      <a:pt x="3611" y="2662"/>
                    </a:lnTo>
                    <a:lnTo>
                      <a:pt x="3602" y="2662"/>
                    </a:lnTo>
                    <a:lnTo>
                      <a:pt x="3594" y="2666"/>
                    </a:lnTo>
                    <a:lnTo>
                      <a:pt x="3583" y="2672"/>
                    </a:lnTo>
                    <a:lnTo>
                      <a:pt x="3575" y="2680"/>
                    </a:lnTo>
                    <a:lnTo>
                      <a:pt x="3571" y="2686"/>
                    </a:lnTo>
                    <a:lnTo>
                      <a:pt x="3570" y="2696"/>
                    </a:lnTo>
                    <a:lnTo>
                      <a:pt x="3571" y="2705"/>
                    </a:lnTo>
                    <a:lnTo>
                      <a:pt x="3575" y="2716"/>
                    </a:lnTo>
                    <a:lnTo>
                      <a:pt x="3579" y="2724"/>
                    </a:lnTo>
                    <a:lnTo>
                      <a:pt x="3586" y="2728"/>
                    </a:lnTo>
                    <a:lnTo>
                      <a:pt x="3597" y="2732"/>
                    </a:lnTo>
                    <a:lnTo>
                      <a:pt x="3607" y="2735"/>
                    </a:lnTo>
                    <a:lnTo>
                      <a:pt x="3617" y="2739"/>
                    </a:lnTo>
                    <a:lnTo>
                      <a:pt x="3624" y="2743"/>
                    </a:lnTo>
                    <a:lnTo>
                      <a:pt x="3628" y="2754"/>
                    </a:lnTo>
                    <a:lnTo>
                      <a:pt x="3630" y="2767"/>
                    </a:lnTo>
                    <a:lnTo>
                      <a:pt x="3632" y="2781"/>
                    </a:lnTo>
                    <a:lnTo>
                      <a:pt x="3632" y="2795"/>
                    </a:lnTo>
                    <a:lnTo>
                      <a:pt x="3630" y="2806"/>
                    </a:lnTo>
                    <a:lnTo>
                      <a:pt x="3626" y="2818"/>
                    </a:lnTo>
                    <a:lnTo>
                      <a:pt x="3621" y="2832"/>
                    </a:lnTo>
                    <a:lnTo>
                      <a:pt x="3614" y="2847"/>
                    </a:lnTo>
                    <a:lnTo>
                      <a:pt x="3606" y="2859"/>
                    </a:lnTo>
                    <a:lnTo>
                      <a:pt x="3598" y="2867"/>
                    </a:lnTo>
                    <a:lnTo>
                      <a:pt x="3589" y="2868"/>
                    </a:lnTo>
                    <a:lnTo>
                      <a:pt x="3578" y="2868"/>
                    </a:lnTo>
                    <a:lnTo>
                      <a:pt x="3567" y="2867"/>
                    </a:lnTo>
                    <a:lnTo>
                      <a:pt x="3558" y="2864"/>
                    </a:lnTo>
                    <a:lnTo>
                      <a:pt x="3547" y="2857"/>
                    </a:lnTo>
                    <a:lnTo>
                      <a:pt x="3533" y="2848"/>
                    </a:lnTo>
                    <a:lnTo>
                      <a:pt x="3523" y="2836"/>
                    </a:lnTo>
                    <a:lnTo>
                      <a:pt x="3514" y="2826"/>
                    </a:lnTo>
                    <a:lnTo>
                      <a:pt x="3509" y="2814"/>
                    </a:lnTo>
                    <a:lnTo>
                      <a:pt x="3504" y="2801"/>
                    </a:lnTo>
                    <a:lnTo>
                      <a:pt x="3498" y="2789"/>
                    </a:lnTo>
                    <a:lnTo>
                      <a:pt x="3493" y="2781"/>
                    </a:lnTo>
                    <a:lnTo>
                      <a:pt x="3485" y="2773"/>
                    </a:lnTo>
                    <a:lnTo>
                      <a:pt x="3478" y="2766"/>
                    </a:lnTo>
                    <a:lnTo>
                      <a:pt x="3469" y="2762"/>
                    </a:lnTo>
                    <a:lnTo>
                      <a:pt x="3459" y="2758"/>
                    </a:lnTo>
                    <a:lnTo>
                      <a:pt x="3450" y="2755"/>
                    </a:lnTo>
                    <a:lnTo>
                      <a:pt x="3439" y="2756"/>
                    </a:lnTo>
                    <a:lnTo>
                      <a:pt x="3426" y="2759"/>
                    </a:lnTo>
                    <a:lnTo>
                      <a:pt x="3413" y="2762"/>
                    </a:lnTo>
                    <a:lnTo>
                      <a:pt x="3403" y="2763"/>
                    </a:lnTo>
                    <a:lnTo>
                      <a:pt x="3392" y="2762"/>
                    </a:lnTo>
                    <a:lnTo>
                      <a:pt x="3380" y="2759"/>
                    </a:lnTo>
                    <a:lnTo>
                      <a:pt x="3369" y="2755"/>
                    </a:lnTo>
                    <a:lnTo>
                      <a:pt x="3358" y="2750"/>
                    </a:lnTo>
                    <a:lnTo>
                      <a:pt x="3346" y="2740"/>
                    </a:lnTo>
                    <a:lnTo>
                      <a:pt x="3335" y="2731"/>
                    </a:lnTo>
                    <a:lnTo>
                      <a:pt x="3327" y="2723"/>
                    </a:lnTo>
                    <a:lnTo>
                      <a:pt x="3323" y="2715"/>
                    </a:lnTo>
                    <a:lnTo>
                      <a:pt x="3319" y="2703"/>
                    </a:lnTo>
                    <a:lnTo>
                      <a:pt x="3315" y="2692"/>
                    </a:lnTo>
                    <a:lnTo>
                      <a:pt x="3310" y="2684"/>
                    </a:lnTo>
                    <a:lnTo>
                      <a:pt x="3302" y="2678"/>
                    </a:lnTo>
                    <a:lnTo>
                      <a:pt x="3289" y="2673"/>
                    </a:lnTo>
                    <a:lnTo>
                      <a:pt x="3280" y="2670"/>
                    </a:lnTo>
                    <a:lnTo>
                      <a:pt x="3269" y="2669"/>
                    </a:lnTo>
                    <a:lnTo>
                      <a:pt x="3258" y="2669"/>
                    </a:lnTo>
                    <a:lnTo>
                      <a:pt x="3249" y="2670"/>
                    </a:lnTo>
                    <a:lnTo>
                      <a:pt x="3241" y="2674"/>
                    </a:lnTo>
                    <a:lnTo>
                      <a:pt x="3234" y="2682"/>
                    </a:lnTo>
                    <a:lnTo>
                      <a:pt x="3226" y="2690"/>
                    </a:lnTo>
                    <a:lnTo>
                      <a:pt x="3219" y="2696"/>
                    </a:lnTo>
                    <a:lnTo>
                      <a:pt x="3206" y="2700"/>
                    </a:lnTo>
                    <a:lnTo>
                      <a:pt x="3191" y="2704"/>
                    </a:lnTo>
                    <a:lnTo>
                      <a:pt x="3173" y="2705"/>
                    </a:lnTo>
                    <a:lnTo>
                      <a:pt x="3161" y="2705"/>
                    </a:lnTo>
                    <a:lnTo>
                      <a:pt x="3145" y="2701"/>
                    </a:lnTo>
                    <a:lnTo>
                      <a:pt x="3128" y="2694"/>
                    </a:lnTo>
                    <a:lnTo>
                      <a:pt x="3110" y="2685"/>
                    </a:lnTo>
                    <a:lnTo>
                      <a:pt x="3098" y="2676"/>
                    </a:lnTo>
                    <a:lnTo>
                      <a:pt x="3093" y="2669"/>
                    </a:lnTo>
                    <a:lnTo>
                      <a:pt x="3086" y="2659"/>
                    </a:lnTo>
                    <a:lnTo>
                      <a:pt x="3081" y="2649"/>
                    </a:lnTo>
                    <a:lnTo>
                      <a:pt x="3076" y="2641"/>
                    </a:lnTo>
                    <a:lnTo>
                      <a:pt x="3075" y="2635"/>
                    </a:lnTo>
                    <a:lnTo>
                      <a:pt x="3074" y="2630"/>
                    </a:lnTo>
                    <a:lnTo>
                      <a:pt x="3072" y="2619"/>
                    </a:lnTo>
                    <a:lnTo>
                      <a:pt x="3071" y="2606"/>
                    </a:lnTo>
                    <a:lnTo>
                      <a:pt x="3068" y="2592"/>
                    </a:lnTo>
                    <a:lnTo>
                      <a:pt x="3064" y="2581"/>
                    </a:lnTo>
                    <a:lnTo>
                      <a:pt x="3058" y="2572"/>
                    </a:lnTo>
                    <a:lnTo>
                      <a:pt x="3047" y="2562"/>
                    </a:lnTo>
                    <a:lnTo>
                      <a:pt x="3037" y="2556"/>
                    </a:lnTo>
                    <a:lnTo>
                      <a:pt x="3024" y="2549"/>
                    </a:lnTo>
                    <a:lnTo>
                      <a:pt x="3006" y="2544"/>
                    </a:lnTo>
                    <a:lnTo>
                      <a:pt x="2989" y="2538"/>
                    </a:lnTo>
                    <a:lnTo>
                      <a:pt x="2975" y="2537"/>
                    </a:lnTo>
                    <a:lnTo>
                      <a:pt x="2963" y="2540"/>
                    </a:lnTo>
                    <a:lnTo>
                      <a:pt x="2948" y="2544"/>
                    </a:lnTo>
                    <a:lnTo>
                      <a:pt x="2935" y="2549"/>
                    </a:lnTo>
                    <a:lnTo>
                      <a:pt x="2923" y="2554"/>
                    </a:lnTo>
                    <a:lnTo>
                      <a:pt x="2912" y="2556"/>
                    </a:lnTo>
                    <a:lnTo>
                      <a:pt x="2899" y="2558"/>
                    </a:lnTo>
                    <a:lnTo>
                      <a:pt x="2885" y="2561"/>
                    </a:lnTo>
                    <a:lnTo>
                      <a:pt x="2873" y="2564"/>
                    </a:lnTo>
                    <a:lnTo>
                      <a:pt x="2865" y="2570"/>
                    </a:lnTo>
                    <a:lnTo>
                      <a:pt x="2862" y="2577"/>
                    </a:lnTo>
                    <a:lnTo>
                      <a:pt x="2862" y="2585"/>
                    </a:lnTo>
                    <a:lnTo>
                      <a:pt x="2862" y="2595"/>
                    </a:lnTo>
                    <a:lnTo>
                      <a:pt x="2865" y="2601"/>
                    </a:lnTo>
                    <a:lnTo>
                      <a:pt x="2872" y="2610"/>
                    </a:lnTo>
                    <a:lnTo>
                      <a:pt x="2882" y="2618"/>
                    </a:lnTo>
                    <a:lnTo>
                      <a:pt x="2893" y="2623"/>
                    </a:lnTo>
                    <a:lnTo>
                      <a:pt x="2905" y="2628"/>
                    </a:lnTo>
                    <a:lnTo>
                      <a:pt x="2920" y="2635"/>
                    </a:lnTo>
                    <a:lnTo>
                      <a:pt x="2932" y="2641"/>
                    </a:lnTo>
                    <a:lnTo>
                      <a:pt x="2943" y="2651"/>
                    </a:lnTo>
                    <a:lnTo>
                      <a:pt x="2954" y="2665"/>
                    </a:lnTo>
                    <a:lnTo>
                      <a:pt x="2965" y="2680"/>
                    </a:lnTo>
                    <a:lnTo>
                      <a:pt x="2973" y="2692"/>
                    </a:lnTo>
                    <a:lnTo>
                      <a:pt x="2978" y="2703"/>
                    </a:lnTo>
                    <a:lnTo>
                      <a:pt x="2986" y="2716"/>
                    </a:lnTo>
                    <a:lnTo>
                      <a:pt x="2994" y="2729"/>
                    </a:lnTo>
                    <a:lnTo>
                      <a:pt x="2998" y="2743"/>
                    </a:lnTo>
                    <a:lnTo>
                      <a:pt x="3000" y="2754"/>
                    </a:lnTo>
                    <a:lnTo>
                      <a:pt x="2996" y="2764"/>
                    </a:lnTo>
                    <a:lnTo>
                      <a:pt x="2988" y="2777"/>
                    </a:lnTo>
                    <a:lnTo>
                      <a:pt x="2977" y="2786"/>
                    </a:lnTo>
                    <a:lnTo>
                      <a:pt x="2967" y="2791"/>
                    </a:lnTo>
                    <a:lnTo>
                      <a:pt x="2957" y="2793"/>
                    </a:lnTo>
                    <a:lnTo>
                      <a:pt x="2944" y="2790"/>
                    </a:lnTo>
                    <a:lnTo>
                      <a:pt x="2931" y="2786"/>
                    </a:lnTo>
                    <a:lnTo>
                      <a:pt x="2921" y="2783"/>
                    </a:lnTo>
                    <a:lnTo>
                      <a:pt x="2909" y="2785"/>
                    </a:lnTo>
                    <a:lnTo>
                      <a:pt x="2895" y="2787"/>
                    </a:lnTo>
                    <a:lnTo>
                      <a:pt x="2878" y="2790"/>
                    </a:lnTo>
                    <a:lnTo>
                      <a:pt x="2865" y="2793"/>
                    </a:lnTo>
                    <a:lnTo>
                      <a:pt x="2853" y="2791"/>
                    </a:lnTo>
                    <a:lnTo>
                      <a:pt x="2841" y="2787"/>
                    </a:lnTo>
                    <a:lnTo>
                      <a:pt x="2829" y="2779"/>
                    </a:lnTo>
                    <a:lnTo>
                      <a:pt x="2816" y="2770"/>
                    </a:lnTo>
                    <a:lnTo>
                      <a:pt x="2807" y="2762"/>
                    </a:lnTo>
                    <a:lnTo>
                      <a:pt x="2799" y="2752"/>
                    </a:lnTo>
                    <a:lnTo>
                      <a:pt x="2789" y="2740"/>
                    </a:lnTo>
                    <a:lnTo>
                      <a:pt x="2780" y="2732"/>
                    </a:lnTo>
                    <a:lnTo>
                      <a:pt x="2769" y="2728"/>
                    </a:lnTo>
                    <a:lnTo>
                      <a:pt x="2757" y="2727"/>
                    </a:lnTo>
                    <a:lnTo>
                      <a:pt x="2745" y="2727"/>
                    </a:lnTo>
                    <a:lnTo>
                      <a:pt x="2734" y="2728"/>
                    </a:lnTo>
                    <a:lnTo>
                      <a:pt x="2723" y="2732"/>
                    </a:lnTo>
                    <a:lnTo>
                      <a:pt x="2711" y="2738"/>
                    </a:lnTo>
                    <a:lnTo>
                      <a:pt x="2699" y="2744"/>
                    </a:lnTo>
                    <a:lnTo>
                      <a:pt x="2690" y="2751"/>
                    </a:lnTo>
                    <a:lnTo>
                      <a:pt x="2680" y="2759"/>
                    </a:lnTo>
                    <a:lnTo>
                      <a:pt x="2669" y="2770"/>
                    </a:lnTo>
                    <a:lnTo>
                      <a:pt x="2659" y="2781"/>
                    </a:lnTo>
                    <a:lnTo>
                      <a:pt x="2652" y="2791"/>
                    </a:lnTo>
                    <a:lnTo>
                      <a:pt x="2647" y="2801"/>
                    </a:lnTo>
                    <a:lnTo>
                      <a:pt x="2643" y="2813"/>
                    </a:lnTo>
                    <a:lnTo>
                      <a:pt x="2637" y="2825"/>
                    </a:lnTo>
                    <a:lnTo>
                      <a:pt x="2630" y="2833"/>
                    </a:lnTo>
                    <a:lnTo>
                      <a:pt x="2621" y="2839"/>
                    </a:lnTo>
                    <a:lnTo>
                      <a:pt x="2607" y="2841"/>
                    </a:lnTo>
                    <a:lnTo>
                      <a:pt x="2593" y="2843"/>
                    </a:lnTo>
                    <a:lnTo>
                      <a:pt x="2579" y="2844"/>
                    </a:lnTo>
                    <a:lnTo>
                      <a:pt x="2568" y="2845"/>
                    </a:lnTo>
                    <a:lnTo>
                      <a:pt x="2554" y="2844"/>
                    </a:lnTo>
                    <a:lnTo>
                      <a:pt x="2536" y="2843"/>
                    </a:lnTo>
                    <a:lnTo>
                      <a:pt x="2519" y="2840"/>
                    </a:lnTo>
                    <a:lnTo>
                      <a:pt x="2501" y="2839"/>
                    </a:lnTo>
                    <a:lnTo>
                      <a:pt x="2488" y="2839"/>
                    </a:lnTo>
                    <a:lnTo>
                      <a:pt x="2477" y="2841"/>
                    </a:lnTo>
                    <a:lnTo>
                      <a:pt x="2465" y="2845"/>
                    </a:lnTo>
                    <a:lnTo>
                      <a:pt x="2457" y="2851"/>
                    </a:lnTo>
                    <a:lnTo>
                      <a:pt x="2450" y="2859"/>
                    </a:lnTo>
                    <a:lnTo>
                      <a:pt x="2444" y="2871"/>
                    </a:lnTo>
                    <a:lnTo>
                      <a:pt x="2439" y="2883"/>
                    </a:lnTo>
                    <a:lnTo>
                      <a:pt x="2438" y="2894"/>
                    </a:lnTo>
                    <a:lnTo>
                      <a:pt x="2439" y="2905"/>
                    </a:lnTo>
                    <a:lnTo>
                      <a:pt x="2443" y="2917"/>
                    </a:lnTo>
                    <a:lnTo>
                      <a:pt x="2450" y="2929"/>
                    </a:lnTo>
                    <a:lnTo>
                      <a:pt x="2455" y="2938"/>
                    </a:lnTo>
                    <a:lnTo>
                      <a:pt x="2463" y="2946"/>
                    </a:lnTo>
                    <a:lnTo>
                      <a:pt x="2475" y="2956"/>
                    </a:lnTo>
                    <a:lnTo>
                      <a:pt x="2486" y="2965"/>
                    </a:lnTo>
                    <a:lnTo>
                      <a:pt x="2496" y="2973"/>
                    </a:lnTo>
                    <a:lnTo>
                      <a:pt x="2504" y="2984"/>
                    </a:lnTo>
                    <a:lnTo>
                      <a:pt x="2513" y="2996"/>
                    </a:lnTo>
                    <a:lnTo>
                      <a:pt x="2523" y="3010"/>
                    </a:lnTo>
                    <a:lnTo>
                      <a:pt x="2529" y="3020"/>
                    </a:lnTo>
                    <a:lnTo>
                      <a:pt x="2535" y="3033"/>
                    </a:lnTo>
                    <a:lnTo>
                      <a:pt x="2541" y="3047"/>
                    </a:lnTo>
                    <a:lnTo>
                      <a:pt x="2546" y="3062"/>
                    </a:lnTo>
                    <a:lnTo>
                      <a:pt x="2548" y="3076"/>
                    </a:lnTo>
                    <a:lnTo>
                      <a:pt x="2547" y="3085"/>
                    </a:lnTo>
                    <a:lnTo>
                      <a:pt x="2543" y="3095"/>
                    </a:lnTo>
                    <a:lnTo>
                      <a:pt x="2539" y="3105"/>
                    </a:lnTo>
                    <a:lnTo>
                      <a:pt x="2533" y="3112"/>
                    </a:lnTo>
                    <a:lnTo>
                      <a:pt x="2525" y="3121"/>
                    </a:lnTo>
                    <a:lnTo>
                      <a:pt x="2513" y="3132"/>
                    </a:lnTo>
                    <a:lnTo>
                      <a:pt x="2501" y="3142"/>
                    </a:lnTo>
                    <a:lnTo>
                      <a:pt x="2490" y="3148"/>
                    </a:lnTo>
                    <a:lnTo>
                      <a:pt x="2479" y="3154"/>
                    </a:lnTo>
                    <a:lnTo>
                      <a:pt x="2467" y="3159"/>
                    </a:lnTo>
                    <a:lnTo>
                      <a:pt x="2458" y="3166"/>
                    </a:lnTo>
                    <a:lnTo>
                      <a:pt x="2453" y="3175"/>
                    </a:lnTo>
                    <a:lnTo>
                      <a:pt x="2447" y="3187"/>
                    </a:lnTo>
                    <a:lnTo>
                      <a:pt x="2443" y="3201"/>
                    </a:lnTo>
                    <a:lnTo>
                      <a:pt x="2442" y="3212"/>
                    </a:lnTo>
                    <a:lnTo>
                      <a:pt x="2444" y="3220"/>
                    </a:lnTo>
                    <a:lnTo>
                      <a:pt x="2447" y="3228"/>
                    </a:lnTo>
                    <a:lnTo>
                      <a:pt x="2453" y="3236"/>
                    </a:lnTo>
                    <a:lnTo>
                      <a:pt x="2440" y="3239"/>
                    </a:lnTo>
                    <a:lnTo>
                      <a:pt x="2431" y="3240"/>
                    </a:lnTo>
                    <a:lnTo>
                      <a:pt x="2417" y="3240"/>
                    </a:lnTo>
                    <a:lnTo>
                      <a:pt x="2403" y="3237"/>
                    </a:lnTo>
                    <a:lnTo>
                      <a:pt x="2386" y="3233"/>
                    </a:lnTo>
                    <a:lnTo>
                      <a:pt x="2373" y="3228"/>
                    </a:lnTo>
                    <a:lnTo>
                      <a:pt x="2362" y="3221"/>
                    </a:lnTo>
                    <a:lnTo>
                      <a:pt x="2354" y="3213"/>
                    </a:lnTo>
                    <a:lnTo>
                      <a:pt x="2346" y="3200"/>
                    </a:lnTo>
                    <a:lnTo>
                      <a:pt x="2339" y="3187"/>
                    </a:lnTo>
                    <a:lnTo>
                      <a:pt x="2334" y="3177"/>
                    </a:lnTo>
                    <a:lnTo>
                      <a:pt x="2327" y="3159"/>
                    </a:lnTo>
                    <a:lnTo>
                      <a:pt x="2320" y="3139"/>
                    </a:lnTo>
                    <a:lnTo>
                      <a:pt x="2312" y="3119"/>
                    </a:lnTo>
                    <a:lnTo>
                      <a:pt x="2304" y="3104"/>
                    </a:lnTo>
                    <a:lnTo>
                      <a:pt x="2296" y="3095"/>
                    </a:lnTo>
                    <a:lnTo>
                      <a:pt x="2285" y="3084"/>
                    </a:lnTo>
                    <a:lnTo>
                      <a:pt x="2275" y="3077"/>
                    </a:lnTo>
                    <a:lnTo>
                      <a:pt x="2269" y="3073"/>
                    </a:lnTo>
                    <a:lnTo>
                      <a:pt x="2261" y="3069"/>
                    </a:lnTo>
                    <a:lnTo>
                      <a:pt x="2253" y="3066"/>
                    </a:lnTo>
                    <a:lnTo>
                      <a:pt x="2246" y="3065"/>
                    </a:lnTo>
                    <a:lnTo>
                      <a:pt x="2237" y="3068"/>
                    </a:lnTo>
                    <a:lnTo>
                      <a:pt x="2227" y="3074"/>
                    </a:lnTo>
                    <a:lnTo>
                      <a:pt x="2219" y="3082"/>
                    </a:lnTo>
                    <a:lnTo>
                      <a:pt x="2213" y="3090"/>
                    </a:lnTo>
                    <a:lnTo>
                      <a:pt x="2209" y="3101"/>
                    </a:lnTo>
                    <a:lnTo>
                      <a:pt x="2205" y="3115"/>
                    </a:lnTo>
                    <a:lnTo>
                      <a:pt x="2203" y="3128"/>
                    </a:lnTo>
                    <a:lnTo>
                      <a:pt x="2202" y="3140"/>
                    </a:lnTo>
                    <a:lnTo>
                      <a:pt x="2202" y="3144"/>
                    </a:lnTo>
                    <a:lnTo>
                      <a:pt x="2202" y="3150"/>
                    </a:lnTo>
                    <a:lnTo>
                      <a:pt x="2203" y="3155"/>
                    </a:lnTo>
                    <a:lnTo>
                      <a:pt x="2192" y="3158"/>
                    </a:lnTo>
                    <a:lnTo>
                      <a:pt x="2182" y="3161"/>
                    </a:lnTo>
                    <a:lnTo>
                      <a:pt x="2174" y="3163"/>
                    </a:lnTo>
                    <a:lnTo>
                      <a:pt x="2159" y="3170"/>
                    </a:lnTo>
                    <a:lnTo>
                      <a:pt x="2141" y="3181"/>
                    </a:lnTo>
                    <a:lnTo>
                      <a:pt x="2124" y="3190"/>
                    </a:lnTo>
                    <a:lnTo>
                      <a:pt x="2110" y="3197"/>
                    </a:lnTo>
                    <a:lnTo>
                      <a:pt x="2097" y="3200"/>
                    </a:lnTo>
                    <a:lnTo>
                      <a:pt x="2081" y="3202"/>
                    </a:lnTo>
                    <a:lnTo>
                      <a:pt x="2063" y="3205"/>
                    </a:lnTo>
                    <a:lnTo>
                      <a:pt x="2046" y="3208"/>
                    </a:lnTo>
                    <a:lnTo>
                      <a:pt x="2029" y="3209"/>
                    </a:lnTo>
                    <a:lnTo>
                      <a:pt x="2019" y="3209"/>
                    </a:lnTo>
                    <a:lnTo>
                      <a:pt x="2015" y="3210"/>
                    </a:lnTo>
                    <a:lnTo>
                      <a:pt x="2009" y="3210"/>
                    </a:lnTo>
                    <a:lnTo>
                      <a:pt x="2000" y="3210"/>
                    </a:lnTo>
                    <a:lnTo>
                      <a:pt x="1986" y="3212"/>
                    </a:lnTo>
                    <a:lnTo>
                      <a:pt x="1971" y="3210"/>
                    </a:lnTo>
                    <a:lnTo>
                      <a:pt x="1958" y="3210"/>
                    </a:lnTo>
                    <a:lnTo>
                      <a:pt x="1949" y="3208"/>
                    </a:lnTo>
                    <a:lnTo>
                      <a:pt x="1935" y="3200"/>
                    </a:lnTo>
                    <a:lnTo>
                      <a:pt x="1922" y="3187"/>
                    </a:lnTo>
                    <a:lnTo>
                      <a:pt x="1908" y="3174"/>
                    </a:lnTo>
                    <a:lnTo>
                      <a:pt x="1896" y="3159"/>
                    </a:lnTo>
                    <a:lnTo>
                      <a:pt x="1887" y="3148"/>
                    </a:lnTo>
                    <a:lnTo>
                      <a:pt x="1876" y="3138"/>
                    </a:lnTo>
                    <a:lnTo>
                      <a:pt x="1865" y="3123"/>
                    </a:lnTo>
                    <a:lnTo>
                      <a:pt x="1853" y="3109"/>
                    </a:lnTo>
                    <a:lnTo>
                      <a:pt x="1842" y="3100"/>
                    </a:lnTo>
                    <a:lnTo>
                      <a:pt x="1830" y="3092"/>
                    </a:lnTo>
                    <a:lnTo>
                      <a:pt x="1815" y="3084"/>
                    </a:lnTo>
                    <a:lnTo>
                      <a:pt x="1802" y="3077"/>
                    </a:lnTo>
                    <a:lnTo>
                      <a:pt x="1787" y="3072"/>
                    </a:lnTo>
                    <a:lnTo>
                      <a:pt x="1771" y="3064"/>
                    </a:lnTo>
                    <a:lnTo>
                      <a:pt x="1757" y="3057"/>
                    </a:lnTo>
                    <a:lnTo>
                      <a:pt x="1746" y="3045"/>
                    </a:lnTo>
                    <a:lnTo>
                      <a:pt x="1734" y="3030"/>
                    </a:lnTo>
                    <a:lnTo>
                      <a:pt x="1723" y="3014"/>
                    </a:lnTo>
                    <a:lnTo>
                      <a:pt x="1713" y="3002"/>
                    </a:lnTo>
                    <a:lnTo>
                      <a:pt x="1703" y="2991"/>
                    </a:lnTo>
                    <a:lnTo>
                      <a:pt x="1691" y="2980"/>
                    </a:lnTo>
                    <a:lnTo>
                      <a:pt x="1678" y="2968"/>
                    </a:lnTo>
                    <a:lnTo>
                      <a:pt x="1666" y="2957"/>
                    </a:lnTo>
                    <a:lnTo>
                      <a:pt x="1655" y="2949"/>
                    </a:lnTo>
                    <a:lnTo>
                      <a:pt x="1639" y="2941"/>
                    </a:lnTo>
                    <a:lnTo>
                      <a:pt x="1618" y="2932"/>
                    </a:lnTo>
                    <a:lnTo>
                      <a:pt x="1598" y="2922"/>
                    </a:lnTo>
                    <a:lnTo>
                      <a:pt x="1578" y="2915"/>
                    </a:lnTo>
                    <a:lnTo>
                      <a:pt x="1560" y="2910"/>
                    </a:lnTo>
                    <a:lnTo>
                      <a:pt x="1544" y="2906"/>
                    </a:lnTo>
                    <a:lnTo>
                      <a:pt x="1525" y="2902"/>
                    </a:lnTo>
                    <a:lnTo>
                      <a:pt x="1505" y="2899"/>
                    </a:lnTo>
                    <a:lnTo>
                      <a:pt x="1485" y="2898"/>
                    </a:lnTo>
                    <a:lnTo>
                      <a:pt x="1470" y="2898"/>
                    </a:lnTo>
                    <a:lnTo>
                      <a:pt x="1455" y="2899"/>
                    </a:lnTo>
                    <a:lnTo>
                      <a:pt x="1438" y="2902"/>
                    </a:lnTo>
                    <a:lnTo>
                      <a:pt x="1420" y="2906"/>
                    </a:lnTo>
                    <a:lnTo>
                      <a:pt x="1407" y="2911"/>
                    </a:lnTo>
                    <a:lnTo>
                      <a:pt x="1399" y="2915"/>
                    </a:lnTo>
                    <a:lnTo>
                      <a:pt x="1389" y="2923"/>
                    </a:lnTo>
                    <a:lnTo>
                      <a:pt x="1381" y="2930"/>
                    </a:lnTo>
                    <a:lnTo>
                      <a:pt x="1373" y="2934"/>
                    </a:lnTo>
                    <a:lnTo>
                      <a:pt x="1362" y="2934"/>
                    </a:lnTo>
                    <a:lnTo>
                      <a:pt x="1349" y="2932"/>
                    </a:lnTo>
                    <a:lnTo>
                      <a:pt x="1335" y="2927"/>
                    </a:lnTo>
                    <a:lnTo>
                      <a:pt x="1323" y="2923"/>
                    </a:lnTo>
                    <a:lnTo>
                      <a:pt x="1314" y="2921"/>
                    </a:lnTo>
                    <a:lnTo>
                      <a:pt x="1303" y="2914"/>
                    </a:lnTo>
                    <a:lnTo>
                      <a:pt x="1292" y="2906"/>
                    </a:lnTo>
                    <a:lnTo>
                      <a:pt x="1281" y="2899"/>
                    </a:lnTo>
                    <a:lnTo>
                      <a:pt x="1271" y="2895"/>
                    </a:lnTo>
                    <a:lnTo>
                      <a:pt x="1261" y="2894"/>
                    </a:lnTo>
                    <a:lnTo>
                      <a:pt x="1250" y="2896"/>
                    </a:lnTo>
                    <a:lnTo>
                      <a:pt x="1238" y="2899"/>
                    </a:lnTo>
                    <a:lnTo>
                      <a:pt x="1230" y="2903"/>
                    </a:lnTo>
                    <a:lnTo>
                      <a:pt x="1221" y="2909"/>
                    </a:lnTo>
                    <a:lnTo>
                      <a:pt x="1210" y="2919"/>
                    </a:lnTo>
                    <a:lnTo>
                      <a:pt x="1201" y="2929"/>
                    </a:lnTo>
                    <a:lnTo>
                      <a:pt x="1192" y="2938"/>
                    </a:lnTo>
                    <a:lnTo>
                      <a:pt x="1184" y="2946"/>
                    </a:lnTo>
                    <a:lnTo>
                      <a:pt x="1174" y="2957"/>
                    </a:lnTo>
                    <a:lnTo>
                      <a:pt x="1166" y="2967"/>
                    </a:lnTo>
                    <a:lnTo>
                      <a:pt x="1155" y="2971"/>
                    </a:lnTo>
                    <a:lnTo>
                      <a:pt x="1143" y="2976"/>
                    </a:lnTo>
                    <a:lnTo>
                      <a:pt x="1133" y="2979"/>
                    </a:lnTo>
                    <a:lnTo>
                      <a:pt x="1121" y="2977"/>
                    </a:lnTo>
                    <a:lnTo>
                      <a:pt x="1108" y="2975"/>
                    </a:lnTo>
                    <a:lnTo>
                      <a:pt x="1094" y="2972"/>
                    </a:lnTo>
                    <a:lnTo>
                      <a:pt x="1083" y="2968"/>
                    </a:lnTo>
                    <a:lnTo>
                      <a:pt x="1074" y="2963"/>
                    </a:lnTo>
                    <a:lnTo>
                      <a:pt x="1062" y="2956"/>
                    </a:lnTo>
                    <a:lnTo>
                      <a:pt x="1050" y="2949"/>
                    </a:lnTo>
                    <a:lnTo>
                      <a:pt x="1040" y="2946"/>
                    </a:lnTo>
                    <a:lnTo>
                      <a:pt x="1029" y="2946"/>
                    </a:lnTo>
                    <a:lnTo>
                      <a:pt x="1017" y="2950"/>
                    </a:lnTo>
                    <a:lnTo>
                      <a:pt x="1008" y="2957"/>
                    </a:lnTo>
                    <a:lnTo>
                      <a:pt x="1001" y="2967"/>
                    </a:lnTo>
                    <a:lnTo>
                      <a:pt x="996" y="2981"/>
                    </a:lnTo>
                    <a:lnTo>
                      <a:pt x="990" y="2996"/>
                    </a:lnTo>
                    <a:lnTo>
                      <a:pt x="985" y="3007"/>
                    </a:lnTo>
                    <a:lnTo>
                      <a:pt x="976" y="3018"/>
                    </a:lnTo>
                    <a:lnTo>
                      <a:pt x="965" y="3029"/>
                    </a:lnTo>
                    <a:lnTo>
                      <a:pt x="955" y="3038"/>
                    </a:lnTo>
                    <a:lnTo>
                      <a:pt x="945" y="3045"/>
                    </a:lnTo>
                    <a:lnTo>
                      <a:pt x="932" y="3053"/>
                    </a:lnTo>
                    <a:lnTo>
                      <a:pt x="920" y="3061"/>
                    </a:lnTo>
                    <a:lnTo>
                      <a:pt x="912" y="3070"/>
                    </a:lnTo>
                    <a:lnTo>
                      <a:pt x="908" y="3078"/>
                    </a:lnTo>
                    <a:lnTo>
                      <a:pt x="907" y="3089"/>
                    </a:lnTo>
                    <a:lnTo>
                      <a:pt x="907" y="3100"/>
                    </a:lnTo>
                    <a:lnTo>
                      <a:pt x="907" y="3109"/>
                    </a:lnTo>
                    <a:lnTo>
                      <a:pt x="907" y="3121"/>
                    </a:lnTo>
                    <a:lnTo>
                      <a:pt x="907" y="3135"/>
                    </a:lnTo>
                    <a:lnTo>
                      <a:pt x="908" y="3148"/>
                    </a:lnTo>
                    <a:lnTo>
                      <a:pt x="908" y="3161"/>
                    </a:lnTo>
                    <a:lnTo>
                      <a:pt x="904" y="3173"/>
                    </a:lnTo>
                    <a:lnTo>
                      <a:pt x="899" y="3187"/>
                    </a:lnTo>
                    <a:lnTo>
                      <a:pt x="892" y="3201"/>
                    </a:lnTo>
                    <a:lnTo>
                      <a:pt x="885" y="3213"/>
                    </a:lnTo>
                    <a:lnTo>
                      <a:pt x="877" y="3220"/>
                    </a:lnTo>
                    <a:lnTo>
                      <a:pt x="868" y="3227"/>
                    </a:lnTo>
                    <a:lnTo>
                      <a:pt x="857" y="3233"/>
                    </a:lnTo>
                    <a:lnTo>
                      <a:pt x="849" y="3237"/>
                    </a:lnTo>
                    <a:lnTo>
                      <a:pt x="837" y="3241"/>
                    </a:lnTo>
                    <a:lnTo>
                      <a:pt x="822" y="3244"/>
                    </a:lnTo>
                    <a:lnTo>
                      <a:pt x="807" y="3247"/>
                    </a:lnTo>
                    <a:lnTo>
                      <a:pt x="795" y="3248"/>
                    </a:lnTo>
                    <a:lnTo>
                      <a:pt x="772" y="3251"/>
                    </a:lnTo>
                    <a:lnTo>
                      <a:pt x="745" y="3252"/>
                    </a:lnTo>
                    <a:lnTo>
                      <a:pt x="717" y="3253"/>
                    </a:lnTo>
                    <a:lnTo>
                      <a:pt x="690" y="3255"/>
                    </a:lnTo>
                    <a:lnTo>
                      <a:pt x="667" y="3256"/>
                    </a:lnTo>
                    <a:lnTo>
                      <a:pt x="647" y="3256"/>
                    </a:lnTo>
                    <a:lnTo>
                      <a:pt x="621" y="3256"/>
                    </a:lnTo>
                    <a:lnTo>
                      <a:pt x="596" y="3256"/>
                    </a:lnTo>
                    <a:lnTo>
                      <a:pt x="571" y="3256"/>
                    </a:lnTo>
                    <a:lnTo>
                      <a:pt x="551" y="3256"/>
                    </a:lnTo>
                    <a:lnTo>
                      <a:pt x="527" y="3256"/>
                    </a:lnTo>
                    <a:lnTo>
                      <a:pt x="496" y="3256"/>
                    </a:lnTo>
                    <a:lnTo>
                      <a:pt x="465" y="3258"/>
                    </a:lnTo>
                    <a:lnTo>
                      <a:pt x="435" y="3258"/>
                    </a:lnTo>
                    <a:lnTo>
                      <a:pt x="411" y="3258"/>
                    </a:lnTo>
                    <a:lnTo>
                      <a:pt x="401" y="3259"/>
                    </a:lnTo>
                    <a:lnTo>
                      <a:pt x="389" y="3260"/>
                    </a:lnTo>
                    <a:lnTo>
                      <a:pt x="379" y="3262"/>
                    </a:lnTo>
                    <a:lnTo>
                      <a:pt x="370" y="3259"/>
                    </a:lnTo>
                    <a:lnTo>
                      <a:pt x="362" y="3251"/>
                    </a:lnTo>
                    <a:lnTo>
                      <a:pt x="356" y="3239"/>
                    </a:lnTo>
                    <a:lnTo>
                      <a:pt x="352" y="3224"/>
                    </a:lnTo>
                    <a:lnTo>
                      <a:pt x="346" y="3210"/>
                    </a:lnTo>
                    <a:lnTo>
                      <a:pt x="343" y="3198"/>
                    </a:lnTo>
                    <a:lnTo>
                      <a:pt x="339" y="3186"/>
                    </a:lnTo>
                    <a:lnTo>
                      <a:pt x="337" y="3170"/>
                    </a:lnTo>
                    <a:lnTo>
                      <a:pt x="333" y="3154"/>
                    </a:lnTo>
                    <a:lnTo>
                      <a:pt x="329" y="3142"/>
                    </a:lnTo>
                    <a:lnTo>
                      <a:pt x="322" y="3128"/>
                    </a:lnTo>
                    <a:lnTo>
                      <a:pt x="314" y="3113"/>
                    </a:lnTo>
                    <a:lnTo>
                      <a:pt x="303" y="3099"/>
                    </a:lnTo>
                    <a:lnTo>
                      <a:pt x="294" y="3088"/>
                    </a:lnTo>
                    <a:lnTo>
                      <a:pt x="286" y="3081"/>
                    </a:lnTo>
                    <a:lnTo>
                      <a:pt x="276" y="3073"/>
                    </a:lnTo>
                    <a:lnTo>
                      <a:pt x="265" y="3068"/>
                    </a:lnTo>
                    <a:lnTo>
                      <a:pt x="255" y="3064"/>
                    </a:lnTo>
                    <a:lnTo>
                      <a:pt x="246" y="3062"/>
                    </a:lnTo>
                    <a:lnTo>
                      <a:pt x="237" y="3064"/>
                    </a:lnTo>
                    <a:lnTo>
                      <a:pt x="228" y="3066"/>
                    </a:lnTo>
                    <a:lnTo>
                      <a:pt x="218" y="3073"/>
                    </a:lnTo>
                    <a:lnTo>
                      <a:pt x="209" y="3082"/>
                    </a:lnTo>
                    <a:lnTo>
                      <a:pt x="199" y="3090"/>
                    </a:lnTo>
                    <a:lnTo>
                      <a:pt x="197" y="3093"/>
                    </a:lnTo>
                    <a:lnTo>
                      <a:pt x="194" y="3097"/>
                    </a:lnTo>
                    <a:lnTo>
                      <a:pt x="191" y="3101"/>
                    </a:lnTo>
                    <a:lnTo>
                      <a:pt x="187" y="3104"/>
                    </a:lnTo>
                    <a:lnTo>
                      <a:pt x="184" y="3107"/>
                    </a:lnTo>
                    <a:lnTo>
                      <a:pt x="178" y="3105"/>
                    </a:lnTo>
                    <a:lnTo>
                      <a:pt x="170" y="3103"/>
                    </a:lnTo>
                    <a:lnTo>
                      <a:pt x="162" y="3100"/>
                    </a:lnTo>
                    <a:lnTo>
                      <a:pt x="155" y="3096"/>
                    </a:lnTo>
                    <a:lnTo>
                      <a:pt x="143" y="3089"/>
                    </a:lnTo>
                    <a:lnTo>
                      <a:pt x="129" y="3080"/>
                    </a:lnTo>
                    <a:lnTo>
                      <a:pt x="117" y="3070"/>
                    </a:lnTo>
                    <a:lnTo>
                      <a:pt x="106" y="3061"/>
                    </a:lnTo>
                    <a:lnTo>
                      <a:pt x="94" y="3050"/>
                    </a:lnTo>
                    <a:lnTo>
                      <a:pt x="79" y="3035"/>
                    </a:lnTo>
                    <a:lnTo>
                      <a:pt x="65" y="3020"/>
                    </a:lnTo>
                    <a:lnTo>
                      <a:pt x="50" y="3006"/>
                    </a:lnTo>
                    <a:lnTo>
                      <a:pt x="39" y="2992"/>
                    </a:lnTo>
                    <a:lnTo>
                      <a:pt x="34" y="2983"/>
                    </a:lnTo>
                    <a:lnTo>
                      <a:pt x="27" y="2972"/>
                    </a:lnTo>
                    <a:lnTo>
                      <a:pt x="20" y="2960"/>
                    </a:lnTo>
                    <a:lnTo>
                      <a:pt x="15" y="2950"/>
                    </a:lnTo>
                    <a:lnTo>
                      <a:pt x="12" y="2945"/>
                    </a:lnTo>
                    <a:lnTo>
                      <a:pt x="9" y="2940"/>
                    </a:lnTo>
                    <a:lnTo>
                      <a:pt x="8" y="2933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sp>
            <p:nvSpPr>
              <p:cNvPr id="126" name="Limburg">
                <a:extLst>
                  <a:ext uri="{FF2B5EF4-FFF2-40B4-BE49-F238E27FC236}">
                    <a16:creationId xmlns:a16="http://schemas.microsoft.com/office/drawing/2014/main" id="{64780E64-259C-BACA-BEEB-EAAE0D22F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6058" y="4144548"/>
                <a:ext cx="751537" cy="1973649"/>
              </a:xfrm>
              <a:custGeom>
                <a:avLst/>
                <a:gdLst>
                  <a:gd name="T0" fmla="*/ 749 w 1629"/>
                  <a:gd name="T1" fmla="*/ 39 h 4276"/>
                  <a:gd name="T2" fmla="*/ 918 w 1629"/>
                  <a:gd name="T3" fmla="*/ 186 h 4276"/>
                  <a:gd name="T4" fmla="*/ 1123 w 1629"/>
                  <a:gd name="T5" fmla="*/ 273 h 4276"/>
                  <a:gd name="T6" fmla="*/ 1116 w 1629"/>
                  <a:gd name="T7" fmla="*/ 467 h 4276"/>
                  <a:gd name="T8" fmla="*/ 1306 w 1629"/>
                  <a:gd name="T9" fmla="*/ 621 h 4276"/>
                  <a:gd name="T10" fmla="*/ 1366 w 1629"/>
                  <a:gd name="T11" fmla="*/ 846 h 4276"/>
                  <a:gd name="T12" fmla="*/ 1561 w 1629"/>
                  <a:gd name="T13" fmla="*/ 1117 h 4276"/>
                  <a:gd name="T14" fmla="*/ 1582 w 1629"/>
                  <a:gd name="T15" fmla="*/ 1449 h 4276"/>
                  <a:gd name="T16" fmla="*/ 1605 w 1629"/>
                  <a:gd name="T17" fmla="*/ 1610 h 4276"/>
                  <a:gd name="T18" fmla="*/ 1597 w 1629"/>
                  <a:gd name="T19" fmla="*/ 1759 h 4276"/>
                  <a:gd name="T20" fmla="*/ 1468 w 1629"/>
                  <a:gd name="T21" fmla="*/ 1907 h 4276"/>
                  <a:gd name="T22" fmla="*/ 1292 w 1629"/>
                  <a:gd name="T23" fmla="*/ 2177 h 4276"/>
                  <a:gd name="T24" fmla="*/ 1237 w 1629"/>
                  <a:gd name="T25" fmla="*/ 2352 h 4276"/>
                  <a:gd name="T26" fmla="*/ 1306 w 1629"/>
                  <a:gd name="T27" fmla="*/ 2526 h 4276"/>
                  <a:gd name="T28" fmla="*/ 1492 w 1629"/>
                  <a:gd name="T29" fmla="*/ 2476 h 4276"/>
                  <a:gd name="T30" fmla="*/ 1462 w 1629"/>
                  <a:gd name="T31" fmla="*/ 2604 h 4276"/>
                  <a:gd name="T32" fmla="*/ 1272 w 1629"/>
                  <a:gd name="T33" fmla="*/ 2712 h 4276"/>
                  <a:gd name="T34" fmla="*/ 1044 w 1629"/>
                  <a:gd name="T35" fmla="*/ 2881 h 4276"/>
                  <a:gd name="T36" fmla="*/ 889 w 1629"/>
                  <a:gd name="T37" fmla="*/ 3077 h 4276"/>
                  <a:gd name="T38" fmla="*/ 786 w 1629"/>
                  <a:gd name="T39" fmla="*/ 3000 h 4276"/>
                  <a:gd name="T40" fmla="*/ 695 w 1629"/>
                  <a:gd name="T41" fmla="*/ 3090 h 4276"/>
                  <a:gd name="T42" fmla="*/ 791 w 1629"/>
                  <a:gd name="T43" fmla="*/ 3286 h 4276"/>
                  <a:gd name="T44" fmla="*/ 857 w 1629"/>
                  <a:gd name="T45" fmla="*/ 3342 h 4276"/>
                  <a:gd name="T46" fmla="*/ 1044 w 1629"/>
                  <a:gd name="T47" fmla="*/ 3295 h 4276"/>
                  <a:gd name="T48" fmla="*/ 1097 w 1629"/>
                  <a:gd name="T49" fmla="*/ 3383 h 4276"/>
                  <a:gd name="T50" fmla="*/ 1154 w 1629"/>
                  <a:gd name="T51" fmla="*/ 3544 h 4276"/>
                  <a:gd name="T52" fmla="*/ 1255 w 1629"/>
                  <a:gd name="T53" fmla="*/ 3710 h 4276"/>
                  <a:gd name="T54" fmla="*/ 1252 w 1629"/>
                  <a:gd name="T55" fmla="*/ 3861 h 4276"/>
                  <a:gd name="T56" fmla="*/ 1108 w 1629"/>
                  <a:gd name="T57" fmla="*/ 3893 h 4276"/>
                  <a:gd name="T58" fmla="*/ 1086 w 1629"/>
                  <a:gd name="T59" fmla="*/ 4060 h 4276"/>
                  <a:gd name="T60" fmla="*/ 1030 w 1629"/>
                  <a:gd name="T61" fmla="*/ 4117 h 4276"/>
                  <a:gd name="T62" fmla="*/ 1141 w 1629"/>
                  <a:gd name="T63" fmla="*/ 4214 h 4276"/>
                  <a:gd name="T64" fmla="*/ 957 w 1629"/>
                  <a:gd name="T65" fmla="*/ 4234 h 4276"/>
                  <a:gd name="T66" fmla="*/ 786 w 1629"/>
                  <a:gd name="T67" fmla="*/ 4242 h 4276"/>
                  <a:gd name="T68" fmla="*/ 666 w 1629"/>
                  <a:gd name="T69" fmla="*/ 4226 h 4276"/>
                  <a:gd name="T70" fmla="*/ 496 w 1629"/>
                  <a:gd name="T71" fmla="*/ 4199 h 4276"/>
                  <a:gd name="T72" fmla="*/ 376 w 1629"/>
                  <a:gd name="T73" fmla="*/ 4259 h 4276"/>
                  <a:gd name="T74" fmla="*/ 240 w 1629"/>
                  <a:gd name="T75" fmla="*/ 4206 h 4276"/>
                  <a:gd name="T76" fmla="*/ 199 w 1629"/>
                  <a:gd name="T77" fmla="*/ 4016 h 4276"/>
                  <a:gd name="T78" fmla="*/ 127 w 1629"/>
                  <a:gd name="T79" fmla="*/ 3789 h 4276"/>
                  <a:gd name="T80" fmla="*/ 234 w 1629"/>
                  <a:gd name="T81" fmla="*/ 3667 h 4276"/>
                  <a:gd name="T82" fmla="*/ 377 w 1629"/>
                  <a:gd name="T83" fmla="*/ 3544 h 4276"/>
                  <a:gd name="T84" fmla="*/ 346 w 1629"/>
                  <a:gd name="T85" fmla="*/ 3426 h 4276"/>
                  <a:gd name="T86" fmla="*/ 450 w 1629"/>
                  <a:gd name="T87" fmla="*/ 3232 h 4276"/>
                  <a:gd name="T88" fmla="*/ 425 w 1629"/>
                  <a:gd name="T89" fmla="*/ 3066 h 4276"/>
                  <a:gd name="T90" fmla="*/ 519 w 1629"/>
                  <a:gd name="T91" fmla="*/ 2904 h 4276"/>
                  <a:gd name="T92" fmla="*/ 561 w 1629"/>
                  <a:gd name="T93" fmla="*/ 2724 h 4276"/>
                  <a:gd name="T94" fmla="*/ 548 w 1629"/>
                  <a:gd name="T95" fmla="*/ 2558 h 4276"/>
                  <a:gd name="T96" fmla="*/ 426 w 1629"/>
                  <a:gd name="T97" fmla="*/ 2496 h 4276"/>
                  <a:gd name="T98" fmla="*/ 191 w 1629"/>
                  <a:gd name="T99" fmla="*/ 2495 h 4276"/>
                  <a:gd name="T100" fmla="*/ 4 w 1629"/>
                  <a:gd name="T101" fmla="*/ 2367 h 4276"/>
                  <a:gd name="T102" fmla="*/ 121 w 1629"/>
                  <a:gd name="T103" fmla="*/ 2012 h 4276"/>
                  <a:gd name="T104" fmla="*/ 563 w 1629"/>
                  <a:gd name="T105" fmla="*/ 1855 h 4276"/>
                  <a:gd name="T106" fmla="*/ 818 w 1629"/>
                  <a:gd name="T107" fmla="*/ 1608 h 4276"/>
                  <a:gd name="T108" fmla="*/ 681 w 1629"/>
                  <a:gd name="T109" fmla="*/ 1406 h 4276"/>
                  <a:gd name="T110" fmla="*/ 610 w 1629"/>
                  <a:gd name="T111" fmla="*/ 1034 h 4276"/>
                  <a:gd name="T112" fmla="*/ 755 w 1629"/>
                  <a:gd name="T113" fmla="*/ 927 h 4276"/>
                  <a:gd name="T114" fmla="*/ 1001 w 1629"/>
                  <a:gd name="T115" fmla="*/ 898 h 4276"/>
                  <a:gd name="T116" fmla="*/ 1147 w 1629"/>
                  <a:gd name="T117" fmla="*/ 859 h 4276"/>
                  <a:gd name="T118" fmla="*/ 1026 w 1629"/>
                  <a:gd name="T119" fmla="*/ 644 h 4276"/>
                  <a:gd name="T120" fmla="*/ 923 w 1629"/>
                  <a:gd name="T121" fmla="*/ 474 h 4276"/>
                  <a:gd name="T122" fmla="*/ 833 w 1629"/>
                  <a:gd name="T123" fmla="*/ 294 h 4276"/>
                  <a:gd name="T124" fmla="*/ 672 w 1629"/>
                  <a:gd name="T125" fmla="*/ 125 h 4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29" h="4276">
                    <a:moveTo>
                      <a:pt x="648" y="90"/>
                    </a:moveTo>
                    <a:lnTo>
                      <a:pt x="647" y="85"/>
                    </a:lnTo>
                    <a:lnTo>
                      <a:pt x="647" y="79"/>
                    </a:lnTo>
                    <a:lnTo>
                      <a:pt x="647" y="75"/>
                    </a:lnTo>
                    <a:lnTo>
                      <a:pt x="648" y="63"/>
                    </a:lnTo>
                    <a:lnTo>
                      <a:pt x="650" y="50"/>
                    </a:lnTo>
                    <a:lnTo>
                      <a:pt x="654" y="36"/>
                    </a:lnTo>
                    <a:lnTo>
                      <a:pt x="658" y="25"/>
                    </a:lnTo>
                    <a:lnTo>
                      <a:pt x="664" y="17"/>
                    </a:lnTo>
                    <a:lnTo>
                      <a:pt x="672" y="9"/>
                    </a:lnTo>
                    <a:lnTo>
                      <a:pt x="682" y="3"/>
                    </a:lnTo>
                    <a:lnTo>
                      <a:pt x="691" y="0"/>
                    </a:lnTo>
                    <a:lnTo>
                      <a:pt x="698" y="1"/>
                    </a:lnTo>
                    <a:lnTo>
                      <a:pt x="706" y="4"/>
                    </a:lnTo>
                    <a:lnTo>
                      <a:pt x="714" y="8"/>
                    </a:lnTo>
                    <a:lnTo>
                      <a:pt x="720" y="12"/>
                    </a:lnTo>
                    <a:lnTo>
                      <a:pt x="730" y="19"/>
                    </a:lnTo>
                    <a:lnTo>
                      <a:pt x="741" y="30"/>
                    </a:lnTo>
                    <a:lnTo>
                      <a:pt x="749" y="39"/>
                    </a:lnTo>
                    <a:lnTo>
                      <a:pt x="757" y="54"/>
                    </a:lnTo>
                    <a:lnTo>
                      <a:pt x="765" y="74"/>
                    </a:lnTo>
                    <a:lnTo>
                      <a:pt x="772" y="94"/>
                    </a:lnTo>
                    <a:lnTo>
                      <a:pt x="779" y="112"/>
                    </a:lnTo>
                    <a:lnTo>
                      <a:pt x="784" y="122"/>
                    </a:lnTo>
                    <a:lnTo>
                      <a:pt x="791" y="135"/>
                    </a:lnTo>
                    <a:lnTo>
                      <a:pt x="799" y="148"/>
                    </a:lnTo>
                    <a:lnTo>
                      <a:pt x="807" y="156"/>
                    </a:lnTo>
                    <a:lnTo>
                      <a:pt x="818" y="163"/>
                    </a:lnTo>
                    <a:lnTo>
                      <a:pt x="831" y="168"/>
                    </a:lnTo>
                    <a:lnTo>
                      <a:pt x="848" y="172"/>
                    </a:lnTo>
                    <a:lnTo>
                      <a:pt x="862" y="175"/>
                    </a:lnTo>
                    <a:lnTo>
                      <a:pt x="876" y="175"/>
                    </a:lnTo>
                    <a:lnTo>
                      <a:pt x="885" y="174"/>
                    </a:lnTo>
                    <a:lnTo>
                      <a:pt x="898" y="171"/>
                    </a:lnTo>
                    <a:lnTo>
                      <a:pt x="902" y="175"/>
                    </a:lnTo>
                    <a:lnTo>
                      <a:pt x="904" y="179"/>
                    </a:lnTo>
                    <a:lnTo>
                      <a:pt x="908" y="182"/>
                    </a:lnTo>
                    <a:lnTo>
                      <a:pt x="918" y="186"/>
                    </a:lnTo>
                    <a:lnTo>
                      <a:pt x="933" y="188"/>
                    </a:lnTo>
                    <a:lnTo>
                      <a:pt x="946" y="190"/>
                    </a:lnTo>
                    <a:lnTo>
                      <a:pt x="958" y="190"/>
                    </a:lnTo>
                    <a:lnTo>
                      <a:pt x="966" y="188"/>
                    </a:lnTo>
                    <a:lnTo>
                      <a:pt x="976" y="184"/>
                    </a:lnTo>
                    <a:lnTo>
                      <a:pt x="985" y="180"/>
                    </a:lnTo>
                    <a:lnTo>
                      <a:pt x="993" y="179"/>
                    </a:lnTo>
                    <a:lnTo>
                      <a:pt x="1004" y="183"/>
                    </a:lnTo>
                    <a:lnTo>
                      <a:pt x="1017" y="191"/>
                    </a:lnTo>
                    <a:lnTo>
                      <a:pt x="1030" y="201"/>
                    </a:lnTo>
                    <a:lnTo>
                      <a:pt x="1042" y="209"/>
                    </a:lnTo>
                    <a:lnTo>
                      <a:pt x="1052" y="217"/>
                    </a:lnTo>
                    <a:lnTo>
                      <a:pt x="1065" y="222"/>
                    </a:lnTo>
                    <a:lnTo>
                      <a:pt x="1079" y="229"/>
                    </a:lnTo>
                    <a:lnTo>
                      <a:pt x="1096" y="236"/>
                    </a:lnTo>
                    <a:lnTo>
                      <a:pt x="1109" y="244"/>
                    </a:lnTo>
                    <a:lnTo>
                      <a:pt x="1119" y="252"/>
                    </a:lnTo>
                    <a:lnTo>
                      <a:pt x="1121" y="261"/>
                    </a:lnTo>
                    <a:lnTo>
                      <a:pt x="1123" y="273"/>
                    </a:lnTo>
                    <a:lnTo>
                      <a:pt x="1123" y="285"/>
                    </a:lnTo>
                    <a:lnTo>
                      <a:pt x="1121" y="295"/>
                    </a:lnTo>
                    <a:lnTo>
                      <a:pt x="1114" y="302"/>
                    </a:lnTo>
                    <a:lnTo>
                      <a:pt x="1105" y="308"/>
                    </a:lnTo>
                    <a:lnTo>
                      <a:pt x="1094" y="314"/>
                    </a:lnTo>
                    <a:lnTo>
                      <a:pt x="1083" y="319"/>
                    </a:lnTo>
                    <a:lnTo>
                      <a:pt x="1078" y="326"/>
                    </a:lnTo>
                    <a:lnTo>
                      <a:pt x="1078" y="334"/>
                    </a:lnTo>
                    <a:lnTo>
                      <a:pt x="1079" y="345"/>
                    </a:lnTo>
                    <a:lnTo>
                      <a:pt x="1082" y="356"/>
                    </a:lnTo>
                    <a:lnTo>
                      <a:pt x="1085" y="365"/>
                    </a:lnTo>
                    <a:lnTo>
                      <a:pt x="1085" y="376"/>
                    </a:lnTo>
                    <a:lnTo>
                      <a:pt x="1085" y="391"/>
                    </a:lnTo>
                    <a:lnTo>
                      <a:pt x="1083" y="405"/>
                    </a:lnTo>
                    <a:lnTo>
                      <a:pt x="1086" y="416"/>
                    </a:lnTo>
                    <a:lnTo>
                      <a:pt x="1090" y="430"/>
                    </a:lnTo>
                    <a:lnTo>
                      <a:pt x="1098" y="443"/>
                    </a:lnTo>
                    <a:lnTo>
                      <a:pt x="1106" y="457"/>
                    </a:lnTo>
                    <a:lnTo>
                      <a:pt x="1116" y="467"/>
                    </a:lnTo>
                    <a:lnTo>
                      <a:pt x="1125" y="473"/>
                    </a:lnTo>
                    <a:lnTo>
                      <a:pt x="1137" y="479"/>
                    </a:lnTo>
                    <a:lnTo>
                      <a:pt x="1151" y="484"/>
                    </a:lnTo>
                    <a:lnTo>
                      <a:pt x="1163" y="488"/>
                    </a:lnTo>
                    <a:lnTo>
                      <a:pt x="1179" y="490"/>
                    </a:lnTo>
                    <a:lnTo>
                      <a:pt x="1198" y="492"/>
                    </a:lnTo>
                    <a:lnTo>
                      <a:pt x="1218" y="493"/>
                    </a:lnTo>
                    <a:lnTo>
                      <a:pt x="1237" y="494"/>
                    </a:lnTo>
                    <a:lnTo>
                      <a:pt x="1253" y="500"/>
                    </a:lnTo>
                    <a:lnTo>
                      <a:pt x="1265" y="506"/>
                    </a:lnTo>
                    <a:lnTo>
                      <a:pt x="1279" y="517"/>
                    </a:lnTo>
                    <a:lnTo>
                      <a:pt x="1292" y="529"/>
                    </a:lnTo>
                    <a:lnTo>
                      <a:pt x="1305" y="543"/>
                    </a:lnTo>
                    <a:lnTo>
                      <a:pt x="1313" y="555"/>
                    </a:lnTo>
                    <a:lnTo>
                      <a:pt x="1314" y="567"/>
                    </a:lnTo>
                    <a:lnTo>
                      <a:pt x="1314" y="583"/>
                    </a:lnTo>
                    <a:lnTo>
                      <a:pt x="1313" y="599"/>
                    </a:lnTo>
                    <a:lnTo>
                      <a:pt x="1310" y="611"/>
                    </a:lnTo>
                    <a:lnTo>
                      <a:pt x="1306" y="621"/>
                    </a:lnTo>
                    <a:lnTo>
                      <a:pt x="1300" y="630"/>
                    </a:lnTo>
                    <a:lnTo>
                      <a:pt x="1294" y="641"/>
                    </a:lnTo>
                    <a:lnTo>
                      <a:pt x="1290" y="649"/>
                    </a:lnTo>
                    <a:lnTo>
                      <a:pt x="1284" y="660"/>
                    </a:lnTo>
                    <a:lnTo>
                      <a:pt x="1279" y="675"/>
                    </a:lnTo>
                    <a:lnTo>
                      <a:pt x="1274" y="690"/>
                    </a:lnTo>
                    <a:lnTo>
                      <a:pt x="1268" y="703"/>
                    </a:lnTo>
                    <a:lnTo>
                      <a:pt x="1267" y="715"/>
                    </a:lnTo>
                    <a:lnTo>
                      <a:pt x="1269" y="730"/>
                    </a:lnTo>
                    <a:lnTo>
                      <a:pt x="1274" y="748"/>
                    </a:lnTo>
                    <a:lnTo>
                      <a:pt x="1280" y="765"/>
                    </a:lnTo>
                    <a:lnTo>
                      <a:pt x="1287" y="779"/>
                    </a:lnTo>
                    <a:lnTo>
                      <a:pt x="1296" y="789"/>
                    </a:lnTo>
                    <a:lnTo>
                      <a:pt x="1309" y="803"/>
                    </a:lnTo>
                    <a:lnTo>
                      <a:pt x="1322" y="814"/>
                    </a:lnTo>
                    <a:lnTo>
                      <a:pt x="1334" y="823"/>
                    </a:lnTo>
                    <a:lnTo>
                      <a:pt x="1342" y="830"/>
                    </a:lnTo>
                    <a:lnTo>
                      <a:pt x="1354" y="838"/>
                    </a:lnTo>
                    <a:lnTo>
                      <a:pt x="1366" y="846"/>
                    </a:lnTo>
                    <a:lnTo>
                      <a:pt x="1375" y="853"/>
                    </a:lnTo>
                    <a:lnTo>
                      <a:pt x="1385" y="866"/>
                    </a:lnTo>
                    <a:lnTo>
                      <a:pt x="1396" y="882"/>
                    </a:lnTo>
                    <a:lnTo>
                      <a:pt x="1408" y="900"/>
                    </a:lnTo>
                    <a:lnTo>
                      <a:pt x="1418" y="912"/>
                    </a:lnTo>
                    <a:lnTo>
                      <a:pt x="1428" y="923"/>
                    </a:lnTo>
                    <a:lnTo>
                      <a:pt x="1442" y="936"/>
                    </a:lnTo>
                    <a:lnTo>
                      <a:pt x="1457" y="948"/>
                    </a:lnTo>
                    <a:lnTo>
                      <a:pt x="1472" y="960"/>
                    </a:lnTo>
                    <a:lnTo>
                      <a:pt x="1482" y="971"/>
                    </a:lnTo>
                    <a:lnTo>
                      <a:pt x="1492" y="983"/>
                    </a:lnTo>
                    <a:lnTo>
                      <a:pt x="1503" y="998"/>
                    </a:lnTo>
                    <a:lnTo>
                      <a:pt x="1513" y="1014"/>
                    </a:lnTo>
                    <a:lnTo>
                      <a:pt x="1521" y="1028"/>
                    </a:lnTo>
                    <a:lnTo>
                      <a:pt x="1530" y="1043"/>
                    </a:lnTo>
                    <a:lnTo>
                      <a:pt x="1540" y="1063"/>
                    </a:lnTo>
                    <a:lnTo>
                      <a:pt x="1548" y="1082"/>
                    </a:lnTo>
                    <a:lnTo>
                      <a:pt x="1555" y="1098"/>
                    </a:lnTo>
                    <a:lnTo>
                      <a:pt x="1561" y="1117"/>
                    </a:lnTo>
                    <a:lnTo>
                      <a:pt x="1565" y="1138"/>
                    </a:lnTo>
                    <a:lnTo>
                      <a:pt x="1567" y="1161"/>
                    </a:lnTo>
                    <a:lnTo>
                      <a:pt x="1571" y="1179"/>
                    </a:lnTo>
                    <a:lnTo>
                      <a:pt x="1577" y="1195"/>
                    </a:lnTo>
                    <a:lnTo>
                      <a:pt x="1583" y="1214"/>
                    </a:lnTo>
                    <a:lnTo>
                      <a:pt x="1592" y="1234"/>
                    </a:lnTo>
                    <a:lnTo>
                      <a:pt x="1598" y="1254"/>
                    </a:lnTo>
                    <a:lnTo>
                      <a:pt x="1602" y="1270"/>
                    </a:lnTo>
                    <a:lnTo>
                      <a:pt x="1602" y="1286"/>
                    </a:lnTo>
                    <a:lnTo>
                      <a:pt x="1601" y="1307"/>
                    </a:lnTo>
                    <a:lnTo>
                      <a:pt x="1598" y="1327"/>
                    </a:lnTo>
                    <a:lnTo>
                      <a:pt x="1597" y="1344"/>
                    </a:lnTo>
                    <a:lnTo>
                      <a:pt x="1594" y="1356"/>
                    </a:lnTo>
                    <a:lnTo>
                      <a:pt x="1592" y="1373"/>
                    </a:lnTo>
                    <a:lnTo>
                      <a:pt x="1589" y="1387"/>
                    </a:lnTo>
                    <a:lnTo>
                      <a:pt x="1588" y="1400"/>
                    </a:lnTo>
                    <a:lnTo>
                      <a:pt x="1585" y="1414"/>
                    </a:lnTo>
                    <a:lnTo>
                      <a:pt x="1583" y="1432"/>
                    </a:lnTo>
                    <a:lnTo>
                      <a:pt x="1582" y="1449"/>
                    </a:lnTo>
                    <a:lnTo>
                      <a:pt x="1581" y="1467"/>
                    </a:lnTo>
                    <a:lnTo>
                      <a:pt x="1577" y="1480"/>
                    </a:lnTo>
                    <a:lnTo>
                      <a:pt x="1571" y="1491"/>
                    </a:lnTo>
                    <a:lnTo>
                      <a:pt x="1563" y="1502"/>
                    </a:lnTo>
                    <a:lnTo>
                      <a:pt x="1554" y="1513"/>
                    </a:lnTo>
                    <a:lnTo>
                      <a:pt x="1546" y="1525"/>
                    </a:lnTo>
                    <a:lnTo>
                      <a:pt x="1543" y="1534"/>
                    </a:lnTo>
                    <a:lnTo>
                      <a:pt x="1544" y="1545"/>
                    </a:lnTo>
                    <a:lnTo>
                      <a:pt x="1548" y="1559"/>
                    </a:lnTo>
                    <a:lnTo>
                      <a:pt x="1554" y="1569"/>
                    </a:lnTo>
                    <a:lnTo>
                      <a:pt x="1562" y="1576"/>
                    </a:lnTo>
                    <a:lnTo>
                      <a:pt x="1567" y="1575"/>
                    </a:lnTo>
                    <a:lnTo>
                      <a:pt x="1575" y="1571"/>
                    </a:lnTo>
                    <a:lnTo>
                      <a:pt x="1582" y="1567"/>
                    </a:lnTo>
                    <a:lnTo>
                      <a:pt x="1588" y="1565"/>
                    </a:lnTo>
                    <a:lnTo>
                      <a:pt x="1596" y="1572"/>
                    </a:lnTo>
                    <a:lnTo>
                      <a:pt x="1601" y="1584"/>
                    </a:lnTo>
                    <a:lnTo>
                      <a:pt x="1604" y="1598"/>
                    </a:lnTo>
                    <a:lnTo>
                      <a:pt x="1605" y="1610"/>
                    </a:lnTo>
                    <a:lnTo>
                      <a:pt x="1604" y="1612"/>
                    </a:lnTo>
                    <a:lnTo>
                      <a:pt x="1602" y="1616"/>
                    </a:lnTo>
                    <a:lnTo>
                      <a:pt x="1600" y="1619"/>
                    </a:lnTo>
                    <a:lnTo>
                      <a:pt x="1597" y="1623"/>
                    </a:lnTo>
                    <a:lnTo>
                      <a:pt x="1594" y="1627"/>
                    </a:lnTo>
                    <a:lnTo>
                      <a:pt x="1593" y="1630"/>
                    </a:lnTo>
                    <a:lnTo>
                      <a:pt x="1593" y="1639"/>
                    </a:lnTo>
                    <a:lnTo>
                      <a:pt x="1596" y="1650"/>
                    </a:lnTo>
                    <a:lnTo>
                      <a:pt x="1600" y="1658"/>
                    </a:lnTo>
                    <a:lnTo>
                      <a:pt x="1606" y="1668"/>
                    </a:lnTo>
                    <a:lnTo>
                      <a:pt x="1616" y="1677"/>
                    </a:lnTo>
                    <a:lnTo>
                      <a:pt x="1624" y="1686"/>
                    </a:lnTo>
                    <a:lnTo>
                      <a:pt x="1629" y="1696"/>
                    </a:lnTo>
                    <a:lnTo>
                      <a:pt x="1629" y="1705"/>
                    </a:lnTo>
                    <a:lnTo>
                      <a:pt x="1627" y="1719"/>
                    </a:lnTo>
                    <a:lnTo>
                      <a:pt x="1623" y="1731"/>
                    </a:lnTo>
                    <a:lnTo>
                      <a:pt x="1617" y="1740"/>
                    </a:lnTo>
                    <a:lnTo>
                      <a:pt x="1609" y="1750"/>
                    </a:lnTo>
                    <a:lnTo>
                      <a:pt x="1597" y="1759"/>
                    </a:lnTo>
                    <a:lnTo>
                      <a:pt x="1588" y="1769"/>
                    </a:lnTo>
                    <a:lnTo>
                      <a:pt x="1581" y="1774"/>
                    </a:lnTo>
                    <a:lnTo>
                      <a:pt x="1571" y="1782"/>
                    </a:lnTo>
                    <a:lnTo>
                      <a:pt x="1562" y="1789"/>
                    </a:lnTo>
                    <a:lnTo>
                      <a:pt x="1557" y="1797"/>
                    </a:lnTo>
                    <a:lnTo>
                      <a:pt x="1555" y="1806"/>
                    </a:lnTo>
                    <a:lnTo>
                      <a:pt x="1555" y="1817"/>
                    </a:lnTo>
                    <a:lnTo>
                      <a:pt x="1557" y="1829"/>
                    </a:lnTo>
                    <a:lnTo>
                      <a:pt x="1555" y="1841"/>
                    </a:lnTo>
                    <a:lnTo>
                      <a:pt x="1552" y="1849"/>
                    </a:lnTo>
                    <a:lnTo>
                      <a:pt x="1546" y="1854"/>
                    </a:lnTo>
                    <a:lnTo>
                      <a:pt x="1534" y="1856"/>
                    </a:lnTo>
                    <a:lnTo>
                      <a:pt x="1521" y="1858"/>
                    </a:lnTo>
                    <a:lnTo>
                      <a:pt x="1511" y="1859"/>
                    </a:lnTo>
                    <a:lnTo>
                      <a:pt x="1501" y="1863"/>
                    </a:lnTo>
                    <a:lnTo>
                      <a:pt x="1492" y="1871"/>
                    </a:lnTo>
                    <a:lnTo>
                      <a:pt x="1482" y="1883"/>
                    </a:lnTo>
                    <a:lnTo>
                      <a:pt x="1474" y="1897"/>
                    </a:lnTo>
                    <a:lnTo>
                      <a:pt x="1468" y="1907"/>
                    </a:lnTo>
                    <a:lnTo>
                      <a:pt x="1461" y="1918"/>
                    </a:lnTo>
                    <a:lnTo>
                      <a:pt x="1453" y="1930"/>
                    </a:lnTo>
                    <a:lnTo>
                      <a:pt x="1446" y="1944"/>
                    </a:lnTo>
                    <a:lnTo>
                      <a:pt x="1439" y="1955"/>
                    </a:lnTo>
                    <a:lnTo>
                      <a:pt x="1431" y="1972"/>
                    </a:lnTo>
                    <a:lnTo>
                      <a:pt x="1422" y="1992"/>
                    </a:lnTo>
                    <a:lnTo>
                      <a:pt x="1412" y="2014"/>
                    </a:lnTo>
                    <a:lnTo>
                      <a:pt x="1404" y="2030"/>
                    </a:lnTo>
                    <a:lnTo>
                      <a:pt x="1396" y="2039"/>
                    </a:lnTo>
                    <a:lnTo>
                      <a:pt x="1388" y="2049"/>
                    </a:lnTo>
                    <a:lnTo>
                      <a:pt x="1379" y="2058"/>
                    </a:lnTo>
                    <a:lnTo>
                      <a:pt x="1372" y="2068"/>
                    </a:lnTo>
                    <a:lnTo>
                      <a:pt x="1361" y="2084"/>
                    </a:lnTo>
                    <a:lnTo>
                      <a:pt x="1349" y="2104"/>
                    </a:lnTo>
                    <a:lnTo>
                      <a:pt x="1338" y="2124"/>
                    </a:lnTo>
                    <a:lnTo>
                      <a:pt x="1327" y="2140"/>
                    </a:lnTo>
                    <a:lnTo>
                      <a:pt x="1318" y="2151"/>
                    </a:lnTo>
                    <a:lnTo>
                      <a:pt x="1306" y="2165"/>
                    </a:lnTo>
                    <a:lnTo>
                      <a:pt x="1292" y="2177"/>
                    </a:lnTo>
                    <a:lnTo>
                      <a:pt x="1282" y="2186"/>
                    </a:lnTo>
                    <a:lnTo>
                      <a:pt x="1269" y="2194"/>
                    </a:lnTo>
                    <a:lnTo>
                      <a:pt x="1255" y="2204"/>
                    </a:lnTo>
                    <a:lnTo>
                      <a:pt x="1244" y="2213"/>
                    </a:lnTo>
                    <a:lnTo>
                      <a:pt x="1238" y="2221"/>
                    </a:lnTo>
                    <a:lnTo>
                      <a:pt x="1233" y="2232"/>
                    </a:lnTo>
                    <a:lnTo>
                      <a:pt x="1229" y="2243"/>
                    </a:lnTo>
                    <a:lnTo>
                      <a:pt x="1229" y="2252"/>
                    </a:lnTo>
                    <a:lnTo>
                      <a:pt x="1232" y="2259"/>
                    </a:lnTo>
                    <a:lnTo>
                      <a:pt x="1240" y="2266"/>
                    </a:lnTo>
                    <a:lnTo>
                      <a:pt x="1248" y="2272"/>
                    </a:lnTo>
                    <a:lnTo>
                      <a:pt x="1253" y="2279"/>
                    </a:lnTo>
                    <a:lnTo>
                      <a:pt x="1256" y="2289"/>
                    </a:lnTo>
                    <a:lnTo>
                      <a:pt x="1259" y="2301"/>
                    </a:lnTo>
                    <a:lnTo>
                      <a:pt x="1259" y="2312"/>
                    </a:lnTo>
                    <a:lnTo>
                      <a:pt x="1256" y="2321"/>
                    </a:lnTo>
                    <a:lnTo>
                      <a:pt x="1249" y="2332"/>
                    </a:lnTo>
                    <a:lnTo>
                      <a:pt x="1243" y="2343"/>
                    </a:lnTo>
                    <a:lnTo>
                      <a:pt x="1237" y="2352"/>
                    </a:lnTo>
                    <a:lnTo>
                      <a:pt x="1229" y="2361"/>
                    </a:lnTo>
                    <a:lnTo>
                      <a:pt x="1221" y="2374"/>
                    </a:lnTo>
                    <a:lnTo>
                      <a:pt x="1213" y="2386"/>
                    </a:lnTo>
                    <a:lnTo>
                      <a:pt x="1209" y="2396"/>
                    </a:lnTo>
                    <a:lnTo>
                      <a:pt x="1209" y="2406"/>
                    </a:lnTo>
                    <a:lnTo>
                      <a:pt x="1212" y="2418"/>
                    </a:lnTo>
                    <a:lnTo>
                      <a:pt x="1216" y="2431"/>
                    </a:lnTo>
                    <a:lnTo>
                      <a:pt x="1220" y="2444"/>
                    </a:lnTo>
                    <a:lnTo>
                      <a:pt x="1224" y="2453"/>
                    </a:lnTo>
                    <a:lnTo>
                      <a:pt x="1228" y="2464"/>
                    </a:lnTo>
                    <a:lnTo>
                      <a:pt x="1232" y="2477"/>
                    </a:lnTo>
                    <a:lnTo>
                      <a:pt x="1238" y="2491"/>
                    </a:lnTo>
                    <a:lnTo>
                      <a:pt x="1244" y="2500"/>
                    </a:lnTo>
                    <a:lnTo>
                      <a:pt x="1251" y="2507"/>
                    </a:lnTo>
                    <a:lnTo>
                      <a:pt x="1260" y="2515"/>
                    </a:lnTo>
                    <a:lnTo>
                      <a:pt x="1269" y="2522"/>
                    </a:lnTo>
                    <a:lnTo>
                      <a:pt x="1279" y="2526"/>
                    </a:lnTo>
                    <a:lnTo>
                      <a:pt x="1291" y="2527"/>
                    </a:lnTo>
                    <a:lnTo>
                      <a:pt x="1306" y="2526"/>
                    </a:lnTo>
                    <a:lnTo>
                      <a:pt x="1318" y="2523"/>
                    </a:lnTo>
                    <a:lnTo>
                      <a:pt x="1327" y="2519"/>
                    </a:lnTo>
                    <a:lnTo>
                      <a:pt x="1340" y="2511"/>
                    </a:lnTo>
                    <a:lnTo>
                      <a:pt x="1350" y="2503"/>
                    </a:lnTo>
                    <a:lnTo>
                      <a:pt x="1360" y="2495"/>
                    </a:lnTo>
                    <a:lnTo>
                      <a:pt x="1365" y="2487"/>
                    </a:lnTo>
                    <a:lnTo>
                      <a:pt x="1371" y="2476"/>
                    </a:lnTo>
                    <a:lnTo>
                      <a:pt x="1377" y="2468"/>
                    </a:lnTo>
                    <a:lnTo>
                      <a:pt x="1385" y="2460"/>
                    </a:lnTo>
                    <a:lnTo>
                      <a:pt x="1396" y="2450"/>
                    </a:lnTo>
                    <a:lnTo>
                      <a:pt x="1408" y="2444"/>
                    </a:lnTo>
                    <a:lnTo>
                      <a:pt x="1420" y="2440"/>
                    </a:lnTo>
                    <a:lnTo>
                      <a:pt x="1433" y="2438"/>
                    </a:lnTo>
                    <a:lnTo>
                      <a:pt x="1449" y="2441"/>
                    </a:lnTo>
                    <a:lnTo>
                      <a:pt x="1465" y="2445"/>
                    </a:lnTo>
                    <a:lnTo>
                      <a:pt x="1477" y="2450"/>
                    </a:lnTo>
                    <a:lnTo>
                      <a:pt x="1482" y="2457"/>
                    </a:lnTo>
                    <a:lnTo>
                      <a:pt x="1488" y="2466"/>
                    </a:lnTo>
                    <a:lnTo>
                      <a:pt x="1492" y="2476"/>
                    </a:lnTo>
                    <a:lnTo>
                      <a:pt x="1492" y="2485"/>
                    </a:lnTo>
                    <a:lnTo>
                      <a:pt x="1486" y="2492"/>
                    </a:lnTo>
                    <a:lnTo>
                      <a:pt x="1477" y="2497"/>
                    </a:lnTo>
                    <a:lnTo>
                      <a:pt x="1466" y="2503"/>
                    </a:lnTo>
                    <a:lnTo>
                      <a:pt x="1455" y="2510"/>
                    </a:lnTo>
                    <a:lnTo>
                      <a:pt x="1450" y="2515"/>
                    </a:lnTo>
                    <a:lnTo>
                      <a:pt x="1447" y="2523"/>
                    </a:lnTo>
                    <a:lnTo>
                      <a:pt x="1446" y="2532"/>
                    </a:lnTo>
                    <a:lnTo>
                      <a:pt x="1447" y="2542"/>
                    </a:lnTo>
                    <a:lnTo>
                      <a:pt x="1450" y="2550"/>
                    </a:lnTo>
                    <a:lnTo>
                      <a:pt x="1454" y="2553"/>
                    </a:lnTo>
                    <a:lnTo>
                      <a:pt x="1462" y="2555"/>
                    </a:lnTo>
                    <a:lnTo>
                      <a:pt x="1470" y="2557"/>
                    </a:lnTo>
                    <a:lnTo>
                      <a:pt x="1477" y="2559"/>
                    </a:lnTo>
                    <a:lnTo>
                      <a:pt x="1481" y="2563"/>
                    </a:lnTo>
                    <a:lnTo>
                      <a:pt x="1481" y="2572"/>
                    </a:lnTo>
                    <a:lnTo>
                      <a:pt x="1477" y="2582"/>
                    </a:lnTo>
                    <a:lnTo>
                      <a:pt x="1470" y="2593"/>
                    </a:lnTo>
                    <a:lnTo>
                      <a:pt x="1462" y="2604"/>
                    </a:lnTo>
                    <a:lnTo>
                      <a:pt x="1455" y="2611"/>
                    </a:lnTo>
                    <a:lnTo>
                      <a:pt x="1445" y="2617"/>
                    </a:lnTo>
                    <a:lnTo>
                      <a:pt x="1431" y="2623"/>
                    </a:lnTo>
                    <a:lnTo>
                      <a:pt x="1416" y="2628"/>
                    </a:lnTo>
                    <a:lnTo>
                      <a:pt x="1406" y="2634"/>
                    </a:lnTo>
                    <a:lnTo>
                      <a:pt x="1396" y="2639"/>
                    </a:lnTo>
                    <a:lnTo>
                      <a:pt x="1385" y="2648"/>
                    </a:lnTo>
                    <a:lnTo>
                      <a:pt x="1375" y="2656"/>
                    </a:lnTo>
                    <a:lnTo>
                      <a:pt x="1365" y="2662"/>
                    </a:lnTo>
                    <a:lnTo>
                      <a:pt x="1356" y="2663"/>
                    </a:lnTo>
                    <a:lnTo>
                      <a:pt x="1346" y="2664"/>
                    </a:lnTo>
                    <a:lnTo>
                      <a:pt x="1335" y="2664"/>
                    </a:lnTo>
                    <a:lnTo>
                      <a:pt x="1326" y="2666"/>
                    </a:lnTo>
                    <a:lnTo>
                      <a:pt x="1315" y="2669"/>
                    </a:lnTo>
                    <a:lnTo>
                      <a:pt x="1303" y="2674"/>
                    </a:lnTo>
                    <a:lnTo>
                      <a:pt x="1291" y="2681"/>
                    </a:lnTo>
                    <a:lnTo>
                      <a:pt x="1283" y="2687"/>
                    </a:lnTo>
                    <a:lnTo>
                      <a:pt x="1278" y="2698"/>
                    </a:lnTo>
                    <a:lnTo>
                      <a:pt x="1272" y="2712"/>
                    </a:lnTo>
                    <a:lnTo>
                      <a:pt x="1269" y="2725"/>
                    </a:lnTo>
                    <a:lnTo>
                      <a:pt x="1265" y="2736"/>
                    </a:lnTo>
                    <a:lnTo>
                      <a:pt x="1257" y="2748"/>
                    </a:lnTo>
                    <a:lnTo>
                      <a:pt x="1248" y="2763"/>
                    </a:lnTo>
                    <a:lnTo>
                      <a:pt x="1237" y="2776"/>
                    </a:lnTo>
                    <a:lnTo>
                      <a:pt x="1228" y="2787"/>
                    </a:lnTo>
                    <a:lnTo>
                      <a:pt x="1214" y="2797"/>
                    </a:lnTo>
                    <a:lnTo>
                      <a:pt x="1198" y="2806"/>
                    </a:lnTo>
                    <a:lnTo>
                      <a:pt x="1179" y="2814"/>
                    </a:lnTo>
                    <a:lnTo>
                      <a:pt x="1162" y="2823"/>
                    </a:lnTo>
                    <a:lnTo>
                      <a:pt x="1148" y="2830"/>
                    </a:lnTo>
                    <a:lnTo>
                      <a:pt x="1136" y="2836"/>
                    </a:lnTo>
                    <a:lnTo>
                      <a:pt x="1121" y="2841"/>
                    </a:lnTo>
                    <a:lnTo>
                      <a:pt x="1106" y="2846"/>
                    </a:lnTo>
                    <a:lnTo>
                      <a:pt x="1094" y="2852"/>
                    </a:lnTo>
                    <a:lnTo>
                      <a:pt x="1082" y="2858"/>
                    </a:lnTo>
                    <a:lnTo>
                      <a:pt x="1066" y="2867"/>
                    </a:lnTo>
                    <a:lnTo>
                      <a:pt x="1054" y="2873"/>
                    </a:lnTo>
                    <a:lnTo>
                      <a:pt x="1044" y="2881"/>
                    </a:lnTo>
                    <a:lnTo>
                      <a:pt x="1034" y="2889"/>
                    </a:lnTo>
                    <a:lnTo>
                      <a:pt x="1026" y="2899"/>
                    </a:lnTo>
                    <a:lnTo>
                      <a:pt x="1020" y="2912"/>
                    </a:lnTo>
                    <a:lnTo>
                      <a:pt x="1015" y="2930"/>
                    </a:lnTo>
                    <a:lnTo>
                      <a:pt x="1011" y="2947"/>
                    </a:lnTo>
                    <a:lnTo>
                      <a:pt x="1008" y="2962"/>
                    </a:lnTo>
                    <a:lnTo>
                      <a:pt x="1003" y="2977"/>
                    </a:lnTo>
                    <a:lnTo>
                      <a:pt x="997" y="2993"/>
                    </a:lnTo>
                    <a:lnTo>
                      <a:pt x="991" y="3009"/>
                    </a:lnTo>
                    <a:lnTo>
                      <a:pt x="984" y="3021"/>
                    </a:lnTo>
                    <a:lnTo>
                      <a:pt x="973" y="3034"/>
                    </a:lnTo>
                    <a:lnTo>
                      <a:pt x="958" y="3047"/>
                    </a:lnTo>
                    <a:lnTo>
                      <a:pt x="943" y="3059"/>
                    </a:lnTo>
                    <a:lnTo>
                      <a:pt x="930" y="3067"/>
                    </a:lnTo>
                    <a:lnTo>
                      <a:pt x="923" y="3071"/>
                    </a:lnTo>
                    <a:lnTo>
                      <a:pt x="915" y="3075"/>
                    </a:lnTo>
                    <a:lnTo>
                      <a:pt x="907" y="3078"/>
                    </a:lnTo>
                    <a:lnTo>
                      <a:pt x="900" y="3079"/>
                    </a:lnTo>
                    <a:lnTo>
                      <a:pt x="889" y="3077"/>
                    </a:lnTo>
                    <a:lnTo>
                      <a:pt x="879" y="3070"/>
                    </a:lnTo>
                    <a:lnTo>
                      <a:pt x="869" y="3062"/>
                    </a:lnTo>
                    <a:lnTo>
                      <a:pt x="862" y="3054"/>
                    </a:lnTo>
                    <a:lnTo>
                      <a:pt x="861" y="3047"/>
                    </a:lnTo>
                    <a:lnTo>
                      <a:pt x="860" y="3039"/>
                    </a:lnTo>
                    <a:lnTo>
                      <a:pt x="860" y="3031"/>
                    </a:lnTo>
                    <a:lnTo>
                      <a:pt x="858" y="3024"/>
                    </a:lnTo>
                    <a:lnTo>
                      <a:pt x="852" y="3012"/>
                    </a:lnTo>
                    <a:lnTo>
                      <a:pt x="842" y="2999"/>
                    </a:lnTo>
                    <a:lnTo>
                      <a:pt x="831" y="2985"/>
                    </a:lnTo>
                    <a:lnTo>
                      <a:pt x="822" y="2977"/>
                    </a:lnTo>
                    <a:lnTo>
                      <a:pt x="814" y="2974"/>
                    </a:lnTo>
                    <a:lnTo>
                      <a:pt x="805" y="2970"/>
                    </a:lnTo>
                    <a:lnTo>
                      <a:pt x="796" y="2970"/>
                    </a:lnTo>
                    <a:lnTo>
                      <a:pt x="790" y="2972"/>
                    </a:lnTo>
                    <a:lnTo>
                      <a:pt x="786" y="2977"/>
                    </a:lnTo>
                    <a:lnTo>
                      <a:pt x="786" y="2984"/>
                    </a:lnTo>
                    <a:lnTo>
                      <a:pt x="786" y="2992"/>
                    </a:lnTo>
                    <a:lnTo>
                      <a:pt x="786" y="3000"/>
                    </a:lnTo>
                    <a:lnTo>
                      <a:pt x="784" y="3005"/>
                    </a:lnTo>
                    <a:lnTo>
                      <a:pt x="779" y="3013"/>
                    </a:lnTo>
                    <a:lnTo>
                      <a:pt x="771" y="3023"/>
                    </a:lnTo>
                    <a:lnTo>
                      <a:pt x="763" y="3030"/>
                    </a:lnTo>
                    <a:lnTo>
                      <a:pt x="755" y="3035"/>
                    </a:lnTo>
                    <a:lnTo>
                      <a:pt x="748" y="3035"/>
                    </a:lnTo>
                    <a:lnTo>
                      <a:pt x="740" y="3034"/>
                    </a:lnTo>
                    <a:lnTo>
                      <a:pt x="733" y="3032"/>
                    </a:lnTo>
                    <a:lnTo>
                      <a:pt x="722" y="3034"/>
                    </a:lnTo>
                    <a:lnTo>
                      <a:pt x="712" y="3036"/>
                    </a:lnTo>
                    <a:lnTo>
                      <a:pt x="699" y="3039"/>
                    </a:lnTo>
                    <a:lnTo>
                      <a:pt x="689" y="3043"/>
                    </a:lnTo>
                    <a:lnTo>
                      <a:pt x="682" y="3048"/>
                    </a:lnTo>
                    <a:lnTo>
                      <a:pt x="679" y="3055"/>
                    </a:lnTo>
                    <a:lnTo>
                      <a:pt x="679" y="3063"/>
                    </a:lnTo>
                    <a:lnTo>
                      <a:pt x="681" y="3073"/>
                    </a:lnTo>
                    <a:lnTo>
                      <a:pt x="682" y="3079"/>
                    </a:lnTo>
                    <a:lnTo>
                      <a:pt x="687" y="3085"/>
                    </a:lnTo>
                    <a:lnTo>
                      <a:pt x="695" y="3090"/>
                    </a:lnTo>
                    <a:lnTo>
                      <a:pt x="703" y="3094"/>
                    </a:lnTo>
                    <a:lnTo>
                      <a:pt x="709" y="3100"/>
                    </a:lnTo>
                    <a:lnTo>
                      <a:pt x="712" y="3108"/>
                    </a:lnTo>
                    <a:lnTo>
                      <a:pt x="712" y="3117"/>
                    </a:lnTo>
                    <a:lnTo>
                      <a:pt x="712" y="3127"/>
                    </a:lnTo>
                    <a:lnTo>
                      <a:pt x="712" y="3135"/>
                    </a:lnTo>
                    <a:lnTo>
                      <a:pt x="714" y="3145"/>
                    </a:lnTo>
                    <a:lnTo>
                      <a:pt x="720" y="3158"/>
                    </a:lnTo>
                    <a:lnTo>
                      <a:pt x="725" y="3171"/>
                    </a:lnTo>
                    <a:lnTo>
                      <a:pt x="730" y="3180"/>
                    </a:lnTo>
                    <a:lnTo>
                      <a:pt x="739" y="3191"/>
                    </a:lnTo>
                    <a:lnTo>
                      <a:pt x="751" y="3202"/>
                    </a:lnTo>
                    <a:lnTo>
                      <a:pt x="760" y="3211"/>
                    </a:lnTo>
                    <a:lnTo>
                      <a:pt x="767" y="3222"/>
                    </a:lnTo>
                    <a:lnTo>
                      <a:pt x="776" y="3236"/>
                    </a:lnTo>
                    <a:lnTo>
                      <a:pt x="783" y="3249"/>
                    </a:lnTo>
                    <a:lnTo>
                      <a:pt x="788" y="3261"/>
                    </a:lnTo>
                    <a:lnTo>
                      <a:pt x="790" y="3272"/>
                    </a:lnTo>
                    <a:lnTo>
                      <a:pt x="791" y="3286"/>
                    </a:lnTo>
                    <a:lnTo>
                      <a:pt x="790" y="3299"/>
                    </a:lnTo>
                    <a:lnTo>
                      <a:pt x="787" y="3310"/>
                    </a:lnTo>
                    <a:lnTo>
                      <a:pt x="784" y="3314"/>
                    </a:lnTo>
                    <a:lnTo>
                      <a:pt x="782" y="3317"/>
                    </a:lnTo>
                    <a:lnTo>
                      <a:pt x="778" y="3321"/>
                    </a:lnTo>
                    <a:lnTo>
                      <a:pt x="774" y="3323"/>
                    </a:lnTo>
                    <a:lnTo>
                      <a:pt x="769" y="3326"/>
                    </a:lnTo>
                    <a:lnTo>
                      <a:pt x="768" y="3330"/>
                    </a:lnTo>
                    <a:lnTo>
                      <a:pt x="769" y="3337"/>
                    </a:lnTo>
                    <a:lnTo>
                      <a:pt x="775" y="3343"/>
                    </a:lnTo>
                    <a:lnTo>
                      <a:pt x="780" y="3350"/>
                    </a:lnTo>
                    <a:lnTo>
                      <a:pt x="787" y="3354"/>
                    </a:lnTo>
                    <a:lnTo>
                      <a:pt x="796" y="3358"/>
                    </a:lnTo>
                    <a:lnTo>
                      <a:pt x="811" y="3362"/>
                    </a:lnTo>
                    <a:lnTo>
                      <a:pt x="822" y="3362"/>
                    </a:lnTo>
                    <a:lnTo>
                      <a:pt x="830" y="3360"/>
                    </a:lnTo>
                    <a:lnTo>
                      <a:pt x="840" y="3354"/>
                    </a:lnTo>
                    <a:lnTo>
                      <a:pt x="849" y="3347"/>
                    </a:lnTo>
                    <a:lnTo>
                      <a:pt x="857" y="3342"/>
                    </a:lnTo>
                    <a:lnTo>
                      <a:pt x="862" y="3335"/>
                    </a:lnTo>
                    <a:lnTo>
                      <a:pt x="869" y="3325"/>
                    </a:lnTo>
                    <a:lnTo>
                      <a:pt x="876" y="3318"/>
                    </a:lnTo>
                    <a:lnTo>
                      <a:pt x="887" y="3315"/>
                    </a:lnTo>
                    <a:lnTo>
                      <a:pt x="902" y="3314"/>
                    </a:lnTo>
                    <a:lnTo>
                      <a:pt x="915" y="3314"/>
                    </a:lnTo>
                    <a:lnTo>
                      <a:pt x="927" y="3315"/>
                    </a:lnTo>
                    <a:lnTo>
                      <a:pt x="939" y="3319"/>
                    </a:lnTo>
                    <a:lnTo>
                      <a:pt x="953" y="3326"/>
                    </a:lnTo>
                    <a:lnTo>
                      <a:pt x="966" y="3333"/>
                    </a:lnTo>
                    <a:lnTo>
                      <a:pt x="978" y="3337"/>
                    </a:lnTo>
                    <a:lnTo>
                      <a:pt x="988" y="3335"/>
                    </a:lnTo>
                    <a:lnTo>
                      <a:pt x="997" y="3333"/>
                    </a:lnTo>
                    <a:lnTo>
                      <a:pt x="1008" y="3330"/>
                    </a:lnTo>
                    <a:lnTo>
                      <a:pt x="1016" y="3326"/>
                    </a:lnTo>
                    <a:lnTo>
                      <a:pt x="1022" y="3318"/>
                    </a:lnTo>
                    <a:lnTo>
                      <a:pt x="1028" y="3308"/>
                    </a:lnTo>
                    <a:lnTo>
                      <a:pt x="1035" y="3302"/>
                    </a:lnTo>
                    <a:lnTo>
                      <a:pt x="1044" y="3295"/>
                    </a:lnTo>
                    <a:lnTo>
                      <a:pt x="1058" y="3290"/>
                    </a:lnTo>
                    <a:lnTo>
                      <a:pt x="1069" y="3287"/>
                    </a:lnTo>
                    <a:lnTo>
                      <a:pt x="1078" y="3287"/>
                    </a:lnTo>
                    <a:lnTo>
                      <a:pt x="1089" y="3290"/>
                    </a:lnTo>
                    <a:lnTo>
                      <a:pt x="1101" y="3294"/>
                    </a:lnTo>
                    <a:lnTo>
                      <a:pt x="1110" y="3296"/>
                    </a:lnTo>
                    <a:lnTo>
                      <a:pt x="1120" y="3302"/>
                    </a:lnTo>
                    <a:lnTo>
                      <a:pt x="1132" y="3308"/>
                    </a:lnTo>
                    <a:lnTo>
                      <a:pt x="1143" y="3315"/>
                    </a:lnTo>
                    <a:lnTo>
                      <a:pt x="1152" y="3325"/>
                    </a:lnTo>
                    <a:lnTo>
                      <a:pt x="1156" y="3333"/>
                    </a:lnTo>
                    <a:lnTo>
                      <a:pt x="1155" y="3341"/>
                    </a:lnTo>
                    <a:lnTo>
                      <a:pt x="1148" y="3350"/>
                    </a:lnTo>
                    <a:lnTo>
                      <a:pt x="1140" y="3358"/>
                    </a:lnTo>
                    <a:lnTo>
                      <a:pt x="1133" y="3364"/>
                    </a:lnTo>
                    <a:lnTo>
                      <a:pt x="1125" y="3369"/>
                    </a:lnTo>
                    <a:lnTo>
                      <a:pt x="1114" y="3373"/>
                    </a:lnTo>
                    <a:lnTo>
                      <a:pt x="1105" y="3377"/>
                    </a:lnTo>
                    <a:lnTo>
                      <a:pt x="1097" y="3383"/>
                    </a:lnTo>
                    <a:lnTo>
                      <a:pt x="1092" y="3391"/>
                    </a:lnTo>
                    <a:lnTo>
                      <a:pt x="1086" y="3403"/>
                    </a:lnTo>
                    <a:lnTo>
                      <a:pt x="1083" y="3416"/>
                    </a:lnTo>
                    <a:lnTo>
                      <a:pt x="1083" y="3426"/>
                    </a:lnTo>
                    <a:lnTo>
                      <a:pt x="1088" y="3435"/>
                    </a:lnTo>
                    <a:lnTo>
                      <a:pt x="1097" y="3443"/>
                    </a:lnTo>
                    <a:lnTo>
                      <a:pt x="1105" y="3451"/>
                    </a:lnTo>
                    <a:lnTo>
                      <a:pt x="1110" y="3459"/>
                    </a:lnTo>
                    <a:lnTo>
                      <a:pt x="1116" y="3470"/>
                    </a:lnTo>
                    <a:lnTo>
                      <a:pt x="1120" y="3480"/>
                    </a:lnTo>
                    <a:lnTo>
                      <a:pt x="1120" y="3488"/>
                    </a:lnTo>
                    <a:lnTo>
                      <a:pt x="1117" y="3498"/>
                    </a:lnTo>
                    <a:lnTo>
                      <a:pt x="1114" y="3509"/>
                    </a:lnTo>
                    <a:lnTo>
                      <a:pt x="1116" y="3517"/>
                    </a:lnTo>
                    <a:lnTo>
                      <a:pt x="1120" y="3527"/>
                    </a:lnTo>
                    <a:lnTo>
                      <a:pt x="1128" y="3536"/>
                    </a:lnTo>
                    <a:lnTo>
                      <a:pt x="1136" y="3543"/>
                    </a:lnTo>
                    <a:lnTo>
                      <a:pt x="1144" y="3544"/>
                    </a:lnTo>
                    <a:lnTo>
                      <a:pt x="1154" y="3544"/>
                    </a:lnTo>
                    <a:lnTo>
                      <a:pt x="1163" y="3544"/>
                    </a:lnTo>
                    <a:lnTo>
                      <a:pt x="1172" y="3544"/>
                    </a:lnTo>
                    <a:lnTo>
                      <a:pt x="1185" y="3548"/>
                    </a:lnTo>
                    <a:lnTo>
                      <a:pt x="1198" y="3555"/>
                    </a:lnTo>
                    <a:lnTo>
                      <a:pt x="1212" y="3562"/>
                    </a:lnTo>
                    <a:lnTo>
                      <a:pt x="1224" y="3568"/>
                    </a:lnTo>
                    <a:lnTo>
                      <a:pt x="1233" y="3576"/>
                    </a:lnTo>
                    <a:lnTo>
                      <a:pt x="1245" y="3586"/>
                    </a:lnTo>
                    <a:lnTo>
                      <a:pt x="1256" y="3597"/>
                    </a:lnTo>
                    <a:lnTo>
                      <a:pt x="1264" y="3606"/>
                    </a:lnTo>
                    <a:lnTo>
                      <a:pt x="1268" y="3618"/>
                    </a:lnTo>
                    <a:lnTo>
                      <a:pt x="1269" y="3632"/>
                    </a:lnTo>
                    <a:lnTo>
                      <a:pt x="1271" y="3644"/>
                    </a:lnTo>
                    <a:lnTo>
                      <a:pt x="1271" y="3656"/>
                    </a:lnTo>
                    <a:lnTo>
                      <a:pt x="1269" y="3669"/>
                    </a:lnTo>
                    <a:lnTo>
                      <a:pt x="1268" y="3682"/>
                    </a:lnTo>
                    <a:lnTo>
                      <a:pt x="1267" y="3692"/>
                    </a:lnTo>
                    <a:lnTo>
                      <a:pt x="1261" y="3700"/>
                    </a:lnTo>
                    <a:lnTo>
                      <a:pt x="1255" y="3710"/>
                    </a:lnTo>
                    <a:lnTo>
                      <a:pt x="1249" y="3717"/>
                    </a:lnTo>
                    <a:lnTo>
                      <a:pt x="1247" y="3726"/>
                    </a:lnTo>
                    <a:lnTo>
                      <a:pt x="1245" y="3737"/>
                    </a:lnTo>
                    <a:lnTo>
                      <a:pt x="1248" y="3746"/>
                    </a:lnTo>
                    <a:lnTo>
                      <a:pt x="1253" y="3753"/>
                    </a:lnTo>
                    <a:lnTo>
                      <a:pt x="1264" y="3758"/>
                    </a:lnTo>
                    <a:lnTo>
                      <a:pt x="1275" y="3764"/>
                    </a:lnTo>
                    <a:lnTo>
                      <a:pt x="1282" y="3770"/>
                    </a:lnTo>
                    <a:lnTo>
                      <a:pt x="1283" y="3780"/>
                    </a:lnTo>
                    <a:lnTo>
                      <a:pt x="1282" y="3792"/>
                    </a:lnTo>
                    <a:lnTo>
                      <a:pt x="1280" y="3801"/>
                    </a:lnTo>
                    <a:lnTo>
                      <a:pt x="1272" y="3810"/>
                    </a:lnTo>
                    <a:lnTo>
                      <a:pt x="1263" y="3818"/>
                    </a:lnTo>
                    <a:lnTo>
                      <a:pt x="1256" y="3824"/>
                    </a:lnTo>
                    <a:lnTo>
                      <a:pt x="1256" y="3832"/>
                    </a:lnTo>
                    <a:lnTo>
                      <a:pt x="1257" y="3841"/>
                    </a:lnTo>
                    <a:lnTo>
                      <a:pt x="1260" y="3850"/>
                    </a:lnTo>
                    <a:lnTo>
                      <a:pt x="1259" y="3857"/>
                    </a:lnTo>
                    <a:lnTo>
                      <a:pt x="1252" y="3861"/>
                    </a:lnTo>
                    <a:lnTo>
                      <a:pt x="1241" y="3862"/>
                    </a:lnTo>
                    <a:lnTo>
                      <a:pt x="1232" y="3863"/>
                    </a:lnTo>
                    <a:lnTo>
                      <a:pt x="1224" y="3862"/>
                    </a:lnTo>
                    <a:lnTo>
                      <a:pt x="1217" y="3857"/>
                    </a:lnTo>
                    <a:lnTo>
                      <a:pt x="1213" y="3849"/>
                    </a:lnTo>
                    <a:lnTo>
                      <a:pt x="1207" y="3841"/>
                    </a:lnTo>
                    <a:lnTo>
                      <a:pt x="1202" y="3836"/>
                    </a:lnTo>
                    <a:lnTo>
                      <a:pt x="1194" y="3836"/>
                    </a:lnTo>
                    <a:lnTo>
                      <a:pt x="1185" y="3839"/>
                    </a:lnTo>
                    <a:lnTo>
                      <a:pt x="1175" y="3842"/>
                    </a:lnTo>
                    <a:lnTo>
                      <a:pt x="1170" y="3846"/>
                    </a:lnTo>
                    <a:lnTo>
                      <a:pt x="1163" y="3854"/>
                    </a:lnTo>
                    <a:lnTo>
                      <a:pt x="1158" y="3866"/>
                    </a:lnTo>
                    <a:lnTo>
                      <a:pt x="1152" y="3874"/>
                    </a:lnTo>
                    <a:lnTo>
                      <a:pt x="1144" y="3878"/>
                    </a:lnTo>
                    <a:lnTo>
                      <a:pt x="1133" y="3881"/>
                    </a:lnTo>
                    <a:lnTo>
                      <a:pt x="1123" y="3884"/>
                    </a:lnTo>
                    <a:lnTo>
                      <a:pt x="1113" y="3888"/>
                    </a:lnTo>
                    <a:lnTo>
                      <a:pt x="1108" y="3893"/>
                    </a:lnTo>
                    <a:lnTo>
                      <a:pt x="1104" y="3904"/>
                    </a:lnTo>
                    <a:lnTo>
                      <a:pt x="1105" y="3917"/>
                    </a:lnTo>
                    <a:lnTo>
                      <a:pt x="1108" y="3931"/>
                    </a:lnTo>
                    <a:lnTo>
                      <a:pt x="1112" y="3946"/>
                    </a:lnTo>
                    <a:lnTo>
                      <a:pt x="1116" y="3956"/>
                    </a:lnTo>
                    <a:lnTo>
                      <a:pt x="1120" y="3966"/>
                    </a:lnTo>
                    <a:lnTo>
                      <a:pt x="1128" y="3975"/>
                    </a:lnTo>
                    <a:lnTo>
                      <a:pt x="1136" y="3986"/>
                    </a:lnTo>
                    <a:lnTo>
                      <a:pt x="1140" y="3995"/>
                    </a:lnTo>
                    <a:lnTo>
                      <a:pt x="1141" y="4006"/>
                    </a:lnTo>
                    <a:lnTo>
                      <a:pt x="1143" y="4018"/>
                    </a:lnTo>
                    <a:lnTo>
                      <a:pt x="1141" y="4032"/>
                    </a:lnTo>
                    <a:lnTo>
                      <a:pt x="1139" y="4045"/>
                    </a:lnTo>
                    <a:lnTo>
                      <a:pt x="1135" y="4053"/>
                    </a:lnTo>
                    <a:lnTo>
                      <a:pt x="1127" y="4059"/>
                    </a:lnTo>
                    <a:lnTo>
                      <a:pt x="1116" y="4063"/>
                    </a:lnTo>
                    <a:lnTo>
                      <a:pt x="1106" y="4064"/>
                    </a:lnTo>
                    <a:lnTo>
                      <a:pt x="1097" y="4063"/>
                    </a:lnTo>
                    <a:lnTo>
                      <a:pt x="1086" y="4060"/>
                    </a:lnTo>
                    <a:lnTo>
                      <a:pt x="1077" y="4057"/>
                    </a:lnTo>
                    <a:lnTo>
                      <a:pt x="1067" y="4055"/>
                    </a:lnTo>
                    <a:lnTo>
                      <a:pt x="1055" y="4052"/>
                    </a:lnTo>
                    <a:lnTo>
                      <a:pt x="1039" y="4049"/>
                    </a:lnTo>
                    <a:lnTo>
                      <a:pt x="1024" y="4048"/>
                    </a:lnTo>
                    <a:lnTo>
                      <a:pt x="1012" y="4048"/>
                    </a:lnTo>
                    <a:lnTo>
                      <a:pt x="1003" y="4051"/>
                    </a:lnTo>
                    <a:lnTo>
                      <a:pt x="992" y="4056"/>
                    </a:lnTo>
                    <a:lnTo>
                      <a:pt x="982" y="4063"/>
                    </a:lnTo>
                    <a:lnTo>
                      <a:pt x="977" y="4070"/>
                    </a:lnTo>
                    <a:lnTo>
                      <a:pt x="977" y="4076"/>
                    </a:lnTo>
                    <a:lnTo>
                      <a:pt x="980" y="4086"/>
                    </a:lnTo>
                    <a:lnTo>
                      <a:pt x="984" y="4095"/>
                    </a:lnTo>
                    <a:lnTo>
                      <a:pt x="989" y="4102"/>
                    </a:lnTo>
                    <a:lnTo>
                      <a:pt x="995" y="4107"/>
                    </a:lnTo>
                    <a:lnTo>
                      <a:pt x="1004" y="4113"/>
                    </a:lnTo>
                    <a:lnTo>
                      <a:pt x="1015" y="4115"/>
                    </a:lnTo>
                    <a:lnTo>
                      <a:pt x="1023" y="4118"/>
                    </a:lnTo>
                    <a:lnTo>
                      <a:pt x="1030" y="4117"/>
                    </a:lnTo>
                    <a:lnTo>
                      <a:pt x="1036" y="4113"/>
                    </a:lnTo>
                    <a:lnTo>
                      <a:pt x="1044" y="4110"/>
                    </a:lnTo>
                    <a:lnTo>
                      <a:pt x="1051" y="4109"/>
                    </a:lnTo>
                    <a:lnTo>
                      <a:pt x="1059" y="4113"/>
                    </a:lnTo>
                    <a:lnTo>
                      <a:pt x="1067" y="4119"/>
                    </a:lnTo>
                    <a:lnTo>
                      <a:pt x="1075" y="4127"/>
                    </a:lnTo>
                    <a:lnTo>
                      <a:pt x="1081" y="4136"/>
                    </a:lnTo>
                    <a:lnTo>
                      <a:pt x="1085" y="4145"/>
                    </a:lnTo>
                    <a:lnTo>
                      <a:pt x="1088" y="4158"/>
                    </a:lnTo>
                    <a:lnTo>
                      <a:pt x="1090" y="4172"/>
                    </a:lnTo>
                    <a:lnTo>
                      <a:pt x="1096" y="4180"/>
                    </a:lnTo>
                    <a:lnTo>
                      <a:pt x="1102" y="4184"/>
                    </a:lnTo>
                    <a:lnTo>
                      <a:pt x="1112" y="4185"/>
                    </a:lnTo>
                    <a:lnTo>
                      <a:pt x="1123" y="4187"/>
                    </a:lnTo>
                    <a:lnTo>
                      <a:pt x="1132" y="4188"/>
                    </a:lnTo>
                    <a:lnTo>
                      <a:pt x="1141" y="4191"/>
                    </a:lnTo>
                    <a:lnTo>
                      <a:pt x="1145" y="4195"/>
                    </a:lnTo>
                    <a:lnTo>
                      <a:pt x="1145" y="4203"/>
                    </a:lnTo>
                    <a:lnTo>
                      <a:pt x="1141" y="4214"/>
                    </a:lnTo>
                    <a:lnTo>
                      <a:pt x="1135" y="4223"/>
                    </a:lnTo>
                    <a:lnTo>
                      <a:pt x="1127" y="4233"/>
                    </a:lnTo>
                    <a:lnTo>
                      <a:pt x="1121" y="4239"/>
                    </a:lnTo>
                    <a:lnTo>
                      <a:pt x="1112" y="4247"/>
                    </a:lnTo>
                    <a:lnTo>
                      <a:pt x="1102" y="4257"/>
                    </a:lnTo>
                    <a:lnTo>
                      <a:pt x="1090" y="4266"/>
                    </a:lnTo>
                    <a:lnTo>
                      <a:pt x="1078" y="4273"/>
                    </a:lnTo>
                    <a:lnTo>
                      <a:pt x="1067" y="4276"/>
                    </a:lnTo>
                    <a:lnTo>
                      <a:pt x="1059" y="4274"/>
                    </a:lnTo>
                    <a:lnTo>
                      <a:pt x="1050" y="4269"/>
                    </a:lnTo>
                    <a:lnTo>
                      <a:pt x="1042" y="4264"/>
                    </a:lnTo>
                    <a:lnTo>
                      <a:pt x="1035" y="4258"/>
                    </a:lnTo>
                    <a:lnTo>
                      <a:pt x="1027" y="4251"/>
                    </a:lnTo>
                    <a:lnTo>
                      <a:pt x="1019" y="4242"/>
                    </a:lnTo>
                    <a:lnTo>
                      <a:pt x="1011" y="4234"/>
                    </a:lnTo>
                    <a:lnTo>
                      <a:pt x="1003" y="4229"/>
                    </a:lnTo>
                    <a:lnTo>
                      <a:pt x="991" y="4227"/>
                    </a:lnTo>
                    <a:lnTo>
                      <a:pt x="974" y="4230"/>
                    </a:lnTo>
                    <a:lnTo>
                      <a:pt x="957" y="4234"/>
                    </a:lnTo>
                    <a:lnTo>
                      <a:pt x="941" y="4238"/>
                    </a:lnTo>
                    <a:lnTo>
                      <a:pt x="927" y="4241"/>
                    </a:lnTo>
                    <a:lnTo>
                      <a:pt x="918" y="4241"/>
                    </a:lnTo>
                    <a:lnTo>
                      <a:pt x="907" y="4241"/>
                    </a:lnTo>
                    <a:lnTo>
                      <a:pt x="895" y="4242"/>
                    </a:lnTo>
                    <a:lnTo>
                      <a:pt x="887" y="4243"/>
                    </a:lnTo>
                    <a:lnTo>
                      <a:pt x="877" y="4247"/>
                    </a:lnTo>
                    <a:lnTo>
                      <a:pt x="868" y="4255"/>
                    </a:lnTo>
                    <a:lnTo>
                      <a:pt x="860" y="4262"/>
                    </a:lnTo>
                    <a:lnTo>
                      <a:pt x="852" y="4266"/>
                    </a:lnTo>
                    <a:lnTo>
                      <a:pt x="841" y="4269"/>
                    </a:lnTo>
                    <a:lnTo>
                      <a:pt x="830" y="4272"/>
                    </a:lnTo>
                    <a:lnTo>
                      <a:pt x="818" y="4273"/>
                    </a:lnTo>
                    <a:lnTo>
                      <a:pt x="809" y="4272"/>
                    </a:lnTo>
                    <a:lnTo>
                      <a:pt x="799" y="4269"/>
                    </a:lnTo>
                    <a:lnTo>
                      <a:pt x="790" y="4264"/>
                    </a:lnTo>
                    <a:lnTo>
                      <a:pt x="784" y="4258"/>
                    </a:lnTo>
                    <a:lnTo>
                      <a:pt x="783" y="4251"/>
                    </a:lnTo>
                    <a:lnTo>
                      <a:pt x="786" y="4242"/>
                    </a:lnTo>
                    <a:lnTo>
                      <a:pt x="787" y="4234"/>
                    </a:lnTo>
                    <a:lnTo>
                      <a:pt x="788" y="4226"/>
                    </a:lnTo>
                    <a:lnTo>
                      <a:pt x="786" y="4218"/>
                    </a:lnTo>
                    <a:lnTo>
                      <a:pt x="780" y="4208"/>
                    </a:lnTo>
                    <a:lnTo>
                      <a:pt x="774" y="4200"/>
                    </a:lnTo>
                    <a:lnTo>
                      <a:pt x="768" y="4195"/>
                    </a:lnTo>
                    <a:lnTo>
                      <a:pt x="759" y="4192"/>
                    </a:lnTo>
                    <a:lnTo>
                      <a:pt x="749" y="4193"/>
                    </a:lnTo>
                    <a:lnTo>
                      <a:pt x="741" y="4195"/>
                    </a:lnTo>
                    <a:lnTo>
                      <a:pt x="733" y="4202"/>
                    </a:lnTo>
                    <a:lnTo>
                      <a:pt x="726" y="4211"/>
                    </a:lnTo>
                    <a:lnTo>
                      <a:pt x="721" y="4220"/>
                    </a:lnTo>
                    <a:lnTo>
                      <a:pt x="714" y="4227"/>
                    </a:lnTo>
                    <a:lnTo>
                      <a:pt x="703" y="4231"/>
                    </a:lnTo>
                    <a:lnTo>
                      <a:pt x="691" y="4233"/>
                    </a:lnTo>
                    <a:lnTo>
                      <a:pt x="679" y="4233"/>
                    </a:lnTo>
                    <a:lnTo>
                      <a:pt x="670" y="4231"/>
                    </a:lnTo>
                    <a:lnTo>
                      <a:pt x="667" y="4229"/>
                    </a:lnTo>
                    <a:lnTo>
                      <a:pt x="666" y="4226"/>
                    </a:lnTo>
                    <a:lnTo>
                      <a:pt x="664" y="4222"/>
                    </a:lnTo>
                    <a:lnTo>
                      <a:pt x="663" y="4219"/>
                    </a:lnTo>
                    <a:lnTo>
                      <a:pt x="662" y="4216"/>
                    </a:lnTo>
                    <a:lnTo>
                      <a:pt x="652" y="4212"/>
                    </a:lnTo>
                    <a:lnTo>
                      <a:pt x="639" y="4208"/>
                    </a:lnTo>
                    <a:lnTo>
                      <a:pt x="625" y="4208"/>
                    </a:lnTo>
                    <a:lnTo>
                      <a:pt x="615" y="4208"/>
                    </a:lnTo>
                    <a:lnTo>
                      <a:pt x="605" y="4214"/>
                    </a:lnTo>
                    <a:lnTo>
                      <a:pt x="593" y="4222"/>
                    </a:lnTo>
                    <a:lnTo>
                      <a:pt x="582" y="4230"/>
                    </a:lnTo>
                    <a:lnTo>
                      <a:pt x="571" y="4234"/>
                    </a:lnTo>
                    <a:lnTo>
                      <a:pt x="563" y="4234"/>
                    </a:lnTo>
                    <a:lnTo>
                      <a:pt x="553" y="4233"/>
                    </a:lnTo>
                    <a:lnTo>
                      <a:pt x="542" y="4230"/>
                    </a:lnTo>
                    <a:lnTo>
                      <a:pt x="534" y="4227"/>
                    </a:lnTo>
                    <a:lnTo>
                      <a:pt x="523" y="4222"/>
                    </a:lnTo>
                    <a:lnTo>
                      <a:pt x="512" y="4215"/>
                    </a:lnTo>
                    <a:lnTo>
                      <a:pt x="503" y="4207"/>
                    </a:lnTo>
                    <a:lnTo>
                      <a:pt x="496" y="4199"/>
                    </a:lnTo>
                    <a:lnTo>
                      <a:pt x="493" y="4191"/>
                    </a:lnTo>
                    <a:lnTo>
                      <a:pt x="492" y="4181"/>
                    </a:lnTo>
                    <a:lnTo>
                      <a:pt x="491" y="4172"/>
                    </a:lnTo>
                    <a:lnTo>
                      <a:pt x="488" y="4167"/>
                    </a:lnTo>
                    <a:lnTo>
                      <a:pt x="477" y="4161"/>
                    </a:lnTo>
                    <a:lnTo>
                      <a:pt x="464" y="4157"/>
                    </a:lnTo>
                    <a:lnTo>
                      <a:pt x="450" y="4157"/>
                    </a:lnTo>
                    <a:lnTo>
                      <a:pt x="439" y="4158"/>
                    </a:lnTo>
                    <a:lnTo>
                      <a:pt x="430" y="4165"/>
                    </a:lnTo>
                    <a:lnTo>
                      <a:pt x="422" y="4175"/>
                    </a:lnTo>
                    <a:lnTo>
                      <a:pt x="414" y="4187"/>
                    </a:lnTo>
                    <a:lnTo>
                      <a:pt x="410" y="4196"/>
                    </a:lnTo>
                    <a:lnTo>
                      <a:pt x="407" y="4206"/>
                    </a:lnTo>
                    <a:lnTo>
                      <a:pt x="404" y="4218"/>
                    </a:lnTo>
                    <a:lnTo>
                      <a:pt x="403" y="4231"/>
                    </a:lnTo>
                    <a:lnTo>
                      <a:pt x="402" y="4243"/>
                    </a:lnTo>
                    <a:lnTo>
                      <a:pt x="396" y="4251"/>
                    </a:lnTo>
                    <a:lnTo>
                      <a:pt x="388" y="4257"/>
                    </a:lnTo>
                    <a:lnTo>
                      <a:pt x="376" y="4259"/>
                    </a:lnTo>
                    <a:lnTo>
                      <a:pt x="364" y="4261"/>
                    </a:lnTo>
                    <a:lnTo>
                      <a:pt x="353" y="4259"/>
                    </a:lnTo>
                    <a:lnTo>
                      <a:pt x="345" y="4254"/>
                    </a:lnTo>
                    <a:lnTo>
                      <a:pt x="336" y="4246"/>
                    </a:lnTo>
                    <a:lnTo>
                      <a:pt x="325" y="4238"/>
                    </a:lnTo>
                    <a:lnTo>
                      <a:pt x="317" y="4234"/>
                    </a:lnTo>
                    <a:lnTo>
                      <a:pt x="309" y="4235"/>
                    </a:lnTo>
                    <a:lnTo>
                      <a:pt x="299" y="4241"/>
                    </a:lnTo>
                    <a:lnTo>
                      <a:pt x="290" y="4247"/>
                    </a:lnTo>
                    <a:lnTo>
                      <a:pt x="283" y="4251"/>
                    </a:lnTo>
                    <a:lnTo>
                      <a:pt x="275" y="4254"/>
                    </a:lnTo>
                    <a:lnTo>
                      <a:pt x="265" y="4258"/>
                    </a:lnTo>
                    <a:lnTo>
                      <a:pt x="257" y="4258"/>
                    </a:lnTo>
                    <a:lnTo>
                      <a:pt x="249" y="4251"/>
                    </a:lnTo>
                    <a:lnTo>
                      <a:pt x="244" y="4239"/>
                    </a:lnTo>
                    <a:lnTo>
                      <a:pt x="240" y="4230"/>
                    </a:lnTo>
                    <a:lnTo>
                      <a:pt x="239" y="4222"/>
                    </a:lnTo>
                    <a:lnTo>
                      <a:pt x="240" y="4214"/>
                    </a:lnTo>
                    <a:lnTo>
                      <a:pt x="240" y="4206"/>
                    </a:lnTo>
                    <a:lnTo>
                      <a:pt x="244" y="4195"/>
                    </a:lnTo>
                    <a:lnTo>
                      <a:pt x="249" y="4183"/>
                    </a:lnTo>
                    <a:lnTo>
                      <a:pt x="255" y="4171"/>
                    </a:lnTo>
                    <a:lnTo>
                      <a:pt x="257" y="4160"/>
                    </a:lnTo>
                    <a:lnTo>
                      <a:pt x="256" y="4150"/>
                    </a:lnTo>
                    <a:lnTo>
                      <a:pt x="252" y="4141"/>
                    </a:lnTo>
                    <a:lnTo>
                      <a:pt x="251" y="4132"/>
                    </a:lnTo>
                    <a:lnTo>
                      <a:pt x="251" y="4122"/>
                    </a:lnTo>
                    <a:lnTo>
                      <a:pt x="255" y="4109"/>
                    </a:lnTo>
                    <a:lnTo>
                      <a:pt x="257" y="4096"/>
                    </a:lnTo>
                    <a:lnTo>
                      <a:pt x="259" y="4086"/>
                    </a:lnTo>
                    <a:lnTo>
                      <a:pt x="259" y="4074"/>
                    </a:lnTo>
                    <a:lnTo>
                      <a:pt x="256" y="4060"/>
                    </a:lnTo>
                    <a:lnTo>
                      <a:pt x="252" y="4048"/>
                    </a:lnTo>
                    <a:lnTo>
                      <a:pt x="244" y="4040"/>
                    </a:lnTo>
                    <a:lnTo>
                      <a:pt x="233" y="4030"/>
                    </a:lnTo>
                    <a:lnTo>
                      <a:pt x="220" y="4024"/>
                    </a:lnTo>
                    <a:lnTo>
                      <a:pt x="210" y="4018"/>
                    </a:lnTo>
                    <a:lnTo>
                      <a:pt x="199" y="4016"/>
                    </a:lnTo>
                    <a:lnTo>
                      <a:pt x="187" y="4016"/>
                    </a:lnTo>
                    <a:lnTo>
                      <a:pt x="177" y="4016"/>
                    </a:lnTo>
                    <a:lnTo>
                      <a:pt x="167" y="4013"/>
                    </a:lnTo>
                    <a:lnTo>
                      <a:pt x="159" y="4004"/>
                    </a:lnTo>
                    <a:lnTo>
                      <a:pt x="154" y="3991"/>
                    </a:lnTo>
                    <a:lnTo>
                      <a:pt x="147" y="3977"/>
                    </a:lnTo>
                    <a:lnTo>
                      <a:pt x="143" y="3962"/>
                    </a:lnTo>
                    <a:lnTo>
                      <a:pt x="137" y="3951"/>
                    </a:lnTo>
                    <a:lnTo>
                      <a:pt x="131" y="3938"/>
                    </a:lnTo>
                    <a:lnTo>
                      <a:pt x="121" y="3923"/>
                    </a:lnTo>
                    <a:lnTo>
                      <a:pt x="112" y="3907"/>
                    </a:lnTo>
                    <a:lnTo>
                      <a:pt x="104" y="3892"/>
                    </a:lnTo>
                    <a:lnTo>
                      <a:pt x="100" y="3878"/>
                    </a:lnTo>
                    <a:lnTo>
                      <a:pt x="98" y="3862"/>
                    </a:lnTo>
                    <a:lnTo>
                      <a:pt x="100" y="3843"/>
                    </a:lnTo>
                    <a:lnTo>
                      <a:pt x="104" y="3824"/>
                    </a:lnTo>
                    <a:lnTo>
                      <a:pt x="109" y="3811"/>
                    </a:lnTo>
                    <a:lnTo>
                      <a:pt x="116" y="3800"/>
                    </a:lnTo>
                    <a:lnTo>
                      <a:pt x="127" y="3789"/>
                    </a:lnTo>
                    <a:lnTo>
                      <a:pt x="137" y="3780"/>
                    </a:lnTo>
                    <a:lnTo>
                      <a:pt x="148" y="3775"/>
                    </a:lnTo>
                    <a:lnTo>
                      <a:pt x="159" y="3773"/>
                    </a:lnTo>
                    <a:lnTo>
                      <a:pt x="173" y="3775"/>
                    </a:lnTo>
                    <a:lnTo>
                      <a:pt x="186" y="3776"/>
                    </a:lnTo>
                    <a:lnTo>
                      <a:pt x="197" y="3775"/>
                    </a:lnTo>
                    <a:lnTo>
                      <a:pt x="205" y="3770"/>
                    </a:lnTo>
                    <a:lnTo>
                      <a:pt x="214" y="3764"/>
                    </a:lnTo>
                    <a:lnTo>
                      <a:pt x="224" y="3756"/>
                    </a:lnTo>
                    <a:lnTo>
                      <a:pt x="229" y="3749"/>
                    </a:lnTo>
                    <a:lnTo>
                      <a:pt x="233" y="3738"/>
                    </a:lnTo>
                    <a:lnTo>
                      <a:pt x="237" y="3726"/>
                    </a:lnTo>
                    <a:lnTo>
                      <a:pt x="239" y="3714"/>
                    </a:lnTo>
                    <a:lnTo>
                      <a:pt x="240" y="3703"/>
                    </a:lnTo>
                    <a:lnTo>
                      <a:pt x="237" y="3696"/>
                    </a:lnTo>
                    <a:lnTo>
                      <a:pt x="234" y="3690"/>
                    </a:lnTo>
                    <a:lnTo>
                      <a:pt x="230" y="3683"/>
                    </a:lnTo>
                    <a:lnTo>
                      <a:pt x="230" y="3676"/>
                    </a:lnTo>
                    <a:lnTo>
                      <a:pt x="234" y="3667"/>
                    </a:lnTo>
                    <a:lnTo>
                      <a:pt x="241" y="3656"/>
                    </a:lnTo>
                    <a:lnTo>
                      <a:pt x="251" y="3647"/>
                    </a:lnTo>
                    <a:lnTo>
                      <a:pt x="260" y="3641"/>
                    </a:lnTo>
                    <a:lnTo>
                      <a:pt x="270" y="3641"/>
                    </a:lnTo>
                    <a:lnTo>
                      <a:pt x="280" y="3644"/>
                    </a:lnTo>
                    <a:lnTo>
                      <a:pt x="291" y="3648"/>
                    </a:lnTo>
                    <a:lnTo>
                      <a:pt x="301" y="3649"/>
                    </a:lnTo>
                    <a:lnTo>
                      <a:pt x="311" y="3648"/>
                    </a:lnTo>
                    <a:lnTo>
                      <a:pt x="323" y="3643"/>
                    </a:lnTo>
                    <a:lnTo>
                      <a:pt x="334" y="3637"/>
                    </a:lnTo>
                    <a:lnTo>
                      <a:pt x="342" y="3630"/>
                    </a:lnTo>
                    <a:lnTo>
                      <a:pt x="346" y="3621"/>
                    </a:lnTo>
                    <a:lnTo>
                      <a:pt x="349" y="3610"/>
                    </a:lnTo>
                    <a:lnTo>
                      <a:pt x="352" y="3598"/>
                    </a:lnTo>
                    <a:lnTo>
                      <a:pt x="354" y="3587"/>
                    </a:lnTo>
                    <a:lnTo>
                      <a:pt x="358" y="3578"/>
                    </a:lnTo>
                    <a:lnTo>
                      <a:pt x="365" y="3566"/>
                    </a:lnTo>
                    <a:lnTo>
                      <a:pt x="372" y="3555"/>
                    </a:lnTo>
                    <a:lnTo>
                      <a:pt x="377" y="3544"/>
                    </a:lnTo>
                    <a:lnTo>
                      <a:pt x="383" y="3529"/>
                    </a:lnTo>
                    <a:lnTo>
                      <a:pt x="389" y="3510"/>
                    </a:lnTo>
                    <a:lnTo>
                      <a:pt x="396" y="3494"/>
                    </a:lnTo>
                    <a:lnTo>
                      <a:pt x="402" y="3485"/>
                    </a:lnTo>
                    <a:lnTo>
                      <a:pt x="410" y="3475"/>
                    </a:lnTo>
                    <a:lnTo>
                      <a:pt x="416" y="3465"/>
                    </a:lnTo>
                    <a:lnTo>
                      <a:pt x="422" y="3455"/>
                    </a:lnTo>
                    <a:lnTo>
                      <a:pt x="423" y="3447"/>
                    </a:lnTo>
                    <a:lnTo>
                      <a:pt x="425" y="3436"/>
                    </a:lnTo>
                    <a:lnTo>
                      <a:pt x="423" y="3427"/>
                    </a:lnTo>
                    <a:lnTo>
                      <a:pt x="420" y="3420"/>
                    </a:lnTo>
                    <a:lnTo>
                      <a:pt x="414" y="3416"/>
                    </a:lnTo>
                    <a:lnTo>
                      <a:pt x="403" y="3415"/>
                    </a:lnTo>
                    <a:lnTo>
                      <a:pt x="391" y="3416"/>
                    </a:lnTo>
                    <a:lnTo>
                      <a:pt x="383" y="3416"/>
                    </a:lnTo>
                    <a:lnTo>
                      <a:pt x="375" y="3418"/>
                    </a:lnTo>
                    <a:lnTo>
                      <a:pt x="365" y="3422"/>
                    </a:lnTo>
                    <a:lnTo>
                      <a:pt x="356" y="3424"/>
                    </a:lnTo>
                    <a:lnTo>
                      <a:pt x="346" y="3426"/>
                    </a:lnTo>
                    <a:lnTo>
                      <a:pt x="340" y="3426"/>
                    </a:lnTo>
                    <a:lnTo>
                      <a:pt x="332" y="3419"/>
                    </a:lnTo>
                    <a:lnTo>
                      <a:pt x="325" y="3408"/>
                    </a:lnTo>
                    <a:lnTo>
                      <a:pt x="319" y="3396"/>
                    </a:lnTo>
                    <a:lnTo>
                      <a:pt x="318" y="3385"/>
                    </a:lnTo>
                    <a:lnTo>
                      <a:pt x="322" y="3376"/>
                    </a:lnTo>
                    <a:lnTo>
                      <a:pt x="329" y="3364"/>
                    </a:lnTo>
                    <a:lnTo>
                      <a:pt x="338" y="3353"/>
                    </a:lnTo>
                    <a:lnTo>
                      <a:pt x="345" y="3345"/>
                    </a:lnTo>
                    <a:lnTo>
                      <a:pt x="352" y="3334"/>
                    </a:lnTo>
                    <a:lnTo>
                      <a:pt x="360" y="3322"/>
                    </a:lnTo>
                    <a:lnTo>
                      <a:pt x="369" y="3310"/>
                    </a:lnTo>
                    <a:lnTo>
                      <a:pt x="377" y="3300"/>
                    </a:lnTo>
                    <a:lnTo>
                      <a:pt x="388" y="3290"/>
                    </a:lnTo>
                    <a:lnTo>
                      <a:pt x="402" y="3276"/>
                    </a:lnTo>
                    <a:lnTo>
                      <a:pt x="418" y="3263"/>
                    </a:lnTo>
                    <a:lnTo>
                      <a:pt x="431" y="3250"/>
                    </a:lnTo>
                    <a:lnTo>
                      <a:pt x="443" y="3240"/>
                    </a:lnTo>
                    <a:lnTo>
                      <a:pt x="450" y="3232"/>
                    </a:lnTo>
                    <a:lnTo>
                      <a:pt x="460" y="3221"/>
                    </a:lnTo>
                    <a:lnTo>
                      <a:pt x="468" y="3210"/>
                    </a:lnTo>
                    <a:lnTo>
                      <a:pt x="472" y="3201"/>
                    </a:lnTo>
                    <a:lnTo>
                      <a:pt x="470" y="3190"/>
                    </a:lnTo>
                    <a:lnTo>
                      <a:pt x="468" y="3176"/>
                    </a:lnTo>
                    <a:lnTo>
                      <a:pt x="462" y="3163"/>
                    </a:lnTo>
                    <a:lnTo>
                      <a:pt x="457" y="3151"/>
                    </a:lnTo>
                    <a:lnTo>
                      <a:pt x="450" y="3140"/>
                    </a:lnTo>
                    <a:lnTo>
                      <a:pt x="442" y="3133"/>
                    </a:lnTo>
                    <a:lnTo>
                      <a:pt x="431" y="3127"/>
                    </a:lnTo>
                    <a:lnTo>
                      <a:pt x="420" y="3120"/>
                    </a:lnTo>
                    <a:lnTo>
                      <a:pt x="412" y="3113"/>
                    </a:lnTo>
                    <a:lnTo>
                      <a:pt x="408" y="3108"/>
                    </a:lnTo>
                    <a:lnTo>
                      <a:pt x="404" y="3100"/>
                    </a:lnTo>
                    <a:lnTo>
                      <a:pt x="400" y="3092"/>
                    </a:lnTo>
                    <a:lnTo>
                      <a:pt x="400" y="3086"/>
                    </a:lnTo>
                    <a:lnTo>
                      <a:pt x="406" y="3078"/>
                    </a:lnTo>
                    <a:lnTo>
                      <a:pt x="414" y="3071"/>
                    </a:lnTo>
                    <a:lnTo>
                      <a:pt x="425" y="3066"/>
                    </a:lnTo>
                    <a:lnTo>
                      <a:pt x="431" y="3059"/>
                    </a:lnTo>
                    <a:lnTo>
                      <a:pt x="437" y="3050"/>
                    </a:lnTo>
                    <a:lnTo>
                      <a:pt x="441" y="3038"/>
                    </a:lnTo>
                    <a:lnTo>
                      <a:pt x="446" y="3026"/>
                    </a:lnTo>
                    <a:lnTo>
                      <a:pt x="453" y="3017"/>
                    </a:lnTo>
                    <a:lnTo>
                      <a:pt x="461" y="3012"/>
                    </a:lnTo>
                    <a:lnTo>
                      <a:pt x="474" y="3009"/>
                    </a:lnTo>
                    <a:lnTo>
                      <a:pt x="486" y="3005"/>
                    </a:lnTo>
                    <a:lnTo>
                      <a:pt x="497" y="3003"/>
                    </a:lnTo>
                    <a:lnTo>
                      <a:pt x="507" y="2999"/>
                    </a:lnTo>
                    <a:lnTo>
                      <a:pt x="516" y="2993"/>
                    </a:lnTo>
                    <a:lnTo>
                      <a:pt x="523" y="2986"/>
                    </a:lnTo>
                    <a:lnTo>
                      <a:pt x="526" y="2978"/>
                    </a:lnTo>
                    <a:lnTo>
                      <a:pt x="524" y="2968"/>
                    </a:lnTo>
                    <a:lnTo>
                      <a:pt x="522" y="2955"/>
                    </a:lnTo>
                    <a:lnTo>
                      <a:pt x="520" y="2943"/>
                    </a:lnTo>
                    <a:lnTo>
                      <a:pt x="519" y="2934"/>
                    </a:lnTo>
                    <a:lnTo>
                      <a:pt x="519" y="2920"/>
                    </a:lnTo>
                    <a:lnTo>
                      <a:pt x="519" y="2904"/>
                    </a:lnTo>
                    <a:lnTo>
                      <a:pt x="522" y="2891"/>
                    </a:lnTo>
                    <a:lnTo>
                      <a:pt x="526" y="2883"/>
                    </a:lnTo>
                    <a:lnTo>
                      <a:pt x="531" y="2873"/>
                    </a:lnTo>
                    <a:lnTo>
                      <a:pt x="538" y="2865"/>
                    </a:lnTo>
                    <a:lnTo>
                      <a:pt x="548" y="2858"/>
                    </a:lnTo>
                    <a:lnTo>
                      <a:pt x="562" y="2850"/>
                    </a:lnTo>
                    <a:lnTo>
                      <a:pt x="575" y="2844"/>
                    </a:lnTo>
                    <a:lnTo>
                      <a:pt x="584" y="2834"/>
                    </a:lnTo>
                    <a:lnTo>
                      <a:pt x="585" y="2826"/>
                    </a:lnTo>
                    <a:lnTo>
                      <a:pt x="585" y="2815"/>
                    </a:lnTo>
                    <a:lnTo>
                      <a:pt x="584" y="2805"/>
                    </a:lnTo>
                    <a:lnTo>
                      <a:pt x="581" y="2797"/>
                    </a:lnTo>
                    <a:lnTo>
                      <a:pt x="574" y="2787"/>
                    </a:lnTo>
                    <a:lnTo>
                      <a:pt x="563" y="2776"/>
                    </a:lnTo>
                    <a:lnTo>
                      <a:pt x="554" y="2766"/>
                    </a:lnTo>
                    <a:lnTo>
                      <a:pt x="550" y="2755"/>
                    </a:lnTo>
                    <a:lnTo>
                      <a:pt x="550" y="2745"/>
                    </a:lnTo>
                    <a:lnTo>
                      <a:pt x="554" y="2735"/>
                    </a:lnTo>
                    <a:lnTo>
                      <a:pt x="561" y="2724"/>
                    </a:lnTo>
                    <a:lnTo>
                      <a:pt x="566" y="2716"/>
                    </a:lnTo>
                    <a:lnTo>
                      <a:pt x="574" y="2706"/>
                    </a:lnTo>
                    <a:lnTo>
                      <a:pt x="586" y="2695"/>
                    </a:lnTo>
                    <a:lnTo>
                      <a:pt x="598" y="2685"/>
                    </a:lnTo>
                    <a:lnTo>
                      <a:pt x="609" y="2677"/>
                    </a:lnTo>
                    <a:lnTo>
                      <a:pt x="616" y="2667"/>
                    </a:lnTo>
                    <a:lnTo>
                      <a:pt x="625" y="2655"/>
                    </a:lnTo>
                    <a:lnTo>
                      <a:pt x="633" y="2644"/>
                    </a:lnTo>
                    <a:lnTo>
                      <a:pt x="637" y="2634"/>
                    </a:lnTo>
                    <a:lnTo>
                      <a:pt x="637" y="2620"/>
                    </a:lnTo>
                    <a:lnTo>
                      <a:pt x="636" y="2605"/>
                    </a:lnTo>
                    <a:lnTo>
                      <a:pt x="631" y="2590"/>
                    </a:lnTo>
                    <a:lnTo>
                      <a:pt x="625" y="2580"/>
                    </a:lnTo>
                    <a:lnTo>
                      <a:pt x="615" y="2570"/>
                    </a:lnTo>
                    <a:lnTo>
                      <a:pt x="600" y="2562"/>
                    </a:lnTo>
                    <a:lnTo>
                      <a:pt x="584" y="2555"/>
                    </a:lnTo>
                    <a:lnTo>
                      <a:pt x="569" y="2553"/>
                    </a:lnTo>
                    <a:lnTo>
                      <a:pt x="559" y="2554"/>
                    </a:lnTo>
                    <a:lnTo>
                      <a:pt x="548" y="2558"/>
                    </a:lnTo>
                    <a:lnTo>
                      <a:pt x="539" y="2562"/>
                    </a:lnTo>
                    <a:lnTo>
                      <a:pt x="531" y="2566"/>
                    </a:lnTo>
                    <a:lnTo>
                      <a:pt x="523" y="2576"/>
                    </a:lnTo>
                    <a:lnTo>
                      <a:pt x="516" y="2586"/>
                    </a:lnTo>
                    <a:lnTo>
                      <a:pt x="509" y="2598"/>
                    </a:lnTo>
                    <a:lnTo>
                      <a:pt x="501" y="2604"/>
                    </a:lnTo>
                    <a:lnTo>
                      <a:pt x="491" y="2604"/>
                    </a:lnTo>
                    <a:lnTo>
                      <a:pt x="480" y="2598"/>
                    </a:lnTo>
                    <a:lnTo>
                      <a:pt x="469" y="2593"/>
                    </a:lnTo>
                    <a:lnTo>
                      <a:pt x="461" y="2586"/>
                    </a:lnTo>
                    <a:lnTo>
                      <a:pt x="453" y="2578"/>
                    </a:lnTo>
                    <a:lnTo>
                      <a:pt x="445" y="2568"/>
                    </a:lnTo>
                    <a:lnTo>
                      <a:pt x="437" y="2557"/>
                    </a:lnTo>
                    <a:lnTo>
                      <a:pt x="433" y="2546"/>
                    </a:lnTo>
                    <a:lnTo>
                      <a:pt x="431" y="2537"/>
                    </a:lnTo>
                    <a:lnTo>
                      <a:pt x="431" y="2526"/>
                    </a:lnTo>
                    <a:lnTo>
                      <a:pt x="431" y="2515"/>
                    </a:lnTo>
                    <a:lnTo>
                      <a:pt x="430" y="2507"/>
                    </a:lnTo>
                    <a:lnTo>
                      <a:pt x="426" y="2496"/>
                    </a:lnTo>
                    <a:lnTo>
                      <a:pt x="419" y="2485"/>
                    </a:lnTo>
                    <a:lnTo>
                      <a:pt x="411" y="2480"/>
                    </a:lnTo>
                    <a:lnTo>
                      <a:pt x="403" y="2481"/>
                    </a:lnTo>
                    <a:lnTo>
                      <a:pt x="392" y="2485"/>
                    </a:lnTo>
                    <a:lnTo>
                      <a:pt x="383" y="2492"/>
                    </a:lnTo>
                    <a:lnTo>
                      <a:pt x="375" y="2496"/>
                    </a:lnTo>
                    <a:lnTo>
                      <a:pt x="364" y="2496"/>
                    </a:lnTo>
                    <a:lnTo>
                      <a:pt x="350" y="2496"/>
                    </a:lnTo>
                    <a:lnTo>
                      <a:pt x="338" y="2495"/>
                    </a:lnTo>
                    <a:lnTo>
                      <a:pt x="327" y="2493"/>
                    </a:lnTo>
                    <a:lnTo>
                      <a:pt x="311" y="2493"/>
                    </a:lnTo>
                    <a:lnTo>
                      <a:pt x="292" y="2492"/>
                    </a:lnTo>
                    <a:lnTo>
                      <a:pt x="278" y="2491"/>
                    </a:lnTo>
                    <a:lnTo>
                      <a:pt x="264" y="2492"/>
                    </a:lnTo>
                    <a:lnTo>
                      <a:pt x="248" y="2495"/>
                    </a:lnTo>
                    <a:lnTo>
                      <a:pt x="232" y="2497"/>
                    </a:lnTo>
                    <a:lnTo>
                      <a:pt x="216" y="2499"/>
                    </a:lnTo>
                    <a:lnTo>
                      <a:pt x="203" y="2499"/>
                    </a:lnTo>
                    <a:lnTo>
                      <a:pt x="191" y="2495"/>
                    </a:lnTo>
                    <a:lnTo>
                      <a:pt x="179" y="2491"/>
                    </a:lnTo>
                    <a:lnTo>
                      <a:pt x="166" y="2484"/>
                    </a:lnTo>
                    <a:lnTo>
                      <a:pt x="156" y="2477"/>
                    </a:lnTo>
                    <a:lnTo>
                      <a:pt x="151" y="2466"/>
                    </a:lnTo>
                    <a:lnTo>
                      <a:pt x="146" y="2453"/>
                    </a:lnTo>
                    <a:lnTo>
                      <a:pt x="140" y="2442"/>
                    </a:lnTo>
                    <a:lnTo>
                      <a:pt x="135" y="2433"/>
                    </a:lnTo>
                    <a:lnTo>
                      <a:pt x="128" y="2422"/>
                    </a:lnTo>
                    <a:lnTo>
                      <a:pt x="121" y="2413"/>
                    </a:lnTo>
                    <a:lnTo>
                      <a:pt x="113" y="2406"/>
                    </a:lnTo>
                    <a:lnTo>
                      <a:pt x="105" y="2402"/>
                    </a:lnTo>
                    <a:lnTo>
                      <a:pt x="93" y="2400"/>
                    </a:lnTo>
                    <a:lnTo>
                      <a:pt x="82" y="2398"/>
                    </a:lnTo>
                    <a:lnTo>
                      <a:pt x="73" y="2396"/>
                    </a:lnTo>
                    <a:lnTo>
                      <a:pt x="61" y="2391"/>
                    </a:lnTo>
                    <a:lnTo>
                      <a:pt x="46" y="2384"/>
                    </a:lnTo>
                    <a:lnTo>
                      <a:pt x="31" y="2378"/>
                    </a:lnTo>
                    <a:lnTo>
                      <a:pt x="16" y="2371"/>
                    </a:lnTo>
                    <a:lnTo>
                      <a:pt x="4" y="2367"/>
                    </a:lnTo>
                    <a:lnTo>
                      <a:pt x="0" y="2365"/>
                    </a:lnTo>
                    <a:lnTo>
                      <a:pt x="7" y="2352"/>
                    </a:lnTo>
                    <a:lnTo>
                      <a:pt x="13" y="2338"/>
                    </a:lnTo>
                    <a:lnTo>
                      <a:pt x="19" y="2328"/>
                    </a:lnTo>
                    <a:lnTo>
                      <a:pt x="24" y="2308"/>
                    </a:lnTo>
                    <a:lnTo>
                      <a:pt x="30" y="2283"/>
                    </a:lnTo>
                    <a:lnTo>
                      <a:pt x="35" y="2256"/>
                    </a:lnTo>
                    <a:lnTo>
                      <a:pt x="39" y="2232"/>
                    </a:lnTo>
                    <a:lnTo>
                      <a:pt x="43" y="2211"/>
                    </a:lnTo>
                    <a:lnTo>
                      <a:pt x="46" y="2190"/>
                    </a:lnTo>
                    <a:lnTo>
                      <a:pt x="49" y="2165"/>
                    </a:lnTo>
                    <a:lnTo>
                      <a:pt x="53" y="2139"/>
                    </a:lnTo>
                    <a:lnTo>
                      <a:pt x="57" y="2119"/>
                    </a:lnTo>
                    <a:lnTo>
                      <a:pt x="61" y="2100"/>
                    </a:lnTo>
                    <a:lnTo>
                      <a:pt x="67" y="2080"/>
                    </a:lnTo>
                    <a:lnTo>
                      <a:pt x="75" y="2058"/>
                    </a:lnTo>
                    <a:lnTo>
                      <a:pt x="84" y="2043"/>
                    </a:lnTo>
                    <a:lnTo>
                      <a:pt x="100" y="2029"/>
                    </a:lnTo>
                    <a:lnTo>
                      <a:pt x="121" y="2012"/>
                    </a:lnTo>
                    <a:lnTo>
                      <a:pt x="146" y="1998"/>
                    </a:lnTo>
                    <a:lnTo>
                      <a:pt x="168" y="1986"/>
                    </a:lnTo>
                    <a:lnTo>
                      <a:pt x="189" y="1975"/>
                    </a:lnTo>
                    <a:lnTo>
                      <a:pt x="208" y="1964"/>
                    </a:lnTo>
                    <a:lnTo>
                      <a:pt x="230" y="1952"/>
                    </a:lnTo>
                    <a:lnTo>
                      <a:pt x="256" y="1940"/>
                    </a:lnTo>
                    <a:lnTo>
                      <a:pt x="283" y="1928"/>
                    </a:lnTo>
                    <a:lnTo>
                      <a:pt x="307" y="1918"/>
                    </a:lnTo>
                    <a:lnTo>
                      <a:pt x="327" y="1910"/>
                    </a:lnTo>
                    <a:lnTo>
                      <a:pt x="350" y="1903"/>
                    </a:lnTo>
                    <a:lnTo>
                      <a:pt x="377" y="1898"/>
                    </a:lnTo>
                    <a:lnTo>
                      <a:pt x="408" y="1893"/>
                    </a:lnTo>
                    <a:lnTo>
                      <a:pt x="438" y="1889"/>
                    </a:lnTo>
                    <a:lnTo>
                      <a:pt x="466" y="1883"/>
                    </a:lnTo>
                    <a:lnTo>
                      <a:pt x="491" y="1878"/>
                    </a:lnTo>
                    <a:lnTo>
                      <a:pt x="505" y="1874"/>
                    </a:lnTo>
                    <a:lnTo>
                      <a:pt x="524" y="1867"/>
                    </a:lnTo>
                    <a:lnTo>
                      <a:pt x="544" y="1860"/>
                    </a:lnTo>
                    <a:lnTo>
                      <a:pt x="563" y="1855"/>
                    </a:lnTo>
                    <a:lnTo>
                      <a:pt x="579" y="1849"/>
                    </a:lnTo>
                    <a:lnTo>
                      <a:pt x="604" y="1841"/>
                    </a:lnTo>
                    <a:lnTo>
                      <a:pt x="633" y="1832"/>
                    </a:lnTo>
                    <a:lnTo>
                      <a:pt x="666" y="1823"/>
                    </a:lnTo>
                    <a:lnTo>
                      <a:pt x="695" y="1812"/>
                    </a:lnTo>
                    <a:lnTo>
                      <a:pt x="718" y="1801"/>
                    </a:lnTo>
                    <a:lnTo>
                      <a:pt x="733" y="1792"/>
                    </a:lnTo>
                    <a:lnTo>
                      <a:pt x="751" y="1778"/>
                    </a:lnTo>
                    <a:lnTo>
                      <a:pt x="768" y="1763"/>
                    </a:lnTo>
                    <a:lnTo>
                      <a:pt x="786" y="1748"/>
                    </a:lnTo>
                    <a:lnTo>
                      <a:pt x="800" y="1732"/>
                    </a:lnTo>
                    <a:lnTo>
                      <a:pt x="811" y="1719"/>
                    </a:lnTo>
                    <a:lnTo>
                      <a:pt x="817" y="1704"/>
                    </a:lnTo>
                    <a:lnTo>
                      <a:pt x="822" y="1686"/>
                    </a:lnTo>
                    <a:lnTo>
                      <a:pt x="826" y="1668"/>
                    </a:lnTo>
                    <a:lnTo>
                      <a:pt x="827" y="1651"/>
                    </a:lnTo>
                    <a:lnTo>
                      <a:pt x="826" y="1639"/>
                    </a:lnTo>
                    <a:lnTo>
                      <a:pt x="822" y="1623"/>
                    </a:lnTo>
                    <a:lnTo>
                      <a:pt x="818" y="1608"/>
                    </a:lnTo>
                    <a:lnTo>
                      <a:pt x="814" y="1596"/>
                    </a:lnTo>
                    <a:lnTo>
                      <a:pt x="807" y="1579"/>
                    </a:lnTo>
                    <a:lnTo>
                      <a:pt x="799" y="1557"/>
                    </a:lnTo>
                    <a:lnTo>
                      <a:pt x="790" y="1536"/>
                    </a:lnTo>
                    <a:lnTo>
                      <a:pt x="780" y="1519"/>
                    </a:lnTo>
                    <a:lnTo>
                      <a:pt x="774" y="1511"/>
                    </a:lnTo>
                    <a:lnTo>
                      <a:pt x="764" y="1502"/>
                    </a:lnTo>
                    <a:lnTo>
                      <a:pt x="753" y="1492"/>
                    </a:lnTo>
                    <a:lnTo>
                      <a:pt x="741" y="1483"/>
                    </a:lnTo>
                    <a:lnTo>
                      <a:pt x="732" y="1475"/>
                    </a:lnTo>
                    <a:lnTo>
                      <a:pt x="725" y="1470"/>
                    </a:lnTo>
                    <a:lnTo>
                      <a:pt x="722" y="1467"/>
                    </a:lnTo>
                    <a:lnTo>
                      <a:pt x="720" y="1463"/>
                    </a:lnTo>
                    <a:lnTo>
                      <a:pt x="714" y="1456"/>
                    </a:lnTo>
                    <a:lnTo>
                      <a:pt x="706" y="1447"/>
                    </a:lnTo>
                    <a:lnTo>
                      <a:pt x="699" y="1437"/>
                    </a:lnTo>
                    <a:lnTo>
                      <a:pt x="693" y="1428"/>
                    </a:lnTo>
                    <a:lnTo>
                      <a:pt x="687" y="1420"/>
                    </a:lnTo>
                    <a:lnTo>
                      <a:pt x="681" y="1406"/>
                    </a:lnTo>
                    <a:lnTo>
                      <a:pt x="672" y="1390"/>
                    </a:lnTo>
                    <a:lnTo>
                      <a:pt x="664" y="1371"/>
                    </a:lnTo>
                    <a:lnTo>
                      <a:pt x="658" y="1355"/>
                    </a:lnTo>
                    <a:lnTo>
                      <a:pt x="655" y="1340"/>
                    </a:lnTo>
                    <a:lnTo>
                      <a:pt x="654" y="1324"/>
                    </a:lnTo>
                    <a:lnTo>
                      <a:pt x="656" y="1305"/>
                    </a:lnTo>
                    <a:lnTo>
                      <a:pt x="660" y="1285"/>
                    </a:lnTo>
                    <a:lnTo>
                      <a:pt x="664" y="1266"/>
                    </a:lnTo>
                    <a:lnTo>
                      <a:pt x="666" y="1250"/>
                    </a:lnTo>
                    <a:lnTo>
                      <a:pt x="663" y="1228"/>
                    </a:lnTo>
                    <a:lnTo>
                      <a:pt x="660" y="1203"/>
                    </a:lnTo>
                    <a:lnTo>
                      <a:pt x="655" y="1176"/>
                    </a:lnTo>
                    <a:lnTo>
                      <a:pt x="650" y="1150"/>
                    </a:lnTo>
                    <a:lnTo>
                      <a:pt x="646" y="1130"/>
                    </a:lnTo>
                    <a:lnTo>
                      <a:pt x="640" y="1114"/>
                    </a:lnTo>
                    <a:lnTo>
                      <a:pt x="633" y="1094"/>
                    </a:lnTo>
                    <a:lnTo>
                      <a:pt x="625" y="1074"/>
                    </a:lnTo>
                    <a:lnTo>
                      <a:pt x="617" y="1053"/>
                    </a:lnTo>
                    <a:lnTo>
                      <a:pt x="610" y="1034"/>
                    </a:lnTo>
                    <a:lnTo>
                      <a:pt x="608" y="1017"/>
                    </a:lnTo>
                    <a:lnTo>
                      <a:pt x="608" y="1003"/>
                    </a:lnTo>
                    <a:lnTo>
                      <a:pt x="609" y="987"/>
                    </a:lnTo>
                    <a:lnTo>
                      <a:pt x="612" y="971"/>
                    </a:lnTo>
                    <a:lnTo>
                      <a:pt x="616" y="958"/>
                    </a:lnTo>
                    <a:lnTo>
                      <a:pt x="619" y="948"/>
                    </a:lnTo>
                    <a:lnTo>
                      <a:pt x="624" y="935"/>
                    </a:lnTo>
                    <a:lnTo>
                      <a:pt x="631" y="924"/>
                    </a:lnTo>
                    <a:lnTo>
                      <a:pt x="637" y="916"/>
                    </a:lnTo>
                    <a:lnTo>
                      <a:pt x="647" y="912"/>
                    </a:lnTo>
                    <a:lnTo>
                      <a:pt x="662" y="912"/>
                    </a:lnTo>
                    <a:lnTo>
                      <a:pt x="675" y="912"/>
                    </a:lnTo>
                    <a:lnTo>
                      <a:pt x="687" y="912"/>
                    </a:lnTo>
                    <a:lnTo>
                      <a:pt x="697" y="912"/>
                    </a:lnTo>
                    <a:lnTo>
                      <a:pt x="710" y="912"/>
                    </a:lnTo>
                    <a:lnTo>
                      <a:pt x="722" y="913"/>
                    </a:lnTo>
                    <a:lnTo>
                      <a:pt x="733" y="915"/>
                    </a:lnTo>
                    <a:lnTo>
                      <a:pt x="743" y="920"/>
                    </a:lnTo>
                    <a:lnTo>
                      <a:pt x="755" y="927"/>
                    </a:lnTo>
                    <a:lnTo>
                      <a:pt x="767" y="935"/>
                    </a:lnTo>
                    <a:lnTo>
                      <a:pt x="778" y="942"/>
                    </a:lnTo>
                    <a:lnTo>
                      <a:pt x="788" y="948"/>
                    </a:lnTo>
                    <a:lnTo>
                      <a:pt x="802" y="956"/>
                    </a:lnTo>
                    <a:lnTo>
                      <a:pt x="815" y="964"/>
                    </a:lnTo>
                    <a:lnTo>
                      <a:pt x="827" y="970"/>
                    </a:lnTo>
                    <a:lnTo>
                      <a:pt x="840" y="971"/>
                    </a:lnTo>
                    <a:lnTo>
                      <a:pt x="853" y="970"/>
                    </a:lnTo>
                    <a:lnTo>
                      <a:pt x="865" y="967"/>
                    </a:lnTo>
                    <a:lnTo>
                      <a:pt x="879" y="963"/>
                    </a:lnTo>
                    <a:lnTo>
                      <a:pt x="893" y="956"/>
                    </a:lnTo>
                    <a:lnTo>
                      <a:pt x="906" y="951"/>
                    </a:lnTo>
                    <a:lnTo>
                      <a:pt x="918" y="942"/>
                    </a:lnTo>
                    <a:lnTo>
                      <a:pt x="933" y="931"/>
                    </a:lnTo>
                    <a:lnTo>
                      <a:pt x="947" y="919"/>
                    </a:lnTo>
                    <a:lnTo>
                      <a:pt x="961" y="911"/>
                    </a:lnTo>
                    <a:lnTo>
                      <a:pt x="972" y="906"/>
                    </a:lnTo>
                    <a:lnTo>
                      <a:pt x="986" y="902"/>
                    </a:lnTo>
                    <a:lnTo>
                      <a:pt x="1001" y="898"/>
                    </a:lnTo>
                    <a:lnTo>
                      <a:pt x="1013" y="897"/>
                    </a:lnTo>
                    <a:lnTo>
                      <a:pt x="1024" y="897"/>
                    </a:lnTo>
                    <a:lnTo>
                      <a:pt x="1038" y="900"/>
                    </a:lnTo>
                    <a:lnTo>
                      <a:pt x="1051" y="902"/>
                    </a:lnTo>
                    <a:lnTo>
                      <a:pt x="1062" y="906"/>
                    </a:lnTo>
                    <a:lnTo>
                      <a:pt x="1066" y="913"/>
                    </a:lnTo>
                    <a:lnTo>
                      <a:pt x="1069" y="923"/>
                    </a:lnTo>
                    <a:lnTo>
                      <a:pt x="1073" y="928"/>
                    </a:lnTo>
                    <a:lnTo>
                      <a:pt x="1082" y="932"/>
                    </a:lnTo>
                    <a:lnTo>
                      <a:pt x="1094" y="932"/>
                    </a:lnTo>
                    <a:lnTo>
                      <a:pt x="1105" y="931"/>
                    </a:lnTo>
                    <a:lnTo>
                      <a:pt x="1113" y="929"/>
                    </a:lnTo>
                    <a:lnTo>
                      <a:pt x="1123" y="925"/>
                    </a:lnTo>
                    <a:lnTo>
                      <a:pt x="1129" y="920"/>
                    </a:lnTo>
                    <a:lnTo>
                      <a:pt x="1136" y="911"/>
                    </a:lnTo>
                    <a:lnTo>
                      <a:pt x="1143" y="897"/>
                    </a:lnTo>
                    <a:lnTo>
                      <a:pt x="1147" y="884"/>
                    </a:lnTo>
                    <a:lnTo>
                      <a:pt x="1148" y="871"/>
                    </a:lnTo>
                    <a:lnTo>
                      <a:pt x="1147" y="859"/>
                    </a:lnTo>
                    <a:lnTo>
                      <a:pt x="1141" y="846"/>
                    </a:lnTo>
                    <a:lnTo>
                      <a:pt x="1135" y="832"/>
                    </a:lnTo>
                    <a:lnTo>
                      <a:pt x="1129" y="822"/>
                    </a:lnTo>
                    <a:lnTo>
                      <a:pt x="1123" y="814"/>
                    </a:lnTo>
                    <a:lnTo>
                      <a:pt x="1114" y="805"/>
                    </a:lnTo>
                    <a:lnTo>
                      <a:pt x="1108" y="799"/>
                    </a:lnTo>
                    <a:lnTo>
                      <a:pt x="1101" y="788"/>
                    </a:lnTo>
                    <a:lnTo>
                      <a:pt x="1093" y="774"/>
                    </a:lnTo>
                    <a:lnTo>
                      <a:pt x="1086" y="762"/>
                    </a:lnTo>
                    <a:lnTo>
                      <a:pt x="1081" y="750"/>
                    </a:lnTo>
                    <a:lnTo>
                      <a:pt x="1077" y="737"/>
                    </a:lnTo>
                    <a:lnTo>
                      <a:pt x="1073" y="719"/>
                    </a:lnTo>
                    <a:lnTo>
                      <a:pt x="1069" y="703"/>
                    </a:lnTo>
                    <a:lnTo>
                      <a:pt x="1065" y="688"/>
                    </a:lnTo>
                    <a:lnTo>
                      <a:pt x="1059" y="679"/>
                    </a:lnTo>
                    <a:lnTo>
                      <a:pt x="1052" y="667"/>
                    </a:lnTo>
                    <a:lnTo>
                      <a:pt x="1046" y="659"/>
                    </a:lnTo>
                    <a:lnTo>
                      <a:pt x="1036" y="651"/>
                    </a:lnTo>
                    <a:lnTo>
                      <a:pt x="1026" y="644"/>
                    </a:lnTo>
                    <a:lnTo>
                      <a:pt x="1013" y="636"/>
                    </a:lnTo>
                    <a:lnTo>
                      <a:pt x="1004" y="629"/>
                    </a:lnTo>
                    <a:lnTo>
                      <a:pt x="993" y="622"/>
                    </a:lnTo>
                    <a:lnTo>
                      <a:pt x="981" y="614"/>
                    </a:lnTo>
                    <a:lnTo>
                      <a:pt x="970" y="605"/>
                    </a:lnTo>
                    <a:lnTo>
                      <a:pt x="964" y="595"/>
                    </a:lnTo>
                    <a:lnTo>
                      <a:pt x="962" y="589"/>
                    </a:lnTo>
                    <a:lnTo>
                      <a:pt x="965" y="580"/>
                    </a:lnTo>
                    <a:lnTo>
                      <a:pt x="966" y="572"/>
                    </a:lnTo>
                    <a:lnTo>
                      <a:pt x="968" y="564"/>
                    </a:lnTo>
                    <a:lnTo>
                      <a:pt x="969" y="554"/>
                    </a:lnTo>
                    <a:lnTo>
                      <a:pt x="972" y="539"/>
                    </a:lnTo>
                    <a:lnTo>
                      <a:pt x="972" y="525"/>
                    </a:lnTo>
                    <a:lnTo>
                      <a:pt x="970" y="514"/>
                    </a:lnTo>
                    <a:lnTo>
                      <a:pt x="964" y="505"/>
                    </a:lnTo>
                    <a:lnTo>
                      <a:pt x="953" y="497"/>
                    </a:lnTo>
                    <a:lnTo>
                      <a:pt x="943" y="489"/>
                    </a:lnTo>
                    <a:lnTo>
                      <a:pt x="934" y="482"/>
                    </a:lnTo>
                    <a:lnTo>
                      <a:pt x="923" y="474"/>
                    </a:lnTo>
                    <a:lnTo>
                      <a:pt x="918" y="465"/>
                    </a:lnTo>
                    <a:lnTo>
                      <a:pt x="918" y="458"/>
                    </a:lnTo>
                    <a:lnTo>
                      <a:pt x="920" y="448"/>
                    </a:lnTo>
                    <a:lnTo>
                      <a:pt x="923" y="440"/>
                    </a:lnTo>
                    <a:lnTo>
                      <a:pt x="924" y="432"/>
                    </a:lnTo>
                    <a:lnTo>
                      <a:pt x="923" y="422"/>
                    </a:lnTo>
                    <a:lnTo>
                      <a:pt x="920" y="408"/>
                    </a:lnTo>
                    <a:lnTo>
                      <a:pt x="916" y="396"/>
                    </a:lnTo>
                    <a:lnTo>
                      <a:pt x="914" y="385"/>
                    </a:lnTo>
                    <a:lnTo>
                      <a:pt x="910" y="374"/>
                    </a:lnTo>
                    <a:lnTo>
                      <a:pt x="904" y="362"/>
                    </a:lnTo>
                    <a:lnTo>
                      <a:pt x="899" y="349"/>
                    </a:lnTo>
                    <a:lnTo>
                      <a:pt x="893" y="339"/>
                    </a:lnTo>
                    <a:lnTo>
                      <a:pt x="887" y="330"/>
                    </a:lnTo>
                    <a:lnTo>
                      <a:pt x="877" y="318"/>
                    </a:lnTo>
                    <a:lnTo>
                      <a:pt x="867" y="308"/>
                    </a:lnTo>
                    <a:lnTo>
                      <a:pt x="857" y="300"/>
                    </a:lnTo>
                    <a:lnTo>
                      <a:pt x="846" y="296"/>
                    </a:lnTo>
                    <a:lnTo>
                      <a:pt x="833" y="294"/>
                    </a:lnTo>
                    <a:lnTo>
                      <a:pt x="819" y="291"/>
                    </a:lnTo>
                    <a:lnTo>
                      <a:pt x="809" y="288"/>
                    </a:lnTo>
                    <a:lnTo>
                      <a:pt x="795" y="284"/>
                    </a:lnTo>
                    <a:lnTo>
                      <a:pt x="779" y="279"/>
                    </a:lnTo>
                    <a:lnTo>
                      <a:pt x="761" y="272"/>
                    </a:lnTo>
                    <a:lnTo>
                      <a:pt x="747" y="265"/>
                    </a:lnTo>
                    <a:lnTo>
                      <a:pt x="736" y="257"/>
                    </a:lnTo>
                    <a:lnTo>
                      <a:pt x="729" y="249"/>
                    </a:lnTo>
                    <a:lnTo>
                      <a:pt x="725" y="237"/>
                    </a:lnTo>
                    <a:lnTo>
                      <a:pt x="721" y="225"/>
                    </a:lnTo>
                    <a:lnTo>
                      <a:pt x="717" y="215"/>
                    </a:lnTo>
                    <a:lnTo>
                      <a:pt x="709" y="205"/>
                    </a:lnTo>
                    <a:lnTo>
                      <a:pt x="701" y="193"/>
                    </a:lnTo>
                    <a:lnTo>
                      <a:pt x="691" y="180"/>
                    </a:lnTo>
                    <a:lnTo>
                      <a:pt x="686" y="170"/>
                    </a:lnTo>
                    <a:lnTo>
                      <a:pt x="683" y="157"/>
                    </a:lnTo>
                    <a:lnTo>
                      <a:pt x="682" y="144"/>
                    </a:lnTo>
                    <a:lnTo>
                      <a:pt x="679" y="133"/>
                    </a:lnTo>
                    <a:lnTo>
                      <a:pt x="672" y="125"/>
                    </a:lnTo>
                    <a:lnTo>
                      <a:pt x="664" y="117"/>
                    </a:lnTo>
                    <a:lnTo>
                      <a:pt x="656" y="108"/>
                    </a:lnTo>
                    <a:lnTo>
                      <a:pt x="651" y="101"/>
                    </a:lnTo>
                    <a:lnTo>
                      <a:pt x="650" y="96"/>
                    </a:lnTo>
                    <a:lnTo>
                      <a:pt x="648" y="90"/>
                    </a:lnTo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sp>
            <p:nvSpPr>
              <p:cNvPr id="127" name="Noord Brabant">
                <a:extLst>
                  <a:ext uri="{FF2B5EF4-FFF2-40B4-BE49-F238E27FC236}">
                    <a16:creationId xmlns:a16="http://schemas.microsoft.com/office/drawing/2014/main" id="{959E602E-0427-1A32-5FDA-318212282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9530" y="4065659"/>
                <a:ext cx="2235233" cy="1170901"/>
              </a:xfrm>
              <a:custGeom>
                <a:avLst/>
                <a:gdLst>
                  <a:gd name="T0" fmla="*/ 4644 w 4845"/>
                  <a:gd name="T1" fmla="*/ 1090 h 2536"/>
                  <a:gd name="T2" fmla="*/ 4359 w 4845"/>
                  <a:gd name="T3" fmla="*/ 1083 h 2536"/>
                  <a:gd name="T4" fmla="*/ 4357 w 4845"/>
                  <a:gd name="T5" fmla="*/ 1456 h 2536"/>
                  <a:gd name="T6" fmla="*/ 4496 w 4845"/>
                  <a:gd name="T7" fmla="*/ 1728 h 2536"/>
                  <a:gd name="T8" fmla="*/ 4241 w 4845"/>
                  <a:gd name="T9" fmla="*/ 2031 h 2536"/>
                  <a:gd name="T10" fmla="*/ 3758 w 4845"/>
                  <a:gd name="T11" fmla="*/ 2271 h 2536"/>
                  <a:gd name="T12" fmla="*/ 3581 w 4845"/>
                  <a:gd name="T13" fmla="*/ 2465 h 2536"/>
                  <a:gd name="T14" fmla="*/ 3432 w 4845"/>
                  <a:gd name="T15" fmla="*/ 2177 h 2536"/>
                  <a:gd name="T16" fmla="*/ 3220 w 4845"/>
                  <a:gd name="T17" fmla="*/ 2314 h 2536"/>
                  <a:gd name="T18" fmla="*/ 2981 w 4845"/>
                  <a:gd name="T19" fmla="*/ 2317 h 2536"/>
                  <a:gd name="T20" fmla="*/ 2708 w 4845"/>
                  <a:gd name="T21" fmla="*/ 2298 h 2536"/>
                  <a:gd name="T22" fmla="*/ 2638 w 4845"/>
                  <a:gd name="T23" fmla="*/ 2115 h 2536"/>
                  <a:gd name="T24" fmla="*/ 2452 w 4845"/>
                  <a:gd name="T25" fmla="*/ 1975 h 2536"/>
                  <a:gd name="T26" fmla="*/ 2357 w 4845"/>
                  <a:gd name="T27" fmla="*/ 1725 h 2536"/>
                  <a:gd name="T28" fmla="*/ 2279 w 4845"/>
                  <a:gd name="T29" fmla="*/ 1475 h 2536"/>
                  <a:gd name="T30" fmla="*/ 2128 w 4845"/>
                  <a:gd name="T31" fmla="*/ 1546 h 2536"/>
                  <a:gd name="T32" fmla="*/ 1910 w 4845"/>
                  <a:gd name="T33" fmla="*/ 1783 h 2536"/>
                  <a:gd name="T34" fmla="*/ 1626 w 4845"/>
                  <a:gd name="T35" fmla="*/ 1717 h 2536"/>
                  <a:gd name="T36" fmla="*/ 1631 w 4845"/>
                  <a:gd name="T37" fmla="*/ 1661 h 2536"/>
                  <a:gd name="T38" fmla="*/ 1713 w 4845"/>
                  <a:gd name="T39" fmla="*/ 1486 h 2536"/>
                  <a:gd name="T40" fmla="*/ 1552 w 4845"/>
                  <a:gd name="T41" fmla="*/ 1354 h 2536"/>
                  <a:gd name="T42" fmla="*/ 1283 w 4845"/>
                  <a:gd name="T43" fmla="*/ 1544 h 2536"/>
                  <a:gd name="T44" fmla="*/ 1100 w 4845"/>
                  <a:gd name="T45" fmla="*/ 1642 h 2536"/>
                  <a:gd name="T46" fmla="*/ 902 w 4845"/>
                  <a:gd name="T47" fmla="*/ 1635 h 2536"/>
                  <a:gd name="T48" fmla="*/ 874 w 4845"/>
                  <a:gd name="T49" fmla="*/ 1418 h 2536"/>
                  <a:gd name="T50" fmla="*/ 540 w 4845"/>
                  <a:gd name="T51" fmla="*/ 1519 h 2536"/>
                  <a:gd name="T52" fmla="*/ 523 w 4845"/>
                  <a:gd name="T53" fmla="*/ 1709 h 2536"/>
                  <a:gd name="T54" fmla="*/ 576 w 4845"/>
                  <a:gd name="T55" fmla="*/ 1932 h 2536"/>
                  <a:gd name="T56" fmla="*/ 390 w 4845"/>
                  <a:gd name="T57" fmla="*/ 1868 h 2536"/>
                  <a:gd name="T58" fmla="*/ 188 w 4845"/>
                  <a:gd name="T59" fmla="*/ 1721 h 2536"/>
                  <a:gd name="T60" fmla="*/ 277 w 4845"/>
                  <a:gd name="T61" fmla="*/ 1560 h 2536"/>
                  <a:gd name="T62" fmla="*/ 205 w 4845"/>
                  <a:gd name="T63" fmla="*/ 1342 h 2536"/>
                  <a:gd name="T64" fmla="*/ 135 w 4845"/>
                  <a:gd name="T65" fmla="*/ 1184 h 2536"/>
                  <a:gd name="T66" fmla="*/ 57 w 4845"/>
                  <a:gd name="T67" fmla="*/ 970 h 2536"/>
                  <a:gd name="T68" fmla="*/ 52 w 4845"/>
                  <a:gd name="T69" fmla="*/ 781 h 2536"/>
                  <a:gd name="T70" fmla="*/ 430 w 4845"/>
                  <a:gd name="T71" fmla="*/ 721 h 2536"/>
                  <a:gd name="T72" fmla="*/ 701 w 4845"/>
                  <a:gd name="T73" fmla="*/ 544 h 2536"/>
                  <a:gd name="T74" fmla="*/ 1084 w 4845"/>
                  <a:gd name="T75" fmla="*/ 527 h 2536"/>
                  <a:gd name="T76" fmla="*/ 1487 w 4845"/>
                  <a:gd name="T77" fmla="*/ 447 h 2536"/>
                  <a:gd name="T78" fmla="*/ 1736 w 4845"/>
                  <a:gd name="T79" fmla="*/ 448 h 2536"/>
                  <a:gd name="T80" fmla="*/ 1782 w 4845"/>
                  <a:gd name="T81" fmla="*/ 396 h 2536"/>
                  <a:gd name="T82" fmla="*/ 1731 w 4845"/>
                  <a:gd name="T83" fmla="*/ 347 h 2536"/>
                  <a:gd name="T84" fmla="*/ 1700 w 4845"/>
                  <a:gd name="T85" fmla="*/ 308 h 2536"/>
                  <a:gd name="T86" fmla="*/ 1693 w 4845"/>
                  <a:gd name="T87" fmla="*/ 273 h 2536"/>
                  <a:gd name="T88" fmla="*/ 1535 w 4845"/>
                  <a:gd name="T89" fmla="*/ 314 h 2536"/>
                  <a:gd name="T90" fmla="*/ 1557 w 4845"/>
                  <a:gd name="T91" fmla="*/ 234 h 2536"/>
                  <a:gd name="T92" fmla="*/ 1442 w 4845"/>
                  <a:gd name="T93" fmla="*/ 362 h 2536"/>
                  <a:gd name="T94" fmla="*/ 1468 w 4845"/>
                  <a:gd name="T95" fmla="*/ 279 h 2536"/>
                  <a:gd name="T96" fmla="*/ 1518 w 4845"/>
                  <a:gd name="T97" fmla="*/ 178 h 2536"/>
                  <a:gd name="T98" fmla="*/ 1709 w 4845"/>
                  <a:gd name="T99" fmla="*/ 133 h 2536"/>
                  <a:gd name="T100" fmla="*/ 1961 w 4845"/>
                  <a:gd name="T101" fmla="*/ 4 h 2536"/>
                  <a:gd name="T102" fmla="*/ 2157 w 4845"/>
                  <a:gd name="T103" fmla="*/ 56 h 2536"/>
                  <a:gd name="T104" fmla="*/ 2351 w 4845"/>
                  <a:gd name="T105" fmla="*/ 188 h 2536"/>
                  <a:gd name="T106" fmla="*/ 2521 w 4845"/>
                  <a:gd name="T107" fmla="*/ 368 h 2536"/>
                  <a:gd name="T108" fmla="*/ 2999 w 4845"/>
                  <a:gd name="T109" fmla="*/ 339 h 2536"/>
                  <a:gd name="T110" fmla="*/ 3132 w 4845"/>
                  <a:gd name="T111" fmla="*/ 102 h 2536"/>
                  <a:gd name="T112" fmla="*/ 3363 w 4845"/>
                  <a:gd name="T113" fmla="*/ 15 h 2536"/>
                  <a:gd name="T114" fmla="*/ 3627 w 4845"/>
                  <a:gd name="T115" fmla="*/ 4 h 2536"/>
                  <a:gd name="T116" fmla="*/ 3972 w 4845"/>
                  <a:gd name="T117" fmla="*/ 198 h 2536"/>
                  <a:gd name="T118" fmla="*/ 4252 w 4845"/>
                  <a:gd name="T119" fmla="*/ 303 h 2536"/>
                  <a:gd name="T120" fmla="*/ 4426 w 4845"/>
                  <a:gd name="T121" fmla="*/ 420 h 2536"/>
                  <a:gd name="T122" fmla="*/ 4620 w 4845"/>
                  <a:gd name="T123" fmla="*/ 611 h 2536"/>
                  <a:gd name="T124" fmla="*/ 4723 w 4845"/>
                  <a:gd name="T125" fmla="*/ 815 h 2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45" h="2536">
                    <a:moveTo>
                      <a:pt x="4845" y="1042"/>
                    </a:moveTo>
                    <a:lnTo>
                      <a:pt x="4844" y="1055"/>
                    </a:lnTo>
                    <a:lnTo>
                      <a:pt x="4840" y="1068"/>
                    </a:lnTo>
                    <a:lnTo>
                      <a:pt x="4833" y="1082"/>
                    </a:lnTo>
                    <a:lnTo>
                      <a:pt x="4826" y="1091"/>
                    </a:lnTo>
                    <a:lnTo>
                      <a:pt x="4820" y="1096"/>
                    </a:lnTo>
                    <a:lnTo>
                      <a:pt x="4810" y="1100"/>
                    </a:lnTo>
                    <a:lnTo>
                      <a:pt x="4802" y="1102"/>
                    </a:lnTo>
                    <a:lnTo>
                      <a:pt x="4791" y="1103"/>
                    </a:lnTo>
                    <a:lnTo>
                      <a:pt x="4779" y="1103"/>
                    </a:lnTo>
                    <a:lnTo>
                      <a:pt x="4770" y="1099"/>
                    </a:lnTo>
                    <a:lnTo>
                      <a:pt x="4766" y="1094"/>
                    </a:lnTo>
                    <a:lnTo>
                      <a:pt x="4763" y="1084"/>
                    </a:lnTo>
                    <a:lnTo>
                      <a:pt x="4759" y="1077"/>
                    </a:lnTo>
                    <a:lnTo>
                      <a:pt x="4748" y="1073"/>
                    </a:lnTo>
                    <a:lnTo>
                      <a:pt x="4735" y="1071"/>
                    </a:lnTo>
                    <a:lnTo>
                      <a:pt x="4721" y="1068"/>
                    </a:lnTo>
                    <a:lnTo>
                      <a:pt x="4710" y="1068"/>
                    </a:lnTo>
                    <a:lnTo>
                      <a:pt x="4698" y="1069"/>
                    </a:lnTo>
                    <a:lnTo>
                      <a:pt x="4683" y="1073"/>
                    </a:lnTo>
                    <a:lnTo>
                      <a:pt x="4669" y="1077"/>
                    </a:lnTo>
                    <a:lnTo>
                      <a:pt x="4658" y="1082"/>
                    </a:lnTo>
                    <a:lnTo>
                      <a:pt x="4644" y="1090"/>
                    </a:lnTo>
                    <a:lnTo>
                      <a:pt x="4630" y="1102"/>
                    </a:lnTo>
                    <a:lnTo>
                      <a:pt x="4615" y="1113"/>
                    </a:lnTo>
                    <a:lnTo>
                      <a:pt x="4603" y="1122"/>
                    </a:lnTo>
                    <a:lnTo>
                      <a:pt x="4590" y="1127"/>
                    </a:lnTo>
                    <a:lnTo>
                      <a:pt x="4576" y="1134"/>
                    </a:lnTo>
                    <a:lnTo>
                      <a:pt x="4562" y="1138"/>
                    </a:lnTo>
                    <a:lnTo>
                      <a:pt x="4550" y="1141"/>
                    </a:lnTo>
                    <a:lnTo>
                      <a:pt x="4537" y="1142"/>
                    </a:lnTo>
                    <a:lnTo>
                      <a:pt x="4524" y="1141"/>
                    </a:lnTo>
                    <a:lnTo>
                      <a:pt x="4512" y="1135"/>
                    </a:lnTo>
                    <a:lnTo>
                      <a:pt x="4499" y="1127"/>
                    </a:lnTo>
                    <a:lnTo>
                      <a:pt x="4485" y="1119"/>
                    </a:lnTo>
                    <a:lnTo>
                      <a:pt x="4475" y="1113"/>
                    </a:lnTo>
                    <a:lnTo>
                      <a:pt x="4464" y="1106"/>
                    </a:lnTo>
                    <a:lnTo>
                      <a:pt x="4452" y="1098"/>
                    </a:lnTo>
                    <a:lnTo>
                      <a:pt x="4440" y="1091"/>
                    </a:lnTo>
                    <a:lnTo>
                      <a:pt x="4430" y="1086"/>
                    </a:lnTo>
                    <a:lnTo>
                      <a:pt x="4419" y="1084"/>
                    </a:lnTo>
                    <a:lnTo>
                      <a:pt x="4407" y="1083"/>
                    </a:lnTo>
                    <a:lnTo>
                      <a:pt x="4394" y="1083"/>
                    </a:lnTo>
                    <a:lnTo>
                      <a:pt x="4384" y="1083"/>
                    </a:lnTo>
                    <a:lnTo>
                      <a:pt x="4372" y="1083"/>
                    </a:lnTo>
                    <a:lnTo>
                      <a:pt x="4359" y="1083"/>
                    </a:lnTo>
                    <a:lnTo>
                      <a:pt x="4344" y="1083"/>
                    </a:lnTo>
                    <a:lnTo>
                      <a:pt x="4334" y="1087"/>
                    </a:lnTo>
                    <a:lnTo>
                      <a:pt x="4328" y="1095"/>
                    </a:lnTo>
                    <a:lnTo>
                      <a:pt x="4321" y="1106"/>
                    </a:lnTo>
                    <a:lnTo>
                      <a:pt x="4316" y="1119"/>
                    </a:lnTo>
                    <a:lnTo>
                      <a:pt x="4313" y="1129"/>
                    </a:lnTo>
                    <a:lnTo>
                      <a:pt x="4309" y="1142"/>
                    </a:lnTo>
                    <a:lnTo>
                      <a:pt x="4306" y="1158"/>
                    </a:lnTo>
                    <a:lnTo>
                      <a:pt x="4305" y="1174"/>
                    </a:lnTo>
                    <a:lnTo>
                      <a:pt x="4305" y="1188"/>
                    </a:lnTo>
                    <a:lnTo>
                      <a:pt x="4307" y="1205"/>
                    </a:lnTo>
                    <a:lnTo>
                      <a:pt x="4314" y="1224"/>
                    </a:lnTo>
                    <a:lnTo>
                      <a:pt x="4322" y="1245"/>
                    </a:lnTo>
                    <a:lnTo>
                      <a:pt x="4330" y="1265"/>
                    </a:lnTo>
                    <a:lnTo>
                      <a:pt x="4337" y="1285"/>
                    </a:lnTo>
                    <a:lnTo>
                      <a:pt x="4343" y="1301"/>
                    </a:lnTo>
                    <a:lnTo>
                      <a:pt x="4347" y="1321"/>
                    </a:lnTo>
                    <a:lnTo>
                      <a:pt x="4352" y="1347"/>
                    </a:lnTo>
                    <a:lnTo>
                      <a:pt x="4357" y="1374"/>
                    </a:lnTo>
                    <a:lnTo>
                      <a:pt x="4360" y="1399"/>
                    </a:lnTo>
                    <a:lnTo>
                      <a:pt x="4363" y="1421"/>
                    </a:lnTo>
                    <a:lnTo>
                      <a:pt x="4361" y="1437"/>
                    </a:lnTo>
                    <a:lnTo>
                      <a:pt x="4357" y="1456"/>
                    </a:lnTo>
                    <a:lnTo>
                      <a:pt x="4353" y="1476"/>
                    </a:lnTo>
                    <a:lnTo>
                      <a:pt x="4351" y="1495"/>
                    </a:lnTo>
                    <a:lnTo>
                      <a:pt x="4352" y="1511"/>
                    </a:lnTo>
                    <a:lnTo>
                      <a:pt x="4355" y="1526"/>
                    </a:lnTo>
                    <a:lnTo>
                      <a:pt x="4361" y="1542"/>
                    </a:lnTo>
                    <a:lnTo>
                      <a:pt x="4369" y="1561"/>
                    </a:lnTo>
                    <a:lnTo>
                      <a:pt x="4378" y="1577"/>
                    </a:lnTo>
                    <a:lnTo>
                      <a:pt x="4384" y="1591"/>
                    </a:lnTo>
                    <a:lnTo>
                      <a:pt x="4390" y="1599"/>
                    </a:lnTo>
                    <a:lnTo>
                      <a:pt x="4396" y="1608"/>
                    </a:lnTo>
                    <a:lnTo>
                      <a:pt x="4403" y="1618"/>
                    </a:lnTo>
                    <a:lnTo>
                      <a:pt x="4411" y="1627"/>
                    </a:lnTo>
                    <a:lnTo>
                      <a:pt x="4417" y="1634"/>
                    </a:lnTo>
                    <a:lnTo>
                      <a:pt x="4419" y="1638"/>
                    </a:lnTo>
                    <a:lnTo>
                      <a:pt x="4422" y="1641"/>
                    </a:lnTo>
                    <a:lnTo>
                      <a:pt x="4429" y="1646"/>
                    </a:lnTo>
                    <a:lnTo>
                      <a:pt x="4438" y="1654"/>
                    </a:lnTo>
                    <a:lnTo>
                      <a:pt x="4450" y="1663"/>
                    </a:lnTo>
                    <a:lnTo>
                      <a:pt x="4461" y="1673"/>
                    </a:lnTo>
                    <a:lnTo>
                      <a:pt x="4471" y="1682"/>
                    </a:lnTo>
                    <a:lnTo>
                      <a:pt x="4477" y="1690"/>
                    </a:lnTo>
                    <a:lnTo>
                      <a:pt x="4487" y="1707"/>
                    </a:lnTo>
                    <a:lnTo>
                      <a:pt x="4496" y="1728"/>
                    </a:lnTo>
                    <a:lnTo>
                      <a:pt x="4504" y="1750"/>
                    </a:lnTo>
                    <a:lnTo>
                      <a:pt x="4511" y="1767"/>
                    </a:lnTo>
                    <a:lnTo>
                      <a:pt x="4515" y="1779"/>
                    </a:lnTo>
                    <a:lnTo>
                      <a:pt x="4519" y="1794"/>
                    </a:lnTo>
                    <a:lnTo>
                      <a:pt x="4523" y="1810"/>
                    </a:lnTo>
                    <a:lnTo>
                      <a:pt x="4524" y="1822"/>
                    </a:lnTo>
                    <a:lnTo>
                      <a:pt x="4523" y="1839"/>
                    </a:lnTo>
                    <a:lnTo>
                      <a:pt x="4519" y="1857"/>
                    </a:lnTo>
                    <a:lnTo>
                      <a:pt x="4514" y="1875"/>
                    </a:lnTo>
                    <a:lnTo>
                      <a:pt x="4508" y="1890"/>
                    </a:lnTo>
                    <a:lnTo>
                      <a:pt x="4497" y="1903"/>
                    </a:lnTo>
                    <a:lnTo>
                      <a:pt x="4483" y="1919"/>
                    </a:lnTo>
                    <a:lnTo>
                      <a:pt x="4465" y="1934"/>
                    </a:lnTo>
                    <a:lnTo>
                      <a:pt x="4448" y="1949"/>
                    </a:lnTo>
                    <a:lnTo>
                      <a:pt x="4430" y="1963"/>
                    </a:lnTo>
                    <a:lnTo>
                      <a:pt x="4415" y="1972"/>
                    </a:lnTo>
                    <a:lnTo>
                      <a:pt x="4392" y="1983"/>
                    </a:lnTo>
                    <a:lnTo>
                      <a:pt x="4363" y="1994"/>
                    </a:lnTo>
                    <a:lnTo>
                      <a:pt x="4330" y="2003"/>
                    </a:lnTo>
                    <a:lnTo>
                      <a:pt x="4301" y="2012"/>
                    </a:lnTo>
                    <a:lnTo>
                      <a:pt x="4276" y="2020"/>
                    </a:lnTo>
                    <a:lnTo>
                      <a:pt x="4260" y="2026"/>
                    </a:lnTo>
                    <a:lnTo>
                      <a:pt x="4241" y="2031"/>
                    </a:lnTo>
                    <a:lnTo>
                      <a:pt x="4221" y="2038"/>
                    </a:lnTo>
                    <a:lnTo>
                      <a:pt x="4202" y="2045"/>
                    </a:lnTo>
                    <a:lnTo>
                      <a:pt x="4188" y="2049"/>
                    </a:lnTo>
                    <a:lnTo>
                      <a:pt x="4163" y="2054"/>
                    </a:lnTo>
                    <a:lnTo>
                      <a:pt x="4135" y="2060"/>
                    </a:lnTo>
                    <a:lnTo>
                      <a:pt x="4105" y="2064"/>
                    </a:lnTo>
                    <a:lnTo>
                      <a:pt x="4074" y="2069"/>
                    </a:lnTo>
                    <a:lnTo>
                      <a:pt x="4047" y="2074"/>
                    </a:lnTo>
                    <a:lnTo>
                      <a:pt x="4024" y="2081"/>
                    </a:lnTo>
                    <a:lnTo>
                      <a:pt x="4004" y="2089"/>
                    </a:lnTo>
                    <a:lnTo>
                      <a:pt x="3980" y="2099"/>
                    </a:lnTo>
                    <a:lnTo>
                      <a:pt x="3953" y="2111"/>
                    </a:lnTo>
                    <a:lnTo>
                      <a:pt x="3927" y="2123"/>
                    </a:lnTo>
                    <a:lnTo>
                      <a:pt x="3905" y="2135"/>
                    </a:lnTo>
                    <a:lnTo>
                      <a:pt x="3886" y="2146"/>
                    </a:lnTo>
                    <a:lnTo>
                      <a:pt x="3865" y="2157"/>
                    </a:lnTo>
                    <a:lnTo>
                      <a:pt x="3843" y="2169"/>
                    </a:lnTo>
                    <a:lnTo>
                      <a:pt x="3818" y="2183"/>
                    </a:lnTo>
                    <a:lnTo>
                      <a:pt x="3797" y="2200"/>
                    </a:lnTo>
                    <a:lnTo>
                      <a:pt x="3781" y="2214"/>
                    </a:lnTo>
                    <a:lnTo>
                      <a:pt x="3772" y="2229"/>
                    </a:lnTo>
                    <a:lnTo>
                      <a:pt x="3764" y="2251"/>
                    </a:lnTo>
                    <a:lnTo>
                      <a:pt x="3758" y="2271"/>
                    </a:lnTo>
                    <a:lnTo>
                      <a:pt x="3754" y="2290"/>
                    </a:lnTo>
                    <a:lnTo>
                      <a:pt x="3750" y="2310"/>
                    </a:lnTo>
                    <a:lnTo>
                      <a:pt x="3746" y="2336"/>
                    </a:lnTo>
                    <a:lnTo>
                      <a:pt x="3743" y="2361"/>
                    </a:lnTo>
                    <a:lnTo>
                      <a:pt x="3740" y="2382"/>
                    </a:lnTo>
                    <a:lnTo>
                      <a:pt x="3736" y="2403"/>
                    </a:lnTo>
                    <a:lnTo>
                      <a:pt x="3732" y="2427"/>
                    </a:lnTo>
                    <a:lnTo>
                      <a:pt x="3727" y="2454"/>
                    </a:lnTo>
                    <a:lnTo>
                      <a:pt x="3721" y="2479"/>
                    </a:lnTo>
                    <a:lnTo>
                      <a:pt x="3716" y="2499"/>
                    </a:lnTo>
                    <a:lnTo>
                      <a:pt x="3710" y="2509"/>
                    </a:lnTo>
                    <a:lnTo>
                      <a:pt x="3704" y="2523"/>
                    </a:lnTo>
                    <a:lnTo>
                      <a:pt x="3697" y="2536"/>
                    </a:lnTo>
                    <a:lnTo>
                      <a:pt x="3685" y="2535"/>
                    </a:lnTo>
                    <a:lnTo>
                      <a:pt x="3670" y="2535"/>
                    </a:lnTo>
                    <a:lnTo>
                      <a:pt x="3657" y="2534"/>
                    </a:lnTo>
                    <a:lnTo>
                      <a:pt x="3646" y="2531"/>
                    </a:lnTo>
                    <a:lnTo>
                      <a:pt x="3634" y="2523"/>
                    </a:lnTo>
                    <a:lnTo>
                      <a:pt x="3620" y="2512"/>
                    </a:lnTo>
                    <a:lnTo>
                      <a:pt x="3607" y="2500"/>
                    </a:lnTo>
                    <a:lnTo>
                      <a:pt x="3595" y="2488"/>
                    </a:lnTo>
                    <a:lnTo>
                      <a:pt x="3587" y="2477"/>
                    </a:lnTo>
                    <a:lnTo>
                      <a:pt x="3581" y="2465"/>
                    </a:lnTo>
                    <a:lnTo>
                      <a:pt x="3577" y="2449"/>
                    </a:lnTo>
                    <a:lnTo>
                      <a:pt x="3574" y="2434"/>
                    </a:lnTo>
                    <a:lnTo>
                      <a:pt x="3573" y="2421"/>
                    </a:lnTo>
                    <a:lnTo>
                      <a:pt x="3572" y="2407"/>
                    </a:lnTo>
                    <a:lnTo>
                      <a:pt x="3572" y="2392"/>
                    </a:lnTo>
                    <a:lnTo>
                      <a:pt x="3572" y="2376"/>
                    </a:lnTo>
                    <a:lnTo>
                      <a:pt x="3572" y="2363"/>
                    </a:lnTo>
                    <a:lnTo>
                      <a:pt x="3570" y="2351"/>
                    </a:lnTo>
                    <a:lnTo>
                      <a:pt x="3569" y="2334"/>
                    </a:lnTo>
                    <a:lnTo>
                      <a:pt x="3565" y="2324"/>
                    </a:lnTo>
                    <a:lnTo>
                      <a:pt x="3556" y="2310"/>
                    </a:lnTo>
                    <a:lnTo>
                      <a:pt x="3542" y="2297"/>
                    </a:lnTo>
                    <a:lnTo>
                      <a:pt x="3529" y="2283"/>
                    </a:lnTo>
                    <a:lnTo>
                      <a:pt x="3518" y="2272"/>
                    </a:lnTo>
                    <a:lnTo>
                      <a:pt x="3510" y="2259"/>
                    </a:lnTo>
                    <a:lnTo>
                      <a:pt x="3500" y="2243"/>
                    </a:lnTo>
                    <a:lnTo>
                      <a:pt x="3492" y="2225"/>
                    </a:lnTo>
                    <a:lnTo>
                      <a:pt x="3484" y="2213"/>
                    </a:lnTo>
                    <a:lnTo>
                      <a:pt x="3476" y="2205"/>
                    </a:lnTo>
                    <a:lnTo>
                      <a:pt x="3465" y="2194"/>
                    </a:lnTo>
                    <a:lnTo>
                      <a:pt x="3454" y="2186"/>
                    </a:lnTo>
                    <a:lnTo>
                      <a:pt x="3445" y="2181"/>
                    </a:lnTo>
                    <a:lnTo>
                      <a:pt x="3432" y="2177"/>
                    </a:lnTo>
                    <a:lnTo>
                      <a:pt x="3414" y="2174"/>
                    </a:lnTo>
                    <a:lnTo>
                      <a:pt x="3396" y="2173"/>
                    </a:lnTo>
                    <a:lnTo>
                      <a:pt x="3383" y="2175"/>
                    </a:lnTo>
                    <a:lnTo>
                      <a:pt x="3374" y="2179"/>
                    </a:lnTo>
                    <a:lnTo>
                      <a:pt x="3364" y="2188"/>
                    </a:lnTo>
                    <a:lnTo>
                      <a:pt x="3355" y="2196"/>
                    </a:lnTo>
                    <a:lnTo>
                      <a:pt x="3348" y="2202"/>
                    </a:lnTo>
                    <a:lnTo>
                      <a:pt x="3344" y="2209"/>
                    </a:lnTo>
                    <a:lnTo>
                      <a:pt x="3339" y="2219"/>
                    </a:lnTo>
                    <a:lnTo>
                      <a:pt x="3333" y="2228"/>
                    </a:lnTo>
                    <a:lnTo>
                      <a:pt x="3328" y="2233"/>
                    </a:lnTo>
                    <a:lnTo>
                      <a:pt x="3320" y="2236"/>
                    </a:lnTo>
                    <a:lnTo>
                      <a:pt x="3310" y="2236"/>
                    </a:lnTo>
                    <a:lnTo>
                      <a:pt x="3299" y="2235"/>
                    </a:lnTo>
                    <a:lnTo>
                      <a:pt x="3289" y="2235"/>
                    </a:lnTo>
                    <a:lnTo>
                      <a:pt x="3281" y="2237"/>
                    </a:lnTo>
                    <a:lnTo>
                      <a:pt x="3271" y="2244"/>
                    </a:lnTo>
                    <a:lnTo>
                      <a:pt x="3262" y="2255"/>
                    </a:lnTo>
                    <a:lnTo>
                      <a:pt x="3252" y="2268"/>
                    </a:lnTo>
                    <a:lnTo>
                      <a:pt x="3246" y="2278"/>
                    </a:lnTo>
                    <a:lnTo>
                      <a:pt x="3237" y="2290"/>
                    </a:lnTo>
                    <a:lnTo>
                      <a:pt x="3228" y="2303"/>
                    </a:lnTo>
                    <a:lnTo>
                      <a:pt x="3220" y="2314"/>
                    </a:lnTo>
                    <a:lnTo>
                      <a:pt x="3205" y="2320"/>
                    </a:lnTo>
                    <a:lnTo>
                      <a:pt x="3188" y="2324"/>
                    </a:lnTo>
                    <a:lnTo>
                      <a:pt x="3170" y="2326"/>
                    </a:lnTo>
                    <a:lnTo>
                      <a:pt x="3155" y="2328"/>
                    </a:lnTo>
                    <a:lnTo>
                      <a:pt x="3144" y="2325"/>
                    </a:lnTo>
                    <a:lnTo>
                      <a:pt x="3132" y="2320"/>
                    </a:lnTo>
                    <a:lnTo>
                      <a:pt x="3120" y="2314"/>
                    </a:lnTo>
                    <a:lnTo>
                      <a:pt x="3112" y="2310"/>
                    </a:lnTo>
                    <a:lnTo>
                      <a:pt x="3103" y="2302"/>
                    </a:lnTo>
                    <a:lnTo>
                      <a:pt x="3095" y="2291"/>
                    </a:lnTo>
                    <a:lnTo>
                      <a:pt x="3085" y="2282"/>
                    </a:lnTo>
                    <a:lnTo>
                      <a:pt x="3077" y="2275"/>
                    </a:lnTo>
                    <a:lnTo>
                      <a:pt x="3068" y="2271"/>
                    </a:lnTo>
                    <a:lnTo>
                      <a:pt x="3054" y="2267"/>
                    </a:lnTo>
                    <a:lnTo>
                      <a:pt x="3042" y="2266"/>
                    </a:lnTo>
                    <a:lnTo>
                      <a:pt x="3033" y="2268"/>
                    </a:lnTo>
                    <a:lnTo>
                      <a:pt x="3027" y="2274"/>
                    </a:lnTo>
                    <a:lnTo>
                      <a:pt x="3023" y="2282"/>
                    </a:lnTo>
                    <a:lnTo>
                      <a:pt x="3019" y="2291"/>
                    </a:lnTo>
                    <a:lnTo>
                      <a:pt x="3016" y="2298"/>
                    </a:lnTo>
                    <a:lnTo>
                      <a:pt x="3006" y="2305"/>
                    </a:lnTo>
                    <a:lnTo>
                      <a:pt x="2992" y="2311"/>
                    </a:lnTo>
                    <a:lnTo>
                      <a:pt x="2981" y="2317"/>
                    </a:lnTo>
                    <a:lnTo>
                      <a:pt x="2967" y="2322"/>
                    </a:lnTo>
                    <a:lnTo>
                      <a:pt x="2949" y="2328"/>
                    </a:lnTo>
                    <a:lnTo>
                      <a:pt x="2930" y="2333"/>
                    </a:lnTo>
                    <a:lnTo>
                      <a:pt x="2915" y="2336"/>
                    </a:lnTo>
                    <a:lnTo>
                      <a:pt x="2901" y="2336"/>
                    </a:lnTo>
                    <a:lnTo>
                      <a:pt x="2882" y="2333"/>
                    </a:lnTo>
                    <a:lnTo>
                      <a:pt x="2864" y="2332"/>
                    </a:lnTo>
                    <a:lnTo>
                      <a:pt x="2849" y="2329"/>
                    </a:lnTo>
                    <a:lnTo>
                      <a:pt x="2839" y="2326"/>
                    </a:lnTo>
                    <a:lnTo>
                      <a:pt x="2826" y="2322"/>
                    </a:lnTo>
                    <a:lnTo>
                      <a:pt x="2816" y="2321"/>
                    </a:lnTo>
                    <a:lnTo>
                      <a:pt x="2806" y="2322"/>
                    </a:lnTo>
                    <a:lnTo>
                      <a:pt x="2794" y="2325"/>
                    </a:lnTo>
                    <a:lnTo>
                      <a:pt x="2782" y="2328"/>
                    </a:lnTo>
                    <a:lnTo>
                      <a:pt x="2773" y="2329"/>
                    </a:lnTo>
                    <a:lnTo>
                      <a:pt x="2763" y="2330"/>
                    </a:lnTo>
                    <a:lnTo>
                      <a:pt x="2751" y="2332"/>
                    </a:lnTo>
                    <a:lnTo>
                      <a:pt x="2740" y="2333"/>
                    </a:lnTo>
                    <a:lnTo>
                      <a:pt x="2729" y="2333"/>
                    </a:lnTo>
                    <a:lnTo>
                      <a:pt x="2721" y="2330"/>
                    </a:lnTo>
                    <a:lnTo>
                      <a:pt x="2716" y="2322"/>
                    </a:lnTo>
                    <a:lnTo>
                      <a:pt x="2711" y="2310"/>
                    </a:lnTo>
                    <a:lnTo>
                      <a:pt x="2708" y="2298"/>
                    </a:lnTo>
                    <a:lnTo>
                      <a:pt x="2705" y="2287"/>
                    </a:lnTo>
                    <a:lnTo>
                      <a:pt x="2707" y="2274"/>
                    </a:lnTo>
                    <a:lnTo>
                      <a:pt x="2711" y="2260"/>
                    </a:lnTo>
                    <a:lnTo>
                      <a:pt x="2715" y="2248"/>
                    </a:lnTo>
                    <a:lnTo>
                      <a:pt x="2721" y="2241"/>
                    </a:lnTo>
                    <a:lnTo>
                      <a:pt x="2732" y="2235"/>
                    </a:lnTo>
                    <a:lnTo>
                      <a:pt x="2739" y="2228"/>
                    </a:lnTo>
                    <a:lnTo>
                      <a:pt x="2743" y="2217"/>
                    </a:lnTo>
                    <a:lnTo>
                      <a:pt x="2747" y="2204"/>
                    </a:lnTo>
                    <a:lnTo>
                      <a:pt x="2748" y="2192"/>
                    </a:lnTo>
                    <a:lnTo>
                      <a:pt x="2748" y="2181"/>
                    </a:lnTo>
                    <a:lnTo>
                      <a:pt x="2748" y="2169"/>
                    </a:lnTo>
                    <a:lnTo>
                      <a:pt x="2746" y="2157"/>
                    </a:lnTo>
                    <a:lnTo>
                      <a:pt x="2742" y="2147"/>
                    </a:lnTo>
                    <a:lnTo>
                      <a:pt x="2735" y="2139"/>
                    </a:lnTo>
                    <a:lnTo>
                      <a:pt x="2725" y="2131"/>
                    </a:lnTo>
                    <a:lnTo>
                      <a:pt x="2713" y="2126"/>
                    </a:lnTo>
                    <a:lnTo>
                      <a:pt x="2704" y="2122"/>
                    </a:lnTo>
                    <a:lnTo>
                      <a:pt x="2692" y="2119"/>
                    </a:lnTo>
                    <a:lnTo>
                      <a:pt x="2676" y="2117"/>
                    </a:lnTo>
                    <a:lnTo>
                      <a:pt x="2661" y="2117"/>
                    </a:lnTo>
                    <a:lnTo>
                      <a:pt x="2647" y="2117"/>
                    </a:lnTo>
                    <a:lnTo>
                      <a:pt x="2638" y="2115"/>
                    </a:lnTo>
                    <a:lnTo>
                      <a:pt x="2626" y="2113"/>
                    </a:lnTo>
                    <a:lnTo>
                      <a:pt x="2614" y="2111"/>
                    </a:lnTo>
                    <a:lnTo>
                      <a:pt x="2603" y="2111"/>
                    </a:lnTo>
                    <a:lnTo>
                      <a:pt x="2592" y="2112"/>
                    </a:lnTo>
                    <a:lnTo>
                      <a:pt x="2580" y="2116"/>
                    </a:lnTo>
                    <a:lnTo>
                      <a:pt x="2569" y="2119"/>
                    </a:lnTo>
                    <a:lnTo>
                      <a:pt x="2558" y="2120"/>
                    </a:lnTo>
                    <a:lnTo>
                      <a:pt x="2549" y="2119"/>
                    </a:lnTo>
                    <a:lnTo>
                      <a:pt x="2537" y="2116"/>
                    </a:lnTo>
                    <a:lnTo>
                      <a:pt x="2525" y="2113"/>
                    </a:lnTo>
                    <a:lnTo>
                      <a:pt x="2515" y="2109"/>
                    </a:lnTo>
                    <a:lnTo>
                      <a:pt x="2506" y="2104"/>
                    </a:lnTo>
                    <a:lnTo>
                      <a:pt x="2495" y="2097"/>
                    </a:lnTo>
                    <a:lnTo>
                      <a:pt x="2484" y="2089"/>
                    </a:lnTo>
                    <a:lnTo>
                      <a:pt x="2476" y="2082"/>
                    </a:lnTo>
                    <a:lnTo>
                      <a:pt x="2473" y="2073"/>
                    </a:lnTo>
                    <a:lnTo>
                      <a:pt x="2473" y="2061"/>
                    </a:lnTo>
                    <a:lnTo>
                      <a:pt x="2473" y="2049"/>
                    </a:lnTo>
                    <a:lnTo>
                      <a:pt x="2472" y="2039"/>
                    </a:lnTo>
                    <a:lnTo>
                      <a:pt x="2469" y="2023"/>
                    </a:lnTo>
                    <a:lnTo>
                      <a:pt x="2464" y="2004"/>
                    </a:lnTo>
                    <a:lnTo>
                      <a:pt x="2459" y="1988"/>
                    </a:lnTo>
                    <a:lnTo>
                      <a:pt x="2452" y="1975"/>
                    </a:lnTo>
                    <a:lnTo>
                      <a:pt x="2441" y="1960"/>
                    </a:lnTo>
                    <a:lnTo>
                      <a:pt x="2430" y="1945"/>
                    </a:lnTo>
                    <a:lnTo>
                      <a:pt x="2421" y="1933"/>
                    </a:lnTo>
                    <a:lnTo>
                      <a:pt x="2414" y="1923"/>
                    </a:lnTo>
                    <a:lnTo>
                      <a:pt x="2407" y="1913"/>
                    </a:lnTo>
                    <a:lnTo>
                      <a:pt x="2399" y="1902"/>
                    </a:lnTo>
                    <a:lnTo>
                      <a:pt x="2393" y="1895"/>
                    </a:lnTo>
                    <a:lnTo>
                      <a:pt x="2382" y="1887"/>
                    </a:lnTo>
                    <a:lnTo>
                      <a:pt x="2368" y="1878"/>
                    </a:lnTo>
                    <a:lnTo>
                      <a:pt x="2355" y="1870"/>
                    </a:lnTo>
                    <a:lnTo>
                      <a:pt x="2344" y="1862"/>
                    </a:lnTo>
                    <a:lnTo>
                      <a:pt x="2339" y="1852"/>
                    </a:lnTo>
                    <a:lnTo>
                      <a:pt x="2332" y="1840"/>
                    </a:lnTo>
                    <a:lnTo>
                      <a:pt x="2326" y="1826"/>
                    </a:lnTo>
                    <a:lnTo>
                      <a:pt x="2324" y="1817"/>
                    </a:lnTo>
                    <a:lnTo>
                      <a:pt x="2321" y="1804"/>
                    </a:lnTo>
                    <a:lnTo>
                      <a:pt x="2321" y="1789"/>
                    </a:lnTo>
                    <a:lnTo>
                      <a:pt x="2322" y="1775"/>
                    </a:lnTo>
                    <a:lnTo>
                      <a:pt x="2326" y="1766"/>
                    </a:lnTo>
                    <a:lnTo>
                      <a:pt x="2335" y="1756"/>
                    </a:lnTo>
                    <a:lnTo>
                      <a:pt x="2340" y="1748"/>
                    </a:lnTo>
                    <a:lnTo>
                      <a:pt x="2348" y="1738"/>
                    </a:lnTo>
                    <a:lnTo>
                      <a:pt x="2357" y="1725"/>
                    </a:lnTo>
                    <a:lnTo>
                      <a:pt x="2366" y="1712"/>
                    </a:lnTo>
                    <a:lnTo>
                      <a:pt x="2372" y="1701"/>
                    </a:lnTo>
                    <a:lnTo>
                      <a:pt x="2378" y="1686"/>
                    </a:lnTo>
                    <a:lnTo>
                      <a:pt x="2382" y="1669"/>
                    </a:lnTo>
                    <a:lnTo>
                      <a:pt x="2384" y="1650"/>
                    </a:lnTo>
                    <a:lnTo>
                      <a:pt x="2384" y="1635"/>
                    </a:lnTo>
                    <a:lnTo>
                      <a:pt x="2382" y="1624"/>
                    </a:lnTo>
                    <a:lnTo>
                      <a:pt x="2376" y="1612"/>
                    </a:lnTo>
                    <a:lnTo>
                      <a:pt x="2371" y="1600"/>
                    </a:lnTo>
                    <a:lnTo>
                      <a:pt x="2367" y="1591"/>
                    </a:lnTo>
                    <a:lnTo>
                      <a:pt x="2366" y="1576"/>
                    </a:lnTo>
                    <a:lnTo>
                      <a:pt x="2364" y="1557"/>
                    </a:lnTo>
                    <a:lnTo>
                      <a:pt x="2363" y="1540"/>
                    </a:lnTo>
                    <a:lnTo>
                      <a:pt x="2360" y="1525"/>
                    </a:lnTo>
                    <a:lnTo>
                      <a:pt x="2356" y="1515"/>
                    </a:lnTo>
                    <a:lnTo>
                      <a:pt x="2352" y="1505"/>
                    </a:lnTo>
                    <a:lnTo>
                      <a:pt x="2345" y="1494"/>
                    </a:lnTo>
                    <a:lnTo>
                      <a:pt x="2339" y="1487"/>
                    </a:lnTo>
                    <a:lnTo>
                      <a:pt x="2329" y="1483"/>
                    </a:lnTo>
                    <a:lnTo>
                      <a:pt x="2317" y="1482"/>
                    </a:lnTo>
                    <a:lnTo>
                      <a:pt x="2304" y="1480"/>
                    </a:lnTo>
                    <a:lnTo>
                      <a:pt x="2291" y="1479"/>
                    </a:lnTo>
                    <a:lnTo>
                      <a:pt x="2279" y="1475"/>
                    </a:lnTo>
                    <a:lnTo>
                      <a:pt x="2264" y="1470"/>
                    </a:lnTo>
                    <a:lnTo>
                      <a:pt x="2254" y="1464"/>
                    </a:lnTo>
                    <a:lnTo>
                      <a:pt x="2248" y="1456"/>
                    </a:lnTo>
                    <a:lnTo>
                      <a:pt x="2244" y="1447"/>
                    </a:lnTo>
                    <a:lnTo>
                      <a:pt x="2240" y="1437"/>
                    </a:lnTo>
                    <a:lnTo>
                      <a:pt x="2235" y="1430"/>
                    </a:lnTo>
                    <a:lnTo>
                      <a:pt x="2225" y="1425"/>
                    </a:lnTo>
                    <a:lnTo>
                      <a:pt x="2213" y="1421"/>
                    </a:lnTo>
                    <a:lnTo>
                      <a:pt x="2200" y="1418"/>
                    </a:lnTo>
                    <a:lnTo>
                      <a:pt x="2189" y="1420"/>
                    </a:lnTo>
                    <a:lnTo>
                      <a:pt x="2181" y="1424"/>
                    </a:lnTo>
                    <a:lnTo>
                      <a:pt x="2173" y="1430"/>
                    </a:lnTo>
                    <a:lnTo>
                      <a:pt x="2166" y="1439"/>
                    </a:lnTo>
                    <a:lnTo>
                      <a:pt x="2158" y="1445"/>
                    </a:lnTo>
                    <a:lnTo>
                      <a:pt x="2150" y="1449"/>
                    </a:lnTo>
                    <a:lnTo>
                      <a:pt x="2139" y="1453"/>
                    </a:lnTo>
                    <a:lnTo>
                      <a:pt x="2131" y="1459"/>
                    </a:lnTo>
                    <a:lnTo>
                      <a:pt x="2127" y="1471"/>
                    </a:lnTo>
                    <a:lnTo>
                      <a:pt x="2124" y="1486"/>
                    </a:lnTo>
                    <a:lnTo>
                      <a:pt x="2124" y="1500"/>
                    </a:lnTo>
                    <a:lnTo>
                      <a:pt x="2123" y="1514"/>
                    </a:lnTo>
                    <a:lnTo>
                      <a:pt x="2126" y="1529"/>
                    </a:lnTo>
                    <a:lnTo>
                      <a:pt x="2128" y="1546"/>
                    </a:lnTo>
                    <a:lnTo>
                      <a:pt x="2131" y="1562"/>
                    </a:lnTo>
                    <a:lnTo>
                      <a:pt x="2131" y="1577"/>
                    </a:lnTo>
                    <a:lnTo>
                      <a:pt x="2128" y="1589"/>
                    </a:lnTo>
                    <a:lnTo>
                      <a:pt x="2123" y="1603"/>
                    </a:lnTo>
                    <a:lnTo>
                      <a:pt x="2118" y="1615"/>
                    </a:lnTo>
                    <a:lnTo>
                      <a:pt x="2111" y="1626"/>
                    </a:lnTo>
                    <a:lnTo>
                      <a:pt x="2103" y="1637"/>
                    </a:lnTo>
                    <a:lnTo>
                      <a:pt x="2089" y="1650"/>
                    </a:lnTo>
                    <a:lnTo>
                      <a:pt x="2077" y="1661"/>
                    </a:lnTo>
                    <a:lnTo>
                      <a:pt x="2066" y="1672"/>
                    </a:lnTo>
                    <a:lnTo>
                      <a:pt x="2056" y="1682"/>
                    </a:lnTo>
                    <a:lnTo>
                      <a:pt x="2043" y="1696"/>
                    </a:lnTo>
                    <a:lnTo>
                      <a:pt x="2030" y="1711"/>
                    </a:lnTo>
                    <a:lnTo>
                      <a:pt x="2017" y="1724"/>
                    </a:lnTo>
                    <a:lnTo>
                      <a:pt x="2006" y="1735"/>
                    </a:lnTo>
                    <a:lnTo>
                      <a:pt x="1994" y="1746"/>
                    </a:lnTo>
                    <a:lnTo>
                      <a:pt x="1979" y="1759"/>
                    </a:lnTo>
                    <a:lnTo>
                      <a:pt x="1963" y="1771"/>
                    </a:lnTo>
                    <a:lnTo>
                      <a:pt x="1949" y="1781"/>
                    </a:lnTo>
                    <a:lnTo>
                      <a:pt x="1940" y="1783"/>
                    </a:lnTo>
                    <a:lnTo>
                      <a:pt x="1929" y="1786"/>
                    </a:lnTo>
                    <a:lnTo>
                      <a:pt x="1918" y="1786"/>
                    </a:lnTo>
                    <a:lnTo>
                      <a:pt x="1910" y="1783"/>
                    </a:lnTo>
                    <a:lnTo>
                      <a:pt x="1901" y="1779"/>
                    </a:lnTo>
                    <a:lnTo>
                      <a:pt x="1893" y="1773"/>
                    </a:lnTo>
                    <a:lnTo>
                      <a:pt x="1884" y="1769"/>
                    </a:lnTo>
                    <a:lnTo>
                      <a:pt x="1876" y="1758"/>
                    </a:lnTo>
                    <a:lnTo>
                      <a:pt x="1868" y="1744"/>
                    </a:lnTo>
                    <a:lnTo>
                      <a:pt x="1860" y="1734"/>
                    </a:lnTo>
                    <a:lnTo>
                      <a:pt x="1848" y="1727"/>
                    </a:lnTo>
                    <a:lnTo>
                      <a:pt x="1833" y="1720"/>
                    </a:lnTo>
                    <a:lnTo>
                      <a:pt x="1817" y="1715"/>
                    </a:lnTo>
                    <a:lnTo>
                      <a:pt x="1804" y="1711"/>
                    </a:lnTo>
                    <a:lnTo>
                      <a:pt x="1790" y="1709"/>
                    </a:lnTo>
                    <a:lnTo>
                      <a:pt x="1775" y="1708"/>
                    </a:lnTo>
                    <a:lnTo>
                      <a:pt x="1762" y="1709"/>
                    </a:lnTo>
                    <a:lnTo>
                      <a:pt x="1750" y="1711"/>
                    </a:lnTo>
                    <a:lnTo>
                      <a:pt x="1735" y="1713"/>
                    </a:lnTo>
                    <a:lnTo>
                      <a:pt x="1719" y="1716"/>
                    </a:lnTo>
                    <a:lnTo>
                      <a:pt x="1705" y="1719"/>
                    </a:lnTo>
                    <a:lnTo>
                      <a:pt x="1693" y="1717"/>
                    </a:lnTo>
                    <a:lnTo>
                      <a:pt x="1678" y="1715"/>
                    </a:lnTo>
                    <a:lnTo>
                      <a:pt x="1662" y="1713"/>
                    </a:lnTo>
                    <a:lnTo>
                      <a:pt x="1650" y="1712"/>
                    </a:lnTo>
                    <a:lnTo>
                      <a:pt x="1639" y="1713"/>
                    </a:lnTo>
                    <a:lnTo>
                      <a:pt x="1626" y="1717"/>
                    </a:lnTo>
                    <a:lnTo>
                      <a:pt x="1611" y="1721"/>
                    </a:lnTo>
                    <a:lnTo>
                      <a:pt x="1597" y="1724"/>
                    </a:lnTo>
                    <a:lnTo>
                      <a:pt x="1585" y="1725"/>
                    </a:lnTo>
                    <a:lnTo>
                      <a:pt x="1573" y="1723"/>
                    </a:lnTo>
                    <a:lnTo>
                      <a:pt x="1560" y="1717"/>
                    </a:lnTo>
                    <a:lnTo>
                      <a:pt x="1548" y="1712"/>
                    </a:lnTo>
                    <a:lnTo>
                      <a:pt x="1539" y="1705"/>
                    </a:lnTo>
                    <a:lnTo>
                      <a:pt x="1530" y="1699"/>
                    </a:lnTo>
                    <a:lnTo>
                      <a:pt x="1522" y="1689"/>
                    </a:lnTo>
                    <a:lnTo>
                      <a:pt x="1518" y="1682"/>
                    </a:lnTo>
                    <a:lnTo>
                      <a:pt x="1517" y="1674"/>
                    </a:lnTo>
                    <a:lnTo>
                      <a:pt x="1518" y="1666"/>
                    </a:lnTo>
                    <a:lnTo>
                      <a:pt x="1521" y="1657"/>
                    </a:lnTo>
                    <a:lnTo>
                      <a:pt x="1523" y="1651"/>
                    </a:lnTo>
                    <a:lnTo>
                      <a:pt x="1533" y="1647"/>
                    </a:lnTo>
                    <a:lnTo>
                      <a:pt x="1544" y="1646"/>
                    </a:lnTo>
                    <a:lnTo>
                      <a:pt x="1557" y="1646"/>
                    </a:lnTo>
                    <a:lnTo>
                      <a:pt x="1569" y="1647"/>
                    </a:lnTo>
                    <a:lnTo>
                      <a:pt x="1579" y="1649"/>
                    </a:lnTo>
                    <a:lnTo>
                      <a:pt x="1591" y="1650"/>
                    </a:lnTo>
                    <a:lnTo>
                      <a:pt x="1606" y="1654"/>
                    </a:lnTo>
                    <a:lnTo>
                      <a:pt x="1620" y="1658"/>
                    </a:lnTo>
                    <a:lnTo>
                      <a:pt x="1631" y="1661"/>
                    </a:lnTo>
                    <a:lnTo>
                      <a:pt x="1641" y="1665"/>
                    </a:lnTo>
                    <a:lnTo>
                      <a:pt x="1653" y="1670"/>
                    </a:lnTo>
                    <a:lnTo>
                      <a:pt x="1663" y="1674"/>
                    </a:lnTo>
                    <a:lnTo>
                      <a:pt x="1672" y="1674"/>
                    </a:lnTo>
                    <a:lnTo>
                      <a:pt x="1680" y="1668"/>
                    </a:lnTo>
                    <a:lnTo>
                      <a:pt x="1685" y="1655"/>
                    </a:lnTo>
                    <a:lnTo>
                      <a:pt x="1688" y="1646"/>
                    </a:lnTo>
                    <a:lnTo>
                      <a:pt x="1688" y="1637"/>
                    </a:lnTo>
                    <a:lnTo>
                      <a:pt x="1684" y="1624"/>
                    </a:lnTo>
                    <a:lnTo>
                      <a:pt x="1678" y="1614"/>
                    </a:lnTo>
                    <a:lnTo>
                      <a:pt x="1677" y="1604"/>
                    </a:lnTo>
                    <a:lnTo>
                      <a:pt x="1678" y="1593"/>
                    </a:lnTo>
                    <a:lnTo>
                      <a:pt x="1682" y="1581"/>
                    </a:lnTo>
                    <a:lnTo>
                      <a:pt x="1686" y="1571"/>
                    </a:lnTo>
                    <a:lnTo>
                      <a:pt x="1690" y="1561"/>
                    </a:lnTo>
                    <a:lnTo>
                      <a:pt x="1698" y="1554"/>
                    </a:lnTo>
                    <a:lnTo>
                      <a:pt x="1708" y="1548"/>
                    </a:lnTo>
                    <a:lnTo>
                      <a:pt x="1715" y="1542"/>
                    </a:lnTo>
                    <a:lnTo>
                      <a:pt x="1719" y="1530"/>
                    </a:lnTo>
                    <a:lnTo>
                      <a:pt x="1720" y="1515"/>
                    </a:lnTo>
                    <a:lnTo>
                      <a:pt x="1720" y="1503"/>
                    </a:lnTo>
                    <a:lnTo>
                      <a:pt x="1717" y="1495"/>
                    </a:lnTo>
                    <a:lnTo>
                      <a:pt x="1713" y="1486"/>
                    </a:lnTo>
                    <a:lnTo>
                      <a:pt x="1708" y="1476"/>
                    </a:lnTo>
                    <a:lnTo>
                      <a:pt x="1705" y="1468"/>
                    </a:lnTo>
                    <a:lnTo>
                      <a:pt x="1708" y="1460"/>
                    </a:lnTo>
                    <a:lnTo>
                      <a:pt x="1711" y="1451"/>
                    </a:lnTo>
                    <a:lnTo>
                      <a:pt x="1715" y="1440"/>
                    </a:lnTo>
                    <a:lnTo>
                      <a:pt x="1715" y="1433"/>
                    </a:lnTo>
                    <a:lnTo>
                      <a:pt x="1709" y="1426"/>
                    </a:lnTo>
                    <a:lnTo>
                      <a:pt x="1700" y="1421"/>
                    </a:lnTo>
                    <a:lnTo>
                      <a:pt x="1690" y="1416"/>
                    </a:lnTo>
                    <a:lnTo>
                      <a:pt x="1682" y="1410"/>
                    </a:lnTo>
                    <a:lnTo>
                      <a:pt x="1677" y="1402"/>
                    </a:lnTo>
                    <a:lnTo>
                      <a:pt x="1669" y="1393"/>
                    </a:lnTo>
                    <a:lnTo>
                      <a:pt x="1662" y="1383"/>
                    </a:lnTo>
                    <a:lnTo>
                      <a:pt x="1654" y="1378"/>
                    </a:lnTo>
                    <a:lnTo>
                      <a:pt x="1647" y="1375"/>
                    </a:lnTo>
                    <a:lnTo>
                      <a:pt x="1638" y="1375"/>
                    </a:lnTo>
                    <a:lnTo>
                      <a:pt x="1630" y="1374"/>
                    </a:lnTo>
                    <a:lnTo>
                      <a:pt x="1619" y="1370"/>
                    </a:lnTo>
                    <a:lnTo>
                      <a:pt x="1607" y="1364"/>
                    </a:lnTo>
                    <a:lnTo>
                      <a:pt x="1595" y="1359"/>
                    </a:lnTo>
                    <a:lnTo>
                      <a:pt x="1584" y="1356"/>
                    </a:lnTo>
                    <a:lnTo>
                      <a:pt x="1570" y="1354"/>
                    </a:lnTo>
                    <a:lnTo>
                      <a:pt x="1552" y="1354"/>
                    </a:lnTo>
                    <a:lnTo>
                      <a:pt x="1534" y="1354"/>
                    </a:lnTo>
                    <a:lnTo>
                      <a:pt x="1519" y="1356"/>
                    </a:lnTo>
                    <a:lnTo>
                      <a:pt x="1511" y="1360"/>
                    </a:lnTo>
                    <a:lnTo>
                      <a:pt x="1500" y="1366"/>
                    </a:lnTo>
                    <a:lnTo>
                      <a:pt x="1490" y="1373"/>
                    </a:lnTo>
                    <a:lnTo>
                      <a:pt x="1480" y="1378"/>
                    </a:lnTo>
                    <a:lnTo>
                      <a:pt x="1468" y="1382"/>
                    </a:lnTo>
                    <a:lnTo>
                      <a:pt x="1455" y="1386"/>
                    </a:lnTo>
                    <a:lnTo>
                      <a:pt x="1441" y="1391"/>
                    </a:lnTo>
                    <a:lnTo>
                      <a:pt x="1429" y="1397"/>
                    </a:lnTo>
                    <a:lnTo>
                      <a:pt x="1418" y="1406"/>
                    </a:lnTo>
                    <a:lnTo>
                      <a:pt x="1406" y="1420"/>
                    </a:lnTo>
                    <a:lnTo>
                      <a:pt x="1394" y="1433"/>
                    </a:lnTo>
                    <a:lnTo>
                      <a:pt x="1384" y="1445"/>
                    </a:lnTo>
                    <a:lnTo>
                      <a:pt x="1376" y="1459"/>
                    </a:lnTo>
                    <a:lnTo>
                      <a:pt x="1367" y="1478"/>
                    </a:lnTo>
                    <a:lnTo>
                      <a:pt x="1358" y="1496"/>
                    </a:lnTo>
                    <a:lnTo>
                      <a:pt x="1348" y="1510"/>
                    </a:lnTo>
                    <a:lnTo>
                      <a:pt x="1337" y="1518"/>
                    </a:lnTo>
                    <a:lnTo>
                      <a:pt x="1323" y="1526"/>
                    </a:lnTo>
                    <a:lnTo>
                      <a:pt x="1306" y="1534"/>
                    </a:lnTo>
                    <a:lnTo>
                      <a:pt x="1293" y="1541"/>
                    </a:lnTo>
                    <a:lnTo>
                      <a:pt x="1283" y="1544"/>
                    </a:lnTo>
                    <a:lnTo>
                      <a:pt x="1270" y="1548"/>
                    </a:lnTo>
                    <a:lnTo>
                      <a:pt x="1258" y="1553"/>
                    </a:lnTo>
                    <a:lnTo>
                      <a:pt x="1248" y="1560"/>
                    </a:lnTo>
                    <a:lnTo>
                      <a:pt x="1246" y="1569"/>
                    </a:lnTo>
                    <a:lnTo>
                      <a:pt x="1246" y="1581"/>
                    </a:lnTo>
                    <a:lnTo>
                      <a:pt x="1247" y="1595"/>
                    </a:lnTo>
                    <a:lnTo>
                      <a:pt x="1247" y="1606"/>
                    </a:lnTo>
                    <a:lnTo>
                      <a:pt x="1248" y="1616"/>
                    </a:lnTo>
                    <a:lnTo>
                      <a:pt x="1251" y="1630"/>
                    </a:lnTo>
                    <a:lnTo>
                      <a:pt x="1251" y="1643"/>
                    </a:lnTo>
                    <a:lnTo>
                      <a:pt x="1248" y="1654"/>
                    </a:lnTo>
                    <a:lnTo>
                      <a:pt x="1242" y="1662"/>
                    </a:lnTo>
                    <a:lnTo>
                      <a:pt x="1232" y="1672"/>
                    </a:lnTo>
                    <a:lnTo>
                      <a:pt x="1220" y="1677"/>
                    </a:lnTo>
                    <a:lnTo>
                      <a:pt x="1209" y="1681"/>
                    </a:lnTo>
                    <a:lnTo>
                      <a:pt x="1197" y="1680"/>
                    </a:lnTo>
                    <a:lnTo>
                      <a:pt x="1182" y="1676"/>
                    </a:lnTo>
                    <a:lnTo>
                      <a:pt x="1168" y="1670"/>
                    </a:lnTo>
                    <a:lnTo>
                      <a:pt x="1153" y="1663"/>
                    </a:lnTo>
                    <a:lnTo>
                      <a:pt x="1141" y="1659"/>
                    </a:lnTo>
                    <a:lnTo>
                      <a:pt x="1128" y="1654"/>
                    </a:lnTo>
                    <a:lnTo>
                      <a:pt x="1114" y="1647"/>
                    </a:lnTo>
                    <a:lnTo>
                      <a:pt x="1100" y="1642"/>
                    </a:lnTo>
                    <a:lnTo>
                      <a:pt x="1092" y="1637"/>
                    </a:lnTo>
                    <a:lnTo>
                      <a:pt x="1081" y="1628"/>
                    </a:lnTo>
                    <a:lnTo>
                      <a:pt x="1070" y="1622"/>
                    </a:lnTo>
                    <a:lnTo>
                      <a:pt x="1061" y="1616"/>
                    </a:lnTo>
                    <a:lnTo>
                      <a:pt x="1049" y="1612"/>
                    </a:lnTo>
                    <a:lnTo>
                      <a:pt x="1033" y="1611"/>
                    </a:lnTo>
                    <a:lnTo>
                      <a:pt x="1018" y="1611"/>
                    </a:lnTo>
                    <a:lnTo>
                      <a:pt x="1007" y="1612"/>
                    </a:lnTo>
                    <a:lnTo>
                      <a:pt x="994" y="1616"/>
                    </a:lnTo>
                    <a:lnTo>
                      <a:pt x="980" y="1623"/>
                    </a:lnTo>
                    <a:lnTo>
                      <a:pt x="969" y="1628"/>
                    </a:lnTo>
                    <a:lnTo>
                      <a:pt x="964" y="1637"/>
                    </a:lnTo>
                    <a:lnTo>
                      <a:pt x="957" y="1647"/>
                    </a:lnTo>
                    <a:lnTo>
                      <a:pt x="952" y="1658"/>
                    </a:lnTo>
                    <a:lnTo>
                      <a:pt x="945" y="1666"/>
                    </a:lnTo>
                    <a:lnTo>
                      <a:pt x="938" y="1668"/>
                    </a:lnTo>
                    <a:lnTo>
                      <a:pt x="930" y="1670"/>
                    </a:lnTo>
                    <a:lnTo>
                      <a:pt x="922" y="1670"/>
                    </a:lnTo>
                    <a:lnTo>
                      <a:pt x="916" y="1669"/>
                    </a:lnTo>
                    <a:lnTo>
                      <a:pt x="911" y="1662"/>
                    </a:lnTo>
                    <a:lnTo>
                      <a:pt x="907" y="1653"/>
                    </a:lnTo>
                    <a:lnTo>
                      <a:pt x="905" y="1643"/>
                    </a:lnTo>
                    <a:lnTo>
                      <a:pt x="902" y="1635"/>
                    </a:lnTo>
                    <a:lnTo>
                      <a:pt x="899" y="1627"/>
                    </a:lnTo>
                    <a:lnTo>
                      <a:pt x="895" y="1618"/>
                    </a:lnTo>
                    <a:lnTo>
                      <a:pt x="893" y="1607"/>
                    </a:lnTo>
                    <a:lnTo>
                      <a:pt x="891" y="1599"/>
                    </a:lnTo>
                    <a:lnTo>
                      <a:pt x="894" y="1588"/>
                    </a:lnTo>
                    <a:lnTo>
                      <a:pt x="899" y="1576"/>
                    </a:lnTo>
                    <a:lnTo>
                      <a:pt x="905" y="1564"/>
                    </a:lnTo>
                    <a:lnTo>
                      <a:pt x="909" y="1553"/>
                    </a:lnTo>
                    <a:lnTo>
                      <a:pt x="916" y="1538"/>
                    </a:lnTo>
                    <a:lnTo>
                      <a:pt x="922" y="1522"/>
                    </a:lnTo>
                    <a:lnTo>
                      <a:pt x="928" y="1509"/>
                    </a:lnTo>
                    <a:lnTo>
                      <a:pt x="933" y="1500"/>
                    </a:lnTo>
                    <a:lnTo>
                      <a:pt x="938" y="1492"/>
                    </a:lnTo>
                    <a:lnTo>
                      <a:pt x="944" y="1484"/>
                    </a:lnTo>
                    <a:lnTo>
                      <a:pt x="945" y="1478"/>
                    </a:lnTo>
                    <a:lnTo>
                      <a:pt x="942" y="1468"/>
                    </a:lnTo>
                    <a:lnTo>
                      <a:pt x="937" y="1457"/>
                    </a:lnTo>
                    <a:lnTo>
                      <a:pt x="929" y="1447"/>
                    </a:lnTo>
                    <a:lnTo>
                      <a:pt x="922" y="1440"/>
                    </a:lnTo>
                    <a:lnTo>
                      <a:pt x="911" y="1432"/>
                    </a:lnTo>
                    <a:lnTo>
                      <a:pt x="898" y="1425"/>
                    </a:lnTo>
                    <a:lnTo>
                      <a:pt x="885" y="1421"/>
                    </a:lnTo>
                    <a:lnTo>
                      <a:pt x="874" y="1418"/>
                    </a:lnTo>
                    <a:lnTo>
                      <a:pt x="860" y="1417"/>
                    </a:lnTo>
                    <a:lnTo>
                      <a:pt x="847" y="1417"/>
                    </a:lnTo>
                    <a:lnTo>
                      <a:pt x="836" y="1417"/>
                    </a:lnTo>
                    <a:lnTo>
                      <a:pt x="821" y="1418"/>
                    </a:lnTo>
                    <a:lnTo>
                      <a:pt x="804" y="1420"/>
                    </a:lnTo>
                    <a:lnTo>
                      <a:pt x="786" y="1422"/>
                    </a:lnTo>
                    <a:lnTo>
                      <a:pt x="771" y="1425"/>
                    </a:lnTo>
                    <a:lnTo>
                      <a:pt x="759" y="1429"/>
                    </a:lnTo>
                    <a:lnTo>
                      <a:pt x="744" y="1433"/>
                    </a:lnTo>
                    <a:lnTo>
                      <a:pt x="730" y="1439"/>
                    </a:lnTo>
                    <a:lnTo>
                      <a:pt x="716" y="1444"/>
                    </a:lnTo>
                    <a:lnTo>
                      <a:pt x="703" y="1451"/>
                    </a:lnTo>
                    <a:lnTo>
                      <a:pt x="684" y="1459"/>
                    </a:lnTo>
                    <a:lnTo>
                      <a:pt x="668" y="1467"/>
                    </a:lnTo>
                    <a:lnTo>
                      <a:pt x="653" y="1475"/>
                    </a:lnTo>
                    <a:lnTo>
                      <a:pt x="639" y="1484"/>
                    </a:lnTo>
                    <a:lnTo>
                      <a:pt x="624" y="1495"/>
                    </a:lnTo>
                    <a:lnTo>
                      <a:pt x="610" y="1506"/>
                    </a:lnTo>
                    <a:lnTo>
                      <a:pt x="595" y="1514"/>
                    </a:lnTo>
                    <a:lnTo>
                      <a:pt x="584" y="1517"/>
                    </a:lnTo>
                    <a:lnTo>
                      <a:pt x="569" y="1517"/>
                    </a:lnTo>
                    <a:lnTo>
                      <a:pt x="554" y="1518"/>
                    </a:lnTo>
                    <a:lnTo>
                      <a:pt x="540" y="1519"/>
                    </a:lnTo>
                    <a:lnTo>
                      <a:pt x="529" y="1523"/>
                    </a:lnTo>
                    <a:lnTo>
                      <a:pt x="522" y="1530"/>
                    </a:lnTo>
                    <a:lnTo>
                      <a:pt x="517" y="1540"/>
                    </a:lnTo>
                    <a:lnTo>
                      <a:pt x="513" y="1549"/>
                    </a:lnTo>
                    <a:lnTo>
                      <a:pt x="514" y="1557"/>
                    </a:lnTo>
                    <a:lnTo>
                      <a:pt x="518" y="1565"/>
                    </a:lnTo>
                    <a:lnTo>
                      <a:pt x="523" y="1575"/>
                    </a:lnTo>
                    <a:lnTo>
                      <a:pt x="527" y="1581"/>
                    </a:lnTo>
                    <a:lnTo>
                      <a:pt x="535" y="1588"/>
                    </a:lnTo>
                    <a:lnTo>
                      <a:pt x="545" y="1596"/>
                    </a:lnTo>
                    <a:lnTo>
                      <a:pt x="552" y="1604"/>
                    </a:lnTo>
                    <a:lnTo>
                      <a:pt x="553" y="1614"/>
                    </a:lnTo>
                    <a:lnTo>
                      <a:pt x="553" y="1626"/>
                    </a:lnTo>
                    <a:lnTo>
                      <a:pt x="552" y="1638"/>
                    </a:lnTo>
                    <a:lnTo>
                      <a:pt x="548" y="1647"/>
                    </a:lnTo>
                    <a:lnTo>
                      <a:pt x="542" y="1650"/>
                    </a:lnTo>
                    <a:lnTo>
                      <a:pt x="535" y="1654"/>
                    </a:lnTo>
                    <a:lnTo>
                      <a:pt x="529" y="1658"/>
                    </a:lnTo>
                    <a:lnTo>
                      <a:pt x="523" y="1662"/>
                    </a:lnTo>
                    <a:lnTo>
                      <a:pt x="521" y="1672"/>
                    </a:lnTo>
                    <a:lnTo>
                      <a:pt x="521" y="1685"/>
                    </a:lnTo>
                    <a:lnTo>
                      <a:pt x="522" y="1699"/>
                    </a:lnTo>
                    <a:lnTo>
                      <a:pt x="523" y="1709"/>
                    </a:lnTo>
                    <a:lnTo>
                      <a:pt x="526" y="1723"/>
                    </a:lnTo>
                    <a:lnTo>
                      <a:pt x="530" y="1738"/>
                    </a:lnTo>
                    <a:lnTo>
                      <a:pt x="535" y="1750"/>
                    </a:lnTo>
                    <a:lnTo>
                      <a:pt x="544" y="1756"/>
                    </a:lnTo>
                    <a:lnTo>
                      <a:pt x="553" y="1762"/>
                    </a:lnTo>
                    <a:lnTo>
                      <a:pt x="561" y="1769"/>
                    </a:lnTo>
                    <a:lnTo>
                      <a:pt x="569" y="1781"/>
                    </a:lnTo>
                    <a:lnTo>
                      <a:pt x="576" y="1796"/>
                    </a:lnTo>
                    <a:lnTo>
                      <a:pt x="584" y="1808"/>
                    </a:lnTo>
                    <a:lnTo>
                      <a:pt x="593" y="1814"/>
                    </a:lnTo>
                    <a:lnTo>
                      <a:pt x="606" y="1821"/>
                    </a:lnTo>
                    <a:lnTo>
                      <a:pt x="614" y="1828"/>
                    </a:lnTo>
                    <a:lnTo>
                      <a:pt x="618" y="1837"/>
                    </a:lnTo>
                    <a:lnTo>
                      <a:pt x="620" y="1849"/>
                    </a:lnTo>
                    <a:lnTo>
                      <a:pt x="623" y="1862"/>
                    </a:lnTo>
                    <a:lnTo>
                      <a:pt x="623" y="1872"/>
                    </a:lnTo>
                    <a:lnTo>
                      <a:pt x="620" y="1884"/>
                    </a:lnTo>
                    <a:lnTo>
                      <a:pt x="616" y="1897"/>
                    </a:lnTo>
                    <a:lnTo>
                      <a:pt x="610" y="1907"/>
                    </a:lnTo>
                    <a:lnTo>
                      <a:pt x="603" y="1915"/>
                    </a:lnTo>
                    <a:lnTo>
                      <a:pt x="593" y="1923"/>
                    </a:lnTo>
                    <a:lnTo>
                      <a:pt x="585" y="1929"/>
                    </a:lnTo>
                    <a:lnTo>
                      <a:pt x="576" y="1932"/>
                    </a:lnTo>
                    <a:lnTo>
                      <a:pt x="564" y="1933"/>
                    </a:lnTo>
                    <a:lnTo>
                      <a:pt x="550" y="1934"/>
                    </a:lnTo>
                    <a:lnTo>
                      <a:pt x="541" y="1938"/>
                    </a:lnTo>
                    <a:lnTo>
                      <a:pt x="533" y="1944"/>
                    </a:lnTo>
                    <a:lnTo>
                      <a:pt x="523" y="1952"/>
                    </a:lnTo>
                    <a:lnTo>
                      <a:pt x="515" y="1961"/>
                    </a:lnTo>
                    <a:lnTo>
                      <a:pt x="506" y="1967"/>
                    </a:lnTo>
                    <a:lnTo>
                      <a:pt x="495" y="1967"/>
                    </a:lnTo>
                    <a:lnTo>
                      <a:pt x="480" y="1965"/>
                    </a:lnTo>
                    <a:lnTo>
                      <a:pt x="465" y="1963"/>
                    </a:lnTo>
                    <a:lnTo>
                      <a:pt x="453" y="1959"/>
                    </a:lnTo>
                    <a:lnTo>
                      <a:pt x="444" y="1953"/>
                    </a:lnTo>
                    <a:lnTo>
                      <a:pt x="432" y="1945"/>
                    </a:lnTo>
                    <a:lnTo>
                      <a:pt x="422" y="1938"/>
                    </a:lnTo>
                    <a:lnTo>
                      <a:pt x="414" y="1932"/>
                    </a:lnTo>
                    <a:lnTo>
                      <a:pt x="405" y="1925"/>
                    </a:lnTo>
                    <a:lnTo>
                      <a:pt x="395" y="1917"/>
                    </a:lnTo>
                    <a:lnTo>
                      <a:pt x="390" y="1910"/>
                    </a:lnTo>
                    <a:lnTo>
                      <a:pt x="390" y="1902"/>
                    </a:lnTo>
                    <a:lnTo>
                      <a:pt x="393" y="1893"/>
                    </a:lnTo>
                    <a:lnTo>
                      <a:pt x="394" y="1883"/>
                    </a:lnTo>
                    <a:lnTo>
                      <a:pt x="394" y="1876"/>
                    </a:lnTo>
                    <a:lnTo>
                      <a:pt x="390" y="1868"/>
                    </a:lnTo>
                    <a:lnTo>
                      <a:pt x="383" y="1860"/>
                    </a:lnTo>
                    <a:lnTo>
                      <a:pt x="375" y="1852"/>
                    </a:lnTo>
                    <a:lnTo>
                      <a:pt x="367" y="1848"/>
                    </a:lnTo>
                    <a:lnTo>
                      <a:pt x="358" y="1847"/>
                    </a:lnTo>
                    <a:lnTo>
                      <a:pt x="345" y="1848"/>
                    </a:lnTo>
                    <a:lnTo>
                      <a:pt x="333" y="1849"/>
                    </a:lnTo>
                    <a:lnTo>
                      <a:pt x="323" y="1851"/>
                    </a:lnTo>
                    <a:lnTo>
                      <a:pt x="306" y="1852"/>
                    </a:lnTo>
                    <a:lnTo>
                      <a:pt x="286" y="1853"/>
                    </a:lnTo>
                    <a:lnTo>
                      <a:pt x="270" y="1855"/>
                    </a:lnTo>
                    <a:lnTo>
                      <a:pt x="254" y="1855"/>
                    </a:lnTo>
                    <a:lnTo>
                      <a:pt x="234" y="1857"/>
                    </a:lnTo>
                    <a:lnTo>
                      <a:pt x="213" y="1857"/>
                    </a:lnTo>
                    <a:lnTo>
                      <a:pt x="215" y="1843"/>
                    </a:lnTo>
                    <a:lnTo>
                      <a:pt x="216" y="1828"/>
                    </a:lnTo>
                    <a:lnTo>
                      <a:pt x="216" y="1816"/>
                    </a:lnTo>
                    <a:lnTo>
                      <a:pt x="212" y="1804"/>
                    </a:lnTo>
                    <a:lnTo>
                      <a:pt x="205" y="1790"/>
                    </a:lnTo>
                    <a:lnTo>
                      <a:pt x="199" y="1775"/>
                    </a:lnTo>
                    <a:lnTo>
                      <a:pt x="195" y="1763"/>
                    </a:lnTo>
                    <a:lnTo>
                      <a:pt x="192" y="1751"/>
                    </a:lnTo>
                    <a:lnTo>
                      <a:pt x="189" y="1736"/>
                    </a:lnTo>
                    <a:lnTo>
                      <a:pt x="188" y="1721"/>
                    </a:lnTo>
                    <a:lnTo>
                      <a:pt x="188" y="1708"/>
                    </a:lnTo>
                    <a:lnTo>
                      <a:pt x="191" y="1699"/>
                    </a:lnTo>
                    <a:lnTo>
                      <a:pt x="195" y="1686"/>
                    </a:lnTo>
                    <a:lnTo>
                      <a:pt x="200" y="1676"/>
                    </a:lnTo>
                    <a:lnTo>
                      <a:pt x="203" y="1665"/>
                    </a:lnTo>
                    <a:lnTo>
                      <a:pt x="203" y="1654"/>
                    </a:lnTo>
                    <a:lnTo>
                      <a:pt x="201" y="1642"/>
                    </a:lnTo>
                    <a:lnTo>
                      <a:pt x="200" y="1631"/>
                    </a:lnTo>
                    <a:lnTo>
                      <a:pt x="203" y="1623"/>
                    </a:lnTo>
                    <a:lnTo>
                      <a:pt x="208" y="1612"/>
                    </a:lnTo>
                    <a:lnTo>
                      <a:pt x="212" y="1603"/>
                    </a:lnTo>
                    <a:lnTo>
                      <a:pt x="216" y="1595"/>
                    </a:lnTo>
                    <a:lnTo>
                      <a:pt x="217" y="1588"/>
                    </a:lnTo>
                    <a:lnTo>
                      <a:pt x="220" y="1581"/>
                    </a:lnTo>
                    <a:lnTo>
                      <a:pt x="221" y="1575"/>
                    </a:lnTo>
                    <a:lnTo>
                      <a:pt x="226" y="1577"/>
                    </a:lnTo>
                    <a:lnTo>
                      <a:pt x="231" y="1580"/>
                    </a:lnTo>
                    <a:lnTo>
                      <a:pt x="235" y="1581"/>
                    </a:lnTo>
                    <a:lnTo>
                      <a:pt x="239" y="1583"/>
                    </a:lnTo>
                    <a:lnTo>
                      <a:pt x="243" y="1584"/>
                    </a:lnTo>
                    <a:lnTo>
                      <a:pt x="254" y="1580"/>
                    </a:lnTo>
                    <a:lnTo>
                      <a:pt x="266" y="1571"/>
                    </a:lnTo>
                    <a:lnTo>
                      <a:pt x="277" y="1560"/>
                    </a:lnTo>
                    <a:lnTo>
                      <a:pt x="283" y="1550"/>
                    </a:lnTo>
                    <a:lnTo>
                      <a:pt x="285" y="1541"/>
                    </a:lnTo>
                    <a:lnTo>
                      <a:pt x="283" y="1530"/>
                    </a:lnTo>
                    <a:lnTo>
                      <a:pt x="282" y="1522"/>
                    </a:lnTo>
                    <a:lnTo>
                      <a:pt x="278" y="1509"/>
                    </a:lnTo>
                    <a:lnTo>
                      <a:pt x="271" y="1492"/>
                    </a:lnTo>
                    <a:lnTo>
                      <a:pt x="263" y="1478"/>
                    </a:lnTo>
                    <a:lnTo>
                      <a:pt x="257" y="1465"/>
                    </a:lnTo>
                    <a:lnTo>
                      <a:pt x="251" y="1459"/>
                    </a:lnTo>
                    <a:lnTo>
                      <a:pt x="244" y="1451"/>
                    </a:lnTo>
                    <a:lnTo>
                      <a:pt x="238" y="1444"/>
                    </a:lnTo>
                    <a:lnTo>
                      <a:pt x="230" y="1437"/>
                    </a:lnTo>
                    <a:lnTo>
                      <a:pt x="219" y="1429"/>
                    </a:lnTo>
                    <a:lnTo>
                      <a:pt x="211" y="1422"/>
                    </a:lnTo>
                    <a:lnTo>
                      <a:pt x="203" y="1414"/>
                    </a:lnTo>
                    <a:lnTo>
                      <a:pt x="195" y="1404"/>
                    </a:lnTo>
                    <a:lnTo>
                      <a:pt x="189" y="1394"/>
                    </a:lnTo>
                    <a:lnTo>
                      <a:pt x="189" y="1385"/>
                    </a:lnTo>
                    <a:lnTo>
                      <a:pt x="191" y="1373"/>
                    </a:lnTo>
                    <a:lnTo>
                      <a:pt x="193" y="1363"/>
                    </a:lnTo>
                    <a:lnTo>
                      <a:pt x="197" y="1358"/>
                    </a:lnTo>
                    <a:lnTo>
                      <a:pt x="201" y="1350"/>
                    </a:lnTo>
                    <a:lnTo>
                      <a:pt x="205" y="1342"/>
                    </a:lnTo>
                    <a:lnTo>
                      <a:pt x="205" y="1336"/>
                    </a:lnTo>
                    <a:lnTo>
                      <a:pt x="201" y="1332"/>
                    </a:lnTo>
                    <a:lnTo>
                      <a:pt x="195" y="1331"/>
                    </a:lnTo>
                    <a:lnTo>
                      <a:pt x="185" y="1329"/>
                    </a:lnTo>
                    <a:lnTo>
                      <a:pt x="177" y="1328"/>
                    </a:lnTo>
                    <a:lnTo>
                      <a:pt x="170" y="1328"/>
                    </a:lnTo>
                    <a:lnTo>
                      <a:pt x="158" y="1324"/>
                    </a:lnTo>
                    <a:lnTo>
                      <a:pt x="145" y="1319"/>
                    </a:lnTo>
                    <a:lnTo>
                      <a:pt x="135" y="1313"/>
                    </a:lnTo>
                    <a:lnTo>
                      <a:pt x="129" y="1305"/>
                    </a:lnTo>
                    <a:lnTo>
                      <a:pt x="122" y="1296"/>
                    </a:lnTo>
                    <a:lnTo>
                      <a:pt x="116" y="1286"/>
                    </a:lnTo>
                    <a:lnTo>
                      <a:pt x="112" y="1277"/>
                    </a:lnTo>
                    <a:lnTo>
                      <a:pt x="107" y="1265"/>
                    </a:lnTo>
                    <a:lnTo>
                      <a:pt x="103" y="1254"/>
                    </a:lnTo>
                    <a:lnTo>
                      <a:pt x="100" y="1243"/>
                    </a:lnTo>
                    <a:lnTo>
                      <a:pt x="103" y="1235"/>
                    </a:lnTo>
                    <a:lnTo>
                      <a:pt x="107" y="1226"/>
                    </a:lnTo>
                    <a:lnTo>
                      <a:pt x="112" y="1216"/>
                    </a:lnTo>
                    <a:lnTo>
                      <a:pt x="116" y="1208"/>
                    </a:lnTo>
                    <a:lnTo>
                      <a:pt x="122" y="1200"/>
                    </a:lnTo>
                    <a:lnTo>
                      <a:pt x="129" y="1192"/>
                    </a:lnTo>
                    <a:lnTo>
                      <a:pt x="135" y="1184"/>
                    </a:lnTo>
                    <a:lnTo>
                      <a:pt x="143" y="1176"/>
                    </a:lnTo>
                    <a:lnTo>
                      <a:pt x="151" y="1168"/>
                    </a:lnTo>
                    <a:lnTo>
                      <a:pt x="158" y="1158"/>
                    </a:lnTo>
                    <a:lnTo>
                      <a:pt x="162" y="1148"/>
                    </a:lnTo>
                    <a:lnTo>
                      <a:pt x="165" y="1134"/>
                    </a:lnTo>
                    <a:lnTo>
                      <a:pt x="166" y="1122"/>
                    </a:lnTo>
                    <a:lnTo>
                      <a:pt x="168" y="1113"/>
                    </a:lnTo>
                    <a:lnTo>
                      <a:pt x="169" y="1100"/>
                    </a:lnTo>
                    <a:lnTo>
                      <a:pt x="168" y="1091"/>
                    </a:lnTo>
                    <a:lnTo>
                      <a:pt x="161" y="1082"/>
                    </a:lnTo>
                    <a:lnTo>
                      <a:pt x="151" y="1072"/>
                    </a:lnTo>
                    <a:lnTo>
                      <a:pt x="141" y="1063"/>
                    </a:lnTo>
                    <a:lnTo>
                      <a:pt x="131" y="1056"/>
                    </a:lnTo>
                    <a:lnTo>
                      <a:pt x="120" y="1052"/>
                    </a:lnTo>
                    <a:lnTo>
                      <a:pt x="107" y="1048"/>
                    </a:lnTo>
                    <a:lnTo>
                      <a:pt x="93" y="1044"/>
                    </a:lnTo>
                    <a:lnTo>
                      <a:pt x="84" y="1040"/>
                    </a:lnTo>
                    <a:lnTo>
                      <a:pt x="77" y="1032"/>
                    </a:lnTo>
                    <a:lnTo>
                      <a:pt x="69" y="1021"/>
                    </a:lnTo>
                    <a:lnTo>
                      <a:pt x="64" y="1010"/>
                    </a:lnTo>
                    <a:lnTo>
                      <a:pt x="60" y="999"/>
                    </a:lnTo>
                    <a:lnTo>
                      <a:pt x="57" y="986"/>
                    </a:lnTo>
                    <a:lnTo>
                      <a:pt x="57" y="970"/>
                    </a:lnTo>
                    <a:lnTo>
                      <a:pt x="57" y="952"/>
                    </a:lnTo>
                    <a:lnTo>
                      <a:pt x="57" y="939"/>
                    </a:lnTo>
                    <a:lnTo>
                      <a:pt x="54" y="925"/>
                    </a:lnTo>
                    <a:lnTo>
                      <a:pt x="49" y="910"/>
                    </a:lnTo>
                    <a:lnTo>
                      <a:pt x="44" y="898"/>
                    </a:lnTo>
                    <a:lnTo>
                      <a:pt x="38" y="888"/>
                    </a:lnTo>
                    <a:lnTo>
                      <a:pt x="30" y="875"/>
                    </a:lnTo>
                    <a:lnTo>
                      <a:pt x="22" y="867"/>
                    </a:lnTo>
                    <a:lnTo>
                      <a:pt x="13" y="865"/>
                    </a:lnTo>
                    <a:lnTo>
                      <a:pt x="0" y="863"/>
                    </a:lnTo>
                    <a:lnTo>
                      <a:pt x="2" y="858"/>
                    </a:lnTo>
                    <a:lnTo>
                      <a:pt x="3" y="853"/>
                    </a:lnTo>
                    <a:lnTo>
                      <a:pt x="6" y="848"/>
                    </a:lnTo>
                    <a:lnTo>
                      <a:pt x="9" y="844"/>
                    </a:lnTo>
                    <a:lnTo>
                      <a:pt x="17" y="836"/>
                    </a:lnTo>
                    <a:lnTo>
                      <a:pt x="27" y="830"/>
                    </a:lnTo>
                    <a:lnTo>
                      <a:pt x="34" y="822"/>
                    </a:lnTo>
                    <a:lnTo>
                      <a:pt x="38" y="813"/>
                    </a:lnTo>
                    <a:lnTo>
                      <a:pt x="40" y="801"/>
                    </a:lnTo>
                    <a:lnTo>
                      <a:pt x="41" y="792"/>
                    </a:lnTo>
                    <a:lnTo>
                      <a:pt x="44" y="789"/>
                    </a:lnTo>
                    <a:lnTo>
                      <a:pt x="48" y="785"/>
                    </a:lnTo>
                    <a:lnTo>
                      <a:pt x="52" y="781"/>
                    </a:lnTo>
                    <a:lnTo>
                      <a:pt x="56" y="777"/>
                    </a:lnTo>
                    <a:lnTo>
                      <a:pt x="60" y="773"/>
                    </a:lnTo>
                    <a:lnTo>
                      <a:pt x="72" y="776"/>
                    </a:lnTo>
                    <a:lnTo>
                      <a:pt x="85" y="780"/>
                    </a:lnTo>
                    <a:lnTo>
                      <a:pt x="95" y="781"/>
                    </a:lnTo>
                    <a:lnTo>
                      <a:pt x="114" y="784"/>
                    </a:lnTo>
                    <a:lnTo>
                      <a:pt x="135" y="787"/>
                    </a:lnTo>
                    <a:lnTo>
                      <a:pt x="157" y="789"/>
                    </a:lnTo>
                    <a:lnTo>
                      <a:pt x="176" y="789"/>
                    </a:lnTo>
                    <a:lnTo>
                      <a:pt x="196" y="789"/>
                    </a:lnTo>
                    <a:lnTo>
                      <a:pt x="221" y="789"/>
                    </a:lnTo>
                    <a:lnTo>
                      <a:pt x="247" y="787"/>
                    </a:lnTo>
                    <a:lnTo>
                      <a:pt x="267" y="784"/>
                    </a:lnTo>
                    <a:lnTo>
                      <a:pt x="282" y="781"/>
                    </a:lnTo>
                    <a:lnTo>
                      <a:pt x="298" y="776"/>
                    </a:lnTo>
                    <a:lnTo>
                      <a:pt x="316" y="770"/>
                    </a:lnTo>
                    <a:lnTo>
                      <a:pt x="329" y="766"/>
                    </a:lnTo>
                    <a:lnTo>
                      <a:pt x="344" y="761"/>
                    </a:lnTo>
                    <a:lnTo>
                      <a:pt x="363" y="753"/>
                    </a:lnTo>
                    <a:lnTo>
                      <a:pt x="382" y="745"/>
                    </a:lnTo>
                    <a:lnTo>
                      <a:pt x="397" y="738"/>
                    </a:lnTo>
                    <a:lnTo>
                      <a:pt x="413" y="730"/>
                    </a:lnTo>
                    <a:lnTo>
                      <a:pt x="430" y="721"/>
                    </a:lnTo>
                    <a:lnTo>
                      <a:pt x="449" y="711"/>
                    </a:lnTo>
                    <a:lnTo>
                      <a:pt x="467" y="700"/>
                    </a:lnTo>
                    <a:lnTo>
                      <a:pt x="480" y="692"/>
                    </a:lnTo>
                    <a:lnTo>
                      <a:pt x="488" y="684"/>
                    </a:lnTo>
                    <a:lnTo>
                      <a:pt x="498" y="676"/>
                    </a:lnTo>
                    <a:lnTo>
                      <a:pt x="504" y="668"/>
                    </a:lnTo>
                    <a:lnTo>
                      <a:pt x="514" y="655"/>
                    </a:lnTo>
                    <a:lnTo>
                      <a:pt x="522" y="638"/>
                    </a:lnTo>
                    <a:lnTo>
                      <a:pt x="530" y="625"/>
                    </a:lnTo>
                    <a:lnTo>
                      <a:pt x="538" y="615"/>
                    </a:lnTo>
                    <a:lnTo>
                      <a:pt x="548" y="603"/>
                    </a:lnTo>
                    <a:lnTo>
                      <a:pt x="557" y="593"/>
                    </a:lnTo>
                    <a:lnTo>
                      <a:pt x="566" y="583"/>
                    </a:lnTo>
                    <a:lnTo>
                      <a:pt x="576" y="575"/>
                    </a:lnTo>
                    <a:lnTo>
                      <a:pt x="588" y="567"/>
                    </a:lnTo>
                    <a:lnTo>
                      <a:pt x="599" y="560"/>
                    </a:lnTo>
                    <a:lnTo>
                      <a:pt x="610" y="555"/>
                    </a:lnTo>
                    <a:lnTo>
                      <a:pt x="623" y="549"/>
                    </a:lnTo>
                    <a:lnTo>
                      <a:pt x="638" y="544"/>
                    </a:lnTo>
                    <a:lnTo>
                      <a:pt x="650" y="541"/>
                    </a:lnTo>
                    <a:lnTo>
                      <a:pt x="665" y="540"/>
                    </a:lnTo>
                    <a:lnTo>
                      <a:pt x="684" y="541"/>
                    </a:lnTo>
                    <a:lnTo>
                      <a:pt x="701" y="544"/>
                    </a:lnTo>
                    <a:lnTo>
                      <a:pt x="716" y="547"/>
                    </a:lnTo>
                    <a:lnTo>
                      <a:pt x="726" y="552"/>
                    </a:lnTo>
                    <a:lnTo>
                      <a:pt x="736" y="560"/>
                    </a:lnTo>
                    <a:lnTo>
                      <a:pt x="746" y="567"/>
                    </a:lnTo>
                    <a:lnTo>
                      <a:pt x="755" y="574"/>
                    </a:lnTo>
                    <a:lnTo>
                      <a:pt x="771" y="580"/>
                    </a:lnTo>
                    <a:lnTo>
                      <a:pt x="790" y="587"/>
                    </a:lnTo>
                    <a:lnTo>
                      <a:pt x="810" y="593"/>
                    </a:lnTo>
                    <a:lnTo>
                      <a:pt x="827" y="595"/>
                    </a:lnTo>
                    <a:lnTo>
                      <a:pt x="844" y="597"/>
                    </a:lnTo>
                    <a:lnTo>
                      <a:pt x="867" y="597"/>
                    </a:lnTo>
                    <a:lnTo>
                      <a:pt x="889" y="595"/>
                    </a:lnTo>
                    <a:lnTo>
                      <a:pt x="906" y="594"/>
                    </a:lnTo>
                    <a:lnTo>
                      <a:pt x="922" y="590"/>
                    </a:lnTo>
                    <a:lnTo>
                      <a:pt x="942" y="584"/>
                    </a:lnTo>
                    <a:lnTo>
                      <a:pt x="963" y="579"/>
                    </a:lnTo>
                    <a:lnTo>
                      <a:pt x="983" y="572"/>
                    </a:lnTo>
                    <a:lnTo>
                      <a:pt x="998" y="566"/>
                    </a:lnTo>
                    <a:lnTo>
                      <a:pt x="1014" y="560"/>
                    </a:lnTo>
                    <a:lnTo>
                      <a:pt x="1033" y="552"/>
                    </a:lnTo>
                    <a:lnTo>
                      <a:pt x="1052" y="543"/>
                    </a:lnTo>
                    <a:lnTo>
                      <a:pt x="1069" y="535"/>
                    </a:lnTo>
                    <a:lnTo>
                      <a:pt x="1084" y="527"/>
                    </a:lnTo>
                    <a:lnTo>
                      <a:pt x="1101" y="517"/>
                    </a:lnTo>
                    <a:lnTo>
                      <a:pt x="1120" y="506"/>
                    </a:lnTo>
                    <a:lnTo>
                      <a:pt x="1141" y="494"/>
                    </a:lnTo>
                    <a:lnTo>
                      <a:pt x="1159" y="482"/>
                    </a:lnTo>
                    <a:lnTo>
                      <a:pt x="1176" y="473"/>
                    </a:lnTo>
                    <a:lnTo>
                      <a:pt x="1185" y="467"/>
                    </a:lnTo>
                    <a:lnTo>
                      <a:pt x="1196" y="462"/>
                    </a:lnTo>
                    <a:lnTo>
                      <a:pt x="1208" y="456"/>
                    </a:lnTo>
                    <a:lnTo>
                      <a:pt x="1216" y="452"/>
                    </a:lnTo>
                    <a:lnTo>
                      <a:pt x="1231" y="447"/>
                    </a:lnTo>
                    <a:lnTo>
                      <a:pt x="1250" y="443"/>
                    </a:lnTo>
                    <a:lnTo>
                      <a:pt x="1267" y="440"/>
                    </a:lnTo>
                    <a:lnTo>
                      <a:pt x="1282" y="438"/>
                    </a:lnTo>
                    <a:lnTo>
                      <a:pt x="1304" y="436"/>
                    </a:lnTo>
                    <a:lnTo>
                      <a:pt x="1329" y="436"/>
                    </a:lnTo>
                    <a:lnTo>
                      <a:pt x="1355" y="436"/>
                    </a:lnTo>
                    <a:lnTo>
                      <a:pt x="1375" y="436"/>
                    </a:lnTo>
                    <a:lnTo>
                      <a:pt x="1394" y="438"/>
                    </a:lnTo>
                    <a:lnTo>
                      <a:pt x="1417" y="438"/>
                    </a:lnTo>
                    <a:lnTo>
                      <a:pt x="1440" y="439"/>
                    </a:lnTo>
                    <a:lnTo>
                      <a:pt x="1459" y="442"/>
                    </a:lnTo>
                    <a:lnTo>
                      <a:pt x="1471" y="443"/>
                    </a:lnTo>
                    <a:lnTo>
                      <a:pt x="1487" y="447"/>
                    </a:lnTo>
                    <a:lnTo>
                      <a:pt x="1502" y="451"/>
                    </a:lnTo>
                    <a:lnTo>
                      <a:pt x="1515" y="454"/>
                    </a:lnTo>
                    <a:lnTo>
                      <a:pt x="1529" y="458"/>
                    </a:lnTo>
                    <a:lnTo>
                      <a:pt x="1544" y="463"/>
                    </a:lnTo>
                    <a:lnTo>
                      <a:pt x="1561" y="470"/>
                    </a:lnTo>
                    <a:lnTo>
                      <a:pt x="1577" y="475"/>
                    </a:lnTo>
                    <a:lnTo>
                      <a:pt x="1591" y="478"/>
                    </a:lnTo>
                    <a:lnTo>
                      <a:pt x="1608" y="479"/>
                    </a:lnTo>
                    <a:lnTo>
                      <a:pt x="1628" y="481"/>
                    </a:lnTo>
                    <a:lnTo>
                      <a:pt x="1650" y="481"/>
                    </a:lnTo>
                    <a:lnTo>
                      <a:pt x="1666" y="481"/>
                    </a:lnTo>
                    <a:lnTo>
                      <a:pt x="1680" y="481"/>
                    </a:lnTo>
                    <a:lnTo>
                      <a:pt x="1694" y="481"/>
                    </a:lnTo>
                    <a:lnTo>
                      <a:pt x="1711" y="479"/>
                    </a:lnTo>
                    <a:lnTo>
                      <a:pt x="1725" y="477"/>
                    </a:lnTo>
                    <a:lnTo>
                      <a:pt x="1736" y="471"/>
                    </a:lnTo>
                    <a:lnTo>
                      <a:pt x="1738" y="470"/>
                    </a:lnTo>
                    <a:lnTo>
                      <a:pt x="1739" y="466"/>
                    </a:lnTo>
                    <a:lnTo>
                      <a:pt x="1740" y="462"/>
                    </a:lnTo>
                    <a:lnTo>
                      <a:pt x="1740" y="459"/>
                    </a:lnTo>
                    <a:lnTo>
                      <a:pt x="1740" y="455"/>
                    </a:lnTo>
                    <a:lnTo>
                      <a:pt x="1739" y="452"/>
                    </a:lnTo>
                    <a:lnTo>
                      <a:pt x="1736" y="448"/>
                    </a:lnTo>
                    <a:lnTo>
                      <a:pt x="1734" y="446"/>
                    </a:lnTo>
                    <a:lnTo>
                      <a:pt x="1731" y="442"/>
                    </a:lnTo>
                    <a:lnTo>
                      <a:pt x="1728" y="439"/>
                    </a:lnTo>
                    <a:lnTo>
                      <a:pt x="1728" y="435"/>
                    </a:lnTo>
                    <a:lnTo>
                      <a:pt x="1728" y="431"/>
                    </a:lnTo>
                    <a:lnTo>
                      <a:pt x="1728" y="427"/>
                    </a:lnTo>
                    <a:lnTo>
                      <a:pt x="1728" y="423"/>
                    </a:lnTo>
                    <a:lnTo>
                      <a:pt x="1729" y="420"/>
                    </a:lnTo>
                    <a:lnTo>
                      <a:pt x="1732" y="420"/>
                    </a:lnTo>
                    <a:lnTo>
                      <a:pt x="1735" y="419"/>
                    </a:lnTo>
                    <a:lnTo>
                      <a:pt x="1738" y="419"/>
                    </a:lnTo>
                    <a:lnTo>
                      <a:pt x="1740" y="419"/>
                    </a:lnTo>
                    <a:lnTo>
                      <a:pt x="1743" y="419"/>
                    </a:lnTo>
                    <a:lnTo>
                      <a:pt x="1746" y="416"/>
                    </a:lnTo>
                    <a:lnTo>
                      <a:pt x="1748" y="413"/>
                    </a:lnTo>
                    <a:lnTo>
                      <a:pt x="1750" y="409"/>
                    </a:lnTo>
                    <a:lnTo>
                      <a:pt x="1752" y="407"/>
                    </a:lnTo>
                    <a:lnTo>
                      <a:pt x="1755" y="404"/>
                    </a:lnTo>
                    <a:lnTo>
                      <a:pt x="1760" y="403"/>
                    </a:lnTo>
                    <a:lnTo>
                      <a:pt x="1769" y="403"/>
                    </a:lnTo>
                    <a:lnTo>
                      <a:pt x="1775" y="401"/>
                    </a:lnTo>
                    <a:lnTo>
                      <a:pt x="1781" y="399"/>
                    </a:lnTo>
                    <a:lnTo>
                      <a:pt x="1782" y="396"/>
                    </a:lnTo>
                    <a:lnTo>
                      <a:pt x="1783" y="392"/>
                    </a:lnTo>
                    <a:lnTo>
                      <a:pt x="1782" y="388"/>
                    </a:lnTo>
                    <a:lnTo>
                      <a:pt x="1782" y="384"/>
                    </a:lnTo>
                    <a:lnTo>
                      <a:pt x="1781" y="381"/>
                    </a:lnTo>
                    <a:lnTo>
                      <a:pt x="1778" y="378"/>
                    </a:lnTo>
                    <a:lnTo>
                      <a:pt x="1775" y="376"/>
                    </a:lnTo>
                    <a:lnTo>
                      <a:pt x="1771" y="373"/>
                    </a:lnTo>
                    <a:lnTo>
                      <a:pt x="1766" y="372"/>
                    </a:lnTo>
                    <a:lnTo>
                      <a:pt x="1763" y="370"/>
                    </a:lnTo>
                    <a:lnTo>
                      <a:pt x="1755" y="370"/>
                    </a:lnTo>
                    <a:lnTo>
                      <a:pt x="1747" y="372"/>
                    </a:lnTo>
                    <a:lnTo>
                      <a:pt x="1739" y="373"/>
                    </a:lnTo>
                    <a:lnTo>
                      <a:pt x="1738" y="373"/>
                    </a:lnTo>
                    <a:lnTo>
                      <a:pt x="1734" y="373"/>
                    </a:lnTo>
                    <a:lnTo>
                      <a:pt x="1731" y="373"/>
                    </a:lnTo>
                    <a:lnTo>
                      <a:pt x="1728" y="372"/>
                    </a:lnTo>
                    <a:lnTo>
                      <a:pt x="1725" y="370"/>
                    </a:lnTo>
                    <a:lnTo>
                      <a:pt x="1724" y="368"/>
                    </a:lnTo>
                    <a:lnTo>
                      <a:pt x="1724" y="364"/>
                    </a:lnTo>
                    <a:lnTo>
                      <a:pt x="1724" y="358"/>
                    </a:lnTo>
                    <a:lnTo>
                      <a:pt x="1724" y="354"/>
                    </a:lnTo>
                    <a:lnTo>
                      <a:pt x="1725" y="351"/>
                    </a:lnTo>
                    <a:lnTo>
                      <a:pt x="1731" y="347"/>
                    </a:lnTo>
                    <a:lnTo>
                      <a:pt x="1740" y="346"/>
                    </a:lnTo>
                    <a:lnTo>
                      <a:pt x="1748" y="346"/>
                    </a:lnTo>
                    <a:lnTo>
                      <a:pt x="1755" y="343"/>
                    </a:lnTo>
                    <a:lnTo>
                      <a:pt x="1759" y="341"/>
                    </a:lnTo>
                    <a:lnTo>
                      <a:pt x="1763" y="338"/>
                    </a:lnTo>
                    <a:lnTo>
                      <a:pt x="1766" y="335"/>
                    </a:lnTo>
                    <a:lnTo>
                      <a:pt x="1770" y="331"/>
                    </a:lnTo>
                    <a:lnTo>
                      <a:pt x="1771" y="328"/>
                    </a:lnTo>
                    <a:lnTo>
                      <a:pt x="1771" y="320"/>
                    </a:lnTo>
                    <a:lnTo>
                      <a:pt x="1769" y="311"/>
                    </a:lnTo>
                    <a:lnTo>
                      <a:pt x="1763" y="304"/>
                    </a:lnTo>
                    <a:lnTo>
                      <a:pt x="1760" y="303"/>
                    </a:lnTo>
                    <a:lnTo>
                      <a:pt x="1756" y="302"/>
                    </a:lnTo>
                    <a:lnTo>
                      <a:pt x="1752" y="300"/>
                    </a:lnTo>
                    <a:lnTo>
                      <a:pt x="1748" y="299"/>
                    </a:lnTo>
                    <a:lnTo>
                      <a:pt x="1744" y="299"/>
                    </a:lnTo>
                    <a:lnTo>
                      <a:pt x="1736" y="298"/>
                    </a:lnTo>
                    <a:lnTo>
                      <a:pt x="1727" y="296"/>
                    </a:lnTo>
                    <a:lnTo>
                      <a:pt x="1719" y="295"/>
                    </a:lnTo>
                    <a:lnTo>
                      <a:pt x="1711" y="296"/>
                    </a:lnTo>
                    <a:lnTo>
                      <a:pt x="1708" y="299"/>
                    </a:lnTo>
                    <a:lnTo>
                      <a:pt x="1704" y="303"/>
                    </a:lnTo>
                    <a:lnTo>
                      <a:pt x="1700" y="308"/>
                    </a:lnTo>
                    <a:lnTo>
                      <a:pt x="1697" y="312"/>
                    </a:lnTo>
                    <a:lnTo>
                      <a:pt x="1693" y="315"/>
                    </a:lnTo>
                    <a:lnTo>
                      <a:pt x="1692" y="316"/>
                    </a:lnTo>
                    <a:lnTo>
                      <a:pt x="1688" y="319"/>
                    </a:lnTo>
                    <a:lnTo>
                      <a:pt x="1684" y="320"/>
                    </a:lnTo>
                    <a:lnTo>
                      <a:pt x="1681" y="322"/>
                    </a:lnTo>
                    <a:lnTo>
                      <a:pt x="1677" y="322"/>
                    </a:lnTo>
                    <a:lnTo>
                      <a:pt x="1674" y="320"/>
                    </a:lnTo>
                    <a:lnTo>
                      <a:pt x="1673" y="319"/>
                    </a:lnTo>
                    <a:lnTo>
                      <a:pt x="1673" y="315"/>
                    </a:lnTo>
                    <a:lnTo>
                      <a:pt x="1673" y="312"/>
                    </a:lnTo>
                    <a:lnTo>
                      <a:pt x="1673" y="308"/>
                    </a:lnTo>
                    <a:lnTo>
                      <a:pt x="1674" y="304"/>
                    </a:lnTo>
                    <a:lnTo>
                      <a:pt x="1674" y="302"/>
                    </a:lnTo>
                    <a:lnTo>
                      <a:pt x="1677" y="299"/>
                    </a:lnTo>
                    <a:lnTo>
                      <a:pt x="1681" y="296"/>
                    </a:lnTo>
                    <a:lnTo>
                      <a:pt x="1685" y="292"/>
                    </a:lnTo>
                    <a:lnTo>
                      <a:pt x="1689" y="289"/>
                    </a:lnTo>
                    <a:lnTo>
                      <a:pt x="1690" y="285"/>
                    </a:lnTo>
                    <a:lnTo>
                      <a:pt x="1692" y="283"/>
                    </a:lnTo>
                    <a:lnTo>
                      <a:pt x="1693" y="280"/>
                    </a:lnTo>
                    <a:lnTo>
                      <a:pt x="1693" y="276"/>
                    </a:lnTo>
                    <a:lnTo>
                      <a:pt x="1693" y="273"/>
                    </a:lnTo>
                    <a:lnTo>
                      <a:pt x="1692" y="269"/>
                    </a:lnTo>
                    <a:lnTo>
                      <a:pt x="1690" y="268"/>
                    </a:lnTo>
                    <a:lnTo>
                      <a:pt x="1685" y="267"/>
                    </a:lnTo>
                    <a:lnTo>
                      <a:pt x="1677" y="269"/>
                    </a:lnTo>
                    <a:lnTo>
                      <a:pt x="1669" y="272"/>
                    </a:lnTo>
                    <a:lnTo>
                      <a:pt x="1661" y="275"/>
                    </a:lnTo>
                    <a:lnTo>
                      <a:pt x="1651" y="279"/>
                    </a:lnTo>
                    <a:lnTo>
                      <a:pt x="1641" y="283"/>
                    </a:lnTo>
                    <a:lnTo>
                      <a:pt x="1631" y="285"/>
                    </a:lnTo>
                    <a:lnTo>
                      <a:pt x="1622" y="285"/>
                    </a:lnTo>
                    <a:lnTo>
                      <a:pt x="1610" y="285"/>
                    </a:lnTo>
                    <a:lnTo>
                      <a:pt x="1597" y="284"/>
                    </a:lnTo>
                    <a:lnTo>
                      <a:pt x="1588" y="285"/>
                    </a:lnTo>
                    <a:lnTo>
                      <a:pt x="1580" y="292"/>
                    </a:lnTo>
                    <a:lnTo>
                      <a:pt x="1570" y="303"/>
                    </a:lnTo>
                    <a:lnTo>
                      <a:pt x="1562" y="311"/>
                    </a:lnTo>
                    <a:lnTo>
                      <a:pt x="1558" y="315"/>
                    </a:lnTo>
                    <a:lnTo>
                      <a:pt x="1552" y="319"/>
                    </a:lnTo>
                    <a:lnTo>
                      <a:pt x="1546" y="322"/>
                    </a:lnTo>
                    <a:lnTo>
                      <a:pt x="1541" y="323"/>
                    </a:lnTo>
                    <a:lnTo>
                      <a:pt x="1539" y="320"/>
                    </a:lnTo>
                    <a:lnTo>
                      <a:pt x="1537" y="318"/>
                    </a:lnTo>
                    <a:lnTo>
                      <a:pt x="1535" y="314"/>
                    </a:lnTo>
                    <a:lnTo>
                      <a:pt x="1535" y="311"/>
                    </a:lnTo>
                    <a:lnTo>
                      <a:pt x="1534" y="307"/>
                    </a:lnTo>
                    <a:lnTo>
                      <a:pt x="1535" y="304"/>
                    </a:lnTo>
                    <a:lnTo>
                      <a:pt x="1535" y="299"/>
                    </a:lnTo>
                    <a:lnTo>
                      <a:pt x="1537" y="295"/>
                    </a:lnTo>
                    <a:lnTo>
                      <a:pt x="1538" y="289"/>
                    </a:lnTo>
                    <a:lnTo>
                      <a:pt x="1539" y="287"/>
                    </a:lnTo>
                    <a:lnTo>
                      <a:pt x="1542" y="284"/>
                    </a:lnTo>
                    <a:lnTo>
                      <a:pt x="1546" y="281"/>
                    </a:lnTo>
                    <a:lnTo>
                      <a:pt x="1550" y="279"/>
                    </a:lnTo>
                    <a:lnTo>
                      <a:pt x="1554" y="276"/>
                    </a:lnTo>
                    <a:lnTo>
                      <a:pt x="1556" y="273"/>
                    </a:lnTo>
                    <a:lnTo>
                      <a:pt x="1557" y="271"/>
                    </a:lnTo>
                    <a:lnTo>
                      <a:pt x="1558" y="267"/>
                    </a:lnTo>
                    <a:lnTo>
                      <a:pt x="1558" y="261"/>
                    </a:lnTo>
                    <a:lnTo>
                      <a:pt x="1558" y="257"/>
                    </a:lnTo>
                    <a:lnTo>
                      <a:pt x="1558" y="253"/>
                    </a:lnTo>
                    <a:lnTo>
                      <a:pt x="1560" y="250"/>
                    </a:lnTo>
                    <a:lnTo>
                      <a:pt x="1560" y="248"/>
                    </a:lnTo>
                    <a:lnTo>
                      <a:pt x="1560" y="244"/>
                    </a:lnTo>
                    <a:lnTo>
                      <a:pt x="1560" y="240"/>
                    </a:lnTo>
                    <a:lnTo>
                      <a:pt x="1558" y="237"/>
                    </a:lnTo>
                    <a:lnTo>
                      <a:pt x="1557" y="234"/>
                    </a:lnTo>
                    <a:lnTo>
                      <a:pt x="1554" y="233"/>
                    </a:lnTo>
                    <a:lnTo>
                      <a:pt x="1552" y="233"/>
                    </a:lnTo>
                    <a:lnTo>
                      <a:pt x="1548" y="233"/>
                    </a:lnTo>
                    <a:lnTo>
                      <a:pt x="1544" y="233"/>
                    </a:lnTo>
                    <a:lnTo>
                      <a:pt x="1539" y="233"/>
                    </a:lnTo>
                    <a:lnTo>
                      <a:pt x="1537" y="234"/>
                    </a:lnTo>
                    <a:lnTo>
                      <a:pt x="1529" y="238"/>
                    </a:lnTo>
                    <a:lnTo>
                      <a:pt x="1521" y="246"/>
                    </a:lnTo>
                    <a:lnTo>
                      <a:pt x="1515" y="253"/>
                    </a:lnTo>
                    <a:lnTo>
                      <a:pt x="1508" y="261"/>
                    </a:lnTo>
                    <a:lnTo>
                      <a:pt x="1500" y="272"/>
                    </a:lnTo>
                    <a:lnTo>
                      <a:pt x="1494" y="280"/>
                    </a:lnTo>
                    <a:lnTo>
                      <a:pt x="1487" y="287"/>
                    </a:lnTo>
                    <a:lnTo>
                      <a:pt x="1480" y="295"/>
                    </a:lnTo>
                    <a:lnTo>
                      <a:pt x="1475" y="302"/>
                    </a:lnTo>
                    <a:lnTo>
                      <a:pt x="1472" y="314"/>
                    </a:lnTo>
                    <a:lnTo>
                      <a:pt x="1469" y="328"/>
                    </a:lnTo>
                    <a:lnTo>
                      <a:pt x="1467" y="339"/>
                    </a:lnTo>
                    <a:lnTo>
                      <a:pt x="1461" y="347"/>
                    </a:lnTo>
                    <a:lnTo>
                      <a:pt x="1456" y="355"/>
                    </a:lnTo>
                    <a:lnTo>
                      <a:pt x="1448" y="361"/>
                    </a:lnTo>
                    <a:lnTo>
                      <a:pt x="1445" y="362"/>
                    </a:lnTo>
                    <a:lnTo>
                      <a:pt x="1442" y="362"/>
                    </a:lnTo>
                    <a:lnTo>
                      <a:pt x="1438" y="364"/>
                    </a:lnTo>
                    <a:lnTo>
                      <a:pt x="1434" y="362"/>
                    </a:lnTo>
                    <a:lnTo>
                      <a:pt x="1432" y="361"/>
                    </a:lnTo>
                    <a:lnTo>
                      <a:pt x="1430" y="358"/>
                    </a:lnTo>
                    <a:lnTo>
                      <a:pt x="1429" y="355"/>
                    </a:lnTo>
                    <a:lnTo>
                      <a:pt x="1428" y="351"/>
                    </a:lnTo>
                    <a:lnTo>
                      <a:pt x="1428" y="346"/>
                    </a:lnTo>
                    <a:lnTo>
                      <a:pt x="1428" y="343"/>
                    </a:lnTo>
                    <a:lnTo>
                      <a:pt x="1429" y="339"/>
                    </a:lnTo>
                    <a:lnTo>
                      <a:pt x="1430" y="337"/>
                    </a:lnTo>
                    <a:lnTo>
                      <a:pt x="1433" y="333"/>
                    </a:lnTo>
                    <a:lnTo>
                      <a:pt x="1434" y="328"/>
                    </a:lnTo>
                    <a:lnTo>
                      <a:pt x="1437" y="326"/>
                    </a:lnTo>
                    <a:lnTo>
                      <a:pt x="1440" y="323"/>
                    </a:lnTo>
                    <a:lnTo>
                      <a:pt x="1442" y="319"/>
                    </a:lnTo>
                    <a:lnTo>
                      <a:pt x="1445" y="316"/>
                    </a:lnTo>
                    <a:lnTo>
                      <a:pt x="1449" y="314"/>
                    </a:lnTo>
                    <a:lnTo>
                      <a:pt x="1451" y="311"/>
                    </a:lnTo>
                    <a:lnTo>
                      <a:pt x="1455" y="303"/>
                    </a:lnTo>
                    <a:lnTo>
                      <a:pt x="1459" y="295"/>
                    </a:lnTo>
                    <a:lnTo>
                      <a:pt x="1461" y="287"/>
                    </a:lnTo>
                    <a:lnTo>
                      <a:pt x="1464" y="283"/>
                    </a:lnTo>
                    <a:lnTo>
                      <a:pt x="1468" y="279"/>
                    </a:lnTo>
                    <a:lnTo>
                      <a:pt x="1472" y="275"/>
                    </a:lnTo>
                    <a:lnTo>
                      <a:pt x="1475" y="271"/>
                    </a:lnTo>
                    <a:lnTo>
                      <a:pt x="1477" y="267"/>
                    </a:lnTo>
                    <a:lnTo>
                      <a:pt x="1480" y="260"/>
                    </a:lnTo>
                    <a:lnTo>
                      <a:pt x="1482" y="252"/>
                    </a:lnTo>
                    <a:lnTo>
                      <a:pt x="1480" y="245"/>
                    </a:lnTo>
                    <a:lnTo>
                      <a:pt x="1480" y="244"/>
                    </a:lnTo>
                    <a:lnTo>
                      <a:pt x="1477" y="242"/>
                    </a:lnTo>
                    <a:lnTo>
                      <a:pt x="1476" y="241"/>
                    </a:lnTo>
                    <a:lnTo>
                      <a:pt x="1477" y="238"/>
                    </a:lnTo>
                    <a:lnTo>
                      <a:pt x="1480" y="236"/>
                    </a:lnTo>
                    <a:lnTo>
                      <a:pt x="1480" y="234"/>
                    </a:lnTo>
                    <a:lnTo>
                      <a:pt x="1483" y="225"/>
                    </a:lnTo>
                    <a:lnTo>
                      <a:pt x="1486" y="214"/>
                    </a:lnTo>
                    <a:lnTo>
                      <a:pt x="1487" y="206"/>
                    </a:lnTo>
                    <a:lnTo>
                      <a:pt x="1491" y="198"/>
                    </a:lnTo>
                    <a:lnTo>
                      <a:pt x="1498" y="188"/>
                    </a:lnTo>
                    <a:lnTo>
                      <a:pt x="1503" y="182"/>
                    </a:lnTo>
                    <a:lnTo>
                      <a:pt x="1506" y="180"/>
                    </a:lnTo>
                    <a:lnTo>
                      <a:pt x="1508" y="179"/>
                    </a:lnTo>
                    <a:lnTo>
                      <a:pt x="1513" y="179"/>
                    </a:lnTo>
                    <a:lnTo>
                      <a:pt x="1515" y="178"/>
                    </a:lnTo>
                    <a:lnTo>
                      <a:pt x="1518" y="178"/>
                    </a:lnTo>
                    <a:lnTo>
                      <a:pt x="1525" y="171"/>
                    </a:lnTo>
                    <a:lnTo>
                      <a:pt x="1530" y="163"/>
                    </a:lnTo>
                    <a:lnTo>
                      <a:pt x="1535" y="156"/>
                    </a:lnTo>
                    <a:lnTo>
                      <a:pt x="1538" y="152"/>
                    </a:lnTo>
                    <a:lnTo>
                      <a:pt x="1541" y="149"/>
                    </a:lnTo>
                    <a:lnTo>
                      <a:pt x="1544" y="147"/>
                    </a:lnTo>
                    <a:lnTo>
                      <a:pt x="1546" y="144"/>
                    </a:lnTo>
                    <a:lnTo>
                      <a:pt x="1556" y="141"/>
                    </a:lnTo>
                    <a:lnTo>
                      <a:pt x="1568" y="141"/>
                    </a:lnTo>
                    <a:lnTo>
                      <a:pt x="1579" y="140"/>
                    </a:lnTo>
                    <a:lnTo>
                      <a:pt x="1587" y="135"/>
                    </a:lnTo>
                    <a:lnTo>
                      <a:pt x="1596" y="129"/>
                    </a:lnTo>
                    <a:lnTo>
                      <a:pt x="1606" y="122"/>
                    </a:lnTo>
                    <a:lnTo>
                      <a:pt x="1614" y="120"/>
                    </a:lnTo>
                    <a:lnTo>
                      <a:pt x="1622" y="121"/>
                    </a:lnTo>
                    <a:lnTo>
                      <a:pt x="1631" y="124"/>
                    </a:lnTo>
                    <a:lnTo>
                      <a:pt x="1639" y="128"/>
                    </a:lnTo>
                    <a:lnTo>
                      <a:pt x="1647" y="130"/>
                    </a:lnTo>
                    <a:lnTo>
                      <a:pt x="1659" y="133"/>
                    </a:lnTo>
                    <a:lnTo>
                      <a:pt x="1673" y="136"/>
                    </a:lnTo>
                    <a:lnTo>
                      <a:pt x="1688" y="137"/>
                    </a:lnTo>
                    <a:lnTo>
                      <a:pt x="1700" y="137"/>
                    </a:lnTo>
                    <a:lnTo>
                      <a:pt x="1709" y="133"/>
                    </a:lnTo>
                    <a:lnTo>
                      <a:pt x="1720" y="126"/>
                    </a:lnTo>
                    <a:lnTo>
                      <a:pt x="1728" y="121"/>
                    </a:lnTo>
                    <a:lnTo>
                      <a:pt x="1740" y="114"/>
                    </a:lnTo>
                    <a:lnTo>
                      <a:pt x="1755" y="106"/>
                    </a:lnTo>
                    <a:lnTo>
                      <a:pt x="1769" y="99"/>
                    </a:lnTo>
                    <a:lnTo>
                      <a:pt x="1779" y="95"/>
                    </a:lnTo>
                    <a:lnTo>
                      <a:pt x="1793" y="90"/>
                    </a:lnTo>
                    <a:lnTo>
                      <a:pt x="1802" y="85"/>
                    </a:lnTo>
                    <a:lnTo>
                      <a:pt x="1812" y="78"/>
                    </a:lnTo>
                    <a:lnTo>
                      <a:pt x="1822" y="69"/>
                    </a:lnTo>
                    <a:lnTo>
                      <a:pt x="1831" y="62"/>
                    </a:lnTo>
                    <a:lnTo>
                      <a:pt x="1841" y="55"/>
                    </a:lnTo>
                    <a:lnTo>
                      <a:pt x="1853" y="50"/>
                    </a:lnTo>
                    <a:lnTo>
                      <a:pt x="1863" y="44"/>
                    </a:lnTo>
                    <a:lnTo>
                      <a:pt x="1871" y="38"/>
                    </a:lnTo>
                    <a:lnTo>
                      <a:pt x="1879" y="29"/>
                    </a:lnTo>
                    <a:lnTo>
                      <a:pt x="1887" y="24"/>
                    </a:lnTo>
                    <a:lnTo>
                      <a:pt x="1898" y="17"/>
                    </a:lnTo>
                    <a:lnTo>
                      <a:pt x="1911" y="12"/>
                    </a:lnTo>
                    <a:lnTo>
                      <a:pt x="1922" y="8"/>
                    </a:lnTo>
                    <a:lnTo>
                      <a:pt x="1934" y="7"/>
                    </a:lnTo>
                    <a:lnTo>
                      <a:pt x="1948" y="5"/>
                    </a:lnTo>
                    <a:lnTo>
                      <a:pt x="1961" y="4"/>
                    </a:lnTo>
                    <a:lnTo>
                      <a:pt x="1972" y="5"/>
                    </a:lnTo>
                    <a:lnTo>
                      <a:pt x="1981" y="8"/>
                    </a:lnTo>
                    <a:lnTo>
                      <a:pt x="1991" y="13"/>
                    </a:lnTo>
                    <a:lnTo>
                      <a:pt x="1999" y="16"/>
                    </a:lnTo>
                    <a:lnTo>
                      <a:pt x="2011" y="16"/>
                    </a:lnTo>
                    <a:lnTo>
                      <a:pt x="2025" y="16"/>
                    </a:lnTo>
                    <a:lnTo>
                      <a:pt x="2037" y="16"/>
                    </a:lnTo>
                    <a:lnTo>
                      <a:pt x="2048" y="16"/>
                    </a:lnTo>
                    <a:lnTo>
                      <a:pt x="2060" y="17"/>
                    </a:lnTo>
                    <a:lnTo>
                      <a:pt x="2069" y="20"/>
                    </a:lnTo>
                    <a:lnTo>
                      <a:pt x="2077" y="24"/>
                    </a:lnTo>
                    <a:lnTo>
                      <a:pt x="2085" y="29"/>
                    </a:lnTo>
                    <a:lnTo>
                      <a:pt x="2092" y="35"/>
                    </a:lnTo>
                    <a:lnTo>
                      <a:pt x="2097" y="35"/>
                    </a:lnTo>
                    <a:lnTo>
                      <a:pt x="2103" y="36"/>
                    </a:lnTo>
                    <a:lnTo>
                      <a:pt x="2108" y="36"/>
                    </a:lnTo>
                    <a:lnTo>
                      <a:pt x="2114" y="36"/>
                    </a:lnTo>
                    <a:lnTo>
                      <a:pt x="2124" y="38"/>
                    </a:lnTo>
                    <a:lnTo>
                      <a:pt x="2138" y="39"/>
                    </a:lnTo>
                    <a:lnTo>
                      <a:pt x="2150" y="39"/>
                    </a:lnTo>
                    <a:lnTo>
                      <a:pt x="2151" y="46"/>
                    </a:lnTo>
                    <a:lnTo>
                      <a:pt x="2154" y="51"/>
                    </a:lnTo>
                    <a:lnTo>
                      <a:pt x="2157" y="56"/>
                    </a:lnTo>
                    <a:lnTo>
                      <a:pt x="2162" y="66"/>
                    </a:lnTo>
                    <a:lnTo>
                      <a:pt x="2169" y="78"/>
                    </a:lnTo>
                    <a:lnTo>
                      <a:pt x="2176" y="89"/>
                    </a:lnTo>
                    <a:lnTo>
                      <a:pt x="2181" y="98"/>
                    </a:lnTo>
                    <a:lnTo>
                      <a:pt x="2192" y="112"/>
                    </a:lnTo>
                    <a:lnTo>
                      <a:pt x="2207" y="126"/>
                    </a:lnTo>
                    <a:lnTo>
                      <a:pt x="2221" y="141"/>
                    </a:lnTo>
                    <a:lnTo>
                      <a:pt x="2236" y="156"/>
                    </a:lnTo>
                    <a:lnTo>
                      <a:pt x="2248" y="167"/>
                    </a:lnTo>
                    <a:lnTo>
                      <a:pt x="2259" y="176"/>
                    </a:lnTo>
                    <a:lnTo>
                      <a:pt x="2271" y="186"/>
                    </a:lnTo>
                    <a:lnTo>
                      <a:pt x="2285" y="195"/>
                    </a:lnTo>
                    <a:lnTo>
                      <a:pt x="2297" y="202"/>
                    </a:lnTo>
                    <a:lnTo>
                      <a:pt x="2304" y="206"/>
                    </a:lnTo>
                    <a:lnTo>
                      <a:pt x="2312" y="209"/>
                    </a:lnTo>
                    <a:lnTo>
                      <a:pt x="2320" y="211"/>
                    </a:lnTo>
                    <a:lnTo>
                      <a:pt x="2326" y="213"/>
                    </a:lnTo>
                    <a:lnTo>
                      <a:pt x="2329" y="210"/>
                    </a:lnTo>
                    <a:lnTo>
                      <a:pt x="2333" y="207"/>
                    </a:lnTo>
                    <a:lnTo>
                      <a:pt x="2336" y="203"/>
                    </a:lnTo>
                    <a:lnTo>
                      <a:pt x="2339" y="199"/>
                    </a:lnTo>
                    <a:lnTo>
                      <a:pt x="2341" y="196"/>
                    </a:lnTo>
                    <a:lnTo>
                      <a:pt x="2351" y="188"/>
                    </a:lnTo>
                    <a:lnTo>
                      <a:pt x="2360" y="179"/>
                    </a:lnTo>
                    <a:lnTo>
                      <a:pt x="2370" y="172"/>
                    </a:lnTo>
                    <a:lnTo>
                      <a:pt x="2379" y="170"/>
                    </a:lnTo>
                    <a:lnTo>
                      <a:pt x="2388" y="168"/>
                    </a:lnTo>
                    <a:lnTo>
                      <a:pt x="2397" y="170"/>
                    </a:lnTo>
                    <a:lnTo>
                      <a:pt x="2407" y="174"/>
                    </a:lnTo>
                    <a:lnTo>
                      <a:pt x="2418" y="179"/>
                    </a:lnTo>
                    <a:lnTo>
                      <a:pt x="2428" y="187"/>
                    </a:lnTo>
                    <a:lnTo>
                      <a:pt x="2436" y="194"/>
                    </a:lnTo>
                    <a:lnTo>
                      <a:pt x="2445" y="205"/>
                    </a:lnTo>
                    <a:lnTo>
                      <a:pt x="2456" y="219"/>
                    </a:lnTo>
                    <a:lnTo>
                      <a:pt x="2464" y="234"/>
                    </a:lnTo>
                    <a:lnTo>
                      <a:pt x="2471" y="248"/>
                    </a:lnTo>
                    <a:lnTo>
                      <a:pt x="2475" y="260"/>
                    </a:lnTo>
                    <a:lnTo>
                      <a:pt x="2479" y="276"/>
                    </a:lnTo>
                    <a:lnTo>
                      <a:pt x="2481" y="292"/>
                    </a:lnTo>
                    <a:lnTo>
                      <a:pt x="2485" y="304"/>
                    </a:lnTo>
                    <a:lnTo>
                      <a:pt x="2488" y="316"/>
                    </a:lnTo>
                    <a:lnTo>
                      <a:pt x="2494" y="330"/>
                    </a:lnTo>
                    <a:lnTo>
                      <a:pt x="2498" y="345"/>
                    </a:lnTo>
                    <a:lnTo>
                      <a:pt x="2504" y="357"/>
                    </a:lnTo>
                    <a:lnTo>
                      <a:pt x="2512" y="365"/>
                    </a:lnTo>
                    <a:lnTo>
                      <a:pt x="2521" y="368"/>
                    </a:lnTo>
                    <a:lnTo>
                      <a:pt x="2531" y="366"/>
                    </a:lnTo>
                    <a:lnTo>
                      <a:pt x="2543" y="365"/>
                    </a:lnTo>
                    <a:lnTo>
                      <a:pt x="2553" y="364"/>
                    </a:lnTo>
                    <a:lnTo>
                      <a:pt x="2577" y="364"/>
                    </a:lnTo>
                    <a:lnTo>
                      <a:pt x="2607" y="364"/>
                    </a:lnTo>
                    <a:lnTo>
                      <a:pt x="2638" y="362"/>
                    </a:lnTo>
                    <a:lnTo>
                      <a:pt x="2669" y="362"/>
                    </a:lnTo>
                    <a:lnTo>
                      <a:pt x="2693" y="362"/>
                    </a:lnTo>
                    <a:lnTo>
                      <a:pt x="2713" y="362"/>
                    </a:lnTo>
                    <a:lnTo>
                      <a:pt x="2738" y="362"/>
                    </a:lnTo>
                    <a:lnTo>
                      <a:pt x="2763" y="362"/>
                    </a:lnTo>
                    <a:lnTo>
                      <a:pt x="2789" y="362"/>
                    </a:lnTo>
                    <a:lnTo>
                      <a:pt x="2809" y="362"/>
                    </a:lnTo>
                    <a:lnTo>
                      <a:pt x="2832" y="361"/>
                    </a:lnTo>
                    <a:lnTo>
                      <a:pt x="2859" y="359"/>
                    </a:lnTo>
                    <a:lnTo>
                      <a:pt x="2887" y="358"/>
                    </a:lnTo>
                    <a:lnTo>
                      <a:pt x="2914" y="357"/>
                    </a:lnTo>
                    <a:lnTo>
                      <a:pt x="2937" y="354"/>
                    </a:lnTo>
                    <a:lnTo>
                      <a:pt x="2949" y="353"/>
                    </a:lnTo>
                    <a:lnTo>
                      <a:pt x="2964" y="350"/>
                    </a:lnTo>
                    <a:lnTo>
                      <a:pt x="2979" y="347"/>
                    </a:lnTo>
                    <a:lnTo>
                      <a:pt x="2991" y="343"/>
                    </a:lnTo>
                    <a:lnTo>
                      <a:pt x="2999" y="339"/>
                    </a:lnTo>
                    <a:lnTo>
                      <a:pt x="3010" y="333"/>
                    </a:lnTo>
                    <a:lnTo>
                      <a:pt x="3019" y="326"/>
                    </a:lnTo>
                    <a:lnTo>
                      <a:pt x="3027" y="319"/>
                    </a:lnTo>
                    <a:lnTo>
                      <a:pt x="3034" y="307"/>
                    </a:lnTo>
                    <a:lnTo>
                      <a:pt x="3041" y="293"/>
                    </a:lnTo>
                    <a:lnTo>
                      <a:pt x="3046" y="279"/>
                    </a:lnTo>
                    <a:lnTo>
                      <a:pt x="3050" y="267"/>
                    </a:lnTo>
                    <a:lnTo>
                      <a:pt x="3050" y="254"/>
                    </a:lnTo>
                    <a:lnTo>
                      <a:pt x="3049" y="241"/>
                    </a:lnTo>
                    <a:lnTo>
                      <a:pt x="3049" y="227"/>
                    </a:lnTo>
                    <a:lnTo>
                      <a:pt x="3049" y="215"/>
                    </a:lnTo>
                    <a:lnTo>
                      <a:pt x="3049" y="206"/>
                    </a:lnTo>
                    <a:lnTo>
                      <a:pt x="3049" y="195"/>
                    </a:lnTo>
                    <a:lnTo>
                      <a:pt x="3050" y="184"/>
                    </a:lnTo>
                    <a:lnTo>
                      <a:pt x="3054" y="176"/>
                    </a:lnTo>
                    <a:lnTo>
                      <a:pt x="3062" y="167"/>
                    </a:lnTo>
                    <a:lnTo>
                      <a:pt x="3074" y="159"/>
                    </a:lnTo>
                    <a:lnTo>
                      <a:pt x="3087" y="151"/>
                    </a:lnTo>
                    <a:lnTo>
                      <a:pt x="3097" y="144"/>
                    </a:lnTo>
                    <a:lnTo>
                      <a:pt x="3107" y="135"/>
                    </a:lnTo>
                    <a:lnTo>
                      <a:pt x="3118" y="124"/>
                    </a:lnTo>
                    <a:lnTo>
                      <a:pt x="3127" y="113"/>
                    </a:lnTo>
                    <a:lnTo>
                      <a:pt x="3132" y="102"/>
                    </a:lnTo>
                    <a:lnTo>
                      <a:pt x="3138" y="87"/>
                    </a:lnTo>
                    <a:lnTo>
                      <a:pt x="3143" y="73"/>
                    </a:lnTo>
                    <a:lnTo>
                      <a:pt x="3150" y="63"/>
                    </a:lnTo>
                    <a:lnTo>
                      <a:pt x="3159" y="56"/>
                    </a:lnTo>
                    <a:lnTo>
                      <a:pt x="3171" y="52"/>
                    </a:lnTo>
                    <a:lnTo>
                      <a:pt x="3182" y="52"/>
                    </a:lnTo>
                    <a:lnTo>
                      <a:pt x="3192" y="55"/>
                    </a:lnTo>
                    <a:lnTo>
                      <a:pt x="3204" y="62"/>
                    </a:lnTo>
                    <a:lnTo>
                      <a:pt x="3216" y="69"/>
                    </a:lnTo>
                    <a:lnTo>
                      <a:pt x="3225" y="74"/>
                    </a:lnTo>
                    <a:lnTo>
                      <a:pt x="3236" y="78"/>
                    </a:lnTo>
                    <a:lnTo>
                      <a:pt x="3250" y="81"/>
                    </a:lnTo>
                    <a:lnTo>
                      <a:pt x="3263" y="83"/>
                    </a:lnTo>
                    <a:lnTo>
                      <a:pt x="3275" y="85"/>
                    </a:lnTo>
                    <a:lnTo>
                      <a:pt x="3285" y="82"/>
                    </a:lnTo>
                    <a:lnTo>
                      <a:pt x="3297" y="77"/>
                    </a:lnTo>
                    <a:lnTo>
                      <a:pt x="3308" y="73"/>
                    </a:lnTo>
                    <a:lnTo>
                      <a:pt x="3316" y="63"/>
                    </a:lnTo>
                    <a:lnTo>
                      <a:pt x="3326" y="52"/>
                    </a:lnTo>
                    <a:lnTo>
                      <a:pt x="3334" y="44"/>
                    </a:lnTo>
                    <a:lnTo>
                      <a:pt x="3343" y="35"/>
                    </a:lnTo>
                    <a:lnTo>
                      <a:pt x="3352" y="25"/>
                    </a:lnTo>
                    <a:lnTo>
                      <a:pt x="3363" y="15"/>
                    </a:lnTo>
                    <a:lnTo>
                      <a:pt x="3372" y="9"/>
                    </a:lnTo>
                    <a:lnTo>
                      <a:pt x="3380" y="5"/>
                    </a:lnTo>
                    <a:lnTo>
                      <a:pt x="3392" y="2"/>
                    </a:lnTo>
                    <a:lnTo>
                      <a:pt x="3403" y="0"/>
                    </a:lnTo>
                    <a:lnTo>
                      <a:pt x="3413" y="1"/>
                    </a:lnTo>
                    <a:lnTo>
                      <a:pt x="3423" y="5"/>
                    </a:lnTo>
                    <a:lnTo>
                      <a:pt x="3434" y="12"/>
                    </a:lnTo>
                    <a:lnTo>
                      <a:pt x="3445" y="20"/>
                    </a:lnTo>
                    <a:lnTo>
                      <a:pt x="3456" y="27"/>
                    </a:lnTo>
                    <a:lnTo>
                      <a:pt x="3465" y="29"/>
                    </a:lnTo>
                    <a:lnTo>
                      <a:pt x="3477" y="33"/>
                    </a:lnTo>
                    <a:lnTo>
                      <a:pt x="3491" y="38"/>
                    </a:lnTo>
                    <a:lnTo>
                      <a:pt x="3504" y="40"/>
                    </a:lnTo>
                    <a:lnTo>
                      <a:pt x="3515" y="40"/>
                    </a:lnTo>
                    <a:lnTo>
                      <a:pt x="3523" y="36"/>
                    </a:lnTo>
                    <a:lnTo>
                      <a:pt x="3531" y="29"/>
                    </a:lnTo>
                    <a:lnTo>
                      <a:pt x="3541" y="21"/>
                    </a:lnTo>
                    <a:lnTo>
                      <a:pt x="3549" y="17"/>
                    </a:lnTo>
                    <a:lnTo>
                      <a:pt x="3562" y="12"/>
                    </a:lnTo>
                    <a:lnTo>
                      <a:pt x="3580" y="8"/>
                    </a:lnTo>
                    <a:lnTo>
                      <a:pt x="3597" y="5"/>
                    </a:lnTo>
                    <a:lnTo>
                      <a:pt x="3612" y="4"/>
                    </a:lnTo>
                    <a:lnTo>
                      <a:pt x="3627" y="4"/>
                    </a:lnTo>
                    <a:lnTo>
                      <a:pt x="3647" y="5"/>
                    </a:lnTo>
                    <a:lnTo>
                      <a:pt x="3667" y="8"/>
                    </a:lnTo>
                    <a:lnTo>
                      <a:pt x="3686" y="12"/>
                    </a:lnTo>
                    <a:lnTo>
                      <a:pt x="3702" y="16"/>
                    </a:lnTo>
                    <a:lnTo>
                      <a:pt x="3720" y="21"/>
                    </a:lnTo>
                    <a:lnTo>
                      <a:pt x="3740" y="28"/>
                    </a:lnTo>
                    <a:lnTo>
                      <a:pt x="3760" y="38"/>
                    </a:lnTo>
                    <a:lnTo>
                      <a:pt x="3781" y="47"/>
                    </a:lnTo>
                    <a:lnTo>
                      <a:pt x="3797" y="55"/>
                    </a:lnTo>
                    <a:lnTo>
                      <a:pt x="3808" y="63"/>
                    </a:lnTo>
                    <a:lnTo>
                      <a:pt x="3820" y="74"/>
                    </a:lnTo>
                    <a:lnTo>
                      <a:pt x="3833" y="86"/>
                    </a:lnTo>
                    <a:lnTo>
                      <a:pt x="3845" y="97"/>
                    </a:lnTo>
                    <a:lnTo>
                      <a:pt x="3855" y="108"/>
                    </a:lnTo>
                    <a:lnTo>
                      <a:pt x="3865" y="120"/>
                    </a:lnTo>
                    <a:lnTo>
                      <a:pt x="3876" y="136"/>
                    </a:lnTo>
                    <a:lnTo>
                      <a:pt x="3888" y="151"/>
                    </a:lnTo>
                    <a:lnTo>
                      <a:pt x="3899" y="163"/>
                    </a:lnTo>
                    <a:lnTo>
                      <a:pt x="3913" y="170"/>
                    </a:lnTo>
                    <a:lnTo>
                      <a:pt x="3929" y="178"/>
                    </a:lnTo>
                    <a:lnTo>
                      <a:pt x="3944" y="183"/>
                    </a:lnTo>
                    <a:lnTo>
                      <a:pt x="3957" y="190"/>
                    </a:lnTo>
                    <a:lnTo>
                      <a:pt x="3972" y="198"/>
                    </a:lnTo>
                    <a:lnTo>
                      <a:pt x="3984" y="206"/>
                    </a:lnTo>
                    <a:lnTo>
                      <a:pt x="3995" y="215"/>
                    </a:lnTo>
                    <a:lnTo>
                      <a:pt x="4007" y="229"/>
                    </a:lnTo>
                    <a:lnTo>
                      <a:pt x="4018" y="244"/>
                    </a:lnTo>
                    <a:lnTo>
                      <a:pt x="4029" y="254"/>
                    </a:lnTo>
                    <a:lnTo>
                      <a:pt x="4038" y="265"/>
                    </a:lnTo>
                    <a:lnTo>
                      <a:pt x="4050" y="280"/>
                    </a:lnTo>
                    <a:lnTo>
                      <a:pt x="4064" y="293"/>
                    </a:lnTo>
                    <a:lnTo>
                      <a:pt x="4077" y="306"/>
                    </a:lnTo>
                    <a:lnTo>
                      <a:pt x="4091" y="314"/>
                    </a:lnTo>
                    <a:lnTo>
                      <a:pt x="4100" y="316"/>
                    </a:lnTo>
                    <a:lnTo>
                      <a:pt x="4113" y="316"/>
                    </a:lnTo>
                    <a:lnTo>
                      <a:pt x="4128" y="318"/>
                    </a:lnTo>
                    <a:lnTo>
                      <a:pt x="4142" y="316"/>
                    </a:lnTo>
                    <a:lnTo>
                      <a:pt x="4151" y="316"/>
                    </a:lnTo>
                    <a:lnTo>
                      <a:pt x="4157" y="316"/>
                    </a:lnTo>
                    <a:lnTo>
                      <a:pt x="4161" y="315"/>
                    </a:lnTo>
                    <a:lnTo>
                      <a:pt x="4171" y="315"/>
                    </a:lnTo>
                    <a:lnTo>
                      <a:pt x="4188" y="314"/>
                    </a:lnTo>
                    <a:lnTo>
                      <a:pt x="4205" y="311"/>
                    </a:lnTo>
                    <a:lnTo>
                      <a:pt x="4223" y="308"/>
                    </a:lnTo>
                    <a:lnTo>
                      <a:pt x="4239" y="306"/>
                    </a:lnTo>
                    <a:lnTo>
                      <a:pt x="4252" y="303"/>
                    </a:lnTo>
                    <a:lnTo>
                      <a:pt x="4266" y="296"/>
                    </a:lnTo>
                    <a:lnTo>
                      <a:pt x="4283" y="287"/>
                    </a:lnTo>
                    <a:lnTo>
                      <a:pt x="4301" y="276"/>
                    </a:lnTo>
                    <a:lnTo>
                      <a:pt x="4316" y="269"/>
                    </a:lnTo>
                    <a:lnTo>
                      <a:pt x="4324" y="267"/>
                    </a:lnTo>
                    <a:lnTo>
                      <a:pt x="4334" y="264"/>
                    </a:lnTo>
                    <a:lnTo>
                      <a:pt x="4345" y="261"/>
                    </a:lnTo>
                    <a:lnTo>
                      <a:pt x="4347" y="267"/>
                    </a:lnTo>
                    <a:lnTo>
                      <a:pt x="4348" y="272"/>
                    </a:lnTo>
                    <a:lnTo>
                      <a:pt x="4353" y="279"/>
                    </a:lnTo>
                    <a:lnTo>
                      <a:pt x="4361" y="288"/>
                    </a:lnTo>
                    <a:lnTo>
                      <a:pt x="4369" y="296"/>
                    </a:lnTo>
                    <a:lnTo>
                      <a:pt x="4376" y="304"/>
                    </a:lnTo>
                    <a:lnTo>
                      <a:pt x="4379" y="315"/>
                    </a:lnTo>
                    <a:lnTo>
                      <a:pt x="4380" y="328"/>
                    </a:lnTo>
                    <a:lnTo>
                      <a:pt x="4383" y="341"/>
                    </a:lnTo>
                    <a:lnTo>
                      <a:pt x="4388" y="351"/>
                    </a:lnTo>
                    <a:lnTo>
                      <a:pt x="4398" y="364"/>
                    </a:lnTo>
                    <a:lnTo>
                      <a:pt x="4406" y="376"/>
                    </a:lnTo>
                    <a:lnTo>
                      <a:pt x="4414" y="386"/>
                    </a:lnTo>
                    <a:lnTo>
                      <a:pt x="4418" y="396"/>
                    </a:lnTo>
                    <a:lnTo>
                      <a:pt x="4422" y="408"/>
                    </a:lnTo>
                    <a:lnTo>
                      <a:pt x="4426" y="420"/>
                    </a:lnTo>
                    <a:lnTo>
                      <a:pt x="4433" y="428"/>
                    </a:lnTo>
                    <a:lnTo>
                      <a:pt x="4444" y="436"/>
                    </a:lnTo>
                    <a:lnTo>
                      <a:pt x="4458" y="443"/>
                    </a:lnTo>
                    <a:lnTo>
                      <a:pt x="4476" y="450"/>
                    </a:lnTo>
                    <a:lnTo>
                      <a:pt x="4492" y="455"/>
                    </a:lnTo>
                    <a:lnTo>
                      <a:pt x="4506" y="459"/>
                    </a:lnTo>
                    <a:lnTo>
                      <a:pt x="4516" y="462"/>
                    </a:lnTo>
                    <a:lnTo>
                      <a:pt x="4530" y="465"/>
                    </a:lnTo>
                    <a:lnTo>
                      <a:pt x="4543" y="467"/>
                    </a:lnTo>
                    <a:lnTo>
                      <a:pt x="4554" y="471"/>
                    </a:lnTo>
                    <a:lnTo>
                      <a:pt x="4564" y="479"/>
                    </a:lnTo>
                    <a:lnTo>
                      <a:pt x="4574" y="489"/>
                    </a:lnTo>
                    <a:lnTo>
                      <a:pt x="4584" y="501"/>
                    </a:lnTo>
                    <a:lnTo>
                      <a:pt x="4590" y="510"/>
                    </a:lnTo>
                    <a:lnTo>
                      <a:pt x="4596" y="520"/>
                    </a:lnTo>
                    <a:lnTo>
                      <a:pt x="4601" y="533"/>
                    </a:lnTo>
                    <a:lnTo>
                      <a:pt x="4607" y="545"/>
                    </a:lnTo>
                    <a:lnTo>
                      <a:pt x="4611" y="556"/>
                    </a:lnTo>
                    <a:lnTo>
                      <a:pt x="4613" y="567"/>
                    </a:lnTo>
                    <a:lnTo>
                      <a:pt x="4617" y="579"/>
                    </a:lnTo>
                    <a:lnTo>
                      <a:pt x="4620" y="593"/>
                    </a:lnTo>
                    <a:lnTo>
                      <a:pt x="4621" y="603"/>
                    </a:lnTo>
                    <a:lnTo>
                      <a:pt x="4620" y="611"/>
                    </a:lnTo>
                    <a:lnTo>
                      <a:pt x="4617" y="619"/>
                    </a:lnTo>
                    <a:lnTo>
                      <a:pt x="4615" y="629"/>
                    </a:lnTo>
                    <a:lnTo>
                      <a:pt x="4615" y="636"/>
                    </a:lnTo>
                    <a:lnTo>
                      <a:pt x="4620" y="645"/>
                    </a:lnTo>
                    <a:lnTo>
                      <a:pt x="4631" y="653"/>
                    </a:lnTo>
                    <a:lnTo>
                      <a:pt x="4640" y="660"/>
                    </a:lnTo>
                    <a:lnTo>
                      <a:pt x="4650" y="668"/>
                    </a:lnTo>
                    <a:lnTo>
                      <a:pt x="4661" y="676"/>
                    </a:lnTo>
                    <a:lnTo>
                      <a:pt x="4667" y="685"/>
                    </a:lnTo>
                    <a:lnTo>
                      <a:pt x="4669" y="696"/>
                    </a:lnTo>
                    <a:lnTo>
                      <a:pt x="4669" y="710"/>
                    </a:lnTo>
                    <a:lnTo>
                      <a:pt x="4666" y="725"/>
                    </a:lnTo>
                    <a:lnTo>
                      <a:pt x="4665" y="735"/>
                    </a:lnTo>
                    <a:lnTo>
                      <a:pt x="4663" y="743"/>
                    </a:lnTo>
                    <a:lnTo>
                      <a:pt x="4662" y="751"/>
                    </a:lnTo>
                    <a:lnTo>
                      <a:pt x="4659" y="760"/>
                    </a:lnTo>
                    <a:lnTo>
                      <a:pt x="4661" y="766"/>
                    </a:lnTo>
                    <a:lnTo>
                      <a:pt x="4667" y="776"/>
                    </a:lnTo>
                    <a:lnTo>
                      <a:pt x="4678" y="785"/>
                    </a:lnTo>
                    <a:lnTo>
                      <a:pt x="4690" y="793"/>
                    </a:lnTo>
                    <a:lnTo>
                      <a:pt x="4701" y="800"/>
                    </a:lnTo>
                    <a:lnTo>
                      <a:pt x="4710" y="807"/>
                    </a:lnTo>
                    <a:lnTo>
                      <a:pt x="4723" y="815"/>
                    </a:lnTo>
                    <a:lnTo>
                      <a:pt x="4733" y="822"/>
                    </a:lnTo>
                    <a:lnTo>
                      <a:pt x="4743" y="830"/>
                    </a:lnTo>
                    <a:lnTo>
                      <a:pt x="4749" y="838"/>
                    </a:lnTo>
                    <a:lnTo>
                      <a:pt x="4756" y="850"/>
                    </a:lnTo>
                    <a:lnTo>
                      <a:pt x="4762" y="859"/>
                    </a:lnTo>
                    <a:lnTo>
                      <a:pt x="4766" y="874"/>
                    </a:lnTo>
                    <a:lnTo>
                      <a:pt x="4770" y="890"/>
                    </a:lnTo>
                    <a:lnTo>
                      <a:pt x="4774" y="908"/>
                    </a:lnTo>
                    <a:lnTo>
                      <a:pt x="4778" y="921"/>
                    </a:lnTo>
                    <a:lnTo>
                      <a:pt x="4783" y="933"/>
                    </a:lnTo>
                    <a:lnTo>
                      <a:pt x="4790" y="945"/>
                    </a:lnTo>
                    <a:lnTo>
                      <a:pt x="4798" y="959"/>
                    </a:lnTo>
                    <a:lnTo>
                      <a:pt x="4805" y="970"/>
                    </a:lnTo>
                    <a:lnTo>
                      <a:pt x="4811" y="976"/>
                    </a:lnTo>
                    <a:lnTo>
                      <a:pt x="4820" y="985"/>
                    </a:lnTo>
                    <a:lnTo>
                      <a:pt x="4826" y="993"/>
                    </a:lnTo>
                    <a:lnTo>
                      <a:pt x="4832" y="1003"/>
                    </a:lnTo>
                    <a:lnTo>
                      <a:pt x="4838" y="1017"/>
                    </a:lnTo>
                    <a:lnTo>
                      <a:pt x="4844" y="1030"/>
                    </a:lnTo>
                    <a:lnTo>
                      <a:pt x="4845" y="1042"/>
                    </a:lnTo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grpSp>
            <p:nvGrpSpPr>
              <p:cNvPr id="128" name="Zuid-Holland">
                <a:extLst>
                  <a:ext uri="{FF2B5EF4-FFF2-40B4-BE49-F238E27FC236}">
                    <a16:creationId xmlns:a16="http://schemas.microsoft.com/office/drawing/2014/main" id="{5AE0C906-491B-8168-29BE-8A1229D4C4F8}"/>
                  </a:ext>
                </a:extLst>
              </p:cNvPr>
              <p:cNvGrpSpPr/>
              <p:nvPr/>
            </p:nvGrpSpPr>
            <p:grpSpPr>
              <a:xfrm>
                <a:off x="4428918" y="3106515"/>
                <a:ext cx="1580583" cy="1274705"/>
                <a:chOff x="4428918" y="3106517"/>
                <a:chExt cx="1580583" cy="1274706"/>
              </a:xfrm>
              <a:grpFill/>
            </p:grpSpPr>
            <p:sp>
              <p:nvSpPr>
                <p:cNvPr id="160" name="Freeform 32">
                  <a:extLst>
                    <a:ext uri="{FF2B5EF4-FFF2-40B4-BE49-F238E27FC236}">
                      <a16:creationId xmlns:a16="http://schemas.microsoft.com/office/drawing/2014/main" id="{C7BF5B1A-12B9-1837-1A51-9AF818E00F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8918" y="4019987"/>
                  <a:ext cx="631125" cy="361236"/>
                </a:xfrm>
                <a:custGeom>
                  <a:avLst/>
                  <a:gdLst>
                    <a:gd name="T0" fmla="*/ 1365 w 1369"/>
                    <a:gd name="T1" fmla="*/ 633 h 783"/>
                    <a:gd name="T2" fmla="*/ 1319 w 1369"/>
                    <a:gd name="T3" fmla="*/ 670 h 783"/>
                    <a:gd name="T4" fmla="*/ 1275 w 1369"/>
                    <a:gd name="T5" fmla="*/ 721 h 783"/>
                    <a:gd name="T6" fmla="*/ 1212 w 1369"/>
                    <a:gd name="T7" fmla="*/ 764 h 783"/>
                    <a:gd name="T8" fmla="*/ 1124 w 1369"/>
                    <a:gd name="T9" fmla="*/ 783 h 783"/>
                    <a:gd name="T10" fmla="*/ 1030 w 1369"/>
                    <a:gd name="T11" fmla="*/ 771 h 783"/>
                    <a:gd name="T12" fmla="*/ 951 w 1369"/>
                    <a:gd name="T13" fmla="*/ 725 h 783"/>
                    <a:gd name="T14" fmla="*/ 899 w 1369"/>
                    <a:gd name="T15" fmla="*/ 686 h 783"/>
                    <a:gd name="T16" fmla="*/ 814 w 1369"/>
                    <a:gd name="T17" fmla="*/ 671 h 783"/>
                    <a:gd name="T18" fmla="*/ 756 w 1369"/>
                    <a:gd name="T19" fmla="*/ 656 h 783"/>
                    <a:gd name="T20" fmla="*/ 721 w 1369"/>
                    <a:gd name="T21" fmla="*/ 597 h 783"/>
                    <a:gd name="T22" fmla="*/ 662 w 1369"/>
                    <a:gd name="T23" fmla="*/ 577 h 783"/>
                    <a:gd name="T24" fmla="*/ 596 w 1369"/>
                    <a:gd name="T25" fmla="*/ 586 h 783"/>
                    <a:gd name="T26" fmla="*/ 530 w 1369"/>
                    <a:gd name="T27" fmla="*/ 570 h 783"/>
                    <a:gd name="T28" fmla="*/ 487 w 1369"/>
                    <a:gd name="T29" fmla="*/ 527 h 783"/>
                    <a:gd name="T30" fmla="*/ 461 w 1369"/>
                    <a:gd name="T31" fmla="*/ 459 h 783"/>
                    <a:gd name="T32" fmla="*/ 419 w 1369"/>
                    <a:gd name="T33" fmla="*/ 428 h 783"/>
                    <a:gd name="T34" fmla="*/ 411 w 1369"/>
                    <a:gd name="T35" fmla="*/ 361 h 783"/>
                    <a:gd name="T36" fmla="*/ 427 w 1369"/>
                    <a:gd name="T37" fmla="*/ 301 h 783"/>
                    <a:gd name="T38" fmla="*/ 398 w 1369"/>
                    <a:gd name="T39" fmla="*/ 233 h 783"/>
                    <a:gd name="T40" fmla="*/ 337 w 1369"/>
                    <a:gd name="T41" fmla="*/ 178 h 783"/>
                    <a:gd name="T42" fmla="*/ 278 w 1369"/>
                    <a:gd name="T43" fmla="*/ 163 h 783"/>
                    <a:gd name="T44" fmla="*/ 217 w 1369"/>
                    <a:gd name="T45" fmla="*/ 173 h 783"/>
                    <a:gd name="T46" fmla="*/ 178 w 1369"/>
                    <a:gd name="T47" fmla="*/ 222 h 783"/>
                    <a:gd name="T48" fmla="*/ 129 w 1369"/>
                    <a:gd name="T49" fmla="*/ 224 h 783"/>
                    <a:gd name="T50" fmla="*/ 78 w 1369"/>
                    <a:gd name="T51" fmla="*/ 255 h 783"/>
                    <a:gd name="T52" fmla="*/ 54 w 1369"/>
                    <a:gd name="T53" fmla="*/ 261 h 783"/>
                    <a:gd name="T54" fmla="*/ 19 w 1369"/>
                    <a:gd name="T55" fmla="*/ 230 h 783"/>
                    <a:gd name="T56" fmla="*/ 0 w 1369"/>
                    <a:gd name="T57" fmla="*/ 171 h 783"/>
                    <a:gd name="T58" fmla="*/ 27 w 1369"/>
                    <a:gd name="T59" fmla="*/ 107 h 783"/>
                    <a:gd name="T60" fmla="*/ 101 w 1369"/>
                    <a:gd name="T61" fmla="*/ 73 h 783"/>
                    <a:gd name="T62" fmla="*/ 197 w 1369"/>
                    <a:gd name="T63" fmla="*/ 31 h 783"/>
                    <a:gd name="T64" fmla="*/ 291 w 1369"/>
                    <a:gd name="T65" fmla="*/ 6 h 783"/>
                    <a:gd name="T66" fmla="*/ 357 w 1369"/>
                    <a:gd name="T67" fmla="*/ 10 h 783"/>
                    <a:gd name="T68" fmla="*/ 402 w 1369"/>
                    <a:gd name="T69" fmla="*/ 54 h 783"/>
                    <a:gd name="T70" fmla="*/ 438 w 1369"/>
                    <a:gd name="T71" fmla="*/ 86 h 783"/>
                    <a:gd name="T72" fmla="*/ 461 w 1369"/>
                    <a:gd name="T73" fmla="*/ 77 h 783"/>
                    <a:gd name="T74" fmla="*/ 493 w 1369"/>
                    <a:gd name="T75" fmla="*/ 90 h 783"/>
                    <a:gd name="T76" fmla="*/ 543 w 1369"/>
                    <a:gd name="T77" fmla="*/ 144 h 783"/>
                    <a:gd name="T78" fmla="*/ 617 w 1369"/>
                    <a:gd name="T79" fmla="*/ 187 h 783"/>
                    <a:gd name="T80" fmla="*/ 682 w 1369"/>
                    <a:gd name="T81" fmla="*/ 230 h 783"/>
                    <a:gd name="T82" fmla="*/ 755 w 1369"/>
                    <a:gd name="T83" fmla="*/ 280 h 783"/>
                    <a:gd name="T84" fmla="*/ 821 w 1369"/>
                    <a:gd name="T85" fmla="*/ 303 h 783"/>
                    <a:gd name="T86" fmla="*/ 844 w 1369"/>
                    <a:gd name="T87" fmla="*/ 292 h 783"/>
                    <a:gd name="T88" fmla="*/ 856 w 1369"/>
                    <a:gd name="T89" fmla="*/ 284 h 783"/>
                    <a:gd name="T90" fmla="*/ 863 w 1369"/>
                    <a:gd name="T91" fmla="*/ 301 h 783"/>
                    <a:gd name="T92" fmla="*/ 895 w 1369"/>
                    <a:gd name="T93" fmla="*/ 348 h 783"/>
                    <a:gd name="T94" fmla="*/ 942 w 1369"/>
                    <a:gd name="T95" fmla="*/ 412 h 783"/>
                    <a:gd name="T96" fmla="*/ 1007 w 1369"/>
                    <a:gd name="T97" fmla="*/ 466 h 783"/>
                    <a:gd name="T98" fmla="*/ 1088 w 1369"/>
                    <a:gd name="T99" fmla="*/ 515 h 783"/>
                    <a:gd name="T100" fmla="*/ 1141 w 1369"/>
                    <a:gd name="T101" fmla="*/ 566 h 783"/>
                    <a:gd name="T102" fmla="*/ 1209 w 1369"/>
                    <a:gd name="T103" fmla="*/ 578 h 783"/>
                    <a:gd name="T104" fmla="*/ 1295 w 1369"/>
                    <a:gd name="T105" fmla="*/ 578 h 783"/>
                    <a:gd name="T106" fmla="*/ 1357 w 1369"/>
                    <a:gd name="T107" fmla="*/ 586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369" h="783">
                      <a:moveTo>
                        <a:pt x="1365" y="592"/>
                      </a:moveTo>
                      <a:lnTo>
                        <a:pt x="1369" y="600"/>
                      </a:lnTo>
                      <a:lnTo>
                        <a:pt x="1369" y="612"/>
                      </a:lnTo>
                      <a:lnTo>
                        <a:pt x="1368" y="624"/>
                      </a:lnTo>
                      <a:lnTo>
                        <a:pt x="1365" y="633"/>
                      </a:lnTo>
                      <a:lnTo>
                        <a:pt x="1358" y="641"/>
                      </a:lnTo>
                      <a:lnTo>
                        <a:pt x="1348" y="648"/>
                      </a:lnTo>
                      <a:lnTo>
                        <a:pt x="1337" y="655"/>
                      </a:lnTo>
                      <a:lnTo>
                        <a:pt x="1327" y="662"/>
                      </a:lnTo>
                      <a:lnTo>
                        <a:pt x="1319" y="670"/>
                      </a:lnTo>
                      <a:lnTo>
                        <a:pt x="1310" y="679"/>
                      </a:lnTo>
                      <a:lnTo>
                        <a:pt x="1301" y="690"/>
                      </a:lnTo>
                      <a:lnTo>
                        <a:pt x="1292" y="698"/>
                      </a:lnTo>
                      <a:lnTo>
                        <a:pt x="1284" y="709"/>
                      </a:lnTo>
                      <a:lnTo>
                        <a:pt x="1275" y="721"/>
                      </a:lnTo>
                      <a:lnTo>
                        <a:pt x="1265" y="733"/>
                      </a:lnTo>
                      <a:lnTo>
                        <a:pt x="1256" y="741"/>
                      </a:lnTo>
                      <a:lnTo>
                        <a:pt x="1244" y="749"/>
                      </a:lnTo>
                      <a:lnTo>
                        <a:pt x="1228" y="757"/>
                      </a:lnTo>
                      <a:lnTo>
                        <a:pt x="1212" y="764"/>
                      </a:lnTo>
                      <a:lnTo>
                        <a:pt x="1197" y="769"/>
                      </a:lnTo>
                      <a:lnTo>
                        <a:pt x="1181" y="773"/>
                      </a:lnTo>
                      <a:lnTo>
                        <a:pt x="1162" y="777"/>
                      </a:lnTo>
                      <a:lnTo>
                        <a:pt x="1141" y="781"/>
                      </a:lnTo>
                      <a:lnTo>
                        <a:pt x="1124" y="783"/>
                      </a:lnTo>
                      <a:lnTo>
                        <a:pt x="1106" y="783"/>
                      </a:lnTo>
                      <a:lnTo>
                        <a:pt x="1085" y="781"/>
                      </a:lnTo>
                      <a:lnTo>
                        <a:pt x="1063" y="780"/>
                      </a:lnTo>
                      <a:lnTo>
                        <a:pt x="1046" y="776"/>
                      </a:lnTo>
                      <a:lnTo>
                        <a:pt x="1030" y="771"/>
                      </a:lnTo>
                      <a:lnTo>
                        <a:pt x="1012" y="763"/>
                      </a:lnTo>
                      <a:lnTo>
                        <a:pt x="995" y="753"/>
                      </a:lnTo>
                      <a:lnTo>
                        <a:pt x="980" y="745"/>
                      </a:lnTo>
                      <a:lnTo>
                        <a:pt x="966" y="736"/>
                      </a:lnTo>
                      <a:lnTo>
                        <a:pt x="951" y="725"/>
                      </a:lnTo>
                      <a:lnTo>
                        <a:pt x="935" y="713"/>
                      </a:lnTo>
                      <a:lnTo>
                        <a:pt x="922" y="703"/>
                      </a:lnTo>
                      <a:lnTo>
                        <a:pt x="915" y="697"/>
                      </a:lnTo>
                      <a:lnTo>
                        <a:pt x="907" y="691"/>
                      </a:lnTo>
                      <a:lnTo>
                        <a:pt x="899" y="686"/>
                      </a:lnTo>
                      <a:lnTo>
                        <a:pt x="883" y="680"/>
                      </a:lnTo>
                      <a:lnTo>
                        <a:pt x="863" y="676"/>
                      </a:lnTo>
                      <a:lnTo>
                        <a:pt x="842" y="674"/>
                      </a:lnTo>
                      <a:lnTo>
                        <a:pt x="825" y="671"/>
                      </a:lnTo>
                      <a:lnTo>
                        <a:pt x="814" y="671"/>
                      </a:lnTo>
                      <a:lnTo>
                        <a:pt x="801" y="670"/>
                      </a:lnTo>
                      <a:lnTo>
                        <a:pt x="787" y="668"/>
                      </a:lnTo>
                      <a:lnTo>
                        <a:pt x="775" y="667"/>
                      </a:lnTo>
                      <a:lnTo>
                        <a:pt x="764" y="663"/>
                      </a:lnTo>
                      <a:lnTo>
                        <a:pt x="756" y="656"/>
                      </a:lnTo>
                      <a:lnTo>
                        <a:pt x="748" y="644"/>
                      </a:lnTo>
                      <a:lnTo>
                        <a:pt x="741" y="632"/>
                      </a:lnTo>
                      <a:lnTo>
                        <a:pt x="736" y="622"/>
                      </a:lnTo>
                      <a:lnTo>
                        <a:pt x="729" y="610"/>
                      </a:lnTo>
                      <a:lnTo>
                        <a:pt x="721" y="597"/>
                      </a:lnTo>
                      <a:lnTo>
                        <a:pt x="712" y="587"/>
                      </a:lnTo>
                      <a:lnTo>
                        <a:pt x="702" y="582"/>
                      </a:lnTo>
                      <a:lnTo>
                        <a:pt x="687" y="579"/>
                      </a:lnTo>
                      <a:lnTo>
                        <a:pt x="674" y="578"/>
                      </a:lnTo>
                      <a:lnTo>
                        <a:pt x="662" y="577"/>
                      </a:lnTo>
                      <a:lnTo>
                        <a:pt x="650" y="578"/>
                      </a:lnTo>
                      <a:lnTo>
                        <a:pt x="636" y="581"/>
                      </a:lnTo>
                      <a:lnTo>
                        <a:pt x="621" y="585"/>
                      </a:lnTo>
                      <a:lnTo>
                        <a:pt x="609" y="586"/>
                      </a:lnTo>
                      <a:lnTo>
                        <a:pt x="596" y="586"/>
                      </a:lnTo>
                      <a:lnTo>
                        <a:pt x="578" y="586"/>
                      </a:lnTo>
                      <a:lnTo>
                        <a:pt x="561" y="585"/>
                      </a:lnTo>
                      <a:lnTo>
                        <a:pt x="547" y="582"/>
                      </a:lnTo>
                      <a:lnTo>
                        <a:pt x="539" y="577"/>
                      </a:lnTo>
                      <a:lnTo>
                        <a:pt x="530" y="570"/>
                      </a:lnTo>
                      <a:lnTo>
                        <a:pt x="522" y="565"/>
                      </a:lnTo>
                      <a:lnTo>
                        <a:pt x="512" y="558"/>
                      </a:lnTo>
                      <a:lnTo>
                        <a:pt x="500" y="548"/>
                      </a:lnTo>
                      <a:lnTo>
                        <a:pt x="492" y="539"/>
                      </a:lnTo>
                      <a:lnTo>
                        <a:pt x="487" y="527"/>
                      </a:lnTo>
                      <a:lnTo>
                        <a:pt x="482" y="509"/>
                      </a:lnTo>
                      <a:lnTo>
                        <a:pt x="478" y="492"/>
                      </a:lnTo>
                      <a:lnTo>
                        <a:pt x="474" y="476"/>
                      </a:lnTo>
                      <a:lnTo>
                        <a:pt x="468" y="464"/>
                      </a:lnTo>
                      <a:lnTo>
                        <a:pt x="461" y="459"/>
                      </a:lnTo>
                      <a:lnTo>
                        <a:pt x="450" y="455"/>
                      </a:lnTo>
                      <a:lnTo>
                        <a:pt x="439" y="453"/>
                      </a:lnTo>
                      <a:lnTo>
                        <a:pt x="431" y="447"/>
                      </a:lnTo>
                      <a:lnTo>
                        <a:pt x="425" y="439"/>
                      </a:lnTo>
                      <a:lnTo>
                        <a:pt x="419" y="428"/>
                      </a:lnTo>
                      <a:lnTo>
                        <a:pt x="414" y="416"/>
                      </a:lnTo>
                      <a:lnTo>
                        <a:pt x="411" y="406"/>
                      </a:lnTo>
                      <a:lnTo>
                        <a:pt x="410" y="392"/>
                      </a:lnTo>
                      <a:lnTo>
                        <a:pt x="410" y="375"/>
                      </a:lnTo>
                      <a:lnTo>
                        <a:pt x="411" y="361"/>
                      </a:lnTo>
                      <a:lnTo>
                        <a:pt x="415" y="350"/>
                      </a:lnTo>
                      <a:lnTo>
                        <a:pt x="422" y="337"/>
                      </a:lnTo>
                      <a:lnTo>
                        <a:pt x="426" y="326"/>
                      </a:lnTo>
                      <a:lnTo>
                        <a:pt x="427" y="315"/>
                      </a:lnTo>
                      <a:lnTo>
                        <a:pt x="427" y="301"/>
                      </a:lnTo>
                      <a:lnTo>
                        <a:pt x="426" y="287"/>
                      </a:lnTo>
                      <a:lnTo>
                        <a:pt x="423" y="275"/>
                      </a:lnTo>
                      <a:lnTo>
                        <a:pt x="416" y="263"/>
                      </a:lnTo>
                      <a:lnTo>
                        <a:pt x="408" y="247"/>
                      </a:lnTo>
                      <a:lnTo>
                        <a:pt x="398" y="233"/>
                      </a:lnTo>
                      <a:lnTo>
                        <a:pt x="388" y="221"/>
                      </a:lnTo>
                      <a:lnTo>
                        <a:pt x="379" y="210"/>
                      </a:lnTo>
                      <a:lnTo>
                        <a:pt x="365" y="198"/>
                      </a:lnTo>
                      <a:lnTo>
                        <a:pt x="350" y="186"/>
                      </a:lnTo>
                      <a:lnTo>
                        <a:pt x="337" y="178"/>
                      </a:lnTo>
                      <a:lnTo>
                        <a:pt x="328" y="174"/>
                      </a:lnTo>
                      <a:lnTo>
                        <a:pt x="314" y="170"/>
                      </a:lnTo>
                      <a:lnTo>
                        <a:pt x="299" y="167"/>
                      </a:lnTo>
                      <a:lnTo>
                        <a:pt x="288" y="164"/>
                      </a:lnTo>
                      <a:lnTo>
                        <a:pt x="278" y="163"/>
                      </a:lnTo>
                      <a:lnTo>
                        <a:pt x="264" y="162"/>
                      </a:lnTo>
                      <a:lnTo>
                        <a:pt x="249" y="162"/>
                      </a:lnTo>
                      <a:lnTo>
                        <a:pt x="237" y="162"/>
                      </a:lnTo>
                      <a:lnTo>
                        <a:pt x="226" y="164"/>
                      </a:lnTo>
                      <a:lnTo>
                        <a:pt x="217" y="173"/>
                      </a:lnTo>
                      <a:lnTo>
                        <a:pt x="209" y="185"/>
                      </a:lnTo>
                      <a:lnTo>
                        <a:pt x="201" y="195"/>
                      </a:lnTo>
                      <a:lnTo>
                        <a:pt x="194" y="205"/>
                      </a:lnTo>
                      <a:lnTo>
                        <a:pt x="186" y="216"/>
                      </a:lnTo>
                      <a:lnTo>
                        <a:pt x="178" y="222"/>
                      </a:lnTo>
                      <a:lnTo>
                        <a:pt x="170" y="224"/>
                      </a:lnTo>
                      <a:lnTo>
                        <a:pt x="160" y="224"/>
                      </a:lnTo>
                      <a:lnTo>
                        <a:pt x="148" y="224"/>
                      </a:lnTo>
                      <a:lnTo>
                        <a:pt x="139" y="222"/>
                      </a:lnTo>
                      <a:lnTo>
                        <a:pt x="129" y="224"/>
                      </a:lnTo>
                      <a:lnTo>
                        <a:pt x="121" y="230"/>
                      </a:lnTo>
                      <a:lnTo>
                        <a:pt x="112" y="240"/>
                      </a:lnTo>
                      <a:lnTo>
                        <a:pt x="104" y="247"/>
                      </a:lnTo>
                      <a:lnTo>
                        <a:pt x="93" y="251"/>
                      </a:lnTo>
                      <a:lnTo>
                        <a:pt x="78" y="255"/>
                      </a:lnTo>
                      <a:lnTo>
                        <a:pt x="66" y="257"/>
                      </a:lnTo>
                      <a:lnTo>
                        <a:pt x="63" y="259"/>
                      </a:lnTo>
                      <a:lnTo>
                        <a:pt x="61" y="260"/>
                      </a:lnTo>
                      <a:lnTo>
                        <a:pt x="57" y="260"/>
                      </a:lnTo>
                      <a:lnTo>
                        <a:pt x="54" y="261"/>
                      </a:lnTo>
                      <a:lnTo>
                        <a:pt x="46" y="259"/>
                      </a:lnTo>
                      <a:lnTo>
                        <a:pt x="38" y="253"/>
                      </a:lnTo>
                      <a:lnTo>
                        <a:pt x="32" y="248"/>
                      </a:lnTo>
                      <a:lnTo>
                        <a:pt x="26" y="241"/>
                      </a:lnTo>
                      <a:lnTo>
                        <a:pt x="19" y="230"/>
                      </a:lnTo>
                      <a:lnTo>
                        <a:pt x="14" y="221"/>
                      </a:lnTo>
                      <a:lnTo>
                        <a:pt x="8" y="212"/>
                      </a:lnTo>
                      <a:lnTo>
                        <a:pt x="4" y="199"/>
                      </a:lnTo>
                      <a:lnTo>
                        <a:pt x="1" y="185"/>
                      </a:lnTo>
                      <a:lnTo>
                        <a:pt x="0" y="171"/>
                      </a:lnTo>
                      <a:lnTo>
                        <a:pt x="1" y="158"/>
                      </a:lnTo>
                      <a:lnTo>
                        <a:pt x="5" y="142"/>
                      </a:lnTo>
                      <a:lnTo>
                        <a:pt x="11" y="127"/>
                      </a:lnTo>
                      <a:lnTo>
                        <a:pt x="16" y="116"/>
                      </a:lnTo>
                      <a:lnTo>
                        <a:pt x="27" y="107"/>
                      </a:lnTo>
                      <a:lnTo>
                        <a:pt x="42" y="100"/>
                      </a:lnTo>
                      <a:lnTo>
                        <a:pt x="57" y="93"/>
                      </a:lnTo>
                      <a:lnTo>
                        <a:pt x="73" y="86"/>
                      </a:lnTo>
                      <a:lnTo>
                        <a:pt x="85" y="81"/>
                      </a:lnTo>
                      <a:lnTo>
                        <a:pt x="101" y="73"/>
                      </a:lnTo>
                      <a:lnTo>
                        <a:pt x="121" y="63"/>
                      </a:lnTo>
                      <a:lnTo>
                        <a:pt x="142" y="54"/>
                      </a:lnTo>
                      <a:lnTo>
                        <a:pt x="162" y="45"/>
                      </a:lnTo>
                      <a:lnTo>
                        <a:pt x="178" y="38"/>
                      </a:lnTo>
                      <a:lnTo>
                        <a:pt x="197" y="31"/>
                      </a:lnTo>
                      <a:lnTo>
                        <a:pt x="220" y="24"/>
                      </a:lnTo>
                      <a:lnTo>
                        <a:pt x="244" y="18"/>
                      </a:lnTo>
                      <a:lnTo>
                        <a:pt x="263" y="14"/>
                      </a:lnTo>
                      <a:lnTo>
                        <a:pt x="275" y="10"/>
                      </a:lnTo>
                      <a:lnTo>
                        <a:pt x="291" y="6"/>
                      </a:lnTo>
                      <a:lnTo>
                        <a:pt x="307" y="3"/>
                      </a:lnTo>
                      <a:lnTo>
                        <a:pt x="322" y="0"/>
                      </a:lnTo>
                      <a:lnTo>
                        <a:pt x="334" y="0"/>
                      </a:lnTo>
                      <a:lnTo>
                        <a:pt x="345" y="4"/>
                      </a:lnTo>
                      <a:lnTo>
                        <a:pt x="357" y="10"/>
                      </a:lnTo>
                      <a:lnTo>
                        <a:pt x="368" y="16"/>
                      </a:lnTo>
                      <a:lnTo>
                        <a:pt x="376" y="23"/>
                      </a:lnTo>
                      <a:lnTo>
                        <a:pt x="385" y="32"/>
                      </a:lnTo>
                      <a:lnTo>
                        <a:pt x="395" y="45"/>
                      </a:lnTo>
                      <a:lnTo>
                        <a:pt x="402" y="54"/>
                      </a:lnTo>
                      <a:lnTo>
                        <a:pt x="408" y="65"/>
                      </a:lnTo>
                      <a:lnTo>
                        <a:pt x="415" y="76"/>
                      </a:lnTo>
                      <a:lnTo>
                        <a:pt x="423" y="84"/>
                      </a:lnTo>
                      <a:lnTo>
                        <a:pt x="430" y="86"/>
                      </a:lnTo>
                      <a:lnTo>
                        <a:pt x="438" y="86"/>
                      </a:lnTo>
                      <a:lnTo>
                        <a:pt x="445" y="86"/>
                      </a:lnTo>
                      <a:lnTo>
                        <a:pt x="449" y="85"/>
                      </a:lnTo>
                      <a:lnTo>
                        <a:pt x="453" y="82"/>
                      </a:lnTo>
                      <a:lnTo>
                        <a:pt x="457" y="80"/>
                      </a:lnTo>
                      <a:lnTo>
                        <a:pt x="461" y="77"/>
                      </a:lnTo>
                      <a:lnTo>
                        <a:pt x="464" y="76"/>
                      </a:lnTo>
                      <a:lnTo>
                        <a:pt x="472" y="77"/>
                      </a:lnTo>
                      <a:lnTo>
                        <a:pt x="480" y="78"/>
                      </a:lnTo>
                      <a:lnTo>
                        <a:pt x="485" y="81"/>
                      </a:lnTo>
                      <a:lnTo>
                        <a:pt x="493" y="90"/>
                      </a:lnTo>
                      <a:lnTo>
                        <a:pt x="501" y="102"/>
                      </a:lnTo>
                      <a:lnTo>
                        <a:pt x="508" y="116"/>
                      </a:lnTo>
                      <a:lnTo>
                        <a:pt x="515" y="125"/>
                      </a:lnTo>
                      <a:lnTo>
                        <a:pt x="528" y="135"/>
                      </a:lnTo>
                      <a:lnTo>
                        <a:pt x="543" y="144"/>
                      </a:lnTo>
                      <a:lnTo>
                        <a:pt x="561" y="155"/>
                      </a:lnTo>
                      <a:lnTo>
                        <a:pt x="577" y="163"/>
                      </a:lnTo>
                      <a:lnTo>
                        <a:pt x="590" y="171"/>
                      </a:lnTo>
                      <a:lnTo>
                        <a:pt x="602" y="178"/>
                      </a:lnTo>
                      <a:lnTo>
                        <a:pt x="617" y="187"/>
                      </a:lnTo>
                      <a:lnTo>
                        <a:pt x="632" y="195"/>
                      </a:lnTo>
                      <a:lnTo>
                        <a:pt x="644" y="202"/>
                      </a:lnTo>
                      <a:lnTo>
                        <a:pt x="655" y="210"/>
                      </a:lnTo>
                      <a:lnTo>
                        <a:pt x="668" y="221"/>
                      </a:lnTo>
                      <a:lnTo>
                        <a:pt x="682" y="230"/>
                      </a:lnTo>
                      <a:lnTo>
                        <a:pt x="693" y="239"/>
                      </a:lnTo>
                      <a:lnTo>
                        <a:pt x="708" y="248"/>
                      </a:lnTo>
                      <a:lnTo>
                        <a:pt x="724" y="260"/>
                      </a:lnTo>
                      <a:lnTo>
                        <a:pt x="740" y="271"/>
                      </a:lnTo>
                      <a:lnTo>
                        <a:pt x="755" y="280"/>
                      </a:lnTo>
                      <a:lnTo>
                        <a:pt x="767" y="286"/>
                      </a:lnTo>
                      <a:lnTo>
                        <a:pt x="783" y="292"/>
                      </a:lnTo>
                      <a:lnTo>
                        <a:pt x="799" y="299"/>
                      </a:lnTo>
                      <a:lnTo>
                        <a:pt x="813" y="302"/>
                      </a:lnTo>
                      <a:lnTo>
                        <a:pt x="821" y="303"/>
                      </a:lnTo>
                      <a:lnTo>
                        <a:pt x="829" y="302"/>
                      </a:lnTo>
                      <a:lnTo>
                        <a:pt x="836" y="301"/>
                      </a:lnTo>
                      <a:lnTo>
                        <a:pt x="838" y="299"/>
                      </a:lnTo>
                      <a:lnTo>
                        <a:pt x="841" y="296"/>
                      </a:lnTo>
                      <a:lnTo>
                        <a:pt x="844" y="292"/>
                      </a:lnTo>
                      <a:lnTo>
                        <a:pt x="846" y="288"/>
                      </a:lnTo>
                      <a:lnTo>
                        <a:pt x="848" y="286"/>
                      </a:lnTo>
                      <a:lnTo>
                        <a:pt x="850" y="284"/>
                      </a:lnTo>
                      <a:lnTo>
                        <a:pt x="853" y="283"/>
                      </a:lnTo>
                      <a:lnTo>
                        <a:pt x="856" y="284"/>
                      </a:lnTo>
                      <a:lnTo>
                        <a:pt x="857" y="287"/>
                      </a:lnTo>
                      <a:lnTo>
                        <a:pt x="858" y="290"/>
                      </a:lnTo>
                      <a:lnTo>
                        <a:pt x="860" y="294"/>
                      </a:lnTo>
                      <a:lnTo>
                        <a:pt x="861" y="298"/>
                      </a:lnTo>
                      <a:lnTo>
                        <a:pt x="863" y="301"/>
                      </a:lnTo>
                      <a:lnTo>
                        <a:pt x="863" y="303"/>
                      </a:lnTo>
                      <a:lnTo>
                        <a:pt x="871" y="313"/>
                      </a:lnTo>
                      <a:lnTo>
                        <a:pt x="880" y="325"/>
                      </a:lnTo>
                      <a:lnTo>
                        <a:pt x="887" y="334"/>
                      </a:lnTo>
                      <a:lnTo>
                        <a:pt x="895" y="348"/>
                      </a:lnTo>
                      <a:lnTo>
                        <a:pt x="902" y="364"/>
                      </a:lnTo>
                      <a:lnTo>
                        <a:pt x="910" y="380"/>
                      </a:lnTo>
                      <a:lnTo>
                        <a:pt x="918" y="393"/>
                      </a:lnTo>
                      <a:lnTo>
                        <a:pt x="929" y="403"/>
                      </a:lnTo>
                      <a:lnTo>
                        <a:pt x="942" y="412"/>
                      </a:lnTo>
                      <a:lnTo>
                        <a:pt x="956" y="422"/>
                      </a:lnTo>
                      <a:lnTo>
                        <a:pt x="968" y="430"/>
                      </a:lnTo>
                      <a:lnTo>
                        <a:pt x="978" y="441"/>
                      </a:lnTo>
                      <a:lnTo>
                        <a:pt x="993" y="454"/>
                      </a:lnTo>
                      <a:lnTo>
                        <a:pt x="1007" y="466"/>
                      </a:lnTo>
                      <a:lnTo>
                        <a:pt x="1019" y="477"/>
                      </a:lnTo>
                      <a:lnTo>
                        <a:pt x="1032" y="485"/>
                      </a:lnTo>
                      <a:lnTo>
                        <a:pt x="1051" y="495"/>
                      </a:lnTo>
                      <a:lnTo>
                        <a:pt x="1070" y="504"/>
                      </a:lnTo>
                      <a:lnTo>
                        <a:pt x="1088" y="515"/>
                      </a:lnTo>
                      <a:lnTo>
                        <a:pt x="1101" y="523"/>
                      </a:lnTo>
                      <a:lnTo>
                        <a:pt x="1110" y="532"/>
                      </a:lnTo>
                      <a:lnTo>
                        <a:pt x="1121" y="544"/>
                      </a:lnTo>
                      <a:lnTo>
                        <a:pt x="1132" y="556"/>
                      </a:lnTo>
                      <a:lnTo>
                        <a:pt x="1141" y="566"/>
                      </a:lnTo>
                      <a:lnTo>
                        <a:pt x="1152" y="570"/>
                      </a:lnTo>
                      <a:lnTo>
                        <a:pt x="1167" y="573"/>
                      </a:lnTo>
                      <a:lnTo>
                        <a:pt x="1182" y="575"/>
                      </a:lnTo>
                      <a:lnTo>
                        <a:pt x="1194" y="577"/>
                      </a:lnTo>
                      <a:lnTo>
                        <a:pt x="1209" y="578"/>
                      </a:lnTo>
                      <a:lnTo>
                        <a:pt x="1228" y="577"/>
                      </a:lnTo>
                      <a:lnTo>
                        <a:pt x="1248" y="577"/>
                      </a:lnTo>
                      <a:lnTo>
                        <a:pt x="1263" y="577"/>
                      </a:lnTo>
                      <a:lnTo>
                        <a:pt x="1278" y="577"/>
                      </a:lnTo>
                      <a:lnTo>
                        <a:pt x="1295" y="578"/>
                      </a:lnTo>
                      <a:lnTo>
                        <a:pt x="1310" y="579"/>
                      </a:lnTo>
                      <a:lnTo>
                        <a:pt x="1321" y="581"/>
                      </a:lnTo>
                      <a:lnTo>
                        <a:pt x="1333" y="582"/>
                      </a:lnTo>
                      <a:lnTo>
                        <a:pt x="1346" y="583"/>
                      </a:lnTo>
                      <a:lnTo>
                        <a:pt x="1357" y="586"/>
                      </a:lnTo>
                      <a:lnTo>
                        <a:pt x="1365" y="592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61" name="Zuid holland">
                  <a:extLst>
                    <a:ext uri="{FF2B5EF4-FFF2-40B4-BE49-F238E27FC236}">
                      <a16:creationId xmlns:a16="http://schemas.microsoft.com/office/drawing/2014/main" id="{CEC257D0-7638-C11B-27E1-28A31B5410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2688" y="3106517"/>
                  <a:ext cx="1386813" cy="1193047"/>
                </a:xfrm>
                <a:custGeom>
                  <a:avLst/>
                  <a:gdLst>
                    <a:gd name="T0" fmla="*/ 2903 w 3004"/>
                    <a:gd name="T1" fmla="*/ 1711 h 2586"/>
                    <a:gd name="T2" fmla="*/ 2846 w 3004"/>
                    <a:gd name="T3" fmla="*/ 1879 h 2586"/>
                    <a:gd name="T4" fmla="*/ 2578 w 3004"/>
                    <a:gd name="T5" fmla="*/ 2015 h 2586"/>
                    <a:gd name="T6" fmla="*/ 2497 w 3004"/>
                    <a:gd name="T7" fmla="*/ 2115 h 2586"/>
                    <a:gd name="T8" fmla="*/ 2316 w 3004"/>
                    <a:gd name="T9" fmla="*/ 2092 h 2586"/>
                    <a:gd name="T10" fmla="*/ 2133 w 3004"/>
                    <a:gd name="T11" fmla="*/ 2201 h 2586"/>
                    <a:gd name="T12" fmla="*/ 1961 w 3004"/>
                    <a:gd name="T13" fmla="*/ 2221 h 2586"/>
                    <a:gd name="T14" fmla="*/ 1891 w 3004"/>
                    <a:gd name="T15" fmla="*/ 2294 h 2586"/>
                    <a:gd name="T16" fmla="*/ 1780 w 3004"/>
                    <a:gd name="T17" fmla="*/ 2398 h 2586"/>
                    <a:gd name="T18" fmla="*/ 1670 w 3004"/>
                    <a:gd name="T19" fmla="*/ 2425 h 2586"/>
                    <a:gd name="T20" fmla="*/ 1647 w 3004"/>
                    <a:gd name="T21" fmla="*/ 2382 h 2586"/>
                    <a:gd name="T22" fmla="*/ 1430 w 3004"/>
                    <a:gd name="T23" fmla="*/ 2561 h 2586"/>
                    <a:gd name="T24" fmla="*/ 1183 w 3004"/>
                    <a:gd name="T25" fmla="*/ 2550 h 2586"/>
                    <a:gd name="T26" fmla="*/ 912 w 3004"/>
                    <a:gd name="T27" fmla="*/ 2457 h 2586"/>
                    <a:gd name="T28" fmla="*/ 601 w 3004"/>
                    <a:gd name="T29" fmla="*/ 2318 h 2586"/>
                    <a:gd name="T30" fmla="*/ 427 w 3004"/>
                    <a:gd name="T31" fmla="*/ 2169 h 2586"/>
                    <a:gd name="T32" fmla="*/ 253 w 3004"/>
                    <a:gd name="T33" fmla="*/ 2088 h 2586"/>
                    <a:gd name="T34" fmla="*/ 133 w 3004"/>
                    <a:gd name="T35" fmla="*/ 2012 h 2586"/>
                    <a:gd name="T36" fmla="*/ 113 w 3004"/>
                    <a:gd name="T37" fmla="*/ 1941 h 2586"/>
                    <a:gd name="T38" fmla="*/ 43 w 3004"/>
                    <a:gd name="T39" fmla="*/ 1771 h 2586"/>
                    <a:gd name="T40" fmla="*/ 23 w 3004"/>
                    <a:gd name="T41" fmla="*/ 1629 h 2586"/>
                    <a:gd name="T42" fmla="*/ 44 w 3004"/>
                    <a:gd name="T43" fmla="*/ 1418 h 2586"/>
                    <a:gd name="T44" fmla="*/ 156 w 3004"/>
                    <a:gd name="T45" fmla="*/ 1467 h 2586"/>
                    <a:gd name="T46" fmla="*/ 133 w 3004"/>
                    <a:gd name="T47" fmla="*/ 1552 h 2586"/>
                    <a:gd name="T48" fmla="*/ 148 w 3004"/>
                    <a:gd name="T49" fmla="*/ 1602 h 2586"/>
                    <a:gd name="T50" fmla="*/ 191 w 3004"/>
                    <a:gd name="T51" fmla="*/ 1511 h 2586"/>
                    <a:gd name="T52" fmla="*/ 272 w 3004"/>
                    <a:gd name="T53" fmla="*/ 1577 h 2586"/>
                    <a:gd name="T54" fmla="*/ 318 w 3004"/>
                    <a:gd name="T55" fmla="*/ 1592 h 2586"/>
                    <a:gd name="T56" fmla="*/ 372 w 3004"/>
                    <a:gd name="T57" fmla="*/ 1576 h 2586"/>
                    <a:gd name="T58" fmla="*/ 525 w 3004"/>
                    <a:gd name="T59" fmla="*/ 1759 h 2586"/>
                    <a:gd name="T60" fmla="*/ 517 w 3004"/>
                    <a:gd name="T61" fmla="*/ 1695 h 2586"/>
                    <a:gd name="T62" fmla="*/ 663 w 3004"/>
                    <a:gd name="T63" fmla="*/ 1771 h 2586"/>
                    <a:gd name="T64" fmla="*/ 765 w 3004"/>
                    <a:gd name="T65" fmla="*/ 1752 h 2586"/>
                    <a:gd name="T66" fmla="*/ 457 w 3004"/>
                    <a:gd name="T67" fmla="*/ 1593 h 2586"/>
                    <a:gd name="T68" fmla="*/ 226 w 3004"/>
                    <a:gd name="T69" fmla="*/ 1426 h 2586"/>
                    <a:gd name="T70" fmla="*/ 322 w 3004"/>
                    <a:gd name="T71" fmla="*/ 1308 h 2586"/>
                    <a:gd name="T72" fmla="*/ 659 w 3004"/>
                    <a:gd name="T73" fmla="*/ 925 h 2586"/>
                    <a:gd name="T74" fmla="*/ 955 w 3004"/>
                    <a:gd name="T75" fmla="*/ 552 h 2586"/>
                    <a:gd name="T76" fmla="*/ 1195 w 3004"/>
                    <a:gd name="T77" fmla="*/ 86 h 2586"/>
                    <a:gd name="T78" fmla="*/ 1412 w 3004"/>
                    <a:gd name="T79" fmla="*/ 69 h 2586"/>
                    <a:gd name="T80" fmla="*/ 1505 w 3004"/>
                    <a:gd name="T81" fmla="*/ 159 h 2586"/>
                    <a:gd name="T82" fmla="*/ 1445 w 3004"/>
                    <a:gd name="T83" fmla="*/ 331 h 2586"/>
                    <a:gd name="T84" fmla="*/ 1343 w 3004"/>
                    <a:gd name="T85" fmla="*/ 471 h 2586"/>
                    <a:gd name="T86" fmla="*/ 1365 w 3004"/>
                    <a:gd name="T87" fmla="*/ 548 h 2586"/>
                    <a:gd name="T88" fmla="*/ 1490 w 3004"/>
                    <a:gd name="T89" fmla="*/ 467 h 2586"/>
                    <a:gd name="T90" fmla="*/ 1718 w 3004"/>
                    <a:gd name="T91" fmla="*/ 399 h 2586"/>
                    <a:gd name="T92" fmla="*/ 1835 w 3004"/>
                    <a:gd name="T93" fmla="*/ 488 h 2586"/>
                    <a:gd name="T94" fmla="*/ 1986 w 3004"/>
                    <a:gd name="T95" fmla="*/ 516 h 2586"/>
                    <a:gd name="T96" fmla="*/ 2149 w 3004"/>
                    <a:gd name="T97" fmla="*/ 694 h 2586"/>
                    <a:gd name="T98" fmla="*/ 2134 w 3004"/>
                    <a:gd name="T99" fmla="*/ 819 h 2586"/>
                    <a:gd name="T100" fmla="*/ 2009 w 3004"/>
                    <a:gd name="T101" fmla="*/ 831 h 2586"/>
                    <a:gd name="T102" fmla="*/ 2159 w 3004"/>
                    <a:gd name="T103" fmla="*/ 967 h 2586"/>
                    <a:gd name="T104" fmla="*/ 2362 w 3004"/>
                    <a:gd name="T105" fmla="*/ 946 h 2586"/>
                    <a:gd name="T106" fmla="*/ 2256 w 3004"/>
                    <a:gd name="T107" fmla="*/ 1071 h 2586"/>
                    <a:gd name="T108" fmla="*/ 2186 w 3004"/>
                    <a:gd name="T109" fmla="*/ 1253 h 2586"/>
                    <a:gd name="T110" fmla="*/ 2093 w 3004"/>
                    <a:gd name="T111" fmla="*/ 1382 h 2586"/>
                    <a:gd name="T112" fmla="*/ 2202 w 3004"/>
                    <a:gd name="T113" fmla="*/ 1573 h 2586"/>
                    <a:gd name="T114" fmla="*/ 2393 w 3004"/>
                    <a:gd name="T115" fmla="*/ 1518 h 2586"/>
                    <a:gd name="T116" fmla="*/ 2585 w 3004"/>
                    <a:gd name="T117" fmla="*/ 1470 h 2586"/>
                    <a:gd name="T118" fmla="*/ 2757 w 3004"/>
                    <a:gd name="T119" fmla="*/ 1371 h 2586"/>
                    <a:gd name="T120" fmla="*/ 2939 w 3004"/>
                    <a:gd name="T121" fmla="*/ 1490 h 2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004" h="2586">
                      <a:moveTo>
                        <a:pt x="2989" y="1513"/>
                      </a:moveTo>
                      <a:lnTo>
                        <a:pt x="2993" y="1514"/>
                      </a:lnTo>
                      <a:lnTo>
                        <a:pt x="2998" y="1515"/>
                      </a:lnTo>
                      <a:lnTo>
                        <a:pt x="3004" y="1517"/>
                      </a:lnTo>
                      <a:lnTo>
                        <a:pt x="2994" y="1525"/>
                      </a:lnTo>
                      <a:lnTo>
                        <a:pt x="2985" y="1534"/>
                      </a:lnTo>
                      <a:lnTo>
                        <a:pt x="2975" y="1545"/>
                      </a:lnTo>
                      <a:lnTo>
                        <a:pt x="2969" y="1554"/>
                      </a:lnTo>
                      <a:lnTo>
                        <a:pt x="2962" y="1569"/>
                      </a:lnTo>
                      <a:lnTo>
                        <a:pt x="2954" y="1589"/>
                      </a:lnTo>
                      <a:lnTo>
                        <a:pt x="2947" y="1612"/>
                      </a:lnTo>
                      <a:lnTo>
                        <a:pt x="2940" y="1633"/>
                      </a:lnTo>
                      <a:lnTo>
                        <a:pt x="2934" y="1649"/>
                      </a:lnTo>
                      <a:lnTo>
                        <a:pt x="2927" y="1664"/>
                      </a:lnTo>
                      <a:lnTo>
                        <a:pt x="2919" y="1680"/>
                      </a:lnTo>
                      <a:lnTo>
                        <a:pt x="2911" y="1697"/>
                      </a:lnTo>
                      <a:lnTo>
                        <a:pt x="2903" y="1711"/>
                      </a:lnTo>
                      <a:lnTo>
                        <a:pt x="2893" y="1723"/>
                      </a:lnTo>
                      <a:lnTo>
                        <a:pt x="2882" y="1739"/>
                      </a:lnTo>
                      <a:lnTo>
                        <a:pt x="2869" y="1755"/>
                      </a:lnTo>
                      <a:lnTo>
                        <a:pt x="2857" y="1770"/>
                      </a:lnTo>
                      <a:lnTo>
                        <a:pt x="2847" y="1783"/>
                      </a:lnTo>
                      <a:lnTo>
                        <a:pt x="2842" y="1792"/>
                      </a:lnTo>
                      <a:lnTo>
                        <a:pt x="2835" y="1801"/>
                      </a:lnTo>
                      <a:lnTo>
                        <a:pt x="2830" y="1812"/>
                      </a:lnTo>
                      <a:lnTo>
                        <a:pt x="2827" y="1821"/>
                      </a:lnTo>
                      <a:lnTo>
                        <a:pt x="2830" y="1827"/>
                      </a:lnTo>
                      <a:lnTo>
                        <a:pt x="2835" y="1833"/>
                      </a:lnTo>
                      <a:lnTo>
                        <a:pt x="2841" y="1840"/>
                      </a:lnTo>
                      <a:lnTo>
                        <a:pt x="2845" y="1845"/>
                      </a:lnTo>
                      <a:lnTo>
                        <a:pt x="2846" y="1853"/>
                      </a:lnTo>
                      <a:lnTo>
                        <a:pt x="2847" y="1863"/>
                      </a:lnTo>
                      <a:lnTo>
                        <a:pt x="2847" y="1872"/>
                      </a:lnTo>
                      <a:lnTo>
                        <a:pt x="2846" y="1879"/>
                      </a:lnTo>
                      <a:lnTo>
                        <a:pt x="2839" y="1889"/>
                      </a:lnTo>
                      <a:lnTo>
                        <a:pt x="2827" y="1898"/>
                      </a:lnTo>
                      <a:lnTo>
                        <a:pt x="2814" y="1906"/>
                      </a:lnTo>
                      <a:lnTo>
                        <a:pt x="2803" y="1913"/>
                      </a:lnTo>
                      <a:lnTo>
                        <a:pt x="2787" y="1921"/>
                      </a:lnTo>
                      <a:lnTo>
                        <a:pt x="2767" y="1930"/>
                      </a:lnTo>
                      <a:lnTo>
                        <a:pt x="2744" y="1940"/>
                      </a:lnTo>
                      <a:lnTo>
                        <a:pt x="2723" y="1948"/>
                      </a:lnTo>
                      <a:lnTo>
                        <a:pt x="2705" y="1955"/>
                      </a:lnTo>
                      <a:lnTo>
                        <a:pt x="2688" y="1959"/>
                      </a:lnTo>
                      <a:lnTo>
                        <a:pt x="2667" y="1964"/>
                      </a:lnTo>
                      <a:lnTo>
                        <a:pt x="2647" y="1968"/>
                      </a:lnTo>
                      <a:lnTo>
                        <a:pt x="2629" y="1975"/>
                      </a:lnTo>
                      <a:lnTo>
                        <a:pt x="2618" y="1981"/>
                      </a:lnTo>
                      <a:lnTo>
                        <a:pt x="2603" y="1992"/>
                      </a:lnTo>
                      <a:lnTo>
                        <a:pt x="2590" y="2003"/>
                      </a:lnTo>
                      <a:lnTo>
                        <a:pt x="2578" y="2015"/>
                      </a:lnTo>
                      <a:lnTo>
                        <a:pt x="2568" y="2026"/>
                      </a:lnTo>
                      <a:lnTo>
                        <a:pt x="2564" y="2033"/>
                      </a:lnTo>
                      <a:lnTo>
                        <a:pt x="2562" y="2041"/>
                      </a:lnTo>
                      <a:lnTo>
                        <a:pt x="2559" y="2047"/>
                      </a:lnTo>
                      <a:lnTo>
                        <a:pt x="2555" y="2058"/>
                      </a:lnTo>
                      <a:lnTo>
                        <a:pt x="2551" y="2070"/>
                      </a:lnTo>
                      <a:lnTo>
                        <a:pt x="2548" y="2082"/>
                      </a:lnTo>
                      <a:lnTo>
                        <a:pt x="2547" y="2093"/>
                      </a:lnTo>
                      <a:lnTo>
                        <a:pt x="2550" y="2105"/>
                      </a:lnTo>
                      <a:lnTo>
                        <a:pt x="2555" y="2119"/>
                      </a:lnTo>
                      <a:lnTo>
                        <a:pt x="2543" y="2119"/>
                      </a:lnTo>
                      <a:lnTo>
                        <a:pt x="2529" y="2118"/>
                      </a:lnTo>
                      <a:lnTo>
                        <a:pt x="2519" y="2116"/>
                      </a:lnTo>
                      <a:lnTo>
                        <a:pt x="2513" y="2116"/>
                      </a:lnTo>
                      <a:lnTo>
                        <a:pt x="2508" y="2116"/>
                      </a:lnTo>
                      <a:lnTo>
                        <a:pt x="2502" y="2115"/>
                      </a:lnTo>
                      <a:lnTo>
                        <a:pt x="2497" y="2115"/>
                      </a:lnTo>
                      <a:lnTo>
                        <a:pt x="2490" y="2109"/>
                      </a:lnTo>
                      <a:lnTo>
                        <a:pt x="2482" y="2104"/>
                      </a:lnTo>
                      <a:lnTo>
                        <a:pt x="2474" y="2100"/>
                      </a:lnTo>
                      <a:lnTo>
                        <a:pt x="2465" y="2097"/>
                      </a:lnTo>
                      <a:lnTo>
                        <a:pt x="2453" y="2096"/>
                      </a:lnTo>
                      <a:lnTo>
                        <a:pt x="2442" y="2096"/>
                      </a:lnTo>
                      <a:lnTo>
                        <a:pt x="2430" y="2096"/>
                      </a:lnTo>
                      <a:lnTo>
                        <a:pt x="2416" y="2096"/>
                      </a:lnTo>
                      <a:lnTo>
                        <a:pt x="2404" y="2096"/>
                      </a:lnTo>
                      <a:lnTo>
                        <a:pt x="2396" y="2093"/>
                      </a:lnTo>
                      <a:lnTo>
                        <a:pt x="2386" y="2088"/>
                      </a:lnTo>
                      <a:lnTo>
                        <a:pt x="2377" y="2085"/>
                      </a:lnTo>
                      <a:lnTo>
                        <a:pt x="2366" y="2084"/>
                      </a:lnTo>
                      <a:lnTo>
                        <a:pt x="2353" y="2085"/>
                      </a:lnTo>
                      <a:lnTo>
                        <a:pt x="2339" y="2087"/>
                      </a:lnTo>
                      <a:lnTo>
                        <a:pt x="2327" y="2088"/>
                      </a:lnTo>
                      <a:lnTo>
                        <a:pt x="2316" y="2092"/>
                      </a:lnTo>
                      <a:lnTo>
                        <a:pt x="2303" y="2097"/>
                      </a:lnTo>
                      <a:lnTo>
                        <a:pt x="2292" y="2104"/>
                      </a:lnTo>
                      <a:lnTo>
                        <a:pt x="2284" y="2109"/>
                      </a:lnTo>
                      <a:lnTo>
                        <a:pt x="2276" y="2118"/>
                      </a:lnTo>
                      <a:lnTo>
                        <a:pt x="2268" y="2124"/>
                      </a:lnTo>
                      <a:lnTo>
                        <a:pt x="2258" y="2130"/>
                      </a:lnTo>
                      <a:lnTo>
                        <a:pt x="2246" y="2135"/>
                      </a:lnTo>
                      <a:lnTo>
                        <a:pt x="2236" y="2142"/>
                      </a:lnTo>
                      <a:lnTo>
                        <a:pt x="2227" y="2149"/>
                      </a:lnTo>
                      <a:lnTo>
                        <a:pt x="2217" y="2158"/>
                      </a:lnTo>
                      <a:lnTo>
                        <a:pt x="2207" y="2165"/>
                      </a:lnTo>
                      <a:lnTo>
                        <a:pt x="2198" y="2170"/>
                      </a:lnTo>
                      <a:lnTo>
                        <a:pt x="2184" y="2175"/>
                      </a:lnTo>
                      <a:lnTo>
                        <a:pt x="2174" y="2179"/>
                      </a:lnTo>
                      <a:lnTo>
                        <a:pt x="2160" y="2186"/>
                      </a:lnTo>
                      <a:lnTo>
                        <a:pt x="2145" y="2194"/>
                      </a:lnTo>
                      <a:lnTo>
                        <a:pt x="2133" y="2201"/>
                      </a:lnTo>
                      <a:lnTo>
                        <a:pt x="2125" y="2206"/>
                      </a:lnTo>
                      <a:lnTo>
                        <a:pt x="2114" y="2213"/>
                      </a:lnTo>
                      <a:lnTo>
                        <a:pt x="2105" y="2217"/>
                      </a:lnTo>
                      <a:lnTo>
                        <a:pt x="2093" y="2217"/>
                      </a:lnTo>
                      <a:lnTo>
                        <a:pt x="2078" y="2216"/>
                      </a:lnTo>
                      <a:lnTo>
                        <a:pt x="2064" y="2213"/>
                      </a:lnTo>
                      <a:lnTo>
                        <a:pt x="2052" y="2210"/>
                      </a:lnTo>
                      <a:lnTo>
                        <a:pt x="2044" y="2208"/>
                      </a:lnTo>
                      <a:lnTo>
                        <a:pt x="2036" y="2204"/>
                      </a:lnTo>
                      <a:lnTo>
                        <a:pt x="2027" y="2201"/>
                      </a:lnTo>
                      <a:lnTo>
                        <a:pt x="2019" y="2200"/>
                      </a:lnTo>
                      <a:lnTo>
                        <a:pt x="2011" y="2202"/>
                      </a:lnTo>
                      <a:lnTo>
                        <a:pt x="2001" y="2209"/>
                      </a:lnTo>
                      <a:lnTo>
                        <a:pt x="1992" y="2215"/>
                      </a:lnTo>
                      <a:lnTo>
                        <a:pt x="1984" y="2220"/>
                      </a:lnTo>
                      <a:lnTo>
                        <a:pt x="1973" y="2221"/>
                      </a:lnTo>
                      <a:lnTo>
                        <a:pt x="1961" y="2221"/>
                      </a:lnTo>
                      <a:lnTo>
                        <a:pt x="1951" y="2224"/>
                      </a:lnTo>
                      <a:lnTo>
                        <a:pt x="1949" y="2227"/>
                      </a:lnTo>
                      <a:lnTo>
                        <a:pt x="1946" y="2229"/>
                      </a:lnTo>
                      <a:lnTo>
                        <a:pt x="1943" y="2232"/>
                      </a:lnTo>
                      <a:lnTo>
                        <a:pt x="1940" y="2236"/>
                      </a:lnTo>
                      <a:lnTo>
                        <a:pt x="1935" y="2243"/>
                      </a:lnTo>
                      <a:lnTo>
                        <a:pt x="1930" y="2251"/>
                      </a:lnTo>
                      <a:lnTo>
                        <a:pt x="1923" y="2258"/>
                      </a:lnTo>
                      <a:lnTo>
                        <a:pt x="1920" y="2258"/>
                      </a:lnTo>
                      <a:lnTo>
                        <a:pt x="1918" y="2259"/>
                      </a:lnTo>
                      <a:lnTo>
                        <a:pt x="1913" y="2259"/>
                      </a:lnTo>
                      <a:lnTo>
                        <a:pt x="1911" y="2260"/>
                      </a:lnTo>
                      <a:lnTo>
                        <a:pt x="1908" y="2262"/>
                      </a:lnTo>
                      <a:lnTo>
                        <a:pt x="1903" y="2268"/>
                      </a:lnTo>
                      <a:lnTo>
                        <a:pt x="1896" y="2278"/>
                      </a:lnTo>
                      <a:lnTo>
                        <a:pt x="1892" y="2286"/>
                      </a:lnTo>
                      <a:lnTo>
                        <a:pt x="1891" y="2294"/>
                      </a:lnTo>
                      <a:lnTo>
                        <a:pt x="1888" y="2305"/>
                      </a:lnTo>
                      <a:lnTo>
                        <a:pt x="1885" y="2314"/>
                      </a:lnTo>
                      <a:lnTo>
                        <a:pt x="1885" y="2316"/>
                      </a:lnTo>
                      <a:lnTo>
                        <a:pt x="1882" y="2318"/>
                      </a:lnTo>
                      <a:lnTo>
                        <a:pt x="1881" y="2321"/>
                      </a:lnTo>
                      <a:lnTo>
                        <a:pt x="1880" y="2321"/>
                      </a:lnTo>
                      <a:lnTo>
                        <a:pt x="1873" y="2324"/>
                      </a:lnTo>
                      <a:lnTo>
                        <a:pt x="1866" y="2329"/>
                      </a:lnTo>
                      <a:lnTo>
                        <a:pt x="1860" y="2336"/>
                      </a:lnTo>
                      <a:lnTo>
                        <a:pt x="1853" y="2341"/>
                      </a:lnTo>
                      <a:lnTo>
                        <a:pt x="1845" y="2351"/>
                      </a:lnTo>
                      <a:lnTo>
                        <a:pt x="1834" y="2363"/>
                      </a:lnTo>
                      <a:lnTo>
                        <a:pt x="1825" y="2371"/>
                      </a:lnTo>
                      <a:lnTo>
                        <a:pt x="1814" y="2379"/>
                      </a:lnTo>
                      <a:lnTo>
                        <a:pt x="1802" y="2387"/>
                      </a:lnTo>
                      <a:lnTo>
                        <a:pt x="1791" y="2392"/>
                      </a:lnTo>
                      <a:lnTo>
                        <a:pt x="1780" y="2398"/>
                      </a:lnTo>
                      <a:lnTo>
                        <a:pt x="1768" y="2402"/>
                      </a:lnTo>
                      <a:lnTo>
                        <a:pt x="1758" y="2407"/>
                      </a:lnTo>
                      <a:lnTo>
                        <a:pt x="1749" y="2417"/>
                      </a:lnTo>
                      <a:lnTo>
                        <a:pt x="1740" y="2430"/>
                      </a:lnTo>
                      <a:lnTo>
                        <a:pt x="1730" y="2441"/>
                      </a:lnTo>
                      <a:lnTo>
                        <a:pt x="1725" y="2448"/>
                      </a:lnTo>
                      <a:lnTo>
                        <a:pt x="1718" y="2456"/>
                      </a:lnTo>
                      <a:lnTo>
                        <a:pt x="1711" y="2462"/>
                      </a:lnTo>
                      <a:lnTo>
                        <a:pt x="1705" y="2466"/>
                      </a:lnTo>
                      <a:lnTo>
                        <a:pt x="1697" y="2466"/>
                      </a:lnTo>
                      <a:lnTo>
                        <a:pt x="1686" y="2465"/>
                      </a:lnTo>
                      <a:lnTo>
                        <a:pt x="1676" y="2461"/>
                      </a:lnTo>
                      <a:lnTo>
                        <a:pt x="1670" y="2456"/>
                      </a:lnTo>
                      <a:lnTo>
                        <a:pt x="1668" y="2449"/>
                      </a:lnTo>
                      <a:lnTo>
                        <a:pt x="1667" y="2441"/>
                      </a:lnTo>
                      <a:lnTo>
                        <a:pt x="1668" y="2431"/>
                      </a:lnTo>
                      <a:lnTo>
                        <a:pt x="1670" y="2425"/>
                      </a:lnTo>
                      <a:lnTo>
                        <a:pt x="1672" y="2423"/>
                      </a:lnTo>
                      <a:lnTo>
                        <a:pt x="1676" y="2423"/>
                      </a:lnTo>
                      <a:lnTo>
                        <a:pt x="1679" y="2422"/>
                      </a:lnTo>
                      <a:lnTo>
                        <a:pt x="1683" y="2422"/>
                      </a:lnTo>
                      <a:lnTo>
                        <a:pt x="1687" y="2421"/>
                      </a:lnTo>
                      <a:lnTo>
                        <a:pt x="1688" y="2419"/>
                      </a:lnTo>
                      <a:lnTo>
                        <a:pt x="1692" y="2413"/>
                      </a:lnTo>
                      <a:lnTo>
                        <a:pt x="1695" y="2402"/>
                      </a:lnTo>
                      <a:lnTo>
                        <a:pt x="1695" y="2394"/>
                      </a:lnTo>
                      <a:lnTo>
                        <a:pt x="1694" y="2384"/>
                      </a:lnTo>
                      <a:lnTo>
                        <a:pt x="1691" y="2373"/>
                      </a:lnTo>
                      <a:lnTo>
                        <a:pt x="1686" y="2367"/>
                      </a:lnTo>
                      <a:lnTo>
                        <a:pt x="1679" y="2364"/>
                      </a:lnTo>
                      <a:lnTo>
                        <a:pt x="1670" y="2363"/>
                      </a:lnTo>
                      <a:lnTo>
                        <a:pt x="1661" y="2364"/>
                      </a:lnTo>
                      <a:lnTo>
                        <a:pt x="1653" y="2371"/>
                      </a:lnTo>
                      <a:lnTo>
                        <a:pt x="1647" y="2382"/>
                      </a:lnTo>
                      <a:lnTo>
                        <a:pt x="1640" y="2391"/>
                      </a:lnTo>
                      <a:lnTo>
                        <a:pt x="1632" y="2400"/>
                      </a:lnTo>
                      <a:lnTo>
                        <a:pt x="1624" y="2413"/>
                      </a:lnTo>
                      <a:lnTo>
                        <a:pt x="1616" y="2422"/>
                      </a:lnTo>
                      <a:lnTo>
                        <a:pt x="1605" y="2429"/>
                      </a:lnTo>
                      <a:lnTo>
                        <a:pt x="1590" y="2437"/>
                      </a:lnTo>
                      <a:lnTo>
                        <a:pt x="1577" y="2444"/>
                      </a:lnTo>
                      <a:lnTo>
                        <a:pt x="1564" y="2450"/>
                      </a:lnTo>
                      <a:lnTo>
                        <a:pt x="1552" y="2461"/>
                      </a:lnTo>
                      <a:lnTo>
                        <a:pt x="1537" y="2476"/>
                      </a:lnTo>
                      <a:lnTo>
                        <a:pt x="1521" y="2491"/>
                      </a:lnTo>
                      <a:lnTo>
                        <a:pt x="1506" y="2504"/>
                      </a:lnTo>
                      <a:lnTo>
                        <a:pt x="1494" y="2516"/>
                      </a:lnTo>
                      <a:lnTo>
                        <a:pt x="1481" y="2526"/>
                      </a:lnTo>
                      <a:lnTo>
                        <a:pt x="1465" y="2538"/>
                      </a:lnTo>
                      <a:lnTo>
                        <a:pt x="1446" y="2550"/>
                      </a:lnTo>
                      <a:lnTo>
                        <a:pt x="1430" y="2561"/>
                      </a:lnTo>
                      <a:lnTo>
                        <a:pt x="1414" y="2567"/>
                      </a:lnTo>
                      <a:lnTo>
                        <a:pt x="1396" y="2574"/>
                      </a:lnTo>
                      <a:lnTo>
                        <a:pt x="1374" y="2580"/>
                      </a:lnTo>
                      <a:lnTo>
                        <a:pt x="1352" y="2584"/>
                      </a:lnTo>
                      <a:lnTo>
                        <a:pt x="1333" y="2586"/>
                      </a:lnTo>
                      <a:lnTo>
                        <a:pt x="1316" y="2586"/>
                      </a:lnTo>
                      <a:lnTo>
                        <a:pt x="1299" y="2586"/>
                      </a:lnTo>
                      <a:lnTo>
                        <a:pt x="1280" y="2585"/>
                      </a:lnTo>
                      <a:lnTo>
                        <a:pt x="1264" y="2584"/>
                      </a:lnTo>
                      <a:lnTo>
                        <a:pt x="1254" y="2582"/>
                      </a:lnTo>
                      <a:lnTo>
                        <a:pt x="1241" y="2581"/>
                      </a:lnTo>
                      <a:lnTo>
                        <a:pt x="1229" y="2580"/>
                      </a:lnTo>
                      <a:lnTo>
                        <a:pt x="1218" y="2577"/>
                      </a:lnTo>
                      <a:lnTo>
                        <a:pt x="1210" y="2572"/>
                      </a:lnTo>
                      <a:lnTo>
                        <a:pt x="1201" y="2563"/>
                      </a:lnTo>
                      <a:lnTo>
                        <a:pt x="1192" y="2555"/>
                      </a:lnTo>
                      <a:lnTo>
                        <a:pt x="1183" y="2550"/>
                      </a:lnTo>
                      <a:lnTo>
                        <a:pt x="1170" y="2543"/>
                      </a:lnTo>
                      <a:lnTo>
                        <a:pt x="1152" y="2535"/>
                      </a:lnTo>
                      <a:lnTo>
                        <a:pt x="1135" y="2528"/>
                      </a:lnTo>
                      <a:lnTo>
                        <a:pt x="1118" y="2524"/>
                      </a:lnTo>
                      <a:lnTo>
                        <a:pt x="1102" y="2522"/>
                      </a:lnTo>
                      <a:lnTo>
                        <a:pt x="1081" y="2519"/>
                      </a:lnTo>
                      <a:lnTo>
                        <a:pt x="1059" y="2518"/>
                      </a:lnTo>
                      <a:lnTo>
                        <a:pt x="1038" y="2516"/>
                      </a:lnTo>
                      <a:lnTo>
                        <a:pt x="1020" y="2514"/>
                      </a:lnTo>
                      <a:lnTo>
                        <a:pt x="1008" y="2511"/>
                      </a:lnTo>
                      <a:lnTo>
                        <a:pt x="993" y="2508"/>
                      </a:lnTo>
                      <a:lnTo>
                        <a:pt x="978" y="2504"/>
                      </a:lnTo>
                      <a:lnTo>
                        <a:pt x="966" y="2500"/>
                      </a:lnTo>
                      <a:lnTo>
                        <a:pt x="954" y="2492"/>
                      </a:lnTo>
                      <a:lnTo>
                        <a:pt x="940" y="2481"/>
                      </a:lnTo>
                      <a:lnTo>
                        <a:pt x="926" y="2469"/>
                      </a:lnTo>
                      <a:lnTo>
                        <a:pt x="912" y="2457"/>
                      </a:lnTo>
                      <a:lnTo>
                        <a:pt x="900" y="2449"/>
                      </a:lnTo>
                      <a:lnTo>
                        <a:pt x="884" y="2439"/>
                      </a:lnTo>
                      <a:lnTo>
                        <a:pt x="862" y="2430"/>
                      </a:lnTo>
                      <a:lnTo>
                        <a:pt x="839" y="2419"/>
                      </a:lnTo>
                      <a:lnTo>
                        <a:pt x="818" y="2410"/>
                      </a:lnTo>
                      <a:lnTo>
                        <a:pt x="799" y="2402"/>
                      </a:lnTo>
                      <a:lnTo>
                        <a:pt x="783" y="2394"/>
                      </a:lnTo>
                      <a:lnTo>
                        <a:pt x="764" y="2384"/>
                      </a:lnTo>
                      <a:lnTo>
                        <a:pt x="744" y="2375"/>
                      </a:lnTo>
                      <a:lnTo>
                        <a:pt x="726" y="2367"/>
                      </a:lnTo>
                      <a:lnTo>
                        <a:pt x="710" y="2360"/>
                      </a:lnTo>
                      <a:lnTo>
                        <a:pt x="690" y="2353"/>
                      </a:lnTo>
                      <a:lnTo>
                        <a:pt x="668" y="2347"/>
                      </a:lnTo>
                      <a:lnTo>
                        <a:pt x="648" y="2340"/>
                      </a:lnTo>
                      <a:lnTo>
                        <a:pt x="631" y="2333"/>
                      </a:lnTo>
                      <a:lnTo>
                        <a:pt x="617" y="2326"/>
                      </a:lnTo>
                      <a:lnTo>
                        <a:pt x="601" y="2318"/>
                      </a:lnTo>
                      <a:lnTo>
                        <a:pt x="586" y="2310"/>
                      </a:lnTo>
                      <a:lnTo>
                        <a:pt x="574" y="2301"/>
                      </a:lnTo>
                      <a:lnTo>
                        <a:pt x="566" y="2287"/>
                      </a:lnTo>
                      <a:lnTo>
                        <a:pt x="558" y="2270"/>
                      </a:lnTo>
                      <a:lnTo>
                        <a:pt x="551" y="2251"/>
                      </a:lnTo>
                      <a:lnTo>
                        <a:pt x="543" y="2236"/>
                      </a:lnTo>
                      <a:lnTo>
                        <a:pt x="536" y="2225"/>
                      </a:lnTo>
                      <a:lnTo>
                        <a:pt x="527" y="2212"/>
                      </a:lnTo>
                      <a:lnTo>
                        <a:pt x="517" y="2201"/>
                      </a:lnTo>
                      <a:lnTo>
                        <a:pt x="507" y="2193"/>
                      </a:lnTo>
                      <a:lnTo>
                        <a:pt x="497" y="2190"/>
                      </a:lnTo>
                      <a:lnTo>
                        <a:pt x="484" y="2192"/>
                      </a:lnTo>
                      <a:lnTo>
                        <a:pt x="470" y="2192"/>
                      </a:lnTo>
                      <a:lnTo>
                        <a:pt x="459" y="2190"/>
                      </a:lnTo>
                      <a:lnTo>
                        <a:pt x="450" y="2185"/>
                      </a:lnTo>
                      <a:lnTo>
                        <a:pt x="438" y="2178"/>
                      </a:lnTo>
                      <a:lnTo>
                        <a:pt x="427" y="2169"/>
                      </a:lnTo>
                      <a:lnTo>
                        <a:pt x="418" y="2162"/>
                      </a:lnTo>
                      <a:lnTo>
                        <a:pt x="410" y="2153"/>
                      </a:lnTo>
                      <a:lnTo>
                        <a:pt x="400" y="2140"/>
                      </a:lnTo>
                      <a:lnTo>
                        <a:pt x="389" y="2128"/>
                      </a:lnTo>
                      <a:lnTo>
                        <a:pt x="380" y="2119"/>
                      </a:lnTo>
                      <a:lnTo>
                        <a:pt x="370" y="2111"/>
                      </a:lnTo>
                      <a:lnTo>
                        <a:pt x="357" y="2103"/>
                      </a:lnTo>
                      <a:lnTo>
                        <a:pt x="345" y="2096"/>
                      </a:lnTo>
                      <a:lnTo>
                        <a:pt x="335" y="2091"/>
                      </a:lnTo>
                      <a:lnTo>
                        <a:pt x="323" y="2085"/>
                      </a:lnTo>
                      <a:lnTo>
                        <a:pt x="313" y="2082"/>
                      </a:lnTo>
                      <a:lnTo>
                        <a:pt x="304" y="2084"/>
                      </a:lnTo>
                      <a:lnTo>
                        <a:pt x="294" y="2087"/>
                      </a:lnTo>
                      <a:lnTo>
                        <a:pt x="283" y="2091"/>
                      </a:lnTo>
                      <a:lnTo>
                        <a:pt x="273" y="2092"/>
                      </a:lnTo>
                      <a:lnTo>
                        <a:pt x="264" y="2091"/>
                      </a:lnTo>
                      <a:lnTo>
                        <a:pt x="253" y="2088"/>
                      </a:lnTo>
                      <a:lnTo>
                        <a:pt x="244" y="2084"/>
                      </a:lnTo>
                      <a:lnTo>
                        <a:pt x="236" y="2078"/>
                      </a:lnTo>
                      <a:lnTo>
                        <a:pt x="228" y="2069"/>
                      </a:lnTo>
                      <a:lnTo>
                        <a:pt x="218" y="2064"/>
                      </a:lnTo>
                      <a:lnTo>
                        <a:pt x="210" y="2061"/>
                      </a:lnTo>
                      <a:lnTo>
                        <a:pt x="198" y="2058"/>
                      </a:lnTo>
                      <a:lnTo>
                        <a:pt x="189" y="2056"/>
                      </a:lnTo>
                      <a:lnTo>
                        <a:pt x="186" y="2053"/>
                      </a:lnTo>
                      <a:lnTo>
                        <a:pt x="180" y="2050"/>
                      </a:lnTo>
                      <a:lnTo>
                        <a:pt x="176" y="2046"/>
                      </a:lnTo>
                      <a:lnTo>
                        <a:pt x="172" y="2042"/>
                      </a:lnTo>
                      <a:lnTo>
                        <a:pt x="168" y="2039"/>
                      </a:lnTo>
                      <a:lnTo>
                        <a:pt x="164" y="2031"/>
                      </a:lnTo>
                      <a:lnTo>
                        <a:pt x="160" y="2022"/>
                      </a:lnTo>
                      <a:lnTo>
                        <a:pt x="155" y="2015"/>
                      </a:lnTo>
                      <a:lnTo>
                        <a:pt x="145" y="2012"/>
                      </a:lnTo>
                      <a:lnTo>
                        <a:pt x="133" y="2012"/>
                      </a:lnTo>
                      <a:lnTo>
                        <a:pt x="122" y="2012"/>
                      </a:lnTo>
                      <a:lnTo>
                        <a:pt x="116" y="2015"/>
                      </a:lnTo>
                      <a:lnTo>
                        <a:pt x="106" y="2019"/>
                      </a:lnTo>
                      <a:lnTo>
                        <a:pt x="98" y="2022"/>
                      </a:lnTo>
                      <a:lnTo>
                        <a:pt x="90" y="2022"/>
                      </a:lnTo>
                      <a:lnTo>
                        <a:pt x="86" y="2018"/>
                      </a:lnTo>
                      <a:lnTo>
                        <a:pt x="81" y="2010"/>
                      </a:lnTo>
                      <a:lnTo>
                        <a:pt x="78" y="2002"/>
                      </a:lnTo>
                      <a:lnTo>
                        <a:pt x="78" y="1995"/>
                      </a:lnTo>
                      <a:lnTo>
                        <a:pt x="83" y="1991"/>
                      </a:lnTo>
                      <a:lnTo>
                        <a:pt x="91" y="1988"/>
                      </a:lnTo>
                      <a:lnTo>
                        <a:pt x="100" y="1986"/>
                      </a:lnTo>
                      <a:lnTo>
                        <a:pt x="105" y="1981"/>
                      </a:lnTo>
                      <a:lnTo>
                        <a:pt x="109" y="1972"/>
                      </a:lnTo>
                      <a:lnTo>
                        <a:pt x="112" y="1960"/>
                      </a:lnTo>
                      <a:lnTo>
                        <a:pt x="112" y="1949"/>
                      </a:lnTo>
                      <a:lnTo>
                        <a:pt x="113" y="1941"/>
                      </a:lnTo>
                      <a:lnTo>
                        <a:pt x="116" y="1930"/>
                      </a:lnTo>
                      <a:lnTo>
                        <a:pt x="117" y="1918"/>
                      </a:lnTo>
                      <a:lnTo>
                        <a:pt x="116" y="1909"/>
                      </a:lnTo>
                      <a:lnTo>
                        <a:pt x="113" y="1901"/>
                      </a:lnTo>
                      <a:lnTo>
                        <a:pt x="108" y="1897"/>
                      </a:lnTo>
                      <a:lnTo>
                        <a:pt x="100" y="1894"/>
                      </a:lnTo>
                      <a:lnTo>
                        <a:pt x="90" y="1891"/>
                      </a:lnTo>
                      <a:lnTo>
                        <a:pt x="83" y="1889"/>
                      </a:lnTo>
                      <a:lnTo>
                        <a:pt x="75" y="1879"/>
                      </a:lnTo>
                      <a:lnTo>
                        <a:pt x="66" y="1866"/>
                      </a:lnTo>
                      <a:lnTo>
                        <a:pt x="56" y="1849"/>
                      </a:lnTo>
                      <a:lnTo>
                        <a:pt x="48" y="1835"/>
                      </a:lnTo>
                      <a:lnTo>
                        <a:pt x="43" y="1823"/>
                      </a:lnTo>
                      <a:lnTo>
                        <a:pt x="40" y="1810"/>
                      </a:lnTo>
                      <a:lnTo>
                        <a:pt x="39" y="1794"/>
                      </a:lnTo>
                      <a:lnTo>
                        <a:pt x="39" y="1782"/>
                      </a:lnTo>
                      <a:lnTo>
                        <a:pt x="43" y="1771"/>
                      </a:lnTo>
                      <a:lnTo>
                        <a:pt x="50" y="1759"/>
                      </a:lnTo>
                      <a:lnTo>
                        <a:pt x="56" y="1747"/>
                      </a:lnTo>
                      <a:lnTo>
                        <a:pt x="60" y="1736"/>
                      </a:lnTo>
                      <a:lnTo>
                        <a:pt x="65" y="1727"/>
                      </a:lnTo>
                      <a:lnTo>
                        <a:pt x="70" y="1716"/>
                      </a:lnTo>
                      <a:lnTo>
                        <a:pt x="74" y="1704"/>
                      </a:lnTo>
                      <a:lnTo>
                        <a:pt x="77" y="1693"/>
                      </a:lnTo>
                      <a:lnTo>
                        <a:pt x="75" y="1684"/>
                      </a:lnTo>
                      <a:lnTo>
                        <a:pt x="70" y="1678"/>
                      </a:lnTo>
                      <a:lnTo>
                        <a:pt x="62" y="1674"/>
                      </a:lnTo>
                      <a:lnTo>
                        <a:pt x="50" y="1672"/>
                      </a:lnTo>
                      <a:lnTo>
                        <a:pt x="39" y="1669"/>
                      </a:lnTo>
                      <a:lnTo>
                        <a:pt x="30" y="1665"/>
                      </a:lnTo>
                      <a:lnTo>
                        <a:pt x="23" y="1659"/>
                      </a:lnTo>
                      <a:lnTo>
                        <a:pt x="21" y="1651"/>
                      </a:lnTo>
                      <a:lnTo>
                        <a:pt x="21" y="1639"/>
                      </a:lnTo>
                      <a:lnTo>
                        <a:pt x="23" y="1629"/>
                      </a:lnTo>
                      <a:lnTo>
                        <a:pt x="23" y="1619"/>
                      </a:lnTo>
                      <a:lnTo>
                        <a:pt x="23" y="1606"/>
                      </a:lnTo>
                      <a:lnTo>
                        <a:pt x="20" y="1589"/>
                      </a:lnTo>
                      <a:lnTo>
                        <a:pt x="17" y="1575"/>
                      </a:lnTo>
                      <a:lnTo>
                        <a:pt x="15" y="1561"/>
                      </a:lnTo>
                      <a:lnTo>
                        <a:pt x="12" y="1552"/>
                      </a:lnTo>
                      <a:lnTo>
                        <a:pt x="7" y="1541"/>
                      </a:lnTo>
                      <a:lnTo>
                        <a:pt x="3" y="1529"/>
                      </a:lnTo>
                      <a:lnTo>
                        <a:pt x="0" y="1519"/>
                      </a:lnTo>
                      <a:lnTo>
                        <a:pt x="3" y="1505"/>
                      </a:lnTo>
                      <a:lnTo>
                        <a:pt x="7" y="1487"/>
                      </a:lnTo>
                      <a:lnTo>
                        <a:pt x="13" y="1470"/>
                      </a:lnTo>
                      <a:lnTo>
                        <a:pt x="19" y="1456"/>
                      </a:lnTo>
                      <a:lnTo>
                        <a:pt x="24" y="1447"/>
                      </a:lnTo>
                      <a:lnTo>
                        <a:pt x="31" y="1436"/>
                      </a:lnTo>
                      <a:lnTo>
                        <a:pt x="38" y="1425"/>
                      </a:lnTo>
                      <a:lnTo>
                        <a:pt x="44" y="1418"/>
                      </a:lnTo>
                      <a:lnTo>
                        <a:pt x="55" y="1413"/>
                      </a:lnTo>
                      <a:lnTo>
                        <a:pt x="67" y="1408"/>
                      </a:lnTo>
                      <a:lnTo>
                        <a:pt x="81" y="1404"/>
                      </a:lnTo>
                      <a:lnTo>
                        <a:pt x="91" y="1402"/>
                      </a:lnTo>
                      <a:lnTo>
                        <a:pt x="105" y="1405"/>
                      </a:lnTo>
                      <a:lnTo>
                        <a:pt x="118" y="1410"/>
                      </a:lnTo>
                      <a:lnTo>
                        <a:pt x="132" y="1418"/>
                      </a:lnTo>
                      <a:lnTo>
                        <a:pt x="143" y="1425"/>
                      </a:lnTo>
                      <a:lnTo>
                        <a:pt x="147" y="1428"/>
                      </a:lnTo>
                      <a:lnTo>
                        <a:pt x="151" y="1430"/>
                      </a:lnTo>
                      <a:lnTo>
                        <a:pt x="155" y="1435"/>
                      </a:lnTo>
                      <a:lnTo>
                        <a:pt x="159" y="1437"/>
                      </a:lnTo>
                      <a:lnTo>
                        <a:pt x="162" y="1441"/>
                      </a:lnTo>
                      <a:lnTo>
                        <a:pt x="163" y="1445"/>
                      </a:lnTo>
                      <a:lnTo>
                        <a:pt x="163" y="1452"/>
                      </a:lnTo>
                      <a:lnTo>
                        <a:pt x="162" y="1461"/>
                      </a:lnTo>
                      <a:lnTo>
                        <a:pt x="156" y="1467"/>
                      </a:lnTo>
                      <a:lnTo>
                        <a:pt x="152" y="1468"/>
                      </a:lnTo>
                      <a:lnTo>
                        <a:pt x="147" y="1467"/>
                      </a:lnTo>
                      <a:lnTo>
                        <a:pt x="140" y="1467"/>
                      </a:lnTo>
                      <a:lnTo>
                        <a:pt x="135" y="1467"/>
                      </a:lnTo>
                      <a:lnTo>
                        <a:pt x="133" y="1468"/>
                      </a:lnTo>
                      <a:lnTo>
                        <a:pt x="131" y="1472"/>
                      </a:lnTo>
                      <a:lnTo>
                        <a:pt x="128" y="1475"/>
                      </a:lnTo>
                      <a:lnTo>
                        <a:pt x="127" y="1478"/>
                      </a:lnTo>
                      <a:lnTo>
                        <a:pt x="127" y="1488"/>
                      </a:lnTo>
                      <a:lnTo>
                        <a:pt x="128" y="1501"/>
                      </a:lnTo>
                      <a:lnTo>
                        <a:pt x="129" y="1511"/>
                      </a:lnTo>
                      <a:lnTo>
                        <a:pt x="133" y="1517"/>
                      </a:lnTo>
                      <a:lnTo>
                        <a:pt x="139" y="1523"/>
                      </a:lnTo>
                      <a:lnTo>
                        <a:pt x="143" y="1530"/>
                      </a:lnTo>
                      <a:lnTo>
                        <a:pt x="144" y="1536"/>
                      </a:lnTo>
                      <a:lnTo>
                        <a:pt x="141" y="1544"/>
                      </a:lnTo>
                      <a:lnTo>
                        <a:pt x="133" y="1552"/>
                      </a:lnTo>
                      <a:lnTo>
                        <a:pt x="127" y="1558"/>
                      </a:lnTo>
                      <a:lnTo>
                        <a:pt x="125" y="1561"/>
                      </a:lnTo>
                      <a:lnTo>
                        <a:pt x="121" y="1565"/>
                      </a:lnTo>
                      <a:lnTo>
                        <a:pt x="117" y="1568"/>
                      </a:lnTo>
                      <a:lnTo>
                        <a:pt x="114" y="1572"/>
                      </a:lnTo>
                      <a:lnTo>
                        <a:pt x="112" y="1576"/>
                      </a:lnTo>
                      <a:lnTo>
                        <a:pt x="109" y="1579"/>
                      </a:lnTo>
                      <a:lnTo>
                        <a:pt x="109" y="1581"/>
                      </a:lnTo>
                      <a:lnTo>
                        <a:pt x="109" y="1585"/>
                      </a:lnTo>
                      <a:lnTo>
                        <a:pt x="109" y="1589"/>
                      </a:lnTo>
                      <a:lnTo>
                        <a:pt x="109" y="1593"/>
                      </a:lnTo>
                      <a:lnTo>
                        <a:pt x="109" y="1596"/>
                      </a:lnTo>
                      <a:lnTo>
                        <a:pt x="110" y="1599"/>
                      </a:lnTo>
                      <a:lnTo>
                        <a:pt x="118" y="1602"/>
                      </a:lnTo>
                      <a:lnTo>
                        <a:pt x="129" y="1602"/>
                      </a:lnTo>
                      <a:lnTo>
                        <a:pt x="140" y="1602"/>
                      </a:lnTo>
                      <a:lnTo>
                        <a:pt x="148" y="1602"/>
                      </a:lnTo>
                      <a:lnTo>
                        <a:pt x="158" y="1604"/>
                      </a:lnTo>
                      <a:lnTo>
                        <a:pt x="166" y="1610"/>
                      </a:lnTo>
                      <a:lnTo>
                        <a:pt x="174" y="1611"/>
                      </a:lnTo>
                      <a:lnTo>
                        <a:pt x="178" y="1610"/>
                      </a:lnTo>
                      <a:lnTo>
                        <a:pt x="182" y="1607"/>
                      </a:lnTo>
                      <a:lnTo>
                        <a:pt x="184" y="1604"/>
                      </a:lnTo>
                      <a:lnTo>
                        <a:pt x="189" y="1602"/>
                      </a:lnTo>
                      <a:lnTo>
                        <a:pt x="191" y="1598"/>
                      </a:lnTo>
                      <a:lnTo>
                        <a:pt x="193" y="1595"/>
                      </a:lnTo>
                      <a:lnTo>
                        <a:pt x="197" y="1584"/>
                      </a:lnTo>
                      <a:lnTo>
                        <a:pt x="197" y="1571"/>
                      </a:lnTo>
                      <a:lnTo>
                        <a:pt x="195" y="1558"/>
                      </a:lnTo>
                      <a:lnTo>
                        <a:pt x="194" y="1550"/>
                      </a:lnTo>
                      <a:lnTo>
                        <a:pt x="190" y="1540"/>
                      </a:lnTo>
                      <a:lnTo>
                        <a:pt x="187" y="1532"/>
                      </a:lnTo>
                      <a:lnTo>
                        <a:pt x="189" y="1522"/>
                      </a:lnTo>
                      <a:lnTo>
                        <a:pt x="191" y="1511"/>
                      </a:lnTo>
                      <a:lnTo>
                        <a:pt x="195" y="1501"/>
                      </a:lnTo>
                      <a:lnTo>
                        <a:pt x="199" y="1492"/>
                      </a:lnTo>
                      <a:lnTo>
                        <a:pt x="202" y="1490"/>
                      </a:lnTo>
                      <a:lnTo>
                        <a:pt x="206" y="1487"/>
                      </a:lnTo>
                      <a:lnTo>
                        <a:pt x="210" y="1484"/>
                      </a:lnTo>
                      <a:lnTo>
                        <a:pt x="214" y="1483"/>
                      </a:lnTo>
                      <a:lnTo>
                        <a:pt x="217" y="1482"/>
                      </a:lnTo>
                      <a:lnTo>
                        <a:pt x="226" y="1484"/>
                      </a:lnTo>
                      <a:lnTo>
                        <a:pt x="234" y="1490"/>
                      </a:lnTo>
                      <a:lnTo>
                        <a:pt x="244" y="1496"/>
                      </a:lnTo>
                      <a:lnTo>
                        <a:pt x="249" y="1503"/>
                      </a:lnTo>
                      <a:lnTo>
                        <a:pt x="256" y="1514"/>
                      </a:lnTo>
                      <a:lnTo>
                        <a:pt x="261" y="1529"/>
                      </a:lnTo>
                      <a:lnTo>
                        <a:pt x="265" y="1541"/>
                      </a:lnTo>
                      <a:lnTo>
                        <a:pt x="269" y="1552"/>
                      </a:lnTo>
                      <a:lnTo>
                        <a:pt x="271" y="1565"/>
                      </a:lnTo>
                      <a:lnTo>
                        <a:pt x="272" y="1577"/>
                      </a:lnTo>
                      <a:lnTo>
                        <a:pt x="272" y="1585"/>
                      </a:lnTo>
                      <a:lnTo>
                        <a:pt x="271" y="1596"/>
                      </a:lnTo>
                      <a:lnTo>
                        <a:pt x="269" y="1606"/>
                      </a:lnTo>
                      <a:lnTo>
                        <a:pt x="269" y="1614"/>
                      </a:lnTo>
                      <a:lnTo>
                        <a:pt x="275" y="1620"/>
                      </a:lnTo>
                      <a:lnTo>
                        <a:pt x="282" y="1627"/>
                      </a:lnTo>
                      <a:lnTo>
                        <a:pt x="288" y="1633"/>
                      </a:lnTo>
                      <a:lnTo>
                        <a:pt x="295" y="1635"/>
                      </a:lnTo>
                      <a:lnTo>
                        <a:pt x="304" y="1635"/>
                      </a:lnTo>
                      <a:lnTo>
                        <a:pt x="315" y="1631"/>
                      </a:lnTo>
                      <a:lnTo>
                        <a:pt x="322" y="1627"/>
                      </a:lnTo>
                      <a:lnTo>
                        <a:pt x="326" y="1620"/>
                      </a:lnTo>
                      <a:lnTo>
                        <a:pt x="329" y="1610"/>
                      </a:lnTo>
                      <a:lnTo>
                        <a:pt x="327" y="1602"/>
                      </a:lnTo>
                      <a:lnTo>
                        <a:pt x="326" y="1599"/>
                      </a:lnTo>
                      <a:lnTo>
                        <a:pt x="322" y="1596"/>
                      </a:lnTo>
                      <a:lnTo>
                        <a:pt x="318" y="1592"/>
                      </a:lnTo>
                      <a:lnTo>
                        <a:pt x="314" y="1589"/>
                      </a:lnTo>
                      <a:lnTo>
                        <a:pt x="311" y="1587"/>
                      </a:lnTo>
                      <a:lnTo>
                        <a:pt x="310" y="1580"/>
                      </a:lnTo>
                      <a:lnTo>
                        <a:pt x="308" y="1571"/>
                      </a:lnTo>
                      <a:lnTo>
                        <a:pt x="308" y="1561"/>
                      </a:lnTo>
                      <a:lnTo>
                        <a:pt x="310" y="1554"/>
                      </a:lnTo>
                      <a:lnTo>
                        <a:pt x="313" y="1553"/>
                      </a:lnTo>
                      <a:lnTo>
                        <a:pt x="317" y="1552"/>
                      </a:lnTo>
                      <a:lnTo>
                        <a:pt x="321" y="1552"/>
                      </a:lnTo>
                      <a:lnTo>
                        <a:pt x="323" y="1552"/>
                      </a:lnTo>
                      <a:lnTo>
                        <a:pt x="327" y="1552"/>
                      </a:lnTo>
                      <a:lnTo>
                        <a:pt x="330" y="1552"/>
                      </a:lnTo>
                      <a:lnTo>
                        <a:pt x="338" y="1553"/>
                      </a:lnTo>
                      <a:lnTo>
                        <a:pt x="346" y="1557"/>
                      </a:lnTo>
                      <a:lnTo>
                        <a:pt x="352" y="1560"/>
                      </a:lnTo>
                      <a:lnTo>
                        <a:pt x="362" y="1567"/>
                      </a:lnTo>
                      <a:lnTo>
                        <a:pt x="372" y="1576"/>
                      </a:lnTo>
                      <a:lnTo>
                        <a:pt x="380" y="1585"/>
                      </a:lnTo>
                      <a:lnTo>
                        <a:pt x="388" y="1596"/>
                      </a:lnTo>
                      <a:lnTo>
                        <a:pt x="395" y="1608"/>
                      </a:lnTo>
                      <a:lnTo>
                        <a:pt x="401" y="1619"/>
                      </a:lnTo>
                      <a:lnTo>
                        <a:pt x="412" y="1629"/>
                      </a:lnTo>
                      <a:lnTo>
                        <a:pt x="424" y="1639"/>
                      </a:lnTo>
                      <a:lnTo>
                        <a:pt x="438" y="1650"/>
                      </a:lnTo>
                      <a:lnTo>
                        <a:pt x="447" y="1659"/>
                      </a:lnTo>
                      <a:lnTo>
                        <a:pt x="458" y="1670"/>
                      </a:lnTo>
                      <a:lnTo>
                        <a:pt x="472" y="1685"/>
                      </a:lnTo>
                      <a:lnTo>
                        <a:pt x="482" y="1700"/>
                      </a:lnTo>
                      <a:lnTo>
                        <a:pt x="492" y="1712"/>
                      </a:lnTo>
                      <a:lnTo>
                        <a:pt x="498" y="1721"/>
                      </a:lnTo>
                      <a:lnTo>
                        <a:pt x="505" y="1735"/>
                      </a:lnTo>
                      <a:lnTo>
                        <a:pt x="512" y="1747"/>
                      </a:lnTo>
                      <a:lnTo>
                        <a:pt x="519" y="1755"/>
                      </a:lnTo>
                      <a:lnTo>
                        <a:pt x="525" y="1759"/>
                      </a:lnTo>
                      <a:lnTo>
                        <a:pt x="534" y="1763"/>
                      </a:lnTo>
                      <a:lnTo>
                        <a:pt x="542" y="1765"/>
                      </a:lnTo>
                      <a:lnTo>
                        <a:pt x="547" y="1765"/>
                      </a:lnTo>
                      <a:lnTo>
                        <a:pt x="550" y="1762"/>
                      </a:lnTo>
                      <a:lnTo>
                        <a:pt x="551" y="1759"/>
                      </a:lnTo>
                      <a:lnTo>
                        <a:pt x="552" y="1755"/>
                      </a:lnTo>
                      <a:lnTo>
                        <a:pt x="554" y="1750"/>
                      </a:lnTo>
                      <a:lnTo>
                        <a:pt x="552" y="1747"/>
                      </a:lnTo>
                      <a:lnTo>
                        <a:pt x="547" y="1740"/>
                      </a:lnTo>
                      <a:lnTo>
                        <a:pt x="538" y="1734"/>
                      </a:lnTo>
                      <a:lnTo>
                        <a:pt x="528" y="1727"/>
                      </a:lnTo>
                      <a:lnTo>
                        <a:pt x="523" y="1720"/>
                      </a:lnTo>
                      <a:lnTo>
                        <a:pt x="516" y="1713"/>
                      </a:lnTo>
                      <a:lnTo>
                        <a:pt x="512" y="1705"/>
                      </a:lnTo>
                      <a:lnTo>
                        <a:pt x="513" y="1703"/>
                      </a:lnTo>
                      <a:lnTo>
                        <a:pt x="515" y="1699"/>
                      </a:lnTo>
                      <a:lnTo>
                        <a:pt x="517" y="1695"/>
                      </a:lnTo>
                      <a:lnTo>
                        <a:pt x="520" y="1692"/>
                      </a:lnTo>
                      <a:lnTo>
                        <a:pt x="523" y="1689"/>
                      </a:lnTo>
                      <a:lnTo>
                        <a:pt x="525" y="1688"/>
                      </a:lnTo>
                      <a:lnTo>
                        <a:pt x="532" y="1689"/>
                      </a:lnTo>
                      <a:lnTo>
                        <a:pt x="540" y="1693"/>
                      </a:lnTo>
                      <a:lnTo>
                        <a:pt x="547" y="1699"/>
                      </a:lnTo>
                      <a:lnTo>
                        <a:pt x="552" y="1704"/>
                      </a:lnTo>
                      <a:lnTo>
                        <a:pt x="562" y="1712"/>
                      </a:lnTo>
                      <a:lnTo>
                        <a:pt x="573" y="1721"/>
                      </a:lnTo>
                      <a:lnTo>
                        <a:pt x="582" y="1731"/>
                      </a:lnTo>
                      <a:lnTo>
                        <a:pt x="590" y="1739"/>
                      </a:lnTo>
                      <a:lnTo>
                        <a:pt x="600" y="1746"/>
                      </a:lnTo>
                      <a:lnTo>
                        <a:pt x="610" y="1752"/>
                      </a:lnTo>
                      <a:lnTo>
                        <a:pt x="621" y="1759"/>
                      </a:lnTo>
                      <a:lnTo>
                        <a:pt x="631" y="1765"/>
                      </a:lnTo>
                      <a:lnTo>
                        <a:pt x="645" y="1769"/>
                      </a:lnTo>
                      <a:lnTo>
                        <a:pt x="663" y="1771"/>
                      </a:lnTo>
                      <a:lnTo>
                        <a:pt x="680" y="1773"/>
                      </a:lnTo>
                      <a:lnTo>
                        <a:pt x="694" y="1775"/>
                      </a:lnTo>
                      <a:lnTo>
                        <a:pt x="706" y="1778"/>
                      </a:lnTo>
                      <a:lnTo>
                        <a:pt x="721" y="1782"/>
                      </a:lnTo>
                      <a:lnTo>
                        <a:pt x="736" y="1786"/>
                      </a:lnTo>
                      <a:lnTo>
                        <a:pt x="746" y="1790"/>
                      </a:lnTo>
                      <a:lnTo>
                        <a:pt x="753" y="1793"/>
                      </a:lnTo>
                      <a:lnTo>
                        <a:pt x="761" y="1797"/>
                      </a:lnTo>
                      <a:lnTo>
                        <a:pt x="771" y="1801"/>
                      </a:lnTo>
                      <a:lnTo>
                        <a:pt x="777" y="1802"/>
                      </a:lnTo>
                      <a:lnTo>
                        <a:pt x="783" y="1801"/>
                      </a:lnTo>
                      <a:lnTo>
                        <a:pt x="787" y="1796"/>
                      </a:lnTo>
                      <a:lnTo>
                        <a:pt x="787" y="1786"/>
                      </a:lnTo>
                      <a:lnTo>
                        <a:pt x="786" y="1777"/>
                      </a:lnTo>
                      <a:lnTo>
                        <a:pt x="783" y="1770"/>
                      </a:lnTo>
                      <a:lnTo>
                        <a:pt x="776" y="1762"/>
                      </a:lnTo>
                      <a:lnTo>
                        <a:pt x="765" y="1752"/>
                      </a:lnTo>
                      <a:lnTo>
                        <a:pt x="755" y="1747"/>
                      </a:lnTo>
                      <a:lnTo>
                        <a:pt x="738" y="1740"/>
                      </a:lnTo>
                      <a:lnTo>
                        <a:pt x="717" y="1734"/>
                      </a:lnTo>
                      <a:lnTo>
                        <a:pt x="697" y="1727"/>
                      </a:lnTo>
                      <a:lnTo>
                        <a:pt x="678" y="1721"/>
                      </a:lnTo>
                      <a:lnTo>
                        <a:pt x="662" y="1716"/>
                      </a:lnTo>
                      <a:lnTo>
                        <a:pt x="641" y="1709"/>
                      </a:lnTo>
                      <a:lnTo>
                        <a:pt x="621" y="1703"/>
                      </a:lnTo>
                      <a:lnTo>
                        <a:pt x="601" y="1695"/>
                      </a:lnTo>
                      <a:lnTo>
                        <a:pt x="585" y="1688"/>
                      </a:lnTo>
                      <a:lnTo>
                        <a:pt x="569" y="1677"/>
                      </a:lnTo>
                      <a:lnTo>
                        <a:pt x="548" y="1664"/>
                      </a:lnTo>
                      <a:lnTo>
                        <a:pt x="527" y="1649"/>
                      </a:lnTo>
                      <a:lnTo>
                        <a:pt x="507" y="1633"/>
                      </a:lnTo>
                      <a:lnTo>
                        <a:pt x="486" y="1618"/>
                      </a:lnTo>
                      <a:lnTo>
                        <a:pt x="470" y="1606"/>
                      </a:lnTo>
                      <a:lnTo>
                        <a:pt x="457" y="1593"/>
                      </a:lnTo>
                      <a:lnTo>
                        <a:pt x="439" y="1579"/>
                      </a:lnTo>
                      <a:lnTo>
                        <a:pt x="420" y="1564"/>
                      </a:lnTo>
                      <a:lnTo>
                        <a:pt x="403" y="1548"/>
                      </a:lnTo>
                      <a:lnTo>
                        <a:pt x="385" y="1533"/>
                      </a:lnTo>
                      <a:lnTo>
                        <a:pt x="370" y="1521"/>
                      </a:lnTo>
                      <a:lnTo>
                        <a:pt x="358" y="1510"/>
                      </a:lnTo>
                      <a:lnTo>
                        <a:pt x="342" y="1496"/>
                      </a:lnTo>
                      <a:lnTo>
                        <a:pt x="326" y="1483"/>
                      </a:lnTo>
                      <a:lnTo>
                        <a:pt x="310" y="1471"/>
                      </a:lnTo>
                      <a:lnTo>
                        <a:pt x="295" y="1460"/>
                      </a:lnTo>
                      <a:lnTo>
                        <a:pt x="286" y="1453"/>
                      </a:lnTo>
                      <a:lnTo>
                        <a:pt x="273" y="1445"/>
                      </a:lnTo>
                      <a:lnTo>
                        <a:pt x="260" y="1437"/>
                      </a:lnTo>
                      <a:lnTo>
                        <a:pt x="249" y="1432"/>
                      </a:lnTo>
                      <a:lnTo>
                        <a:pt x="242" y="1430"/>
                      </a:lnTo>
                      <a:lnTo>
                        <a:pt x="234" y="1428"/>
                      </a:lnTo>
                      <a:lnTo>
                        <a:pt x="226" y="1426"/>
                      </a:lnTo>
                      <a:lnTo>
                        <a:pt x="220" y="1422"/>
                      </a:lnTo>
                      <a:lnTo>
                        <a:pt x="217" y="1413"/>
                      </a:lnTo>
                      <a:lnTo>
                        <a:pt x="214" y="1401"/>
                      </a:lnTo>
                      <a:lnTo>
                        <a:pt x="214" y="1387"/>
                      </a:lnTo>
                      <a:lnTo>
                        <a:pt x="217" y="1378"/>
                      </a:lnTo>
                      <a:lnTo>
                        <a:pt x="225" y="1370"/>
                      </a:lnTo>
                      <a:lnTo>
                        <a:pt x="236" y="1363"/>
                      </a:lnTo>
                      <a:lnTo>
                        <a:pt x="246" y="1358"/>
                      </a:lnTo>
                      <a:lnTo>
                        <a:pt x="256" y="1354"/>
                      </a:lnTo>
                      <a:lnTo>
                        <a:pt x="265" y="1351"/>
                      </a:lnTo>
                      <a:lnTo>
                        <a:pt x="276" y="1350"/>
                      </a:lnTo>
                      <a:lnTo>
                        <a:pt x="286" y="1348"/>
                      </a:lnTo>
                      <a:lnTo>
                        <a:pt x="294" y="1346"/>
                      </a:lnTo>
                      <a:lnTo>
                        <a:pt x="302" y="1339"/>
                      </a:lnTo>
                      <a:lnTo>
                        <a:pt x="308" y="1329"/>
                      </a:lnTo>
                      <a:lnTo>
                        <a:pt x="314" y="1321"/>
                      </a:lnTo>
                      <a:lnTo>
                        <a:pt x="322" y="1308"/>
                      </a:lnTo>
                      <a:lnTo>
                        <a:pt x="331" y="1290"/>
                      </a:lnTo>
                      <a:lnTo>
                        <a:pt x="338" y="1277"/>
                      </a:lnTo>
                      <a:lnTo>
                        <a:pt x="354" y="1258"/>
                      </a:lnTo>
                      <a:lnTo>
                        <a:pt x="373" y="1235"/>
                      </a:lnTo>
                      <a:lnTo>
                        <a:pt x="395" y="1212"/>
                      </a:lnTo>
                      <a:lnTo>
                        <a:pt x="418" y="1188"/>
                      </a:lnTo>
                      <a:lnTo>
                        <a:pt x="439" y="1165"/>
                      </a:lnTo>
                      <a:lnTo>
                        <a:pt x="459" y="1144"/>
                      </a:lnTo>
                      <a:lnTo>
                        <a:pt x="476" y="1126"/>
                      </a:lnTo>
                      <a:lnTo>
                        <a:pt x="496" y="1104"/>
                      </a:lnTo>
                      <a:lnTo>
                        <a:pt x="520" y="1079"/>
                      </a:lnTo>
                      <a:lnTo>
                        <a:pt x="546" y="1051"/>
                      </a:lnTo>
                      <a:lnTo>
                        <a:pt x="573" y="1022"/>
                      </a:lnTo>
                      <a:lnTo>
                        <a:pt x="598" y="994"/>
                      </a:lnTo>
                      <a:lnTo>
                        <a:pt x="622" y="967"/>
                      </a:lnTo>
                      <a:lnTo>
                        <a:pt x="641" y="946"/>
                      </a:lnTo>
                      <a:lnTo>
                        <a:pt x="659" y="925"/>
                      </a:lnTo>
                      <a:lnTo>
                        <a:pt x="679" y="902"/>
                      </a:lnTo>
                      <a:lnTo>
                        <a:pt x="701" y="877"/>
                      </a:lnTo>
                      <a:lnTo>
                        <a:pt x="722" y="851"/>
                      </a:lnTo>
                      <a:lnTo>
                        <a:pt x="742" y="827"/>
                      </a:lnTo>
                      <a:lnTo>
                        <a:pt x="759" y="807"/>
                      </a:lnTo>
                      <a:lnTo>
                        <a:pt x="777" y="785"/>
                      </a:lnTo>
                      <a:lnTo>
                        <a:pt x="799" y="758"/>
                      </a:lnTo>
                      <a:lnTo>
                        <a:pt x="823" y="730"/>
                      </a:lnTo>
                      <a:lnTo>
                        <a:pt x="848" y="702"/>
                      </a:lnTo>
                      <a:lnTo>
                        <a:pt x="872" y="673"/>
                      </a:lnTo>
                      <a:lnTo>
                        <a:pt x="893" y="646"/>
                      </a:lnTo>
                      <a:lnTo>
                        <a:pt x="909" y="624"/>
                      </a:lnTo>
                      <a:lnTo>
                        <a:pt x="919" y="611"/>
                      </a:lnTo>
                      <a:lnTo>
                        <a:pt x="928" y="598"/>
                      </a:lnTo>
                      <a:lnTo>
                        <a:pt x="938" y="583"/>
                      </a:lnTo>
                      <a:lnTo>
                        <a:pt x="945" y="571"/>
                      </a:lnTo>
                      <a:lnTo>
                        <a:pt x="955" y="552"/>
                      </a:lnTo>
                      <a:lnTo>
                        <a:pt x="967" y="531"/>
                      </a:lnTo>
                      <a:lnTo>
                        <a:pt x="980" y="506"/>
                      </a:lnTo>
                      <a:lnTo>
                        <a:pt x="992" y="482"/>
                      </a:lnTo>
                      <a:lnTo>
                        <a:pt x="1002" y="461"/>
                      </a:lnTo>
                      <a:lnTo>
                        <a:pt x="1012" y="442"/>
                      </a:lnTo>
                      <a:lnTo>
                        <a:pt x="1024" y="420"/>
                      </a:lnTo>
                      <a:lnTo>
                        <a:pt x="1038" y="393"/>
                      </a:lnTo>
                      <a:lnTo>
                        <a:pt x="1054" y="365"/>
                      </a:lnTo>
                      <a:lnTo>
                        <a:pt x="1069" y="337"/>
                      </a:lnTo>
                      <a:lnTo>
                        <a:pt x="1082" y="310"/>
                      </a:lnTo>
                      <a:lnTo>
                        <a:pt x="1093" y="288"/>
                      </a:lnTo>
                      <a:lnTo>
                        <a:pt x="1108" y="260"/>
                      </a:lnTo>
                      <a:lnTo>
                        <a:pt x="1124" y="228"/>
                      </a:lnTo>
                      <a:lnTo>
                        <a:pt x="1141" y="191"/>
                      </a:lnTo>
                      <a:lnTo>
                        <a:pt x="1160" y="155"/>
                      </a:lnTo>
                      <a:lnTo>
                        <a:pt x="1178" y="120"/>
                      </a:lnTo>
                      <a:lnTo>
                        <a:pt x="1195" y="86"/>
                      </a:lnTo>
                      <a:lnTo>
                        <a:pt x="1209" y="59"/>
                      </a:lnTo>
                      <a:lnTo>
                        <a:pt x="1219" y="42"/>
                      </a:lnTo>
                      <a:lnTo>
                        <a:pt x="1232" y="21"/>
                      </a:lnTo>
                      <a:lnTo>
                        <a:pt x="1245" y="0"/>
                      </a:lnTo>
                      <a:lnTo>
                        <a:pt x="1249" y="4"/>
                      </a:lnTo>
                      <a:lnTo>
                        <a:pt x="1254" y="7"/>
                      </a:lnTo>
                      <a:lnTo>
                        <a:pt x="1260" y="9"/>
                      </a:lnTo>
                      <a:lnTo>
                        <a:pt x="1263" y="12"/>
                      </a:lnTo>
                      <a:lnTo>
                        <a:pt x="1276" y="20"/>
                      </a:lnTo>
                      <a:lnTo>
                        <a:pt x="1292" y="29"/>
                      </a:lnTo>
                      <a:lnTo>
                        <a:pt x="1310" y="39"/>
                      </a:lnTo>
                      <a:lnTo>
                        <a:pt x="1326" y="47"/>
                      </a:lnTo>
                      <a:lnTo>
                        <a:pt x="1339" y="54"/>
                      </a:lnTo>
                      <a:lnTo>
                        <a:pt x="1356" y="58"/>
                      </a:lnTo>
                      <a:lnTo>
                        <a:pt x="1376" y="63"/>
                      </a:lnTo>
                      <a:lnTo>
                        <a:pt x="1396" y="67"/>
                      </a:lnTo>
                      <a:lnTo>
                        <a:pt x="1412" y="69"/>
                      </a:lnTo>
                      <a:lnTo>
                        <a:pt x="1422" y="67"/>
                      </a:lnTo>
                      <a:lnTo>
                        <a:pt x="1434" y="65"/>
                      </a:lnTo>
                      <a:lnTo>
                        <a:pt x="1446" y="60"/>
                      </a:lnTo>
                      <a:lnTo>
                        <a:pt x="1455" y="59"/>
                      </a:lnTo>
                      <a:lnTo>
                        <a:pt x="1465" y="56"/>
                      </a:lnTo>
                      <a:lnTo>
                        <a:pt x="1477" y="54"/>
                      </a:lnTo>
                      <a:lnTo>
                        <a:pt x="1488" y="52"/>
                      </a:lnTo>
                      <a:lnTo>
                        <a:pt x="1497" y="52"/>
                      </a:lnTo>
                      <a:lnTo>
                        <a:pt x="1505" y="56"/>
                      </a:lnTo>
                      <a:lnTo>
                        <a:pt x="1513" y="63"/>
                      </a:lnTo>
                      <a:lnTo>
                        <a:pt x="1519" y="70"/>
                      </a:lnTo>
                      <a:lnTo>
                        <a:pt x="1523" y="85"/>
                      </a:lnTo>
                      <a:lnTo>
                        <a:pt x="1524" y="102"/>
                      </a:lnTo>
                      <a:lnTo>
                        <a:pt x="1523" y="120"/>
                      </a:lnTo>
                      <a:lnTo>
                        <a:pt x="1520" y="135"/>
                      </a:lnTo>
                      <a:lnTo>
                        <a:pt x="1515" y="147"/>
                      </a:lnTo>
                      <a:lnTo>
                        <a:pt x="1505" y="159"/>
                      </a:lnTo>
                      <a:lnTo>
                        <a:pt x="1496" y="172"/>
                      </a:lnTo>
                      <a:lnTo>
                        <a:pt x="1486" y="182"/>
                      </a:lnTo>
                      <a:lnTo>
                        <a:pt x="1474" y="190"/>
                      </a:lnTo>
                      <a:lnTo>
                        <a:pt x="1457" y="198"/>
                      </a:lnTo>
                      <a:lnTo>
                        <a:pt x="1440" y="206"/>
                      </a:lnTo>
                      <a:lnTo>
                        <a:pt x="1430" y="214"/>
                      </a:lnTo>
                      <a:lnTo>
                        <a:pt x="1423" y="225"/>
                      </a:lnTo>
                      <a:lnTo>
                        <a:pt x="1415" y="238"/>
                      </a:lnTo>
                      <a:lnTo>
                        <a:pt x="1411" y="253"/>
                      </a:lnTo>
                      <a:lnTo>
                        <a:pt x="1409" y="265"/>
                      </a:lnTo>
                      <a:lnTo>
                        <a:pt x="1415" y="275"/>
                      </a:lnTo>
                      <a:lnTo>
                        <a:pt x="1423" y="284"/>
                      </a:lnTo>
                      <a:lnTo>
                        <a:pt x="1432" y="294"/>
                      </a:lnTo>
                      <a:lnTo>
                        <a:pt x="1438" y="303"/>
                      </a:lnTo>
                      <a:lnTo>
                        <a:pt x="1442" y="312"/>
                      </a:lnTo>
                      <a:lnTo>
                        <a:pt x="1445" y="322"/>
                      </a:lnTo>
                      <a:lnTo>
                        <a:pt x="1445" y="331"/>
                      </a:lnTo>
                      <a:lnTo>
                        <a:pt x="1443" y="341"/>
                      </a:lnTo>
                      <a:lnTo>
                        <a:pt x="1439" y="350"/>
                      </a:lnTo>
                      <a:lnTo>
                        <a:pt x="1435" y="360"/>
                      </a:lnTo>
                      <a:lnTo>
                        <a:pt x="1430" y="368"/>
                      </a:lnTo>
                      <a:lnTo>
                        <a:pt x="1423" y="376"/>
                      </a:lnTo>
                      <a:lnTo>
                        <a:pt x="1415" y="385"/>
                      </a:lnTo>
                      <a:lnTo>
                        <a:pt x="1408" y="393"/>
                      </a:lnTo>
                      <a:lnTo>
                        <a:pt x="1408" y="403"/>
                      </a:lnTo>
                      <a:lnTo>
                        <a:pt x="1408" y="413"/>
                      </a:lnTo>
                      <a:lnTo>
                        <a:pt x="1408" y="424"/>
                      </a:lnTo>
                      <a:lnTo>
                        <a:pt x="1407" y="432"/>
                      </a:lnTo>
                      <a:lnTo>
                        <a:pt x="1403" y="440"/>
                      </a:lnTo>
                      <a:lnTo>
                        <a:pt x="1396" y="448"/>
                      </a:lnTo>
                      <a:lnTo>
                        <a:pt x="1389" y="455"/>
                      </a:lnTo>
                      <a:lnTo>
                        <a:pt x="1376" y="462"/>
                      </a:lnTo>
                      <a:lnTo>
                        <a:pt x="1358" y="467"/>
                      </a:lnTo>
                      <a:lnTo>
                        <a:pt x="1343" y="471"/>
                      </a:lnTo>
                      <a:lnTo>
                        <a:pt x="1333" y="474"/>
                      </a:lnTo>
                      <a:lnTo>
                        <a:pt x="1321" y="477"/>
                      </a:lnTo>
                      <a:lnTo>
                        <a:pt x="1310" y="479"/>
                      </a:lnTo>
                      <a:lnTo>
                        <a:pt x="1302" y="486"/>
                      </a:lnTo>
                      <a:lnTo>
                        <a:pt x="1294" y="494"/>
                      </a:lnTo>
                      <a:lnTo>
                        <a:pt x="1287" y="504"/>
                      </a:lnTo>
                      <a:lnTo>
                        <a:pt x="1285" y="512"/>
                      </a:lnTo>
                      <a:lnTo>
                        <a:pt x="1284" y="524"/>
                      </a:lnTo>
                      <a:lnTo>
                        <a:pt x="1285" y="535"/>
                      </a:lnTo>
                      <a:lnTo>
                        <a:pt x="1288" y="543"/>
                      </a:lnTo>
                      <a:lnTo>
                        <a:pt x="1296" y="548"/>
                      </a:lnTo>
                      <a:lnTo>
                        <a:pt x="1307" y="552"/>
                      </a:lnTo>
                      <a:lnTo>
                        <a:pt x="1316" y="554"/>
                      </a:lnTo>
                      <a:lnTo>
                        <a:pt x="1329" y="555"/>
                      </a:lnTo>
                      <a:lnTo>
                        <a:pt x="1342" y="554"/>
                      </a:lnTo>
                      <a:lnTo>
                        <a:pt x="1356" y="552"/>
                      </a:lnTo>
                      <a:lnTo>
                        <a:pt x="1365" y="548"/>
                      </a:lnTo>
                      <a:lnTo>
                        <a:pt x="1372" y="541"/>
                      </a:lnTo>
                      <a:lnTo>
                        <a:pt x="1377" y="531"/>
                      </a:lnTo>
                      <a:lnTo>
                        <a:pt x="1381" y="523"/>
                      </a:lnTo>
                      <a:lnTo>
                        <a:pt x="1391" y="513"/>
                      </a:lnTo>
                      <a:lnTo>
                        <a:pt x="1400" y="502"/>
                      </a:lnTo>
                      <a:lnTo>
                        <a:pt x="1411" y="496"/>
                      </a:lnTo>
                      <a:lnTo>
                        <a:pt x="1418" y="494"/>
                      </a:lnTo>
                      <a:lnTo>
                        <a:pt x="1427" y="494"/>
                      </a:lnTo>
                      <a:lnTo>
                        <a:pt x="1435" y="493"/>
                      </a:lnTo>
                      <a:lnTo>
                        <a:pt x="1447" y="492"/>
                      </a:lnTo>
                      <a:lnTo>
                        <a:pt x="1461" y="488"/>
                      </a:lnTo>
                      <a:lnTo>
                        <a:pt x="1471" y="483"/>
                      </a:lnTo>
                      <a:lnTo>
                        <a:pt x="1475" y="481"/>
                      </a:lnTo>
                      <a:lnTo>
                        <a:pt x="1480" y="477"/>
                      </a:lnTo>
                      <a:lnTo>
                        <a:pt x="1484" y="473"/>
                      </a:lnTo>
                      <a:lnTo>
                        <a:pt x="1486" y="470"/>
                      </a:lnTo>
                      <a:lnTo>
                        <a:pt x="1490" y="467"/>
                      </a:lnTo>
                      <a:lnTo>
                        <a:pt x="1502" y="466"/>
                      </a:lnTo>
                      <a:lnTo>
                        <a:pt x="1517" y="466"/>
                      </a:lnTo>
                      <a:lnTo>
                        <a:pt x="1532" y="467"/>
                      </a:lnTo>
                      <a:lnTo>
                        <a:pt x="1544" y="467"/>
                      </a:lnTo>
                      <a:lnTo>
                        <a:pt x="1556" y="465"/>
                      </a:lnTo>
                      <a:lnTo>
                        <a:pt x="1570" y="462"/>
                      </a:lnTo>
                      <a:lnTo>
                        <a:pt x="1582" y="458"/>
                      </a:lnTo>
                      <a:lnTo>
                        <a:pt x="1599" y="455"/>
                      </a:lnTo>
                      <a:lnTo>
                        <a:pt x="1620" y="451"/>
                      </a:lnTo>
                      <a:lnTo>
                        <a:pt x="1637" y="447"/>
                      </a:lnTo>
                      <a:lnTo>
                        <a:pt x="1649" y="442"/>
                      </a:lnTo>
                      <a:lnTo>
                        <a:pt x="1664" y="434"/>
                      </a:lnTo>
                      <a:lnTo>
                        <a:pt x="1679" y="426"/>
                      </a:lnTo>
                      <a:lnTo>
                        <a:pt x="1691" y="417"/>
                      </a:lnTo>
                      <a:lnTo>
                        <a:pt x="1699" y="412"/>
                      </a:lnTo>
                      <a:lnTo>
                        <a:pt x="1709" y="405"/>
                      </a:lnTo>
                      <a:lnTo>
                        <a:pt x="1718" y="399"/>
                      </a:lnTo>
                      <a:lnTo>
                        <a:pt x="1726" y="393"/>
                      </a:lnTo>
                      <a:lnTo>
                        <a:pt x="1737" y="392"/>
                      </a:lnTo>
                      <a:lnTo>
                        <a:pt x="1750" y="392"/>
                      </a:lnTo>
                      <a:lnTo>
                        <a:pt x="1765" y="392"/>
                      </a:lnTo>
                      <a:lnTo>
                        <a:pt x="1776" y="393"/>
                      </a:lnTo>
                      <a:lnTo>
                        <a:pt x="1787" y="396"/>
                      </a:lnTo>
                      <a:lnTo>
                        <a:pt x="1800" y="399"/>
                      </a:lnTo>
                      <a:lnTo>
                        <a:pt x="1812" y="404"/>
                      </a:lnTo>
                      <a:lnTo>
                        <a:pt x="1819" y="409"/>
                      </a:lnTo>
                      <a:lnTo>
                        <a:pt x="1820" y="417"/>
                      </a:lnTo>
                      <a:lnTo>
                        <a:pt x="1818" y="427"/>
                      </a:lnTo>
                      <a:lnTo>
                        <a:pt x="1814" y="436"/>
                      </a:lnTo>
                      <a:lnTo>
                        <a:pt x="1812" y="444"/>
                      </a:lnTo>
                      <a:lnTo>
                        <a:pt x="1816" y="457"/>
                      </a:lnTo>
                      <a:lnTo>
                        <a:pt x="1820" y="469"/>
                      </a:lnTo>
                      <a:lnTo>
                        <a:pt x="1827" y="481"/>
                      </a:lnTo>
                      <a:lnTo>
                        <a:pt x="1835" y="488"/>
                      </a:lnTo>
                      <a:lnTo>
                        <a:pt x="1843" y="489"/>
                      </a:lnTo>
                      <a:lnTo>
                        <a:pt x="1854" y="485"/>
                      </a:lnTo>
                      <a:lnTo>
                        <a:pt x="1864" y="481"/>
                      </a:lnTo>
                      <a:lnTo>
                        <a:pt x="1872" y="477"/>
                      </a:lnTo>
                      <a:lnTo>
                        <a:pt x="1882" y="471"/>
                      </a:lnTo>
                      <a:lnTo>
                        <a:pt x="1895" y="463"/>
                      </a:lnTo>
                      <a:lnTo>
                        <a:pt x="1905" y="455"/>
                      </a:lnTo>
                      <a:lnTo>
                        <a:pt x="1916" y="450"/>
                      </a:lnTo>
                      <a:lnTo>
                        <a:pt x="1926" y="450"/>
                      </a:lnTo>
                      <a:lnTo>
                        <a:pt x="1936" y="452"/>
                      </a:lnTo>
                      <a:lnTo>
                        <a:pt x="1949" y="455"/>
                      </a:lnTo>
                      <a:lnTo>
                        <a:pt x="1958" y="455"/>
                      </a:lnTo>
                      <a:lnTo>
                        <a:pt x="1959" y="469"/>
                      </a:lnTo>
                      <a:lnTo>
                        <a:pt x="1961" y="481"/>
                      </a:lnTo>
                      <a:lnTo>
                        <a:pt x="1963" y="490"/>
                      </a:lnTo>
                      <a:lnTo>
                        <a:pt x="1973" y="502"/>
                      </a:lnTo>
                      <a:lnTo>
                        <a:pt x="1986" y="516"/>
                      </a:lnTo>
                      <a:lnTo>
                        <a:pt x="2001" y="528"/>
                      </a:lnTo>
                      <a:lnTo>
                        <a:pt x="2013" y="537"/>
                      </a:lnTo>
                      <a:lnTo>
                        <a:pt x="2027" y="548"/>
                      </a:lnTo>
                      <a:lnTo>
                        <a:pt x="2041" y="560"/>
                      </a:lnTo>
                      <a:lnTo>
                        <a:pt x="2058" y="571"/>
                      </a:lnTo>
                      <a:lnTo>
                        <a:pt x="2071" y="580"/>
                      </a:lnTo>
                      <a:lnTo>
                        <a:pt x="2085" y="586"/>
                      </a:lnTo>
                      <a:lnTo>
                        <a:pt x="2099" y="591"/>
                      </a:lnTo>
                      <a:lnTo>
                        <a:pt x="2114" y="598"/>
                      </a:lnTo>
                      <a:lnTo>
                        <a:pt x="2124" y="606"/>
                      </a:lnTo>
                      <a:lnTo>
                        <a:pt x="2128" y="617"/>
                      </a:lnTo>
                      <a:lnTo>
                        <a:pt x="2128" y="630"/>
                      </a:lnTo>
                      <a:lnTo>
                        <a:pt x="2128" y="644"/>
                      </a:lnTo>
                      <a:lnTo>
                        <a:pt x="2128" y="657"/>
                      </a:lnTo>
                      <a:lnTo>
                        <a:pt x="2130" y="668"/>
                      </a:lnTo>
                      <a:lnTo>
                        <a:pt x="2137" y="680"/>
                      </a:lnTo>
                      <a:lnTo>
                        <a:pt x="2149" y="694"/>
                      </a:lnTo>
                      <a:lnTo>
                        <a:pt x="2161" y="707"/>
                      </a:lnTo>
                      <a:lnTo>
                        <a:pt x="2174" y="719"/>
                      </a:lnTo>
                      <a:lnTo>
                        <a:pt x="2180" y="731"/>
                      </a:lnTo>
                      <a:lnTo>
                        <a:pt x="2184" y="745"/>
                      </a:lnTo>
                      <a:lnTo>
                        <a:pt x="2187" y="761"/>
                      </a:lnTo>
                      <a:lnTo>
                        <a:pt x="2188" y="778"/>
                      </a:lnTo>
                      <a:lnTo>
                        <a:pt x="2188" y="795"/>
                      </a:lnTo>
                      <a:lnTo>
                        <a:pt x="2186" y="808"/>
                      </a:lnTo>
                      <a:lnTo>
                        <a:pt x="2184" y="811"/>
                      </a:lnTo>
                      <a:lnTo>
                        <a:pt x="2182" y="815"/>
                      </a:lnTo>
                      <a:lnTo>
                        <a:pt x="2178" y="818"/>
                      </a:lnTo>
                      <a:lnTo>
                        <a:pt x="2175" y="822"/>
                      </a:lnTo>
                      <a:lnTo>
                        <a:pt x="2171" y="823"/>
                      </a:lnTo>
                      <a:lnTo>
                        <a:pt x="2163" y="826"/>
                      </a:lnTo>
                      <a:lnTo>
                        <a:pt x="2151" y="826"/>
                      </a:lnTo>
                      <a:lnTo>
                        <a:pt x="2141" y="824"/>
                      </a:lnTo>
                      <a:lnTo>
                        <a:pt x="2134" y="819"/>
                      </a:lnTo>
                      <a:lnTo>
                        <a:pt x="2126" y="811"/>
                      </a:lnTo>
                      <a:lnTo>
                        <a:pt x="2120" y="801"/>
                      </a:lnTo>
                      <a:lnTo>
                        <a:pt x="2112" y="796"/>
                      </a:lnTo>
                      <a:lnTo>
                        <a:pt x="2101" y="793"/>
                      </a:lnTo>
                      <a:lnTo>
                        <a:pt x="2086" y="792"/>
                      </a:lnTo>
                      <a:lnTo>
                        <a:pt x="2074" y="792"/>
                      </a:lnTo>
                      <a:lnTo>
                        <a:pt x="2070" y="792"/>
                      </a:lnTo>
                      <a:lnTo>
                        <a:pt x="2066" y="792"/>
                      </a:lnTo>
                      <a:lnTo>
                        <a:pt x="2060" y="793"/>
                      </a:lnTo>
                      <a:lnTo>
                        <a:pt x="2056" y="793"/>
                      </a:lnTo>
                      <a:lnTo>
                        <a:pt x="2052" y="795"/>
                      </a:lnTo>
                      <a:lnTo>
                        <a:pt x="2047" y="801"/>
                      </a:lnTo>
                      <a:lnTo>
                        <a:pt x="2040" y="809"/>
                      </a:lnTo>
                      <a:lnTo>
                        <a:pt x="2033" y="816"/>
                      </a:lnTo>
                      <a:lnTo>
                        <a:pt x="2027" y="822"/>
                      </a:lnTo>
                      <a:lnTo>
                        <a:pt x="2017" y="826"/>
                      </a:lnTo>
                      <a:lnTo>
                        <a:pt x="2009" y="831"/>
                      </a:lnTo>
                      <a:lnTo>
                        <a:pt x="2002" y="836"/>
                      </a:lnTo>
                      <a:lnTo>
                        <a:pt x="2000" y="844"/>
                      </a:lnTo>
                      <a:lnTo>
                        <a:pt x="2000" y="854"/>
                      </a:lnTo>
                      <a:lnTo>
                        <a:pt x="2000" y="862"/>
                      </a:lnTo>
                      <a:lnTo>
                        <a:pt x="2005" y="873"/>
                      </a:lnTo>
                      <a:lnTo>
                        <a:pt x="2013" y="885"/>
                      </a:lnTo>
                      <a:lnTo>
                        <a:pt x="2023" y="896"/>
                      </a:lnTo>
                      <a:lnTo>
                        <a:pt x="2031" y="904"/>
                      </a:lnTo>
                      <a:lnTo>
                        <a:pt x="2043" y="912"/>
                      </a:lnTo>
                      <a:lnTo>
                        <a:pt x="2060" y="920"/>
                      </a:lnTo>
                      <a:lnTo>
                        <a:pt x="2078" y="928"/>
                      </a:lnTo>
                      <a:lnTo>
                        <a:pt x="2091" y="935"/>
                      </a:lnTo>
                      <a:lnTo>
                        <a:pt x="2103" y="940"/>
                      </a:lnTo>
                      <a:lnTo>
                        <a:pt x="2117" y="948"/>
                      </a:lnTo>
                      <a:lnTo>
                        <a:pt x="2132" y="956"/>
                      </a:lnTo>
                      <a:lnTo>
                        <a:pt x="2147" y="962"/>
                      </a:lnTo>
                      <a:lnTo>
                        <a:pt x="2159" y="967"/>
                      </a:lnTo>
                      <a:lnTo>
                        <a:pt x="2176" y="970"/>
                      </a:lnTo>
                      <a:lnTo>
                        <a:pt x="2196" y="971"/>
                      </a:lnTo>
                      <a:lnTo>
                        <a:pt x="2217" y="971"/>
                      </a:lnTo>
                      <a:lnTo>
                        <a:pt x="2233" y="970"/>
                      </a:lnTo>
                      <a:lnTo>
                        <a:pt x="2248" y="967"/>
                      </a:lnTo>
                      <a:lnTo>
                        <a:pt x="2264" y="963"/>
                      </a:lnTo>
                      <a:lnTo>
                        <a:pt x="2277" y="958"/>
                      </a:lnTo>
                      <a:lnTo>
                        <a:pt x="2288" y="951"/>
                      </a:lnTo>
                      <a:lnTo>
                        <a:pt x="2299" y="941"/>
                      </a:lnTo>
                      <a:lnTo>
                        <a:pt x="2308" y="935"/>
                      </a:lnTo>
                      <a:lnTo>
                        <a:pt x="2316" y="932"/>
                      </a:lnTo>
                      <a:lnTo>
                        <a:pt x="2327" y="929"/>
                      </a:lnTo>
                      <a:lnTo>
                        <a:pt x="2337" y="928"/>
                      </a:lnTo>
                      <a:lnTo>
                        <a:pt x="2346" y="928"/>
                      </a:lnTo>
                      <a:lnTo>
                        <a:pt x="2354" y="929"/>
                      </a:lnTo>
                      <a:lnTo>
                        <a:pt x="2358" y="936"/>
                      </a:lnTo>
                      <a:lnTo>
                        <a:pt x="2362" y="946"/>
                      </a:lnTo>
                      <a:lnTo>
                        <a:pt x="2364" y="955"/>
                      </a:lnTo>
                      <a:lnTo>
                        <a:pt x="2365" y="964"/>
                      </a:lnTo>
                      <a:lnTo>
                        <a:pt x="2364" y="974"/>
                      </a:lnTo>
                      <a:lnTo>
                        <a:pt x="2361" y="986"/>
                      </a:lnTo>
                      <a:lnTo>
                        <a:pt x="2357" y="995"/>
                      </a:lnTo>
                      <a:lnTo>
                        <a:pt x="2350" y="1003"/>
                      </a:lnTo>
                      <a:lnTo>
                        <a:pt x="2342" y="1013"/>
                      </a:lnTo>
                      <a:lnTo>
                        <a:pt x="2334" y="1018"/>
                      </a:lnTo>
                      <a:lnTo>
                        <a:pt x="2326" y="1021"/>
                      </a:lnTo>
                      <a:lnTo>
                        <a:pt x="2316" y="1022"/>
                      </a:lnTo>
                      <a:lnTo>
                        <a:pt x="2308" y="1025"/>
                      </a:lnTo>
                      <a:lnTo>
                        <a:pt x="2300" y="1032"/>
                      </a:lnTo>
                      <a:lnTo>
                        <a:pt x="2291" y="1040"/>
                      </a:lnTo>
                      <a:lnTo>
                        <a:pt x="2283" y="1049"/>
                      </a:lnTo>
                      <a:lnTo>
                        <a:pt x="2275" y="1057"/>
                      </a:lnTo>
                      <a:lnTo>
                        <a:pt x="2267" y="1064"/>
                      </a:lnTo>
                      <a:lnTo>
                        <a:pt x="2256" y="1071"/>
                      </a:lnTo>
                      <a:lnTo>
                        <a:pt x="2245" y="1079"/>
                      </a:lnTo>
                      <a:lnTo>
                        <a:pt x="2238" y="1087"/>
                      </a:lnTo>
                      <a:lnTo>
                        <a:pt x="2237" y="1096"/>
                      </a:lnTo>
                      <a:lnTo>
                        <a:pt x="2238" y="1107"/>
                      </a:lnTo>
                      <a:lnTo>
                        <a:pt x="2240" y="1119"/>
                      </a:lnTo>
                      <a:lnTo>
                        <a:pt x="2240" y="1129"/>
                      </a:lnTo>
                      <a:lnTo>
                        <a:pt x="2240" y="1141"/>
                      </a:lnTo>
                      <a:lnTo>
                        <a:pt x="2238" y="1154"/>
                      </a:lnTo>
                      <a:lnTo>
                        <a:pt x="2237" y="1168"/>
                      </a:lnTo>
                      <a:lnTo>
                        <a:pt x="2234" y="1180"/>
                      </a:lnTo>
                      <a:lnTo>
                        <a:pt x="2229" y="1189"/>
                      </a:lnTo>
                      <a:lnTo>
                        <a:pt x="2219" y="1200"/>
                      </a:lnTo>
                      <a:lnTo>
                        <a:pt x="2213" y="1210"/>
                      </a:lnTo>
                      <a:lnTo>
                        <a:pt x="2207" y="1222"/>
                      </a:lnTo>
                      <a:lnTo>
                        <a:pt x="2202" y="1235"/>
                      </a:lnTo>
                      <a:lnTo>
                        <a:pt x="2195" y="1246"/>
                      </a:lnTo>
                      <a:lnTo>
                        <a:pt x="2186" y="1253"/>
                      </a:lnTo>
                      <a:lnTo>
                        <a:pt x="2175" y="1259"/>
                      </a:lnTo>
                      <a:lnTo>
                        <a:pt x="2165" y="1266"/>
                      </a:lnTo>
                      <a:lnTo>
                        <a:pt x="2160" y="1274"/>
                      </a:lnTo>
                      <a:lnTo>
                        <a:pt x="2153" y="1284"/>
                      </a:lnTo>
                      <a:lnTo>
                        <a:pt x="2149" y="1293"/>
                      </a:lnTo>
                      <a:lnTo>
                        <a:pt x="2151" y="1303"/>
                      </a:lnTo>
                      <a:lnTo>
                        <a:pt x="2153" y="1316"/>
                      </a:lnTo>
                      <a:lnTo>
                        <a:pt x="2155" y="1328"/>
                      </a:lnTo>
                      <a:lnTo>
                        <a:pt x="2155" y="1339"/>
                      </a:lnTo>
                      <a:lnTo>
                        <a:pt x="2149" y="1346"/>
                      </a:lnTo>
                      <a:lnTo>
                        <a:pt x="2143" y="1354"/>
                      </a:lnTo>
                      <a:lnTo>
                        <a:pt x="2134" y="1360"/>
                      </a:lnTo>
                      <a:lnTo>
                        <a:pt x="2126" y="1366"/>
                      </a:lnTo>
                      <a:lnTo>
                        <a:pt x="2120" y="1370"/>
                      </a:lnTo>
                      <a:lnTo>
                        <a:pt x="2109" y="1373"/>
                      </a:lnTo>
                      <a:lnTo>
                        <a:pt x="2099" y="1377"/>
                      </a:lnTo>
                      <a:lnTo>
                        <a:pt x="2093" y="1382"/>
                      </a:lnTo>
                      <a:lnTo>
                        <a:pt x="2089" y="1391"/>
                      </a:lnTo>
                      <a:lnTo>
                        <a:pt x="2085" y="1405"/>
                      </a:lnTo>
                      <a:lnTo>
                        <a:pt x="2085" y="1418"/>
                      </a:lnTo>
                      <a:lnTo>
                        <a:pt x="2085" y="1429"/>
                      </a:lnTo>
                      <a:lnTo>
                        <a:pt x="2093" y="1440"/>
                      </a:lnTo>
                      <a:lnTo>
                        <a:pt x="2105" y="1449"/>
                      </a:lnTo>
                      <a:lnTo>
                        <a:pt x="2117" y="1460"/>
                      </a:lnTo>
                      <a:lnTo>
                        <a:pt x="2126" y="1470"/>
                      </a:lnTo>
                      <a:lnTo>
                        <a:pt x="2130" y="1480"/>
                      </a:lnTo>
                      <a:lnTo>
                        <a:pt x="2134" y="1495"/>
                      </a:lnTo>
                      <a:lnTo>
                        <a:pt x="2139" y="1506"/>
                      </a:lnTo>
                      <a:lnTo>
                        <a:pt x="2148" y="1518"/>
                      </a:lnTo>
                      <a:lnTo>
                        <a:pt x="2160" y="1532"/>
                      </a:lnTo>
                      <a:lnTo>
                        <a:pt x="2174" y="1544"/>
                      </a:lnTo>
                      <a:lnTo>
                        <a:pt x="2184" y="1554"/>
                      </a:lnTo>
                      <a:lnTo>
                        <a:pt x="2192" y="1563"/>
                      </a:lnTo>
                      <a:lnTo>
                        <a:pt x="2202" y="1573"/>
                      </a:lnTo>
                      <a:lnTo>
                        <a:pt x="2213" y="1584"/>
                      </a:lnTo>
                      <a:lnTo>
                        <a:pt x="2225" y="1593"/>
                      </a:lnTo>
                      <a:lnTo>
                        <a:pt x="2234" y="1599"/>
                      </a:lnTo>
                      <a:lnTo>
                        <a:pt x="2245" y="1600"/>
                      </a:lnTo>
                      <a:lnTo>
                        <a:pt x="2258" y="1600"/>
                      </a:lnTo>
                      <a:lnTo>
                        <a:pt x="2273" y="1598"/>
                      </a:lnTo>
                      <a:lnTo>
                        <a:pt x="2287" y="1595"/>
                      </a:lnTo>
                      <a:lnTo>
                        <a:pt x="2298" y="1592"/>
                      </a:lnTo>
                      <a:lnTo>
                        <a:pt x="2310" y="1589"/>
                      </a:lnTo>
                      <a:lnTo>
                        <a:pt x="2324" y="1584"/>
                      </a:lnTo>
                      <a:lnTo>
                        <a:pt x="2338" y="1577"/>
                      </a:lnTo>
                      <a:lnTo>
                        <a:pt x="2349" y="1571"/>
                      </a:lnTo>
                      <a:lnTo>
                        <a:pt x="2360" y="1561"/>
                      </a:lnTo>
                      <a:lnTo>
                        <a:pt x="2369" y="1549"/>
                      </a:lnTo>
                      <a:lnTo>
                        <a:pt x="2378" y="1538"/>
                      </a:lnTo>
                      <a:lnTo>
                        <a:pt x="2385" y="1530"/>
                      </a:lnTo>
                      <a:lnTo>
                        <a:pt x="2393" y="1518"/>
                      </a:lnTo>
                      <a:lnTo>
                        <a:pt x="2401" y="1507"/>
                      </a:lnTo>
                      <a:lnTo>
                        <a:pt x="2409" y="1501"/>
                      </a:lnTo>
                      <a:lnTo>
                        <a:pt x="2422" y="1494"/>
                      </a:lnTo>
                      <a:lnTo>
                        <a:pt x="2438" y="1487"/>
                      </a:lnTo>
                      <a:lnTo>
                        <a:pt x="2451" y="1483"/>
                      </a:lnTo>
                      <a:lnTo>
                        <a:pt x="2462" y="1480"/>
                      </a:lnTo>
                      <a:lnTo>
                        <a:pt x="2474" y="1479"/>
                      </a:lnTo>
                      <a:lnTo>
                        <a:pt x="2485" y="1479"/>
                      </a:lnTo>
                      <a:lnTo>
                        <a:pt x="2497" y="1479"/>
                      </a:lnTo>
                      <a:lnTo>
                        <a:pt x="2512" y="1479"/>
                      </a:lnTo>
                      <a:lnTo>
                        <a:pt x="2525" y="1479"/>
                      </a:lnTo>
                      <a:lnTo>
                        <a:pt x="2537" y="1479"/>
                      </a:lnTo>
                      <a:lnTo>
                        <a:pt x="2547" y="1476"/>
                      </a:lnTo>
                      <a:lnTo>
                        <a:pt x="2556" y="1474"/>
                      </a:lnTo>
                      <a:lnTo>
                        <a:pt x="2567" y="1470"/>
                      </a:lnTo>
                      <a:lnTo>
                        <a:pt x="2577" y="1468"/>
                      </a:lnTo>
                      <a:lnTo>
                        <a:pt x="2585" y="1470"/>
                      </a:lnTo>
                      <a:lnTo>
                        <a:pt x="2594" y="1474"/>
                      </a:lnTo>
                      <a:lnTo>
                        <a:pt x="2605" y="1476"/>
                      </a:lnTo>
                      <a:lnTo>
                        <a:pt x="2613" y="1479"/>
                      </a:lnTo>
                      <a:lnTo>
                        <a:pt x="2621" y="1478"/>
                      </a:lnTo>
                      <a:lnTo>
                        <a:pt x="2630" y="1476"/>
                      </a:lnTo>
                      <a:lnTo>
                        <a:pt x="2638" y="1474"/>
                      </a:lnTo>
                      <a:lnTo>
                        <a:pt x="2647" y="1466"/>
                      </a:lnTo>
                      <a:lnTo>
                        <a:pt x="2656" y="1456"/>
                      </a:lnTo>
                      <a:lnTo>
                        <a:pt x="2664" y="1444"/>
                      </a:lnTo>
                      <a:lnTo>
                        <a:pt x="2671" y="1436"/>
                      </a:lnTo>
                      <a:lnTo>
                        <a:pt x="2679" y="1422"/>
                      </a:lnTo>
                      <a:lnTo>
                        <a:pt x="2687" y="1408"/>
                      </a:lnTo>
                      <a:lnTo>
                        <a:pt x="2696" y="1391"/>
                      </a:lnTo>
                      <a:lnTo>
                        <a:pt x="2707" y="1382"/>
                      </a:lnTo>
                      <a:lnTo>
                        <a:pt x="2721" y="1377"/>
                      </a:lnTo>
                      <a:lnTo>
                        <a:pt x="2738" y="1373"/>
                      </a:lnTo>
                      <a:lnTo>
                        <a:pt x="2757" y="1371"/>
                      </a:lnTo>
                      <a:lnTo>
                        <a:pt x="2772" y="1370"/>
                      </a:lnTo>
                      <a:lnTo>
                        <a:pt x="2787" y="1369"/>
                      </a:lnTo>
                      <a:lnTo>
                        <a:pt x="2806" y="1367"/>
                      </a:lnTo>
                      <a:lnTo>
                        <a:pt x="2824" y="1367"/>
                      </a:lnTo>
                      <a:lnTo>
                        <a:pt x="2839" y="1370"/>
                      </a:lnTo>
                      <a:lnTo>
                        <a:pt x="2854" y="1375"/>
                      </a:lnTo>
                      <a:lnTo>
                        <a:pt x="2870" y="1383"/>
                      </a:lnTo>
                      <a:lnTo>
                        <a:pt x="2885" y="1393"/>
                      </a:lnTo>
                      <a:lnTo>
                        <a:pt x="2895" y="1404"/>
                      </a:lnTo>
                      <a:lnTo>
                        <a:pt x="2899" y="1414"/>
                      </a:lnTo>
                      <a:lnTo>
                        <a:pt x="2900" y="1428"/>
                      </a:lnTo>
                      <a:lnTo>
                        <a:pt x="2901" y="1443"/>
                      </a:lnTo>
                      <a:lnTo>
                        <a:pt x="2904" y="1453"/>
                      </a:lnTo>
                      <a:lnTo>
                        <a:pt x="2911" y="1463"/>
                      </a:lnTo>
                      <a:lnTo>
                        <a:pt x="2920" y="1474"/>
                      </a:lnTo>
                      <a:lnTo>
                        <a:pt x="2931" y="1483"/>
                      </a:lnTo>
                      <a:lnTo>
                        <a:pt x="2939" y="1490"/>
                      </a:lnTo>
                      <a:lnTo>
                        <a:pt x="2950" y="1496"/>
                      </a:lnTo>
                      <a:lnTo>
                        <a:pt x="2965" y="1502"/>
                      </a:lnTo>
                      <a:lnTo>
                        <a:pt x="2978" y="1507"/>
                      </a:lnTo>
                      <a:lnTo>
                        <a:pt x="2989" y="1513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9" name="Zeeland">
                <a:extLst>
                  <a:ext uri="{FF2B5EF4-FFF2-40B4-BE49-F238E27FC236}">
                    <a16:creationId xmlns:a16="http://schemas.microsoft.com/office/drawing/2014/main" id="{F4D3B98E-E224-9DA2-62F7-77CAF5F2F7F7}"/>
                  </a:ext>
                </a:extLst>
              </p:cNvPr>
              <p:cNvGrpSpPr/>
              <p:nvPr/>
            </p:nvGrpSpPr>
            <p:grpSpPr>
              <a:xfrm>
                <a:off x="3819938" y="4133477"/>
                <a:ext cx="1194432" cy="1114156"/>
                <a:chOff x="3819938" y="4133479"/>
                <a:chExt cx="1194432" cy="1114157"/>
              </a:xfrm>
              <a:grpFill/>
            </p:grpSpPr>
            <p:sp>
              <p:nvSpPr>
                <p:cNvPr id="148" name="Freeform 30">
                  <a:extLst>
                    <a:ext uri="{FF2B5EF4-FFF2-40B4-BE49-F238E27FC236}">
                      <a16:creationId xmlns:a16="http://schemas.microsoft.com/office/drawing/2014/main" id="{EEBA16B1-61FE-EA1D-7CAA-7B1E66483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9504" y="4133479"/>
                  <a:ext cx="41521" cy="27681"/>
                </a:xfrm>
                <a:custGeom>
                  <a:avLst/>
                  <a:gdLst>
                    <a:gd name="T0" fmla="*/ 87 w 89"/>
                    <a:gd name="T1" fmla="*/ 14 h 61"/>
                    <a:gd name="T2" fmla="*/ 89 w 89"/>
                    <a:gd name="T3" fmla="*/ 22 h 61"/>
                    <a:gd name="T4" fmla="*/ 89 w 89"/>
                    <a:gd name="T5" fmla="*/ 33 h 61"/>
                    <a:gd name="T6" fmla="*/ 86 w 89"/>
                    <a:gd name="T7" fmla="*/ 41 h 61"/>
                    <a:gd name="T8" fmla="*/ 83 w 89"/>
                    <a:gd name="T9" fmla="*/ 45 h 61"/>
                    <a:gd name="T10" fmla="*/ 81 w 89"/>
                    <a:gd name="T11" fmla="*/ 49 h 61"/>
                    <a:gd name="T12" fmla="*/ 76 w 89"/>
                    <a:gd name="T13" fmla="*/ 53 h 61"/>
                    <a:gd name="T14" fmla="*/ 71 w 89"/>
                    <a:gd name="T15" fmla="*/ 57 h 61"/>
                    <a:gd name="T16" fmla="*/ 67 w 89"/>
                    <a:gd name="T17" fmla="*/ 60 h 61"/>
                    <a:gd name="T18" fmla="*/ 58 w 89"/>
                    <a:gd name="T19" fmla="*/ 61 h 61"/>
                    <a:gd name="T20" fmla="*/ 45 w 89"/>
                    <a:gd name="T21" fmla="*/ 61 h 61"/>
                    <a:gd name="T22" fmla="*/ 35 w 89"/>
                    <a:gd name="T23" fmla="*/ 60 h 61"/>
                    <a:gd name="T24" fmla="*/ 27 w 89"/>
                    <a:gd name="T25" fmla="*/ 58 h 61"/>
                    <a:gd name="T26" fmla="*/ 17 w 89"/>
                    <a:gd name="T27" fmla="*/ 57 h 61"/>
                    <a:gd name="T28" fmla="*/ 9 w 89"/>
                    <a:gd name="T29" fmla="*/ 56 h 61"/>
                    <a:gd name="T30" fmla="*/ 2 w 89"/>
                    <a:gd name="T31" fmla="*/ 51 h 61"/>
                    <a:gd name="T32" fmla="*/ 0 w 89"/>
                    <a:gd name="T33" fmla="*/ 45 h 61"/>
                    <a:gd name="T34" fmla="*/ 0 w 89"/>
                    <a:gd name="T35" fmla="*/ 37 h 61"/>
                    <a:gd name="T36" fmla="*/ 0 w 89"/>
                    <a:gd name="T37" fmla="*/ 29 h 61"/>
                    <a:gd name="T38" fmla="*/ 2 w 89"/>
                    <a:gd name="T39" fmla="*/ 25 h 61"/>
                    <a:gd name="T40" fmla="*/ 5 w 89"/>
                    <a:gd name="T41" fmla="*/ 20 h 61"/>
                    <a:gd name="T42" fmla="*/ 9 w 89"/>
                    <a:gd name="T43" fmla="*/ 16 h 61"/>
                    <a:gd name="T44" fmla="*/ 13 w 89"/>
                    <a:gd name="T45" fmla="*/ 12 h 61"/>
                    <a:gd name="T46" fmla="*/ 16 w 89"/>
                    <a:gd name="T47" fmla="*/ 10 h 61"/>
                    <a:gd name="T48" fmla="*/ 23 w 89"/>
                    <a:gd name="T49" fmla="*/ 6 h 61"/>
                    <a:gd name="T50" fmla="*/ 32 w 89"/>
                    <a:gd name="T51" fmla="*/ 3 h 61"/>
                    <a:gd name="T52" fmla="*/ 39 w 89"/>
                    <a:gd name="T53" fmla="*/ 2 h 61"/>
                    <a:gd name="T54" fmla="*/ 48 w 89"/>
                    <a:gd name="T55" fmla="*/ 0 h 61"/>
                    <a:gd name="T56" fmla="*/ 59 w 89"/>
                    <a:gd name="T57" fmla="*/ 0 h 61"/>
                    <a:gd name="T58" fmla="*/ 68 w 89"/>
                    <a:gd name="T59" fmla="*/ 2 h 61"/>
                    <a:gd name="T60" fmla="*/ 72 w 89"/>
                    <a:gd name="T61" fmla="*/ 3 h 61"/>
                    <a:gd name="T62" fmla="*/ 76 w 89"/>
                    <a:gd name="T63" fmla="*/ 6 h 61"/>
                    <a:gd name="T64" fmla="*/ 82 w 89"/>
                    <a:gd name="T65" fmla="*/ 8 h 61"/>
                    <a:gd name="T66" fmla="*/ 85 w 89"/>
                    <a:gd name="T67" fmla="*/ 11 h 61"/>
                    <a:gd name="T68" fmla="*/ 87 w 89"/>
                    <a:gd name="T69" fmla="*/ 14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9" h="61">
                      <a:moveTo>
                        <a:pt x="87" y="14"/>
                      </a:moveTo>
                      <a:lnTo>
                        <a:pt x="89" y="22"/>
                      </a:lnTo>
                      <a:lnTo>
                        <a:pt x="89" y="33"/>
                      </a:lnTo>
                      <a:lnTo>
                        <a:pt x="86" y="41"/>
                      </a:lnTo>
                      <a:lnTo>
                        <a:pt x="83" y="45"/>
                      </a:lnTo>
                      <a:lnTo>
                        <a:pt x="81" y="49"/>
                      </a:lnTo>
                      <a:lnTo>
                        <a:pt x="76" y="53"/>
                      </a:lnTo>
                      <a:lnTo>
                        <a:pt x="71" y="57"/>
                      </a:lnTo>
                      <a:lnTo>
                        <a:pt x="67" y="60"/>
                      </a:lnTo>
                      <a:lnTo>
                        <a:pt x="58" y="61"/>
                      </a:lnTo>
                      <a:lnTo>
                        <a:pt x="45" y="61"/>
                      </a:lnTo>
                      <a:lnTo>
                        <a:pt x="35" y="60"/>
                      </a:lnTo>
                      <a:lnTo>
                        <a:pt x="27" y="58"/>
                      </a:lnTo>
                      <a:lnTo>
                        <a:pt x="17" y="57"/>
                      </a:lnTo>
                      <a:lnTo>
                        <a:pt x="9" y="56"/>
                      </a:lnTo>
                      <a:lnTo>
                        <a:pt x="2" y="51"/>
                      </a:lnTo>
                      <a:lnTo>
                        <a:pt x="0" y="45"/>
                      </a:lnTo>
                      <a:lnTo>
                        <a:pt x="0" y="37"/>
                      </a:lnTo>
                      <a:lnTo>
                        <a:pt x="0" y="29"/>
                      </a:lnTo>
                      <a:lnTo>
                        <a:pt x="2" y="25"/>
                      </a:lnTo>
                      <a:lnTo>
                        <a:pt x="5" y="20"/>
                      </a:lnTo>
                      <a:lnTo>
                        <a:pt x="9" y="16"/>
                      </a:lnTo>
                      <a:lnTo>
                        <a:pt x="13" y="12"/>
                      </a:lnTo>
                      <a:lnTo>
                        <a:pt x="16" y="10"/>
                      </a:lnTo>
                      <a:lnTo>
                        <a:pt x="23" y="6"/>
                      </a:lnTo>
                      <a:lnTo>
                        <a:pt x="32" y="3"/>
                      </a:lnTo>
                      <a:lnTo>
                        <a:pt x="39" y="2"/>
                      </a:lnTo>
                      <a:lnTo>
                        <a:pt x="48" y="0"/>
                      </a:lnTo>
                      <a:lnTo>
                        <a:pt x="59" y="0"/>
                      </a:lnTo>
                      <a:lnTo>
                        <a:pt x="68" y="2"/>
                      </a:lnTo>
                      <a:lnTo>
                        <a:pt x="72" y="3"/>
                      </a:lnTo>
                      <a:lnTo>
                        <a:pt x="76" y="6"/>
                      </a:lnTo>
                      <a:lnTo>
                        <a:pt x="82" y="8"/>
                      </a:lnTo>
                      <a:lnTo>
                        <a:pt x="85" y="11"/>
                      </a:lnTo>
                      <a:lnTo>
                        <a:pt x="87" y="14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49" name="Freeform 34">
                  <a:extLst>
                    <a:ext uri="{FF2B5EF4-FFF2-40B4-BE49-F238E27FC236}">
                      <a16:creationId xmlns:a16="http://schemas.microsoft.com/office/drawing/2014/main" id="{9BD43ABA-7121-D780-72C1-1F8370BDCA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3334" y="4202681"/>
                  <a:ext cx="101036" cy="51210"/>
                </a:xfrm>
                <a:custGeom>
                  <a:avLst/>
                  <a:gdLst>
                    <a:gd name="T0" fmla="*/ 213 w 219"/>
                    <a:gd name="T1" fmla="*/ 72 h 112"/>
                    <a:gd name="T2" fmla="*/ 217 w 219"/>
                    <a:gd name="T3" fmla="*/ 78 h 112"/>
                    <a:gd name="T4" fmla="*/ 219 w 219"/>
                    <a:gd name="T5" fmla="*/ 86 h 112"/>
                    <a:gd name="T6" fmla="*/ 217 w 219"/>
                    <a:gd name="T7" fmla="*/ 94 h 112"/>
                    <a:gd name="T8" fmla="*/ 212 w 219"/>
                    <a:gd name="T9" fmla="*/ 100 h 112"/>
                    <a:gd name="T10" fmla="*/ 202 w 219"/>
                    <a:gd name="T11" fmla="*/ 105 h 112"/>
                    <a:gd name="T12" fmla="*/ 192 w 219"/>
                    <a:gd name="T13" fmla="*/ 109 h 112"/>
                    <a:gd name="T14" fmla="*/ 182 w 219"/>
                    <a:gd name="T15" fmla="*/ 112 h 112"/>
                    <a:gd name="T16" fmla="*/ 174 w 219"/>
                    <a:gd name="T17" fmla="*/ 111 h 112"/>
                    <a:gd name="T18" fmla="*/ 165 w 219"/>
                    <a:gd name="T19" fmla="*/ 109 h 112"/>
                    <a:gd name="T20" fmla="*/ 155 w 219"/>
                    <a:gd name="T21" fmla="*/ 108 h 112"/>
                    <a:gd name="T22" fmla="*/ 146 w 219"/>
                    <a:gd name="T23" fmla="*/ 107 h 112"/>
                    <a:gd name="T24" fmla="*/ 142 w 219"/>
                    <a:gd name="T25" fmla="*/ 107 h 112"/>
                    <a:gd name="T26" fmla="*/ 136 w 219"/>
                    <a:gd name="T27" fmla="*/ 108 h 112"/>
                    <a:gd name="T28" fmla="*/ 131 w 219"/>
                    <a:gd name="T29" fmla="*/ 108 h 112"/>
                    <a:gd name="T30" fmla="*/ 126 w 219"/>
                    <a:gd name="T31" fmla="*/ 109 h 112"/>
                    <a:gd name="T32" fmla="*/ 121 w 219"/>
                    <a:gd name="T33" fmla="*/ 108 h 112"/>
                    <a:gd name="T34" fmla="*/ 116 w 219"/>
                    <a:gd name="T35" fmla="*/ 108 h 112"/>
                    <a:gd name="T36" fmla="*/ 112 w 219"/>
                    <a:gd name="T37" fmla="*/ 108 h 112"/>
                    <a:gd name="T38" fmla="*/ 107 w 219"/>
                    <a:gd name="T39" fmla="*/ 107 h 112"/>
                    <a:gd name="T40" fmla="*/ 93 w 219"/>
                    <a:gd name="T41" fmla="*/ 101 h 112"/>
                    <a:gd name="T42" fmla="*/ 77 w 219"/>
                    <a:gd name="T43" fmla="*/ 93 h 112"/>
                    <a:gd name="T44" fmla="*/ 62 w 219"/>
                    <a:gd name="T45" fmla="*/ 84 h 112"/>
                    <a:gd name="T46" fmla="*/ 49 w 219"/>
                    <a:gd name="T47" fmla="*/ 77 h 112"/>
                    <a:gd name="T48" fmla="*/ 41 w 219"/>
                    <a:gd name="T49" fmla="*/ 70 h 112"/>
                    <a:gd name="T50" fmla="*/ 31 w 219"/>
                    <a:gd name="T51" fmla="*/ 63 h 112"/>
                    <a:gd name="T52" fmla="*/ 22 w 219"/>
                    <a:gd name="T53" fmla="*/ 55 h 112"/>
                    <a:gd name="T54" fmla="*/ 15 w 219"/>
                    <a:gd name="T55" fmla="*/ 49 h 112"/>
                    <a:gd name="T56" fmla="*/ 10 w 219"/>
                    <a:gd name="T57" fmla="*/ 41 h 112"/>
                    <a:gd name="T58" fmla="*/ 4 w 219"/>
                    <a:gd name="T59" fmla="*/ 31 h 112"/>
                    <a:gd name="T60" fmla="*/ 0 w 219"/>
                    <a:gd name="T61" fmla="*/ 22 h 112"/>
                    <a:gd name="T62" fmla="*/ 0 w 219"/>
                    <a:gd name="T63" fmla="*/ 14 h 112"/>
                    <a:gd name="T64" fmla="*/ 2 w 219"/>
                    <a:gd name="T65" fmla="*/ 6 h 112"/>
                    <a:gd name="T66" fmla="*/ 6 w 219"/>
                    <a:gd name="T67" fmla="*/ 0 h 112"/>
                    <a:gd name="T68" fmla="*/ 12 w 219"/>
                    <a:gd name="T69" fmla="*/ 0 h 112"/>
                    <a:gd name="T70" fmla="*/ 20 w 219"/>
                    <a:gd name="T71" fmla="*/ 3 h 112"/>
                    <a:gd name="T72" fmla="*/ 28 w 219"/>
                    <a:gd name="T73" fmla="*/ 7 h 112"/>
                    <a:gd name="T74" fmla="*/ 34 w 219"/>
                    <a:gd name="T75" fmla="*/ 11 h 112"/>
                    <a:gd name="T76" fmla="*/ 45 w 219"/>
                    <a:gd name="T77" fmla="*/ 16 h 112"/>
                    <a:gd name="T78" fmla="*/ 57 w 219"/>
                    <a:gd name="T79" fmla="*/ 26 h 112"/>
                    <a:gd name="T80" fmla="*/ 69 w 219"/>
                    <a:gd name="T81" fmla="*/ 34 h 112"/>
                    <a:gd name="T82" fmla="*/ 80 w 219"/>
                    <a:gd name="T83" fmla="*/ 41 h 112"/>
                    <a:gd name="T84" fmla="*/ 92 w 219"/>
                    <a:gd name="T85" fmla="*/ 42 h 112"/>
                    <a:gd name="T86" fmla="*/ 105 w 219"/>
                    <a:gd name="T87" fmla="*/ 43 h 112"/>
                    <a:gd name="T88" fmla="*/ 120 w 219"/>
                    <a:gd name="T89" fmla="*/ 45 h 112"/>
                    <a:gd name="T90" fmla="*/ 131 w 219"/>
                    <a:gd name="T91" fmla="*/ 46 h 112"/>
                    <a:gd name="T92" fmla="*/ 142 w 219"/>
                    <a:gd name="T93" fmla="*/ 47 h 112"/>
                    <a:gd name="T94" fmla="*/ 154 w 219"/>
                    <a:gd name="T95" fmla="*/ 50 h 112"/>
                    <a:gd name="T96" fmla="*/ 165 w 219"/>
                    <a:gd name="T97" fmla="*/ 54 h 112"/>
                    <a:gd name="T98" fmla="*/ 177 w 219"/>
                    <a:gd name="T99" fmla="*/ 57 h 112"/>
                    <a:gd name="T100" fmla="*/ 190 w 219"/>
                    <a:gd name="T101" fmla="*/ 59 h 112"/>
                    <a:gd name="T102" fmla="*/ 205 w 219"/>
                    <a:gd name="T103" fmla="*/ 65 h 112"/>
                    <a:gd name="T104" fmla="*/ 213 w 219"/>
                    <a:gd name="T105" fmla="*/ 7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9" h="112">
                      <a:moveTo>
                        <a:pt x="213" y="72"/>
                      </a:moveTo>
                      <a:lnTo>
                        <a:pt x="217" y="78"/>
                      </a:lnTo>
                      <a:lnTo>
                        <a:pt x="219" y="86"/>
                      </a:lnTo>
                      <a:lnTo>
                        <a:pt x="217" y="94"/>
                      </a:lnTo>
                      <a:lnTo>
                        <a:pt x="212" y="100"/>
                      </a:lnTo>
                      <a:lnTo>
                        <a:pt x="202" y="105"/>
                      </a:lnTo>
                      <a:lnTo>
                        <a:pt x="192" y="109"/>
                      </a:lnTo>
                      <a:lnTo>
                        <a:pt x="182" y="112"/>
                      </a:lnTo>
                      <a:lnTo>
                        <a:pt x="174" y="111"/>
                      </a:lnTo>
                      <a:lnTo>
                        <a:pt x="165" y="109"/>
                      </a:lnTo>
                      <a:lnTo>
                        <a:pt x="155" y="108"/>
                      </a:lnTo>
                      <a:lnTo>
                        <a:pt x="146" y="107"/>
                      </a:lnTo>
                      <a:lnTo>
                        <a:pt x="142" y="107"/>
                      </a:lnTo>
                      <a:lnTo>
                        <a:pt x="136" y="108"/>
                      </a:lnTo>
                      <a:lnTo>
                        <a:pt x="131" y="108"/>
                      </a:lnTo>
                      <a:lnTo>
                        <a:pt x="126" y="109"/>
                      </a:lnTo>
                      <a:lnTo>
                        <a:pt x="121" y="108"/>
                      </a:lnTo>
                      <a:lnTo>
                        <a:pt x="116" y="108"/>
                      </a:lnTo>
                      <a:lnTo>
                        <a:pt x="112" y="108"/>
                      </a:lnTo>
                      <a:lnTo>
                        <a:pt x="107" y="107"/>
                      </a:lnTo>
                      <a:lnTo>
                        <a:pt x="93" y="101"/>
                      </a:lnTo>
                      <a:lnTo>
                        <a:pt x="77" y="93"/>
                      </a:lnTo>
                      <a:lnTo>
                        <a:pt x="62" y="84"/>
                      </a:lnTo>
                      <a:lnTo>
                        <a:pt x="49" y="77"/>
                      </a:lnTo>
                      <a:lnTo>
                        <a:pt x="41" y="70"/>
                      </a:lnTo>
                      <a:lnTo>
                        <a:pt x="31" y="63"/>
                      </a:lnTo>
                      <a:lnTo>
                        <a:pt x="22" y="55"/>
                      </a:lnTo>
                      <a:lnTo>
                        <a:pt x="15" y="49"/>
                      </a:lnTo>
                      <a:lnTo>
                        <a:pt x="10" y="41"/>
                      </a:lnTo>
                      <a:lnTo>
                        <a:pt x="4" y="31"/>
                      </a:lnTo>
                      <a:lnTo>
                        <a:pt x="0" y="22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20" y="3"/>
                      </a:lnTo>
                      <a:lnTo>
                        <a:pt x="28" y="7"/>
                      </a:lnTo>
                      <a:lnTo>
                        <a:pt x="34" y="11"/>
                      </a:lnTo>
                      <a:lnTo>
                        <a:pt x="45" y="16"/>
                      </a:lnTo>
                      <a:lnTo>
                        <a:pt x="57" y="26"/>
                      </a:lnTo>
                      <a:lnTo>
                        <a:pt x="69" y="34"/>
                      </a:lnTo>
                      <a:lnTo>
                        <a:pt x="80" y="41"/>
                      </a:lnTo>
                      <a:lnTo>
                        <a:pt x="92" y="42"/>
                      </a:lnTo>
                      <a:lnTo>
                        <a:pt x="105" y="43"/>
                      </a:lnTo>
                      <a:lnTo>
                        <a:pt x="120" y="45"/>
                      </a:lnTo>
                      <a:lnTo>
                        <a:pt x="131" y="46"/>
                      </a:lnTo>
                      <a:lnTo>
                        <a:pt x="142" y="47"/>
                      </a:lnTo>
                      <a:lnTo>
                        <a:pt x="154" y="50"/>
                      </a:lnTo>
                      <a:lnTo>
                        <a:pt x="165" y="54"/>
                      </a:lnTo>
                      <a:lnTo>
                        <a:pt x="177" y="57"/>
                      </a:lnTo>
                      <a:lnTo>
                        <a:pt x="190" y="59"/>
                      </a:lnTo>
                      <a:lnTo>
                        <a:pt x="205" y="65"/>
                      </a:lnTo>
                      <a:lnTo>
                        <a:pt x="213" y="72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50" name="Freeform 37">
                  <a:extLst>
                    <a:ext uri="{FF2B5EF4-FFF2-40B4-BE49-F238E27FC236}">
                      <a16:creationId xmlns:a16="http://schemas.microsoft.com/office/drawing/2014/main" id="{CF4B6582-A0D5-A868-6269-CE524F04D2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1860" y="4166696"/>
                  <a:ext cx="60898" cy="33217"/>
                </a:xfrm>
                <a:custGeom>
                  <a:avLst/>
                  <a:gdLst>
                    <a:gd name="T0" fmla="*/ 118 w 132"/>
                    <a:gd name="T1" fmla="*/ 12 h 71"/>
                    <a:gd name="T2" fmla="*/ 125 w 132"/>
                    <a:gd name="T3" fmla="*/ 20 h 71"/>
                    <a:gd name="T4" fmla="*/ 129 w 132"/>
                    <a:gd name="T5" fmla="*/ 32 h 71"/>
                    <a:gd name="T6" fmla="*/ 132 w 132"/>
                    <a:gd name="T7" fmla="*/ 43 h 71"/>
                    <a:gd name="T8" fmla="*/ 130 w 132"/>
                    <a:gd name="T9" fmla="*/ 47 h 71"/>
                    <a:gd name="T10" fmla="*/ 129 w 132"/>
                    <a:gd name="T11" fmla="*/ 51 h 71"/>
                    <a:gd name="T12" fmla="*/ 128 w 132"/>
                    <a:gd name="T13" fmla="*/ 57 h 71"/>
                    <a:gd name="T14" fmla="*/ 125 w 132"/>
                    <a:gd name="T15" fmla="*/ 61 h 71"/>
                    <a:gd name="T16" fmla="*/ 122 w 132"/>
                    <a:gd name="T17" fmla="*/ 63 h 71"/>
                    <a:gd name="T18" fmla="*/ 114 w 132"/>
                    <a:gd name="T19" fmla="*/ 67 h 71"/>
                    <a:gd name="T20" fmla="*/ 105 w 132"/>
                    <a:gd name="T21" fmla="*/ 71 h 71"/>
                    <a:gd name="T22" fmla="*/ 95 w 132"/>
                    <a:gd name="T23" fmla="*/ 71 h 71"/>
                    <a:gd name="T24" fmla="*/ 87 w 132"/>
                    <a:gd name="T25" fmla="*/ 69 h 71"/>
                    <a:gd name="T26" fmla="*/ 78 w 132"/>
                    <a:gd name="T27" fmla="*/ 63 h 71"/>
                    <a:gd name="T28" fmla="*/ 70 w 132"/>
                    <a:gd name="T29" fmla="*/ 57 h 71"/>
                    <a:gd name="T30" fmla="*/ 64 w 132"/>
                    <a:gd name="T31" fmla="*/ 50 h 71"/>
                    <a:gd name="T32" fmla="*/ 64 w 132"/>
                    <a:gd name="T33" fmla="*/ 49 h 71"/>
                    <a:gd name="T34" fmla="*/ 64 w 132"/>
                    <a:gd name="T35" fmla="*/ 46 h 71"/>
                    <a:gd name="T36" fmla="*/ 66 w 132"/>
                    <a:gd name="T37" fmla="*/ 43 h 71"/>
                    <a:gd name="T38" fmla="*/ 66 w 132"/>
                    <a:gd name="T39" fmla="*/ 40 h 71"/>
                    <a:gd name="T40" fmla="*/ 67 w 132"/>
                    <a:gd name="T41" fmla="*/ 38 h 71"/>
                    <a:gd name="T42" fmla="*/ 66 w 132"/>
                    <a:gd name="T43" fmla="*/ 36 h 71"/>
                    <a:gd name="T44" fmla="*/ 60 w 132"/>
                    <a:gd name="T45" fmla="*/ 34 h 71"/>
                    <a:gd name="T46" fmla="*/ 54 w 132"/>
                    <a:gd name="T47" fmla="*/ 34 h 71"/>
                    <a:gd name="T48" fmla="*/ 45 w 132"/>
                    <a:gd name="T49" fmla="*/ 34 h 71"/>
                    <a:gd name="T50" fmla="*/ 39 w 132"/>
                    <a:gd name="T51" fmla="*/ 36 h 71"/>
                    <a:gd name="T52" fmla="*/ 37 w 132"/>
                    <a:gd name="T53" fmla="*/ 38 h 71"/>
                    <a:gd name="T54" fmla="*/ 35 w 132"/>
                    <a:gd name="T55" fmla="*/ 42 h 71"/>
                    <a:gd name="T56" fmla="*/ 33 w 132"/>
                    <a:gd name="T57" fmla="*/ 44 h 71"/>
                    <a:gd name="T58" fmla="*/ 32 w 132"/>
                    <a:gd name="T59" fmla="*/ 49 h 71"/>
                    <a:gd name="T60" fmla="*/ 29 w 132"/>
                    <a:gd name="T61" fmla="*/ 51 h 71"/>
                    <a:gd name="T62" fmla="*/ 24 w 132"/>
                    <a:gd name="T63" fmla="*/ 55 h 71"/>
                    <a:gd name="T64" fmla="*/ 16 w 132"/>
                    <a:gd name="T65" fmla="*/ 61 h 71"/>
                    <a:gd name="T66" fmla="*/ 8 w 132"/>
                    <a:gd name="T67" fmla="*/ 62 h 71"/>
                    <a:gd name="T68" fmla="*/ 6 w 132"/>
                    <a:gd name="T69" fmla="*/ 59 h 71"/>
                    <a:gd name="T70" fmla="*/ 4 w 132"/>
                    <a:gd name="T71" fmla="*/ 57 h 71"/>
                    <a:gd name="T72" fmla="*/ 1 w 132"/>
                    <a:gd name="T73" fmla="*/ 53 h 71"/>
                    <a:gd name="T74" fmla="*/ 0 w 132"/>
                    <a:gd name="T75" fmla="*/ 49 h 71"/>
                    <a:gd name="T76" fmla="*/ 0 w 132"/>
                    <a:gd name="T77" fmla="*/ 46 h 71"/>
                    <a:gd name="T78" fmla="*/ 1 w 132"/>
                    <a:gd name="T79" fmla="*/ 38 h 71"/>
                    <a:gd name="T80" fmla="*/ 5 w 132"/>
                    <a:gd name="T81" fmla="*/ 31 h 71"/>
                    <a:gd name="T82" fmla="*/ 10 w 132"/>
                    <a:gd name="T83" fmla="*/ 23 h 71"/>
                    <a:gd name="T84" fmla="*/ 16 w 132"/>
                    <a:gd name="T85" fmla="*/ 18 h 71"/>
                    <a:gd name="T86" fmla="*/ 25 w 132"/>
                    <a:gd name="T87" fmla="*/ 11 h 71"/>
                    <a:gd name="T88" fmla="*/ 37 w 132"/>
                    <a:gd name="T89" fmla="*/ 5 h 71"/>
                    <a:gd name="T90" fmla="*/ 48 w 132"/>
                    <a:gd name="T91" fmla="*/ 3 h 71"/>
                    <a:gd name="T92" fmla="*/ 64 w 132"/>
                    <a:gd name="T93" fmla="*/ 0 h 71"/>
                    <a:gd name="T94" fmla="*/ 82 w 132"/>
                    <a:gd name="T95" fmla="*/ 0 h 71"/>
                    <a:gd name="T96" fmla="*/ 97 w 132"/>
                    <a:gd name="T97" fmla="*/ 3 h 71"/>
                    <a:gd name="T98" fmla="*/ 105 w 132"/>
                    <a:gd name="T99" fmla="*/ 4 h 71"/>
                    <a:gd name="T100" fmla="*/ 113 w 132"/>
                    <a:gd name="T101" fmla="*/ 8 h 71"/>
                    <a:gd name="T102" fmla="*/ 118 w 132"/>
                    <a:gd name="T103" fmla="*/ 1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32" h="71">
                      <a:moveTo>
                        <a:pt x="118" y="12"/>
                      </a:moveTo>
                      <a:lnTo>
                        <a:pt x="125" y="20"/>
                      </a:lnTo>
                      <a:lnTo>
                        <a:pt x="129" y="32"/>
                      </a:lnTo>
                      <a:lnTo>
                        <a:pt x="132" y="43"/>
                      </a:lnTo>
                      <a:lnTo>
                        <a:pt x="130" y="47"/>
                      </a:lnTo>
                      <a:lnTo>
                        <a:pt x="129" y="51"/>
                      </a:lnTo>
                      <a:lnTo>
                        <a:pt x="128" y="57"/>
                      </a:lnTo>
                      <a:lnTo>
                        <a:pt x="125" y="61"/>
                      </a:lnTo>
                      <a:lnTo>
                        <a:pt x="122" y="63"/>
                      </a:lnTo>
                      <a:lnTo>
                        <a:pt x="114" y="67"/>
                      </a:lnTo>
                      <a:lnTo>
                        <a:pt x="105" y="71"/>
                      </a:lnTo>
                      <a:lnTo>
                        <a:pt x="95" y="71"/>
                      </a:lnTo>
                      <a:lnTo>
                        <a:pt x="87" y="69"/>
                      </a:lnTo>
                      <a:lnTo>
                        <a:pt x="78" y="63"/>
                      </a:lnTo>
                      <a:lnTo>
                        <a:pt x="70" y="57"/>
                      </a:lnTo>
                      <a:lnTo>
                        <a:pt x="64" y="50"/>
                      </a:lnTo>
                      <a:lnTo>
                        <a:pt x="64" y="49"/>
                      </a:lnTo>
                      <a:lnTo>
                        <a:pt x="64" y="46"/>
                      </a:lnTo>
                      <a:lnTo>
                        <a:pt x="66" y="43"/>
                      </a:lnTo>
                      <a:lnTo>
                        <a:pt x="66" y="40"/>
                      </a:lnTo>
                      <a:lnTo>
                        <a:pt x="67" y="38"/>
                      </a:lnTo>
                      <a:lnTo>
                        <a:pt x="66" y="36"/>
                      </a:lnTo>
                      <a:lnTo>
                        <a:pt x="60" y="34"/>
                      </a:lnTo>
                      <a:lnTo>
                        <a:pt x="54" y="34"/>
                      </a:lnTo>
                      <a:lnTo>
                        <a:pt x="45" y="34"/>
                      </a:lnTo>
                      <a:lnTo>
                        <a:pt x="39" y="36"/>
                      </a:lnTo>
                      <a:lnTo>
                        <a:pt x="37" y="38"/>
                      </a:lnTo>
                      <a:lnTo>
                        <a:pt x="35" y="42"/>
                      </a:lnTo>
                      <a:lnTo>
                        <a:pt x="33" y="44"/>
                      </a:lnTo>
                      <a:lnTo>
                        <a:pt x="32" y="49"/>
                      </a:lnTo>
                      <a:lnTo>
                        <a:pt x="29" y="51"/>
                      </a:lnTo>
                      <a:lnTo>
                        <a:pt x="24" y="55"/>
                      </a:lnTo>
                      <a:lnTo>
                        <a:pt x="16" y="61"/>
                      </a:lnTo>
                      <a:lnTo>
                        <a:pt x="8" y="62"/>
                      </a:lnTo>
                      <a:lnTo>
                        <a:pt x="6" y="59"/>
                      </a:lnTo>
                      <a:lnTo>
                        <a:pt x="4" y="57"/>
                      </a:lnTo>
                      <a:lnTo>
                        <a:pt x="1" y="53"/>
                      </a:lnTo>
                      <a:lnTo>
                        <a:pt x="0" y="49"/>
                      </a:lnTo>
                      <a:lnTo>
                        <a:pt x="0" y="46"/>
                      </a:lnTo>
                      <a:lnTo>
                        <a:pt x="1" y="38"/>
                      </a:lnTo>
                      <a:lnTo>
                        <a:pt x="5" y="31"/>
                      </a:lnTo>
                      <a:lnTo>
                        <a:pt x="10" y="23"/>
                      </a:lnTo>
                      <a:lnTo>
                        <a:pt x="16" y="18"/>
                      </a:lnTo>
                      <a:lnTo>
                        <a:pt x="25" y="11"/>
                      </a:lnTo>
                      <a:lnTo>
                        <a:pt x="37" y="5"/>
                      </a:lnTo>
                      <a:lnTo>
                        <a:pt x="48" y="3"/>
                      </a:lnTo>
                      <a:lnTo>
                        <a:pt x="64" y="0"/>
                      </a:lnTo>
                      <a:lnTo>
                        <a:pt x="82" y="0"/>
                      </a:lnTo>
                      <a:lnTo>
                        <a:pt x="97" y="3"/>
                      </a:lnTo>
                      <a:lnTo>
                        <a:pt x="105" y="4"/>
                      </a:lnTo>
                      <a:lnTo>
                        <a:pt x="113" y="8"/>
                      </a:lnTo>
                      <a:lnTo>
                        <a:pt x="118" y="12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Freeform 41">
                  <a:extLst>
                    <a:ext uri="{FF2B5EF4-FFF2-40B4-BE49-F238E27FC236}">
                      <a16:creationId xmlns:a16="http://schemas.microsoft.com/office/drawing/2014/main" id="{730CC923-F28C-3AD7-C294-D32D0A6565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0413" y="4421360"/>
                  <a:ext cx="51210" cy="31833"/>
                </a:xfrm>
                <a:custGeom>
                  <a:avLst/>
                  <a:gdLst>
                    <a:gd name="T0" fmla="*/ 111 w 111"/>
                    <a:gd name="T1" fmla="*/ 21 h 69"/>
                    <a:gd name="T2" fmla="*/ 109 w 111"/>
                    <a:gd name="T3" fmla="*/ 27 h 69"/>
                    <a:gd name="T4" fmla="*/ 107 w 111"/>
                    <a:gd name="T5" fmla="*/ 34 h 69"/>
                    <a:gd name="T6" fmla="*/ 103 w 111"/>
                    <a:gd name="T7" fmla="*/ 42 h 69"/>
                    <a:gd name="T8" fmla="*/ 103 w 111"/>
                    <a:gd name="T9" fmla="*/ 43 h 69"/>
                    <a:gd name="T10" fmla="*/ 103 w 111"/>
                    <a:gd name="T11" fmla="*/ 48 h 69"/>
                    <a:gd name="T12" fmla="*/ 103 w 111"/>
                    <a:gd name="T13" fmla="*/ 50 h 69"/>
                    <a:gd name="T14" fmla="*/ 103 w 111"/>
                    <a:gd name="T15" fmla="*/ 53 h 69"/>
                    <a:gd name="T16" fmla="*/ 101 w 111"/>
                    <a:gd name="T17" fmla="*/ 56 h 69"/>
                    <a:gd name="T18" fmla="*/ 100 w 111"/>
                    <a:gd name="T19" fmla="*/ 58 h 69"/>
                    <a:gd name="T20" fmla="*/ 96 w 111"/>
                    <a:gd name="T21" fmla="*/ 61 h 69"/>
                    <a:gd name="T22" fmla="*/ 92 w 111"/>
                    <a:gd name="T23" fmla="*/ 64 h 69"/>
                    <a:gd name="T24" fmla="*/ 88 w 111"/>
                    <a:gd name="T25" fmla="*/ 66 h 69"/>
                    <a:gd name="T26" fmla="*/ 84 w 111"/>
                    <a:gd name="T27" fmla="*/ 68 h 69"/>
                    <a:gd name="T28" fmla="*/ 76 w 111"/>
                    <a:gd name="T29" fmla="*/ 69 h 69"/>
                    <a:gd name="T30" fmla="*/ 65 w 111"/>
                    <a:gd name="T31" fmla="*/ 69 h 69"/>
                    <a:gd name="T32" fmla="*/ 55 w 111"/>
                    <a:gd name="T33" fmla="*/ 68 h 69"/>
                    <a:gd name="T34" fmla="*/ 51 w 111"/>
                    <a:gd name="T35" fmla="*/ 65 h 69"/>
                    <a:gd name="T36" fmla="*/ 47 w 111"/>
                    <a:gd name="T37" fmla="*/ 62 h 69"/>
                    <a:gd name="T38" fmla="*/ 43 w 111"/>
                    <a:gd name="T39" fmla="*/ 60 h 69"/>
                    <a:gd name="T40" fmla="*/ 39 w 111"/>
                    <a:gd name="T41" fmla="*/ 57 h 69"/>
                    <a:gd name="T42" fmla="*/ 35 w 111"/>
                    <a:gd name="T43" fmla="*/ 56 h 69"/>
                    <a:gd name="T44" fmla="*/ 29 w 111"/>
                    <a:gd name="T45" fmla="*/ 54 h 69"/>
                    <a:gd name="T46" fmla="*/ 22 w 111"/>
                    <a:gd name="T47" fmla="*/ 54 h 69"/>
                    <a:gd name="T48" fmla="*/ 14 w 111"/>
                    <a:gd name="T49" fmla="*/ 53 h 69"/>
                    <a:gd name="T50" fmla="*/ 8 w 111"/>
                    <a:gd name="T51" fmla="*/ 52 h 69"/>
                    <a:gd name="T52" fmla="*/ 6 w 111"/>
                    <a:gd name="T53" fmla="*/ 49 h 69"/>
                    <a:gd name="T54" fmla="*/ 3 w 111"/>
                    <a:gd name="T55" fmla="*/ 45 h 69"/>
                    <a:gd name="T56" fmla="*/ 2 w 111"/>
                    <a:gd name="T57" fmla="*/ 39 h 69"/>
                    <a:gd name="T58" fmla="*/ 0 w 111"/>
                    <a:gd name="T59" fmla="*/ 35 h 69"/>
                    <a:gd name="T60" fmla="*/ 0 w 111"/>
                    <a:gd name="T61" fmla="*/ 31 h 69"/>
                    <a:gd name="T62" fmla="*/ 2 w 111"/>
                    <a:gd name="T63" fmla="*/ 29 h 69"/>
                    <a:gd name="T64" fmla="*/ 3 w 111"/>
                    <a:gd name="T65" fmla="*/ 25 h 69"/>
                    <a:gd name="T66" fmla="*/ 4 w 111"/>
                    <a:gd name="T67" fmla="*/ 21 h 69"/>
                    <a:gd name="T68" fmla="*/ 7 w 111"/>
                    <a:gd name="T69" fmla="*/ 18 h 69"/>
                    <a:gd name="T70" fmla="*/ 10 w 111"/>
                    <a:gd name="T71" fmla="*/ 17 h 69"/>
                    <a:gd name="T72" fmla="*/ 16 w 111"/>
                    <a:gd name="T73" fmla="*/ 12 h 69"/>
                    <a:gd name="T74" fmla="*/ 24 w 111"/>
                    <a:gd name="T75" fmla="*/ 11 h 69"/>
                    <a:gd name="T76" fmla="*/ 31 w 111"/>
                    <a:gd name="T77" fmla="*/ 10 h 69"/>
                    <a:gd name="T78" fmla="*/ 34 w 111"/>
                    <a:gd name="T79" fmla="*/ 8 h 69"/>
                    <a:gd name="T80" fmla="*/ 37 w 111"/>
                    <a:gd name="T81" fmla="*/ 6 h 69"/>
                    <a:gd name="T82" fmla="*/ 41 w 111"/>
                    <a:gd name="T83" fmla="*/ 4 h 69"/>
                    <a:gd name="T84" fmla="*/ 42 w 111"/>
                    <a:gd name="T85" fmla="*/ 4 h 69"/>
                    <a:gd name="T86" fmla="*/ 47 w 111"/>
                    <a:gd name="T87" fmla="*/ 3 h 69"/>
                    <a:gd name="T88" fmla="*/ 53 w 111"/>
                    <a:gd name="T89" fmla="*/ 2 h 69"/>
                    <a:gd name="T90" fmla="*/ 58 w 111"/>
                    <a:gd name="T91" fmla="*/ 0 h 69"/>
                    <a:gd name="T92" fmla="*/ 64 w 111"/>
                    <a:gd name="T93" fmla="*/ 0 h 69"/>
                    <a:gd name="T94" fmla="*/ 68 w 111"/>
                    <a:gd name="T95" fmla="*/ 0 h 69"/>
                    <a:gd name="T96" fmla="*/ 73 w 111"/>
                    <a:gd name="T97" fmla="*/ 2 h 69"/>
                    <a:gd name="T98" fmla="*/ 77 w 111"/>
                    <a:gd name="T99" fmla="*/ 3 h 69"/>
                    <a:gd name="T100" fmla="*/ 81 w 111"/>
                    <a:gd name="T101" fmla="*/ 4 h 69"/>
                    <a:gd name="T102" fmla="*/ 85 w 111"/>
                    <a:gd name="T103" fmla="*/ 4 h 69"/>
                    <a:gd name="T104" fmla="*/ 89 w 111"/>
                    <a:gd name="T105" fmla="*/ 3 h 69"/>
                    <a:gd name="T106" fmla="*/ 93 w 111"/>
                    <a:gd name="T107" fmla="*/ 3 h 69"/>
                    <a:gd name="T108" fmla="*/ 97 w 111"/>
                    <a:gd name="T109" fmla="*/ 3 h 69"/>
                    <a:gd name="T110" fmla="*/ 100 w 111"/>
                    <a:gd name="T111" fmla="*/ 4 h 69"/>
                    <a:gd name="T112" fmla="*/ 103 w 111"/>
                    <a:gd name="T113" fmla="*/ 6 h 69"/>
                    <a:gd name="T114" fmla="*/ 105 w 111"/>
                    <a:gd name="T115" fmla="*/ 10 h 69"/>
                    <a:gd name="T116" fmla="*/ 108 w 111"/>
                    <a:gd name="T117" fmla="*/ 12 h 69"/>
                    <a:gd name="T118" fmla="*/ 111 w 111"/>
                    <a:gd name="T119" fmla="*/ 17 h 69"/>
                    <a:gd name="T120" fmla="*/ 111 w 111"/>
                    <a:gd name="T121" fmla="*/ 21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11" h="69">
                      <a:moveTo>
                        <a:pt x="111" y="21"/>
                      </a:moveTo>
                      <a:lnTo>
                        <a:pt x="109" y="27"/>
                      </a:lnTo>
                      <a:lnTo>
                        <a:pt x="107" y="34"/>
                      </a:lnTo>
                      <a:lnTo>
                        <a:pt x="103" y="42"/>
                      </a:lnTo>
                      <a:lnTo>
                        <a:pt x="103" y="43"/>
                      </a:lnTo>
                      <a:lnTo>
                        <a:pt x="103" y="48"/>
                      </a:lnTo>
                      <a:lnTo>
                        <a:pt x="103" y="50"/>
                      </a:lnTo>
                      <a:lnTo>
                        <a:pt x="103" y="53"/>
                      </a:lnTo>
                      <a:lnTo>
                        <a:pt x="101" y="56"/>
                      </a:lnTo>
                      <a:lnTo>
                        <a:pt x="100" y="58"/>
                      </a:lnTo>
                      <a:lnTo>
                        <a:pt x="96" y="61"/>
                      </a:lnTo>
                      <a:lnTo>
                        <a:pt x="92" y="64"/>
                      </a:lnTo>
                      <a:lnTo>
                        <a:pt x="88" y="66"/>
                      </a:lnTo>
                      <a:lnTo>
                        <a:pt x="84" y="68"/>
                      </a:lnTo>
                      <a:lnTo>
                        <a:pt x="76" y="69"/>
                      </a:lnTo>
                      <a:lnTo>
                        <a:pt x="65" y="69"/>
                      </a:lnTo>
                      <a:lnTo>
                        <a:pt x="55" y="68"/>
                      </a:lnTo>
                      <a:lnTo>
                        <a:pt x="51" y="65"/>
                      </a:lnTo>
                      <a:lnTo>
                        <a:pt x="47" y="62"/>
                      </a:lnTo>
                      <a:lnTo>
                        <a:pt x="43" y="60"/>
                      </a:lnTo>
                      <a:lnTo>
                        <a:pt x="39" y="57"/>
                      </a:lnTo>
                      <a:lnTo>
                        <a:pt x="35" y="56"/>
                      </a:lnTo>
                      <a:lnTo>
                        <a:pt x="29" y="54"/>
                      </a:lnTo>
                      <a:lnTo>
                        <a:pt x="22" y="54"/>
                      </a:lnTo>
                      <a:lnTo>
                        <a:pt x="14" y="53"/>
                      </a:lnTo>
                      <a:lnTo>
                        <a:pt x="8" y="52"/>
                      </a:lnTo>
                      <a:lnTo>
                        <a:pt x="6" y="49"/>
                      </a:lnTo>
                      <a:lnTo>
                        <a:pt x="3" y="45"/>
                      </a:lnTo>
                      <a:lnTo>
                        <a:pt x="2" y="39"/>
                      </a:lnTo>
                      <a:lnTo>
                        <a:pt x="0" y="35"/>
                      </a:lnTo>
                      <a:lnTo>
                        <a:pt x="0" y="31"/>
                      </a:lnTo>
                      <a:lnTo>
                        <a:pt x="2" y="29"/>
                      </a:lnTo>
                      <a:lnTo>
                        <a:pt x="3" y="25"/>
                      </a:lnTo>
                      <a:lnTo>
                        <a:pt x="4" y="21"/>
                      </a:lnTo>
                      <a:lnTo>
                        <a:pt x="7" y="18"/>
                      </a:lnTo>
                      <a:lnTo>
                        <a:pt x="10" y="17"/>
                      </a:lnTo>
                      <a:lnTo>
                        <a:pt x="16" y="12"/>
                      </a:lnTo>
                      <a:lnTo>
                        <a:pt x="24" y="11"/>
                      </a:lnTo>
                      <a:lnTo>
                        <a:pt x="31" y="10"/>
                      </a:lnTo>
                      <a:lnTo>
                        <a:pt x="34" y="8"/>
                      </a:lnTo>
                      <a:lnTo>
                        <a:pt x="37" y="6"/>
                      </a:lnTo>
                      <a:lnTo>
                        <a:pt x="41" y="4"/>
                      </a:lnTo>
                      <a:lnTo>
                        <a:pt x="42" y="4"/>
                      </a:lnTo>
                      <a:lnTo>
                        <a:pt x="47" y="3"/>
                      </a:lnTo>
                      <a:lnTo>
                        <a:pt x="53" y="2"/>
                      </a:lnTo>
                      <a:lnTo>
                        <a:pt x="58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3" y="2"/>
                      </a:lnTo>
                      <a:lnTo>
                        <a:pt x="77" y="3"/>
                      </a:lnTo>
                      <a:lnTo>
                        <a:pt x="81" y="4"/>
                      </a:lnTo>
                      <a:lnTo>
                        <a:pt x="85" y="4"/>
                      </a:lnTo>
                      <a:lnTo>
                        <a:pt x="89" y="3"/>
                      </a:lnTo>
                      <a:lnTo>
                        <a:pt x="93" y="3"/>
                      </a:lnTo>
                      <a:lnTo>
                        <a:pt x="97" y="3"/>
                      </a:lnTo>
                      <a:lnTo>
                        <a:pt x="100" y="4"/>
                      </a:lnTo>
                      <a:lnTo>
                        <a:pt x="103" y="6"/>
                      </a:lnTo>
                      <a:lnTo>
                        <a:pt x="105" y="10"/>
                      </a:lnTo>
                      <a:lnTo>
                        <a:pt x="108" y="12"/>
                      </a:lnTo>
                      <a:lnTo>
                        <a:pt x="111" y="17"/>
                      </a:lnTo>
                      <a:lnTo>
                        <a:pt x="111" y="21"/>
                      </a:lnTo>
                      <a:close/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grpSp>
              <p:nvGrpSpPr>
                <p:cNvPr id="152" name="Zeeland">
                  <a:extLst>
                    <a:ext uri="{FF2B5EF4-FFF2-40B4-BE49-F238E27FC236}">
                      <a16:creationId xmlns:a16="http://schemas.microsoft.com/office/drawing/2014/main" id="{8B7748ED-991F-CB4D-26FF-281F1031C744}"/>
                    </a:ext>
                  </a:extLst>
                </p:cNvPr>
                <p:cNvGrpSpPr/>
                <p:nvPr/>
              </p:nvGrpSpPr>
              <p:grpSpPr>
                <a:xfrm>
                  <a:off x="3819938" y="4209602"/>
                  <a:ext cx="1092012" cy="1038034"/>
                  <a:chOff x="3819938" y="4209602"/>
                  <a:chExt cx="1092012" cy="1038034"/>
                </a:xfrm>
                <a:grpFill/>
              </p:grpSpPr>
              <p:sp>
                <p:nvSpPr>
                  <p:cNvPr id="153" name="Freeform 39">
                    <a:extLst>
                      <a:ext uri="{FF2B5EF4-FFF2-40B4-BE49-F238E27FC236}">
                        <a16:creationId xmlns:a16="http://schemas.microsoft.com/office/drawing/2014/main" id="{3186979E-ACE7-B4F7-0D2F-7DE832EC96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04342" y="4389528"/>
                    <a:ext cx="132868" cy="83043"/>
                  </a:xfrm>
                  <a:custGeom>
                    <a:avLst/>
                    <a:gdLst>
                      <a:gd name="T0" fmla="*/ 285 w 289"/>
                      <a:gd name="T1" fmla="*/ 75 h 180"/>
                      <a:gd name="T2" fmla="*/ 277 w 289"/>
                      <a:gd name="T3" fmla="*/ 83 h 180"/>
                      <a:gd name="T4" fmla="*/ 270 w 289"/>
                      <a:gd name="T5" fmla="*/ 90 h 180"/>
                      <a:gd name="T6" fmla="*/ 267 w 289"/>
                      <a:gd name="T7" fmla="*/ 111 h 180"/>
                      <a:gd name="T8" fmla="*/ 256 w 289"/>
                      <a:gd name="T9" fmla="*/ 128 h 180"/>
                      <a:gd name="T10" fmla="*/ 238 w 289"/>
                      <a:gd name="T11" fmla="*/ 142 h 180"/>
                      <a:gd name="T12" fmla="*/ 232 w 289"/>
                      <a:gd name="T13" fmla="*/ 151 h 180"/>
                      <a:gd name="T14" fmla="*/ 229 w 289"/>
                      <a:gd name="T15" fmla="*/ 161 h 180"/>
                      <a:gd name="T16" fmla="*/ 217 w 289"/>
                      <a:gd name="T17" fmla="*/ 161 h 180"/>
                      <a:gd name="T18" fmla="*/ 201 w 289"/>
                      <a:gd name="T19" fmla="*/ 161 h 180"/>
                      <a:gd name="T20" fmla="*/ 173 w 289"/>
                      <a:gd name="T21" fmla="*/ 161 h 180"/>
                      <a:gd name="T22" fmla="*/ 154 w 289"/>
                      <a:gd name="T23" fmla="*/ 165 h 180"/>
                      <a:gd name="T24" fmla="*/ 135 w 289"/>
                      <a:gd name="T25" fmla="*/ 176 h 180"/>
                      <a:gd name="T26" fmla="*/ 118 w 289"/>
                      <a:gd name="T27" fmla="*/ 180 h 180"/>
                      <a:gd name="T28" fmla="*/ 93 w 289"/>
                      <a:gd name="T29" fmla="*/ 179 h 180"/>
                      <a:gd name="T30" fmla="*/ 77 w 289"/>
                      <a:gd name="T31" fmla="*/ 168 h 180"/>
                      <a:gd name="T32" fmla="*/ 66 w 289"/>
                      <a:gd name="T33" fmla="*/ 146 h 180"/>
                      <a:gd name="T34" fmla="*/ 68 w 289"/>
                      <a:gd name="T35" fmla="*/ 129 h 180"/>
                      <a:gd name="T36" fmla="*/ 65 w 289"/>
                      <a:gd name="T37" fmla="*/ 113 h 180"/>
                      <a:gd name="T38" fmla="*/ 52 w 289"/>
                      <a:gd name="T39" fmla="*/ 97 h 180"/>
                      <a:gd name="T40" fmla="*/ 34 w 289"/>
                      <a:gd name="T41" fmla="*/ 94 h 180"/>
                      <a:gd name="T42" fmla="*/ 17 w 289"/>
                      <a:gd name="T43" fmla="*/ 93 h 180"/>
                      <a:gd name="T44" fmla="*/ 4 w 289"/>
                      <a:gd name="T45" fmla="*/ 78 h 180"/>
                      <a:gd name="T46" fmla="*/ 4 w 289"/>
                      <a:gd name="T47" fmla="*/ 62 h 180"/>
                      <a:gd name="T48" fmla="*/ 17 w 289"/>
                      <a:gd name="T49" fmla="*/ 47 h 180"/>
                      <a:gd name="T50" fmla="*/ 33 w 289"/>
                      <a:gd name="T51" fmla="*/ 27 h 180"/>
                      <a:gd name="T52" fmla="*/ 48 w 289"/>
                      <a:gd name="T53" fmla="*/ 12 h 180"/>
                      <a:gd name="T54" fmla="*/ 65 w 289"/>
                      <a:gd name="T55" fmla="*/ 2 h 180"/>
                      <a:gd name="T56" fmla="*/ 84 w 289"/>
                      <a:gd name="T57" fmla="*/ 1 h 180"/>
                      <a:gd name="T58" fmla="*/ 108 w 289"/>
                      <a:gd name="T59" fmla="*/ 9 h 180"/>
                      <a:gd name="T60" fmla="*/ 126 w 289"/>
                      <a:gd name="T61" fmla="*/ 13 h 180"/>
                      <a:gd name="T62" fmla="*/ 142 w 289"/>
                      <a:gd name="T63" fmla="*/ 13 h 180"/>
                      <a:gd name="T64" fmla="*/ 163 w 289"/>
                      <a:gd name="T65" fmla="*/ 23 h 180"/>
                      <a:gd name="T66" fmla="*/ 184 w 289"/>
                      <a:gd name="T67" fmla="*/ 33 h 180"/>
                      <a:gd name="T68" fmla="*/ 201 w 289"/>
                      <a:gd name="T69" fmla="*/ 45 h 180"/>
                      <a:gd name="T70" fmla="*/ 220 w 289"/>
                      <a:gd name="T71" fmla="*/ 56 h 180"/>
                      <a:gd name="T72" fmla="*/ 250 w 289"/>
                      <a:gd name="T73" fmla="*/ 62 h 180"/>
                      <a:gd name="T74" fmla="*/ 275 w 289"/>
                      <a:gd name="T75" fmla="*/ 67 h 1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289" h="180">
                        <a:moveTo>
                          <a:pt x="289" y="71"/>
                        </a:moveTo>
                        <a:lnTo>
                          <a:pt x="285" y="75"/>
                        </a:lnTo>
                        <a:lnTo>
                          <a:pt x="281" y="79"/>
                        </a:lnTo>
                        <a:lnTo>
                          <a:pt x="277" y="83"/>
                        </a:lnTo>
                        <a:lnTo>
                          <a:pt x="273" y="87"/>
                        </a:lnTo>
                        <a:lnTo>
                          <a:pt x="270" y="90"/>
                        </a:lnTo>
                        <a:lnTo>
                          <a:pt x="269" y="99"/>
                        </a:lnTo>
                        <a:lnTo>
                          <a:pt x="267" y="111"/>
                        </a:lnTo>
                        <a:lnTo>
                          <a:pt x="263" y="120"/>
                        </a:lnTo>
                        <a:lnTo>
                          <a:pt x="256" y="128"/>
                        </a:lnTo>
                        <a:lnTo>
                          <a:pt x="246" y="134"/>
                        </a:lnTo>
                        <a:lnTo>
                          <a:pt x="238" y="142"/>
                        </a:lnTo>
                        <a:lnTo>
                          <a:pt x="235" y="146"/>
                        </a:lnTo>
                        <a:lnTo>
                          <a:pt x="232" y="151"/>
                        </a:lnTo>
                        <a:lnTo>
                          <a:pt x="231" y="156"/>
                        </a:lnTo>
                        <a:lnTo>
                          <a:pt x="229" y="161"/>
                        </a:lnTo>
                        <a:lnTo>
                          <a:pt x="223" y="161"/>
                        </a:lnTo>
                        <a:lnTo>
                          <a:pt x="217" y="161"/>
                        </a:lnTo>
                        <a:lnTo>
                          <a:pt x="213" y="161"/>
                        </a:lnTo>
                        <a:lnTo>
                          <a:pt x="201" y="161"/>
                        </a:lnTo>
                        <a:lnTo>
                          <a:pt x="188" y="160"/>
                        </a:lnTo>
                        <a:lnTo>
                          <a:pt x="173" y="161"/>
                        </a:lnTo>
                        <a:lnTo>
                          <a:pt x="162" y="163"/>
                        </a:lnTo>
                        <a:lnTo>
                          <a:pt x="154" y="165"/>
                        </a:lnTo>
                        <a:lnTo>
                          <a:pt x="145" y="171"/>
                        </a:lnTo>
                        <a:lnTo>
                          <a:pt x="135" y="176"/>
                        </a:lnTo>
                        <a:lnTo>
                          <a:pt x="127" y="179"/>
                        </a:lnTo>
                        <a:lnTo>
                          <a:pt x="118" y="180"/>
                        </a:lnTo>
                        <a:lnTo>
                          <a:pt x="106" y="180"/>
                        </a:lnTo>
                        <a:lnTo>
                          <a:pt x="93" y="179"/>
                        </a:lnTo>
                        <a:lnTo>
                          <a:pt x="84" y="176"/>
                        </a:lnTo>
                        <a:lnTo>
                          <a:pt x="77" y="168"/>
                        </a:lnTo>
                        <a:lnTo>
                          <a:pt x="70" y="157"/>
                        </a:lnTo>
                        <a:lnTo>
                          <a:pt x="66" y="146"/>
                        </a:lnTo>
                        <a:lnTo>
                          <a:pt x="66" y="138"/>
                        </a:lnTo>
                        <a:lnTo>
                          <a:pt x="68" y="129"/>
                        </a:lnTo>
                        <a:lnTo>
                          <a:pt x="68" y="121"/>
                        </a:lnTo>
                        <a:lnTo>
                          <a:pt x="65" y="113"/>
                        </a:lnTo>
                        <a:lnTo>
                          <a:pt x="58" y="103"/>
                        </a:lnTo>
                        <a:lnTo>
                          <a:pt x="52" y="97"/>
                        </a:lnTo>
                        <a:lnTo>
                          <a:pt x="44" y="95"/>
                        </a:lnTo>
                        <a:lnTo>
                          <a:pt x="34" y="94"/>
                        </a:lnTo>
                        <a:lnTo>
                          <a:pt x="25" y="94"/>
                        </a:lnTo>
                        <a:lnTo>
                          <a:pt x="17" y="93"/>
                        </a:lnTo>
                        <a:lnTo>
                          <a:pt x="10" y="86"/>
                        </a:lnTo>
                        <a:lnTo>
                          <a:pt x="4" y="78"/>
                        </a:lnTo>
                        <a:lnTo>
                          <a:pt x="0" y="70"/>
                        </a:lnTo>
                        <a:lnTo>
                          <a:pt x="4" y="62"/>
                        </a:lnTo>
                        <a:lnTo>
                          <a:pt x="11" y="54"/>
                        </a:lnTo>
                        <a:lnTo>
                          <a:pt x="17" y="47"/>
                        </a:lnTo>
                        <a:lnTo>
                          <a:pt x="25" y="37"/>
                        </a:lnTo>
                        <a:lnTo>
                          <a:pt x="33" y="27"/>
                        </a:lnTo>
                        <a:lnTo>
                          <a:pt x="41" y="17"/>
                        </a:lnTo>
                        <a:lnTo>
                          <a:pt x="48" y="12"/>
                        </a:lnTo>
                        <a:lnTo>
                          <a:pt x="56" y="6"/>
                        </a:lnTo>
                        <a:lnTo>
                          <a:pt x="65" y="2"/>
                        </a:lnTo>
                        <a:lnTo>
                          <a:pt x="73" y="0"/>
                        </a:lnTo>
                        <a:lnTo>
                          <a:pt x="84" y="1"/>
                        </a:lnTo>
                        <a:lnTo>
                          <a:pt x="96" y="5"/>
                        </a:lnTo>
                        <a:lnTo>
                          <a:pt x="108" y="9"/>
                        </a:lnTo>
                        <a:lnTo>
                          <a:pt x="119" y="12"/>
                        </a:lnTo>
                        <a:lnTo>
                          <a:pt x="126" y="13"/>
                        </a:lnTo>
                        <a:lnTo>
                          <a:pt x="135" y="13"/>
                        </a:lnTo>
                        <a:lnTo>
                          <a:pt x="142" y="13"/>
                        </a:lnTo>
                        <a:lnTo>
                          <a:pt x="151" y="17"/>
                        </a:lnTo>
                        <a:lnTo>
                          <a:pt x="163" y="23"/>
                        </a:lnTo>
                        <a:lnTo>
                          <a:pt x="174" y="28"/>
                        </a:lnTo>
                        <a:lnTo>
                          <a:pt x="184" y="33"/>
                        </a:lnTo>
                        <a:lnTo>
                          <a:pt x="192" y="39"/>
                        </a:lnTo>
                        <a:lnTo>
                          <a:pt x="201" y="45"/>
                        </a:lnTo>
                        <a:lnTo>
                          <a:pt x="212" y="52"/>
                        </a:lnTo>
                        <a:lnTo>
                          <a:pt x="220" y="56"/>
                        </a:lnTo>
                        <a:lnTo>
                          <a:pt x="234" y="60"/>
                        </a:lnTo>
                        <a:lnTo>
                          <a:pt x="250" y="62"/>
                        </a:lnTo>
                        <a:lnTo>
                          <a:pt x="265" y="64"/>
                        </a:lnTo>
                        <a:lnTo>
                          <a:pt x="275" y="67"/>
                        </a:lnTo>
                        <a:lnTo>
                          <a:pt x="289" y="71"/>
                        </a:lnTo>
                        <a:close/>
                      </a:path>
                    </a:pathLst>
                  </a:custGeom>
                  <a:grpFill/>
                  <a:ln w="6350" cap="flat">
                    <a:solidFill>
                      <a:schemeClr val="bg1"/>
                    </a:solidFill>
                    <a:prstDash val="solid"/>
                    <a:miter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S Me Pro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154" name="Zeeland">
                    <a:extLst>
                      <a:ext uri="{FF2B5EF4-FFF2-40B4-BE49-F238E27FC236}">
                        <a16:creationId xmlns:a16="http://schemas.microsoft.com/office/drawing/2014/main" id="{66C31BCA-AD17-4925-D07D-88E4CF836C6E}"/>
                      </a:ext>
                    </a:extLst>
                  </p:cNvPr>
                  <p:cNvGrpSpPr/>
                  <p:nvPr/>
                </p:nvGrpSpPr>
                <p:grpSpPr>
                  <a:xfrm>
                    <a:off x="3819938" y="4209602"/>
                    <a:ext cx="1092012" cy="1038034"/>
                    <a:chOff x="3819938" y="4209602"/>
                    <a:chExt cx="1092012" cy="1038034"/>
                  </a:xfrm>
                  <a:grpFill/>
                </p:grpSpPr>
                <p:sp>
                  <p:nvSpPr>
                    <p:cNvPr id="155" name="Freeform 38">
                      <a:extLst>
                        <a:ext uri="{FF2B5EF4-FFF2-40B4-BE49-F238E27FC236}">
                          <a16:creationId xmlns:a16="http://schemas.microsoft.com/office/drawing/2014/main" id="{3C1EC2A4-D450-917C-4D82-ECE65C53070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208854" y="4209602"/>
                      <a:ext cx="505177" cy="256049"/>
                    </a:xfrm>
                    <a:custGeom>
                      <a:avLst/>
                      <a:gdLst>
                        <a:gd name="T0" fmla="*/ 1097 w 1097"/>
                        <a:gd name="T1" fmla="*/ 351 h 554"/>
                        <a:gd name="T2" fmla="*/ 1078 w 1097"/>
                        <a:gd name="T3" fmla="*/ 383 h 554"/>
                        <a:gd name="T4" fmla="*/ 1059 w 1097"/>
                        <a:gd name="T5" fmla="*/ 414 h 554"/>
                        <a:gd name="T6" fmla="*/ 1057 w 1097"/>
                        <a:gd name="T7" fmla="*/ 449 h 554"/>
                        <a:gd name="T8" fmla="*/ 1020 w 1097"/>
                        <a:gd name="T9" fmla="*/ 479 h 554"/>
                        <a:gd name="T10" fmla="*/ 964 w 1097"/>
                        <a:gd name="T11" fmla="*/ 499 h 554"/>
                        <a:gd name="T12" fmla="*/ 918 w 1097"/>
                        <a:gd name="T13" fmla="*/ 524 h 554"/>
                        <a:gd name="T14" fmla="*/ 869 w 1097"/>
                        <a:gd name="T15" fmla="*/ 536 h 554"/>
                        <a:gd name="T16" fmla="*/ 844 w 1097"/>
                        <a:gd name="T17" fmla="*/ 545 h 554"/>
                        <a:gd name="T18" fmla="*/ 802 w 1097"/>
                        <a:gd name="T19" fmla="*/ 554 h 554"/>
                        <a:gd name="T20" fmla="*/ 744 w 1097"/>
                        <a:gd name="T21" fmla="*/ 542 h 554"/>
                        <a:gd name="T22" fmla="*/ 706 w 1097"/>
                        <a:gd name="T23" fmla="*/ 519 h 554"/>
                        <a:gd name="T24" fmla="*/ 697 w 1097"/>
                        <a:gd name="T25" fmla="*/ 485 h 554"/>
                        <a:gd name="T26" fmla="*/ 679 w 1097"/>
                        <a:gd name="T27" fmla="*/ 464 h 554"/>
                        <a:gd name="T28" fmla="*/ 664 w 1097"/>
                        <a:gd name="T29" fmla="*/ 480 h 554"/>
                        <a:gd name="T30" fmla="*/ 658 w 1097"/>
                        <a:gd name="T31" fmla="*/ 506 h 554"/>
                        <a:gd name="T32" fmla="*/ 620 w 1097"/>
                        <a:gd name="T33" fmla="*/ 503 h 554"/>
                        <a:gd name="T34" fmla="*/ 585 w 1097"/>
                        <a:gd name="T35" fmla="*/ 472 h 554"/>
                        <a:gd name="T36" fmla="*/ 551 w 1097"/>
                        <a:gd name="T37" fmla="*/ 468 h 554"/>
                        <a:gd name="T38" fmla="*/ 542 w 1097"/>
                        <a:gd name="T39" fmla="*/ 434 h 554"/>
                        <a:gd name="T40" fmla="*/ 520 w 1097"/>
                        <a:gd name="T41" fmla="*/ 373 h 554"/>
                        <a:gd name="T42" fmla="*/ 516 w 1097"/>
                        <a:gd name="T43" fmla="*/ 325 h 554"/>
                        <a:gd name="T44" fmla="*/ 495 w 1097"/>
                        <a:gd name="T45" fmla="*/ 283 h 554"/>
                        <a:gd name="T46" fmla="*/ 478 w 1097"/>
                        <a:gd name="T47" fmla="*/ 275 h 554"/>
                        <a:gd name="T48" fmla="*/ 450 w 1097"/>
                        <a:gd name="T49" fmla="*/ 278 h 554"/>
                        <a:gd name="T50" fmla="*/ 435 w 1097"/>
                        <a:gd name="T51" fmla="*/ 286 h 554"/>
                        <a:gd name="T52" fmla="*/ 392 w 1097"/>
                        <a:gd name="T53" fmla="*/ 285 h 554"/>
                        <a:gd name="T54" fmla="*/ 361 w 1097"/>
                        <a:gd name="T55" fmla="*/ 254 h 554"/>
                        <a:gd name="T56" fmla="*/ 323 w 1097"/>
                        <a:gd name="T57" fmla="*/ 223 h 554"/>
                        <a:gd name="T58" fmla="*/ 268 w 1097"/>
                        <a:gd name="T59" fmla="*/ 229 h 554"/>
                        <a:gd name="T60" fmla="*/ 220 w 1097"/>
                        <a:gd name="T61" fmla="*/ 263 h 554"/>
                        <a:gd name="T62" fmla="*/ 167 w 1097"/>
                        <a:gd name="T63" fmla="*/ 297 h 554"/>
                        <a:gd name="T64" fmla="*/ 115 w 1097"/>
                        <a:gd name="T65" fmla="*/ 312 h 554"/>
                        <a:gd name="T66" fmla="*/ 84 w 1097"/>
                        <a:gd name="T67" fmla="*/ 307 h 554"/>
                        <a:gd name="T68" fmla="*/ 59 w 1097"/>
                        <a:gd name="T69" fmla="*/ 302 h 554"/>
                        <a:gd name="T70" fmla="*/ 22 w 1097"/>
                        <a:gd name="T71" fmla="*/ 268 h 554"/>
                        <a:gd name="T72" fmla="*/ 3 w 1097"/>
                        <a:gd name="T73" fmla="*/ 223 h 554"/>
                        <a:gd name="T74" fmla="*/ 5 w 1097"/>
                        <a:gd name="T75" fmla="*/ 171 h 554"/>
                        <a:gd name="T76" fmla="*/ 31 w 1097"/>
                        <a:gd name="T77" fmla="*/ 108 h 554"/>
                        <a:gd name="T78" fmla="*/ 82 w 1097"/>
                        <a:gd name="T79" fmla="*/ 58 h 554"/>
                        <a:gd name="T80" fmla="*/ 143 w 1097"/>
                        <a:gd name="T81" fmla="*/ 26 h 554"/>
                        <a:gd name="T82" fmla="*/ 206 w 1097"/>
                        <a:gd name="T83" fmla="*/ 15 h 554"/>
                        <a:gd name="T84" fmla="*/ 276 w 1097"/>
                        <a:gd name="T85" fmla="*/ 14 h 554"/>
                        <a:gd name="T86" fmla="*/ 338 w 1097"/>
                        <a:gd name="T87" fmla="*/ 25 h 554"/>
                        <a:gd name="T88" fmla="*/ 389 w 1097"/>
                        <a:gd name="T89" fmla="*/ 37 h 554"/>
                        <a:gd name="T90" fmla="*/ 455 w 1097"/>
                        <a:gd name="T91" fmla="*/ 38 h 554"/>
                        <a:gd name="T92" fmla="*/ 495 w 1097"/>
                        <a:gd name="T93" fmla="*/ 19 h 554"/>
                        <a:gd name="T94" fmla="*/ 534 w 1097"/>
                        <a:gd name="T95" fmla="*/ 2 h 554"/>
                        <a:gd name="T96" fmla="*/ 577 w 1097"/>
                        <a:gd name="T97" fmla="*/ 7 h 554"/>
                        <a:gd name="T98" fmla="*/ 586 w 1097"/>
                        <a:gd name="T99" fmla="*/ 35 h 554"/>
                        <a:gd name="T100" fmla="*/ 613 w 1097"/>
                        <a:gd name="T101" fmla="*/ 68 h 554"/>
                        <a:gd name="T102" fmla="*/ 671 w 1097"/>
                        <a:gd name="T103" fmla="*/ 77 h 554"/>
                        <a:gd name="T104" fmla="*/ 707 w 1097"/>
                        <a:gd name="T105" fmla="*/ 49 h 554"/>
                        <a:gd name="T106" fmla="*/ 764 w 1097"/>
                        <a:gd name="T107" fmla="*/ 46 h 554"/>
                        <a:gd name="T108" fmla="*/ 811 w 1097"/>
                        <a:gd name="T109" fmla="*/ 65 h 554"/>
                        <a:gd name="T110" fmla="*/ 819 w 1097"/>
                        <a:gd name="T111" fmla="*/ 112 h 554"/>
                        <a:gd name="T112" fmla="*/ 848 w 1097"/>
                        <a:gd name="T113" fmla="*/ 177 h 554"/>
                        <a:gd name="T114" fmla="*/ 883 w 1097"/>
                        <a:gd name="T115" fmla="*/ 227 h 554"/>
                        <a:gd name="T116" fmla="*/ 908 w 1097"/>
                        <a:gd name="T117" fmla="*/ 255 h 554"/>
                        <a:gd name="T118" fmla="*/ 947 w 1097"/>
                        <a:gd name="T119" fmla="*/ 251 h 554"/>
                        <a:gd name="T120" fmla="*/ 1005 w 1097"/>
                        <a:gd name="T121" fmla="*/ 275 h 554"/>
                        <a:gd name="T122" fmla="*/ 1047 w 1097"/>
                        <a:gd name="T123" fmla="*/ 301 h 554"/>
                        <a:gd name="T124" fmla="*/ 1086 w 1097"/>
                        <a:gd name="T125" fmla="*/ 322 h 55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  <a:cxn ang="0">
                          <a:pos x="T122" y="T123"/>
                        </a:cxn>
                        <a:cxn ang="0">
                          <a:pos x="T124" y="T125"/>
                        </a:cxn>
                      </a:cxnLst>
                      <a:rect l="0" t="0" r="r" b="b"/>
                      <a:pathLst>
                        <a:path w="1097" h="554">
                          <a:moveTo>
                            <a:pt x="1086" y="322"/>
                          </a:moveTo>
                          <a:lnTo>
                            <a:pt x="1092" y="330"/>
                          </a:lnTo>
                          <a:lnTo>
                            <a:pt x="1096" y="341"/>
                          </a:lnTo>
                          <a:lnTo>
                            <a:pt x="1097" y="351"/>
                          </a:lnTo>
                          <a:lnTo>
                            <a:pt x="1094" y="359"/>
                          </a:lnTo>
                          <a:lnTo>
                            <a:pt x="1089" y="367"/>
                          </a:lnTo>
                          <a:lnTo>
                            <a:pt x="1083" y="375"/>
                          </a:lnTo>
                          <a:lnTo>
                            <a:pt x="1078" y="383"/>
                          </a:lnTo>
                          <a:lnTo>
                            <a:pt x="1071" y="390"/>
                          </a:lnTo>
                          <a:lnTo>
                            <a:pt x="1065" y="398"/>
                          </a:lnTo>
                          <a:lnTo>
                            <a:pt x="1059" y="407"/>
                          </a:lnTo>
                          <a:lnTo>
                            <a:pt x="1059" y="414"/>
                          </a:lnTo>
                          <a:lnTo>
                            <a:pt x="1062" y="422"/>
                          </a:lnTo>
                          <a:lnTo>
                            <a:pt x="1062" y="429"/>
                          </a:lnTo>
                          <a:lnTo>
                            <a:pt x="1061" y="438"/>
                          </a:lnTo>
                          <a:lnTo>
                            <a:pt x="1057" y="449"/>
                          </a:lnTo>
                          <a:lnTo>
                            <a:pt x="1051" y="457"/>
                          </a:lnTo>
                          <a:lnTo>
                            <a:pt x="1043" y="464"/>
                          </a:lnTo>
                          <a:lnTo>
                            <a:pt x="1032" y="472"/>
                          </a:lnTo>
                          <a:lnTo>
                            <a:pt x="1020" y="479"/>
                          </a:lnTo>
                          <a:lnTo>
                            <a:pt x="1009" y="484"/>
                          </a:lnTo>
                          <a:lnTo>
                            <a:pt x="995" y="488"/>
                          </a:lnTo>
                          <a:lnTo>
                            <a:pt x="978" y="493"/>
                          </a:lnTo>
                          <a:lnTo>
                            <a:pt x="964" y="499"/>
                          </a:lnTo>
                          <a:lnTo>
                            <a:pt x="953" y="504"/>
                          </a:lnTo>
                          <a:lnTo>
                            <a:pt x="941" y="511"/>
                          </a:lnTo>
                          <a:lnTo>
                            <a:pt x="929" y="519"/>
                          </a:lnTo>
                          <a:lnTo>
                            <a:pt x="918" y="524"/>
                          </a:lnTo>
                          <a:lnTo>
                            <a:pt x="908" y="527"/>
                          </a:lnTo>
                          <a:lnTo>
                            <a:pt x="896" y="530"/>
                          </a:lnTo>
                          <a:lnTo>
                            <a:pt x="883" y="534"/>
                          </a:lnTo>
                          <a:lnTo>
                            <a:pt x="869" y="536"/>
                          </a:lnTo>
                          <a:lnTo>
                            <a:pt x="860" y="538"/>
                          </a:lnTo>
                          <a:lnTo>
                            <a:pt x="856" y="539"/>
                          </a:lnTo>
                          <a:lnTo>
                            <a:pt x="852" y="541"/>
                          </a:lnTo>
                          <a:lnTo>
                            <a:pt x="844" y="545"/>
                          </a:lnTo>
                          <a:lnTo>
                            <a:pt x="834" y="549"/>
                          </a:lnTo>
                          <a:lnTo>
                            <a:pt x="823" y="551"/>
                          </a:lnTo>
                          <a:lnTo>
                            <a:pt x="815" y="554"/>
                          </a:lnTo>
                          <a:lnTo>
                            <a:pt x="802" y="554"/>
                          </a:lnTo>
                          <a:lnTo>
                            <a:pt x="784" y="553"/>
                          </a:lnTo>
                          <a:lnTo>
                            <a:pt x="768" y="550"/>
                          </a:lnTo>
                          <a:lnTo>
                            <a:pt x="753" y="546"/>
                          </a:lnTo>
                          <a:lnTo>
                            <a:pt x="744" y="542"/>
                          </a:lnTo>
                          <a:lnTo>
                            <a:pt x="732" y="538"/>
                          </a:lnTo>
                          <a:lnTo>
                            <a:pt x="720" y="531"/>
                          </a:lnTo>
                          <a:lnTo>
                            <a:pt x="712" y="526"/>
                          </a:lnTo>
                          <a:lnTo>
                            <a:pt x="706" y="519"/>
                          </a:lnTo>
                          <a:lnTo>
                            <a:pt x="702" y="511"/>
                          </a:lnTo>
                          <a:lnTo>
                            <a:pt x="698" y="504"/>
                          </a:lnTo>
                          <a:lnTo>
                            <a:pt x="697" y="496"/>
                          </a:lnTo>
                          <a:lnTo>
                            <a:pt x="697" y="485"/>
                          </a:lnTo>
                          <a:lnTo>
                            <a:pt x="697" y="475"/>
                          </a:lnTo>
                          <a:lnTo>
                            <a:pt x="693" y="468"/>
                          </a:lnTo>
                          <a:lnTo>
                            <a:pt x="687" y="465"/>
                          </a:lnTo>
                          <a:lnTo>
                            <a:pt x="679" y="464"/>
                          </a:lnTo>
                          <a:lnTo>
                            <a:pt x="671" y="464"/>
                          </a:lnTo>
                          <a:lnTo>
                            <a:pt x="664" y="468"/>
                          </a:lnTo>
                          <a:lnTo>
                            <a:pt x="663" y="472"/>
                          </a:lnTo>
                          <a:lnTo>
                            <a:pt x="664" y="480"/>
                          </a:lnTo>
                          <a:lnTo>
                            <a:pt x="666" y="488"/>
                          </a:lnTo>
                          <a:lnTo>
                            <a:pt x="666" y="496"/>
                          </a:lnTo>
                          <a:lnTo>
                            <a:pt x="664" y="501"/>
                          </a:lnTo>
                          <a:lnTo>
                            <a:pt x="658" y="506"/>
                          </a:lnTo>
                          <a:lnTo>
                            <a:pt x="648" y="507"/>
                          </a:lnTo>
                          <a:lnTo>
                            <a:pt x="637" y="507"/>
                          </a:lnTo>
                          <a:lnTo>
                            <a:pt x="628" y="506"/>
                          </a:lnTo>
                          <a:lnTo>
                            <a:pt x="620" y="503"/>
                          </a:lnTo>
                          <a:lnTo>
                            <a:pt x="612" y="497"/>
                          </a:lnTo>
                          <a:lnTo>
                            <a:pt x="602" y="488"/>
                          </a:lnTo>
                          <a:lnTo>
                            <a:pt x="593" y="479"/>
                          </a:lnTo>
                          <a:lnTo>
                            <a:pt x="585" y="472"/>
                          </a:lnTo>
                          <a:lnTo>
                            <a:pt x="577" y="470"/>
                          </a:lnTo>
                          <a:lnTo>
                            <a:pt x="566" y="469"/>
                          </a:lnTo>
                          <a:lnTo>
                            <a:pt x="557" y="468"/>
                          </a:lnTo>
                          <a:lnTo>
                            <a:pt x="551" y="468"/>
                          </a:lnTo>
                          <a:lnTo>
                            <a:pt x="551" y="462"/>
                          </a:lnTo>
                          <a:lnTo>
                            <a:pt x="548" y="454"/>
                          </a:lnTo>
                          <a:lnTo>
                            <a:pt x="544" y="444"/>
                          </a:lnTo>
                          <a:lnTo>
                            <a:pt x="542" y="434"/>
                          </a:lnTo>
                          <a:lnTo>
                            <a:pt x="539" y="426"/>
                          </a:lnTo>
                          <a:lnTo>
                            <a:pt x="534" y="410"/>
                          </a:lnTo>
                          <a:lnTo>
                            <a:pt x="526" y="392"/>
                          </a:lnTo>
                          <a:lnTo>
                            <a:pt x="520" y="373"/>
                          </a:lnTo>
                          <a:lnTo>
                            <a:pt x="515" y="359"/>
                          </a:lnTo>
                          <a:lnTo>
                            <a:pt x="515" y="348"/>
                          </a:lnTo>
                          <a:lnTo>
                            <a:pt x="516" y="336"/>
                          </a:lnTo>
                          <a:lnTo>
                            <a:pt x="516" y="325"/>
                          </a:lnTo>
                          <a:lnTo>
                            <a:pt x="515" y="316"/>
                          </a:lnTo>
                          <a:lnTo>
                            <a:pt x="511" y="303"/>
                          </a:lnTo>
                          <a:lnTo>
                            <a:pt x="503" y="291"/>
                          </a:lnTo>
                          <a:lnTo>
                            <a:pt x="495" y="283"/>
                          </a:lnTo>
                          <a:lnTo>
                            <a:pt x="492" y="281"/>
                          </a:lnTo>
                          <a:lnTo>
                            <a:pt x="488" y="278"/>
                          </a:lnTo>
                          <a:lnTo>
                            <a:pt x="482" y="276"/>
                          </a:lnTo>
                          <a:lnTo>
                            <a:pt x="478" y="275"/>
                          </a:lnTo>
                          <a:lnTo>
                            <a:pt x="474" y="274"/>
                          </a:lnTo>
                          <a:lnTo>
                            <a:pt x="468" y="274"/>
                          </a:lnTo>
                          <a:lnTo>
                            <a:pt x="458" y="275"/>
                          </a:lnTo>
                          <a:lnTo>
                            <a:pt x="450" y="278"/>
                          </a:lnTo>
                          <a:lnTo>
                            <a:pt x="447" y="279"/>
                          </a:lnTo>
                          <a:lnTo>
                            <a:pt x="443" y="282"/>
                          </a:lnTo>
                          <a:lnTo>
                            <a:pt x="439" y="285"/>
                          </a:lnTo>
                          <a:lnTo>
                            <a:pt x="435" y="286"/>
                          </a:lnTo>
                          <a:lnTo>
                            <a:pt x="431" y="287"/>
                          </a:lnTo>
                          <a:lnTo>
                            <a:pt x="419" y="289"/>
                          </a:lnTo>
                          <a:lnTo>
                            <a:pt x="404" y="287"/>
                          </a:lnTo>
                          <a:lnTo>
                            <a:pt x="392" y="285"/>
                          </a:lnTo>
                          <a:lnTo>
                            <a:pt x="384" y="279"/>
                          </a:lnTo>
                          <a:lnTo>
                            <a:pt x="376" y="270"/>
                          </a:lnTo>
                          <a:lnTo>
                            <a:pt x="368" y="263"/>
                          </a:lnTo>
                          <a:lnTo>
                            <a:pt x="361" y="254"/>
                          </a:lnTo>
                          <a:lnTo>
                            <a:pt x="353" y="243"/>
                          </a:lnTo>
                          <a:lnTo>
                            <a:pt x="345" y="232"/>
                          </a:lnTo>
                          <a:lnTo>
                            <a:pt x="336" y="227"/>
                          </a:lnTo>
                          <a:lnTo>
                            <a:pt x="323" y="223"/>
                          </a:lnTo>
                          <a:lnTo>
                            <a:pt x="307" y="221"/>
                          </a:lnTo>
                          <a:lnTo>
                            <a:pt x="291" y="223"/>
                          </a:lnTo>
                          <a:lnTo>
                            <a:pt x="278" y="225"/>
                          </a:lnTo>
                          <a:lnTo>
                            <a:pt x="268" y="229"/>
                          </a:lnTo>
                          <a:lnTo>
                            <a:pt x="257" y="237"/>
                          </a:lnTo>
                          <a:lnTo>
                            <a:pt x="248" y="244"/>
                          </a:lnTo>
                          <a:lnTo>
                            <a:pt x="236" y="252"/>
                          </a:lnTo>
                          <a:lnTo>
                            <a:pt x="220" y="263"/>
                          </a:lnTo>
                          <a:lnTo>
                            <a:pt x="203" y="274"/>
                          </a:lnTo>
                          <a:lnTo>
                            <a:pt x="190" y="283"/>
                          </a:lnTo>
                          <a:lnTo>
                            <a:pt x="179" y="290"/>
                          </a:lnTo>
                          <a:lnTo>
                            <a:pt x="167" y="297"/>
                          </a:lnTo>
                          <a:lnTo>
                            <a:pt x="155" y="303"/>
                          </a:lnTo>
                          <a:lnTo>
                            <a:pt x="143" y="306"/>
                          </a:lnTo>
                          <a:lnTo>
                            <a:pt x="128" y="309"/>
                          </a:lnTo>
                          <a:lnTo>
                            <a:pt x="115" y="312"/>
                          </a:lnTo>
                          <a:lnTo>
                            <a:pt x="105" y="310"/>
                          </a:lnTo>
                          <a:lnTo>
                            <a:pt x="96" y="309"/>
                          </a:lnTo>
                          <a:lnTo>
                            <a:pt x="86" y="309"/>
                          </a:lnTo>
                          <a:lnTo>
                            <a:pt x="84" y="307"/>
                          </a:lnTo>
                          <a:lnTo>
                            <a:pt x="80" y="307"/>
                          </a:lnTo>
                          <a:lnTo>
                            <a:pt x="75" y="307"/>
                          </a:lnTo>
                          <a:lnTo>
                            <a:pt x="71" y="306"/>
                          </a:lnTo>
                          <a:lnTo>
                            <a:pt x="59" y="302"/>
                          </a:lnTo>
                          <a:lnTo>
                            <a:pt x="46" y="294"/>
                          </a:lnTo>
                          <a:lnTo>
                            <a:pt x="35" y="287"/>
                          </a:lnTo>
                          <a:lnTo>
                            <a:pt x="28" y="279"/>
                          </a:lnTo>
                          <a:lnTo>
                            <a:pt x="22" y="268"/>
                          </a:lnTo>
                          <a:lnTo>
                            <a:pt x="16" y="258"/>
                          </a:lnTo>
                          <a:lnTo>
                            <a:pt x="11" y="248"/>
                          </a:lnTo>
                          <a:lnTo>
                            <a:pt x="7" y="237"/>
                          </a:lnTo>
                          <a:lnTo>
                            <a:pt x="3" y="223"/>
                          </a:lnTo>
                          <a:lnTo>
                            <a:pt x="0" y="212"/>
                          </a:lnTo>
                          <a:lnTo>
                            <a:pt x="1" y="200"/>
                          </a:lnTo>
                          <a:lnTo>
                            <a:pt x="3" y="185"/>
                          </a:lnTo>
                          <a:lnTo>
                            <a:pt x="5" y="171"/>
                          </a:lnTo>
                          <a:lnTo>
                            <a:pt x="8" y="161"/>
                          </a:lnTo>
                          <a:lnTo>
                            <a:pt x="13" y="144"/>
                          </a:lnTo>
                          <a:lnTo>
                            <a:pt x="22" y="126"/>
                          </a:lnTo>
                          <a:lnTo>
                            <a:pt x="31" y="108"/>
                          </a:lnTo>
                          <a:lnTo>
                            <a:pt x="39" y="95"/>
                          </a:lnTo>
                          <a:lnTo>
                            <a:pt x="50" y="83"/>
                          </a:lnTo>
                          <a:lnTo>
                            <a:pt x="65" y="70"/>
                          </a:lnTo>
                          <a:lnTo>
                            <a:pt x="82" y="58"/>
                          </a:lnTo>
                          <a:lnTo>
                            <a:pt x="98" y="47"/>
                          </a:lnTo>
                          <a:lnTo>
                            <a:pt x="112" y="39"/>
                          </a:lnTo>
                          <a:lnTo>
                            <a:pt x="125" y="33"/>
                          </a:lnTo>
                          <a:lnTo>
                            <a:pt x="143" y="26"/>
                          </a:lnTo>
                          <a:lnTo>
                            <a:pt x="160" y="21"/>
                          </a:lnTo>
                          <a:lnTo>
                            <a:pt x="175" y="16"/>
                          </a:lnTo>
                          <a:lnTo>
                            <a:pt x="189" y="15"/>
                          </a:lnTo>
                          <a:lnTo>
                            <a:pt x="206" y="15"/>
                          </a:lnTo>
                          <a:lnTo>
                            <a:pt x="224" y="15"/>
                          </a:lnTo>
                          <a:lnTo>
                            <a:pt x="237" y="15"/>
                          </a:lnTo>
                          <a:lnTo>
                            <a:pt x="255" y="15"/>
                          </a:lnTo>
                          <a:lnTo>
                            <a:pt x="276" y="14"/>
                          </a:lnTo>
                          <a:lnTo>
                            <a:pt x="296" y="14"/>
                          </a:lnTo>
                          <a:lnTo>
                            <a:pt x="313" y="15"/>
                          </a:lnTo>
                          <a:lnTo>
                            <a:pt x="325" y="19"/>
                          </a:lnTo>
                          <a:lnTo>
                            <a:pt x="338" y="25"/>
                          </a:lnTo>
                          <a:lnTo>
                            <a:pt x="349" y="30"/>
                          </a:lnTo>
                          <a:lnTo>
                            <a:pt x="361" y="31"/>
                          </a:lnTo>
                          <a:lnTo>
                            <a:pt x="376" y="34"/>
                          </a:lnTo>
                          <a:lnTo>
                            <a:pt x="389" y="37"/>
                          </a:lnTo>
                          <a:lnTo>
                            <a:pt x="402" y="38"/>
                          </a:lnTo>
                          <a:lnTo>
                            <a:pt x="418" y="38"/>
                          </a:lnTo>
                          <a:lnTo>
                            <a:pt x="437" y="39"/>
                          </a:lnTo>
                          <a:lnTo>
                            <a:pt x="455" y="38"/>
                          </a:lnTo>
                          <a:lnTo>
                            <a:pt x="470" y="37"/>
                          </a:lnTo>
                          <a:lnTo>
                            <a:pt x="478" y="31"/>
                          </a:lnTo>
                          <a:lnTo>
                            <a:pt x="486" y="26"/>
                          </a:lnTo>
                          <a:lnTo>
                            <a:pt x="495" y="19"/>
                          </a:lnTo>
                          <a:lnTo>
                            <a:pt x="503" y="14"/>
                          </a:lnTo>
                          <a:lnTo>
                            <a:pt x="512" y="10"/>
                          </a:lnTo>
                          <a:lnTo>
                            <a:pt x="523" y="4"/>
                          </a:lnTo>
                          <a:lnTo>
                            <a:pt x="534" y="2"/>
                          </a:lnTo>
                          <a:lnTo>
                            <a:pt x="543" y="0"/>
                          </a:lnTo>
                          <a:lnTo>
                            <a:pt x="553" y="0"/>
                          </a:lnTo>
                          <a:lnTo>
                            <a:pt x="565" y="3"/>
                          </a:lnTo>
                          <a:lnTo>
                            <a:pt x="577" y="7"/>
                          </a:lnTo>
                          <a:lnTo>
                            <a:pt x="584" y="12"/>
                          </a:lnTo>
                          <a:lnTo>
                            <a:pt x="586" y="19"/>
                          </a:lnTo>
                          <a:lnTo>
                            <a:pt x="586" y="27"/>
                          </a:lnTo>
                          <a:lnTo>
                            <a:pt x="586" y="35"/>
                          </a:lnTo>
                          <a:lnTo>
                            <a:pt x="586" y="42"/>
                          </a:lnTo>
                          <a:lnTo>
                            <a:pt x="594" y="52"/>
                          </a:lnTo>
                          <a:lnTo>
                            <a:pt x="604" y="61"/>
                          </a:lnTo>
                          <a:lnTo>
                            <a:pt x="613" y="68"/>
                          </a:lnTo>
                          <a:lnTo>
                            <a:pt x="625" y="73"/>
                          </a:lnTo>
                          <a:lnTo>
                            <a:pt x="641" y="76"/>
                          </a:lnTo>
                          <a:lnTo>
                            <a:pt x="658" y="78"/>
                          </a:lnTo>
                          <a:lnTo>
                            <a:pt x="671" y="77"/>
                          </a:lnTo>
                          <a:lnTo>
                            <a:pt x="679" y="70"/>
                          </a:lnTo>
                          <a:lnTo>
                            <a:pt x="687" y="60"/>
                          </a:lnTo>
                          <a:lnTo>
                            <a:pt x="695" y="53"/>
                          </a:lnTo>
                          <a:lnTo>
                            <a:pt x="707" y="49"/>
                          </a:lnTo>
                          <a:lnTo>
                            <a:pt x="722" y="46"/>
                          </a:lnTo>
                          <a:lnTo>
                            <a:pt x="734" y="46"/>
                          </a:lnTo>
                          <a:lnTo>
                            <a:pt x="748" y="46"/>
                          </a:lnTo>
                          <a:lnTo>
                            <a:pt x="764" y="46"/>
                          </a:lnTo>
                          <a:lnTo>
                            <a:pt x="782" y="47"/>
                          </a:lnTo>
                          <a:lnTo>
                            <a:pt x="796" y="50"/>
                          </a:lnTo>
                          <a:lnTo>
                            <a:pt x="807" y="57"/>
                          </a:lnTo>
                          <a:lnTo>
                            <a:pt x="811" y="65"/>
                          </a:lnTo>
                          <a:lnTo>
                            <a:pt x="813" y="76"/>
                          </a:lnTo>
                          <a:lnTo>
                            <a:pt x="813" y="88"/>
                          </a:lnTo>
                          <a:lnTo>
                            <a:pt x="814" y="97"/>
                          </a:lnTo>
                          <a:lnTo>
                            <a:pt x="819" y="112"/>
                          </a:lnTo>
                          <a:lnTo>
                            <a:pt x="826" y="131"/>
                          </a:lnTo>
                          <a:lnTo>
                            <a:pt x="833" y="149"/>
                          </a:lnTo>
                          <a:lnTo>
                            <a:pt x="840" y="163"/>
                          </a:lnTo>
                          <a:lnTo>
                            <a:pt x="848" y="177"/>
                          </a:lnTo>
                          <a:lnTo>
                            <a:pt x="858" y="192"/>
                          </a:lnTo>
                          <a:lnTo>
                            <a:pt x="869" y="206"/>
                          </a:lnTo>
                          <a:lnTo>
                            <a:pt x="877" y="219"/>
                          </a:lnTo>
                          <a:lnTo>
                            <a:pt x="883" y="227"/>
                          </a:lnTo>
                          <a:lnTo>
                            <a:pt x="888" y="237"/>
                          </a:lnTo>
                          <a:lnTo>
                            <a:pt x="893" y="247"/>
                          </a:lnTo>
                          <a:lnTo>
                            <a:pt x="900" y="254"/>
                          </a:lnTo>
                          <a:lnTo>
                            <a:pt x="908" y="255"/>
                          </a:lnTo>
                          <a:lnTo>
                            <a:pt x="919" y="255"/>
                          </a:lnTo>
                          <a:lnTo>
                            <a:pt x="930" y="252"/>
                          </a:lnTo>
                          <a:lnTo>
                            <a:pt x="939" y="251"/>
                          </a:lnTo>
                          <a:lnTo>
                            <a:pt x="947" y="251"/>
                          </a:lnTo>
                          <a:lnTo>
                            <a:pt x="961" y="255"/>
                          </a:lnTo>
                          <a:lnTo>
                            <a:pt x="976" y="260"/>
                          </a:lnTo>
                          <a:lnTo>
                            <a:pt x="990" y="268"/>
                          </a:lnTo>
                          <a:lnTo>
                            <a:pt x="1005" y="275"/>
                          </a:lnTo>
                          <a:lnTo>
                            <a:pt x="1016" y="282"/>
                          </a:lnTo>
                          <a:lnTo>
                            <a:pt x="1026" y="287"/>
                          </a:lnTo>
                          <a:lnTo>
                            <a:pt x="1036" y="294"/>
                          </a:lnTo>
                          <a:lnTo>
                            <a:pt x="1047" y="301"/>
                          </a:lnTo>
                          <a:lnTo>
                            <a:pt x="1055" y="307"/>
                          </a:lnTo>
                          <a:lnTo>
                            <a:pt x="1066" y="312"/>
                          </a:lnTo>
                          <a:lnTo>
                            <a:pt x="1078" y="317"/>
                          </a:lnTo>
                          <a:lnTo>
                            <a:pt x="1086" y="322"/>
                          </a:lnTo>
                          <a:close/>
                        </a:path>
                      </a:pathLst>
                    </a:custGeom>
                    <a:grpFill/>
                    <a:ln w="6350" cap="flat">
                      <a:solidFill>
                        <a:schemeClr val="bg1"/>
                      </a:solidFill>
                      <a:prstDash val="solid"/>
                      <a:miter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56" name="Freeform 40">
                      <a:extLst>
                        <a:ext uri="{FF2B5EF4-FFF2-40B4-BE49-F238E27FC236}">
                          <a16:creationId xmlns:a16="http://schemas.microsoft.com/office/drawing/2014/main" id="{6BA48850-7C44-E264-E05F-CD27D9036D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70090" y="4464266"/>
                      <a:ext cx="294802" cy="200687"/>
                    </a:xfrm>
                    <a:custGeom>
                      <a:avLst/>
                      <a:gdLst>
                        <a:gd name="T0" fmla="*/ 638 w 639"/>
                        <a:gd name="T1" fmla="*/ 257 h 436"/>
                        <a:gd name="T2" fmla="*/ 631 w 639"/>
                        <a:gd name="T3" fmla="*/ 268 h 436"/>
                        <a:gd name="T4" fmla="*/ 607 w 639"/>
                        <a:gd name="T5" fmla="*/ 283 h 436"/>
                        <a:gd name="T6" fmla="*/ 601 w 639"/>
                        <a:gd name="T7" fmla="*/ 304 h 436"/>
                        <a:gd name="T8" fmla="*/ 604 w 639"/>
                        <a:gd name="T9" fmla="*/ 331 h 436"/>
                        <a:gd name="T10" fmla="*/ 600 w 639"/>
                        <a:gd name="T11" fmla="*/ 356 h 436"/>
                        <a:gd name="T12" fmla="*/ 593 w 639"/>
                        <a:gd name="T13" fmla="*/ 366 h 436"/>
                        <a:gd name="T14" fmla="*/ 584 w 639"/>
                        <a:gd name="T15" fmla="*/ 391 h 436"/>
                        <a:gd name="T16" fmla="*/ 574 w 639"/>
                        <a:gd name="T17" fmla="*/ 423 h 436"/>
                        <a:gd name="T18" fmla="*/ 562 w 639"/>
                        <a:gd name="T19" fmla="*/ 435 h 436"/>
                        <a:gd name="T20" fmla="*/ 550 w 639"/>
                        <a:gd name="T21" fmla="*/ 436 h 436"/>
                        <a:gd name="T22" fmla="*/ 522 w 639"/>
                        <a:gd name="T23" fmla="*/ 427 h 436"/>
                        <a:gd name="T24" fmla="*/ 500 w 639"/>
                        <a:gd name="T25" fmla="*/ 405 h 436"/>
                        <a:gd name="T26" fmla="*/ 472 w 639"/>
                        <a:gd name="T27" fmla="*/ 383 h 436"/>
                        <a:gd name="T28" fmla="*/ 440 w 639"/>
                        <a:gd name="T29" fmla="*/ 370 h 436"/>
                        <a:gd name="T30" fmla="*/ 407 w 639"/>
                        <a:gd name="T31" fmla="*/ 374 h 436"/>
                        <a:gd name="T32" fmla="*/ 378 w 639"/>
                        <a:gd name="T33" fmla="*/ 366 h 436"/>
                        <a:gd name="T34" fmla="*/ 339 w 639"/>
                        <a:gd name="T35" fmla="*/ 366 h 436"/>
                        <a:gd name="T36" fmla="*/ 298 w 639"/>
                        <a:gd name="T37" fmla="*/ 376 h 436"/>
                        <a:gd name="T38" fmla="*/ 263 w 639"/>
                        <a:gd name="T39" fmla="*/ 379 h 436"/>
                        <a:gd name="T40" fmla="*/ 229 w 639"/>
                        <a:gd name="T41" fmla="*/ 365 h 436"/>
                        <a:gd name="T42" fmla="*/ 201 w 639"/>
                        <a:gd name="T43" fmla="*/ 357 h 436"/>
                        <a:gd name="T44" fmla="*/ 177 w 639"/>
                        <a:gd name="T45" fmla="*/ 321 h 436"/>
                        <a:gd name="T46" fmla="*/ 153 w 639"/>
                        <a:gd name="T47" fmla="*/ 292 h 436"/>
                        <a:gd name="T48" fmla="*/ 131 w 639"/>
                        <a:gd name="T49" fmla="*/ 265 h 436"/>
                        <a:gd name="T50" fmla="*/ 116 w 639"/>
                        <a:gd name="T51" fmla="*/ 229 h 436"/>
                        <a:gd name="T52" fmla="*/ 87 w 639"/>
                        <a:gd name="T53" fmla="*/ 202 h 436"/>
                        <a:gd name="T54" fmla="*/ 70 w 639"/>
                        <a:gd name="T55" fmla="*/ 175 h 436"/>
                        <a:gd name="T56" fmla="*/ 49 w 639"/>
                        <a:gd name="T57" fmla="*/ 164 h 436"/>
                        <a:gd name="T58" fmla="*/ 23 w 639"/>
                        <a:gd name="T59" fmla="*/ 168 h 436"/>
                        <a:gd name="T60" fmla="*/ 2 w 639"/>
                        <a:gd name="T61" fmla="*/ 151 h 436"/>
                        <a:gd name="T62" fmla="*/ 3 w 639"/>
                        <a:gd name="T63" fmla="*/ 123 h 436"/>
                        <a:gd name="T64" fmla="*/ 19 w 639"/>
                        <a:gd name="T65" fmla="*/ 94 h 436"/>
                        <a:gd name="T66" fmla="*/ 61 w 639"/>
                        <a:gd name="T67" fmla="*/ 78 h 436"/>
                        <a:gd name="T68" fmla="*/ 101 w 639"/>
                        <a:gd name="T69" fmla="*/ 79 h 436"/>
                        <a:gd name="T70" fmla="*/ 139 w 639"/>
                        <a:gd name="T71" fmla="*/ 75 h 436"/>
                        <a:gd name="T72" fmla="*/ 178 w 639"/>
                        <a:gd name="T73" fmla="*/ 62 h 436"/>
                        <a:gd name="T74" fmla="*/ 190 w 639"/>
                        <a:gd name="T75" fmla="*/ 32 h 436"/>
                        <a:gd name="T76" fmla="*/ 189 w 639"/>
                        <a:gd name="T77" fmla="*/ 12 h 436"/>
                        <a:gd name="T78" fmla="*/ 211 w 639"/>
                        <a:gd name="T79" fmla="*/ 1 h 436"/>
                        <a:gd name="T80" fmla="*/ 239 w 639"/>
                        <a:gd name="T81" fmla="*/ 1 h 436"/>
                        <a:gd name="T82" fmla="*/ 254 w 639"/>
                        <a:gd name="T83" fmla="*/ 4 h 436"/>
                        <a:gd name="T84" fmla="*/ 283 w 639"/>
                        <a:gd name="T85" fmla="*/ 16 h 436"/>
                        <a:gd name="T86" fmla="*/ 305 w 639"/>
                        <a:gd name="T87" fmla="*/ 42 h 436"/>
                        <a:gd name="T88" fmla="*/ 330 w 639"/>
                        <a:gd name="T89" fmla="*/ 62 h 436"/>
                        <a:gd name="T90" fmla="*/ 357 w 639"/>
                        <a:gd name="T91" fmla="*/ 71 h 436"/>
                        <a:gd name="T92" fmla="*/ 372 w 639"/>
                        <a:gd name="T93" fmla="*/ 66 h 436"/>
                        <a:gd name="T94" fmla="*/ 383 w 639"/>
                        <a:gd name="T95" fmla="*/ 57 h 436"/>
                        <a:gd name="T96" fmla="*/ 406 w 639"/>
                        <a:gd name="T97" fmla="*/ 52 h 436"/>
                        <a:gd name="T98" fmla="*/ 437 w 639"/>
                        <a:gd name="T99" fmla="*/ 52 h 436"/>
                        <a:gd name="T100" fmla="*/ 477 w 639"/>
                        <a:gd name="T101" fmla="*/ 54 h 436"/>
                        <a:gd name="T102" fmla="*/ 488 w 639"/>
                        <a:gd name="T103" fmla="*/ 59 h 436"/>
                        <a:gd name="T104" fmla="*/ 506 w 639"/>
                        <a:gd name="T105" fmla="*/ 71 h 436"/>
                        <a:gd name="T106" fmla="*/ 530 w 639"/>
                        <a:gd name="T107" fmla="*/ 101 h 436"/>
                        <a:gd name="T108" fmla="*/ 535 w 639"/>
                        <a:gd name="T109" fmla="*/ 139 h 436"/>
                        <a:gd name="T110" fmla="*/ 560 w 639"/>
                        <a:gd name="T111" fmla="*/ 164 h 436"/>
                        <a:gd name="T112" fmla="*/ 574 w 639"/>
                        <a:gd name="T113" fmla="*/ 186 h 436"/>
                        <a:gd name="T114" fmla="*/ 605 w 639"/>
                        <a:gd name="T115" fmla="*/ 210 h 436"/>
                        <a:gd name="T116" fmla="*/ 618 w 639"/>
                        <a:gd name="T117" fmla="*/ 220 h 436"/>
                        <a:gd name="T118" fmla="*/ 631 w 639"/>
                        <a:gd name="T119" fmla="*/ 233 h 4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</a:cxnLst>
                      <a:rect l="0" t="0" r="r" b="b"/>
                      <a:pathLst>
                        <a:path w="639" h="436">
                          <a:moveTo>
                            <a:pt x="639" y="249"/>
                          </a:moveTo>
                          <a:lnTo>
                            <a:pt x="639" y="253"/>
                          </a:lnTo>
                          <a:lnTo>
                            <a:pt x="638" y="257"/>
                          </a:lnTo>
                          <a:lnTo>
                            <a:pt x="635" y="261"/>
                          </a:lnTo>
                          <a:lnTo>
                            <a:pt x="632" y="265"/>
                          </a:lnTo>
                          <a:lnTo>
                            <a:pt x="631" y="268"/>
                          </a:lnTo>
                          <a:lnTo>
                            <a:pt x="624" y="273"/>
                          </a:lnTo>
                          <a:lnTo>
                            <a:pt x="616" y="277"/>
                          </a:lnTo>
                          <a:lnTo>
                            <a:pt x="607" y="283"/>
                          </a:lnTo>
                          <a:lnTo>
                            <a:pt x="601" y="288"/>
                          </a:lnTo>
                          <a:lnTo>
                            <a:pt x="601" y="296"/>
                          </a:lnTo>
                          <a:lnTo>
                            <a:pt x="601" y="304"/>
                          </a:lnTo>
                          <a:lnTo>
                            <a:pt x="603" y="314"/>
                          </a:lnTo>
                          <a:lnTo>
                            <a:pt x="604" y="321"/>
                          </a:lnTo>
                          <a:lnTo>
                            <a:pt x="604" y="331"/>
                          </a:lnTo>
                          <a:lnTo>
                            <a:pt x="604" y="342"/>
                          </a:lnTo>
                          <a:lnTo>
                            <a:pt x="601" y="353"/>
                          </a:lnTo>
                          <a:lnTo>
                            <a:pt x="600" y="356"/>
                          </a:lnTo>
                          <a:lnTo>
                            <a:pt x="599" y="358"/>
                          </a:lnTo>
                          <a:lnTo>
                            <a:pt x="596" y="362"/>
                          </a:lnTo>
                          <a:lnTo>
                            <a:pt x="593" y="366"/>
                          </a:lnTo>
                          <a:lnTo>
                            <a:pt x="591" y="369"/>
                          </a:lnTo>
                          <a:lnTo>
                            <a:pt x="588" y="379"/>
                          </a:lnTo>
                          <a:lnTo>
                            <a:pt x="584" y="391"/>
                          </a:lnTo>
                          <a:lnTo>
                            <a:pt x="581" y="400"/>
                          </a:lnTo>
                          <a:lnTo>
                            <a:pt x="578" y="411"/>
                          </a:lnTo>
                          <a:lnTo>
                            <a:pt x="574" y="423"/>
                          </a:lnTo>
                          <a:lnTo>
                            <a:pt x="569" y="431"/>
                          </a:lnTo>
                          <a:lnTo>
                            <a:pt x="566" y="434"/>
                          </a:lnTo>
                          <a:lnTo>
                            <a:pt x="562" y="435"/>
                          </a:lnTo>
                          <a:lnTo>
                            <a:pt x="558" y="436"/>
                          </a:lnTo>
                          <a:lnTo>
                            <a:pt x="554" y="436"/>
                          </a:lnTo>
                          <a:lnTo>
                            <a:pt x="550" y="436"/>
                          </a:lnTo>
                          <a:lnTo>
                            <a:pt x="541" y="435"/>
                          </a:lnTo>
                          <a:lnTo>
                            <a:pt x="531" y="431"/>
                          </a:lnTo>
                          <a:lnTo>
                            <a:pt x="522" y="427"/>
                          </a:lnTo>
                          <a:lnTo>
                            <a:pt x="514" y="423"/>
                          </a:lnTo>
                          <a:lnTo>
                            <a:pt x="507" y="415"/>
                          </a:lnTo>
                          <a:lnTo>
                            <a:pt x="500" y="405"/>
                          </a:lnTo>
                          <a:lnTo>
                            <a:pt x="494" y="399"/>
                          </a:lnTo>
                          <a:lnTo>
                            <a:pt x="484" y="391"/>
                          </a:lnTo>
                          <a:lnTo>
                            <a:pt x="472" y="383"/>
                          </a:lnTo>
                          <a:lnTo>
                            <a:pt x="460" y="374"/>
                          </a:lnTo>
                          <a:lnTo>
                            <a:pt x="448" y="370"/>
                          </a:lnTo>
                          <a:lnTo>
                            <a:pt x="440" y="370"/>
                          </a:lnTo>
                          <a:lnTo>
                            <a:pt x="429" y="372"/>
                          </a:lnTo>
                          <a:lnTo>
                            <a:pt x="417" y="374"/>
                          </a:lnTo>
                          <a:lnTo>
                            <a:pt x="407" y="374"/>
                          </a:lnTo>
                          <a:lnTo>
                            <a:pt x="399" y="373"/>
                          </a:lnTo>
                          <a:lnTo>
                            <a:pt x="388" y="370"/>
                          </a:lnTo>
                          <a:lnTo>
                            <a:pt x="378" y="366"/>
                          </a:lnTo>
                          <a:lnTo>
                            <a:pt x="370" y="365"/>
                          </a:lnTo>
                          <a:lnTo>
                            <a:pt x="355" y="365"/>
                          </a:lnTo>
                          <a:lnTo>
                            <a:pt x="339" y="366"/>
                          </a:lnTo>
                          <a:lnTo>
                            <a:pt x="324" y="369"/>
                          </a:lnTo>
                          <a:lnTo>
                            <a:pt x="312" y="372"/>
                          </a:lnTo>
                          <a:lnTo>
                            <a:pt x="298" y="376"/>
                          </a:lnTo>
                          <a:lnTo>
                            <a:pt x="285" y="379"/>
                          </a:lnTo>
                          <a:lnTo>
                            <a:pt x="273" y="380"/>
                          </a:lnTo>
                          <a:lnTo>
                            <a:pt x="263" y="379"/>
                          </a:lnTo>
                          <a:lnTo>
                            <a:pt x="251" y="373"/>
                          </a:lnTo>
                          <a:lnTo>
                            <a:pt x="240" y="369"/>
                          </a:lnTo>
                          <a:lnTo>
                            <a:pt x="229" y="365"/>
                          </a:lnTo>
                          <a:lnTo>
                            <a:pt x="221" y="362"/>
                          </a:lnTo>
                          <a:lnTo>
                            <a:pt x="211" y="361"/>
                          </a:lnTo>
                          <a:lnTo>
                            <a:pt x="201" y="357"/>
                          </a:lnTo>
                          <a:lnTo>
                            <a:pt x="193" y="348"/>
                          </a:lnTo>
                          <a:lnTo>
                            <a:pt x="184" y="334"/>
                          </a:lnTo>
                          <a:lnTo>
                            <a:pt x="177" y="321"/>
                          </a:lnTo>
                          <a:lnTo>
                            <a:pt x="169" y="310"/>
                          </a:lnTo>
                          <a:lnTo>
                            <a:pt x="162" y="302"/>
                          </a:lnTo>
                          <a:lnTo>
                            <a:pt x="153" y="292"/>
                          </a:lnTo>
                          <a:lnTo>
                            <a:pt x="143" y="283"/>
                          </a:lnTo>
                          <a:lnTo>
                            <a:pt x="136" y="275"/>
                          </a:lnTo>
                          <a:lnTo>
                            <a:pt x="131" y="265"/>
                          </a:lnTo>
                          <a:lnTo>
                            <a:pt x="127" y="252"/>
                          </a:lnTo>
                          <a:lnTo>
                            <a:pt x="122" y="238"/>
                          </a:lnTo>
                          <a:lnTo>
                            <a:pt x="116" y="229"/>
                          </a:lnTo>
                          <a:lnTo>
                            <a:pt x="108" y="220"/>
                          </a:lnTo>
                          <a:lnTo>
                            <a:pt x="96" y="211"/>
                          </a:lnTo>
                          <a:lnTo>
                            <a:pt x="87" y="202"/>
                          </a:lnTo>
                          <a:lnTo>
                            <a:pt x="83" y="194"/>
                          </a:lnTo>
                          <a:lnTo>
                            <a:pt x="77" y="183"/>
                          </a:lnTo>
                          <a:lnTo>
                            <a:pt x="70" y="175"/>
                          </a:lnTo>
                          <a:lnTo>
                            <a:pt x="65" y="171"/>
                          </a:lnTo>
                          <a:lnTo>
                            <a:pt x="56" y="167"/>
                          </a:lnTo>
                          <a:lnTo>
                            <a:pt x="49" y="164"/>
                          </a:lnTo>
                          <a:lnTo>
                            <a:pt x="41" y="166"/>
                          </a:lnTo>
                          <a:lnTo>
                            <a:pt x="31" y="168"/>
                          </a:lnTo>
                          <a:lnTo>
                            <a:pt x="23" y="168"/>
                          </a:lnTo>
                          <a:lnTo>
                            <a:pt x="15" y="164"/>
                          </a:lnTo>
                          <a:lnTo>
                            <a:pt x="7" y="158"/>
                          </a:lnTo>
                          <a:lnTo>
                            <a:pt x="2" y="151"/>
                          </a:lnTo>
                          <a:lnTo>
                            <a:pt x="0" y="143"/>
                          </a:lnTo>
                          <a:lnTo>
                            <a:pt x="2" y="132"/>
                          </a:lnTo>
                          <a:lnTo>
                            <a:pt x="3" y="123"/>
                          </a:lnTo>
                          <a:lnTo>
                            <a:pt x="7" y="113"/>
                          </a:lnTo>
                          <a:lnTo>
                            <a:pt x="12" y="102"/>
                          </a:lnTo>
                          <a:lnTo>
                            <a:pt x="19" y="94"/>
                          </a:lnTo>
                          <a:lnTo>
                            <a:pt x="31" y="88"/>
                          </a:lnTo>
                          <a:lnTo>
                            <a:pt x="47" y="82"/>
                          </a:lnTo>
                          <a:lnTo>
                            <a:pt x="61" y="78"/>
                          </a:lnTo>
                          <a:lnTo>
                            <a:pt x="73" y="78"/>
                          </a:lnTo>
                          <a:lnTo>
                            <a:pt x="87" y="78"/>
                          </a:lnTo>
                          <a:lnTo>
                            <a:pt x="101" y="79"/>
                          </a:lnTo>
                          <a:lnTo>
                            <a:pt x="112" y="78"/>
                          </a:lnTo>
                          <a:lnTo>
                            <a:pt x="124" y="77"/>
                          </a:lnTo>
                          <a:lnTo>
                            <a:pt x="139" y="75"/>
                          </a:lnTo>
                          <a:lnTo>
                            <a:pt x="155" y="73"/>
                          </a:lnTo>
                          <a:lnTo>
                            <a:pt x="169" y="69"/>
                          </a:lnTo>
                          <a:lnTo>
                            <a:pt x="178" y="62"/>
                          </a:lnTo>
                          <a:lnTo>
                            <a:pt x="184" y="54"/>
                          </a:lnTo>
                          <a:lnTo>
                            <a:pt x="188" y="43"/>
                          </a:lnTo>
                          <a:lnTo>
                            <a:pt x="190" y="32"/>
                          </a:lnTo>
                          <a:lnTo>
                            <a:pt x="190" y="27"/>
                          </a:lnTo>
                          <a:lnTo>
                            <a:pt x="189" y="20"/>
                          </a:lnTo>
                          <a:lnTo>
                            <a:pt x="189" y="12"/>
                          </a:lnTo>
                          <a:lnTo>
                            <a:pt x="190" y="8"/>
                          </a:lnTo>
                          <a:lnTo>
                            <a:pt x="198" y="3"/>
                          </a:lnTo>
                          <a:lnTo>
                            <a:pt x="211" y="1"/>
                          </a:lnTo>
                          <a:lnTo>
                            <a:pt x="223" y="0"/>
                          </a:lnTo>
                          <a:lnTo>
                            <a:pt x="233" y="0"/>
                          </a:lnTo>
                          <a:lnTo>
                            <a:pt x="239" y="1"/>
                          </a:lnTo>
                          <a:lnTo>
                            <a:pt x="244" y="1"/>
                          </a:lnTo>
                          <a:lnTo>
                            <a:pt x="250" y="3"/>
                          </a:lnTo>
                          <a:lnTo>
                            <a:pt x="254" y="4"/>
                          </a:lnTo>
                          <a:lnTo>
                            <a:pt x="263" y="7"/>
                          </a:lnTo>
                          <a:lnTo>
                            <a:pt x="274" y="12"/>
                          </a:lnTo>
                          <a:lnTo>
                            <a:pt x="283" y="16"/>
                          </a:lnTo>
                          <a:lnTo>
                            <a:pt x="290" y="24"/>
                          </a:lnTo>
                          <a:lnTo>
                            <a:pt x="298" y="34"/>
                          </a:lnTo>
                          <a:lnTo>
                            <a:pt x="305" y="42"/>
                          </a:lnTo>
                          <a:lnTo>
                            <a:pt x="312" y="48"/>
                          </a:lnTo>
                          <a:lnTo>
                            <a:pt x="321" y="55"/>
                          </a:lnTo>
                          <a:lnTo>
                            <a:pt x="330" y="62"/>
                          </a:lnTo>
                          <a:lnTo>
                            <a:pt x="340" y="67"/>
                          </a:lnTo>
                          <a:lnTo>
                            <a:pt x="348" y="69"/>
                          </a:lnTo>
                          <a:lnTo>
                            <a:pt x="357" y="71"/>
                          </a:lnTo>
                          <a:lnTo>
                            <a:pt x="366" y="70"/>
                          </a:lnTo>
                          <a:lnTo>
                            <a:pt x="370" y="69"/>
                          </a:lnTo>
                          <a:lnTo>
                            <a:pt x="372" y="66"/>
                          </a:lnTo>
                          <a:lnTo>
                            <a:pt x="376" y="62"/>
                          </a:lnTo>
                          <a:lnTo>
                            <a:pt x="380" y="59"/>
                          </a:lnTo>
                          <a:lnTo>
                            <a:pt x="383" y="57"/>
                          </a:lnTo>
                          <a:lnTo>
                            <a:pt x="386" y="54"/>
                          </a:lnTo>
                          <a:lnTo>
                            <a:pt x="395" y="52"/>
                          </a:lnTo>
                          <a:lnTo>
                            <a:pt x="406" y="52"/>
                          </a:lnTo>
                          <a:lnTo>
                            <a:pt x="417" y="52"/>
                          </a:lnTo>
                          <a:lnTo>
                            <a:pt x="426" y="52"/>
                          </a:lnTo>
                          <a:lnTo>
                            <a:pt x="437" y="52"/>
                          </a:lnTo>
                          <a:lnTo>
                            <a:pt x="452" y="51"/>
                          </a:lnTo>
                          <a:lnTo>
                            <a:pt x="465" y="52"/>
                          </a:lnTo>
                          <a:lnTo>
                            <a:pt x="477" y="54"/>
                          </a:lnTo>
                          <a:lnTo>
                            <a:pt x="480" y="55"/>
                          </a:lnTo>
                          <a:lnTo>
                            <a:pt x="484" y="57"/>
                          </a:lnTo>
                          <a:lnTo>
                            <a:pt x="488" y="59"/>
                          </a:lnTo>
                          <a:lnTo>
                            <a:pt x="492" y="61"/>
                          </a:lnTo>
                          <a:lnTo>
                            <a:pt x="495" y="63"/>
                          </a:lnTo>
                          <a:lnTo>
                            <a:pt x="506" y="71"/>
                          </a:lnTo>
                          <a:lnTo>
                            <a:pt x="518" y="81"/>
                          </a:lnTo>
                          <a:lnTo>
                            <a:pt x="526" y="90"/>
                          </a:lnTo>
                          <a:lnTo>
                            <a:pt x="530" y="101"/>
                          </a:lnTo>
                          <a:lnTo>
                            <a:pt x="531" y="114"/>
                          </a:lnTo>
                          <a:lnTo>
                            <a:pt x="533" y="128"/>
                          </a:lnTo>
                          <a:lnTo>
                            <a:pt x="535" y="139"/>
                          </a:lnTo>
                          <a:lnTo>
                            <a:pt x="542" y="147"/>
                          </a:lnTo>
                          <a:lnTo>
                            <a:pt x="551" y="156"/>
                          </a:lnTo>
                          <a:lnTo>
                            <a:pt x="560" y="164"/>
                          </a:lnTo>
                          <a:lnTo>
                            <a:pt x="565" y="171"/>
                          </a:lnTo>
                          <a:lnTo>
                            <a:pt x="569" y="179"/>
                          </a:lnTo>
                          <a:lnTo>
                            <a:pt x="574" y="186"/>
                          </a:lnTo>
                          <a:lnTo>
                            <a:pt x="584" y="194"/>
                          </a:lnTo>
                          <a:lnTo>
                            <a:pt x="596" y="203"/>
                          </a:lnTo>
                          <a:lnTo>
                            <a:pt x="605" y="210"/>
                          </a:lnTo>
                          <a:lnTo>
                            <a:pt x="609" y="213"/>
                          </a:lnTo>
                          <a:lnTo>
                            <a:pt x="613" y="217"/>
                          </a:lnTo>
                          <a:lnTo>
                            <a:pt x="618" y="220"/>
                          </a:lnTo>
                          <a:lnTo>
                            <a:pt x="622" y="224"/>
                          </a:lnTo>
                          <a:lnTo>
                            <a:pt x="626" y="226"/>
                          </a:lnTo>
                          <a:lnTo>
                            <a:pt x="631" y="233"/>
                          </a:lnTo>
                          <a:lnTo>
                            <a:pt x="636" y="241"/>
                          </a:lnTo>
                          <a:lnTo>
                            <a:pt x="639" y="249"/>
                          </a:lnTo>
                          <a:close/>
                        </a:path>
                      </a:pathLst>
                    </a:custGeom>
                    <a:grpFill/>
                    <a:ln w="6350" cap="flat">
                      <a:solidFill>
                        <a:schemeClr val="bg1"/>
                      </a:solidFill>
                      <a:prstDash val="solid"/>
                      <a:miter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57" name="Freeform 42">
                      <a:extLst>
                        <a:ext uri="{FF2B5EF4-FFF2-40B4-BE49-F238E27FC236}">
                          <a16:creationId xmlns:a16="http://schemas.microsoft.com/office/drawing/2014/main" id="{C1F0CCD3-35E3-C166-061A-AD4DB5A0269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153492" y="4475339"/>
                      <a:ext cx="312794" cy="148093"/>
                    </a:xfrm>
                    <a:custGeom>
                      <a:avLst/>
                      <a:gdLst>
                        <a:gd name="T0" fmla="*/ 679 w 679"/>
                        <a:gd name="T1" fmla="*/ 181 h 319"/>
                        <a:gd name="T2" fmla="*/ 664 w 679"/>
                        <a:gd name="T3" fmla="*/ 206 h 319"/>
                        <a:gd name="T4" fmla="*/ 637 w 679"/>
                        <a:gd name="T5" fmla="*/ 208 h 319"/>
                        <a:gd name="T6" fmla="*/ 625 w 679"/>
                        <a:gd name="T7" fmla="*/ 225 h 319"/>
                        <a:gd name="T8" fmla="*/ 612 w 679"/>
                        <a:gd name="T9" fmla="*/ 239 h 319"/>
                        <a:gd name="T10" fmla="*/ 574 w 679"/>
                        <a:gd name="T11" fmla="*/ 245 h 319"/>
                        <a:gd name="T12" fmla="*/ 542 w 679"/>
                        <a:gd name="T13" fmla="*/ 227 h 319"/>
                        <a:gd name="T14" fmla="*/ 516 w 679"/>
                        <a:gd name="T15" fmla="*/ 216 h 319"/>
                        <a:gd name="T16" fmla="*/ 499 w 679"/>
                        <a:gd name="T17" fmla="*/ 204 h 319"/>
                        <a:gd name="T18" fmla="*/ 461 w 679"/>
                        <a:gd name="T19" fmla="*/ 199 h 319"/>
                        <a:gd name="T20" fmla="*/ 411 w 679"/>
                        <a:gd name="T21" fmla="*/ 200 h 319"/>
                        <a:gd name="T22" fmla="*/ 364 w 679"/>
                        <a:gd name="T23" fmla="*/ 208 h 319"/>
                        <a:gd name="T24" fmla="*/ 319 w 679"/>
                        <a:gd name="T25" fmla="*/ 206 h 319"/>
                        <a:gd name="T26" fmla="*/ 272 w 679"/>
                        <a:gd name="T27" fmla="*/ 225 h 319"/>
                        <a:gd name="T28" fmla="*/ 230 w 679"/>
                        <a:gd name="T29" fmla="*/ 242 h 319"/>
                        <a:gd name="T30" fmla="*/ 220 w 679"/>
                        <a:gd name="T31" fmla="*/ 260 h 319"/>
                        <a:gd name="T32" fmla="*/ 216 w 679"/>
                        <a:gd name="T33" fmla="*/ 276 h 319"/>
                        <a:gd name="T34" fmla="*/ 208 w 679"/>
                        <a:gd name="T35" fmla="*/ 291 h 319"/>
                        <a:gd name="T36" fmla="*/ 194 w 679"/>
                        <a:gd name="T37" fmla="*/ 303 h 319"/>
                        <a:gd name="T38" fmla="*/ 186 w 679"/>
                        <a:gd name="T39" fmla="*/ 313 h 319"/>
                        <a:gd name="T40" fmla="*/ 174 w 679"/>
                        <a:gd name="T41" fmla="*/ 319 h 319"/>
                        <a:gd name="T42" fmla="*/ 160 w 679"/>
                        <a:gd name="T43" fmla="*/ 315 h 319"/>
                        <a:gd name="T44" fmla="*/ 159 w 679"/>
                        <a:gd name="T45" fmla="*/ 305 h 319"/>
                        <a:gd name="T46" fmla="*/ 171 w 679"/>
                        <a:gd name="T47" fmla="*/ 274 h 319"/>
                        <a:gd name="T48" fmla="*/ 173 w 679"/>
                        <a:gd name="T49" fmla="*/ 227 h 319"/>
                        <a:gd name="T50" fmla="*/ 143 w 679"/>
                        <a:gd name="T51" fmla="*/ 198 h 319"/>
                        <a:gd name="T52" fmla="*/ 113 w 679"/>
                        <a:gd name="T53" fmla="*/ 165 h 319"/>
                        <a:gd name="T54" fmla="*/ 78 w 679"/>
                        <a:gd name="T55" fmla="*/ 144 h 319"/>
                        <a:gd name="T56" fmla="*/ 57 w 679"/>
                        <a:gd name="T57" fmla="*/ 113 h 319"/>
                        <a:gd name="T58" fmla="*/ 42 w 679"/>
                        <a:gd name="T59" fmla="*/ 97 h 319"/>
                        <a:gd name="T60" fmla="*/ 26 w 679"/>
                        <a:gd name="T61" fmla="*/ 86 h 319"/>
                        <a:gd name="T62" fmla="*/ 11 w 679"/>
                        <a:gd name="T63" fmla="*/ 78 h 319"/>
                        <a:gd name="T64" fmla="*/ 0 w 679"/>
                        <a:gd name="T65" fmla="*/ 66 h 319"/>
                        <a:gd name="T66" fmla="*/ 12 w 679"/>
                        <a:gd name="T67" fmla="*/ 56 h 319"/>
                        <a:gd name="T68" fmla="*/ 35 w 679"/>
                        <a:gd name="T69" fmla="*/ 52 h 319"/>
                        <a:gd name="T70" fmla="*/ 65 w 679"/>
                        <a:gd name="T71" fmla="*/ 36 h 319"/>
                        <a:gd name="T72" fmla="*/ 113 w 679"/>
                        <a:gd name="T73" fmla="*/ 28 h 319"/>
                        <a:gd name="T74" fmla="*/ 158 w 679"/>
                        <a:gd name="T75" fmla="*/ 35 h 319"/>
                        <a:gd name="T76" fmla="*/ 200 w 679"/>
                        <a:gd name="T77" fmla="*/ 51 h 319"/>
                        <a:gd name="T78" fmla="*/ 247 w 679"/>
                        <a:gd name="T79" fmla="*/ 56 h 319"/>
                        <a:gd name="T80" fmla="*/ 295 w 679"/>
                        <a:gd name="T81" fmla="*/ 45 h 319"/>
                        <a:gd name="T82" fmla="*/ 341 w 679"/>
                        <a:gd name="T83" fmla="*/ 25 h 319"/>
                        <a:gd name="T84" fmla="*/ 375 w 679"/>
                        <a:gd name="T85" fmla="*/ 14 h 319"/>
                        <a:gd name="T86" fmla="*/ 414 w 679"/>
                        <a:gd name="T87" fmla="*/ 9 h 319"/>
                        <a:gd name="T88" fmla="*/ 452 w 679"/>
                        <a:gd name="T89" fmla="*/ 2 h 319"/>
                        <a:gd name="T90" fmla="*/ 501 w 679"/>
                        <a:gd name="T91" fmla="*/ 0 h 319"/>
                        <a:gd name="T92" fmla="*/ 526 w 679"/>
                        <a:gd name="T93" fmla="*/ 4 h 319"/>
                        <a:gd name="T94" fmla="*/ 553 w 679"/>
                        <a:gd name="T95" fmla="*/ 8 h 319"/>
                        <a:gd name="T96" fmla="*/ 574 w 679"/>
                        <a:gd name="T97" fmla="*/ 8 h 319"/>
                        <a:gd name="T98" fmla="*/ 601 w 679"/>
                        <a:gd name="T99" fmla="*/ 20 h 319"/>
                        <a:gd name="T100" fmla="*/ 615 w 679"/>
                        <a:gd name="T101" fmla="*/ 56 h 319"/>
                        <a:gd name="T102" fmla="*/ 628 w 679"/>
                        <a:gd name="T103" fmla="*/ 91 h 319"/>
                        <a:gd name="T104" fmla="*/ 644 w 679"/>
                        <a:gd name="T105" fmla="*/ 106 h 319"/>
                        <a:gd name="T106" fmla="*/ 659 w 679"/>
                        <a:gd name="T107" fmla="*/ 138 h 319"/>
                        <a:gd name="T108" fmla="*/ 677 w 679"/>
                        <a:gd name="T109" fmla="*/ 153 h 31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679" h="319">
                          <a:moveTo>
                            <a:pt x="677" y="153"/>
                          </a:moveTo>
                          <a:lnTo>
                            <a:pt x="679" y="161"/>
                          </a:lnTo>
                          <a:lnTo>
                            <a:pt x="679" y="172"/>
                          </a:lnTo>
                          <a:lnTo>
                            <a:pt x="679" y="181"/>
                          </a:lnTo>
                          <a:lnTo>
                            <a:pt x="678" y="189"/>
                          </a:lnTo>
                          <a:lnTo>
                            <a:pt x="675" y="198"/>
                          </a:lnTo>
                          <a:lnTo>
                            <a:pt x="671" y="204"/>
                          </a:lnTo>
                          <a:lnTo>
                            <a:pt x="664" y="206"/>
                          </a:lnTo>
                          <a:lnTo>
                            <a:pt x="656" y="206"/>
                          </a:lnTo>
                          <a:lnTo>
                            <a:pt x="647" y="204"/>
                          </a:lnTo>
                          <a:lnTo>
                            <a:pt x="640" y="206"/>
                          </a:lnTo>
                          <a:lnTo>
                            <a:pt x="637" y="208"/>
                          </a:lnTo>
                          <a:lnTo>
                            <a:pt x="633" y="212"/>
                          </a:lnTo>
                          <a:lnTo>
                            <a:pt x="631" y="216"/>
                          </a:lnTo>
                          <a:lnTo>
                            <a:pt x="628" y="220"/>
                          </a:lnTo>
                          <a:lnTo>
                            <a:pt x="625" y="225"/>
                          </a:lnTo>
                          <a:lnTo>
                            <a:pt x="623" y="227"/>
                          </a:lnTo>
                          <a:lnTo>
                            <a:pt x="620" y="231"/>
                          </a:lnTo>
                          <a:lnTo>
                            <a:pt x="616" y="235"/>
                          </a:lnTo>
                          <a:lnTo>
                            <a:pt x="612" y="239"/>
                          </a:lnTo>
                          <a:lnTo>
                            <a:pt x="608" y="242"/>
                          </a:lnTo>
                          <a:lnTo>
                            <a:pt x="598" y="245"/>
                          </a:lnTo>
                          <a:lnTo>
                            <a:pt x="585" y="246"/>
                          </a:lnTo>
                          <a:lnTo>
                            <a:pt x="574" y="245"/>
                          </a:lnTo>
                          <a:lnTo>
                            <a:pt x="566" y="241"/>
                          </a:lnTo>
                          <a:lnTo>
                            <a:pt x="558" y="234"/>
                          </a:lnTo>
                          <a:lnTo>
                            <a:pt x="550" y="229"/>
                          </a:lnTo>
                          <a:lnTo>
                            <a:pt x="542" y="227"/>
                          </a:lnTo>
                          <a:lnTo>
                            <a:pt x="531" y="225"/>
                          </a:lnTo>
                          <a:lnTo>
                            <a:pt x="523" y="222"/>
                          </a:lnTo>
                          <a:lnTo>
                            <a:pt x="520" y="220"/>
                          </a:lnTo>
                          <a:lnTo>
                            <a:pt x="516" y="216"/>
                          </a:lnTo>
                          <a:lnTo>
                            <a:pt x="513" y="212"/>
                          </a:lnTo>
                          <a:lnTo>
                            <a:pt x="509" y="210"/>
                          </a:lnTo>
                          <a:lnTo>
                            <a:pt x="505" y="207"/>
                          </a:lnTo>
                          <a:lnTo>
                            <a:pt x="499" y="204"/>
                          </a:lnTo>
                          <a:lnTo>
                            <a:pt x="491" y="203"/>
                          </a:lnTo>
                          <a:lnTo>
                            <a:pt x="483" y="202"/>
                          </a:lnTo>
                          <a:lnTo>
                            <a:pt x="473" y="200"/>
                          </a:lnTo>
                          <a:lnTo>
                            <a:pt x="461" y="199"/>
                          </a:lnTo>
                          <a:lnTo>
                            <a:pt x="450" y="199"/>
                          </a:lnTo>
                          <a:lnTo>
                            <a:pt x="438" y="199"/>
                          </a:lnTo>
                          <a:lnTo>
                            <a:pt x="423" y="199"/>
                          </a:lnTo>
                          <a:lnTo>
                            <a:pt x="411" y="200"/>
                          </a:lnTo>
                          <a:lnTo>
                            <a:pt x="400" y="202"/>
                          </a:lnTo>
                          <a:lnTo>
                            <a:pt x="388" y="204"/>
                          </a:lnTo>
                          <a:lnTo>
                            <a:pt x="375" y="207"/>
                          </a:lnTo>
                          <a:lnTo>
                            <a:pt x="364" y="208"/>
                          </a:lnTo>
                          <a:lnTo>
                            <a:pt x="354" y="207"/>
                          </a:lnTo>
                          <a:lnTo>
                            <a:pt x="342" y="206"/>
                          </a:lnTo>
                          <a:lnTo>
                            <a:pt x="333" y="204"/>
                          </a:lnTo>
                          <a:lnTo>
                            <a:pt x="319" y="206"/>
                          </a:lnTo>
                          <a:lnTo>
                            <a:pt x="303" y="208"/>
                          </a:lnTo>
                          <a:lnTo>
                            <a:pt x="291" y="212"/>
                          </a:lnTo>
                          <a:lnTo>
                            <a:pt x="282" y="218"/>
                          </a:lnTo>
                          <a:lnTo>
                            <a:pt x="272" y="225"/>
                          </a:lnTo>
                          <a:lnTo>
                            <a:pt x="263" y="230"/>
                          </a:lnTo>
                          <a:lnTo>
                            <a:pt x="253" y="234"/>
                          </a:lnTo>
                          <a:lnTo>
                            <a:pt x="243" y="238"/>
                          </a:lnTo>
                          <a:lnTo>
                            <a:pt x="230" y="242"/>
                          </a:lnTo>
                          <a:lnTo>
                            <a:pt x="222" y="247"/>
                          </a:lnTo>
                          <a:lnTo>
                            <a:pt x="221" y="251"/>
                          </a:lnTo>
                          <a:lnTo>
                            <a:pt x="221" y="256"/>
                          </a:lnTo>
                          <a:lnTo>
                            <a:pt x="220" y="260"/>
                          </a:lnTo>
                          <a:lnTo>
                            <a:pt x="218" y="264"/>
                          </a:lnTo>
                          <a:lnTo>
                            <a:pt x="218" y="268"/>
                          </a:lnTo>
                          <a:lnTo>
                            <a:pt x="217" y="270"/>
                          </a:lnTo>
                          <a:lnTo>
                            <a:pt x="216" y="276"/>
                          </a:lnTo>
                          <a:lnTo>
                            <a:pt x="213" y="280"/>
                          </a:lnTo>
                          <a:lnTo>
                            <a:pt x="212" y="284"/>
                          </a:lnTo>
                          <a:lnTo>
                            <a:pt x="209" y="288"/>
                          </a:lnTo>
                          <a:lnTo>
                            <a:pt x="208" y="291"/>
                          </a:lnTo>
                          <a:lnTo>
                            <a:pt x="204" y="293"/>
                          </a:lnTo>
                          <a:lnTo>
                            <a:pt x="201" y="297"/>
                          </a:lnTo>
                          <a:lnTo>
                            <a:pt x="197" y="300"/>
                          </a:lnTo>
                          <a:lnTo>
                            <a:pt x="194" y="303"/>
                          </a:lnTo>
                          <a:lnTo>
                            <a:pt x="193" y="305"/>
                          </a:lnTo>
                          <a:lnTo>
                            <a:pt x="190" y="308"/>
                          </a:lnTo>
                          <a:lnTo>
                            <a:pt x="189" y="311"/>
                          </a:lnTo>
                          <a:lnTo>
                            <a:pt x="186" y="313"/>
                          </a:lnTo>
                          <a:lnTo>
                            <a:pt x="183" y="315"/>
                          </a:lnTo>
                          <a:lnTo>
                            <a:pt x="181" y="316"/>
                          </a:lnTo>
                          <a:lnTo>
                            <a:pt x="177" y="317"/>
                          </a:lnTo>
                          <a:lnTo>
                            <a:pt x="174" y="319"/>
                          </a:lnTo>
                          <a:lnTo>
                            <a:pt x="171" y="319"/>
                          </a:lnTo>
                          <a:lnTo>
                            <a:pt x="167" y="319"/>
                          </a:lnTo>
                          <a:lnTo>
                            <a:pt x="163" y="317"/>
                          </a:lnTo>
                          <a:lnTo>
                            <a:pt x="160" y="315"/>
                          </a:lnTo>
                          <a:lnTo>
                            <a:pt x="158" y="313"/>
                          </a:lnTo>
                          <a:lnTo>
                            <a:pt x="158" y="311"/>
                          </a:lnTo>
                          <a:lnTo>
                            <a:pt x="158" y="308"/>
                          </a:lnTo>
                          <a:lnTo>
                            <a:pt x="159" y="305"/>
                          </a:lnTo>
                          <a:lnTo>
                            <a:pt x="159" y="303"/>
                          </a:lnTo>
                          <a:lnTo>
                            <a:pt x="163" y="293"/>
                          </a:lnTo>
                          <a:lnTo>
                            <a:pt x="167" y="284"/>
                          </a:lnTo>
                          <a:lnTo>
                            <a:pt x="171" y="274"/>
                          </a:lnTo>
                          <a:lnTo>
                            <a:pt x="173" y="264"/>
                          </a:lnTo>
                          <a:lnTo>
                            <a:pt x="174" y="251"/>
                          </a:lnTo>
                          <a:lnTo>
                            <a:pt x="175" y="238"/>
                          </a:lnTo>
                          <a:lnTo>
                            <a:pt x="173" y="227"/>
                          </a:lnTo>
                          <a:lnTo>
                            <a:pt x="169" y="219"/>
                          </a:lnTo>
                          <a:lnTo>
                            <a:pt x="160" y="210"/>
                          </a:lnTo>
                          <a:lnTo>
                            <a:pt x="152" y="203"/>
                          </a:lnTo>
                          <a:lnTo>
                            <a:pt x="143" y="198"/>
                          </a:lnTo>
                          <a:lnTo>
                            <a:pt x="131" y="192"/>
                          </a:lnTo>
                          <a:lnTo>
                            <a:pt x="121" y="185"/>
                          </a:lnTo>
                          <a:lnTo>
                            <a:pt x="117" y="176"/>
                          </a:lnTo>
                          <a:lnTo>
                            <a:pt x="113" y="165"/>
                          </a:lnTo>
                          <a:lnTo>
                            <a:pt x="108" y="156"/>
                          </a:lnTo>
                          <a:lnTo>
                            <a:pt x="100" y="150"/>
                          </a:lnTo>
                          <a:lnTo>
                            <a:pt x="89" y="146"/>
                          </a:lnTo>
                          <a:lnTo>
                            <a:pt x="78" y="144"/>
                          </a:lnTo>
                          <a:lnTo>
                            <a:pt x="69" y="138"/>
                          </a:lnTo>
                          <a:lnTo>
                            <a:pt x="65" y="132"/>
                          </a:lnTo>
                          <a:lnTo>
                            <a:pt x="61" y="121"/>
                          </a:lnTo>
                          <a:lnTo>
                            <a:pt x="57" y="113"/>
                          </a:lnTo>
                          <a:lnTo>
                            <a:pt x="54" y="110"/>
                          </a:lnTo>
                          <a:lnTo>
                            <a:pt x="50" y="105"/>
                          </a:lnTo>
                          <a:lnTo>
                            <a:pt x="46" y="101"/>
                          </a:lnTo>
                          <a:lnTo>
                            <a:pt x="42" y="97"/>
                          </a:lnTo>
                          <a:lnTo>
                            <a:pt x="39" y="94"/>
                          </a:lnTo>
                          <a:lnTo>
                            <a:pt x="35" y="91"/>
                          </a:lnTo>
                          <a:lnTo>
                            <a:pt x="31" y="88"/>
                          </a:lnTo>
                          <a:lnTo>
                            <a:pt x="26" y="86"/>
                          </a:lnTo>
                          <a:lnTo>
                            <a:pt x="22" y="84"/>
                          </a:lnTo>
                          <a:lnTo>
                            <a:pt x="18" y="82"/>
                          </a:lnTo>
                          <a:lnTo>
                            <a:pt x="15" y="79"/>
                          </a:lnTo>
                          <a:lnTo>
                            <a:pt x="11" y="78"/>
                          </a:lnTo>
                          <a:lnTo>
                            <a:pt x="7" y="75"/>
                          </a:lnTo>
                          <a:lnTo>
                            <a:pt x="4" y="71"/>
                          </a:lnTo>
                          <a:lnTo>
                            <a:pt x="1" y="68"/>
                          </a:lnTo>
                          <a:lnTo>
                            <a:pt x="0" y="66"/>
                          </a:lnTo>
                          <a:lnTo>
                            <a:pt x="1" y="63"/>
                          </a:lnTo>
                          <a:lnTo>
                            <a:pt x="4" y="60"/>
                          </a:lnTo>
                          <a:lnTo>
                            <a:pt x="8" y="59"/>
                          </a:lnTo>
                          <a:lnTo>
                            <a:pt x="12" y="56"/>
                          </a:lnTo>
                          <a:lnTo>
                            <a:pt x="16" y="55"/>
                          </a:lnTo>
                          <a:lnTo>
                            <a:pt x="19" y="55"/>
                          </a:lnTo>
                          <a:lnTo>
                            <a:pt x="26" y="53"/>
                          </a:lnTo>
                          <a:lnTo>
                            <a:pt x="35" y="52"/>
                          </a:lnTo>
                          <a:lnTo>
                            <a:pt x="42" y="51"/>
                          </a:lnTo>
                          <a:lnTo>
                            <a:pt x="49" y="47"/>
                          </a:lnTo>
                          <a:lnTo>
                            <a:pt x="58" y="40"/>
                          </a:lnTo>
                          <a:lnTo>
                            <a:pt x="65" y="36"/>
                          </a:lnTo>
                          <a:lnTo>
                            <a:pt x="78" y="32"/>
                          </a:lnTo>
                          <a:lnTo>
                            <a:pt x="92" y="28"/>
                          </a:lnTo>
                          <a:lnTo>
                            <a:pt x="105" y="26"/>
                          </a:lnTo>
                          <a:lnTo>
                            <a:pt x="113" y="28"/>
                          </a:lnTo>
                          <a:lnTo>
                            <a:pt x="124" y="29"/>
                          </a:lnTo>
                          <a:lnTo>
                            <a:pt x="133" y="32"/>
                          </a:lnTo>
                          <a:lnTo>
                            <a:pt x="144" y="33"/>
                          </a:lnTo>
                          <a:lnTo>
                            <a:pt x="158" y="35"/>
                          </a:lnTo>
                          <a:lnTo>
                            <a:pt x="170" y="36"/>
                          </a:lnTo>
                          <a:lnTo>
                            <a:pt x="179" y="40"/>
                          </a:lnTo>
                          <a:lnTo>
                            <a:pt x="190" y="45"/>
                          </a:lnTo>
                          <a:lnTo>
                            <a:pt x="200" y="51"/>
                          </a:lnTo>
                          <a:lnTo>
                            <a:pt x="212" y="53"/>
                          </a:lnTo>
                          <a:lnTo>
                            <a:pt x="224" y="56"/>
                          </a:lnTo>
                          <a:lnTo>
                            <a:pt x="235" y="57"/>
                          </a:lnTo>
                          <a:lnTo>
                            <a:pt x="247" y="56"/>
                          </a:lnTo>
                          <a:lnTo>
                            <a:pt x="259" y="53"/>
                          </a:lnTo>
                          <a:lnTo>
                            <a:pt x="272" y="51"/>
                          </a:lnTo>
                          <a:lnTo>
                            <a:pt x="283" y="48"/>
                          </a:lnTo>
                          <a:lnTo>
                            <a:pt x="295" y="45"/>
                          </a:lnTo>
                          <a:lnTo>
                            <a:pt x="309" y="43"/>
                          </a:lnTo>
                          <a:lnTo>
                            <a:pt x="319" y="40"/>
                          </a:lnTo>
                          <a:lnTo>
                            <a:pt x="330" y="33"/>
                          </a:lnTo>
                          <a:lnTo>
                            <a:pt x="341" y="25"/>
                          </a:lnTo>
                          <a:lnTo>
                            <a:pt x="350" y="18"/>
                          </a:lnTo>
                          <a:lnTo>
                            <a:pt x="359" y="17"/>
                          </a:lnTo>
                          <a:lnTo>
                            <a:pt x="368" y="16"/>
                          </a:lnTo>
                          <a:lnTo>
                            <a:pt x="375" y="14"/>
                          </a:lnTo>
                          <a:lnTo>
                            <a:pt x="385" y="13"/>
                          </a:lnTo>
                          <a:lnTo>
                            <a:pt x="396" y="13"/>
                          </a:lnTo>
                          <a:lnTo>
                            <a:pt x="406" y="12"/>
                          </a:lnTo>
                          <a:lnTo>
                            <a:pt x="414" y="9"/>
                          </a:lnTo>
                          <a:lnTo>
                            <a:pt x="422" y="5"/>
                          </a:lnTo>
                          <a:lnTo>
                            <a:pt x="429" y="2"/>
                          </a:lnTo>
                          <a:lnTo>
                            <a:pt x="439" y="1"/>
                          </a:lnTo>
                          <a:lnTo>
                            <a:pt x="452" y="2"/>
                          </a:lnTo>
                          <a:lnTo>
                            <a:pt x="462" y="2"/>
                          </a:lnTo>
                          <a:lnTo>
                            <a:pt x="473" y="1"/>
                          </a:lnTo>
                          <a:lnTo>
                            <a:pt x="488" y="0"/>
                          </a:lnTo>
                          <a:lnTo>
                            <a:pt x="501" y="0"/>
                          </a:lnTo>
                          <a:lnTo>
                            <a:pt x="513" y="0"/>
                          </a:lnTo>
                          <a:lnTo>
                            <a:pt x="518" y="1"/>
                          </a:lnTo>
                          <a:lnTo>
                            <a:pt x="522" y="2"/>
                          </a:lnTo>
                          <a:lnTo>
                            <a:pt x="526" y="4"/>
                          </a:lnTo>
                          <a:lnTo>
                            <a:pt x="530" y="5"/>
                          </a:lnTo>
                          <a:lnTo>
                            <a:pt x="534" y="6"/>
                          </a:lnTo>
                          <a:lnTo>
                            <a:pt x="543" y="6"/>
                          </a:lnTo>
                          <a:lnTo>
                            <a:pt x="553" y="8"/>
                          </a:lnTo>
                          <a:lnTo>
                            <a:pt x="562" y="8"/>
                          </a:lnTo>
                          <a:lnTo>
                            <a:pt x="565" y="8"/>
                          </a:lnTo>
                          <a:lnTo>
                            <a:pt x="569" y="8"/>
                          </a:lnTo>
                          <a:lnTo>
                            <a:pt x="574" y="8"/>
                          </a:lnTo>
                          <a:lnTo>
                            <a:pt x="578" y="8"/>
                          </a:lnTo>
                          <a:lnTo>
                            <a:pt x="581" y="9"/>
                          </a:lnTo>
                          <a:lnTo>
                            <a:pt x="590" y="13"/>
                          </a:lnTo>
                          <a:lnTo>
                            <a:pt x="601" y="20"/>
                          </a:lnTo>
                          <a:lnTo>
                            <a:pt x="608" y="26"/>
                          </a:lnTo>
                          <a:lnTo>
                            <a:pt x="612" y="36"/>
                          </a:lnTo>
                          <a:lnTo>
                            <a:pt x="613" y="47"/>
                          </a:lnTo>
                          <a:lnTo>
                            <a:pt x="615" y="56"/>
                          </a:lnTo>
                          <a:lnTo>
                            <a:pt x="617" y="67"/>
                          </a:lnTo>
                          <a:lnTo>
                            <a:pt x="621" y="78"/>
                          </a:lnTo>
                          <a:lnTo>
                            <a:pt x="625" y="87"/>
                          </a:lnTo>
                          <a:lnTo>
                            <a:pt x="628" y="91"/>
                          </a:lnTo>
                          <a:lnTo>
                            <a:pt x="632" y="95"/>
                          </a:lnTo>
                          <a:lnTo>
                            <a:pt x="637" y="99"/>
                          </a:lnTo>
                          <a:lnTo>
                            <a:pt x="642" y="102"/>
                          </a:lnTo>
                          <a:lnTo>
                            <a:pt x="644" y="106"/>
                          </a:lnTo>
                          <a:lnTo>
                            <a:pt x="648" y="115"/>
                          </a:lnTo>
                          <a:lnTo>
                            <a:pt x="651" y="126"/>
                          </a:lnTo>
                          <a:lnTo>
                            <a:pt x="655" y="134"/>
                          </a:lnTo>
                          <a:lnTo>
                            <a:pt x="659" y="138"/>
                          </a:lnTo>
                          <a:lnTo>
                            <a:pt x="663" y="142"/>
                          </a:lnTo>
                          <a:lnTo>
                            <a:pt x="668" y="145"/>
                          </a:lnTo>
                          <a:lnTo>
                            <a:pt x="674" y="149"/>
                          </a:lnTo>
                          <a:lnTo>
                            <a:pt x="677" y="153"/>
                          </a:lnTo>
                          <a:close/>
                        </a:path>
                      </a:pathLst>
                    </a:custGeom>
                    <a:grpFill/>
                    <a:ln w="6350" cap="flat">
                      <a:solidFill>
                        <a:schemeClr val="bg1"/>
                      </a:solidFill>
                      <a:prstDash val="solid"/>
                      <a:miter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58" name="Freeform 43">
                      <a:extLst>
                        <a:ext uri="{FF2B5EF4-FFF2-40B4-BE49-F238E27FC236}">
                          <a16:creationId xmlns:a16="http://schemas.microsoft.com/office/drawing/2014/main" id="{4ACA899B-441E-7B93-5074-F0E59409460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94676" y="4493331"/>
                      <a:ext cx="1017274" cy="429054"/>
                    </a:xfrm>
                    <a:custGeom>
                      <a:avLst/>
                      <a:gdLst>
                        <a:gd name="T0" fmla="*/ 2183 w 2204"/>
                        <a:gd name="T1" fmla="*/ 706 h 932"/>
                        <a:gd name="T2" fmla="*/ 2171 w 2204"/>
                        <a:gd name="T3" fmla="*/ 796 h 932"/>
                        <a:gd name="T4" fmla="*/ 2199 w 2204"/>
                        <a:gd name="T5" fmla="*/ 903 h 932"/>
                        <a:gd name="T6" fmla="*/ 2143 w 2204"/>
                        <a:gd name="T7" fmla="*/ 923 h 932"/>
                        <a:gd name="T8" fmla="*/ 2116 w 2204"/>
                        <a:gd name="T9" fmla="*/ 825 h 932"/>
                        <a:gd name="T10" fmla="*/ 2041 w 2204"/>
                        <a:gd name="T11" fmla="*/ 825 h 932"/>
                        <a:gd name="T12" fmla="*/ 1958 w 2204"/>
                        <a:gd name="T13" fmla="*/ 813 h 932"/>
                        <a:gd name="T14" fmla="*/ 1899 w 2204"/>
                        <a:gd name="T15" fmla="*/ 865 h 932"/>
                        <a:gd name="T16" fmla="*/ 1799 w 2204"/>
                        <a:gd name="T17" fmla="*/ 850 h 932"/>
                        <a:gd name="T18" fmla="*/ 1687 w 2204"/>
                        <a:gd name="T19" fmla="*/ 788 h 932"/>
                        <a:gd name="T20" fmla="*/ 1595 w 2204"/>
                        <a:gd name="T21" fmla="*/ 701 h 932"/>
                        <a:gd name="T22" fmla="*/ 1506 w 2204"/>
                        <a:gd name="T23" fmla="*/ 637 h 932"/>
                        <a:gd name="T24" fmla="*/ 1426 w 2204"/>
                        <a:gd name="T25" fmla="*/ 588 h 932"/>
                        <a:gd name="T26" fmla="*/ 1338 w 2204"/>
                        <a:gd name="T27" fmla="*/ 623 h 932"/>
                        <a:gd name="T28" fmla="*/ 1283 w 2204"/>
                        <a:gd name="T29" fmla="*/ 702 h 932"/>
                        <a:gd name="T30" fmla="*/ 1245 w 2204"/>
                        <a:gd name="T31" fmla="*/ 811 h 932"/>
                        <a:gd name="T32" fmla="*/ 1182 w 2204"/>
                        <a:gd name="T33" fmla="*/ 846 h 932"/>
                        <a:gd name="T34" fmla="*/ 1082 w 2204"/>
                        <a:gd name="T35" fmla="*/ 868 h 932"/>
                        <a:gd name="T36" fmla="*/ 993 w 2204"/>
                        <a:gd name="T37" fmla="*/ 872 h 932"/>
                        <a:gd name="T38" fmla="*/ 916 w 2204"/>
                        <a:gd name="T39" fmla="*/ 823 h 932"/>
                        <a:gd name="T40" fmla="*/ 880 w 2204"/>
                        <a:gd name="T41" fmla="*/ 776 h 932"/>
                        <a:gd name="T42" fmla="*/ 792 w 2204"/>
                        <a:gd name="T43" fmla="*/ 780 h 932"/>
                        <a:gd name="T44" fmla="*/ 765 w 2204"/>
                        <a:gd name="T45" fmla="*/ 695 h 932"/>
                        <a:gd name="T46" fmla="*/ 686 w 2204"/>
                        <a:gd name="T47" fmla="*/ 631 h 932"/>
                        <a:gd name="T48" fmla="*/ 678 w 2204"/>
                        <a:gd name="T49" fmla="*/ 571 h 932"/>
                        <a:gd name="T50" fmla="*/ 614 w 2204"/>
                        <a:gd name="T51" fmla="*/ 582 h 932"/>
                        <a:gd name="T52" fmla="*/ 540 w 2204"/>
                        <a:gd name="T53" fmla="*/ 647 h 932"/>
                        <a:gd name="T54" fmla="*/ 399 w 2204"/>
                        <a:gd name="T55" fmla="*/ 651 h 932"/>
                        <a:gd name="T56" fmla="*/ 310 w 2204"/>
                        <a:gd name="T57" fmla="*/ 593 h 932"/>
                        <a:gd name="T58" fmla="*/ 234 w 2204"/>
                        <a:gd name="T59" fmla="*/ 495 h 932"/>
                        <a:gd name="T60" fmla="*/ 205 w 2204"/>
                        <a:gd name="T61" fmla="*/ 384 h 932"/>
                        <a:gd name="T62" fmla="*/ 100 w 2204"/>
                        <a:gd name="T63" fmla="*/ 355 h 932"/>
                        <a:gd name="T64" fmla="*/ 21 w 2204"/>
                        <a:gd name="T65" fmla="*/ 290 h 932"/>
                        <a:gd name="T66" fmla="*/ 4 w 2204"/>
                        <a:gd name="T67" fmla="*/ 252 h 932"/>
                        <a:gd name="T68" fmla="*/ 75 w 2204"/>
                        <a:gd name="T69" fmla="*/ 188 h 932"/>
                        <a:gd name="T70" fmla="*/ 136 w 2204"/>
                        <a:gd name="T71" fmla="*/ 161 h 932"/>
                        <a:gd name="T72" fmla="*/ 264 w 2204"/>
                        <a:gd name="T73" fmla="*/ 93 h 932"/>
                        <a:gd name="T74" fmla="*/ 343 w 2204"/>
                        <a:gd name="T75" fmla="*/ 30 h 932"/>
                        <a:gd name="T76" fmla="*/ 438 w 2204"/>
                        <a:gd name="T77" fmla="*/ 4 h 932"/>
                        <a:gd name="T78" fmla="*/ 516 w 2204"/>
                        <a:gd name="T79" fmla="*/ 34 h 932"/>
                        <a:gd name="T80" fmla="*/ 543 w 2204"/>
                        <a:gd name="T81" fmla="*/ 47 h 932"/>
                        <a:gd name="T82" fmla="*/ 547 w 2204"/>
                        <a:gd name="T83" fmla="*/ 127 h 932"/>
                        <a:gd name="T84" fmla="*/ 614 w 2204"/>
                        <a:gd name="T85" fmla="*/ 188 h 932"/>
                        <a:gd name="T86" fmla="*/ 664 w 2204"/>
                        <a:gd name="T87" fmla="*/ 256 h 932"/>
                        <a:gd name="T88" fmla="*/ 721 w 2204"/>
                        <a:gd name="T89" fmla="*/ 325 h 932"/>
                        <a:gd name="T90" fmla="*/ 795 w 2204"/>
                        <a:gd name="T91" fmla="*/ 280 h 932"/>
                        <a:gd name="T92" fmla="*/ 872 w 2204"/>
                        <a:gd name="T93" fmla="*/ 223 h 932"/>
                        <a:gd name="T94" fmla="*/ 984 w 2204"/>
                        <a:gd name="T95" fmla="*/ 225 h 932"/>
                        <a:gd name="T96" fmla="*/ 1058 w 2204"/>
                        <a:gd name="T97" fmla="*/ 198 h 932"/>
                        <a:gd name="T98" fmla="*/ 1145 w 2204"/>
                        <a:gd name="T99" fmla="*/ 239 h 932"/>
                        <a:gd name="T100" fmla="*/ 1248 w 2204"/>
                        <a:gd name="T101" fmla="*/ 220 h 932"/>
                        <a:gd name="T102" fmla="*/ 1326 w 2204"/>
                        <a:gd name="T103" fmla="*/ 240 h 932"/>
                        <a:gd name="T104" fmla="*/ 1384 w 2204"/>
                        <a:gd name="T105" fmla="*/ 295 h 932"/>
                        <a:gd name="T106" fmla="*/ 1512 w 2204"/>
                        <a:gd name="T107" fmla="*/ 338 h 932"/>
                        <a:gd name="T108" fmla="*/ 1624 w 2204"/>
                        <a:gd name="T109" fmla="*/ 426 h 932"/>
                        <a:gd name="T110" fmla="*/ 1713 w 2204"/>
                        <a:gd name="T111" fmla="*/ 558 h 932"/>
                        <a:gd name="T112" fmla="*/ 1796 w 2204"/>
                        <a:gd name="T113" fmla="*/ 675 h 932"/>
                        <a:gd name="T114" fmla="*/ 1900 w 2204"/>
                        <a:gd name="T115" fmla="*/ 689 h 932"/>
                        <a:gd name="T116" fmla="*/ 1979 w 2204"/>
                        <a:gd name="T117" fmla="*/ 667 h 932"/>
                        <a:gd name="T118" fmla="*/ 2040 w 2204"/>
                        <a:gd name="T119" fmla="*/ 686 h 932"/>
                        <a:gd name="T120" fmla="*/ 2136 w 2204"/>
                        <a:gd name="T121" fmla="*/ 671 h 932"/>
                        <a:gd name="T122" fmla="*/ 2186 w 2204"/>
                        <a:gd name="T123" fmla="*/ 644 h 9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  <a:cxn ang="0">
                          <a:pos x="T120" y="T121"/>
                        </a:cxn>
                        <a:cxn ang="0">
                          <a:pos x="T122" y="T123"/>
                        </a:cxn>
                      </a:cxnLst>
                      <a:rect l="0" t="0" r="r" b="b"/>
                      <a:pathLst>
                        <a:path w="2204" h="932">
                          <a:moveTo>
                            <a:pt x="2204" y="650"/>
                          </a:moveTo>
                          <a:lnTo>
                            <a:pt x="2203" y="656"/>
                          </a:lnTo>
                          <a:lnTo>
                            <a:pt x="2200" y="663"/>
                          </a:lnTo>
                          <a:lnTo>
                            <a:pt x="2199" y="670"/>
                          </a:lnTo>
                          <a:lnTo>
                            <a:pt x="2195" y="678"/>
                          </a:lnTo>
                          <a:lnTo>
                            <a:pt x="2191" y="687"/>
                          </a:lnTo>
                          <a:lnTo>
                            <a:pt x="2186" y="698"/>
                          </a:lnTo>
                          <a:lnTo>
                            <a:pt x="2183" y="706"/>
                          </a:lnTo>
                          <a:lnTo>
                            <a:pt x="2184" y="717"/>
                          </a:lnTo>
                          <a:lnTo>
                            <a:pt x="2186" y="729"/>
                          </a:lnTo>
                          <a:lnTo>
                            <a:pt x="2186" y="740"/>
                          </a:lnTo>
                          <a:lnTo>
                            <a:pt x="2183" y="751"/>
                          </a:lnTo>
                          <a:lnTo>
                            <a:pt x="2178" y="761"/>
                          </a:lnTo>
                          <a:lnTo>
                            <a:pt x="2174" y="774"/>
                          </a:lnTo>
                          <a:lnTo>
                            <a:pt x="2171" y="783"/>
                          </a:lnTo>
                          <a:lnTo>
                            <a:pt x="2171" y="796"/>
                          </a:lnTo>
                          <a:lnTo>
                            <a:pt x="2172" y="811"/>
                          </a:lnTo>
                          <a:lnTo>
                            <a:pt x="2175" y="826"/>
                          </a:lnTo>
                          <a:lnTo>
                            <a:pt x="2178" y="838"/>
                          </a:lnTo>
                          <a:lnTo>
                            <a:pt x="2182" y="850"/>
                          </a:lnTo>
                          <a:lnTo>
                            <a:pt x="2188" y="865"/>
                          </a:lnTo>
                          <a:lnTo>
                            <a:pt x="2195" y="879"/>
                          </a:lnTo>
                          <a:lnTo>
                            <a:pt x="2199" y="891"/>
                          </a:lnTo>
                          <a:lnTo>
                            <a:pt x="2199" y="903"/>
                          </a:lnTo>
                          <a:lnTo>
                            <a:pt x="2198" y="918"/>
                          </a:lnTo>
                          <a:lnTo>
                            <a:pt x="2196" y="932"/>
                          </a:lnTo>
                          <a:lnTo>
                            <a:pt x="2188" y="932"/>
                          </a:lnTo>
                          <a:lnTo>
                            <a:pt x="2182" y="932"/>
                          </a:lnTo>
                          <a:lnTo>
                            <a:pt x="2174" y="931"/>
                          </a:lnTo>
                          <a:lnTo>
                            <a:pt x="2161" y="930"/>
                          </a:lnTo>
                          <a:lnTo>
                            <a:pt x="2151" y="927"/>
                          </a:lnTo>
                          <a:lnTo>
                            <a:pt x="2143" y="923"/>
                          </a:lnTo>
                          <a:lnTo>
                            <a:pt x="2138" y="915"/>
                          </a:lnTo>
                          <a:lnTo>
                            <a:pt x="2134" y="903"/>
                          </a:lnTo>
                          <a:lnTo>
                            <a:pt x="2132" y="889"/>
                          </a:lnTo>
                          <a:lnTo>
                            <a:pt x="2129" y="880"/>
                          </a:lnTo>
                          <a:lnTo>
                            <a:pt x="2126" y="868"/>
                          </a:lnTo>
                          <a:lnTo>
                            <a:pt x="2124" y="853"/>
                          </a:lnTo>
                          <a:lnTo>
                            <a:pt x="2120" y="838"/>
                          </a:lnTo>
                          <a:lnTo>
                            <a:pt x="2116" y="825"/>
                          </a:lnTo>
                          <a:lnTo>
                            <a:pt x="2107" y="817"/>
                          </a:lnTo>
                          <a:lnTo>
                            <a:pt x="2101" y="814"/>
                          </a:lnTo>
                          <a:lnTo>
                            <a:pt x="2090" y="814"/>
                          </a:lnTo>
                          <a:lnTo>
                            <a:pt x="2078" y="815"/>
                          </a:lnTo>
                          <a:lnTo>
                            <a:pt x="2067" y="818"/>
                          </a:lnTo>
                          <a:lnTo>
                            <a:pt x="2058" y="819"/>
                          </a:lnTo>
                          <a:lnTo>
                            <a:pt x="2050" y="822"/>
                          </a:lnTo>
                          <a:lnTo>
                            <a:pt x="2041" y="825"/>
                          </a:lnTo>
                          <a:lnTo>
                            <a:pt x="2033" y="826"/>
                          </a:lnTo>
                          <a:lnTo>
                            <a:pt x="2025" y="823"/>
                          </a:lnTo>
                          <a:lnTo>
                            <a:pt x="2017" y="821"/>
                          </a:lnTo>
                          <a:lnTo>
                            <a:pt x="2008" y="817"/>
                          </a:lnTo>
                          <a:lnTo>
                            <a:pt x="2000" y="815"/>
                          </a:lnTo>
                          <a:lnTo>
                            <a:pt x="1989" y="814"/>
                          </a:lnTo>
                          <a:lnTo>
                            <a:pt x="1974" y="813"/>
                          </a:lnTo>
                          <a:lnTo>
                            <a:pt x="1958" y="813"/>
                          </a:lnTo>
                          <a:lnTo>
                            <a:pt x="1944" y="814"/>
                          </a:lnTo>
                          <a:lnTo>
                            <a:pt x="1932" y="818"/>
                          </a:lnTo>
                          <a:lnTo>
                            <a:pt x="1927" y="825"/>
                          </a:lnTo>
                          <a:lnTo>
                            <a:pt x="1923" y="834"/>
                          </a:lnTo>
                          <a:lnTo>
                            <a:pt x="1919" y="846"/>
                          </a:lnTo>
                          <a:lnTo>
                            <a:pt x="1913" y="856"/>
                          </a:lnTo>
                          <a:lnTo>
                            <a:pt x="1908" y="862"/>
                          </a:lnTo>
                          <a:lnTo>
                            <a:pt x="1899" y="865"/>
                          </a:lnTo>
                          <a:lnTo>
                            <a:pt x="1888" y="865"/>
                          </a:lnTo>
                          <a:lnTo>
                            <a:pt x="1876" y="864"/>
                          </a:lnTo>
                          <a:lnTo>
                            <a:pt x="1864" y="862"/>
                          </a:lnTo>
                          <a:lnTo>
                            <a:pt x="1854" y="861"/>
                          </a:lnTo>
                          <a:lnTo>
                            <a:pt x="1842" y="860"/>
                          </a:lnTo>
                          <a:lnTo>
                            <a:pt x="1826" y="856"/>
                          </a:lnTo>
                          <a:lnTo>
                            <a:pt x="1811" y="853"/>
                          </a:lnTo>
                          <a:lnTo>
                            <a:pt x="1799" y="850"/>
                          </a:lnTo>
                          <a:lnTo>
                            <a:pt x="1785" y="846"/>
                          </a:lnTo>
                          <a:lnTo>
                            <a:pt x="1769" y="842"/>
                          </a:lnTo>
                          <a:lnTo>
                            <a:pt x="1757" y="838"/>
                          </a:lnTo>
                          <a:lnTo>
                            <a:pt x="1744" y="831"/>
                          </a:lnTo>
                          <a:lnTo>
                            <a:pt x="1727" y="821"/>
                          </a:lnTo>
                          <a:lnTo>
                            <a:pt x="1711" y="810"/>
                          </a:lnTo>
                          <a:lnTo>
                            <a:pt x="1699" y="800"/>
                          </a:lnTo>
                          <a:lnTo>
                            <a:pt x="1687" y="788"/>
                          </a:lnTo>
                          <a:lnTo>
                            <a:pt x="1672" y="771"/>
                          </a:lnTo>
                          <a:lnTo>
                            <a:pt x="1657" y="755"/>
                          </a:lnTo>
                          <a:lnTo>
                            <a:pt x="1645" y="741"/>
                          </a:lnTo>
                          <a:lnTo>
                            <a:pt x="1637" y="732"/>
                          </a:lnTo>
                          <a:lnTo>
                            <a:pt x="1628" y="721"/>
                          </a:lnTo>
                          <a:lnTo>
                            <a:pt x="1618" y="713"/>
                          </a:lnTo>
                          <a:lnTo>
                            <a:pt x="1609" y="706"/>
                          </a:lnTo>
                          <a:lnTo>
                            <a:pt x="1595" y="701"/>
                          </a:lnTo>
                          <a:lnTo>
                            <a:pt x="1582" y="695"/>
                          </a:lnTo>
                          <a:lnTo>
                            <a:pt x="1571" y="689"/>
                          </a:lnTo>
                          <a:lnTo>
                            <a:pt x="1563" y="679"/>
                          </a:lnTo>
                          <a:lnTo>
                            <a:pt x="1552" y="666"/>
                          </a:lnTo>
                          <a:lnTo>
                            <a:pt x="1543" y="655"/>
                          </a:lnTo>
                          <a:lnTo>
                            <a:pt x="1532" y="648"/>
                          </a:lnTo>
                          <a:lnTo>
                            <a:pt x="1519" y="643"/>
                          </a:lnTo>
                          <a:lnTo>
                            <a:pt x="1506" y="637"/>
                          </a:lnTo>
                          <a:lnTo>
                            <a:pt x="1497" y="633"/>
                          </a:lnTo>
                          <a:lnTo>
                            <a:pt x="1485" y="628"/>
                          </a:lnTo>
                          <a:lnTo>
                            <a:pt x="1474" y="621"/>
                          </a:lnTo>
                          <a:lnTo>
                            <a:pt x="1467" y="612"/>
                          </a:lnTo>
                          <a:lnTo>
                            <a:pt x="1461" y="600"/>
                          </a:lnTo>
                          <a:lnTo>
                            <a:pt x="1453" y="592"/>
                          </a:lnTo>
                          <a:lnTo>
                            <a:pt x="1440" y="589"/>
                          </a:lnTo>
                          <a:lnTo>
                            <a:pt x="1426" y="588"/>
                          </a:lnTo>
                          <a:lnTo>
                            <a:pt x="1409" y="588"/>
                          </a:lnTo>
                          <a:lnTo>
                            <a:pt x="1397" y="589"/>
                          </a:lnTo>
                          <a:lnTo>
                            <a:pt x="1388" y="592"/>
                          </a:lnTo>
                          <a:lnTo>
                            <a:pt x="1378" y="597"/>
                          </a:lnTo>
                          <a:lnTo>
                            <a:pt x="1369" y="601"/>
                          </a:lnTo>
                          <a:lnTo>
                            <a:pt x="1360" y="606"/>
                          </a:lnTo>
                          <a:lnTo>
                            <a:pt x="1349" y="615"/>
                          </a:lnTo>
                          <a:lnTo>
                            <a:pt x="1338" y="623"/>
                          </a:lnTo>
                          <a:lnTo>
                            <a:pt x="1329" y="629"/>
                          </a:lnTo>
                          <a:lnTo>
                            <a:pt x="1319" y="636"/>
                          </a:lnTo>
                          <a:lnTo>
                            <a:pt x="1308" y="646"/>
                          </a:lnTo>
                          <a:lnTo>
                            <a:pt x="1298" y="655"/>
                          </a:lnTo>
                          <a:lnTo>
                            <a:pt x="1291" y="664"/>
                          </a:lnTo>
                          <a:lnTo>
                            <a:pt x="1287" y="675"/>
                          </a:lnTo>
                          <a:lnTo>
                            <a:pt x="1284" y="689"/>
                          </a:lnTo>
                          <a:lnTo>
                            <a:pt x="1283" y="702"/>
                          </a:lnTo>
                          <a:lnTo>
                            <a:pt x="1280" y="713"/>
                          </a:lnTo>
                          <a:lnTo>
                            <a:pt x="1273" y="726"/>
                          </a:lnTo>
                          <a:lnTo>
                            <a:pt x="1264" y="741"/>
                          </a:lnTo>
                          <a:lnTo>
                            <a:pt x="1256" y="756"/>
                          </a:lnTo>
                          <a:lnTo>
                            <a:pt x="1249" y="769"/>
                          </a:lnTo>
                          <a:lnTo>
                            <a:pt x="1248" y="782"/>
                          </a:lnTo>
                          <a:lnTo>
                            <a:pt x="1246" y="796"/>
                          </a:lnTo>
                          <a:lnTo>
                            <a:pt x="1245" y="811"/>
                          </a:lnTo>
                          <a:lnTo>
                            <a:pt x="1244" y="826"/>
                          </a:lnTo>
                          <a:lnTo>
                            <a:pt x="1240" y="837"/>
                          </a:lnTo>
                          <a:lnTo>
                            <a:pt x="1232" y="844"/>
                          </a:lnTo>
                          <a:lnTo>
                            <a:pt x="1221" y="849"/>
                          </a:lnTo>
                          <a:lnTo>
                            <a:pt x="1211" y="852"/>
                          </a:lnTo>
                          <a:lnTo>
                            <a:pt x="1203" y="852"/>
                          </a:lnTo>
                          <a:lnTo>
                            <a:pt x="1192" y="849"/>
                          </a:lnTo>
                          <a:lnTo>
                            <a:pt x="1182" y="846"/>
                          </a:lnTo>
                          <a:lnTo>
                            <a:pt x="1172" y="845"/>
                          </a:lnTo>
                          <a:lnTo>
                            <a:pt x="1159" y="846"/>
                          </a:lnTo>
                          <a:lnTo>
                            <a:pt x="1141" y="848"/>
                          </a:lnTo>
                          <a:lnTo>
                            <a:pt x="1125" y="852"/>
                          </a:lnTo>
                          <a:lnTo>
                            <a:pt x="1112" y="854"/>
                          </a:lnTo>
                          <a:lnTo>
                            <a:pt x="1103" y="858"/>
                          </a:lnTo>
                          <a:lnTo>
                            <a:pt x="1093" y="864"/>
                          </a:lnTo>
                          <a:lnTo>
                            <a:pt x="1082" y="868"/>
                          </a:lnTo>
                          <a:lnTo>
                            <a:pt x="1072" y="872"/>
                          </a:lnTo>
                          <a:lnTo>
                            <a:pt x="1060" y="876"/>
                          </a:lnTo>
                          <a:lnTo>
                            <a:pt x="1047" y="880"/>
                          </a:lnTo>
                          <a:lnTo>
                            <a:pt x="1033" y="883"/>
                          </a:lnTo>
                          <a:lnTo>
                            <a:pt x="1023" y="883"/>
                          </a:lnTo>
                          <a:lnTo>
                            <a:pt x="1009" y="881"/>
                          </a:lnTo>
                          <a:lnTo>
                            <a:pt x="1000" y="879"/>
                          </a:lnTo>
                          <a:lnTo>
                            <a:pt x="993" y="872"/>
                          </a:lnTo>
                          <a:lnTo>
                            <a:pt x="988" y="864"/>
                          </a:lnTo>
                          <a:lnTo>
                            <a:pt x="982" y="857"/>
                          </a:lnTo>
                          <a:lnTo>
                            <a:pt x="973" y="850"/>
                          </a:lnTo>
                          <a:lnTo>
                            <a:pt x="961" y="844"/>
                          </a:lnTo>
                          <a:lnTo>
                            <a:pt x="949" y="838"/>
                          </a:lnTo>
                          <a:lnTo>
                            <a:pt x="939" y="834"/>
                          </a:lnTo>
                          <a:lnTo>
                            <a:pt x="927" y="829"/>
                          </a:lnTo>
                          <a:lnTo>
                            <a:pt x="916" y="823"/>
                          </a:lnTo>
                          <a:lnTo>
                            <a:pt x="911" y="815"/>
                          </a:lnTo>
                          <a:lnTo>
                            <a:pt x="904" y="805"/>
                          </a:lnTo>
                          <a:lnTo>
                            <a:pt x="897" y="795"/>
                          </a:lnTo>
                          <a:lnTo>
                            <a:pt x="895" y="791"/>
                          </a:lnTo>
                          <a:lnTo>
                            <a:pt x="892" y="787"/>
                          </a:lnTo>
                          <a:lnTo>
                            <a:pt x="888" y="783"/>
                          </a:lnTo>
                          <a:lnTo>
                            <a:pt x="884" y="779"/>
                          </a:lnTo>
                          <a:lnTo>
                            <a:pt x="880" y="776"/>
                          </a:lnTo>
                          <a:lnTo>
                            <a:pt x="869" y="775"/>
                          </a:lnTo>
                          <a:lnTo>
                            <a:pt x="856" y="778"/>
                          </a:lnTo>
                          <a:lnTo>
                            <a:pt x="842" y="780"/>
                          </a:lnTo>
                          <a:lnTo>
                            <a:pt x="831" y="783"/>
                          </a:lnTo>
                          <a:lnTo>
                            <a:pt x="822" y="783"/>
                          </a:lnTo>
                          <a:lnTo>
                            <a:pt x="811" y="783"/>
                          </a:lnTo>
                          <a:lnTo>
                            <a:pt x="800" y="782"/>
                          </a:lnTo>
                          <a:lnTo>
                            <a:pt x="792" y="780"/>
                          </a:lnTo>
                          <a:lnTo>
                            <a:pt x="784" y="774"/>
                          </a:lnTo>
                          <a:lnTo>
                            <a:pt x="776" y="764"/>
                          </a:lnTo>
                          <a:lnTo>
                            <a:pt x="771" y="753"/>
                          </a:lnTo>
                          <a:lnTo>
                            <a:pt x="765" y="745"/>
                          </a:lnTo>
                          <a:lnTo>
                            <a:pt x="765" y="733"/>
                          </a:lnTo>
                          <a:lnTo>
                            <a:pt x="767" y="720"/>
                          </a:lnTo>
                          <a:lnTo>
                            <a:pt x="767" y="706"/>
                          </a:lnTo>
                          <a:lnTo>
                            <a:pt x="765" y="695"/>
                          </a:lnTo>
                          <a:lnTo>
                            <a:pt x="759" y="683"/>
                          </a:lnTo>
                          <a:lnTo>
                            <a:pt x="746" y="668"/>
                          </a:lnTo>
                          <a:lnTo>
                            <a:pt x="734" y="656"/>
                          </a:lnTo>
                          <a:lnTo>
                            <a:pt x="722" y="647"/>
                          </a:lnTo>
                          <a:lnTo>
                            <a:pt x="713" y="644"/>
                          </a:lnTo>
                          <a:lnTo>
                            <a:pt x="702" y="642"/>
                          </a:lnTo>
                          <a:lnTo>
                            <a:pt x="692" y="637"/>
                          </a:lnTo>
                          <a:lnTo>
                            <a:pt x="686" y="631"/>
                          </a:lnTo>
                          <a:lnTo>
                            <a:pt x="678" y="623"/>
                          </a:lnTo>
                          <a:lnTo>
                            <a:pt x="672" y="612"/>
                          </a:lnTo>
                          <a:lnTo>
                            <a:pt x="668" y="602"/>
                          </a:lnTo>
                          <a:lnTo>
                            <a:pt x="671" y="596"/>
                          </a:lnTo>
                          <a:lnTo>
                            <a:pt x="676" y="589"/>
                          </a:lnTo>
                          <a:lnTo>
                            <a:pt x="682" y="581"/>
                          </a:lnTo>
                          <a:lnTo>
                            <a:pt x="682" y="575"/>
                          </a:lnTo>
                          <a:lnTo>
                            <a:pt x="678" y="571"/>
                          </a:lnTo>
                          <a:lnTo>
                            <a:pt x="671" y="569"/>
                          </a:lnTo>
                          <a:lnTo>
                            <a:pt x="663" y="567"/>
                          </a:lnTo>
                          <a:lnTo>
                            <a:pt x="655" y="567"/>
                          </a:lnTo>
                          <a:lnTo>
                            <a:pt x="648" y="566"/>
                          </a:lnTo>
                          <a:lnTo>
                            <a:pt x="639" y="566"/>
                          </a:lnTo>
                          <a:lnTo>
                            <a:pt x="630" y="567"/>
                          </a:lnTo>
                          <a:lnTo>
                            <a:pt x="622" y="574"/>
                          </a:lnTo>
                          <a:lnTo>
                            <a:pt x="614" y="582"/>
                          </a:lnTo>
                          <a:lnTo>
                            <a:pt x="606" y="592"/>
                          </a:lnTo>
                          <a:lnTo>
                            <a:pt x="599" y="600"/>
                          </a:lnTo>
                          <a:lnTo>
                            <a:pt x="593" y="609"/>
                          </a:lnTo>
                          <a:lnTo>
                            <a:pt x="585" y="620"/>
                          </a:lnTo>
                          <a:lnTo>
                            <a:pt x="577" y="631"/>
                          </a:lnTo>
                          <a:lnTo>
                            <a:pt x="568" y="637"/>
                          </a:lnTo>
                          <a:lnTo>
                            <a:pt x="556" y="643"/>
                          </a:lnTo>
                          <a:lnTo>
                            <a:pt x="540" y="647"/>
                          </a:lnTo>
                          <a:lnTo>
                            <a:pt x="524" y="650"/>
                          </a:lnTo>
                          <a:lnTo>
                            <a:pt x="506" y="652"/>
                          </a:lnTo>
                          <a:lnTo>
                            <a:pt x="493" y="654"/>
                          </a:lnTo>
                          <a:lnTo>
                            <a:pt x="477" y="654"/>
                          </a:lnTo>
                          <a:lnTo>
                            <a:pt x="457" y="655"/>
                          </a:lnTo>
                          <a:lnTo>
                            <a:pt x="435" y="655"/>
                          </a:lnTo>
                          <a:lnTo>
                            <a:pt x="416" y="654"/>
                          </a:lnTo>
                          <a:lnTo>
                            <a:pt x="399" y="651"/>
                          </a:lnTo>
                          <a:lnTo>
                            <a:pt x="387" y="646"/>
                          </a:lnTo>
                          <a:lnTo>
                            <a:pt x="372" y="637"/>
                          </a:lnTo>
                          <a:lnTo>
                            <a:pt x="358" y="629"/>
                          </a:lnTo>
                          <a:lnTo>
                            <a:pt x="346" y="621"/>
                          </a:lnTo>
                          <a:lnTo>
                            <a:pt x="338" y="616"/>
                          </a:lnTo>
                          <a:lnTo>
                            <a:pt x="327" y="608"/>
                          </a:lnTo>
                          <a:lnTo>
                            <a:pt x="318" y="600"/>
                          </a:lnTo>
                          <a:lnTo>
                            <a:pt x="310" y="593"/>
                          </a:lnTo>
                          <a:lnTo>
                            <a:pt x="300" y="584"/>
                          </a:lnTo>
                          <a:lnTo>
                            <a:pt x="288" y="573"/>
                          </a:lnTo>
                          <a:lnTo>
                            <a:pt x="277" y="561"/>
                          </a:lnTo>
                          <a:lnTo>
                            <a:pt x="269" y="551"/>
                          </a:lnTo>
                          <a:lnTo>
                            <a:pt x="261" y="539"/>
                          </a:lnTo>
                          <a:lnTo>
                            <a:pt x="252" y="524"/>
                          </a:lnTo>
                          <a:lnTo>
                            <a:pt x="242" y="509"/>
                          </a:lnTo>
                          <a:lnTo>
                            <a:pt x="234" y="495"/>
                          </a:lnTo>
                          <a:lnTo>
                            <a:pt x="229" y="481"/>
                          </a:lnTo>
                          <a:lnTo>
                            <a:pt x="223" y="468"/>
                          </a:lnTo>
                          <a:lnTo>
                            <a:pt x="219" y="450"/>
                          </a:lnTo>
                          <a:lnTo>
                            <a:pt x="215" y="435"/>
                          </a:lnTo>
                          <a:lnTo>
                            <a:pt x="214" y="423"/>
                          </a:lnTo>
                          <a:lnTo>
                            <a:pt x="213" y="410"/>
                          </a:lnTo>
                          <a:lnTo>
                            <a:pt x="209" y="395"/>
                          </a:lnTo>
                          <a:lnTo>
                            <a:pt x="205" y="384"/>
                          </a:lnTo>
                          <a:lnTo>
                            <a:pt x="195" y="377"/>
                          </a:lnTo>
                          <a:lnTo>
                            <a:pt x="182" y="372"/>
                          </a:lnTo>
                          <a:lnTo>
                            <a:pt x="168" y="367"/>
                          </a:lnTo>
                          <a:lnTo>
                            <a:pt x="156" y="363"/>
                          </a:lnTo>
                          <a:lnTo>
                            <a:pt x="144" y="360"/>
                          </a:lnTo>
                          <a:lnTo>
                            <a:pt x="128" y="359"/>
                          </a:lnTo>
                          <a:lnTo>
                            <a:pt x="112" y="356"/>
                          </a:lnTo>
                          <a:lnTo>
                            <a:pt x="100" y="355"/>
                          </a:lnTo>
                          <a:lnTo>
                            <a:pt x="85" y="351"/>
                          </a:lnTo>
                          <a:lnTo>
                            <a:pt x="69" y="345"/>
                          </a:lnTo>
                          <a:lnTo>
                            <a:pt x="52" y="338"/>
                          </a:lnTo>
                          <a:lnTo>
                            <a:pt x="40" y="330"/>
                          </a:lnTo>
                          <a:lnTo>
                            <a:pt x="35" y="322"/>
                          </a:lnTo>
                          <a:lnTo>
                            <a:pt x="29" y="311"/>
                          </a:lnTo>
                          <a:lnTo>
                            <a:pt x="25" y="299"/>
                          </a:lnTo>
                          <a:lnTo>
                            <a:pt x="21" y="290"/>
                          </a:lnTo>
                          <a:lnTo>
                            <a:pt x="19" y="287"/>
                          </a:lnTo>
                          <a:lnTo>
                            <a:pt x="15" y="285"/>
                          </a:lnTo>
                          <a:lnTo>
                            <a:pt x="11" y="282"/>
                          </a:lnTo>
                          <a:lnTo>
                            <a:pt x="5" y="279"/>
                          </a:lnTo>
                          <a:lnTo>
                            <a:pt x="2" y="276"/>
                          </a:lnTo>
                          <a:lnTo>
                            <a:pt x="0" y="274"/>
                          </a:lnTo>
                          <a:lnTo>
                            <a:pt x="1" y="263"/>
                          </a:lnTo>
                          <a:lnTo>
                            <a:pt x="4" y="252"/>
                          </a:lnTo>
                          <a:lnTo>
                            <a:pt x="9" y="240"/>
                          </a:lnTo>
                          <a:lnTo>
                            <a:pt x="13" y="231"/>
                          </a:lnTo>
                          <a:lnTo>
                            <a:pt x="20" y="223"/>
                          </a:lnTo>
                          <a:lnTo>
                            <a:pt x="27" y="213"/>
                          </a:lnTo>
                          <a:lnTo>
                            <a:pt x="35" y="206"/>
                          </a:lnTo>
                          <a:lnTo>
                            <a:pt x="47" y="198"/>
                          </a:lnTo>
                          <a:lnTo>
                            <a:pt x="63" y="192"/>
                          </a:lnTo>
                          <a:lnTo>
                            <a:pt x="75" y="188"/>
                          </a:lnTo>
                          <a:lnTo>
                            <a:pt x="89" y="183"/>
                          </a:lnTo>
                          <a:lnTo>
                            <a:pt x="104" y="179"/>
                          </a:lnTo>
                          <a:lnTo>
                            <a:pt x="116" y="175"/>
                          </a:lnTo>
                          <a:lnTo>
                            <a:pt x="120" y="173"/>
                          </a:lnTo>
                          <a:lnTo>
                            <a:pt x="124" y="170"/>
                          </a:lnTo>
                          <a:lnTo>
                            <a:pt x="128" y="166"/>
                          </a:lnTo>
                          <a:lnTo>
                            <a:pt x="132" y="163"/>
                          </a:lnTo>
                          <a:lnTo>
                            <a:pt x="136" y="161"/>
                          </a:lnTo>
                          <a:lnTo>
                            <a:pt x="148" y="154"/>
                          </a:lnTo>
                          <a:lnTo>
                            <a:pt x="163" y="146"/>
                          </a:lnTo>
                          <a:lnTo>
                            <a:pt x="179" y="139"/>
                          </a:lnTo>
                          <a:lnTo>
                            <a:pt x="191" y="132"/>
                          </a:lnTo>
                          <a:lnTo>
                            <a:pt x="207" y="124"/>
                          </a:lnTo>
                          <a:lnTo>
                            <a:pt x="228" y="113"/>
                          </a:lnTo>
                          <a:lnTo>
                            <a:pt x="248" y="103"/>
                          </a:lnTo>
                          <a:lnTo>
                            <a:pt x="264" y="93"/>
                          </a:lnTo>
                          <a:lnTo>
                            <a:pt x="273" y="86"/>
                          </a:lnTo>
                          <a:lnTo>
                            <a:pt x="284" y="78"/>
                          </a:lnTo>
                          <a:lnTo>
                            <a:pt x="295" y="69"/>
                          </a:lnTo>
                          <a:lnTo>
                            <a:pt x="304" y="62"/>
                          </a:lnTo>
                          <a:lnTo>
                            <a:pt x="312" y="56"/>
                          </a:lnTo>
                          <a:lnTo>
                            <a:pt x="323" y="46"/>
                          </a:lnTo>
                          <a:lnTo>
                            <a:pt x="334" y="37"/>
                          </a:lnTo>
                          <a:lnTo>
                            <a:pt x="343" y="30"/>
                          </a:lnTo>
                          <a:lnTo>
                            <a:pt x="353" y="23"/>
                          </a:lnTo>
                          <a:lnTo>
                            <a:pt x="364" y="15"/>
                          </a:lnTo>
                          <a:lnTo>
                            <a:pt x="374" y="7"/>
                          </a:lnTo>
                          <a:lnTo>
                            <a:pt x="385" y="2"/>
                          </a:lnTo>
                          <a:lnTo>
                            <a:pt x="397" y="0"/>
                          </a:lnTo>
                          <a:lnTo>
                            <a:pt x="411" y="0"/>
                          </a:lnTo>
                          <a:lnTo>
                            <a:pt x="426" y="3"/>
                          </a:lnTo>
                          <a:lnTo>
                            <a:pt x="438" y="4"/>
                          </a:lnTo>
                          <a:lnTo>
                            <a:pt x="449" y="8"/>
                          </a:lnTo>
                          <a:lnTo>
                            <a:pt x="459" y="15"/>
                          </a:lnTo>
                          <a:lnTo>
                            <a:pt x="471" y="20"/>
                          </a:lnTo>
                          <a:lnTo>
                            <a:pt x="481" y="26"/>
                          </a:lnTo>
                          <a:lnTo>
                            <a:pt x="490" y="29"/>
                          </a:lnTo>
                          <a:lnTo>
                            <a:pt x="501" y="33"/>
                          </a:lnTo>
                          <a:lnTo>
                            <a:pt x="509" y="34"/>
                          </a:lnTo>
                          <a:lnTo>
                            <a:pt x="516" y="34"/>
                          </a:lnTo>
                          <a:lnTo>
                            <a:pt x="524" y="31"/>
                          </a:lnTo>
                          <a:lnTo>
                            <a:pt x="532" y="29"/>
                          </a:lnTo>
                          <a:lnTo>
                            <a:pt x="537" y="30"/>
                          </a:lnTo>
                          <a:lnTo>
                            <a:pt x="540" y="33"/>
                          </a:lnTo>
                          <a:lnTo>
                            <a:pt x="540" y="35"/>
                          </a:lnTo>
                          <a:lnTo>
                            <a:pt x="542" y="39"/>
                          </a:lnTo>
                          <a:lnTo>
                            <a:pt x="542" y="43"/>
                          </a:lnTo>
                          <a:lnTo>
                            <a:pt x="543" y="47"/>
                          </a:lnTo>
                          <a:lnTo>
                            <a:pt x="542" y="50"/>
                          </a:lnTo>
                          <a:lnTo>
                            <a:pt x="540" y="61"/>
                          </a:lnTo>
                          <a:lnTo>
                            <a:pt x="536" y="73"/>
                          </a:lnTo>
                          <a:lnTo>
                            <a:pt x="533" y="84"/>
                          </a:lnTo>
                          <a:lnTo>
                            <a:pt x="533" y="95"/>
                          </a:lnTo>
                          <a:lnTo>
                            <a:pt x="536" y="107"/>
                          </a:lnTo>
                          <a:lnTo>
                            <a:pt x="539" y="116"/>
                          </a:lnTo>
                          <a:lnTo>
                            <a:pt x="547" y="127"/>
                          </a:lnTo>
                          <a:lnTo>
                            <a:pt x="559" y="136"/>
                          </a:lnTo>
                          <a:lnTo>
                            <a:pt x="568" y="144"/>
                          </a:lnTo>
                          <a:lnTo>
                            <a:pt x="577" y="148"/>
                          </a:lnTo>
                          <a:lnTo>
                            <a:pt x="587" y="152"/>
                          </a:lnTo>
                          <a:lnTo>
                            <a:pt x="594" y="158"/>
                          </a:lnTo>
                          <a:lnTo>
                            <a:pt x="601" y="166"/>
                          </a:lnTo>
                          <a:lnTo>
                            <a:pt x="609" y="178"/>
                          </a:lnTo>
                          <a:lnTo>
                            <a:pt x="614" y="188"/>
                          </a:lnTo>
                          <a:lnTo>
                            <a:pt x="617" y="194"/>
                          </a:lnTo>
                          <a:lnTo>
                            <a:pt x="620" y="204"/>
                          </a:lnTo>
                          <a:lnTo>
                            <a:pt x="624" y="209"/>
                          </a:lnTo>
                          <a:lnTo>
                            <a:pt x="633" y="216"/>
                          </a:lnTo>
                          <a:lnTo>
                            <a:pt x="644" y="221"/>
                          </a:lnTo>
                          <a:lnTo>
                            <a:pt x="652" y="228"/>
                          </a:lnTo>
                          <a:lnTo>
                            <a:pt x="659" y="240"/>
                          </a:lnTo>
                          <a:lnTo>
                            <a:pt x="664" y="256"/>
                          </a:lnTo>
                          <a:lnTo>
                            <a:pt x="668" y="272"/>
                          </a:lnTo>
                          <a:lnTo>
                            <a:pt x="674" y="286"/>
                          </a:lnTo>
                          <a:lnTo>
                            <a:pt x="679" y="295"/>
                          </a:lnTo>
                          <a:lnTo>
                            <a:pt x="686" y="305"/>
                          </a:lnTo>
                          <a:lnTo>
                            <a:pt x="692" y="314"/>
                          </a:lnTo>
                          <a:lnTo>
                            <a:pt x="701" y="321"/>
                          </a:lnTo>
                          <a:lnTo>
                            <a:pt x="710" y="324"/>
                          </a:lnTo>
                          <a:lnTo>
                            <a:pt x="721" y="325"/>
                          </a:lnTo>
                          <a:lnTo>
                            <a:pt x="733" y="325"/>
                          </a:lnTo>
                          <a:lnTo>
                            <a:pt x="742" y="324"/>
                          </a:lnTo>
                          <a:lnTo>
                            <a:pt x="752" y="321"/>
                          </a:lnTo>
                          <a:lnTo>
                            <a:pt x="764" y="317"/>
                          </a:lnTo>
                          <a:lnTo>
                            <a:pt x="772" y="311"/>
                          </a:lnTo>
                          <a:lnTo>
                            <a:pt x="780" y="303"/>
                          </a:lnTo>
                          <a:lnTo>
                            <a:pt x="787" y="293"/>
                          </a:lnTo>
                          <a:lnTo>
                            <a:pt x="795" y="280"/>
                          </a:lnTo>
                          <a:lnTo>
                            <a:pt x="800" y="271"/>
                          </a:lnTo>
                          <a:lnTo>
                            <a:pt x="808" y="260"/>
                          </a:lnTo>
                          <a:lnTo>
                            <a:pt x="816" y="249"/>
                          </a:lnTo>
                          <a:lnTo>
                            <a:pt x="825" y="241"/>
                          </a:lnTo>
                          <a:lnTo>
                            <a:pt x="835" y="235"/>
                          </a:lnTo>
                          <a:lnTo>
                            <a:pt x="849" y="229"/>
                          </a:lnTo>
                          <a:lnTo>
                            <a:pt x="860" y="225"/>
                          </a:lnTo>
                          <a:lnTo>
                            <a:pt x="872" y="223"/>
                          </a:lnTo>
                          <a:lnTo>
                            <a:pt x="887" y="221"/>
                          </a:lnTo>
                          <a:lnTo>
                            <a:pt x="900" y="221"/>
                          </a:lnTo>
                          <a:lnTo>
                            <a:pt x="912" y="221"/>
                          </a:lnTo>
                          <a:lnTo>
                            <a:pt x="927" y="223"/>
                          </a:lnTo>
                          <a:lnTo>
                            <a:pt x="943" y="225"/>
                          </a:lnTo>
                          <a:lnTo>
                            <a:pt x="961" y="228"/>
                          </a:lnTo>
                          <a:lnTo>
                            <a:pt x="974" y="228"/>
                          </a:lnTo>
                          <a:lnTo>
                            <a:pt x="984" y="225"/>
                          </a:lnTo>
                          <a:lnTo>
                            <a:pt x="993" y="221"/>
                          </a:lnTo>
                          <a:lnTo>
                            <a:pt x="1004" y="216"/>
                          </a:lnTo>
                          <a:lnTo>
                            <a:pt x="1012" y="212"/>
                          </a:lnTo>
                          <a:lnTo>
                            <a:pt x="1020" y="208"/>
                          </a:lnTo>
                          <a:lnTo>
                            <a:pt x="1029" y="202"/>
                          </a:lnTo>
                          <a:lnTo>
                            <a:pt x="1040" y="197"/>
                          </a:lnTo>
                          <a:lnTo>
                            <a:pt x="1048" y="196"/>
                          </a:lnTo>
                          <a:lnTo>
                            <a:pt x="1058" y="198"/>
                          </a:lnTo>
                          <a:lnTo>
                            <a:pt x="1070" y="206"/>
                          </a:lnTo>
                          <a:lnTo>
                            <a:pt x="1081" y="216"/>
                          </a:lnTo>
                          <a:lnTo>
                            <a:pt x="1089" y="223"/>
                          </a:lnTo>
                          <a:lnTo>
                            <a:pt x="1099" y="227"/>
                          </a:lnTo>
                          <a:lnTo>
                            <a:pt x="1112" y="232"/>
                          </a:lnTo>
                          <a:lnTo>
                            <a:pt x="1124" y="236"/>
                          </a:lnTo>
                          <a:lnTo>
                            <a:pt x="1134" y="239"/>
                          </a:lnTo>
                          <a:lnTo>
                            <a:pt x="1145" y="239"/>
                          </a:lnTo>
                          <a:lnTo>
                            <a:pt x="1157" y="239"/>
                          </a:lnTo>
                          <a:lnTo>
                            <a:pt x="1171" y="237"/>
                          </a:lnTo>
                          <a:lnTo>
                            <a:pt x="1180" y="236"/>
                          </a:lnTo>
                          <a:lnTo>
                            <a:pt x="1195" y="236"/>
                          </a:lnTo>
                          <a:lnTo>
                            <a:pt x="1211" y="233"/>
                          </a:lnTo>
                          <a:lnTo>
                            <a:pt x="1226" y="231"/>
                          </a:lnTo>
                          <a:lnTo>
                            <a:pt x="1236" y="227"/>
                          </a:lnTo>
                          <a:lnTo>
                            <a:pt x="1248" y="220"/>
                          </a:lnTo>
                          <a:lnTo>
                            <a:pt x="1257" y="216"/>
                          </a:lnTo>
                          <a:lnTo>
                            <a:pt x="1269" y="213"/>
                          </a:lnTo>
                          <a:lnTo>
                            <a:pt x="1284" y="213"/>
                          </a:lnTo>
                          <a:lnTo>
                            <a:pt x="1296" y="214"/>
                          </a:lnTo>
                          <a:lnTo>
                            <a:pt x="1304" y="219"/>
                          </a:lnTo>
                          <a:lnTo>
                            <a:pt x="1314" y="224"/>
                          </a:lnTo>
                          <a:lnTo>
                            <a:pt x="1320" y="231"/>
                          </a:lnTo>
                          <a:lnTo>
                            <a:pt x="1326" y="240"/>
                          </a:lnTo>
                          <a:lnTo>
                            <a:pt x="1330" y="252"/>
                          </a:lnTo>
                          <a:lnTo>
                            <a:pt x="1334" y="263"/>
                          </a:lnTo>
                          <a:lnTo>
                            <a:pt x="1338" y="271"/>
                          </a:lnTo>
                          <a:lnTo>
                            <a:pt x="1343" y="280"/>
                          </a:lnTo>
                          <a:lnTo>
                            <a:pt x="1349" y="287"/>
                          </a:lnTo>
                          <a:lnTo>
                            <a:pt x="1358" y="291"/>
                          </a:lnTo>
                          <a:lnTo>
                            <a:pt x="1372" y="294"/>
                          </a:lnTo>
                          <a:lnTo>
                            <a:pt x="1384" y="295"/>
                          </a:lnTo>
                          <a:lnTo>
                            <a:pt x="1395" y="298"/>
                          </a:lnTo>
                          <a:lnTo>
                            <a:pt x="1412" y="301"/>
                          </a:lnTo>
                          <a:lnTo>
                            <a:pt x="1432" y="306"/>
                          </a:lnTo>
                          <a:lnTo>
                            <a:pt x="1448" y="310"/>
                          </a:lnTo>
                          <a:lnTo>
                            <a:pt x="1463" y="316"/>
                          </a:lnTo>
                          <a:lnTo>
                            <a:pt x="1481" y="324"/>
                          </a:lnTo>
                          <a:lnTo>
                            <a:pt x="1497" y="332"/>
                          </a:lnTo>
                          <a:lnTo>
                            <a:pt x="1512" y="338"/>
                          </a:lnTo>
                          <a:lnTo>
                            <a:pt x="1528" y="346"/>
                          </a:lnTo>
                          <a:lnTo>
                            <a:pt x="1548" y="355"/>
                          </a:lnTo>
                          <a:lnTo>
                            <a:pt x="1567" y="364"/>
                          </a:lnTo>
                          <a:lnTo>
                            <a:pt x="1582" y="373"/>
                          </a:lnTo>
                          <a:lnTo>
                            <a:pt x="1593" y="383"/>
                          </a:lnTo>
                          <a:lnTo>
                            <a:pt x="1603" y="396"/>
                          </a:lnTo>
                          <a:lnTo>
                            <a:pt x="1614" y="412"/>
                          </a:lnTo>
                          <a:lnTo>
                            <a:pt x="1624" y="426"/>
                          </a:lnTo>
                          <a:lnTo>
                            <a:pt x="1633" y="438"/>
                          </a:lnTo>
                          <a:lnTo>
                            <a:pt x="1644" y="453"/>
                          </a:lnTo>
                          <a:lnTo>
                            <a:pt x="1656" y="470"/>
                          </a:lnTo>
                          <a:lnTo>
                            <a:pt x="1669" y="489"/>
                          </a:lnTo>
                          <a:lnTo>
                            <a:pt x="1682" y="507"/>
                          </a:lnTo>
                          <a:lnTo>
                            <a:pt x="1692" y="522"/>
                          </a:lnTo>
                          <a:lnTo>
                            <a:pt x="1702" y="538"/>
                          </a:lnTo>
                          <a:lnTo>
                            <a:pt x="1713" y="558"/>
                          </a:lnTo>
                          <a:lnTo>
                            <a:pt x="1723" y="577"/>
                          </a:lnTo>
                          <a:lnTo>
                            <a:pt x="1731" y="593"/>
                          </a:lnTo>
                          <a:lnTo>
                            <a:pt x="1740" y="608"/>
                          </a:lnTo>
                          <a:lnTo>
                            <a:pt x="1748" y="624"/>
                          </a:lnTo>
                          <a:lnTo>
                            <a:pt x="1757" y="642"/>
                          </a:lnTo>
                          <a:lnTo>
                            <a:pt x="1765" y="654"/>
                          </a:lnTo>
                          <a:lnTo>
                            <a:pt x="1779" y="664"/>
                          </a:lnTo>
                          <a:lnTo>
                            <a:pt x="1796" y="675"/>
                          </a:lnTo>
                          <a:lnTo>
                            <a:pt x="1814" y="685"/>
                          </a:lnTo>
                          <a:lnTo>
                            <a:pt x="1829" y="691"/>
                          </a:lnTo>
                          <a:lnTo>
                            <a:pt x="1842" y="695"/>
                          </a:lnTo>
                          <a:lnTo>
                            <a:pt x="1858" y="698"/>
                          </a:lnTo>
                          <a:lnTo>
                            <a:pt x="1873" y="698"/>
                          </a:lnTo>
                          <a:lnTo>
                            <a:pt x="1881" y="697"/>
                          </a:lnTo>
                          <a:lnTo>
                            <a:pt x="1892" y="693"/>
                          </a:lnTo>
                          <a:lnTo>
                            <a:pt x="1900" y="689"/>
                          </a:lnTo>
                          <a:lnTo>
                            <a:pt x="1908" y="683"/>
                          </a:lnTo>
                          <a:lnTo>
                            <a:pt x="1917" y="677"/>
                          </a:lnTo>
                          <a:lnTo>
                            <a:pt x="1927" y="671"/>
                          </a:lnTo>
                          <a:lnTo>
                            <a:pt x="1938" y="668"/>
                          </a:lnTo>
                          <a:lnTo>
                            <a:pt x="1951" y="666"/>
                          </a:lnTo>
                          <a:lnTo>
                            <a:pt x="1965" y="666"/>
                          </a:lnTo>
                          <a:lnTo>
                            <a:pt x="1975" y="666"/>
                          </a:lnTo>
                          <a:lnTo>
                            <a:pt x="1979" y="667"/>
                          </a:lnTo>
                          <a:lnTo>
                            <a:pt x="1983" y="668"/>
                          </a:lnTo>
                          <a:lnTo>
                            <a:pt x="1988" y="671"/>
                          </a:lnTo>
                          <a:lnTo>
                            <a:pt x="1992" y="674"/>
                          </a:lnTo>
                          <a:lnTo>
                            <a:pt x="1996" y="675"/>
                          </a:lnTo>
                          <a:lnTo>
                            <a:pt x="2006" y="679"/>
                          </a:lnTo>
                          <a:lnTo>
                            <a:pt x="2019" y="682"/>
                          </a:lnTo>
                          <a:lnTo>
                            <a:pt x="2031" y="685"/>
                          </a:lnTo>
                          <a:lnTo>
                            <a:pt x="2040" y="686"/>
                          </a:lnTo>
                          <a:lnTo>
                            <a:pt x="2054" y="685"/>
                          </a:lnTo>
                          <a:lnTo>
                            <a:pt x="2068" y="682"/>
                          </a:lnTo>
                          <a:lnTo>
                            <a:pt x="2081" y="681"/>
                          </a:lnTo>
                          <a:lnTo>
                            <a:pt x="2089" y="681"/>
                          </a:lnTo>
                          <a:lnTo>
                            <a:pt x="2099" y="681"/>
                          </a:lnTo>
                          <a:lnTo>
                            <a:pt x="2107" y="681"/>
                          </a:lnTo>
                          <a:lnTo>
                            <a:pt x="2121" y="677"/>
                          </a:lnTo>
                          <a:lnTo>
                            <a:pt x="2136" y="671"/>
                          </a:lnTo>
                          <a:lnTo>
                            <a:pt x="2147" y="666"/>
                          </a:lnTo>
                          <a:lnTo>
                            <a:pt x="2151" y="663"/>
                          </a:lnTo>
                          <a:lnTo>
                            <a:pt x="2153" y="659"/>
                          </a:lnTo>
                          <a:lnTo>
                            <a:pt x="2157" y="654"/>
                          </a:lnTo>
                          <a:lnTo>
                            <a:pt x="2161" y="650"/>
                          </a:lnTo>
                          <a:lnTo>
                            <a:pt x="2164" y="647"/>
                          </a:lnTo>
                          <a:lnTo>
                            <a:pt x="2174" y="644"/>
                          </a:lnTo>
                          <a:lnTo>
                            <a:pt x="2186" y="644"/>
                          </a:lnTo>
                          <a:lnTo>
                            <a:pt x="2195" y="646"/>
                          </a:lnTo>
                          <a:lnTo>
                            <a:pt x="2199" y="647"/>
                          </a:lnTo>
                          <a:lnTo>
                            <a:pt x="2204" y="650"/>
                          </a:lnTo>
                          <a:close/>
                        </a:path>
                      </a:pathLst>
                    </a:custGeom>
                    <a:grpFill/>
                    <a:ln w="6350" cap="flat">
                      <a:solidFill>
                        <a:schemeClr val="bg1"/>
                      </a:solidFill>
                      <a:prstDash val="solid"/>
                      <a:miter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59" name="Freeform 44">
                      <a:extLst>
                        <a:ext uri="{FF2B5EF4-FFF2-40B4-BE49-F238E27FC236}">
                          <a16:creationId xmlns:a16="http://schemas.microsoft.com/office/drawing/2014/main" id="{5A756278-967C-E299-6BDC-3F91578F344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19938" y="4847646"/>
                      <a:ext cx="1051874" cy="399990"/>
                    </a:xfrm>
                    <a:custGeom>
                      <a:avLst/>
                      <a:gdLst>
                        <a:gd name="T0" fmla="*/ 2230 w 2278"/>
                        <a:gd name="T1" fmla="*/ 353 h 868"/>
                        <a:gd name="T2" fmla="*/ 2096 w 2278"/>
                        <a:gd name="T3" fmla="*/ 502 h 868"/>
                        <a:gd name="T4" fmla="*/ 1957 w 2278"/>
                        <a:gd name="T5" fmla="*/ 601 h 868"/>
                        <a:gd name="T6" fmla="*/ 1849 w 2278"/>
                        <a:gd name="T7" fmla="*/ 686 h 868"/>
                        <a:gd name="T8" fmla="*/ 1713 w 2278"/>
                        <a:gd name="T9" fmla="*/ 692 h 868"/>
                        <a:gd name="T10" fmla="*/ 1598 w 2278"/>
                        <a:gd name="T11" fmla="*/ 762 h 868"/>
                        <a:gd name="T12" fmla="*/ 1481 w 2278"/>
                        <a:gd name="T13" fmla="*/ 837 h 868"/>
                        <a:gd name="T14" fmla="*/ 1387 w 2278"/>
                        <a:gd name="T15" fmla="*/ 861 h 868"/>
                        <a:gd name="T16" fmla="*/ 1305 w 2278"/>
                        <a:gd name="T17" fmla="*/ 824 h 868"/>
                        <a:gd name="T18" fmla="*/ 1202 w 2278"/>
                        <a:gd name="T19" fmla="*/ 825 h 868"/>
                        <a:gd name="T20" fmla="*/ 1115 w 2278"/>
                        <a:gd name="T21" fmla="*/ 772 h 868"/>
                        <a:gd name="T22" fmla="*/ 1090 w 2278"/>
                        <a:gd name="T23" fmla="*/ 682 h 868"/>
                        <a:gd name="T24" fmla="*/ 1055 w 2278"/>
                        <a:gd name="T25" fmla="*/ 599 h 868"/>
                        <a:gd name="T26" fmla="*/ 946 w 2278"/>
                        <a:gd name="T27" fmla="*/ 604 h 868"/>
                        <a:gd name="T28" fmla="*/ 833 w 2278"/>
                        <a:gd name="T29" fmla="*/ 546 h 868"/>
                        <a:gd name="T30" fmla="*/ 721 w 2278"/>
                        <a:gd name="T31" fmla="*/ 488 h 868"/>
                        <a:gd name="T32" fmla="*/ 632 w 2278"/>
                        <a:gd name="T33" fmla="*/ 433 h 868"/>
                        <a:gd name="T34" fmla="*/ 555 w 2278"/>
                        <a:gd name="T35" fmla="*/ 488 h 868"/>
                        <a:gd name="T36" fmla="*/ 450 w 2278"/>
                        <a:gd name="T37" fmla="*/ 503 h 868"/>
                        <a:gd name="T38" fmla="*/ 400 w 2278"/>
                        <a:gd name="T39" fmla="*/ 585 h 868"/>
                        <a:gd name="T40" fmla="*/ 394 w 2278"/>
                        <a:gd name="T41" fmla="*/ 677 h 868"/>
                        <a:gd name="T42" fmla="*/ 318 w 2278"/>
                        <a:gd name="T43" fmla="*/ 696 h 868"/>
                        <a:gd name="T44" fmla="*/ 224 w 2278"/>
                        <a:gd name="T45" fmla="*/ 704 h 868"/>
                        <a:gd name="T46" fmla="*/ 131 w 2278"/>
                        <a:gd name="T47" fmla="*/ 631 h 868"/>
                        <a:gd name="T48" fmla="*/ 49 w 2278"/>
                        <a:gd name="T49" fmla="*/ 550 h 868"/>
                        <a:gd name="T50" fmla="*/ 42 w 2278"/>
                        <a:gd name="T51" fmla="*/ 432 h 868"/>
                        <a:gd name="T52" fmla="*/ 1 w 2278"/>
                        <a:gd name="T53" fmla="*/ 359 h 868"/>
                        <a:gd name="T54" fmla="*/ 49 w 2278"/>
                        <a:gd name="T55" fmla="*/ 267 h 868"/>
                        <a:gd name="T56" fmla="*/ 19 w 2278"/>
                        <a:gd name="T57" fmla="*/ 165 h 868"/>
                        <a:gd name="T58" fmla="*/ 57 w 2278"/>
                        <a:gd name="T59" fmla="*/ 99 h 868"/>
                        <a:gd name="T60" fmla="*/ 200 w 2278"/>
                        <a:gd name="T61" fmla="*/ 68 h 868"/>
                        <a:gd name="T62" fmla="*/ 334 w 2278"/>
                        <a:gd name="T63" fmla="*/ 17 h 868"/>
                        <a:gd name="T64" fmla="*/ 469 w 2278"/>
                        <a:gd name="T65" fmla="*/ 17 h 868"/>
                        <a:gd name="T66" fmla="*/ 615 w 2278"/>
                        <a:gd name="T67" fmla="*/ 97 h 868"/>
                        <a:gd name="T68" fmla="*/ 768 w 2278"/>
                        <a:gd name="T69" fmla="*/ 154 h 868"/>
                        <a:gd name="T70" fmla="*/ 892 w 2278"/>
                        <a:gd name="T71" fmla="*/ 228 h 868"/>
                        <a:gd name="T72" fmla="*/ 1005 w 2278"/>
                        <a:gd name="T73" fmla="*/ 285 h 868"/>
                        <a:gd name="T74" fmla="*/ 1094 w 2278"/>
                        <a:gd name="T75" fmla="*/ 247 h 868"/>
                        <a:gd name="T76" fmla="*/ 1195 w 2278"/>
                        <a:gd name="T77" fmla="*/ 301 h 868"/>
                        <a:gd name="T78" fmla="*/ 1299 w 2278"/>
                        <a:gd name="T79" fmla="*/ 306 h 868"/>
                        <a:gd name="T80" fmla="*/ 1377 w 2278"/>
                        <a:gd name="T81" fmla="*/ 232 h 868"/>
                        <a:gd name="T82" fmla="*/ 1482 w 2278"/>
                        <a:gd name="T83" fmla="*/ 208 h 868"/>
                        <a:gd name="T84" fmla="*/ 1562 w 2278"/>
                        <a:gd name="T85" fmla="*/ 180 h 868"/>
                        <a:gd name="T86" fmla="*/ 1559 w 2278"/>
                        <a:gd name="T87" fmla="*/ 85 h 868"/>
                        <a:gd name="T88" fmla="*/ 1646 w 2278"/>
                        <a:gd name="T89" fmla="*/ 52 h 868"/>
                        <a:gd name="T90" fmla="*/ 1729 w 2278"/>
                        <a:gd name="T91" fmla="*/ 128 h 868"/>
                        <a:gd name="T92" fmla="*/ 1829 w 2278"/>
                        <a:gd name="T93" fmla="*/ 208 h 868"/>
                        <a:gd name="T94" fmla="*/ 1927 w 2278"/>
                        <a:gd name="T95" fmla="*/ 243 h 868"/>
                        <a:gd name="T96" fmla="*/ 1993 w 2278"/>
                        <a:gd name="T97" fmla="*/ 316 h 868"/>
                        <a:gd name="T98" fmla="*/ 2022 w 2278"/>
                        <a:gd name="T99" fmla="*/ 298 h 868"/>
                        <a:gd name="T100" fmla="*/ 1985 w 2278"/>
                        <a:gd name="T101" fmla="*/ 250 h 868"/>
                        <a:gd name="T102" fmla="*/ 2007 w 2278"/>
                        <a:gd name="T103" fmla="*/ 227 h 868"/>
                        <a:gd name="T104" fmla="*/ 2057 w 2278"/>
                        <a:gd name="T105" fmla="*/ 273 h 868"/>
                        <a:gd name="T106" fmla="*/ 2128 w 2278"/>
                        <a:gd name="T107" fmla="*/ 270 h 868"/>
                        <a:gd name="T108" fmla="*/ 2104 w 2278"/>
                        <a:gd name="T109" fmla="*/ 246 h 868"/>
                        <a:gd name="T110" fmla="*/ 2059 w 2278"/>
                        <a:gd name="T111" fmla="*/ 213 h 868"/>
                        <a:gd name="T112" fmla="*/ 2075 w 2278"/>
                        <a:gd name="T113" fmla="*/ 192 h 868"/>
                        <a:gd name="T114" fmla="*/ 2127 w 2278"/>
                        <a:gd name="T115" fmla="*/ 207 h 868"/>
                        <a:gd name="T116" fmla="*/ 2186 w 2278"/>
                        <a:gd name="T117" fmla="*/ 186 h 868"/>
                        <a:gd name="T118" fmla="*/ 2260 w 2278"/>
                        <a:gd name="T119" fmla="*/ 252 h 86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  <a:cxn ang="0">
                          <a:pos x="T116" y="T117"/>
                        </a:cxn>
                        <a:cxn ang="0">
                          <a:pos x="T118" y="T119"/>
                        </a:cxn>
                      </a:cxnLst>
                      <a:rect l="0" t="0" r="r" b="b"/>
                      <a:pathLst>
                        <a:path w="2278" h="868">
                          <a:moveTo>
                            <a:pt x="2265" y="262"/>
                          </a:moveTo>
                          <a:lnTo>
                            <a:pt x="2269" y="267"/>
                          </a:lnTo>
                          <a:lnTo>
                            <a:pt x="2274" y="275"/>
                          </a:lnTo>
                          <a:lnTo>
                            <a:pt x="2276" y="282"/>
                          </a:lnTo>
                          <a:lnTo>
                            <a:pt x="2278" y="289"/>
                          </a:lnTo>
                          <a:lnTo>
                            <a:pt x="2272" y="305"/>
                          </a:lnTo>
                          <a:lnTo>
                            <a:pt x="2261" y="321"/>
                          </a:lnTo>
                          <a:lnTo>
                            <a:pt x="2247" y="337"/>
                          </a:lnTo>
                          <a:lnTo>
                            <a:pt x="2230" y="353"/>
                          </a:lnTo>
                          <a:lnTo>
                            <a:pt x="2217" y="367"/>
                          </a:lnTo>
                          <a:lnTo>
                            <a:pt x="2205" y="380"/>
                          </a:lnTo>
                          <a:lnTo>
                            <a:pt x="2190" y="397"/>
                          </a:lnTo>
                          <a:lnTo>
                            <a:pt x="2172" y="415"/>
                          </a:lnTo>
                          <a:lnTo>
                            <a:pt x="2155" y="437"/>
                          </a:lnTo>
                          <a:lnTo>
                            <a:pt x="2136" y="456"/>
                          </a:lnTo>
                          <a:lnTo>
                            <a:pt x="2121" y="472"/>
                          </a:lnTo>
                          <a:lnTo>
                            <a:pt x="2110" y="485"/>
                          </a:lnTo>
                          <a:lnTo>
                            <a:pt x="2096" y="502"/>
                          </a:lnTo>
                          <a:lnTo>
                            <a:pt x="2079" y="518"/>
                          </a:lnTo>
                          <a:lnTo>
                            <a:pt x="2065" y="534"/>
                          </a:lnTo>
                          <a:lnTo>
                            <a:pt x="2051" y="546"/>
                          </a:lnTo>
                          <a:lnTo>
                            <a:pt x="2036" y="555"/>
                          </a:lnTo>
                          <a:lnTo>
                            <a:pt x="2017" y="566"/>
                          </a:lnTo>
                          <a:lnTo>
                            <a:pt x="1997" y="577"/>
                          </a:lnTo>
                          <a:lnTo>
                            <a:pt x="1981" y="586"/>
                          </a:lnTo>
                          <a:lnTo>
                            <a:pt x="1970" y="593"/>
                          </a:lnTo>
                          <a:lnTo>
                            <a:pt x="1957" y="601"/>
                          </a:lnTo>
                          <a:lnTo>
                            <a:pt x="1943" y="609"/>
                          </a:lnTo>
                          <a:lnTo>
                            <a:pt x="1933" y="619"/>
                          </a:lnTo>
                          <a:lnTo>
                            <a:pt x="1923" y="631"/>
                          </a:lnTo>
                          <a:lnTo>
                            <a:pt x="1912" y="650"/>
                          </a:lnTo>
                          <a:lnTo>
                            <a:pt x="1900" y="666"/>
                          </a:lnTo>
                          <a:lnTo>
                            <a:pt x="1888" y="678"/>
                          </a:lnTo>
                          <a:lnTo>
                            <a:pt x="1877" y="682"/>
                          </a:lnTo>
                          <a:lnTo>
                            <a:pt x="1864" y="685"/>
                          </a:lnTo>
                          <a:lnTo>
                            <a:pt x="1849" y="686"/>
                          </a:lnTo>
                          <a:lnTo>
                            <a:pt x="1837" y="688"/>
                          </a:lnTo>
                          <a:lnTo>
                            <a:pt x="1821" y="688"/>
                          </a:lnTo>
                          <a:lnTo>
                            <a:pt x="1802" y="689"/>
                          </a:lnTo>
                          <a:lnTo>
                            <a:pt x="1782" y="689"/>
                          </a:lnTo>
                          <a:lnTo>
                            <a:pt x="1764" y="689"/>
                          </a:lnTo>
                          <a:lnTo>
                            <a:pt x="1753" y="689"/>
                          </a:lnTo>
                          <a:lnTo>
                            <a:pt x="1739" y="689"/>
                          </a:lnTo>
                          <a:lnTo>
                            <a:pt x="1725" y="690"/>
                          </a:lnTo>
                          <a:lnTo>
                            <a:pt x="1713" y="692"/>
                          </a:lnTo>
                          <a:lnTo>
                            <a:pt x="1699" y="696"/>
                          </a:lnTo>
                          <a:lnTo>
                            <a:pt x="1683" y="701"/>
                          </a:lnTo>
                          <a:lnTo>
                            <a:pt x="1667" y="708"/>
                          </a:lnTo>
                          <a:lnTo>
                            <a:pt x="1654" y="714"/>
                          </a:lnTo>
                          <a:lnTo>
                            <a:pt x="1643" y="720"/>
                          </a:lnTo>
                          <a:lnTo>
                            <a:pt x="1631" y="729"/>
                          </a:lnTo>
                          <a:lnTo>
                            <a:pt x="1620" y="739"/>
                          </a:lnTo>
                          <a:lnTo>
                            <a:pt x="1610" y="748"/>
                          </a:lnTo>
                          <a:lnTo>
                            <a:pt x="1598" y="762"/>
                          </a:lnTo>
                          <a:lnTo>
                            <a:pt x="1586" y="780"/>
                          </a:lnTo>
                          <a:lnTo>
                            <a:pt x="1574" y="799"/>
                          </a:lnTo>
                          <a:lnTo>
                            <a:pt x="1561" y="813"/>
                          </a:lnTo>
                          <a:lnTo>
                            <a:pt x="1551" y="820"/>
                          </a:lnTo>
                          <a:lnTo>
                            <a:pt x="1536" y="828"/>
                          </a:lnTo>
                          <a:lnTo>
                            <a:pt x="1523" y="834"/>
                          </a:lnTo>
                          <a:lnTo>
                            <a:pt x="1509" y="838"/>
                          </a:lnTo>
                          <a:lnTo>
                            <a:pt x="1497" y="838"/>
                          </a:lnTo>
                          <a:lnTo>
                            <a:pt x="1481" y="837"/>
                          </a:lnTo>
                          <a:lnTo>
                            <a:pt x="1465" y="837"/>
                          </a:lnTo>
                          <a:lnTo>
                            <a:pt x="1451" y="838"/>
                          </a:lnTo>
                          <a:lnTo>
                            <a:pt x="1443" y="842"/>
                          </a:lnTo>
                          <a:lnTo>
                            <a:pt x="1435" y="849"/>
                          </a:lnTo>
                          <a:lnTo>
                            <a:pt x="1426" y="859"/>
                          </a:lnTo>
                          <a:lnTo>
                            <a:pt x="1416" y="865"/>
                          </a:lnTo>
                          <a:lnTo>
                            <a:pt x="1407" y="868"/>
                          </a:lnTo>
                          <a:lnTo>
                            <a:pt x="1398" y="867"/>
                          </a:lnTo>
                          <a:lnTo>
                            <a:pt x="1387" y="861"/>
                          </a:lnTo>
                          <a:lnTo>
                            <a:pt x="1375" y="856"/>
                          </a:lnTo>
                          <a:lnTo>
                            <a:pt x="1364" y="848"/>
                          </a:lnTo>
                          <a:lnTo>
                            <a:pt x="1356" y="842"/>
                          </a:lnTo>
                          <a:lnTo>
                            <a:pt x="1349" y="836"/>
                          </a:lnTo>
                          <a:lnTo>
                            <a:pt x="1341" y="828"/>
                          </a:lnTo>
                          <a:lnTo>
                            <a:pt x="1333" y="822"/>
                          </a:lnTo>
                          <a:lnTo>
                            <a:pt x="1325" y="821"/>
                          </a:lnTo>
                          <a:lnTo>
                            <a:pt x="1315" y="822"/>
                          </a:lnTo>
                          <a:lnTo>
                            <a:pt x="1305" y="824"/>
                          </a:lnTo>
                          <a:lnTo>
                            <a:pt x="1296" y="824"/>
                          </a:lnTo>
                          <a:lnTo>
                            <a:pt x="1286" y="822"/>
                          </a:lnTo>
                          <a:lnTo>
                            <a:pt x="1274" y="821"/>
                          </a:lnTo>
                          <a:lnTo>
                            <a:pt x="1261" y="820"/>
                          </a:lnTo>
                          <a:lnTo>
                            <a:pt x="1251" y="818"/>
                          </a:lnTo>
                          <a:lnTo>
                            <a:pt x="1240" y="820"/>
                          </a:lnTo>
                          <a:lnTo>
                            <a:pt x="1226" y="822"/>
                          </a:lnTo>
                          <a:lnTo>
                            <a:pt x="1214" y="824"/>
                          </a:lnTo>
                          <a:lnTo>
                            <a:pt x="1202" y="825"/>
                          </a:lnTo>
                          <a:lnTo>
                            <a:pt x="1191" y="824"/>
                          </a:lnTo>
                          <a:lnTo>
                            <a:pt x="1178" y="821"/>
                          </a:lnTo>
                          <a:lnTo>
                            <a:pt x="1164" y="818"/>
                          </a:lnTo>
                          <a:lnTo>
                            <a:pt x="1154" y="814"/>
                          </a:lnTo>
                          <a:lnTo>
                            <a:pt x="1146" y="807"/>
                          </a:lnTo>
                          <a:lnTo>
                            <a:pt x="1135" y="799"/>
                          </a:lnTo>
                          <a:lnTo>
                            <a:pt x="1125" y="790"/>
                          </a:lnTo>
                          <a:lnTo>
                            <a:pt x="1119" y="782"/>
                          </a:lnTo>
                          <a:lnTo>
                            <a:pt x="1115" y="772"/>
                          </a:lnTo>
                          <a:lnTo>
                            <a:pt x="1111" y="760"/>
                          </a:lnTo>
                          <a:lnTo>
                            <a:pt x="1108" y="748"/>
                          </a:lnTo>
                          <a:lnTo>
                            <a:pt x="1104" y="739"/>
                          </a:lnTo>
                          <a:lnTo>
                            <a:pt x="1101" y="731"/>
                          </a:lnTo>
                          <a:lnTo>
                            <a:pt x="1096" y="721"/>
                          </a:lnTo>
                          <a:lnTo>
                            <a:pt x="1090" y="712"/>
                          </a:lnTo>
                          <a:lnTo>
                            <a:pt x="1088" y="704"/>
                          </a:lnTo>
                          <a:lnTo>
                            <a:pt x="1088" y="694"/>
                          </a:lnTo>
                          <a:lnTo>
                            <a:pt x="1090" y="682"/>
                          </a:lnTo>
                          <a:lnTo>
                            <a:pt x="1093" y="671"/>
                          </a:lnTo>
                          <a:lnTo>
                            <a:pt x="1093" y="662"/>
                          </a:lnTo>
                          <a:lnTo>
                            <a:pt x="1093" y="648"/>
                          </a:lnTo>
                          <a:lnTo>
                            <a:pt x="1090" y="634"/>
                          </a:lnTo>
                          <a:lnTo>
                            <a:pt x="1085" y="622"/>
                          </a:lnTo>
                          <a:lnTo>
                            <a:pt x="1080" y="613"/>
                          </a:lnTo>
                          <a:lnTo>
                            <a:pt x="1071" y="605"/>
                          </a:lnTo>
                          <a:lnTo>
                            <a:pt x="1063" y="600"/>
                          </a:lnTo>
                          <a:lnTo>
                            <a:pt x="1055" y="599"/>
                          </a:lnTo>
                          <a:lnTo>
                            <a:pt x="1043" y="601"/>
                          </a:lnTo>
                          <a:lnTo>
                            <a:pt x="1032" y="604"/>
                          </a:lnTo>
                          <a:lnTo>
                            <a:pt x="1022" y="605"/>
                          </a:lnTo>
                          <a:lnTo>
                            <a:pt x="1011" y="607"/>
                          </a:lnTo>
                          <a:lnTo>
                            <a:pt x="997" y="609"/>
                          </a:lnTo>
                          <a:lnTo>
                            <a:pt x="984" y="611"/>
                          </a:lnTo>
                          <a:lnTo>
                            <a:pt x="973" y="611"/>
                          </a:lnTo>
                          <a:lnTo>
                            <a:pt x="961" y="608"/>
                          </a:lnTo>
                          <a:lnTo>
                            <a:pt x="946" y="604"/>
                          </a:lnTo>
                          <a:lnTo>
                            <a:pt x="931" y="599"/>
                          </a:lnTo>
                          <a:lnTo>
                            <a:pt x="919" y="593"/>
                          </a:lnTo>
                          <a:lnTo>
                            <a:pt x="908" y="588"/>
                          </a:lnTo>
                          <a:lnTo>
                            <a:pt x="895" y="581"/>
                          </a:lnTo>
                          <a:lnTo>
                            <a:pt x="884" y="576"/>
                          </a:lnTo>
                          <a:lnTo>
                            <a:pt x="872" y="568"/>
                          </a:lnTo>
                          <a:lnTo>
                            <a:pt x="857" y="560"/>
                          </a:lnTo>
                          <a:lnTo>
                            <a:pt x="845" y="553"/>
                          </a:lnTo>
                          <a:lnTo>
                            <a:pt x="833" y="546"/>
                          </a:lnTo>
                          <a:lnTo>
                            <a:pt x="817" y="537"/>
                          </a:lnTo>
                          <a:lnTo>
                            <a:pt x="802" y="529"/>
                          </a:lnTo>
                          <a:lnTo>
                            <a:pt x="788" y="522"/>
                          </a:lnTo>
                          <a:lnTo>
                            <a:pt x="776" y="516"/>
                          </a:lnTo>
                          <a:lnTo>
                            <a:pt x="763" y="510"/>
                          </a:lnTo>
                          <a:lnTo>
                            <a:pt x="751" y="504"/>
                          </a:lnTo>
                          <a:lnTo>
                            <a:pt x="741" y="499"/>
                          </a:lnTo>
                          <a:lnTo>
                            <a:pt x="730" y="494"/>
                          </a:lnTo>
                          <a:lnTo>
                            <a:pt x="721" y="488"/>
                          </a:lnTo>
                          <a:lnTo>
                            <a:pt x="713" y="477"/>
                          </a:lnTo>
                          <a:lnTo>
                            <a:pt x="704" y="464"/>
                          </a:lnTo>
                          <a:lnTo>
                            <a:pt x="694" y="454"/>
                          </a:lnTo>
                          <a:lnTo>
                            <a:pt x="685" y="449"/>
                          </a:lnTo>
                          <a:lnTo>
                            <a:pt x="674" y="442"/>
                          </a:lnTo>
                          <a:lnTo>
                            <a:pt x="662" y="438"/>
                          </a:lnTo>
                          <a:lnTo>
                            <a:pt x="651" y="436"/>
                          </a:lnTo>
                          <a:lnTo>
                            <a:pt x="643" y="434"/>
                          </a:lnTo>
                          <a:lnTo>
                            <a:pt x="632" y="433"/>
                          </a:lnTo>
                          <a:lnTo>
                            <a:pt x="621" y="433"/>
                          </a:lnTo>
                          <a:lnTo>
                            <a:pt x="613" y="436"/>
                          </a:lnTo>
                          <a:lnTo>
                            <a:pt x="608" y="441"/>
                          </a:lnTo>
                          <a:lnTo>
                            <a:pt x="601" y="450"/>
                          </a:lnTo>
                          <a:lnTo>
                            <a:pt x="596" y="460"/>
                          </a:lnTo>
                          <a:lnTo>
                            <a:pt x="589" y="467"/>
                          </a:lnTo>
                          <a:lnTo>
                            <a:pt x="580" y="475"/>
                          </a:lnTo>
                          <a:lnTo>
                            <a:pt x="566" y="481"/>
                          </a:lnTo>
                          <a:lnTo>
                            <a:pt x="555" y="488"/>
                          </a:lnTo>
                          <a:lnTo>
                            <a:pt x="542" y="491"/>
                          </a:lnTo>
                          <a:lnTo>
                            <a:pt x="526" y="494"/>
                          </a:lnTo>
                          <a:lnTo>
                            <a:pt x="512" y="496"/>
                          </a:lnTo>
                          <a:lnTo>
                            <a:pt x="503" y="502"/>
                          </a:lnTo>
                          <a:lnTo>
                            <a:pt x="492" y="507"/>
                          </a:lnTo>
                          <a:lnTo>
                            <a:pt x="483" y="511"/>
                          </a:lnTo>
                          <a:lnTo>
                            <a:pt x="473" y="510"/>
                          </a:lnTo>
                          <a:lnTo>
                            <a:pt x="461" y="506"/>
                          </a:lnTo>
                          <a:lnTo>
                            <a:pt x="450" y="503"/>
                          </a:lnTo>
                          <a:lnTo>
                            <a:pt x="439" y="502"/>
                          </a:lnTo>
                          <a:lnTo>
                            <a:pt x="431" y="506"/>
                          </a:lnTo>
                          <a:lnTo>
                            <a:pt x="421" y="511"/>
                          </a:lnTo>
                          <a:lnTo>
                            <a:pt x="411" y="519"/>
                          </a:lnTo>
                          <a:lnTo>
                            <a:pt x="404" y="527"/>
                          </a:lnTo>
                          <a:lnTo>
                            <a:pt x="400" y="539"/>
                          </a:lnTo>
                          <a:lnTo>
                            <a:pt x="399" y="555"/>
                          </a:lnTo>
                          <a:lnTo>
                            <a:pt x="399" y="572"/>
                          </a:lnTo>
                          <a:lnTo>
                            <a:pt x="400" y="585"/>
                          </a:lnTo>
                          <a:lnTo>
                            <a:pt x="404" y="595"/>
                          </a:lnTo>
                          <a:lnTo>
                            <a:pt x="410" y="605"/>
                          </a:lnTo>
                          <a:lnTo>
                            <a:pt x="416" y="616"/>
                          </a:lnTo>
                          <a:lnTo>
                            <a:pt x="422" y="627"/>
                          </a:lnTo>
                          <a:lnTo>
                            <a:pt x="423" y="636"/>
                          </a:lnTo>
                          <a:lnTo>
                            <a:pt x="419" y="647"/>
                          </a:lnTo>
                          <a:lnTo>
                            <a:pt x="412" y="658"/>
                          </a:lnTo>
                          <a:lnTo>
                            <a:pt x="403" y="670"/>
                          </a:lnTo>
                          <a:lnTo>
                            <a:pt x="394" y="677"/>
                          </a:lnTo>
                          <a:lnTo>
                            <a:pt x="385" y="679"/>
                          </a:lnTo>
                          <a:lnTo>
                            <a:pt x="376" y="679"/>
                          </a:lnTo>
                          <a:lnTo>
                            <a:pt x="365" y="679"/>
                          </a:lnTo>
                          <a:lnTo>
                            <a:pt x="356" y="681"/>
                          </a:lnTo>
                          <a:lnTo>
                            <a:pt x="349" y="686"/>
                          </a:lnTo>
                          <a:lnTo>
                            <a:pt x="342" y="694"/>
                          </a:lnTo>
                          <a:lnTo>
                            <a:pt x="334" y="700"/>
                          </a:lnTo>
                          <a:lnTo>
                            <a:pt x="328" y="698"/>
                          </a:lnTo>
                          <a:lnTo>
                            <a:pt x="318" y="696"/>
                          </a:lnTo>
                          <a:lnTo>
                            <a:pt x="307" y="693"/>
                          </a:lnTo>
                          <a:lnTo>
                            <a:pt x="299" y="693"/>
                          </a:lnTo>
                          <a:lnTo>
                            <a:pt x="291" y="694"/>
                          </a:lnTo>
                          <a:lnTo>
                            <a:pt x="282" y="698"/>
                          </a:lnTo>
                          <a:lnTo>
                            <a:pt x="272" y="704"/>
                          </a:lnTo>
                          <a:lnTo>
                            <a:pt x="264" y="706"/>
                          </a:lnTo>
                          <a:lnTo>
                            <a:pt x="253" y="706"/>
                          </a:lnTo>
                          <a:lnTo>
                            <a:pt x="239" y="705"/>
                          </a:lnTo>
                          <a:lnTo>
                            <a:pt x="224" y="704"/>
                          </a:lnTo>
                          <a:lnTo>
                            <a:pt x="213" y="701"/>
                          </a:lnTo>
                          <a:lnTo>
                            <a:pt x="204" y="694"/>
                          </a:lnTo>
                          <a:lnTo>
                            <a:pt x="193" y="683"/>
                          </a:lnTo>
                          <a:lnTo>
                            <a:pt x="183" y="674"/>
                          </a:lnTo>
                          <a:lnTo>
                            <a:pt x="174" y="666"/>
                          </a:lnTo>
                          <a:lnTo>
                            <a:pt x="164" y="657"/>
                          </a:lnTo>
                          <a:lnTo>
                            <a:pt x="154" y="647"/>
                          </a:lnTo>
                          <a:lnTo>
                            <a:pt x="142" y="638"/>
                          </a:lnTo>
                          <a:lnTo>
                            <a:pt x="131" y="631"/>
                          </a:lnTo>
                          <a:lnTo>
                            <a:pt x="120" y="626"/>
                          </a:lnTo>
                          <a:lnTo>
                            <a:pt x="105" y="620"/>
                          </a:lnTo>
                          <a:lnTo>
                            <a:pt x="93" y="615"/>
                          </a:lnTo>
                          <a:lnTo>
                            <a:pt x="85" y="604"/>
                          </a:lnTo>
                          <a:lnTo>
                            <a:pt x="76" y="592"/>
                          </a:lnTo>
                          <a:lnTo>
                            <a:pt x="67" y="578"/>
                          </a:lnTo>
                          <a:lnTo>
                            <a:pt x="61" y="568"/>
                          </a:lnTo>
                          <a:lnTo>
                            <a:pt x="55" y="560"/>
                          </a:lnTo>
                          <a:lnTo>
                            <a:pt x="49" y="550"/>
                          </a:lnTo>
                          <a:lnTo>
                            <a:pt x="45" y="543"/>
                          </a:lnTo>
                          <a:lnTo>
                            <a:pt x="41" y="529"/>
                          </a:lnTo>
                          <a:lnTo>
                            <a:pt x="38" y="511"/>
                          </a:lnTo>
                          <a:lnTo>
                            <a:pt x="36" y="492"/>
                          </a:lnTo>
                          <a:lnTo>
                            <a:pt x="36" y="477"/>
                          </a:lnTo>
                          <a:lnTo>
                            <a:pt x="38" y="467"/>
                          </a:lnTo>
                          <a:lnTo>
                            <a:pt x="41" y="454"/>
                          </a:lnTo>
                          <a:lnTo>
                            <a:pt x="43" y="442"/>
                          </a:lnTo>
                          <a:lnTo>
                            <a:pt x="42" y="432"/>
                          </a:lnTo>
                          <a:lnTo>
                            <a:pt x="39" y="423"/>
                          </a:lnTo>
                          <a:lnTo>
                            <a:pt x="34" y="415"/>
                          </a:lnTo>
                          <a:lnTo>
                            <a:pt x="28" y="410"/>
                          </a:lnTo>
                          <a:lnTo>
                            <a:pt x="20" y="403"/>
                          </a:lnTo>
                          <a:lnTo>
                            <a:pt x="11" y="397"/>
                          </a:lnTo>
                          <a:lnTo>
                            <a:pt x="3" y="390"/>
                          </a:lnTo>
                          <a:lnTo>
                            <a:pt x="0" y="380"/>
                          </a:lnTo>
                          <a:lnTo>
                            <a:pt x="0" y="368"/>
                          </a:lnTo>
                          <a:lnTo>
                            <a:pt x="1" y="359"/>
                          </a:lnTo>
                          <a:lnTo>
                            <a:pt x="8" y="349"/>
                          </a:lnTo>
                          <a:lnTo>
                            <a:pt x="18" y="340"/>
                          </a:lnTo>
                          <a:lnTo>
                            <a:pt x="26" y="333"/>
                          </a:lnTo>
                          <a:lnTo>
                            <a:pt x="34" y="324"/>
                          </a:lnTo>
                          <a:lnTo>
                            <a:pt x="42" y="314"/>
                          </a:lnTo>
                          <a:lnTo>
                            <a:pt x="46" y="305"/>
                          </a:lnTo>
                          <a:lnTo>
                            <a:pt x="49" y="294"/>
                          </a:lnTo>
                          <a:lnTo>
                            <a:pt x="49" y="281"/>
                          </a:lnTo>
                          <a:lnTo>
                            <a:pt x="49" y="267"/>
                          </a:lnTo>
                          <a:lnTo>
                            <a:pt x="49" y="256"/>
                          </a:lnTo>
                          <a:lnTo>
                            <a:pt x="50" y="246"/>
                          </a:lnTo>
                          <a:lnTo>
                            <a:pt x="51" y="232"/>
                          </a:lnTo>
                          <a:lnTo>
                            <a:pt x="53" y="219"/>
                          </a:lnTo>
                          <a:lnTo>
                            <a:pt x="51" y="208"/>
                          </a:lnTo>
                          <a:lnTo>
                            <a:pt x="46" y="197"/>
                          </a:lnTo>
                          <a:lnTo>
                            <a:pt x="36" y="186"/>
                          </a:lnTo>
                          <a:lnTo>
                            <a:pt x="27" y="174"/>
                          </a:lnTo>
                          <a:lnTo>
                            <a:pt x="19" y="165"/>
                          </a:lnTo>
                          <a:lnTo>
                            <a:pt x="16" y="159"/>
                          </a:lnTo>
                          <a:lnTo>
                            <a:pt x="11" y="151"/>
                          </a:lnTo>
                          <a:lnTo>
                            <a:pt x="7" y="145"/>
                          </a:lnTo>
                          <a:lnTo>
                            <a:pt x="5" y="138"/>
                          </a:lnTo>
                          <a:lnTo>
                            <a:pt x="11" y="128"/>
                          </a:lnTo>
                          <a:lnTo>
                            <a:pt x="22" y="120"/>
                          </a:lnTo>
                          <a:lnTo>
                            <a:pt x="34" y="112"/>
                          </a:lnTo>
                          <a:lnTo>
                            <a:pt x="47" y="104"/>
                          </a:lnTo>
                          <a:lnTo>
                            <a:pt x="57" y="99"/>
                          </a:lnTo>
                          <a:lnTo>
                            <a:pt x="67" y="93"/>
                          </a:lnTo>
                          <a:lnTo>
                            <a:pt x="78" y="88"/>
                          </a:lnTo>
                          <a:lnTo>
                            <a:pt x="90" y="81"/>
                          </a:lnTo>
                          <a:lnTo>
                            <a:pt x="101" y="79"/>
                          </a:lnTo>
                          <a:lnTo>
                            <a:pt x="120" y="75"/>
                          </a:lnTo>
                          <a:lnTo>
                            <a:pt x="143" y="71"/>
                          </a:lnTo>
                          <a:lnTo>
                            <a:pt x="166" y="69"/>
                          </a:lnTo>
                          <a:lnTo>
                            <a:pt x="185" y="68"/>
                          </a:lnTo>
                          <a:lnTo>
                            <a:pt x="200" y="68"/>
                          </a:lnTo>
                          <a:lnTo>
                            <a:pt x="216" y="68"/>
                          </a:lnTo>
                          <a:lnTo>
                            <a:pt x="233" y="68"/>
                          </a:lnTo>
                          <a:lnTo>
                            <a:pt x="247" y="66"/>
                          </a:lnTo>
                          <a:lnTo>
                            <a:pt x="260" y="61"/>
                          </a:lnTo>
                          <a:lnTo>
                            <a:pt x="276" y="52"/>
                          </a:lnTo>
                          <a:lnTo>
                            <a:pt x="291" y="41"/>
                          </a:lnTo>
                          <a:lnTo>
                            <a:pt x="303" y="33"/>
                          </a:lnTo>
                          <a:lnTo>
                            <a:pt x="318" y="26"/>
                          </a:lnTo>
                          <a:lnTo>
                            <a:pt x="334" y="17"/>
                          </a:lnTo>
                          <a:lnTo>
                            <a:pt x="352" y="9"/>
                          </a:lnTo>
                          <a:lnTo>
                            <a:pt x="367" y="3"/>
                          </a:lnTo>
                          <a:lnTo>
                            <a:pt x="380" y="2"/>
                          </a:lnTo>
                          <a:lnTo>
                            <a:pt x="396" y="0"/>
                          </a:lnTo>
                          <a:lnTo>
                            <a:pt x="412" y="0"/>
                          </a:lnTo>
                          <a:lnTo>
                            <a:pt x="425" y="0"/>
                          </a:lnTo>
                          <a:lnTo>
                            <a:pt x="438" y="5"/>
                          </a:lnTo>
                          <a:lnTo>
                            <a:pt x="453" y="10"/>
                          </a:lnTo>
                          <a:lnTo>
                            <a:pt x="469" y="17"/>
                          </a:lnTo>
                          <a:lnTo>
                            <a:pt x="484" y="23"/>
                          </a:lnTo>
                          <a:lnTo>
                            <a:pt x="496" y="29"/>
                          </a:lnTo>
                          <a:lnTo>
                            <a:pt x="512" y="36"/>
                          </a:lnTo>
                          <a:lnTo>
                            <a:pt x="531" y="45"/>
                          </a:lnTo>
                          <a:lnTo>
                            <a:pt x="551" y="53"/>
                          </a:lnTo>
                          <a:lnTo>
                            <a:pt x="566" y="62"/>
                          </a:lnTo>
                          <a:lnTo>
                            <a:pt x="581" y="72"/>
                          </a:lnTo>
                          <a:lnTo>
                            <a:pt x="597" y="84"/>
                          </a:lnTo>
                          <a:lnTo>
                            <a:pt x="615" y="97"/>
                          </a:lnTo>
                          <a:lnTo>
                            <a:pt x="631" y="111"/>
                          </a:lnTo>
                          <a:lnTo>
                            <a:pt x="644" y="119"/>
                          </a:lnTo>
                          <a:lnTo>
                            <a:pt x="660" y="126"/>
                          </a:lnTo>
                          <a:lnTo>
                            <a:pt x="679" y="132"/>
                          </a:lnTo>
                          <a:lnTo>
                            <a:pt x="698" y="139"/>
                          </a:lnTo>
                          <a:lnTo>
                            <a:pt x="714" y="143"/>
                          </a:lnTo>
                          <a:lnTo>
                            <a:pt x="729" y="147"/>
                          </a:lnTo>
                          <a:lnTo>
                            <a:pt x="748" y="150"/>
                          </a:lnTo>
                          <a:lnTo>
                            <a:pt x="768" y="154"/>
                          </a:lnTo>
                          <a:lnTo>
                            <a:pt x="783" y="157"/>
                          </a:lnTo>
                          <a:lnTo>
                            <a:pt x="797" y="161"/>
                          </a:lnTo>
                          <a:lnTo>
                            <a:pt x="814" y="165"/>
                          </a:lnTo>
                          <a:lnTo>
                            <a:pt x="830" y="170"/>
                          </a:lnTo>
                          <a:lnTo>
                            <a:pt x="842" y="176"/>
                          </a:lnTo>
                          <a:lnTo>
                            <a:pt x="854" y="186"/>
                          </a:lnTo>
                          <a:lnTo>
                            <a:pt x="868" y="201"/>
                          </a:lnTo>
                          <a:lnTo>
                            <a:pt x="881" y="216"/>
                          </a:lnTo>
                          <a:lnTo>
                            <a:pt x="892" y="228"/>
                          </a:lnTo>
                          <a:lnTo>
                            <a:pt x="903" y="238"/>
                          </a:lnTo>
                          <a:lnTo>
                            <a:pt x="915" y="248"/>
                          </a:lnTo>
                          <a:lnTo>
                            <a:pt x="929" y="260"/>
                          </a:lnTo>
                          <a:lnTo>
                            <a:pt x="943" y="270"/>
                          </a:lnTo>
                          <a:lnTo>
                            <a:pt x="954" y="277"/>
                          </a:lnTo>
                          <a:lnTo>
                            <a:pt x="966" y="281"/>
                          </a:lnTo>
                          <a:lnTo>
                            <a:pt x="980" y="283"/>
                          </a:lnTo>
                          <a:lnTo>
                            <a:pt x="995" y="285"/>
                          </a:lnTo>
                          <a:lnTo>
                            <a:pt x="1005" y="285"/>
                          </a:lnTo>
                          <a:lnTo>
                            <a:pt x="1016" y="281"/>
                          </a:lnTo>
                          <a:lnTo>
                            <a:pt x="1028" y="274"/>
                          </a:lnTo>
                          <a:lnTo>
                            <a:pt x="1038" y="267"/>
                          </a:lnTo>
                          <a:lnTo>
                            <a:pt x="1044" y="262"/>
                          </a:lnTo>
                          <a:lnTo>
                            <a:pt x="1051" y="255"/>
                          </a:lnTo>
                          <a:lnTo>
                            <a:pt x="1059" y="248"/>
                          </a:lnTo>
                          <a:lnTo>
                            <a:pt x="1066" y="246"/>
                          </a:lnTo>
                          <a:lnTo>
                            <a:pt x="1080" y="244"/>
                          </a:lnTo>
                          <a:lnTo>
                            <a:pt x="1094" y="247"/>
                          </a:lnTo>
                          <a:lnTo>
                            <a:pt x="1109" y="252"/>
                          </a:lnTo>
                          <a:lnTo>
                            <a:pt x="1121" y="256"/>
                          </a:lnTo>
                          <a:lnTo>
                            <a:pt x="1131" y="262"/>
                          </a:lnTo>
                          <a:lnTo>
                            <a:pt x="1142" y="270"/>
                          </a:lnTo>
                          <a:lnTo>
                            <a:pt x="1151" y="278"/>
                          </a:lnTo>
                          <a:lnTo>
                            <a:pt x="1159" y="285"/>
                          </a:lnTo>
                          <a:lnTo>
                            <a:pt x="1171" y="290"/>
                          </a:lnTo>
                          <a:lnTo>
                            <a:pt x="1183" y="297"/>
                          </a:lnTo>
                          <a:lnTo>
                            <a:pt x="1195" y="301"/>
                          </a:lnTo>
                          <a:lnTo>
                            <a:pt x="1206" y="302"/>
                          </a:lnTo>
                          <a:lnTo>
                            <a:pt x="1220" y="302"/>
                          </a:lnTo>
                          <a:lnTo>
                            <a:pt x="1229" y="302"/>
                          </a:lnTo>
                          <a:lnTo>
                            <a:pt x="1240" y="305"/>
                          </a:lnTo>
                          <a:lnTo>
                            <a:pt x="1253" y="309"/>
                          </a:lnTo>
                          <a:lnTo>
                            <a:pt x="1265" y="313"/>
                          </a:lnTo>
                          <a:lnTo>
                            <a:pt x="1276" y="314"/>
                          </a:lnTo>
                          <a:lnTo>
                            <a:pt x="1287" y="312"/>
                          </a:lnTo>
                          <a:lnTo>
                            <a:pt x="1299" y="306"/>
                          </a:lnTo>
                          <a:lnTo>
                            <a:pt x="1310" y="301"/>
                          </a:lnTo>
                          <a:lnTo>
                            <a:pt x="1322" y="296"/>
                          </a:lnTo>
                          <a:lnTo>
                            <a:pt x="1338" y="287"/>
                          </a:lnTo>
                          <a:lnTo>
                            <a:pt x="1352" y="279"/>
                          </a:lnTo>
                          <a:lnTo>
                            <a:pt x="1363" y="270"/>
                          </a:lnTo>
                          <a:lnTo>
                            <a:pt x="1367" y="262"/>
                          </a:lnTo>
                          <a:lnTo>
                            <a:pt x="1371" y="251"/>
                          </a:lnTo>
                          <a:lnTo>
                            <a:pt x="1373" y="240"/>
                          </a:lnTo>
                          <a:lnTo>
                            <a:pt x="1377" y="232"/>
                          </a:lnTo>
                          <a:lnTo>
                            <a:pt x="1385" y="225"/>
                          </a:lnTo>
                          <a:lnTo>
                            <a:pt x="1395" y="219"/>
                          </a:lnTo>
                          <a:lnTo>
                            <a:pt x="1403" y="213"/>
                          </a:lnTo>
                          <a:lnTo>
                            <a:pt x="1415" y="209"/>
                          </a:lnTo>
                          <a:lnTo>
                            <a:pt x="1430" y="207"/>
                          </a:lnTo>
                          <a:lnTo>
                            <a:pt x="1445" y="204"/>
                          </a:lnTo>
                          <a:lnTo>
                            <a:pt x="1458" y="203"/>
                          </a:lnTo>
                          <a:lnTo>
                            <a:pt x="1469" y="204"/>
                          </a:lnTo>
                          <a:lnTo>
                            <a:pt x="1482" y="208"/>
                          </a:lnTo>
                          <a:lnTo>
                            <a:pt x="1496" y="211"/>
                          </a:lnTo>
                          <a:lnTo>
                            <a:pt x="1507" y="213"/>
                          </a:lnTo>
                          <a:lnTo>
                            <a:pt x="1516" y="212"/>
                          </a:lnTo>
                          <a:lnTo>
                            <a:pt x="1527" y="212"/>
                          </a:lnTo>
                          <a:lnTo>
                            <a:pt x="1538" y="209"/>
                          </a:lnTo>
                          <a:lnTo>
                            <a:pt x="1546" y="205"/>
                          </a:lnTo>
                          <a:lnTo>
                            <a:pt x="1553" y="200"/>
                          </a:lnTo>
                          <a:lnTo>
                            <a:pt x="1558" y="190"/>
                          </a:lnTo>
                          <a:lnTo>
                            <a:pt x="1562" y="180"/>
                          </a:lnTo>
                          <a:lnTo>
                            <a:pt x="1565" y="172"/>
                          </a:lnTo>
                          <a:lnTo>
                            <a:pt x="1565" y="162"/>
                          </a:lnTo>
                          <a:lnTo>
                            <a:pt x="1563" y="150"/>
                          </a:lnTo>
                          <a:lnTo>
                            <a:pt x="1561" y="138"/>
                          </a:lnTo>
                          <a:lnTo>
                            <a:pt x="1559" y="127"/>
                          </a:lnTo>
                          <a:lnTo>
                            <a:pt x="1559" y="118"/>
                          </a:lnTo>
                          <a:lnTo>
                            <a:pt x="1558" y="107"/>
                          </a:lnTo>
                          <a:lnTo>
                            <a:pt x="1558" y="95"/>
                          </a:lnTo>
                          <a:lnTo>
                            <a:pt x="1559" y="85"/>
                          </a:lnTo>
                          <a:lnTo>
                            <a:pt x="1565" y="73"/>
                          </a:lnTo>
                          <a:lnTo>
                            <a:pt x="1573" y="58"/>
                          </a:lnTo>
                          <a:lnTo>
                            <a:pt x="1582" y="45"/>
                          </a:lnTo>
                          <a:lnTo>
                            <a:pt x="1593" y="38"/>
                          </a:lnTo>
                          <a:lnTo>
                            <a:pt x="1602" y="37"/>
                          </a:lnTo>
                          <a:lnTo>
                            <a:pt x="1615" y="40"/>
                          </a:lnTo>
                          <a:lnTo>
                            <a:pt x="1627" y="44"/>
                          </a:lnTo>
                          <a:lnTo>
                            <a:pt x="1636" y="48"/>
                          </a:lnTo>
                          <a:lnTo>
                            <a:pt x="1646" y="52"/>
                          </a:lnTo>
                          <a:lnTo>
                            <a:pt x="1656" y="58"/>
                          </a:lnTo>
                          <a:lnTo>
                            <a:pt x="1667" y="64"/>
                          </a:lnTo>
                          <a:lnTo>
                            <a:pt x="1677" y="71"/>
                          </a:lnTo>
                          <a:lnTo>
                            <a:pt x="1686" y="76"/>
                          </a:lnTo>
                          <a:lnTo>
                            <a:pt x="1695" y="84"/>
                          </a:lnTo>
                          <a:lnTo>
                            <a:pt x="1706" y="93"/>
                          </a:lnTo>
                          <a:lnTo>
                            <a:pt x="1714" y="100"/>
                          </a:lnTo>
                          <a:lnTo>
                            <a:pt x="1721" y="112"/>
                          </a:lnTo>
                          <a:lnTo>
                            <a:pt x="1729" y="128"/>
                          </a:lnTo>
                          <a:lnTo>
                            <a:pt x="1736" y="145"/>
                          </a:lnTo>
                          <a:lnTo>
                            <a:pt x="1744" y="157"/>
                          </a:lnTo>
                          <a:lnTo>
                            <a:pt x="1752" y="166"/>
                          </a:lnTo>
                          <a:lnTo>
                            <a:pt x="1763" y="178"/>
                          </a:lnTo>
                          <a:lnTo>
                            <a:pt x="1775" y="188"/>
                          </a:lnTo>
                          <a:lnTo>
                            <a:pt x="1784" y="194"/>
                          </a:lnTo>
                          <a:lnTo>
                            <a:pt x="1798" y="200"/>
                          </a:lnTo>
                          <a:lnTo>
                            <a:pt x="1815" y="205"/>
                          </a:lnTo>
                          <a:lnTo>
                            <a:pt x="1829" y="208"/>
                          </a:lnTo>
                          <a:lnTo>
                            <a:pt x="1838" y="207"/>
                          </a:lnTo>
                          <a:lnTo>
                            <a:pt x="1848" y="205"/>
                          </a:lnTo>
                          <a:lnTo>
                            <a:pt x="1857" y="205"/>
                          </a:lnTo>
                          <a:lnTo>
                            <a:pt x="1868" y="208"/>
                          </a:lnTo>
                          <a:lnTo>
                            <a:pt x="1881" y="212"/>
                          </a:lnTo>
                          <a:lnTo>
                            <a:pt x="1892" y="217"/>
                          </a:lnTo>
                          <a:lnTo>
                            <a:pt x="1904" y="224"/>
                          </a:lnTo>
                          <a:lnTo>
                            <a:pt x="1916" y="234"/>
                          </a:lnTo>
                          <a:lnTo>
                            <a:pt x="1927" y="243"/>
                          </a:lnTo>
                          <a:lnTo>
                            <a:pt x="1934" y="251"/>
                          </a:lnTo>
                          <a:lnTo>
                            <a:pt x="1942" y="262"/>
                          </a:lnTo>
                          <a:lnTo>
                            <a:pt x="1949" y="270"/>
                          </a:lnTo>
                          <a:lnTo>
                            <a:pt x="1957" y="275"/>
                          </a:lnTo>
                          <a:lnTo>
                            <a:pt x="1966" y="281"/>
                          </a:lnTo>
                          <a:lnTo>
                            <a:pt x="1974" y="286"/>
                          </a:lnTo>
                          <a:lnTo>
                            <a:pt x="1981" y="294"/>
                          </a:lnTo>
                          <a:lnTo>
                            <a:pt x="1986" y="305"/>
                          </a:lnTo>
                          <a:lnTo>
                            <a:pt x="1993" y="316"/>
                          </a:lnTo>
                          <a:lnTo>
                            <a:pt x="2000" y="322"/>
                          </a:lnTo>
                          <a:lnTo>
                            <a:pt x="2005" y="325"/>
                          </a:lnTo>
                          <a:lnTo>
                            <a:pt x="2012" y="326"/>
                          </a:lnTo>
                          <a:lnTo>
                            <a:pt x="2019" y="326"/>
                          </a:lnTo>
                          <a:lnTo>
                            <a:pt x="2023" y="324"/>
                          </a:lnTo>
                          <a:lnTo>
                            <a:pt x="2026" y="318"/>
                          </a:lnTo>
                          <a:lnTo>
                            <a:pt x="2026" y="309"/>
                          </a:lnTo>
                          <a:lnTo>
                            <a:pt x="2024" y="302"/>
                          </a:lnTo>
                          <a:lnTo>
                            <a:pt x="2022" y="298"/>
                          </a:lnTo>
                          <a:lnTo>
                            <a:pt x="2019" y="294"/>
                          </a:lnTo>
                          <a:lnTo>
                            <a:pt x="2015" y="291"/>
                          </a:lnTo>
                          <a:lnTo>
                            <a:pt x="2011" y="287"/>
                          </a:lnTo>
                          <a:lnTo>
                            <a:pt x="2007" y="285"/>
                          </a:lnTo>
                          <a:lnTo>
                            <a:pt x="2003" y="281"/>
                          </a:lnTo>
                          <a:lnTo>
                            <a:pt x="1997" y="274"/>
                          </a:lnTo>
                          <a:lnTo>
                            <a:pt x="1992" y="266"/>
                          </a:lnTo>
                          <a:lnTo>
                            <a:pt x="1986" y="259"/>
                          </a:lnTo>
                          <a:lnTo>
                            <a:pt x="1985" y="250"/>
                          </a:lnTo>
                          <a:lnTo>
                            <a:pt x="1984" y="239"/>
                          </a:lnTo>
                          <a:lnTo>
                            <a:pt x="1985" y="231"/>
                          </a:lnTo>
                          <a:lnTo>
                            <a:pt x="1988" y="228"/>
                          </a:lnTo>
                          <a:lnTo>
                            <a:pt x="1991" y="225"/>
                          </a:lnTo>
                          <a:lnTo>
                            <a:pt x="1995" y="224"/>
                          </a:lnTo>
                          <a:lnTo>
                            <a:pt x="1997" y="223"/>
                          </a:lnTo>
                          <a:lnTo>
                            <a:pt x="2000" y="223"/>
                          </a:lnTo>
                          <a:lnTo>
                            <a:pt x="2004" y="224"/>
                          </a:lnTo>
                          <a:lnTo>
                            <a:pt x="2007" y="227"/>
                          </a:lnTo>
                          <a:lnTo>
                            <a:pt x="2008" y="231"/>
                          </a:lnTo>
                          <a:lnTo>
                            <a:pt x="2011" y="235"/>
                          </a:lnTo>
                          <a:lnTo>
                            <a:pt x="2013" y="238"/>
                          </a:lnTo>
                          <a:lnTo>
                            <a:pt x="2015" y="240"/>
                          </a:lnTo>
                          <a:lnTo>
                            <a:pt x="2022" y="250"/>
                          </a:lnTo>
                          <a:lnTo>
                            <a:pt x="2028" y="259"/>
                          </a:lnTo>
                          <a:lnTo>
                            <a:pt x="2035" y="267"/>
                          </a:lnTo>
                          <a:lnTo>
                            <a:pt x="2044" y="270"/>
                          </a:lnTo>
                          <a:lnTo>
                            <a:pt x="2057" y="273"/>
                          </a:lnTo>
                          <a:lnTo>
                            <a:pt x="2069" y="275"/>
                          </a:lnTo>
                          <a:lnTo>
                            <a:pt x="2078" y="277"/>
                          </a:lnTo>
                          <a:lnTo>
                            <a:pt x="2088" y="278"/>
                          </a:lnTo>
                          <a:lnTo>
                            <a:pt x="2100" y="281"/>
                          </a:lnTo>
                          <a:lnTo>
                            <a:pt x="2109" y="281"/>
                          </a:lnTo>
                          <a:lnTo>
                            <a:pt x="2113" y="279"/>
                          </a:lnTo>
                          <a:lnTo>
                            <a:pt x="2119" y="277"/>
                          </a:lnTo>
                          <a:lnTo>
                            <a:pt x="2124" y="274"/>
                          </a:lnTo>
                          <a:lnTo>
                            <a:pt x="2128" y="270"/>
                          </a:lnTo>
                          <a:lnTo>
                            <a:pt x="2129" y="267"/>
                          </a:lnTo>
                          <a:lnTo>
                            <a:pt x="2131" y="263"/>
                          </a:lnTo>
                          <a:lnTo>
                            <a:pt x="2131" y="260"/>
                          </a:lnTo>
                          <a:lnTo>
                            <a:pt x="2131" y="256"/>
                          </a:lnTo>
                          <a:lnTo>
                            <a:pt x="2129" y="252"/>
                          </a:lnTo>
                          <a:lnTo>
                            <a:pt x="2127" y="250"/>
                          </a:lnTo>
                          <a:lnTo>
                            <a:pt x="2121" y="247"/>
                          </a:lnTo>
                          <a:lnTo>
                            <a:pt x="2113" y="246"/>
                          </a:lnTo>
                          <a:lnTo>
                            <a:pt x="2104" y="246"/>
                          </a:lnTo>
                          <a:lnTo>
                            <a:pt x="2094" y="246"/>
                          </a:lnTo>
                          <a:lnTo>
                            <a:pt x="2086" y="244"/>
                          </a:lnTo>
                          <a:lnTo>
                            <a:pt x="2083" y="242"/>
                          </a:lnTo>
                          <a:lnTo>
                            <a:pt x="2079" y="239"/>
                          </a:lnTo>
                          <a:lnTo>
                            <a:pt x="2074" y="236"/>
                          </a:lnTo>
                          <a:lnTo>
                            <a:pt x="2071" y="232"/>
                          </a:lnTo>
                          <a:lnTo>
                            <a:pt x="2067" y="229"/>
                          </a:lnTo>
                          <a:lnTo>
                            <a:pt x="2063" y="221"/>
                          </a:lnTo>
                          <a:lnTo>
                            <a:pt x="2059" y="213"/>
                          </a:lnTo>
                          <a:lnTo>
                            <a:pt x="2057" y="204"/>
                          </a:lnTo>
                          <a:lnTo>
                            <a:pt x="2057" y="196"/>
                          </a:lnTo>
                          <a:lnTo>
                            <a:pt x="2058" y="193"/>
                          </a:lnTo>
                          <a:lnTo>
                            <a:pt x="2061" y="190"/>
                          </a:lnTo>
                          <a:lnTo>
                            <a:pt x="2063" y="189"/>
                          </a:lnTo>
                          <a:lnTo>
                            <a:pt x="2066" y="188"/>
                          </a:lnTo>
                          <a:lnTo>
                            <a:pt x="2069" y="188"/>
                          </a:lnTo>
                          <a:lnTo>
                            <a:pt x="2073" y="189"/>
                          </a:lnTo>
                          <a:lnTo>
                            <a:pt x="2075" y="192"/>
                          </a:lnTo>
                          <a:lnTo>
                            <a:pt x="2078" y="193"/>
                          </a:lnTo>
                          <a:lnTo>
                            <a:pt x="2082" y="196"/>
                          </a:lnTo>
                          <a:lnTo>
                            <a:pt x="2083" y="197"/>
                          </a:lnTo>
                          <a:lnTo>
                            <a:pt x="2092" y="200"/>
                          </a:lnTo>
                          <a:lnTo>
                            <a:pt x="2101" y="205"/>
                          </a:lnTo>
                          <a:lnTo>
                            <a:pt x="2110" y="208"/>
                          </a:lnTo>
                          <a:lnTo>
                            <a:pt x="2119" y="209"/>
                          </a:lnTo>
                          <a:lnTo>
                            <a:pt x="2121" y="208"/>
                          </a:lnTo>
                          <a:lnTo>
                            <a:pt x="2127" y="207"/>
                          </a:lnTo>
                          <a:lnTo>
                            <a:pt x="2131" y="204"/>
                          </a:lnTo>
                          <a:lnTo>
                            <a:pt x="2133" y="201"/>
                          </a:lnTo>
                          <a:lnTo>
                            <a:pt x="2137" y="200"/>
                          </a:lnTo>
                          <a:lnTo>
                            <a:pt x="2145" y="193"/>
                          </a:lnTo>
                          <a:lnTo>
                            <a:pt x="2154" y="185"/>
                          </a:lnTo>
                          <a:lnTo>
                            <a:pt x="2162" y="180"/>
                          </a:lnTo>
                          <a:lnTo>
                            <a:pt x="2170" y="180"/>
                          </a:lnTo>
                          <a:lnTo>
                            <a:pt x="2179" y="184"/>
                          </a:lnTo>
                          <a:lnTo>
                            <a:pt x="2186" y="186"/>
                          </a:lnTo>
                          <a:lnTo>
                            <a:pt x="2193" y="194"/>
                          </a:lnTo>
                          <a:lnTo>
                            <a:pt x="2198" y="204"/>
                          </a:lnTo>
                          <a:lnTo>
                            <a:pt x="2205" y="212"/>
                          </a:lnTo>
                          <a:lnTo>
                            <a:pt x="2214" y="217"/>
                          </a:lnTo>
                          <a:lnTo>
                            <a:pt x="2226" y="223"/>
                          </a:lnTo>
                          <a:lnTo>
                            <a:pt x="2238" y="228"/>
                          </a:lnTo>
                          <a:lnTo>
                            <a:pt x="2248" y="234"/>
                          </a:lnTo>
                          <a:lnTo>
                            <a:pt x="2255" y="242"/>
                          </a:lnTo>
                          <a:lnTo>
                            <a:pt x="2260" y="252"/>
                          </a:lnTo>
                          <a:lnTo>
                            <a:pt x="2265" y="262"/>
                          </a:lnTo>
                          <a:close/>
                        </a:path>
                      </a:pathLst>
                    </a:custGeom>
                    <a:grpFill/>
                    <a:ln w="6350" cap="flat">
                      <a:solidFill>
                        <a:schemeClr val="bg1"/>
                      </a:solidFill>
                      <a:prstDash val="solid"/>
                      <a:miter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30" name="Flevoland">
                <a:extLst>
                  <a:ext uri="{FF2B5EF4-FFF2-40B4-BE49-F238E27FC236}">
                    <a16:creationId xmlns:a16="http://schemas.microsoft.com/office/drawing/2014/main" id="{0146DCA5-BC49-2D79-8BA9-1EC68DF71142}"/>
                  </a:ext>
                </a:extLst>
              </p:cNvPr>
              <p:cNvGrpSpPr/>
              <p:nvPr/>
            </p:nvGrpSpPr>
            <p:grpSpPr>
              <a:xfrm>
                <a:off x="5923686" y="2118307"/>
                <a:ext cx="1022809" cy="1121078"/>
                <a:chOff x="5923687" y="2118309"/>
                <a:chExt cx="1022809" cy="1121078"/>
              </a:xfrm>
              <a:grpFill/>
            </p:grpSpPr>
            <p:sp>
              <p:nvSpPr>
                <p:cNvPr id="146" name="Freeform 46">
                  <a:extLst>
                    <a:ext uri="{FF2B5EF4-FFF2-40B4-BE49-F238E27FC236}">
                      <a16:creationId xmlns:a16="http://schemas.microsoft.com/office/drawing/2014/main" id="{557DFCBF-D522-B66B-8234-7BA309D67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3687" y="2562588"/>
                  <a:ext cx="856724" cy="676799"/>
                </a:xfrm>
                <a:custGeom>
                  <a:avLst/>
                  <a:gdLst>
                    <a:gd name="T0" fmla="*/ 1848 w 1857"/>
                    <a:gd name="T1" fmla="*/ 337 h 1467"/>
                    <a:gd name="T2" fmla="*/ 1844 w 1857"/>
                    <a:gd name="T3" fmla="*/ 442 h 1467"/>
                    <a:gd name="T4" fmla="*/ 1804 w 1857"/>
                    <a:gd name="T5" fmla="*/ 565 h 1467"/>
                    <a:gd name="T6" fmla="*/ 1733 w 1857"/>
                    <a:gd name="T7" fmla="*/ 689 h 1467"/>
                    <a:gd name="T8" fmla="*/ 1678 w 1857"/>
                    <a:gd name="T9" fmla="*/ 759 h 1467"/>
                    <a:gd name="T10" fmla="*/ 1599 w 1857"/>
                    <a:gd name="T11" fmla="*/ 803 h 1467"/>
                    <a:gd name="T12" fmla="*/ 1492 w 1857"/>
                    <a:gd name="T13" fmla="*/ 824 h 1467"/>
                    <a:gd name="T14" fmla="*/ 1387 w 1857"/>
                    <a:gd name="T15" fmla="*/ 876 h 1467"/>
                    <a:gd name="T16" fmla="*/ 1312 w 1857"/>
                    <a:gd name="T17" fmla="*/ 933 h 1467"/>
                    <a:gd name="T18" fmla="*/ 1287 w 1857"/>
                    <a:gd name="T19" fmla="*/ 995 h 1467"/>
                    <a:gd name="T20" fmla="*/ 1251 w 1857"/>
                    <a:gd name="T21" fmla="*/ 1031 h 1467"/>
                    <a:gd name="T22" fmla="*/ 1170 w 1857"/>
                    <a:gd name="T23" fmla="*/ 1035 h 1467"/>
                    <a:gd name="T24" fmla="*/ 1108 w 1857"/>
                    <a:gd name="T25" fmla="*/ 1070 h 1467"/>
                    <a:gd name="T26" fmla="*/ 1096 w 1857"/>
                    <a:gd name="T27" fmla="*/ 1137 h 1467"/>
                    <a:gd name="T28" fmla="*/ 1104 w 1857"/>
                    <a:gd name="T29" fmla="*/ 1237 h 1467"/>
                    <a:gd name="T30" fmla="*/ 1062 w 1857"/>
                    <a:gd name="T31" fmla="*/ 1338 h 1467"/>
                    <a:gd name="T32" fmla="*/ 980 w 1857"/>
                    <a:gd name="T33" fmla="*/ 1415 h 1467"/>
                    <a:gd name="T34" fmla="*/ 866 w 1857"/>
                    <a:gd name="T35" fmla="*/ 1463 h 1467"/>
                    <a:gd name="T36" fmla="*/ 760 w 1857"/>
                    <a:gd name="T37" fmla="*/ 1458 h 1467"/>
                    <a:gd name="T38" fmla="*/ 672 w 1857"/>
                    <a:gd name="T39" fmla="*/ 1384 h 1467"/>
                    <a:gd name="T40" fmla="*/ 585 w 1857"/>
                    <a:gd name="T41" fmla="*/ 1311 h 1467"/>
                    <a:gd name="T42" fmla="*/ 487 w 1857"/>
                    <a:gd name="T43" fmla="*/ 1260 h 1467"/>
                    <a:gd name="T44" fmla="*/ 394 w 1857"/>
                    <a:gd name="T45" fmla="*/ 1195 h 1467"/>
                    <a:gd name="T46" fmla="*/ 302 w 1857"/>
                    <a:gd name="T47" fmla="*/ 1156 h 1467"/>
                    <a:gd name="T48" fmla="*/ 220 w 1857"/>
                    <a:gd name="T49" fmla="*/ 1124 h 1467"/>
                    <a:gd name="T50" fmla="*/ 166 w 1857"/>
                    <a:gd name="T51" fmla="*/ 1150 h 1467"/>
                    <a:gd name="T52" fmla="*/ 114 w 1857"/>
                    <a:gd name="T53" fmla="*/ 1168 h 1467"/>
                    <a:gd name="T54" fmla="*/ 46 w 1857"/>
                    <a:gd name="T55" fmla="*/ 1151 h 1467"/>
                    <a:gd name="T56" fmla="*/ 26 w 1857"/>
                    <a:gd name="T57" fmla="*/ 1093 h 1467"/>
                    <a:gd name="T58" fmla="*/ 2 w 1857"/>
                    <a:gd name="T59" fmla="*/ 1023 h 1467"/>
                    <a:gd name="T60" fmla="*/ 25 w 1857"/>
                    <a:gd name="T61" fmla="*/ 970 h 1467"/>
                    <a:gd name="T62" fmla="*/ 87 w 1857"/>
                    <a:gd name="T63" fmla="*/ 921 h 1467"/>
                    <a:gd name="T64" fmla="*/ 131 w 1857"/>
                    <a:gd name="T65" fmla="*/ 872 h 1467"/>
                    <a:gd name="T66" fmla="*/ 213 w 1857"/>
                    <a:gd name="T67" fmla="*/ 841 h 1467"/>
                    <a:gd name="T68" fmla="*/ 298 w 1857"/>
                    <a:gd name="T69" fmla="*/ 786 h 1467"/>
                    <a:gd name="T70" fmla="*/ 382 w 1857"/>
                    <a:gd name="T71" fmla="*/ 718 h 1467"/>
                    <a:gd name="T72" fmla="*/ 452 w 1857"/>
                    <a:gd name="T73" fmla="*/ 652 h 1467"/>
                    <a:gd name="T74" fmla="*/ 526 w 1857"/>
                    <a:gd name="T75" fmla="*/ 588 h 1467"/>
                    <a:gd name="T76" fmla="*/ 623 w 1857"/>
                    <a:gd name="T77" fmla="*/ 526 h 1467"/>
                    <a:gd name="T78" fmla="*/ 731 w 1857"/>
                    <a:gd name="T79" fmla="*/ 476 h 1467"/>
                    <a:gd name="T80" fmla="*/ 820 w 1857"/>
                    <a:gd name="T81" fmla="*/ 406 h 1467"/>
                    <a:gd name="T82" fmla="*/ 864 w 1857"/>
                    <a:gd name="T83" fmla="*/ 298 h 1467"/>
                    <a:gd name="T84" fmla="*/ 875 w 1857"/>
                    <a:gd name="T85" fmla="*/ 217 h 1467"/>
                    <a:gd name="T86" fmla="*/ 949 w 1857"/>
                    <a:gd name="T87" fmla="*/ 200 h 1467"/>
                    <a:gd name="T88" fmla="*/ 1025 w 1857"/>
                    <a:gd name="T89" fmla="*/ 201 h 1467"/>
                    <a:gd name="T90" fmla="*/ 1069 w 1857"/>
                    <a:gd name="T91" fmla="*/ 138 h 1467"/>
                    <a:gd name="T92" fmla="*/ 1131 w 1857"/>
                    <a:gd name="T93" fmla="*/ 72 h 1467"/>
                    <a:gd name="T94" fmla="*/ 1240 w 1857"/>
                    <a:gd name="T95" fmla="*/ 22 h 1467"/>
                    <a:gd name="T96" fmla="*/ 1332 w 1857"/>
                    <a:gd name="T97" fmla="*/ 2 h 1467"/>
                    <a:gd name="T98" fmla="*/ 1399 w 1857"/>
                    <a:gd name="T99" fmla="*/ 46 h 1467"/>
                    <a:gd name="T100" fmla="*/ 1511 w 1857"/>
                    <a:gd name="T101" fmla="*/ 73 h 1467"/>
                    <a:gd name="T102" fmla="*/ 1634 w 1857"/>
                    <a:gd name="T103" fmla="*/ 114 h 1467"/>
                    <a:gd name="T104" fmla="*/ 1744 w 1857"/>
                    <a:gd name="T105" fmla="*/ 149 h 1467"/>
                    <a:gd name="T106" fmla="*/ 1830 w 1857"/>
                    <a:gd name="T107" fmla="*/ 215 h 14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857" h="1467">
                      <a:moveTo>
                        <a:pt x="1857" y="273"/>
                      </a:moveTo>
                      <a:lnTo>
                        <a:pt x="1856" y="283"/>
                      </a:lnTo>
                      <a:lnTo>
                        <a:pt x="1855" y="298"/>
                      </a:lnTo>
                      <a:lnTo>
                        <a:pt x="1852" y="312"/>
                      </a:lnTo>
                      <a:lnTo>
                        <a:pt x="1849" y="326"/>
                      </a:lnTo>
                      <a:lnTo>
                        <a:pt x="1848" y="337"/>
                      </a:lnTo>
                      <a:lnTo>
                        <a:pt x="1848" y="352"/>
                      </a:lnTo>
                      <a:lnTo>
                        <a:pt x="1849" y="371"/>
                      </a:lnTo>
                      <a:lnTo>
                        <a:pt x="1851" y="388"/>
                      </a:lnTo>
                      <a:lnTo>
                        <a:pt x="1852" y="403"/>
                      </a:lnTo>
                      <a:lnTo>
                        <a:pt x="1848" y="421"/>
                      </a:lnTo>
                      <a:lnTo>
                        <a:pt x="1844" y="442"/>
                      </a:lnTo>
                      <a:lnTo>
                        <a:pt x="1837" y="465"/>
                      </a:lnTo>
                      <a:lnTo>
                        <a:pt x="1832" y="485"/>
                      </a:lnTo>
                      <a:lnTo>
                        <a:pt x="1826" y="503"/>
                      </a:lnTo>
                      <a:lnTo>
                        <a:pt x="1820" y="520"/>
                      </a:lnTo>
                      <a:lnTo>
                        <a:pt x="1812" y="542"/>
                      </a:lnTo>
                      <a:lnTo>
                        <a:pt x="1804" y="565"/>
                      </a:lnTo>
                      <a:lnTo>
                        <a:pt x="1794" y="585"/>
                      </a:lnTo>
                      <a:lnTo>
                        <a:pt x="1787" y="603"/>
                      </a:lnTo>
                      <a:lnTo>
                        <a:pt x="1777" y="621"/>
                      </a:lnTo>
                      <a:lnTo>
                        <a:pt x="1763" y="643"/>
                      </a:lnTo>
                      <a:lnTo>
                        <a:pt x="1747" y="667"/>
                      </a:lnTo>
                      <a:lnTo>
                        <a:pt x="1733" y="689"/>
                      </a:lnTo>
                      <a:lnTo>
                        <a:pt x="1721" y="706"/>
                      </a:lnTo>
                      <a:lnTo>
                        <a:pt x="1713" y="716"/>
                      </a:lnTo>
                      <a:lnTo>
                        <a:pt x="1705" y="728"/>
                      </a:lnTo>
                      <a:lnTo>
                        <a:pt x="1696" y="740"/>
                      </a:lnTo>
                      <a:lnTo>
                        <a:pt x="1689" y="749"/>
                      </a:lnTo>
                      <a:lnTo>
                        <a:pt x="1678" y="759"/>
                      </a:lnTo>
                      <a:lnTo>
                        <a:pt x="1667" y="771"/>
                      </a:lnTo>
                      <a:lnTo>
                        <a:pt x="1654" y="782"/>
                      </a:lnTo>
                      <a:lnTo>
                        <a:pt x="1640" y="791"/>
                      </a:lnTo>
                      <a:lnTo>
                        <a:pt x="1630" y="798"/>
                      </a:lnTo>
                      <a:lnTo>
                        <a:pt x="1615" y="802"/>
                      </a:lnTo>
                      <a:lnTo>
                        <a:pt x="1599" y="803"/>
                      </a:lnTo>
                      <a:lnTo>
                        <a:pt x="1581" y="803"/>
                      </a:lnTo>
                      <a:lnTo>
                        <a:pt x="1564" y="805"/>
                      </a:lnTo>
                      <a:lnTo>
                        <a:pt x="1550" y="806"/>
                      </a:lnTo>
                      <a:lnTo>
                        <a:pt x="1533" y="810"/>
                      </a:lnTo>
                      <a:lnTo>
                        <a:pt x="1514" y="817"/>
                      </a:lnTo>
                      <a:lnTo>
                        <a:pt x="1492" y="824"/>
                      </a:lnTo>
                      <a:lnTo>
                        <a:pt x="1473" y="830"/>
                      </a:lnTo>
                      <a:lnTo>
                        <a:pt x="1459" y="837"/>
                      </a:lnTo>
                      <a:lnTo>
                        <a:pt x="1442" y="845"/>
                      </a:lnTo>
                      <a:lnTo>
                        <a:pt x="1425" y="855"/>
                      </a:lnTo>
                      <a:lnTo>
                        <a:pt x="1405" y="865"/>
                      </a:lnTo>
                      <a:lnTo>
                        <a:pt x="1387" y="876"/>
                      </a:lnTo>
                      <a:lnTo>
                        <a:pt x="1374" y="886"/>
                      </a:lnTo>
                      <a:lnTo>
                        <a:pt x="1360" y="894"/>
                      </a:lnTo>
                      <a:lnTo>
                        <a:pt x="1345" y="904"/>
                      </a:lnTo>
                      <a:lnTo>
                        <a:pt x="1331" y="915"/>
                      </a:lnTo>
                      <a:lnTo>
                        <a:pt x="1320" y="925"/>
                      </a:lnTo>
                      <a:lnTo>
                        <a:pt x="1312" y="933"/>
                      </a:lnTo>
                      <a:lnTo>
                        <a:pt x="1302" y="943"/>
                      </a:lnTo>
                      <a:lnTo>
                        <a:pt x="1294" y="954"/>
                      </a:lnTo>
                      <a:lnTo>
                        <a:pt x="1290" y="964"/>
                      </a:lnTo>
                      <a:lnTo>
                        <a:pt x="1287" y="972"/>
                      </a:lnTo>
                      <a:lnTo>
                        <a:pt x="1287" y="983"/>
                      </a:lnTo>
                      <a:lnTo>
                        <a:pt x="1287" y="995"/>
                      </a:lnTo>
                      <a:lnTo>
                        <a:pt x="1286" y="1005"/>
                      </a:lnTo>
                      <a:lnTo>
                        <a:pt x="1285" y="1013"/>
                      </a:lnTo>
                      <a:lnTo>
                        <a:pt x="1278" y="1019"/>
                      </a:lnTo>
                      <a:lnTo>
                        <a:pt x="1270" y="1024"/>
                      </a:lnTo>
                      <a:lnTo>
                        <a:pt x="1263" y="1028"/>
                      </a:lnTo>
                      <a:lnTo>
                        <a:pt x="1251" y="1031"/>
                      </a:lnTo>
                      <a:lnTo>
                        <a:pt x="1238" y="1034"/>
                      </a:lnTo>
                      <a:lnTo>
                        <a:pt x="1223" y="1035"/>
                      </a:lnTo>
                      <a:lnTo>
                        <a:pt x="1212" y="1036"/>
                      </a:lnTo>
                      <a:lnTo>
                        <a:pt x="1200" y="1036"/>
                      </a:lnTo>
                      <a:lnTo>
                        <a:pt x="1185" y="1036"/>
                      </a:lnTo>
                      <a:lnTo>
                        <a:pt x="1170" y="1035"/>
                      </a:lnTo>
                      <a:lnTo>
                        <a:pt x="1155" y="1035"/>
                      </a:lnTo>
                      <a:lnTo>
                        <a:pt x="1145" y="1038"/>
                      </a:lnTo>
                      <a:lnTo>
                        <a:pt x="1134" y="1043"/>
                      </a:lnTo>
                      <a:lnTo>
                        <a:pt x="1124" y="1051"/>
                      </a:lnTo>
                      <a:lnTo>
                        <a:pt x="1115" y="1062"/>
                      </a:lnTo>
                      <a:lnTo>
                        <a:pt x="1108" y="1070"/>
                      </a:lnTo>
                      <a:lnTo>
                        <a:pt x="1103" y="1080"/>
                      </a:lnTo>
                      <a:lnTo>
                        <a:pt x="1097" y="1090"/>
                      </a:lnTo>
                      <a:lnTo>
                        <a:pt x="1093" y="1102"/>
                      </a:lnTo>
                      <a:lnTo>
                        <a:pt x="1092" y="1113"/>
                      </a:lnTo>
                      <a:lnTo>
                        <a:pt x="1092" y="1124"/>
                      </a:lnTo>
                      <a:lnTo>
                        <a:pt x="1096" y="1137"/>
                      </a:lnTo>
                      <a:lnTo>
                        <a:pt x="1100" y="1151"/>
                      </a:lnTo>
                      <a:lnTo>
                        <a:pt x="1103" y="1162"/>
                      </a:lnTo>
                      <a:lnTo>
                        <a:pt x="1104" y="1179"/>
                      </a:lnTo>
                      <a:lnTo>
                        <a:pt x="1104" y="1199"/>
                      </a:lnTo>
                      <a:lnTo>
                        <a:pt x="1104" y="1220"/>
                      </a:lnTo>
                      <a:lnTo>
                        <a:pt x="1104" y="1237"/>
                      </a:lnTo>
                      <a:lnTo>
                        <a:pt x="1100" y="1253"/>
                      </a:lnTo>
                      <a:lnTo>
                        <a:pt x="1096" y="1271"/>
                      </a:lnTo>
                      <a:lnTo>
                        <a:pt x="1089" y="1290"/>
                      </a:lnTo>
                      <a:lnTo>
                        <a:pt x="1084" y="1304"/>
                      </a:lnTo>
                      <a:lnTo>
                        <a:pt x="1074" y="1321"/>
                      </a:lnTo>
                      <a:lnTo>
                        <a:pt x="1062" y="1338"/>
                      </a:lnTo>
                      <a:lnTo>
                        <a:pt x="1049" y="1357"/>
                      </a:lnTo>
                      <a:lnTo>
                        <a:pt x="1035" y="1373"/>
                      </a:lnTo>
                      <a:lnTo>
                        <a:pt x="1023" y="1387"/>
                      </a:lnTo>
                      <a:lnTo>
                        <a:pt x="1011" y="1396"/>
                      </a:lnTo>
                      <a:lnTo>
                        <a:pt x="996" y="1406"/>
                      </a:lnTo>
                      <a:lnTo>
                        <a:pt x="980" y="1415"/>
                      </a:lnTo>
                      <a:lnTo>
                        <a:pt x="968" y="1422"/>
                      </a:lnTo>
                      <a:lnTo>
                        <a:pt x="950" y="1430"/>
                      </a:lnTo>
                      <a:lnTo>
                        <a:pt x="929" y="1441"/>
                      </a:lnTo>
                      <a:lnTo>
                        <a:pt x="906" y="1450"/>
                      </a:lnTo>
                      <a:lnTo>
                        <a:pt x="883" y="1458"/>
                      </a:lnTo>
                      <a:lnTo>
                        <a:pt x="866" y="1463"/>
                      </a:lnTo>
                      <a:lnTo>
                        <a:pt x="849" y="1466"/>
                      </a:lnTo>
                      <a:lnTo>
                        <a:pt x="831" y="1466"/>
                      </a:lnTo>
                      <a:lnTo>
                        <a:pt x="810" y="1467"/>
                      </a:lnTo>
                      <a:lnTo>
                        <a:pt x="791" y="1466"/>
                      </a:lnTo>
                      <a:lnTo>
                        <a:pt x="777" y="1463"/>
                      </a:lnTo>
                      <a:lnTo>
                        <a:pt x="760" y="1458"/>
                      </a:lnTo>
                      <a:lnTo>
                        <a:pt x="743" y="1449"/>
                      </a:lnTo>
                      <a:lnTo>
                        <a:pt x="725" y="1439"/>
                      </a:lnTo>
                      <a:lnTo>
                        <a:pt x="712" y="1430"/>
                      </a:lnTo>
                      <a:lnTo>
                        <a:pt x="698" y="1418"/>
                      </a:lnTo>
                      <a:lnTo>
                        <a:pt x="685" y="1400"/>
                      </a:lnTo>
                      <a:lnTo>
                        <a:pt x="672" y="1384"/>
                      </a:lnTo>
                      <a:lnTo>
                        <a:pt x="661" y="1370"/>
                      </a:lnTo>
                      <a:lnTo>
                        <a:pt x="647" y="1360"/>
                      </a:lnTo>
                      <a:lnTo>
                        <a:pt x="632" y="1346"/>
                      </a:lnTo>
                      <a:lnTo>
                        <a:pt x="615" y="1333"/>
                      </a:lnTo>
                      <a:lnTo>
                        <a:pt x="599" y="1321"/>
                      </a:lnTo>
                      <a:lnTo>
                        <a:pt x="585" y="1311"/>
                      </a:lnTo>
                      <a:lnTo>
                        <a:pt x="569" y="1303"/>
                      </a:lnTo>
                      <a:lnTo>
                        <a:pt x="552" y="1295"/>
                      </a:lnTo>
                      <a:lnTo>
                        <a:pt x="533" y="1287"/>
                      </a:lnTo>
                      <a:lnTo>
                        <a:pt x="518" y="1279"/>
                      </a:lnTo>
                      <a:lnTo>
                        <a:pt x="503" y="1271"/>
                      </a:lnTo>
                      <a:lnTo>
                        <a:pt x="487" y="1260"/>
                      </a:lnTo>
                      <a:lnTo>
                        <a:pt x="469" y="1249"/>
                      </a:lnTo>
                      <a:lnTo>
                        <a:pt x="453" y="1238"/>
                      </a:lnTo>
                      <a:lnTo>
                        <a:pt x="440" y="1229"/>
                      </a:lnTo>
                      <a:lnTo>
                        <a:pt x="426" y="1220"/>
                      </a:lnTo>
                      <a:lnTo>
                        <a:pt x="410" y="1207"/>
                      </a:lnTo>
                      <a:lnTo>
                        <a:pt x="394" y="1195"/>
                      </a:lnTo>
                      <a:lnTo>
                        <a:pt x="380" y="1187"/>
                      </a:lnTo>
                      <a:lnTo>
                        <a:pt x="366" y="1181"/>
                      </a:lnTo>
                      <a:lnTo>
                        <a:pt x="347" y="1175"/>
                      </a:lnTo>
                      <a:lnTo>
                        <a:pt x="328" y="1168"/>
                      </a:lnTo>
                      <a:lnTo>
                        <a:pt x="313" y="1163"/>
                      </a:lnTo>
                      <a:lnTo>
                        <a:pt x="302" y="1156"/>
                      </a:lnTo>
                      <a:lnTo>
                        <a:pt x="290" y="1147"/>
                      </a:lnTo>
                      <a:lnTo>
                        <a:pt x="277" y="1137"/>
                      </a:lnTo>
                      <a:lnTo>
                        <a:pt x="265" y="1131"/>
                      </a:lnTo>
                      <a:lnTo>
                        <a:pt x="252" y="1128"/>
                      </a:lnTo>
                      <a:lnTo>
                        <a:pt x="236" y="1125"/>
                      </a:lnTo>
                      <a:lnTo>
                        <a:pt x="220" y="1124"/>
                      </a:lnTo>
                      <a:lnTo>
                        <a:pt x="207" y="1125"/>
                      </a:lnTo>
                      <a:lnTo>
                        <a:pt x="199" y="1129"/>
                      </a:lnTo>
                      <a:lnTo>
                        <a:pt x="188" y="1135"/>
                      </a:lnTo>
                      <a:lnTo>
                        <a:pt x="178" y="1141"/>
                      </a:lnTo>
                      <a:lnTo>
                        <a:pt x="169" y="1147"/>
                      </a:lnTo>
                      <a:lnTo>
                        <a:pt x="166" y="1150"/>
                      </a:lnTo>
                      <a:lnTo>
                        <a:pt x="162" y="1152"/>
                      </a:lnTo>
                      <a:lnTo>
                        <a:pt x="157" y="1155"/>
                      </a:lnTo>
                      <a:lnTo>
                        <a:pt x="153" y="1156"/>
                      </a:lnTo>
                      <a:lnTo>
                        <a:pt x="142" y="1162"/>
                      </a:lnTo>
                      <a:lnTo>
                        <a:pt x="127" y="1166"/>
                      </a:lnTo>
                      <a:lnTo>
                        <a:pt x="114" y="1168"/>
                      </a:lnTo>
                      <a:lnTo>
                        <a:pt x="103" y="1168"/>
                      </a:lnTo>
                      <a:lnTo>
                        <a:pt x="88" y="1168"/>
                      </a:lnTo>
                      <a:lnTo>
                        <a:pt x="73" y="1167"/>
                      </a:lnTo>
                      <a:lnTo>
                        <a:pt x="60" y="1163"/>
                      </a:lnTo>
                      <a:lnTo>
                        <a:pt x="49" y="1158"/>
                      </a:lnTo>
                      <a:lnTo>
                        <a:pt x="46" y="1151"/>
                      </a:lnTo>
                      <a:lnTo>
                        <a:pt x="45" y="1141"/>
                      </a:lnTo>
                      <a:lnTo>
                        <a:pt x="45" y="1132"/>
                      </a:lnTo>
                      <a:lnTo>
                        <a:pt x="45" y="1123"/>
                      </a:lnTo>
                      <a:lnTo>
                        <a:pt x="42" y="1115"/>
                      </a:lnTo>
                      <a:lnTo>
                        <a:pt x="35" y="1104"/>
                      </a:lnTo>
                      <a:lnTo>
                        <a:pt x="26" y="1093"/>
                      </a:lnTo>
                      <a:lnTo>
                        <a:pt x="18" y="1084"/>
                      </a:lnTo>
                      <a:lnTo>
                        <a:pt x="14" y="1073"/>
                      </a:lnTo>
                      <a:lnTo>
                        <a:pt x="9" y="1058"/>
                      </a:lnTo>
                      <a:lnTo>
                        <a:pt x="4" y="1044"/>
                      </a:lnTo>
                      <a:lnTo>
                        <a:pt x="2" y="1032"/>
                      </a:lnTo>
                      <a:lnTo>
                        <a:pt x="2" y="1023"/>
                      </a:lnTo>
                      <a:lnTo>
                        <a:pt x="0" y="1012"/>
                      </a:lnTo>
                      <a:lnTo>
                        <a:pt x="0" y="1001"/>
                      </a:lnTo>
                      <a:lnTo>
                        <a:pt x="2" y="993"/>
                      </a:lnTo>
                      <a:lnTo>
                        <a:pt x="7" y="985"/>
                      </a:lnTo>
                      <a:lnTo>
                        <a:pt x="15" y="977"/>
                      </a:lnTo>
                      <a:lnTo>
                        <a:pt x="25" y="970"/>
                      </a:lnTo>
                      <a:lnTo>
                        <a:pt x="31" y="964"/>
                      </a:lnTo>
                      <a:lnTo>
                        <a:pt x="42" y="954"/>
                      </a:lnTo>
                      <a:lnTo>
                        <a:pt x="56" y="943"/>
                      </a:lnTo>
                      <a:lnTo>
                        <a:pt x="65" y="935"/>
                      </a:lnTo>
                      <a:lnTo>
                        <a:pt x="75" y="929"/>
                      </a:lnTo>
                      <a:lnTo>
                        <a:pt x="87" y="921"/>
                      </a:lnTo>
                      <a:lnTo>
                        <a:pt x="97" y="912"/>
                      </a:lnTo>
                      <a:lnTo>
                        <a:pt x="106" y="904"/>
                      </a:lnTo>
                      <a:lnTo>
                        <a:pt x="111" y="896"/>
                      </a:lnTo>
                      <a:lnTo>
                        <a:pt x="115" y="886"/>
                      </a:lnTo>
                      <a:lnTo>
                        <a:pt x="119" y="877"/>
                      </a:lnTo>
                      <a:lnTo>
                        <a:pt x="131" y="872"/>
                      </a:lnTo>
                      <a:lnTo>
                        <a:pt x="147" y="869"/>
                      </a:lnTo>
                      <a:lnTo>
                        <a:pt x="165" y="868"/>
                      </a:lnTo>
                      <a:lnTo>
                        <a:pt x="181" y="865"/>
                      </a:lnTo>
                      <a:lnTo>
                        <a:pt x="193" y="861"/>
                      </a:lnTo>
                      <a:lnTo>
                        <a:pt x="204" y="853"/>
                      </a:lnTo>
                      <a:lnTo>
                        <a:pt x="213" y="841"/>
                      </a:lnTo>
                      <a:lnTo>
                        <a:pt x="224" y="829"/>
                      </a:lnTo>
                      <a:lnTo>
                        <a:pt x="232" y="820"/>
                      </a:lnTo>
                      <a:lnTo>
                        <a:pt x="247" y="811"/>
                      </a:lnTo>
                      <a:lnTo>
                        <a:pt x="266" y="802"/>
                      </a:lnTo>
                      <a:lnTo>
                        <a:pt x="283" y="794"/>
                      </a:lnTo>
                      <a:lnTo>
                        <a:pt x="298" y="786"/>
                      </a:lnTo>
                      <a:lnTo>
                        <a:pt x="314" y="778"/>
                      </a:lnTo>
                      <a:lnTo>
                        <a:pt x="332" y="768"/>
                      </a:lnTo>
                      <a:lnTo>
                        <a:pt x="349" y="758"/>
                      </a:lnTo>
                      <a:lnTo>
                        <a:pt x="363" y="747"/>
                      </a:lnTo>
                      <a:lnTo>
                        <a:pt x="371" y="735"/>
                      </a:lnTo>
                      <a:lnTo>
                        <a:pt x="382" y="718"/>
                      </a:lnTo>
                      <a:lnTo>
                        <a:pt x="391" y="702"/>
                      </a:lnTo>
                      <a:lnTo>
                        <a:pt x="401" y="690"/>
                      </a:lnTo>
                      <a:lnTo>
                        <a:pt x="411" y="681"/>
                      </a:lnTo>
                      <a:lnTo>
                        <a:pt x="425" y="671"/>
                      </a:lnTo>
                      <a:lnTo>
                        <a:pt x="440" y="661"/>
                      </a:lnTo>
                      <a:lnTo>
                        <a:pt x="452" y="652"/>
                      </a:lnTo>
                      <a:lnTo>
                        <a:pt x="463" y="643"/>
                      </a:lnTo>
                      <a:lnTo>
                        <a:pt x="476" y="632"/>
                      </a:lnTo>
                      <a:lnTo>
                        <a:pt x="490" y="620"/>
                      </a:lnTo>
                      <a:lnTo>
                        <a:pt x="503" y="608"/>
                      </a:lnTo>
                      <a:lnTo>
                        <a:pt x="515" y="599"/>
                      </a:lnTo>
                      <a:lnTo>
                        <a:pt x="526" y="588"/>
                      </a:lnTo>
                      <a:lnTo>
                        <a:pt x="541" y="574"/>
                      </a:lnTo>
                      <a:lnTo>
                        <a:pt x="554" y="562"/>
                      </a:lnTo>
                      <a:lnTo>
                        <a:pt x="568" y="553"/>
                      </a:lnTo>
                      <a:lnTo>
                        <a:pt x="583" y="545"/>
                      </a:lnTo>
                      <a:lnTo>
                        <a:pt x="603" y="535"/>
                      </a:lnTo>
                      <a:lnTo>
                        <a:pt x="623" y="526"/>
                      </a:lnTo>
                      <a:lnTo>
                        <a:pt x="641" y="519"/>
                      </a:lnTo>
                      <a:lnTo>
                        <a:pt x="655" y="512"/>
                      </a:lnTo>
                      <a:lnTo>
                        <a:pt x="676" y="503"/>
                      </a:lnTo>
                      <a:lnTo>
                        <a:pt x="696" y="494"/>
                      </a:lnTo>
                      <a:lnTo>
                        <a:pt x="715" y="484"/>
                      </a:lnTo>
                      <a:lnTo>
                        <a:pt x="731" y="476"/>
                      </a:lnTo>
                      <a:lnTo>
                        <a:pt x="746" y="467"/>
                      </a:lnTo>
                      <a:lnTo>
                        <a:pt x="763" y="454"/>
                      </a:lnTo>
                      <a:lnTo>
                        <a:pt x="781" y="442"/>
                      </a:lnTo>
                      <a:lnTo>
                        <a:pt x="798" y="429"/>
                      </a:lnTo>
                      <a:lnTo>
                        <a:pt x="812" y="417"/>
                      </a:lnTo>
                      <a:lnTo>
                        <a:pt x="820" y="406"/>
                      </a:lnTo>
                      <a:lnTo>
                        <a:pt x="831" y="392"/>
                      </a:lnTo>
                      <a:lnTo>
                        <a:pt x="840" y="378"/>
                      </a:lnTo>
                      <a:lnTo>
                        <a:pt x="847" y="366"/>
                      </a:lnTo>
                      <a:lnTo>
                        <a:pt x="852" y="347"/>
                      </a:lnTo>
                      <a:lnTo>
                        <a:pt x="859" y="322"/>
                      </a:lnTo>
                      <a:lnTo>
                        <a:pt x="864" y="298"/>
                      </a:lnTo>
                      <a:lnTo>
                        <a:pt x="868" y="278"/>
                      </a:lnTo>
                      <a:lnTo>
                        <a:pt x="868" y="267"/>
                      </a:lnTo>
                      <a:lnTo>
                        <a:pt x="868" y="254"/>
                      </a:lnTo>
                      <a:lnTo>
                        <a:pt x="870" y="240"/>
                      </a:lnTo>
                      <a:lnTo>
                        <a:pt x="871" y="227"/>
                      </a:lnTo>
                      <a:lnTo>
                        <a:pt x="875" y="217"/>
                      </a:lnTo>
                      <a:lnTo>
                        <a:pt x="883" y="209"/>
                      </a:lnTo>
                      <a:lnTo>
                        <a:pt x="894" y="203"/>
                      </a:lnTo>
                      <a:lnTo>
                        <a:pt x="906" y="198"/>
                      </a:lnTo>
                      <a:lnTo>
                        <a:pt x="918" y="197"/>
                      </a:lnTo>
                      <a:lnTo>
                        <a:pt x="933" y="198"/>
                      </a:lnTo>
                      <a:lnTo>
                        <a:pt x="949" y="200"/>
                      </a:lnTo>
                      <a:lnTo>
                        <a:pt x="963" y="201"/>
                      </a:lnTo>
                      <a:lnTo>
                        <a:pt x="973" y="203"/>
                      </a:lnTo>
                      <a:lnTo>
                        <a:pt x="987" y="204"/>
                      </a:lnTo>
                      <a:lnTo>
                        <a:pt x="1000" y="204"/>
                      </a:lnTo>
                      <a:lnTo>
                        <a:pt x="1014" y="204"/>
                      </a:lnTo>
                      <a:lnTo>
                        <a:pt x="1025" y="201"/>
                      </a:lnTo>
                      <a:lnTo>
                        <a:pt x="1033" y="193"/>
                      </a:lnTo>
                      <a:lnTo>
                        <a:pt x="1041" y="180"/>
                      </a:lnTo>
                      <a:lnTo>
                        <a:pt x="1049" y="169"/>
                      </a:lnTo>
                      <a:lnTo>
                        <a:pt x="1054" y="159"/>
                      </a:lnTo>
                      <a:lnTo>
                        <a:pt x="1061" y="149"/>
                      </a:lnTo>
                      <a:lnTo>
                        <a:pt x="1069" y="138"/>
                      </a:lnTo>
                      <a:lnTo>
                        <a:pt x="1076" y="130"/>
                      </a:lnTo>
                      <a:lnTo>
                        <a:pt x="1084" y="119"/>
                      </a:lnTo>
                      <a:lnTo>
                        <a:pt x="1095" y="106"/>
                      </a:lnTo>
                      <a:lnTo>
                        <a:pt x="1107" y="92"/>
                      </a:lnTo>
                      <a:lnTo>
                        <a:pt x="1119" y="81"/>
                      </a:lnTo>
                      <a:lnTo>
                        <a:pt x="1131" y="72"/>
                      </a:lnTo>
                      <a:lnTo>
                        <a:pt x="1147" y="62"/>
                      </a:lnTo>
                      <a:lnTo>
                        <a:pt x="1170" y="54"/>
                      </a:lnTo>
                      <a:lnTo>
                        <a:pt x="1192" y="46"/>
                      </a:lnTo>
                      <a:lnTo>
                        <a:pt x="1211" y="40"/>
                      </a:lnTo>
                      <a:lnTo>
                        <a:pt x="1224" y="31"/>
                      </a:lnTo>
                      <a:lnTo>
                        <a:pt x="1240" y="22"/>
                      </a:lnTo>
                      <a:lnTo>
                        <a:pt x="1258" y="14"/>
                      </a:lnTo>
                      <a:lnTo>
                        <a:pt x="1273" y="7"/>
                      </a:lnTo>
                      <a:lnTo>
                        <a:pt x="1285" y="4"/>
                      </a:lnTo>
                      <a:lnTo>
                        <a:pt x="1301" y="2"/>
                      </a:lnTo>
                      <a:lnTo>
                        <a:pt x="1318" y="0"/>
                      </a:lnTo>
                      <a:lnTo>
                        <a:pt x="1332" y="2"/>
                      </a:lnTo>
                      <a:lnTo>
                        <a:pt x="1341" y="7"/>
                      </a:lnTo>
                      <a:lnTo>
                        <a:pt x="1351" y="15"/>
                      </a:lnTo>
                      <a:lnTo>
                        <a:pt x="1360" y="22"/>
                      </a:lnTo>
                      <a:lnTo>
                        <a:pt x="1371" y="29"/>
                      </a:lnTo>
                      <a:lnTo>
                        <a:pt x="1384" y="38"/>
                      </a:lnTo>
                      <a:lnTo>
                        <a:pt x="1399" y="46"/>
                      </a:lnTo>
                      <a:lnTo>
                        <a:pt x="1411" y="52"/>
                      </a:lnTo>
                      <a:lnTo>
                        <a:pt x="1429" y="57"/>
                      </a:lnTo>
                      <a:lnTo>
                        <a:pt x="1452" y="61"/>
                      </a:lnTo>
                      <a:lnTo>
                        <a:pt x="1475" y="64"/>
                      </a:lnTo>
                      <a:lnTo>
                        <a:pt x="1495" y="68"/>
                      </a:lnTo>
                      <a:lnTo>
                        <a:pt x="1511" y="73"/>
                      </a:lnTo>
                      <a:lnTo>
                        <a:pt x="1531" y="80"/>
                      </a:lnTo>
                      <a:lnTo>
                        <a:pt x="1550" y="88"/>
                      </a:lnTo>
                      <a:lnTo>
                        <a:pt x="1568" y="93"/>
                      </a:lnTo>
                      <a:lnTo>
                        <a:pt x="1587" y="99"/>
                      </a:lnTo>
                      <a:lnTo>
                        <a:pt x="1609" y="107"/>
                      </a:lnTo>
                      <a:lnTo>
                        <a:pt x="1634" y="114"/>
                      </a:lnTo>
                      <a:lnTo>
                        <a:pt x="1654" y="119"/>
                      </a:lnTo>
                      <a:lnTo>
                        <a:pt x="1670" y="123"/>
                      </a:lnTo>
                      <a:lnTo>
                        <a:pt x="1689" y="128"/>
                      </a:lnTo>
                      <a:lnTo>
                        <a:pt x="1705" y="134"/>
                      </a:lnTo>
                      <a:lnTo>
                        <a:pt x="1723" y="141"/>
                      </a:lnTo>
                      <a:lnTo>
                        <a:pt x="1744" y="149"/>
                      </a:lnTo>
                      <a:lnTo>
                        <a:pt x="1766" y="158"/>
                      </a:lnTo>
                      <a:lnTo>
                        <a:pt x="1783" y="168"/>
                      </a:lnTo>
                      <a:lnTo>
                        <a:pt x="1794" y="177"/>
                      </a:lnTo>
                      <a:lnTo>
                        <a:pt x="1808" y="189"/>
                      </a:lnTo>
                      <a:lnTo>
                        <a:pt x="1820" y="203"/>
                      </a:lnTo>
                      <a:lnTo>
                        <a:pt x="1830" y="215"/>
                      </a:lnTo>
                      <a:lnTo>
                        <a:pt x="1837" y="227"/>
                      </a:lnTo>
                      <a:lnTo>
                        <a:pt x="1845" y="243"/>
                      </a:lnTo>
                      <a:lnTo>
                        <a:pt x="1853" y="259"/>
                      </a:lnTo>
                      <a:lnTo>
                        <a:pt x="1857" y="273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Freeform 48">
                  <a:extLst>
                    <a:ext uri="{FF2B5EF4-FFF2-40B4-BE49-F238E27FC236}">
                      <a16:creationId xmlns:a16="http://schemas.microsoft.com/office/drawing/2014/main" id="{FE18F836-7187-833E-25D0-538F97C7AD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5609" y="2118309"/>
                  <a:ext cx="460887" cy="445663"/>
                </a:xfrm>
                <a:custGeom>
                  <a:avLst/>
                  <a:gdLst>
                    <a:gd name="T0" fmla="*/ 512 w 999"/>
                    <a:gd name="T1" fmla="*/ 163 h 968"/>
                    <a:gd name="T2" fmla="*/ 519 w 999"/>
                    <a:gd name="T3" fmla="*/ 172 h 968"/>
                    <a:gd name="T4" fmla="*/ 539 w 999"/>
                    <a:gd name="T5" fmla="*/ 207 h 968"/>
                    <a:gd name="T6" fmla="*/ 592 w 999"/>
                    <a:gd name="T7" fmla="*/ 235 h 968"/>
                    <a:gd name="T8" fmla="*/ 660 w 999"/>
                    <a:gd name="T9" fmla="*/ 257 h 968"/>
                    <a:gd name="T10" fmla="*/ 717 w 999"/>
                    <a:gd name="T11" fmla="*/ 287 h 968"/>
                    <a:gd name="T12" fmla="*/ 771 w 999"/>
                    <a:gd name="T13" fmla="*/ 312 h 968"/>
                    <a:gd name="T14" fmla="*/ 819 w 999"/>
                    <a:gd name="T15" fmla="*/ 370 h 968"/>
                    <a:gd name="T16" fmla="*/ 857 w 999"/>
                    <a:gd name="T17" fmla="*/ 435 h 968"/>
                    <a:gd name="T18" fmla="*/ 891 w 999"/>
                    <a:gd name="T19" fmla="*/ 501 h 968"/>
                    <a:gd name="T20" fmla="*/ 923 w 999"/>
                    <a:gd name="T21" fmla="*/ 571 h 968"/>
                    <a:gd name="T22" fmla="*/ 927 w 999"/>
                    <a:gd name="T23" fmla="*/ 625 h 968"/>
                    <a:gd name="T24" fmla="*/ 896 w 999"/>
                    <a:gd name="T25" fmla="*/ 660 h 968"/>
                    <a:gd name="T26" fmla="*/ 880 w 999"/>
                    <a:gd name="T27" fmla="*/ 669 h 968"/>
                    <a:gd name="T28" fmla="*/ 873 w 999"/>
                    <a:gd name="T29" fmla="*/ 700 h 968"/>
                    <a:gd name="T30" fmla="*/ 896 w 999"/>
                    <a:gd name="T31" fmla="*/ 724 h 968"/>
                    <a:gd name="T32" fmla="*/ 935 w 999"/>
                    <a:gd name="T33" fmla="*/ 731 h 968"/>
                    <a:gd name="T34" fmla="*/ 978 w 999"/>
                    <a:gd name="T35" fmla="*/ 753 h 968"/>
                    <a:gd name="T36" fmla="*/ 988 w 999"/>
                    <a:gd name="T37" fmla="*/ 781 h 968"/>
                    <a:gd name="T38" fmla="*/ 958 w 999"/>
                    <a:gd name="T39" fmla="*/ 828 h 968"/>
                    <a:gd name="T40" fmla="*/ 916 w 999"/>
                    <a:gd name="T41" fmla="*/ 866 h 968"/>
                    <a:gd name="T42" fmla="*/ 833 w 999"/>
                    <a:gd name="T43" fmla="*/ 885 h 968"/>
                    <a:gd name="T44" fmla="*/ 738 w 999"/>
                    <a:gd name="T45" fmla="*/ 890 h 968"/>
                    <a:gd name="T46" fmla="*/ 641 w 999"/>
                    <a:gd name="T47" fmla="*/ 910 h 968"/>
                    <a:gd name="T48" fmla="*/ 557 w 999"/>
                    <a:gd name="T49" fmla="*/ 932 h 968"/>
                    <a:gd name="T50" fmla="*/ 503 w 999"/>
                    <a:gd name="T51" fmla="*/ 953 h 968"/>
                    <a:gd name="T52" fmla="*/ 449 w 999"/>
                    <a:gd name="T53" fmla="*/ 968 h 968"/>
                    <a:gd name="T54" fmla="*/ 369 w 999"/>
                    <a:gd name="T55" fmla="*/ 965 h 968"/>
                    <a:gd name="T56" fmla="*/ 282 w 999"/>
                    <a:gd name="T57" fmla="*/ 963 h 968"/>
                    <a:gd name="T58" fmla="*/ 208 w 999"/>
                    <a:gd name="T59" fmla="*/ 952 h 968"/>
                    <a:gd name="T60" fmla="*/ 154 w 999"/>
                    <a:gd name="T61" fmla="*/ 913 h 968"/>
                    <a:gd name="T62" fmla="*/ 105 w 999"/>
                    <a:gd name="T63" fmla="*/ 868 h 968"/>
                    <a:gd name="T64" fmla="*/ 57 w 999"/>
                    <a:gd name="T65" fmla="*/ 816 h 968"/>
                    <a:gd name="T66" fmla="*/ 16 w 999"/>
                    <a:gd name="T67" fmla="*/ 774 h 968"/>
                    <a:gd name="T68" fmla="*/ 0 w 999"/>
                    <a:gd name="T69" fmla="*/ 699 h 968"/>
                    <a:gd name="T70" fmla="*/ 0 w 999"/>
                    <a:gd name="T71" fmla="*/ 603 h 968"/>
                    <a:gd name="T72" fmla="*/ 4 w 999"/>
                    <a:gd name="T73" fmla="*/ 497 h 968"/>
                    <a:gd name="T74" fmla="*/ 7 w 999"/>
                    <a:gd name="T75" fmla="*/ 386 h 968"/>
                    <a:gd name="T76" fmla="*/ 9 w 999"/>
                    <a:gd name="T77" fmla="*/ 315 h 968"/>
                    <a:gd name="T78" fmla="*/ 31 w 999"/>
                    <a:gd name="T79" fmla="*/ 260 h 968"/>
                    <a:gd name="T80" fmla="*/ 73 w 999"/>
                    <a:gd name="T81" fmla="*/ 226 h 968"/>
                    <a:gd name="T82" fmla="*/ 102 w 999"/>
                    <a:gd name="T83" fmla="*/ 176 h 968"/>
                    <a:gd name="T84" fmla="*/ 123 w 999"/>
                    <a:gd name="T85" fmla="*/ 121 h 968"/>
                    <a:gd name="T86" fmla="*/ 160 w 999"/>
                    <a:gd name="T87" fmla="*/ 62 h 968"/>
                    <a:gd name="T88" fmla="*/ 170 w 999"/>
                    <a:gd name="T89" fmla="*/ 51 h 968"/>
                    <a:gd name="T90" fmla="*/ 209 w 999"/>
                    <a:gd name="T91" fmla="*/ 44 h 968"/>
                    <a:gd name="T92" fmla="*/ 264 w 999"/>
                    <a:gd name="T93" fmla="*/ 40 h 968"/>
                    <a:gd name="T94" fmla="*/ 300 w 999"/>
                    <a:gd name="T95" fmla="*/ 33 h 968"/>
                    <a:gd name="T96" fmla="*/ 315 w 999"/>
                    <a:gd name="T97" fmla="*/ 8 h 968"/>
                    <a:gd name="T98" fmla="*/ 331 w 999"/>
                    <a:gd name="T99" fmla="*/ 8 h 968"/>
                    <a:gd name="T100" fmla="*/ 364 w 999"/>
                    <a:gd name="T101" fmla="*/ 0 h 968"/>
                    <a:gd name="T102" fmla="*/ 399 w 999"/>
                    <a:gd name="T103" fmla="*/ 14 h 968"/>
                    <a:gd name="T104" fmla="*/ 437 w 999"/>
                    <a:gd name="T105" fmla="*/ 39 h 968"/>
                    <a:gd name="T106" fmla="*/ 462 w 999"/>
                    <a:gd name="T107" fmla="*/ 86 h 968"/>
                    <a:gd name="T108" fmla="*/ 488 w 999"/>
                    <a:gd name="T109" fmla="*/ 137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99" h="968">
                      <a:moveTo>
                        <a:pt x="500" y="149"/>
                      </a:moveTo>
                      <a:lnTo>
                        <a:pt x="504" y="154"/>
                      </a:lnTo>
                      <a:lnTo>
                        <a:pt x="508" y="159"/>
                      </a:lnTo>
                      <a:lnTo>
                        <a:pt x="512" y="163"/>
                      </a:lnTo>
                      <a:lnTo>
                        <a:pt x="515" y="165"/>
                      </a:lnTo>
                      <a:lnTo>
                        <a:pt x="517" y="168"/>
                      </a:lnTo>
                      <a:lnTo>
                        <a:pt x="517" y="169"/>
                      </a:lnTo>
                      <a:lnTo>
                        <a:pt x="519" y="172"/>
                      </a:lnTo>
                      <a:lnTo>
                        <a:pt x="523" y="179"/>
                      </a:lnTo>
                      <a:lnTo>
                        <a:pt x="528" y="188"/>
                      </a:lnTo>
                      <a:lnTo>
                        <a:pt x="534" y="198"/>
                      </a:lnTo>
                      <a:lnTo>
                        <a:pt x="539" y="207"/>
                      </a:lnTo>
                      <a:lnTo>
                        <a:pt x="544" y="212"/>
                      </a:lnTo>
                      <a:lnTo>
                        <a:pt x="558" y="222"/>
                      </a:lnTo>
                      <a:lnTo>
                        <a:pt x="574" y="229"/>
                      </a:lnTo>
                      <a:lnTo>
                        <a:pt x="592" y="235"/>
                      </a:lnTo>
                      <a:lnTo>
                        <a:pt x="606" y="241"/>
                      </a:lnTo>
                      <a:lnTo>
                        <a:pt x="623" y="246"/>
                      </a:lnTo>
                      <a:lnTo>
                        <a:pt x="641" y="251"/>
                      </a:lnTo>
                      <a:lnTo>
                        <a:pt x="660" y="257"/>
                      </a:lnTo>
                      <a:lnTo>
                        <a:pt x="676" y="262"/>
                      </a:lnTo>
                      <a:lnTo>
                        <a:pt x="689" y="269"/>
                      </a:lnTo>
                      <a:lnTo>
                        <a:pt x="702" y="277"/>
                      </a:lnTo>
                      <a:lnTo>
                        <a:pt x="717" y="287"/>
                      </a:lnTo>
                      <a:lnTo>
                        <a:pt x="729" y="293"/>
                      </a:lnTo>
                      <a:lnTo>
                        <a:pt x="741" y="299"/>
                      </a:lnTo>
                      <a:lnTo>
                        <a:pt x="756" y="305"/>
                      </a:lnTo>
                      <a:lnTo>
                        <a:pt x="771" y="312"/>
                      </a:lnTo>
                      <a:lnTo>
                        <a:pt x="783" y="320"/>
                      </a:lnTo>
                      <a:lnTo>
                        <a:pt x="795" y="332"/>
                      </a:lnTo>
                      <a:lnTo>
                        <a:pt x="807" y="350"/>
                      </a:lnTo>
                      <a:lnTo>
                        <a:pt x="819" y="370"/>
                      </a:lnTo>
                      <a:lnTo>
                        <a:pt x="830" y="388"/>
                      </a:lnTo>
                      <a:lnTo>
                        <a:pt x="840" y="404"/>
                      </a:lnTo>
                      <a:lnTo>
                        <a:pt x="848" y="419"/>
                      </a:lnTo>
                      <a:lnTo>
                        <a:pt x="857" y="435"/>
                      </a:lnTo>
                      <a:lnTo>
                        <a:pt x="866" y="454"/>
                      </a:lnTo>
                      <a:lnTo>
                        <a:pt x="875" y="471"/>
                      </a:lnTo>
                      <a:lnTo>
                        <a:pt x="883" y="486"/>
                      </a:lnTo>
                      <a:lnTo>
                        <a:pt x="891" y="501"/>
                      </a:lnTo>
                      <a:lnTo>
                        <a:pt x="900" y="518"/>
                      </a:lnTo>
                      <a:lnTo>
                        <a:pt x="910" y="537"/>
                      </a:lnTo>
                      <a:lnTo>
                        <a:pt x="918" y="556"/>
                      </a:lnTo>
                      <a:lnTo>
                        <a:pt x="923" y="571"/>
                      </a:lnTo>
                      <a:lnTo>
                        <a:pt x="924" y="583"/>
                      </a:lnTo>
                      <a:lnTo>
                        <a:pt x="927" y="596"/>
                      </a:lnTo>
                      <a:lnTo>
                        <a:pt x="927" y="611"/>
                      </a:lnTo>
                      <a:lnTo>
                        <a:pt x="927" y="625"/>
                      </a:lnTo>
                      <a:lnTo>
                        <a:pt x="924" y="635"/>
                      </a:lnTo>
                      <a:lnTo>
                        <a:pt x="916" y="643"/>
                      </a:lnTo>
                      <a:lnTo>
                        <a:pt x="906" y="653"/>
                      </a:lnTo>
                      <a:lnTo>
                        <a:pt x="896" y="660"/>
                      </a:lnTo>
                      <a:lnTo>
                        <a:pt x="892" y="662"/>
                      </a:lnTo>
                      <a:lnTo>
                        <a:pt x="888" y="664"/>
                      </a:lnTo>
                      <a:lnTo>
                        <a:pt x="884" y="666"/>
                      </a:lnTo>
                      <a:lnTo>
                        <a:pt x="880" y="669"/>
                      </a:lnTo>
                      <a:lnTo>
                        <a:pt x="877" y="672"/>
                      </a:lnTo>
                      <a:lnTo>
                        <a:pt x="875" y="680"/>
                      </a:lnTo>
                      <a:lnTo>
                        <a:pt x="873" y="691"/>
                      </a:lnTo>
                      <a:lnTo>
                        <a:pt x="873" y="700"/>
                      </a:lnTo>
                      <a:lnTo>
                        <a:pt x="877" y="708"/>
                      </a:lnTo>
                      <a:lnTo>
                        <a:pt x="883" y="716"/>
                      </a:lnTo>
                      <a:lnTo>
                        <a:pt x="888" y="722"/>
                      </a:lnTo>
                      <a:lnTo>
                        <a:pt x="896" y="724"/>
                      </a:lnTo>
                      <a:lnTo>
                        <a:pt x="907" y="726"/>
                      </a:lnTo>
                      <a:lnTo>
                        <a:pt x="916" y="727"/>
                      </a:lnTo>
                      <a:lnTo>
                        <a:pt x="926" y="728"/>
                      </a:lnTo>
                      <a:lnTo>
                        <a:pt x="935" y="731"/>
                      </a:lnTo>
                      <a:lnTo>
                        <a:pt x="947" y="736"/>
                      </a:lnTo>
                      <a:lnTo>
                        <a:pt x="958" y="742"/>
                      </a:lnTo>
                      <a:lnTo>
                        <a:pt x="968" y="747"/>
                      </a:lnTo>
                      <a:lnTo>
                        <a:pt x="978" y="753"/>
                      </a:lnTo>
                      <a:lnTo>
                        <a:pt x="989" y="758"/>
                      </a:lnTo>
                      <a:lnTo>
                        <a:pt x="999" y="766"/>
                      </a:lnTo>
                      <a:lnTo>
                        <a:pt x="993" y="771"/>
                      </a:lnTo>
                      <a:lnTo>
                        <a:pt x="988" y="781"/>
                      </a:lnTo>
                      <a:lnTo>
                        <a:pt x="984" y="788"/>
                      </a:lnTo>
                      <a:lnTo>
                        <a:pt x="976" y="801"/>
                      </a:lnTo>
                      <a:lnTo>
                        <a:pt x="966" y="816"/>
                      </a:lnTo>
                      <a:lnTo>
                        <a:pt x="958" y="828"/>
                      </a:lnTo>
                      <a:lnTo>
                        <a:pt x="949" y="837"/>
                      </a:lnTo>
                      <a:lnTo>
                        <a:pt x="938" y="848"/>
                      </a:lnTo>
                      <a:lnTo>
                        <a:pt x="927" y="858"/>
                      </a:lnTo>
                      <a:lnTo>
                        <a:pt x="916" y="866"/>
                      </a:lnTo>
                      <a:lnTo>
                        <a:pt x="897" y="873"/>
                      </a:lnTo>
                      <a:lnTo>
                        <a:pt x="875" y="878"/>
                      </a:lnTo>
                      <a:lnTo>
                        <a:pt x="852" y="882"/>
                      </a:lnTo>
                      <a:lnTo>
                        <a:pt x="833" y="885"/>
                      </a:lnTo>
                      <a:lnTo>
                        <a:pt x="813" y="887"/>
                      </a:lnTo>
                      <a:lnTo>
                        <a:pt x="788" y="887"/>
                      </a:lnTo>
                      <a:lnTo>
                        <a:pt x="763" y="889"/>
                      </a:lnTo>
                      <a:lnTo>
                        <a:pt x="738" y="890"/>
                      </a:lnTo>
                      <a:lnTo>
                        <a:pt x="718" y="891"/>
                      </a:lnTo>
                      <a:lnTo>
                        <a:pt x="697" y="895"/>
                      </a:lnTo>
                      <a:lnTo>
                        <a:pt x="670" y="902"/>
                      </a:lnTo>
                      <a:lnTo>
                        <a:pt x="641" y="910"/>
                      </a:lnTo>
                      <a:lnTo>
                        <a:pt x="614" y="917"/>
                      </a:lnTo>
                      <a:lnTo>
                        <a:pt x="593" y="922"/>
                      </a:lnTo>
                      <a:lnTo>
                        <a:pt x="577" y="926"/>
                      </a:lnTo>
                      <a:lnTo>
                        <a:pt x="557" y="932"/>
                      </a:lnTo>
                      <a:lnTo>
                        <a:pt x="536" y="937"/>
                      </a:lnTo>
                      <a:lnTo>
                        <a:pt x="522" y="943"/>
                      </a:lnTo>
                      <a:lnTo>
                        <a:pt x="512" y="947"/>
                      </a:lnTo>
                      <a:lnTo>
                        <a:pt x="503" y="953"/>
                      </a:lnTo>
                      <a:lnTo>
                        <a:pt x="493" y="960"/>
                      </a:lnTo>
                      <a:lnTo>
                        <a:pt x="485" y="964"/>
                      </a:lnTo>
                      <a:lnTo>
                        <a:pt x="469" y="967"/>
                      </a:lnTo>
                      <a:lnTo>
                        <a:pt x="449" y="968"/>
                      </a:lnTo>
                      <a:lnTo>
                        <a:pt x="427" y="968"/>
                      </a:lnTo>
                      <a:lnTo>
                        <a:pt x="406" y="967"/>
                      </a:lnTo>
                      <a:lnTo>
                        <a:pt x="385" y="965"/>
                      </a:lnTo>
                      <a:lnTo>
                        <a:pt x="369" y="965"/>
                      </a:lnTo>
                      <a:lnTo>
                        <a:pt x="349" y="965"/>
                      </a:lnTo>
                      <a:lnTo>
                        <a:pt x="325" y="965"/>
                      </a:lnTo>
                      <a:lnTo>
                        <a:pt x="300" y="964"/>
                      </a:lnTo>
                      <a:lnTo>
                        <a:pt x="282" y="963"/>
                      </a:lnTo>
                      <a:lnTo>
                        <a:pt x="264" y="961"/>
                      </a:lnTo>
                      <a:lnTo>
                        <a:pt x="244" y="960"/>
                      </a:lnTo>
                      <a:lnTo>
                        <a:pt x="224" y="956"/>
                      </a:lnTo>
                      <a:lnTo>
                        <a:pt x="208" y="952"/>
                      </a:lnTo>
                      <a:lnTo>
                        <a:pt x="195" y="945"/>
                      </a:lnTo>
                      <a:lnTo>
                        <a:pt x="182" y="934"/>
                      </a:lnTo>
                      <a:lnTo>
                        <a:pt x="167" y="924"/>
                      </a:lnTo>
                      <a:lnTo>
                        <a:pt x="154" y="913"/>
                      </a:lnTo>
                      <a:lnTo>
                        <a:pt x="144" y="903"/>
                      </a:lnTo>
                      <a:lnTo>
                        <a:pt x="132" y="893"/>
                      </a:lnTo>
                      <a:lnTo>
                        <a:pt x="119" y="881"/>
                      </a:lnTo>
                      <a:lnTo>
                        <a:pt x="105" y="868"/>
                      </a:lnTo>
                      <a:lnTo>
                        <a:pt x="96" y="858"/>
                      </a:lnTo>
                      <a:lnTo>
                        <a:pt x="84" y="846"/>
                      </a:lnTo>
                      <a:lnTo>
                        <a:pt x="70" y="831"/>
                      </a:lnTo>
                      <a:lnTo>
                        <a:pt x="57" y="816"/>
                      </a:lnTo>
                      <a:lnTo>
                        <a:pt x="44" y="804"/>
                      </a:lnTo>
                      <a:lnTo>
                        <a:pt x="36" y="796"/>
                      </a:lnTo>
                      <a:lnTo>
                        <a:pt x="26" y="785"/>
                      </a:lnTo>
                      <a:lnTo>
                        <a:pt x="16" y="774"/>
                      </a:lnTo>
                      <a:lnTo>
                        <a:pt x="9" y="765"/>
                      </a:lnTo>
                      <a:lnTo>
                        <a:pt x="4" y="746"/>
                      </a:lnTo>
                      <a:lnTo>
                        <a:pt x="1" y="723"/>
                      </a:lnTo>
                      <a:lnTo>
                        <a:pt x="0" y="699"/>
                      </a:lnTo>
                      <a:lnTo>
                        <a:pt x="0" y="674"/>
                      </a:lnTo>
                      <a:lnTo>
                        <a:pt x="0" y="656"/>
                      </a:lnTo>
                      <a:lnTo>
                        <a:pt x="0" y="631"/>
                      </a:lnTo>
                      <a:lnTo>
                        <a:pt x="0" y="603"/>
                      </a:lnTo>
                      <a:lnTo>
                        <a:pt x="1" y="572"/>
                      </a:lnTo>
                      <a:lnTo>
                        <a:pt x="3" y="544"/>
                      </a:lnTo>
                      <a:lnTo>
                        <a:pt x="4" y="520"/>
                      </a:lnTo>
                      <a:lnTo>
                        <a:pt x="4" y="497"/>
                      </a:lnTo>
                      <a:lnTo>
                        <a:pt x="5" y="468"/>
                      </a:lnTo>
                      <a:lnTo>
                        <a:pt x="5" y="437"/>
                      </a:lnTo>
                      <a:lnTo>
                        <a:pt x="7" y="409"/>
                      </a:lnTo>
                      <a:lnTo>
                        <a:pt x="7" y="386"/>
                      </a:lnTo>
                      <a:lnTo>
                        <a:pt x="7" y="370"/>
                      </a:lnTo>
                      <a:lnTo>
                        <a:pt x="7" y="350"/>
                      </a:lnTo>
                      <a:lnTo>
                        <a:pt x="8" y="331"/>
                      </a:lnTo>
                      <a:lnTo>
                        <a:pt x="9" y="315"/>
                      </a:lnTo>
                      <a:lnTo>
                        <a:pt x="13" y="301"/>
                      </a:lnTo>
                      <a:lnTo>
                        <a:pt x="17" y="287"/>
                      </a:lnTo>
                      <a:lnTo>
                        <a:pt x="24" y="272"/>
                      </a:lnTo>
                      <a:lnTo>
                        <a:pt x="31" y="260"/>
                      </a:lnTo>
                      <a:lnTo>
                        <a:pt x="39" y="251"/>
                      </a:lnTo>
                      <a:lnTo>
                        <a:pt x="51" y="242"/>
                      </a:lnTo>
                      <a:lnTo>
                        <a:pt x="63" y="234"/>
                      </a:lnTo>
                      <a:lnTo>
                        <a:pt x="73" y="226"/>
                      </a:lnTo>
                      <a:lnTo>
                        <a:pt x="81" y="215"/>
                      </a:lnTo>
                      <a:lnTo>
                        <a:pt x="89" y="202"/>
                      </a:lnTo>
                      <a:lnTo>
                        <a:pt x="96" y="188"/>
                      </a:lnTo>
                      <a:lnTo>
                        <a:pt x="102" y="176"/>
                      </a:lnTo>
                      <a:lnTo>
                        <a:pt x="106" y="164"/>
                      </a:lnTo>
                      <a:lnTo>
                        <a:pt x="112" y="149"/>
                      </a:lnTo>
                      <a:lnTo>
                        <a:pt x="117" y="133"/>
                      </a:lnTo>
                      <a:lnTo>
                        <a:pt x="123" y="121"/>
                      </a:lnTo>
                      <a:lnTo>
                        <a:pt x="129" y="107"/>
                      </a:lnTo>
                      <a:lnTo>
                        <a:pt x="140" y="90"/>
                      </a:lnTo>
                      <a:lnTo>
                        <a:pt x="150" y="74"/>
                      </a:lnTo>
                      <a:lnTo>
                        <a:pt x="160" y="62"/>
                      </a:lnTo>
                      <a:lnTo>
                        <a:pt x="162" y="59"/>
                      </a:lnTo>
                      <a:lnTo>
                        <a:pt x="164" y="56"/>
                      </a:lnTo>
                      <a:lnTo>
                        <a:pt x="167" y="53"/>
                      </a:lnTo>
                      <a:lnTo>
                        <a:pt x="170" y="51"/>
                      </a:lnTo>
                      <a:lnTo>
                        <a:pt x="174" y="49"/>
                      </a:lnTo>
                      <a:lnTo>
                        <a:pt x="183" y="47"/>
                      </a:lnTo>
                      <a:lnTo>
                        <a:pt x="197" y="45"/>
                      </a:lnTo>
                      <a:lnTo>
                        <a:pt x="209" y="44"/>
                      </a:lnTo>
                      <a:lnTo>
                        <a:pt x="220" y="44"/>
                      </a:lnTo>
                      <a:lnTo>
                        <a:pt x="233" y="43"/>
                      </a:lnTo>
                      <a:lnTo>
                        <a:pt x="251" y="41"/>
                      </a:lnTo>
                      <a:lnTo>
                        <a:pt x="264" y="40"/>
                      </a:lnTo>
                      <a:lnTo>
                        <a:pt x="272" y="39"/>
                      </a:lnTo>
                      <a:lnTo>
                        <a:pt x="283" y="37"/>
                      </a:lnTo>
                      <a:lnTo>
                        <a:pt x="292" y="36"/>
                      </a:lnTo>
                      <a:lnTo>
                        <a:pt x="300" y="33"/>
                      </a:lnTo>
                      <a:lnTo>
                        <a:pt x="307" y="27"/>
                      </a:lnTo>
                      <a:lnTo>
                        <a:pt x="311" y="17"/>
                      </a:lnTo>
                      <a:lnTo>
                        <a:pt x="315" y="9"/>
                      </a:lnTo>
                      <a:lnTo>
                        <a:pt x="315" y="8"/>
                      </a:lnTo>
                      <a:lnTo>
                        <a:pt x="319" y="9"/>
                      </a:lnTo>
                      <a:lnTo>
                        <a:pt x="323" y="9"/>
                      </a:lnTo>
                      <a:lnTo>
                        <a:pt x="327" y="8"/>
                      </a:lnTo>
                      <a:lnTo>
                        <a:pt x="331" y="8"/>
                      </a:lnTo>
                      <a:lnTo>
                        <a:pt x="334" y="8"/>
                      </a:lnTo>
                      <a:lnTo>
                        <a:pt x="344" y="5"/>
                      </a:lnTo>
                      <a:lnTo>
                        <a:pt x="354" y="2"/>
                      </a:lnTo>
                      <a:lnTo>
                        <a:pt x="364" y="0"/>
                      </a:lnTo>
                      <a:lnTo>
                        <a:pt x="372" y="2"/>
                      </a:lnTo>
                      <a:lnTo>
                        <a:pt x="381" y="6"/>
                      </a:lnTo>
                      <a:lnTo>
                        <a:pt x="391" y="10"/>
                      </a:lnTo>
                      <a:lnTo>
                        <a:pt x="399" y="14"/>
                      </a:lnTo>
                      <a:lnTo>
                        <a:pt x="410" y="18"/>
                      </a:lnTo>
                      <a:lnTo>
                        <a:pt x="420" y="24"/>
                      </a:lnTo>
                      <a:lnTo>
                        <a:pt x="430" y="31"/>
                      </a:lnTo>
                      <a:lnTo>
                        <a:pt x="437" y="39"/>
                      </a:lnTo>
                      <a:lnTo>
                        <a:pt x="445" y="51"/>
                      </a:lnTo>
                      <a:lnTo>
                        <a:pt x="453" y="63"/>
                      </a:lnTo>
                      <a:lnTo>
                        <a:pt x="458" y="74"/>
                      </a:lnTo>
                      <a:lnTo>
                        <a:pt x="462" y="86"/>
                      </a:lnTo>
                      <a:lnTo>
                        <a:pt x="466" y="102"/>
                      </a:lnTo>
                      <a:lnTo>
                        <a:pt x="472" y="114"/>
                      </a:lnTo>
                      <a:lnTo>
                        <a:pt x="478" y="125"/>
                      </a:lnTo>
                      <a:lnTo>
                        <a:pt x="488" y="137"/>
                      </a:lnTo>
                      <a:lnTo>
                        <a:pt x="500" y="149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1" name="Waddeneilanden">
                <a:extLst>
                  <a:ext uri="{FF2B5EF4-FFF2-40B4-BE49-F238E27FC236}">
                    <a16:creationId xmlns:a16="http://schemas.microsoft.com/office/drawing/2014/main" id="{F2C85258-3174-897A-CE50-D0262C24DEB7}"/>
                  </a:ext>
                </a:extLst>
              </p:cNvPr>
              <p:cNvGrpSpPr/>
              <p:nvPr/>
            </p:nvGrpSpPr>
            <p:grpSpPr>
              <a:xfrm>
                <a:off x="5633037" y="739799"/>
                <a:ext cx="2017938" cy="667110"/>
                <a:chOff x="5633037" y="739800"/>
                <a:chExt cx="2017938" cy="667110"/>
              </a:xfrm>
              <a:grpFill/>
            </p:grpSpPr>
            <p:sp>
              <p:nvSpPr>
                <p:cNvPr id="139" name="Freeform 16">
                  <a:extLst>
                    <a:ext uri="{FF2B5EF4-FFF2-40B4-BE49-F238E27FC236}">
                      <a16:creationId xmlns:a16="http://schemas.microsoft.com/office/drawing/2014/main" id="{E4C945C9-AE8B-C5C4-1489-405EE04925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7520" y="739800"/>
                  <a:ext cx="67819" cy="35985"/>
                </a:xfrm>
                <a:custGeom>
                  <a:avLst/>
                  <a:gdLst>
                    <a:gd name="T0" fmla="*/ 136 w 148"/>
                    <a:gd name="T1" fmla="*/ 37 h 77"/>
                    <a:gd name="T2" fmla="*/ 142 w 148"/>
                    <a:gd name="T3" fmla="*/ 42 h 77"/>
                    <a:gd name="T4" fmla="*/ 146 w 148"/>
                    <a:gd name="T5" fmla="*/ 52 h 77"/>
                    <a:gd name="T6" fmla="*/ 148 w 148"/>
                    <a:gd name="T7" fmla="*/ 58 h 77"/>
                    <a:gd name="T8" fmla="*/ 147 w 148"/>
                    <a:gd name="T9" fmla="*/ 61 h 77"/>
                    <a:gd name="T10" fmla="*/ 146 w 148"/>
                    <a:gd name="T11" fmla="*/ 65 h 77"/>
                    <a:gd name="T12" fmla="*/ 144 w 148"/>
                    <a:gd name="T13" fmla="*/ 68 h 77"/>
                    <a:gd name="T14" fmla="*/ 142 w 148"/>
                    <a:gd name="T15" fmla="*/ 70 h 77"/>
                    <a:gd name="T16" fmla="*/ 139 w 148"/>
                    <a:gd name="T17" fmla="*/ 73 h 77"/>
                    <a:gd name="T18" fmla="*/ 136 w 148"/>
                    <a:gd name="T19" fmla="*/ 74 h 77"/>
                    <a:gd name="T20" fmla="*/ 132 w 148"/>
                    <a:gd name="T21" fmla="*/ 76 h 77"/>
                    <a:gd name="T22" fmla="*/ 127 w 148"/>
                    <a:gd name="T23" fmla="*/ 77 h 77"/>
                    <a:gd name="T24" fmla="*/ 123 w 148"/>
                    <a:gd name="T25" fmla="*/ 77 h 77"/>
                    <a:gd name="T26" fmla="*/ 119 w 148"/>
                    <a:gd name="T27" fmla="*/ 77 h 77"/>
                    <a:gd name="T28" fmla="*/ 111 w 148"/>
                    <a:gd name="T29" fmla="*/ 77 h 77"/>
                    <a:gd name="T30" fmla="*/ 103 w 148"/>
                    <a:gd name="T31" fmla="*/ 77 h 77"/>
                    <a:gd name="T32" fmla="*/ 96 w 148"/>
                    <a:gd name="T33" fmla="*/ 74 h 77"/>
                    <a:gd name="T34" fmla="*/ 88 w 148"/>
                    <a:gd name="T35" fmla="*/ 70 h 77"/>
                    <a:gd name="T36" fmla="*/ 80 w 148"/>
                    <a:gd name="T37" fmla="*/ 62 h 77"/>
                    <a:gd name="T38" fmla="*/ 72 w 148"/>
                    <a:gd name="T39" fmla="*/ 58 h 77"/>
                    <a:gd name="T40" fmla="*/ 65 w 148"/>
                    <a:gd name="T41" fmla="*/ 60 h 77"/>
                    <a:gd name="T42" fmla="*/ 55 w 148"/>
                    <a:gd name="T43" fmla="*/ 62 h 77"/>
                    <a:gd name="T44" fmla="*/ 46 w 148"/>
                    <a:gd name="T45" fmla="*/ 66 h 77"/>
                    <a:gd name="T46" fmla="*/ 39 w 148"/>
                    <a:gd name="T47" fmla="*/ 68 h 77"/>
                    <a:gd name="T48" fmla="*/ 30 w 148"/>
                    <a:gd name="T49" fmla="*/ 68 h 77"/>
                    <a:gd name="T50" fmla="*/ 20 w 148"/>
                    <a:gd name="T51" fmla="*/ 69 h 77"/>
                    <a:gd name="T52" fmla="*/ 11 w 148"/>
                    <a:gd name="T53" fmla="*/ 68 h 77"/>
                    <a:gd name="T54" fmla="*/ 4 w 148"/>
                    <a:gd name="T55" fmla="*/ 64 h 77"/>
                    <a:gd name="T56" fmla="*/ 0 w 148"/>
                    <a:gd name="T57" fmla="*/ 58 h 77"/>
                    <a:gd name="T58" fmla="*/ 0 w 148"/>
                    <a:gd name="T59" fmla="*/ 50 h 77"/>
                    <a:gd name="T60" fmla="*/ 0 w 148"/>
                    <a:gd name="T61" fmla="*/ 41 h 77"/>
                    <a:gd name="T62" fmla="*/ 1 w 148"/>
                    <a:gd name="T63" fmla="*/ 34 h 77"/>
                    <a:gd name="T64" fmla="*/ 7 w 148"/>
                    <a:gd name="T65" fmla="*/ 25 h 77"/>
                    <a:gd name="T66" fmla="*/ 15 w 148"/>
                    <a:gd name="T67" fmla="*/ 12 h 77"/>
                    <a:gd name="T68" fmla="*/ 24 w 148"/>
                    <a:gd name="T69" fmla="*/ 6 h 77"/>
                    <a:gd name="T70" fmla="*/ 35 w 148"/>
                    <a:gd name="T71" fmla="*/ 2 h 77"/>
                    <a:gd name="T72" fmla="*/ 50 w 148"/>
                    <a:gd name="T73" fmla="*/ 0 h 77"/>
                    <a:gd name="T74" fmla="*/ 63 w 148"/>
                    <a:gd name="T75" fmla="*/ 2 h 77"/>
                    <a:gd name="T76" fmla="*/ 76 w 148"/>
                    <a:gd name="T77" fmla="*/ 4 h 77"/>
                    <a:gd name="T78" fmla="*/ 82 w 148"/>
                    <a:gd name="T79" fmla="*/ 10 h 77"/>
                    <a:gd name="T80" fmla="*/ 90 w 148"/>
                    <a:gd name="T81" fmla="*/ 19 h 77"/>
                    <a:gd name="T82" fmla="*/ 98 w 148"/>
                    <a:gd name="T83" fmla="*/ 26 h 77"/>
                    <a:gd name="T84" fmla="*/ 107 w 148"/>
                    <a:gd name="T85" fmla="*/ 29 h 77"/>
                    <a:gd name="T86" fmla="*/ 117 w 148"/>
                    <a:gd name="T87" fmla="*/ 30 h 77"/>
                    <a:gd name="T88" fmla="*/ 128 w 148"/>
                    <a:gd name="T89" fmla="*/ 33 h 77"/>
                    <a:gd name="T90" fmla="*/ 136 w 148"/>
                    <a:gd name="T91" fmla="*/ 37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8" h="77">
                      <a:moveTo>
                        <a:pt x="136" y="37"/>
                      </a:moveTo>
                      <a:lnTo>
                        <a:pt x="142" y="42"/>
                      </a:lnTo>
                      <a:lnTo>
                        <a:pt x="146" y="52"/>
                      </a:lnTo>
                      <a:lnTo>
                        <a:pt x="148" y="58"/>
                      </a:lnTo>
                      <a:lnTo>
                        <a:pt x="147" y="61"/>
                      </a:lnTo>
                      <a:lnTo>
                        <a:pt x="146" y="65"/>
                      </a:lnTo>
                      <a:lnTo>
                        <a:pt x="144" y="68"/>
                      </a:lnTo>
                      <a:lnTo>
                        <a:pt x="142" y="70"/>
                      </a:lnTo>
                      <a:lnTo>
                        <a:pt x="139" y="73"/>
                      </a:lnTo>
                      <a:lnTo>
                        <a:pt x="136" y="74"/>
                      </a:lnTo>
                      <a:lnTo>
                        <a:pt x="132" y="76"/>
                      </a:lnTo>
                      <a:lnTo>
                        <a:pt x="127" y="77"/>
                      </a:lnTo>
                      <a:lnTo>
                        <a:pt x="123" y="77"/>
                      </a:lnTo>
                      <a:lnTo>
                        <a:pt x="119" y="77"/>
                      </a:lnTo>
                      <a:lnTo>
                        <a:pt x="111" y="77"/>
                      </a:lnTo>
                      <a:lnTo>
                        <a:pt x="103" y="77"/>
                      </a:lnTo>
                      <a:lnTo>
                        <a:pt x="96" y="74"/>
                      </a:lnTo>
                      <a:lnTo>
                        <a:pt x="88" y="70"/>
                      </a:lnTo>
                      <a:lnTo>
                        <a:pt x="80" y="62"/>
                      </a:lnTo>
                      <a:lnTo>
                        <a:pt x="72" y="58"/>
                      </a:lnTo>
                      <a:lnTo>
                        <a:pt x="65" y="60"/>
                      </a:lnTo>
                      <a:lnTo>
                        <a:pt x="55" y="62"/>
                      </a:lnTo>
                      <a:lnTo>
                        <a:pt x="46" y="66"/>
                      </a:lnTo>
                      <a:lnTo>
                        <a:pt x="39" y="68"/>
                      </a:lnTo>
                      <a:lnTo>
                        <a:pt x="30" y="68"/>
                      </a:lnTo>
                      <a:lnTo>
                        <a:pt x="20" y="69"/>
                      </a:lnTo>
                      <a:lnTo>
                        <a:pt x="11" y="68"/>
                      </a:lnTo>
                      <a:lnTo>
                        <a:pt x="4" y="64"/>
                      </a:lnTo>
                      <a:lnTo>
                        <a:pt x="0" y="58"/>
                      </a:lnTo>
                      <a:lnTo>
                        <a:pt x="0" y="50"/>
                      </a:lnTo>
                      <a:lnTo>
                        <a:pt x="0" y="41"/>
                      </a:lnTo>
                      <a:lnTo>
                        <a:pt x="1" y="34"/>
                      </a:lnTo>
                      <a:lnTo>
                        <a:pt x="7" y="25"/>
                      </a:lnTo>
                      <a:lnTo>
                        <a:pt x="15" y="12"/>
                      </a:lnTo>
                      <a:lnTo>
                        <a:pt x="24" y="6"/>
                      </a:lnTo>
                      <a:lnTo>
                        <a:pt x="35" y="2"/>
                      </a:lnTo>
                      <a:lnTo>
                        <a:pt x="50" y="0"/>
                      </a:lnTo>
                      <a:lnTo>
                        <a:pt x="63" y="2"/>
                      </a:lnTo>
                      <a:lnTo>
                        <a:pt x="76" y="4"/>
                      </a:lnTo>
                      <a:lnTo>
                        <a:pt x="82" y="10"/>
                      </a:lnTo>
                      <a:lnTo>
                        <a:pt x="90" y="19"/>
                      </a:lnTo>
                      <a:lnTo>
                        <a:pt x="98" y="26"/>
                      </a:lnTo>
                      <a:lnTo>
                        <a:pt x="107" y="29"/>
                      </a:lnTo>
                      <a:lnTo>
                        <a:pt x="117" y="30"/>
                      </a:lnTo>
                      <a:lnTo>
                        <a:pt x="128" y="33"/>
                      </a:lnTo>
                      <a:lnTo>
                        <a:pt x="136" y="37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Freeform 18">
                  <a:extLst>
                    <a:ext uri="{FF2B5EF4-FFF2-40B4-BE49-F238E27FC236}">
                      <a16:creationId xmlns:a16="http://schemas.microsoft.com/office/drawing/2014/main" id="{ED7A3C8B-8A37-1BE7-AB73-0D88138F40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01149" y="742568"/>
                  <a:ext cx="49826" cy="33217"/>
                </a:xfrm>
                <a:custGeom>
                  <a:avLst/>
                  <a:gdLst>
                    <a:gd name="T0" fmla="*/ 108 w 109"/>
                    <a:gd name="T1" fmla="*/ 7 h 73"/>
                    <a:gd name="T2" fmla="*/ 109 w 109"/>
                    <a:gd name="T3" fmla="*/ 14 h 73"/>
                    <a:gd name="T4" fmla="*/ 108 w 109"/>
                    <a:gd name="T5" fmla="*/ 22 h 73"/>
                    <a:gd name="T6" fmla="*/ 105 w 109"/>
                    <a:gd name="T7" fmla="*/ 30 h 73"/>
                    <a:gd name="T8" fmla="*/ 102 w 109"/>
                    <a:gd name="T9" fmla="*/ 35 h 73"/>
                    <a:gd name="T10" fmla="*/ 94 w 109"/>
                    <a:gd name="T11" fmla="*/ 41 h 73"/>
                    <a:gd name="T12" fmla="*/ 82 w 109"/>
                    <a:gd name="T13" fmla="*/ 42 h 73"/>
                    <a:gd name="T14" fmla="*/ 71 w 109"/>
                    <a:gd name="T15" fmla="*/ 45 h 73"/>
                    <a:gd name="T16" fmla="*/ 62 w 109"/>
                    <a:gd name="T17" fmla="*/ 48 h 73"/>
                    <a:gd name="T18" fmla="*/ 53 w 109"/>
                    <a:gd name="T19" fmla="*/ 54 h 73"/>
                    <a:gd name="T20" fmla="*/ 42 w 109"/>
                    <a:gd name="T21" fmla="*/ 64 h 73"/>
                    <a:gd name="T22" fmla="*/ 32 w 109"/>
                    <a:gd name="T23" fmla="*/ 70 h 73"/>
                    <a:gd name="T24" fmla="*/ 30 w 109"/>
                    <a:gd name="T25" fmla="*/ 72 h 73"/>
                    <a:gd name="T26" fmla="*/ 26 w 109"/>
                    <a:gd name="T27" fmla="*/ 72 h 73"/>
                    <a:gd name="T28" fmla="*/ 22 w 109"/>
                    <a:gd name="T29" fmla="*/ 73 h 73"/>
                    <a:gd name="T30" fmla="*/ 19 w 109"/>
                    <a:gd name="T31" fmla="*/ 73 h 73"/>
                    <a:gd name="T32" fmla="*/ 16 w 109"/>
                    <a:gd name="T33" fmla="*/ 72 h 73"/>
                    <a:gd name="T34" fmla="*/ 12 w 109"/>
                    <a:gd name="T35" fmla="*/ 70 h 73"/>
                    <a:gd name="T36" fmla="*/ 9 w 109"/>
                    <a:gd name="T37" fmla="*/ 68 h 73"/>
                    <a:gd name="T38" fmla="*/ 5 w 109"/>
                    <a:gd name="T39" fmla="*/ 64 h 73"/>
                    <a:gd name="T40" fmla="*/ 3 w 109"/>
                    <a:gd name="T41" fmla="*/ 61 h 73"/>
                    <a:gd name="T42" fmla="*/ 0 w 109"/>
                    <a:gd name="T43" fmla="*/ 57 h 73"/>
                    <a:gd name="T44" fmla="*/ 0 w 109"/>
                    <a:gd name="T45" fmla="*/ 54 h 73"/>
                    <a:gd name="T46" fmla="*/ 1 w 109"/>
                    <a:gd name="T47" fmla="*/ 45 h 73"/>
                    <a:gd name="T48" fmla="*/ 7 w 109"/>
                    <a:gd name="T49" fmla="*/ 35 h 73"/>
                    <a:gd name="T50" fmla="*/ 15 w 109"/>
                    <a:gd name="T51" fmla="*/ 27 h 73"/>
                    <a:gd name="T52" fmla="*/ 22 w 109"/>
                    <a:gd name="T53" fmla="*/ 21 h 73"/>
                    <a:gd name="T54" fmla="*/ 30 w 109"/>
                    <a:gd name="T55" fmla="*/ 14 h 73"/>
                    <a:gd name="T56" fmla="*/ 42 w 109"/>
                    <a:gd name="T57" fmla="*/ 7 h 73"/>
                    <a:gd name="T58" fmla="*/ 53 w 109"/>
                    <a:gd name="T59" fmla="*/ 3 h 73"/>
                    <a:gd name="T60" fmla="*/ 62 w 109"/>
                    <a:gd name="T61" fmla="*/ 2 h 73"/>
                    <a:gd name="T62" fmla="*/ 75 w 109"/>
                    <a:gd name="T63" fmla="*/ 0 h 73"/>
                    <a:gd name="T64" fmla="*/ 89 w 109"/>
                    <a:gd name="T65" fmla="*/ 0 h 73"/>
                    <a:gd name="T66" fmla="*/ 100 w 109"/>
                    <a:gd name="T67" fmla="*/ 2 h 73"/>
                    <a:gd name="T68" fmla="*/ 108 w 109"/>
                    <a:gd name="T69" fmla="*/ 7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9" h="73">
                      <a:moveTo>
                        <a:pt x="108" y="7"/>
                      </a:moveTo>
                      <a:lnTo>
                        <a:pt x="109" y="14"/>
                      </a:lnTo>
                      <a:lnTo>
                        <a:pt x="108" y="22"/>
                      </a:lnTo>
                      <a:lnTo>
                        <a:pt x="105" y="30"/>
                      </a:lnTo>
                      <a:lnTo>
                        <a:pt x="102" y="35"/>
                      </a:lnTo>
                      <a:lnTo>
                        <a:pt x="94" y="41"/>
                      </a:lnTo>
                      <a:lnTo>
                        <a:pt x="82" y="42"/>
                      </a:lnTo>
                      <a:lnTo>
                        <a:pt x="71" y="45"/>
                      </a:lnTo>
                      <a:lnTo>
                        <a:pt x="62" y="48"/>
                      </a:lnTo>
                      <a:lnTo>
                        <a:pt x="53" y="54"/>
                      </a:lnTo>
                      <a:lnTo>
                        <a:pt x="42" y="64"/>
                      </a:lnTo>
                      <a:lnTo>
                        <a:pt x="32" y="70"/>
                      </a:lnTo>
                      <a:lnTo>
                        <a:pt x="30" y="72"/>
                      </a:lnTo>
                      <a:lnTo>
                        <a:pt x="26" y="72"/>
                      </a:lnTo>
                      <a:lnTo>
                        <a:pt x="22" y="73"/>
                      </a:lnTo>
                      <a:lnTo>
                        <a:pt x="19" y="73"/>
                      </a:lnTo>
                      <a:lnTo>
                        <a:pt x="16" y="72"/>
                      </a:lnTo>
                      <a:lnTo>
                        <a:pt x="12" y="70"/>
                      </a:lnTo>
                      <a:lnTo>
                        <a:pt x="9" y="68"/>
                      </a:lnTo>
                      <a:lnTo>
                        <a:pt x="5" y="64"/>
                      </a:lnTo>
                      <a:lnTo>
                        <a:pt x="3" y="61"/>
                      </a:lnTo>
                      <a:lnTo>
                        <a:pt x="0" y="57"/>
                      </a:lnTo>
                      <a:lnTo>
                        <a:pt x="0" y="54"/>
                      </a:lnTo>
                      <a:lnTo>
                        <a:pt x="1" y="45"/>
                      </a:lnTo>
                      <a:lnTo>
                        <a:pt x="7" y="35"/>
                      </a:lnTo>
                      <a:lnTo>
                        <a:pt x="15" y="27"/>
                      </a:lnTo>
                      <a:lnTo>
                        <a:pt x="22" y="21"/>
                      </a:lnTo>
                      <a:lnTo>
                        <a:pt x="30" y="14"/>
                      </a:lnTo>
                      <a:lnTo>
                        <a:pt x="42" y="7"/>
                      </a:lnTo>
                      <a:lnTo>
                        <a:pt x="53" y="3"/>
                      </a:lnTo>
                      <a:lnTo>
                        <a:pt x="62" y="2"/>
                      </a:lnTo>
                      <a:lnTo>
                        <a:pt x="75" y="0"/>
                      </a:lnTo>
                      <a:lnTo>
                        <a:pt x="89" y="0"/>
                      </a:lnTo>
                      <a:lnTo>
                        <a:pt x="100" y="2"/>
                      </a:lnTo>
                      <a:lnTo>
                        <a:pt x="108" y="7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Freeform 52">
                  <a:extLst>
                    <a:ext uri="{FF2B5EF4-FFF2-40B4-BE49-F238E27FC236}">
                      <a16:creationId xmlns:a16="http://schemas.microsoft.com/office/drawing/2014/main" id="{DA028D9C-A8AD-54C5-EADB-17BB3B8837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0833" y="908654"/>
                  <a:ext cx="409677" cy="80275"/>
                </a:xfrm>
                <a:custGeom>
                  <a:avLst/>
                  <a:gdLst>
                    <a:gd name="T0" fmla="*/ 875 w 888"/>
                    <a:gd name="T1" fmla="*/ 5 h 175"/>
                    <a:gd name="T2" fmla="*/ 887 w 888"/>
                    <a:gd name="T3" fmla="*/ 19 h 175"/>
                    <a:gd name="T4" fmla="*/ 884 w 888"/>
                    <a:gd name="T5" fmla="*/ 34 h 175"/>
                    <a:gd name="T6" fmla="*/ 864 w 888"/>
                    <a:gd name="T7" fmla="*/ 49 h 175"/>
                    <a:gd name="T8" fmla="*/ 838 w 888"/>
                    <a:gd name="T9" fmla="*/ 55 h 175"/>
                    <a:gd name="T10" fmla="*/ 798 w 888"/>
                    <a:gd name="T11" fmla="*/ 53 h 175"/>
                    <a:gd name="T12" fmla="*/ 761 w 888"/>
                    <a:gd name="T13" fmla="*/ 53 h 175"/>
                    <a:gd name="T14" fmla="*/ 721 w 888"/>
                    <a:gd name="T15" fmla="*/ 62 h 175"/>
                    <a:gd name="T16" fmla="*/ 677 w 888"/>
                    <a:gd name="T17" fmla="*/ 76 h 175"/>
                    <a:gd name="T18" fmla="*/ 637 w 888"/>
                    <a:gd name="T19" fmla="*/ 89 h 175"/>
                    <a:gd name="T20" fmla="*/ 604 w 888"/>
                    <a:gd name="T21" fmla="*/ 102 h 175"/>
                    <a:gd name="T22" fmla="*/ 563 w 888"/>
                    <a:gd name="T23" fmla="*/ 120 h 175"/>
                    <a:gd name="T24" fmla="*/ 528 w 888"/>
                    <a:gd name="T25" fmla="*/ 131 h 175"/>
                    <a:gd name="T26" fmla="*/ 496 w 888"/>
                    <a:gd name="T27" fmla="*/ 132 h 175"/>
                    <a:gd name="T28" fmla="*/ 460 w 888"/>
                    <a:gd name="T29" fmla="*/ 131 h 175"/>
                    <a:gd name="T30" fmla="*/ 427 w 888"/>
                    <a:gd name="T31" fmla="*/ 128 h 175"/>
                    <a:gd name="T32" fmla="*/ 383 w 888"/>
                    <a:gd name="T33" fmla="*/ 123 h 175"/>
                    <a:gd name="T34" fmla="*/ 350 w 888"/>
                    <a:gd name="T35" fmla="*/ 120 h 175"/>
                    <a:gd name="T36" fmla="*/ 314 w 888"/>
                    <a:gd name="T37" fmla="*/ 119 h 175"/>
                    <a:gd name="T38" fmla="*/ 288 w 888"/>
                    <a:gd name="T39" fmla="*/ 127 h 175"/>
                    <a:gd name="T40" fmla="*/ 260 w 888"/>
                    <a:gd name="T41" fmla="*/ 146 h 175"/>
                    <a:gd name="T42" fmla="*/ 236 w 888"/>
                    <a:gd name="T43" fmla="*/ 162 h 175"/>
                    <a:gd name="T44" fmla="*/ 195 w 888"/>
                    <a:gd name="T45" fmla="*/ 171 h 175"/>
                    <a:gd name="T46" fmla="*/ 155 w 888"/>
                    <a:gd name="T47" fmla="*/ 175 h 175"/>
                    <a:gd name="T48" fmla="*/ 119 w 888"/>
                    <a:gd name="T49" fmla="*/ 173 h 175"/>
                    <a:gd name="T50" fmla="*/ 80 w 888"/>
                    <a:gd name="T51" fmla="*/ 167 h 175"/>
                    <a:gd name="T52" fmla="*/ 51 w 888"/>
                    <a:gd name="T53" fmla="*/ 160 h 175"/>
                    <a:gd name="T54" fmla="*/ 24 w 888"/>
                    <a:gd name="T55" fmla="*/ 152 h 175"/>
                    <a:gd name="T56" fmla="*/ 8 w 888"/>
                    <a:gd name="T57" fmla="*/ 133 h 175"/>
                    <a:gd name="T58" fmla="*/ 1 w 888"/>
                    <a:gd name="T59" fmla="*/ 100 h 175"/>
                    <a:gd name="T60" fmla="*/ 1 w 888"/>
                    <a:gd name="T61" fmla="*/ 69 h 175"/>
                    <a:gd name="T62" fmla="*/ 5 w 888"/>
                    <a:gd name="T63" fmla="*/ 46 h 175"/>
                    <a:gd name="T64" fmla="*/ 15 w 888"/>
                    <a:gd name="T65" fmla="*/ 26 h 175"/>
                    <a:gd name="T66" fmla="*/ 38 w 888"/>
                    <a:gd name="T67" fmla="*/ 12 h 175"/>
                    <a:gd name="T68" fmla="*/ 67 w 888"/>
                    <a:gd name="T69" fmla="*/ 3 h 175"/>
                    <a:gd name="T70" fmla="*/ 94 w 888"/>
                    <a:gd name="T71" fmla="*/ 5 h 175"/>
                    <a:gd name="T72" fmla="*/ 127 w 888"/>
                    <a:gd name="T73" fmla="*/ 26 h 175"/>
                    <a:gd name="T74" fmla="*/ 156 w 888"/>
                    <a:gd name="T75" fmla="*/ 42 h 175"/>
                    <a:gd name="T76" fmla="*/ 195 w 888"/>
                    <a:gd name="T77" fmla="*/ 53 h 175"/>
                    <a:gd name="T78" fmla="*/ 236 w 888"/>
                    <a:gd name="T79" fmla="*/ 58 h 175"/>
                    <a:gd name="T80" fmla="*/ 279 w 888"/>
                    <a:gd name="T81" fmla="*/ 58 h 175"/>
                    <a:gd name="T82" fmla="*/ 327 w 888"/>
                    <a:gd name="T83" fmla="*/ 54 h 175"/>
                    <a:gd name="T84" fmla="*/ 363 w 888"/>
                    <a:gd name="T85" fmla="*/ 51 h 175"/>
                    <a:gd name="T86" fmla="*/ 399 w 888"/>
                    <a:gd name="T87" fmla="*/ 49 h 175"/>
                    <a:gd name="T88" fmla="*/ 431 w 888"/>
                    <a:gd name="T89" fmla="*/ 50 h 175"/>
                    <a:gd name="T90" fmla="*/ 470 w 888"/>
                    <a:gd name="T91" fmla="*/ 54 h 175"/>
                    <a:gd name="T92" fmla="*/ 504 w 888"/>
                    <a:gd name="T93" fmla="*/ 53 h 175"/>
                    <a:gd name="T94" fmla="*/ 548 w 888"/>
                    <a:gd name="T95" fmla="*/ 43 h 175"/>
                    <a:gd name="T96" fmla="*/ 581 w 888"/>
                    <a:gd name="T97" fmla="*/ 32 h 175"/>
                    <a:gd name="T98" fmla="*/ 617 w 888"/>
                    <a:gd name="T99" fmla="*/ 19 h 175"/>
                    <a:gd name="T100" fmla="*/ 647 w 888"/>
                    <a:gd name="T101" fmla="*/ 12 h 175"/>
                    <a:gd name="T102" fmla="*/ 683 w 888"/>
                    <a:gd name="T103" fmla="*/ 11 h 175"/>
                    <a:gd name="T104" fmla="*/ 718 w 888"/>
                    <a:gd name="T105" fmla="*/ 10 h 175"/>
                    <a:gd name="T106" fmla="*/ 768 w 888"/>
                    <a:gd name="T107" fmla="*/ 11 h 175"/>
                    <a:gd name="T108" fmla="*/ 803 w 888"/>
                    <a:gd name="T109" fmla="*/ 8 h 175"/>
                    <a:gd name="T110" fmla="*/ 838 w 888"/>
                    <a:gd name="T111" fmla="*/ 1 h 175"/>
                    <a:gd name="T112" fmla="*/ 868 w 888"/>
                    <a:gd name="T113" fmla="*/ 1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88" h="175">
                      <a:moveTo>
                        <a:pt x="868" y="1"/>
                      </a:moveTo>
                      <a:lnTo>
                        <a:pt x="875" y="5"/>
                      </a:lnTo>
                      <a:lnTo>
                        <a:pt x="881" y="12"/>
                      </a:lnTo>
                      <a:lnTo>
                        <a:pt x="887" y="19"/>
                      </a:lnTo>
                      <a:lnTo>
                        <a:pt x="888" y="26"/>
                      </a:lnTo>
                      <a:lnTo>
                        <a:pt x="884" y="34"/>
                      </a:lnTo>
                      <a:lnTo>
                        <a:pt x="875" y="42"/>
                      </a:lnTo>
                      <a:lnTo>
                        <a:pt x="864" y="49"/>
                      </a:lnTo>
                      <a:lnTo>
                        <a:pt x="854" y="53"/>
                      </a:lnTo>
                      <a:lnTo>
                        <a:pt x="838" y="55"/>
                      </a:lnTo>
                      <a:lnTo>
                        <a:pt x="818" y="54"/>
                      </a:lnTo>
                      <a:lnTo>
                        <a:pt x="798" y="53"/>
                      </a:lnTo>
                      <a:lnTo>
                        <a:pt x="778" y="51"/>
                      </a:lnTo>
                      <a:lnTo>
                        <a:pt x="761" y="53"/>
                      </a:lnTo>
                      <a:lnTo>
                        <a:pt x="743" y="55"/>
                      </a:lnTo>
                      <a:lnTo>
                        <a:pt x="721" y="62"/>
                      </a:lnTo>
                      <a:lnTo>
                        <a:pt x="698" y="69"/>
                      </a:lnTo>
                      <a:lnTo>
                        <a:pt x="677" y="76"/>
                      </a:lnTo>
                      <a:lnTo>
                        <a:pt x="655" y="82"/>
                      </a:lnTo>
                      <a:lnTo>
                        <a:pt x="637" y="89"/>
                      </a:lnTo>
                      <a:lnTo>
                        <a:pt x="621" y="94"/>
                      </a:lnTo>
                      <a:lnTo>
                        <a:pt x="604" y="102"/>
                      </a:lnTo>
                      <a:lnTo>
                        <a:pt x="584" y="112"/>
                      </a:lnTo>
                      <a:lnTo>
                        <a:pt x="563" y="120"/>
                      </a:lnTo>
                      <a:lnTo>
                        <a:pt x="544" y="127"/>
                      </a:lnTo>
                      <a:lnTo>
                        <a:pt x="528" y="131"/>
                      </a:lnTo>
                      <a:lnTo>
                        <a:pt x="513" y="132"/>
                      </a:lnTo>
                      <a:lnTo>
                        <a:pt x="496" y="132"/>
                      </a:lnTo>
                      <a:lnTo>
                        <a:pt x="477" y="131"/>
                      </a:lnTo>
                      <a:lnTo>
                        <a:pt x="460" y="131"/>
                      </a:lnTo>
                      <a:lnTo>
                        <a:pt x="446" y="129"/>
                      </a:lnTo>
                      <a:lnTo>
                        <a:pt x="427" y="128"/>
                      </a:lnTo>
                      <a:lnTo>
                        <a:pt x="406" y="125"/>
                      </a:lnTo>
                      <a:lnTo>
                        <a:pt x="383" y="123"/>
                      </a:lnTo>
                      <a:lnTo>
                        <a:pt x="365" y="121"/>
                      </a:lnTo>
                      <a:lnTo>
                        <a:pt x="350" y="120"/>
                      </a:lnTo>
                      <a:lnTo>
                        <a:pt x="332" y="119"/>
                      </a:lnTo>
                      <a:lnTo>
                        <a:pt x="314" y="119"/>
                      </a:lnTo>
                      <a:lnTo>
                        <a:pt x="301" y="121"/>
                      </a:lnTo>
                      <a:lnTo>
                        <a:pt x="288" y="127"/>
                      </a:lnTo>
                      <a:lnTo>
                        <a:pt x="275" y="136"/>
                      </a:lnTo>
                      <a:lnTo>
                        <a:pt x="260" y="146"/>
                      </a:lnTo>
                      <a:lnTo>
                        <a:pt x="247" y="155"/>
                      </a:lnTo>
                      <a:lnTo>
                        <a:pt x="236" y="162"/>
                      </a:lnTo>
                      <a:lnTo>
                        <a:pt x="217" y="167"/>
                      </a:lnTo>
                      <a:lnTo>
                        <a:pt x="195" y="171"/>
                      </a:lnTo>
                      <a:lnTo>
                        <a:pt x="173" y="174"/>
                      </a:lnTo>
                      <a:lnTo>
                        <a:pt x="155" y="175"/>
                      </a:lnTo>
                      <a:lnTo>
                        <a:pt x="139" y="175"/>
                      </a:lnTo>
                      <a:lnTo>
                        <a:pt x="119" y="173"/>
                      </a:lnTo>
                      <a:lnTo>
                        <a:pt x="98" y="170"/>
                      </a:lnTo>
                      <a:lnTo>
                        <a:pt x="80" y="167"/>
                      </a:lnTo>
                      <a:lnTo>
                        <a:pt x="63" y="163"/>
                      </a:lnTo>
                      <a:lnTo>
                        <a:pt x="51" y="160"/>
                      </a:lnTo>
                      <a:lnTo>
                        <a:pt x="38" y="156"/>
                      </a:lnTo>
                      <a:lnTo>
                        <a:pt x="24" y="152"/>
                      </a:lnTo>
                      <a:lnTo>
                        <a:pt x="15" y="146"/>
                      </a:lnTo>
                      <a:lnTo>
                        <a:pt x="8" y="133"/>
                      </a:lnTo>
                      <a:lnTo>
                        <a:pt x="4" y="117"/>
                      </a:lnTo>
                      <a:lnTo>
                        <a:pt x="1" y="100"/>
                      </a:lnTo>
                      <a:lnTo>
                        <a:pt x="0" y="82"/>
                      </a:lnTo>
                      <a:lnTo>
                        <a:pt x="1" y="69"/>
                      </a:lnTo>
                      <a:lnTo>
                        <a:pt x="3" y="58"/>
                      </a:lnTo>
                      <a:lnTo>
                        <a:pt x="5" y="46"/>
                      </a:lnTo>
                      <a:lnTo>
                        <a:pt x="9" y="35"/>
                      </a:lnTo>
                      <a:lnTo>
                        <a:pt x="15" y="26"/>
                      </a:lnTo>
                      <a:lnTo>
                        <a:pt x="24" y="19"/>
                      </a:lnTo>
                      <a:lnTo>
                        <a:pt x="38" y="12"/>
                      </a:lnTo>
                      <a:lnTo>
                        <a:pt x="53" y="7"/>
                      </a:lnTo>
                      <a:lnTo>
                        <a:pt x="67" y="3"/>
                      </a:lnTo>
                      <a:lnTo>
                        <a:pt x="80" y="1"/>
                      </a:lnTo>
                      <a:lnTo>
                        <a:pt x="94" y="5"/>
                      </a:lnTo>
                      <a:lnTo>
                        <a:pt x="111" y="15"/>
                      </a:lnTo>
                      <a:lnTo>
                        <a:pt x="127" y="26"/>
                      </a:lnTo>
                      <a:lnTo>
                        <a:pt x="143" y="35"/>
                      </a:lnTo>
                      <a:lnTo>
                        <a:pt x="156" y="42"/>
                      </a:lnTo>
                      <a:lnTo>
                        <a:pt x="174" y="47"/>
                      </a:lnTo>
                      <a:lnTo>
                        <a:pt x="195" y="53"/>
                      </a:lnTo>
                      <a:lnTo>
                        <a:pt x="217" y="57"/>
                      </a:lnTo>
                      <a:lnTo>
                        <a:pt x="236" y="58"/>
                      </a:lnTo>
                      <a:lnTo>
                        <a:pt x="255" y="58"/>
                      </a:lnTo>
                      <a:lnTo>
                        <a:pt x="279" y="58"/>
                      </a:lnTo>
                      <a:lnTo>
                        <a:pt x="303" y="55"/>
                      </a:lnTo>
                      <a:lnTo>
                        <a:pt x="327" y="54"/>
                      </a:lnTo>
                      <a:lnTo>
                        <a:pt x="346" y="53"/>
                      </a:lnTo>
                      <a:lnTo>
                        <a:pt x="363" y="51"/>
                      </a:lnTo>
                      <a:lnTo>
                        <a:pt x="381" y="50"/>
                      </a:lnTo>
                      <a:lnTo>
                        <a:pt x="399" y="49"/>
                      </a:lnTo>
                      <a:lnTo>
                        <a:pt x="415" y="49"/>
                      </a:lnTo>
                      <a:lnTo>
                        <a:pt x="431" y="50"/>
                      </a:lnTo>
                      <a:lnTo>
                        <a:pt x="450" y="51"/>
                      </a:lnTo>
                      <a:lnTo>
                        <a:pt x="470" y="54"/>
                      </a:lnTo>
                      <a:lnTo>
                        <a:pt x="487" y="54"/>
                      </a:lnTo>
                      <a:lnTo>
                        <a:pt x="504" y="53"/>
                      </a:lnTo>
                      <a:lnTo>
                        <a:pt x="527" y="49"/>
                      </a:lnTo>
                      <a:lnTo>
                        <a:pt x="548" y="43"/>
                      </a:lnTo>
                      <a:lnTo>
                        <a:pt x="567" y="38"/>
                      </a:lnTo>
                      <a:lnTo>
                        <a:pt x="581" y="32"/>
                      </a:lnTo>
                      <a:lnTo>
                        <a:pt x="598" y="26"/>
                      </a:lnTo>
                      <a:lnTo>
                        <a:pt x="617" y="19"/>
                      </a:lnTo>
                      <a:lnTo>
                        <a:pt x="632" y="14"/>
                      </a:lnTo>
                      <a:lnTo>
                        <a:pt x="647" y="12"/>
                      </a:lnTo>
                      <a:lnTo>
                        <a:pt x="664" y="11"/>
                      </a:lnTo>
                      <a:lnTo>
                        <a:pt x="683" y="11"/>
                      </a:lnTo>
                      <a:lnTo>
                        <a:pt x="698" y="10"/>
                      </a:lnTo>
                      <a:lnTo>
                        <a:pt x="718" y="10"/>
                      </a:lnTo>
                      <a:lnTo>
                        <a:pt x="744" y="10"/>
                      </a:lnTo>
                      <a:lnTo>
                        <a:pt x="768" y="11"/>
                      </a:lnTo>
                      <a:lnTo>
                        <a:pt x="790" y="10"/>
                      </a:lnTo>
                      <a:lnTo>
                        <a:pt x="803" y="8"/>
                      </a:lnTo>
                      <a:lnTo>
                        <a:pt x="821" y="4"/>
                      </a:lnTo>
                      <a:lnTo>
                        <a:pt x="838" y="1"/>
                      </a:lnTo>
                      <a:lnTo>
                        <a:pt x="854" y="0"/>
                      </a:lnTo>
                      <a:lnTo>
                        <a:pt x="868" y="1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Freeform 54">
                  <a:extLst>
                    <a:ext uri="{FF2B5EF4-FFF2-40B4-BE49-F238E27FC236}">
                      <a16:creationId xmlns:a16="http://schemas.microsoft.com/office/drawing/2014/main" id="{3B49F067-7E98-5F73-AD34-759A9C4612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9401" y="923878"/>
                  <a:ext cx="35985" cy="33217"/>
                </a:xfrm>
                <a:custGeom>
                  <a:avLst/>
                  <a:gdLst>
                    <a:gd name="T0" fmla="*/ 75 w 80"/>
                    <a:gd name="T1" fmla="*/ 5 h 71"/>
                    <a:gd name="T2" fmla="*/ 78 w 80"/>
                    <a:gd name="T3" fmla="*/ 6 h 71"/>
                    <a:gd name="T4" fmla="*/ 79 w 80"/>
                    <a:gd name="T5" fmla="*/ 11 h 71"/>
                    <a:gd name="T6" fmla="*/ 80 w 80"/>
                    <a:gd name="T7" fmla="*/ 15 h 71"/>
                    <a:gd name="T8" fmla="*/ 80 w 80"/>
                    <a:gd name="T9" fmla="*/ 19 h 71"/>
                    <a:gd name="T10" fmla="*/ 80 w 80"/>
                    <a:gd name="T11" fmla="*/ 21 h 71"/>
                    <a:gd name="T12" fmla="*/ 79 w 80"/>
                    <a:gd name="T13" fmla="*/ 24 h 71"/>
                    <a:gd name="T14" fmla="*/ 75 w 80"/>
                    <a:gd name="T15" fmla="*/ 27 h 71"/>
                    <a:gd name="T16" fmla="*/ 71 w 80"/>
                    <a:gd name="T17" fmla="*/ 28 h 71"/>
                    <a:gd name="T18" fmla="*/ 67 w 80"/>
                    <a:gd name="T19" fmla="*/ 29 h 71"/>
                    <a:gd name="T20" fmla="*/ 64 w 80"/>
                    <a:gd name="T21" fmla="*/ 32 h 71"/>
                    <a:gd name="T22" fmla="*/ 62 w 80"/>
                    <a:gd name="T23" fmla="*/ 33 h 71"/>
                    <a:gd name="T24" fmla="*/ 60 w 80"/>
                    <a:gd name="T25" fmla="*/ 37 h 71"/>
                    <a:gd name="T26" fmla="*/ 60 w 80"/>
                    <a:gd name="T27" fmla="*/ 40 h 71"/>
                    <a:gd name="T28" fmla="*/ 60 w 80"/>
                    <a:gd name="T29" fmla="*/ 44 h 71"/>
                    <a:gd name="T30" fmla="*/ 60 w 80"/>
                    <a:gd name="T31" fmla="*/ 48 h 71"/>
                    <a:gd name="T32" fmla="*/ 60 w 80"/>
                    <a:gd name="T33" fmla="*/ 52 h 71"/>
                    <a:gd name="T34" fmla="*/ 60 w 80"/>
                    <a:gd name="T35" fmla="*/ 55 h 71"/>
                    <a:gd name="T36" fmla="*/ 52 w 80"/>
                    <a:gd name="T37" fmla="*/ 62 h 71"/>
                    <a:gd name="T38" fmla="*/ 40 w 80"/>
                    <a:gd name="T39" fmla="*/ 67 h 71"/>
                    <a:gd name="T40" fmla="*/ 28 w 80"/>
                    <a:gd name="T41" fmla="*/ 71 h 71"/>
                    <a:gd name="T42" fmla="*/ 17 w 80"/>
                    <a:gd name="T43" fmla="*/ 71 h 71"/>
                    <a:gd name="T44" fmla="*/ 14 w 80"/>
                    <a:gd name="T45" fmla="*/ 70 h 71"/>
                    <a:gd name="T46" fmla="*/ 10 w 80"/>
                    <a:gd name="T47" fmla="*/ 67 h 71"/>
                    <a:gd name="T48" fmla="*/ 8 w 80"/>
                    <a:gd name="T49" fmla="*/ 64 h 71"/>
                    <a:gd name="T50" fmla="*/ 5 w 80"/>
                    <a:gd name="T51" fmla="*/ 60 h 71"/>
                    <a:gd name="T52" fmla="*/ 4 w 80"/>
                    <a:gd name="T53" fmla="*/ 58 h 71"/>
                    <a:gd name="T54" fmla="*/ 4 w 80"/>
                    <a:gd name="T55" fmla="*/ 52 h 71"/>
                    <a:gd name="T56" fmla="*/ 6 w 80"/>
                    <a:gd name="T57" fmla="*/ 46 h 71"/>
                    <a:gd name="T58" fmla="*/ 9 w 80"/>
                    <a:gd name="T59" fmla="*/ 39 h 71"/>
                    <a:gd name="T60" fmla="*/ 10 w 80"/>
                    <a:gd name="T61" fmla="*/ 32 h 71"/>
                    <a:gd name="T62" fmla="*/ 9 w 80"/>
                    <a:gd name="T63" fmla="*/ 32 h 71"/>
                    <a:gd name="T64" fmla="*/ 6 w 80"/>
                    <a:gd name="T65" fmla="*/ 31 h 71"/>
                    <a:gd name="T66" fmla="*/ 4 w 80"/>
                    <a:gd name="T67" fmla="*/ 29 h 71"/>
                    <a:gd name="T68" fmla="*/ 1 w 80"/>
                    <a:gd name="T69" fmla="*/ 28 h 71"/>
                    <a:gd name="T70" fmla="*/ 1 w 80"/>
                    <a:gd name="T71" fmla="*/ 27 h 71"/>
                    <a:gd name="T72" fmla="*/ 0 w 80"/>
                    <a:gd name="T73" fmla="*/ 20 h 71"/>
                    <a:gd name="T74" fmla="*/ 2 w 80"/>
                    <a:gd name="T75" fmla="*/ 11 h 71"/>
                    <a:gd name="T76" fmla="*/ 8 w 80"/>
                    <a:gd name="T77" fmla="*/ 4 h 71"/>
                    <a:gd name="T78" fmla="*/ 14 w 80"/>
                    <a:gd name="T79" fmla="*/ 1 h 71"/>
                    <a:gd name="T80" fmla="*/ 24 w 80"/>
                    <a:gd name="T81" fmla="*/ 0 h 71"/>
                    <a:gd name="T82" fmla="*/ 33 w 80"/>
                    <a:gd name="T83" fmla="*/ 1 h 71"/>
                    <a:gd name="T84" fmla="*/ 43 w 80"/>
                    <a:gd name="T85" fmla="*/ 1 h 71"/>
                    <a:gd name="T86" fmla="*/ 45 w 80"/>
                    <a:gd name="T87" fmla="*/ 2 h 71"/>
                    <a:gd name="T88" fmla="*/ 48 w 80"/>
                    <a:gd name="T89" fmla="*/ 5 h 71"/>
                    <a:gd name="T90" fmla="*/ 52 w 80"/>
                    <a:gd name="T91" fmla="*/ 8 h 71"/>
                    <a:gd name="T92" fmla="*/ 55 w 80"/>
                    <a:gd name="T93" fmla="*/ 9 h 71"/>
                    <a:gd name="T94" fmla="*/ 59 w 80"/>
                    <a:gd name="T95" fmla="*/ 11 h 71"/>
                    <a:gd name="T96" fmla="*/ 62 w 80"/>
                    <a:gd name="T97" fmla="*/ 12 h 71"/>
                    <a:gd name="T98" fmla="*/ 64 w 80"/>
                    <a:gd name="T99" fmla="*/ 12 h 71"/>
                    <a:gd name="T100" fmla="*/ 66 w 80"/>
                    <a:gd name="T101" fmla="*/ 9 h 71"/>
                    <a:gd name="T102" fmla="*/ 68 w 80"/>
                    <a:gd name="T103" fmla="*/ 8 h 71"/>
                    <a:gd name="T104" fmla="*/ 71 w 80"/>
                    <a:gd name="T105" fmla="*/ 6 h 71"/>
                    <a:gd name="T106" fmla="*/ 74 w 80"/>
                    <a:gd name="T107" fmla="*/ 5 h 71"/>
                    <a:gd name="T108" fmla="*/ 75 w 80"/>
                    <a:gd name="T109" fmla="*/ 5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0" h="71">
                      <a:moveTo>
                        <a:pt x="75" y="5"/>
                      </a:moveTo>
                      <a:lnTo>
                        <a:pt x="78" y="6"/>
                      </a:lnTo>
                      <a:lnTo>
                        <a:pt x="79" y="11"/>
                      </a:lnTo>
                      <a:lnTo>
                        <a:pt x="80" y="15"/>
                      </a:lnTo>
                      <a:lnTo>
                        <a:pt x="80" y="19"/>
                      </a:lnTo>
                      <a:lnTo>
                        <a:pt x="80" y="21"/>
                      </a:lnTo>
                      <a:lnTo>
                        <a:pt x="79" y="24"/>
                      </a:lnTo>
                      <a:lnTo>
                        <a:pt x="75" y="27"/>
                      </a:lnTo>
                      <a:lnTo>
                        <a:pt x="71" y="28"/>
                      </a:lnTo>
                      <a:lnTo>
                        <a:pt x="67" y="29"/>
                      </a:lnTo>
                      <a:lnTo>
                        <a:pt x="64" y="32"/>
                      </a:lnTo>
                      <a:lnTo>
                        <a:pt x="62" y="33"/>
                      </a:lnTo>
                      <a:lnTo>
                        <a:pt x="60" y="37"/>
                      </a:lnTo>
                      <a:lnTo>
                        <a:pt x="60" y="40"/>
                      </a:lnTo>
                      <a:lnTo>
                        <a:pt x="60" y="44"/>
                      </a:lnTo>
                      <a:lnTo>
                        <a:pt x="60" y="48"/>
                      </a:lnTo>
                      <a:lnTo>
                        <a:pt x="60" y="52"/>
                      </a:lnTo>
                      <a:lnTo>
                        <a:pt x="60" y="55"/>
                      </a:lnTo>
                      <a:lnTo>
                        <a:pt x="52" y="62"/>
                      </a:lnTo>
                      <a:lnTo>
                        <a:pt x="40" y="67"/>
                      </a:lnTo>
                      <a:lnTo>
                        <a:pt x="28" y="71"/>
                      </a:lnTo>
                      <a:lnTo>
                        <a:pt x="17" y="71"/>
                      </a:lnTo>
                      <a:lnTo>
                        <a:pt x="14" y="70"/>
                      </a:lnTo>
                      <a:lnTo>
                        <a:pt x="10" y="67"/>
                      </a:lnTo>
                      <a:lnTo>
                        <a:pt x="8" y="64"/>
                      </a:lnTo>
                      <a:lnTo>
                        <a:pt x="5" y="60"/>
                      </a:lnTo>
                      <a:lnTo>
                        <a:pt x="4" y="58"/>
                      </a:lnTo>
                      <a:lnTo>
                        <a:pt x="4" y="52"/>
                      </a:lnTo>
                      <a:lnTo>
                        <a:pt x="6" y="46"/>
                      </a:lnTo>
                      <a:lnTo>
                        <a:pt x="9" y="39"/>
                      </a:lnTo>
                      <a:lnTo>
                        <a:pt x="10" y="32"/>
                      </a:lnTo>
                      <a:lnTo>
                        <a:pt x="9" y="32"/>
                      </a:lnTo>
                      <a:lnTo>
                        <a:pt x="6" y="31"/>
                      </a:lnTo>
                      <a:lnTo>
                        <a:pt x="4" y="29"/>
                      </a:lnTo>
                      <a:lnTo>
                        <a:pt x="1" y="28"/>
                      </a:lnTo>
                      <a:lnTo>
                        <a:pt x="1" y="27"/>
                      </a:lnTo>
                      <a:lnTo>
                        <a:pt x="0" y="20"/>
                      </a:lnTo>
                      <a:lnTo>
                        <a:pt x="2" y="11"/>
                      </a:lnTo>
                      <a:lnTo>
                        <a:pt x="8" y="4"/>
                      </a:lnTo>
                      <a:lnTo>
                        <a:pt x="14" y="1"/>
                      </a:lnTo>
                      <a:lnTo>
                        <a:pt x="24" y="0"/>
                      </a:lnTo>
                      <a:lnTo>
                        <a:pt x="33" y="1"/>
                      </a:lnTo>
                      <a:lnTo>
                        <a:pt x="43" y="1"/>
                      </a:lnTo>
                      <a:lnTo>
                        <a:pt x="45" y="2"/>
                      </a:lnTo>
                      <a:lnTo>
                        <a:pt x="48" y="5"/>
                      </a:lnTo>
                      <a:lnTo>
                        <a:pt x="52" y="8"/>
                      </a:lnTo>
                      <a:lnTo>
                        <a:pt x="55" y="9"/>
                      </a:lnTo>
                      <a:lnTo>
                        <a:pt x="59" y="11"/>
                      </a:lnTo>
                      <a:lnTo>
                        <a:pt x="62" y="12"/>
                      </a:lnTo>
                      <a:lnTo>
                        <a:pt x="64" y="12"/>
                      </a:lnTo>
                      <a:lnTo>
                        <a:pt x="66" y="9"/>
                      </a:lnTo>
                      <a:lnTo>
                        <a:pt x="68" y="8"/>
                      </a:lnTo>
                      <a:lnTo>
                        <a:pt x="71" y="6"/>
                      </a:lnTo>
                      <a:lnTo>
                        <a:pt x="74" y="5"/>
                      </a:lnTo>
                      <a:lnTo>
                        <a:pt x="75" y="5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Freeform 56">
                  <a:extLst>
                    <a:ext uri="{FF2B5EF4-FFF2-40B4-BE49-F238E27FC236}">
                      <a16:creationId xmlns:a16="http://schemas.microsoft.com/office/drawing/2014/main" id="{15F33E16-6EEB-D378-37DB-65251A901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4900" y="817307"/>
                  <a:ext cx="240824" cy="121796"/>
                </a:xfrm>
                <a:custGeom>
                  <a:avLst/>
                  <a:gdLst>
                    <a:gd name="T0" fmla="*/ 516 w 524"/>
                    <a:gd name="T1" fmla="*/ 51 h 265"/>
                    <a:gd name="T2" fmla="*/ 491 w 524"/>
                    <a:gd name="T3" fmla="*/ 75 h 265"/>
                    <a:gd name="T4" fmla="*/ 450 w 524"/>
                    <a:gd name="T5" fmla="*/ 93 h 265"/>
                    <a:gd name="T6" fmla="*/ 412 w 524"/>
                    <a:gd name="T7" fmla="*/ 96 h 265"/>
                    <a:gd name="T8" fmla="*/ 373 w 524"/>
                    <a:gd name="T9" fmla="*/ 109 h 265"/>
                    <a:gd name="T10" fmla="*/ 349 w 524"/>
                    <a:gd name="T11" fmla="*/ 129 h 265"/>
                    <a:gd name="T12" fmla="*/ 333 w 524"/>
                    <a:gd name="T13" fmla="*/ 146 h 265"/>
                    <a:gd name="T14" fmla="*/ 313 w 524"/>
                    <a:gd name="T15" fmla="*/ 159 h 265"/>
                    <a:gd name="T16" fmla="*/ 284 w 524"/>
                    <a:gd name="T17" fmla="*/ 174 h 265"/>
                    <a:gd name="T18" fmla="*/ 241 w 524"/>
                    <a:gd name="T19" fmla="*/ 177 h 265"/>
                    <a:gd name="T20" fmla="*/ 193 w 524"/>
                    <a:gd name="T21" fmla="*/ 175 h 265"/>
                    <a:gd name="T22" fmla="*/ 142 w 524"/>
                    <a:gd name="T23" fmla="*/ 178 h 265"/>
                    <a:gd name="T24" fmla="*/ 100 w 524"/>
                    <a:gd name="T25" fmla="*/ 190 h 265"/>
                    <a:gd name="T26" fmla="*/ 70 w 524"/>
                    <a:gd name="T27" fmla="*/ 206 h 265"/>
                    <a:gd name="T28" fmla="*/ 61 w 524"/>
                    <a:gd name="T29" fmla="*/ 228 h 265"/>
                    <a:gd name="T30" fmla="*/ 58 w 524"/>
                    <a:gd name="T31" fmla="*/ 247 h 265"/>
                    <a:gd name="T32" fmla="*/ 50 w 524"/>
                    <a:gd name="T33" fmla="*/ 260 h 265"/>
                    <a:gd name="T34" fmla="*/ 39 w 524"/>
                    <a:gd name="T35" fmla="*/ 264 h 265"/>
                    <a:gd name="T36" fmla="*/ 28 w 524"/>
                    <a:gd name="T37" fmla="*/ 265 h 265"/>
                    <a:gd name="T38" fmla="*/ 19 w 524"/>
                    <a:gd name="T39" fmla="*/ 260 h 265"/>
                    <a:gd name="T40" fmla="*/ 14 w 524"/>
                    <a:gd name="T41" fmla="*/ 252 h 265"/>
                    <a:gd name="T42" fmla="*/ 14 w 524"/>
                    <a:gd name="T43" fmla="*/ 240 h 265"/>
                    <a:gd name="T44" fmla="*/ 19 w 524"/>
                    <a:gd name="T45" fmla="*/ 230 h 265"/>
                    <a:gd name="T46" fmla="*/ 27 w 524"/>
                    <a:gd name="T47" fmla="*/ 224 h 265"/>
                    <a:gd name="T48" fmla="*/ 36 w 524"/>
                    <a:gd name="T49" fmla="*/ 218 h 265"/>
                    <a:gd name="T50" fmla="*/ 41 w 524"/>
                    <a:gd name="T51" fmla="*/ 213 h 265"/>
                    <a:gd name="T52" fmla="*/ 35 w 524"/>
                    <a:gd name="T53" fmla="*/ 209 h 265"/>
                    <a:gd name="T54" fmla="*/ 15 w 524"/>
                    <a:gd name="T55" fmla="*/ 213 h 265"/>
                    <a:gd name="T56" fmla="*/ 0 w 524"/>
                    <a:gd name="T57" fmla="*/ 208 h 265"/>
                    <a:gd name="T58" fmla="*/ 3 w 524"/>
                    <a:gd name="T59" fmla="*/ 183 h 265"/>
                    <a:gd name="T60" fmla="*/ 23 w 524"/>
                    <a:gd name="T61" fmla="*/ 143 h 265"/>
                    <a:gd name="T62" fmla="*/ 50 w 524"/>
                    <a:gd name="T63" fmla="*/ 111 h 265"/>
                    <a:gd name="T64" fmla="*/ 86 w 524"/>
                    <a:gd name="T65" fmla="*/ 81 h 265"/>
                    <a:gd name="T66" fmla="*/ 136 w 524"/>
                    <a:gd name="T67" fmla="*/ 71 h 265"/>
                    <a:gd name="T68" fmla="*/ 179 w 524"/>
                    <a:gd name="T69" fmla="*/ 58 h 265"/>
                    <a:gd name="T70" fmla="*/ 225 w 524"/>
                    <a:gd name="T71" fmla="*/ 44 h 265"/>
                    <a:gd name="T72" fmla="*/ 268 w 524"/>
                    <a:gd name="T73" fmla="*/ 44 h 265"/>
                    <a:gd name="T74" fmla="*/ 319 w 524"/>
                    <a:gd name="T75" fmla="*/ 42 h 265"/>
                    <a:gd name="T76" fmla="*/ 373 w 524"/>
                    <a:gd name="T77" fmla="*/ 34 h 265"/>
                    <a:gd name="T78" fmla="*/ 419 w 524"/>
                    <a:gd name="T79" fmla="*/ 20 h 265"/>
                    <a:gd name="T80" fmla="*/ 454 w 524"/>
                    <a:gd name="T81" fmla="*/ 1 h 265"/>
                    <a:gd name="T82" fmla="*/ 493 w 524"/>
                    <a:gd name="T83" fmla="*/ 3 h 265"/>
                    <a:gd name="T84" fmla="*/ 518 w 524"/>
                    <a:gd name="T85" fmla="*/ 16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524" h="265">
                      <a:moveTo>
                        <a:pt x="524" y="30"/>
                      </a:moveTo>
                      <a:lnTo>
                        <a:pt x="522" y="40"/>
                      </a:lnTo>
                      <a:lnTo>
                        <a:pt x="516" y="51"/>
                      </a:lnTo>
                      <a:lnTo>
                        <a:pt x="508" y="61"/>
                      </a:lnTo>
                      <a:lnTo>
                        <a:pt x="501" y="69"/>
                      </a:lnTo>
                      <a:lnTo>
                        <a:pt x="491" y="75"/>
                      </a:lnTo>
                      <a:lnTo>
                        <a:pt x="477" y="84"/>
                      </a:lnTo>
                      <a:lnTo>
                        <a:pt x="462" y="89"/>
                      </a:lnTo>
                      <a:lnTo>
                        <a:pt x="450" y="93"/>
                      </a:lnTo>
                      <a:lnTo>
                        <a:pt x="438" y="94"/>
                      </a:lnTo>
                      <a:lnTo>
                        <a:pt x="425" y="96"/>
                      </a:lnTo>
                      <a:lnTo>
                        <a:pt x="412" y="96"/>
                      </a:lnTo>
                      <a:lnTo>
                        <a:pt x="399" y="100"/>
                      </a:lnTo>
                      <a:lnTo>
                        <a:pt x="384" y="104"/>
                      </a:lnTo>
                      <a:lnTo>
                        <a:pt x="373" y="109"/>
                      </a:lnTo>
                      <a:lnTo>
                        <a:pt x="365" y="115"/>
                      </a:lnTo>
                      <a:lnTo>
                        <a:pt x="357" y="121"/>
                      </a:lnTo>
                      <a:lnTo>
                        <a:pt x="349" y="129"/>
                      </a:lnTo>
                      <a:lnTo>
                        <a:pt x="341" y="137"/>
                      </a:lnTo>
                      <a:lnTo>
                        <a:pt x="336" y="143"/>
                      </a:lnTo>
                      <a:lnTo>
                        <a:pt x="333" y="146"/>
                      </a:lnTo>
                      <a:lnTo>
                        <a:pt x="330" y="148"/>
                      </a:lnTo>
                      <a:lnTo>
                        <a:pt x="322" y="154"/>
                      </a:lnTo>
                      <a:lnTo>
                        <a:pt x="313" y="159"/>
                      </a:lnTo>
                      <a:lnTo>
                        <a:pt x="303" y="166"/>
                      </a:lnTo>
                      <a:lnTo>
                        <a:pt x="293" y="171"/>
                      </a:lnTo>
                      <a:lnTo>
                        <a:pt x="284" y="174"/>
                      </a:lnTo>
                      <a:lnTo>
                        <a:pt x="271" y="177"/>
                      </a:lnTo>
                      <a:lnTo>
                        <a:pt x="255" y="177"/>
                      </a:lnTo>
                      <a:lnTo>
                        <a:pt x="241" y="177"/>
                      </a:lnTo>
                      <a:lnTo>
                        <a:pt x="226" y="177"/>
                      </a:lnTo>
                      <a:lnTo>
                        <a:pt x="209" y="175"/>
                      </a:lnTo>
                      <a:lnTo>
                        <a:pt x="193" y="175"/>
                      </a:lnTo>
                      <a:lnTo>
                        <a:pt x="178" y="174"/>
                      </a:lnTo>
                      <a:lnTo>
                        <a:pt x="162" y="175"/>
                      </a:lnTo>
                      <a:lnTo>
                        <a:pt x="142" y="178"/>
                      </a:lnTo>
                      <a:lnTo>
                        <a:pt x="125" y="181"/>
                      </a:lnTo>
                      <a:lnTo>
                        <a:pt x="113" y="185"/>
                      </a:lnTo>
                      <a:lnTo>
                        <a:pt x="100" y="190"/>
                      </a:lnTo>
                      <a:lnTo>
                        <a:pt x="89" y="194"/>
                      </a:lnTo>
                      <a:lnTo>
                        <a:pt x="80" y="199"/>
                      </a:lnTo>
                      <a:lnTo>
                        <a:pt x="70" y="206"/>
                      </a:lnTo>
                      <a:lnTo>
                        <a:pt x="63" y="213"/>
                      </a:lnTo>
                      <a:lnTo>
                        <a:pt x="61" y="220"/>
                      </a:lnTo>
                      <a:lnTo>
                        <a:pt x="61" y="228"/>
                      </a:lnTo>
                      <a:lnTo>
                        <a:pt x="61" y="236"/>
                      </a:lnTo>
                      <a:lnTo>
                        <a:pt x="59" y="243"/>
                      </a:lnTo>
                      <a:lnTo>
                        <a:pt x="58" y="247"/>
                      </a:lnTo>
                      <a:lnTo>
                        <a:pt x="55" y="251"/>
                      </a:lnTo>
                      <a:lnTo>
                        <a:pt x="53" y="256"/>
                      </a:lnTo>
                      <a:lnTo>
                        <a:pt x="50" y="260"/>
                      </a:lnTo>
                      <a:lnTo>
                        <a:pt x="47" y="261"/>
                      </a:lnTo>
                      <a:lnTo>
                        <a:pt x="43" y="264"/>
                      </a:lnTo>
                      <a:lnTo>
                        <a:pt x="39" y="264"/>
                      </a:lnTo>
                      <a:lnTo>
                        <a:pt x="35" y="265"/>
                      </a:lnTo>
                      <a:lnTo>
                        <a:pt x="31" y="265"/>
                      </a:lnTo>
                      <a:lnTo>
                        <a:pt x="28" y="265"/>
                      </a:lnTo>
                      <a:lnTo>
                        <a:pt x="26" y="264"/>
                      </a:lnTo>
                      <a:lnTo>
                        <a:pt x="22" y="263"/>
                      </a:lnTo>
                      <a:lnTo>
                        <a:pt x="19" y="260"/>
                      </a:lnTo>
                      <a:lnTo>
                        <a:pt x="16" y="257"/>
                      </a:lnTo>
                      <a:lnTo>
                        <a:pt x="15" y="255"/>
                      </a:lnTo>
                      <a:lnTo>
                        <a:pt x="14" y="252"/>
                      </a:lnTo>
                      <a:lnTo>
                        <a:pt x="14" y="248"/>
                      </a:lnTo>
                      <a:lnTo>
                        <a:pt x="12" y="244"/>
                      </a:lnTo>
                      <a:lnTo>
                        <a:pt x="14" y="240"/>
                      </a:lnTo>
                      <a:lnTo>
                        <a:pt x="14" y="237"/>
                      </a:lnTo>
                      <a:lnTo>
                        <a:pt x="15" y="234"/>
                      </a:lnTo>
                      <a:lnTo>
                        <a:pt x="19" y="230"/>
                      </a:lnTo>
                      <a:lnTo>
                        <a:pt x="22" y="228"/>
                      </a:lnTo>
                      <a:lnTo>
                        <a:pt x="26" y="225"/>
                      </a:lnTo>
                      <a:lnTo>
                        <a:pt x="27" y="224"/>
                      </a:lnTo>
                      <a:lnTo>
                        <a:pt x="31" y="222"/>
                      </a:lnTo>
                      <a:lnTo>
                        <a:pt x="34" y="220"/>
                      </a:lnTo>
                      <a:lnTo>
                        <a:pt x="36" y="218"/>
                      </a:lnTo>
                      <a:lnTo>
                        <a:pt x="39" y="217"/>
                      </a:lnTo>
                      <a:lnTo>
                        <a:pt x="41" y="214"/>
                      </a:lnTo>
                      <a:lnTo>
                        <a:pt x="41" y="213"/>
                      </a:lnTo>
                      <a:lnTo>
                        <a:pt x="39" y="212"/>
                      </a:lnTo>
                      <a:lnTo>
                        <a:pt x="36" y="210"/>
                      </a:lnTo>
                      <a:lnTo>
                        <a:pt x="35" y="209"/>
                      </a:lnTo>
                      <a:lnTo>
                        <a:pt x="30" y="209"/>
                      </a:lnTo>
                      <a:lnTo>
                        <a:pt x="22" y="212"/>
                      </a:lnTo>
                      <a:lnTo>
                        <a:pt x="15" y="213"/>
                      </a:lnTo>
                      <a:lnTo>
                        <a:pt x="8" y="214"/>
                      </a:lnTo>
                      <a:lnTo>
                        <a:pt x="3" y="213"/>
                      </a:lnTo>
                      <a:lnTo>
                        <a:pt x="0" y="208"/>
                      </a:lnTo>
                      <a:lnTo>
                        <a:pt x="0" y="199"/>
                      </a:lnTo>
                      <a:lnTo>
                        <a:pt x="0" y="190"/>
                      </a:lnTo>
                      <a:lnTo>
                        <a:pt x="3" y="183"/>
                      </a:lnTo>
                      <a:lnTo>
                        <a:pt x="7" y="171"/>
                      </a:lnTo>
                      <a:lnTo>
                        <a:pt x="15" y="158"/>
                      </a:lnTo>
                      <a:lnTo>
                        <a:pt x="23" y="143"/>
                      </a:lnTo>
                      <a:lnTo>
                        <a:pt x="31" y="132"/>
                      </a:lnTo>
                      <a:lnTo>
                        <a:pt x="39" y="123"/>
                      </a:lnTo>
                      <a:lnTo>
                        <a:pt x="50" y="111"/>
                      </a:lnTo>
                      <a:lnTo>
                        <a:pt x="62" y="100"/>
                      </a:lnTo>
                      <a:lnTo>
                        <a:pt x="74" y="89"/>
                      </a:lnTo>
                      <a:lnTo>
                        <a:pt x="86" y="81"/>
                      </a:lnTo>
                      <a:lnTo>
                        <a:pt x="100" y="77"/>
                      </a:lnTo>
                      <a:lnTo>
                        <a:pt x="117" y="74"/>
                      </a:lnTo>
                      <a:lnTo>
                        <a:pt x="136" y="71"/>
                      </a:lnTo>
                      <a:lnTo>
                        <a:pt x="151" y="67"/>
                      </a:lnTo>
                      <a:lnTo>
                        <a:pt x="163" y="63"/>
                      </a:lnTo>
                      <a:lnTo>
                        <a:pt x="179" y="58"/>
                      </a:lnTo>
                      <a:lnTo>
                        <a:pt x="195" y="53"/>
                      </a:lnTo>
                      <a:lnTo>
                        <a:pt x="212" y="47"/>
                      </a:lnTo>
                      <a:lnTo>
                        <a:pt x="225" y="44"/>
                      </a:lnTo>
                      <a:lnTo>
                        <a:pt x="237" y="43"/>
                      </a:lnTo>
                      <a:lnTo>
                        <a:pt x="253" y="44"/>
                      </a:lnTo>
                      <a:lnTo>
                        <a:pt x="268" y="44"/>
                      </a:lnTo>
                      <a:lnTo>
                        <a:pt x="282" y="44"/>
                      </a:lnTo>
                      <a:lnTo>
                        <a:pt x="298" y="43"/>
                      </a:lnTo>
                      <a:lnTo>
                        <a:pt x="319" y="42"/>
                      </a:lnTo>
                      <a:lnTo>
                        <a:pt x="340" y="39"/>
                      </a:lnTo>
                      <a:lnTo>
                        <a:pt x="357" y="36"/>
                      </a:lnTo>
                      <a:lnTo>
                        <a:pt x="373" y="34"/>
                      </a:lnTo>
                      <a:lnTo>
                        <a:pt x="394" y="30"/>
                      </a:lnTo>
                      <a:lnTo>
                        <a:pt x="410" y="26"/>
                      </a:lnTo>
                      <a:lnTo>
                        <a:pt x="419" y="20"/>
                      </a:lnTo>
                      <a:lnTo>
                        <a:pt x="431" y="12"/>
                      </a:lnTo>
                      <a:lnTo>
                        <a:pt x="443" y="5"/>
                      </a:lnTo>
                      <a:lnTo>
                        <a:pt x="454" y="1"/>
                      </a:lnTo>
                      <a:lnTo>
                        <a:pt x="466" y="0"/>
                      </a:lnTo>
                      <a:lnTo>
                        <a:pt x="480" y="0"/>
                      </a:lnTo>
                      <a:lnTo>
                        <a:pt x="493" y="3"/>
                      </a:lnTo>
                      <a:lnTo>
                        <a:pt x="505" y="5"/>
                      </a:lnTo>
                      <a:lnTo>
                        <a:pt x="511" y="11"/>
                      </a:lnTo>
                      <a:lnTo>
                        <a:pt x="518" y="16"/>
                      </a:lnTo>
                      <a:lnTo>
                        <a:pt x="522" y="24"/>
                      </a:lnTo>
                      <a:lnTo>
                        <a:pt x="524" y="30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44" name="Freeform 58">
                  <a:extLst>
                    <a:ext uri="{FF2B5EF4-FFF2-40B4-BE49-F238E27FC236}">
                      <a16:creationId xmlns:a16="http://schemas.microsoft.com/office/drawing/2014/main" id="{FD55FCAE-3ECF-5559-8DF3-EDB84BAC65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33037" y="1222832"/>
                  <a:ext cx="279577" cy="184078"/>
                </a:xfrm>
                <a:custGeom>
                  <a:avLst/>
                  <a:gdLst>
                    <a:gd name="T0" fmla="*/ 604 w 607"/>
                    <a:gd name="T1" fmla="*/ 21 h 398"/>
                    <a:gd name="T2" fmla="*/ 591 w 607"/>
                    <a:gd name="T3" fmla="*/ 43 h 398"/>
                    <a:gd name="T4" fmla="*/ 568 w 607"/>
                    <a:gd name="T5" fmla="*/ 59 h 398"/>
                    <a:gd name="T6" fmla="*/ 533 w 607"/>
                    <a:gd name="T7" fmla="*/ 55 h 398"/>
                    <a:gd name="T8" fmla="*/ 498 w 607"/>
                    <a:gd name="T9" fmla="*/ 64 h 398"/>
                    <a:gd name="T10" fmla="*/ 469 w 607"/>
                    <a:gd name="T11" fmla="*/ 94 h 398"/>
                    <a:gd name="T12" fmla="*/ 438 w 607"/>
                    <a:gd name="T13" fmla="*/ 121 h 398"/>
                    <a:gd name="T14" fmla="*/ 421 w 607"/>
                    <a:gd name="T15" fmla="*/ 133 h 398"/>
                    <a:gd name="T16" fmla="*/ 409 w 607"/>
                    <a:gd name="T17" fmla="*/ 137 h 398"/>
                    <a:gd name="T18" fmla="*/ 372 w 607"/>
                    <a:gd name="T19" fmla="*/ 138 h 398"/>
                    <a:gd name="T20" fmla="*/ 339 w 607"/>
                    <a:gd name="T21" fmla="*/ 147 h 398"/>
                    <a:gd name="T22" fmla="*/ 310 w 607"/>
                    <a:gd name="T23" fmla="*/ 159 h 398"/>
                    <a:gd name="T24" fmla="*/ 291 w 607"/>
                    <a:gd name="T25" fmla="*/ 172 h 398"/>
                    <a:gd name="T26" fmla="*/ 293 w 607"/>
                    <a:gd name="T27" fmla="*/ 196 h 398"/>
                    <a:gd name="T28" fmla="*/ 308 w 607"/>
                    <a:gd name="T29" fmla="*/ 218 h 398"/>
                    <a:gd name="T30" fmla="*/ 298 w 607"/>
                    <a:gd name="T31" fmla="*/ 246 h 398"/>
                    <a:gd name="T32" fmla="*/ 271 w 607"/>
                    <a:gd name="T33" fmla="*/ 272 h 398"/>
                    <a:gd name="T34" fmla="*/ 236 w 607"/>
                    <a:gd name="T35" fmla="*/ 307 h 398"/>
                    <a:gd name="T36" fmla="*/ 204 w 607"/>
                    <a:gd name="T37" fmla="*/ 341 h 398"/>
                    <a:gd name="T38" fmla="*/ 173 w 607"/>
                    <a:gd name="T39" fmla="*/ 369 h 398"/>
                    <a:gd name="T40" fmla="*/ 147 w 607"/>
                    <a:gd name="T41" fmla="*/ 389 h 398"/>
                    <a:gd name="T42" fmla="*/ 115 w 607"/>
                    <a:gd name="T43" fmla="*/ 390 h 398"/>
                    <a:gd name="T44" fmla="*/ 87 w 607"/>
                    <a:gd name="T45" fmla="*/ 393 h 398"/>
                    <a:gd name="T46" fmla="*/ 44 w 607"/>
                    <a:gd name="T47" fmla="*/ 398 h 398"/>
                    <a:gd name="T48" fmla="*/ 10 w 607"/>
                    <a:gd name="T49" fmla="*/ 385 h 398"/>
                    <a:gd name="T50" fmla="*/ 0 w 607"/>
                    <a:gd name="T51" fmla="*/ 359 h 398"/>
                    <a:gd name="T52" fmla="*/ 11 w 607"/>
                    <a:gd name="T53" fmla="*/ 342 h 398"/>
                    <a:gd name="T54" fmla="*/ 39 w 607"/>
                    <a:gd name="T55" fmla="*/ 345 h 398"/>
                    <a:gd name="T56" fmla="*/ 57 w 607"/>
                    <a:gd name="T57" fmla="*/ 328 h 398"/>
                    <a:gd name="T58" fmla="*/ 75 w 607"/>
                    <a:gd name="T59" fmla="*/ 307 h 398"/>
                    <a:gd name="T60" fmla="*/ 106 w 607"/>
                    <a:gd name="T61" fmla="*/ 289 h 398"/>
                    <a:gd name="T62" fmla="*/ 145 w 607"/>
                    <a:gd name="T63" fmla="*/ 281 h 398"/>
                    <a:gd name="T64" fmla="*/ 178 w 607"/>
                    <a:gd name="T65" fmla="*/ 261 h 398"/>
                    <a:gd name="T66" fmla="*/ 209 w 607"/>
                    <a:gd name="T67" fmla="*/ 248 h 398"/>
                    <a:gd name="T68" fmla="*/ 234 w 607"/>
                    <a:gd name="T69" fmla="*/ 221 h 398"/>
                    <a:gd name="T70" fmla="*/ 239 w 607"/>
                    <a:gd name="T71" fmla="*/ 194 h 398"/>
                    <a:gd name="T72" fmla="*/ 250 w 607"/>
                    <a:gd name="T73" fmla="*/ 168 h 398"/>
                    <a:gd name="T74" fmla="*/ 289 w 607"/>
                    <a:gd name="T75" fmla="*/ 138 h 398"/>
                    <a:gd name="T76" fmla="*/ 329 w 607"/>
                    <a:gd name="T77" fmla="*/ 103 h 398"/>
                    <a:gd name="T78" fmla="*/ 368 w 607"/>
                    <a:gd name="T79" fmla="*/ 74 h 398"/>
                    <a:gd name="T80" fmla="*/ 413 w 607"/>
                    <a:gd name="T81" fmla="*/ 47 h 398"/>
                    <a:gd name="T82" fmla="*/ 472 w 607"/>
                    <a:gd name="T83" fmla="*/ 23 h 398"/>
                    <a:gd name="T84" fmla="*/ 519 w 607"/>
                    <a:gd name="T85" fmla="*/ 8 h 398"/>
                    <a:gd name="T86" fmla="*/ 557 w 607"/>
                    <a:gd name="T87" fmla="*/ 1 h 398"/>
                    <a:gd name="T88" fmla="*/ 591 w 607"/>
                    <a:gd name="T89" fmla="*/ 0 h 3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07" h="398">
                      <a:moveTo>
                        <a:pt x="605" y="6"/>
                      </a:moveTo>
                      <a:lnTo>
                        <a:pt x="607" y="13"/>
                      </a:lnTo>
                      <a:lnTo>
                        <a:pt x="604" y="21"/>
                      </a:lnTo>
                      <a:lnTo>
                        <a:pt x="599" y="29"/>
                      </a:lnTo>
                      <a:lnTo>
                        <a:pt x="595" y="35"/>
                      </a:lnTo>
                      <a:lnTo>
                        <a:pt x="591" y="43"/>
                      </a:lnTo>
                      <a:lnTo>
                        <a:pt x="584" y="51"/>
                      </a:lnTo>
                      <a:lnTo>
                        <a:pt x="577" y="56"/>
                      </a:lnTo>
                      <a:lnTo>
                        <a:pt x="568" y="59"/>
                      </a:lnTo>
                      <a:lnTo>
                        <a:pt x="556" y="58"/>
                      </a:lnTo>
                      <a:lnTo>
                        <a:pt x="543" y="55"/>
                      </a:lnTo>
                      <a:lnTo>
                        <a:pt x="533" y="55"/>
                      </a:lnTo>
                      <a:lnTo>
                        <a:pt x="523" y="56"/>
                      </a:lnTo>
                      <a:lnTo>
                        <a:pt x="510" y="60"/>
                      </a:lnTo>
                      <a:lnTo>
                        <a:pt x="498" y="64"/>
                      </a:lnTo>
                      <a:lnTo>
                        <a:pt x="488" y="68"/>
                      </a:lnTo>
                      <a:lnTo>
                        <a:pt x="479" y="79"/>
                      </a:lnTo>
                      <a:lnTo>
                        <a:pt x="469" y="94"/>
                      </a:lnTo>
                      <a:lnTo>
                        <a:pt x="460" y="105"/>
                      </a:lnTo>
                      <a:lnTo>
                        <a:pt x="450" y="113"/>
                      </a:lnTo>
                      <a:lnTo>
                        <a:pt x="438" y="121"/>
                      </a:lnTo>
                      <a:lnTo>
                        <a:pt x="428" y="128"/>
                      </a:lnTo>
                      <a:lnTo>
                        <a:pt x="425" y="130"/>
                      </a:lnTo>
                      <a:lnTo>
                        <a:pt x="421" y="133"/>
                      </a:lnTo>
                      <a:lnTo>
                        <a:pt x="417" y="134"/>
                      </a:lnTo>
                      <a:lnTo>
                        <a:pt x="413" y="137"/>
                      </a:lnTo>
                      <a:lnTo>
                        <a:pt x="409" y="137"/>
                      </a:lnTo>
                      <a:lnTo>
                        <a:pt x="398" y="138"/>
                      </a:lnTo>
                      <a:lnTo>
                        <a:pt x="386" y="138"/>
                      </a:lnTo>
                      <a:lnTo>
                        <a:pt x="372" y="138"/>
                      </a:lnTo>
                      <a:lnTo>
                        <a:pt x="360" y="138"/>
                      </a:lnTo>
                      <a:lnTo>
                        <a:pt x="351" y="143"/>
                      </a:lnTo>
                      <a:lnTo>
                        <a:pt x="339" y="147"/>
                      </a:lnTo>
                      <a:lnTo>
                        <a:pt x="328" y="151"/>
                      </a:lnTo>
                      <a:lnTo>
                        <a:pt x="317" y="155"/>
                      </a:lnTo>
                      <a:lnTo>
                        <a:pt x="310" y="159"/>
                      </a:lnTo>
                      <a:lnTo>
                        <a:pt x="302" y="161"/>
                      </a:lnTo>
                      <a:lnTo>
                        <a:pt x="296" y="165"/>
                      </a:lnTo>
                      <a:lnTo>
                        <a:pt x="291" y="172"/>
                      </a:lnTo>
                      <a:lnTo>
                        <a:pt x="290" y="182"/>
                      </a:lnTo>
                      <a:lnTo>
                        <a:pt x="289" y="188"/>
                      </a:lnTo>
                      <a:lnTo>
                        <a:pt x="293" y="196"/>
                      </a:lnTo>
                      <a:lnTo>
                        <a:pt x="300" y="203"/>
                      </a:lnTo>
                      <a:lnTo>
                        <a:pt x="305" y="211"/>
                      </a:lnTo>
                      <a:lnTo>
                        <a:pt x="308" y="218"/>
                      </a:lnTo>
                      <a:lnTo>
                        <a:pt x="308" y="227"/>
                      </a:lnTo>
                      <a:lnTo>
                        <a:pt x="304" y="238"/>
                      </a:lnTo>
                      <a:lnTo>
                        <a:pt x="298" y="246"/>
                      </a:lnTo>
                      <a:lnTo>
                        <a:pt x="291" y="256"/>
                      </a:lnTo>
                      <a:lnTo>
                        <a:pt x="281" y="264"/>
                      </a:lnTo>
                      <a:lnTo>
                        <a:pt x="271" y="272"/>
                      </a:lnTo>
                      <a:lnTo>
                        <a:pt x="260" y="281"/>
                      </a:lnTo>
                      <a:lnTo>
                        <a:pt x="248" y="295"/>
                      </a:lnTo>
                      <a:lnTo>
                        <a:pt x="236" y="307"/>
                      </a:lnTo>
                      <a:lnTo>
                        <a:pt x="225" y="316"/>
                      </a:lnTo>
                      <a:lnTo>
                        <a:pt x="216" y="327"/>
                      </a:lnTo>
                      <a:lnTo>
                        <a:pt x="204" y="341"/>
                      </a:lnTo>
                      <a:lnTo>
                        <a:pt x="190" y="353"/>
                      </a:lnTo>
                      <a:lnTo>
                        <a:pt x="180" y="362"/>
                      </a:lnTo>
                      <a:lnTo>
                        <a:pt x="173" y="369"/>
                      </a:lnTo>
                      <a:lnTo>
                        <a:pt x="165" y="377"/>
                      </a:lnTo>
                      <a:lnTo>
                        <a:pt x="155" y="384"/>
                      </a:lnTo>
                      <a:lnTo>
                        <a:pt x="147" y="389"/>
                      </a:lnTo>
                      <a:lnTo>
                        <a:pt x="138" y="390"/>
                      </a:lnTo>
                      <a:lnTo>
                        <a:pt x="126" y="390"/>
                      </a:lnTo>
                      <a:lnTo>
                        <a:pt x="115" y="390"/>
                      </a:lnTo>
                      <a:lnTo>
                        <a:pt x="107" y="392"/>
                      </a:lnTo>
                      <a:lnTo>
                        <a:pt x="96" y="393"/>
                      </a:lnTo>
                      <a:lnTo>
                        <a:pt x="87" y="393"/>
                      </a:lnTo>
                      <a:lnTo>
                        <a:pt x="75" y="396"/>
                      </a:lnTo>
                      <a:lnTo>
                        <a:pt x="58" y="397"/>
                      </a:lnTo>
                      <a:lnTo>
                        <a:pt x="44" y="398"/>
                      </a:lnTo>
                      <a:lnTo>
                        <a:pt x="31" y="397"/>
                      </a:lnTo>
                      <a:lnTo>
                        <a:pt x="21" y="393"/>
                      </a:lnTo>
                      <a:lnTo>
                        <a:pt x="10" y="385"/>
                      </a:lnTo>
                      <a:lnTo>
                        <a:pt x="3" y="376"/>
                      </a:lnTo>
                      <a:lnTo>
                        <a:pt x="2" y="369"/>
                      </a:lnTo>
                      <a:lnTo>
                        <a:pt x="0" y="359"/>
                      </a:lnTo>
                      <a:lnTo>
                        <a:pt x="2" y="351"/>
                      </a:lnTo>
                      <a:lnTo>
                        <a:pt x="4" y="345"/>
                      </a:lnTo>
                      <a:lnTo>
                        <a:pt x="11" y="342"/>
                      </a:lnTo>
                      <a:lnTo>
                        <a:pt x="21" y="342"/>
                      </a:lnTo>
                      <a:lnTo>
                        <a:pt x="30" y="343"/>
                      </a:lnTo>
                      <a:lnTo>
                        <a:pt x="39" y="345"/>
                      </a:lnTo>
                      <a:lnTo>
                        <a:pt x="46" y="343"/>
                      </a:lnTo>
                      <a:lnTo>
                        <a:pt x="53" y="338"/>
                      </a:lnTo>
                      <a:lnTo>
                        <a:pt x="57" y="328"/>
                      </a:lnTo>
                      <a:lnTo>
                        <a:pt x="62" y="320"/>
                      </a:lnTo>
                      <a:lnTo>
                        <a:pt x="66" y="314"/>
                      </a:lnTo>
                      <a:lnTo>
                        <a:pt x="75" y="307"/>
                      </a:lnTo>
                      <a:lnTo>
                        <a:pt x="85" y="300"/>
                      </a:lnTo>
                      <a:lnTo>
                        <a:pt x="96" y="295"/>
                      </a:lnTo>
                      <a:lnTo>
                        <a:pt x="106" y="289"/>
                      </a:lnTo>
                      <a:lnTo>
                        <a:pt x="118" y="287"/>
                      </a:lnTo>
                      <a:lnTo>
                        <a:pt x="131" y="284"/>
                      </a:lnTo>
                      <a:lnTo>
                        <a:pt x="145" y="281"/>
                      </a:lnTo>
                      <a:lnTo>
                        <a:pt x="155" y="277"/>
                      </a:lnTo>
                      <a:lnTo>
                        <a:pt x="166" y="270"/>
                      </a:lnTo>
                      <a:lnTo>
                        <a:pt x="178" y="261"/>
                      </a:lnTo>
                      <a:lnTo>
                        <a:pt x="189" y="254"/>
                      </a:lnTo>
                      <a:lnTo>
                        <a:pt x="198" y="250"/>
                      </a:lnTo>
                      <a:lnTo>
                        <a:pt x="209" y="248"/>
                      </a:lnTo>
                      <a:lnTo>
                        <a:pt x="217" y="242"/>
                      </a:lnTo>
                      <a:lnTo>
                        <a:pt x="225" y="233"/>
                      </a:lnTo>
                      <a:lnTo>
                        <a:pt x="234" y="221"/>
                      </a:lnTo>
                      <a:lnTo>
                        <a:pt x="238" y="209"/>
                      </a:lnTo>
                      <a:lnTo>
                        <a:pt x="239" y="202"/>
                      </a:lnTo>
                      <a:lnTo>
                        <a:pt x="239" y="194"/>
                      </a:lnTo>
                      <a:lnTo>
                        <a:pt x="239" y="186"/>
                      </a:lnTo>
                      <a:lnTo>
                        <a:pt x="240" y="179"/>
                      </a:lnTo>
                      <a:lnTo>
                        <a:pt x="250" y="168"/>
                      </a:lnTo>
                      <a:lnTo>
                        <a:pt x="263" y="157"/>
                      </a:lnTo>
                      <a:lnTo>
                        <a:pt x="277" y="147"/>
                      </a:lnTo>
                      <a:lnTo>
                        <a:pt x="289" y="138"/>
                      </a:lnTo>
                      <a:lnTo>
                        <a:pt x="301" y="128"/>
                      </a:lnTo>
                      <a:lnTo>
                        <a:pt x="314" y="116"/>
                      </a:lnTo>
                      <a:lnTo>
                        <a:pt x="329" y="103"/>
                      </a:lnTo>
                      <a:lnTo>
                        <a:pt x="340" y="93"/>
                      </a:lnTo>
                      <a:lnTo>
                        <a:pt x="353" y="85"/>
                      </a:lnTo>
                      <a:lnTo>
                        <a:pt x="368" y="74"/>
                      </a:lnTo>
                      <a:lnTo>
                        <a:pt x="384" y="64"/>
                      </a:lnTo>
                      <a:lnTo>
                        <a:pt x="401" y="54"/>
                      </a:lnTo>
                      <a:lnTo>
                        <a:pt x="413" y="47"/>
                      </a:lnTo>
                      <a:lnTo>
                        <a:pt x="430" y="39"/>
                      </a:lnTo>
                      <a:lnTo>
                        <a:pt x="452" y="31"/>
                      </a:lnTo>
                      <a:lnTo>
                        <a:pt x="472" y="23"/>
                      </a:lnTo>
                      <a:lnTo>
                        <a:pt x="490" y="16"/>
                      </a:lnTo>
                      <a:lnTo>
                        <a:pt x="503" y="13"/>
                      </a:lnTo>
                      <a:lnTo>
                        <a:pt x="519" y="8"/>
                      </a:lnTo>
                      <a:lnTo>
                        <a:pt x="535" y="5"/>
                      </a:lnTo>
                      <a:lnTo>
                        <a:pt x="549" y="2"/>
                      </a:lnTo>
                      <a:lnTo>
                        <a:pt x="557" y="1"/>
                      </a:lnTo>
                      <a:lnTo>
                        <a:pt x="568" y="1"/>
                      </a:lnTo>
                      <a:lnTo>
                        <a:pt x="580" y="0"/>
                      </a:lnTo>
                      <a:lnTo>
                        <a:pt x="591" y="0"/>
                      </a:lnTo>
                      <a:lnTo>
                        <a:pt x="600" y="2"/>
                      </a:lnTo>
                      <a:lnTo>
                        <a:pt x="605" y="6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Freeform 60">
                  <a:extLst>
                    <a:ext uri="{FF2B5EF4-FFF2-40B4-BE49-F238E27FC236}">
                      <a16:creationId xmlns:a16="http://schemas.microsoft.com/office/drawing/2014/main" id="{56E690EA-2225-AED6-0192-E177B052E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2128" y="943255"/>
                  <a:ext cx="480264" cy="207607"/>
                </a:xfrm>
                <a:custGeom>
                  <a:avLst/>
                  <a:gdLst>
                    <a:gd name="T0" fmla="*/ 1042 w 1043"/>
                    <a:gd name="T1" fmla="*/ 18 h 451"/>
                    <a:gd name="T2" fmla="*/ 1029 w 1043"/>
                    <a:gd name="T3" fmla="*/ 39 h 451"/>
                    <a:gd name="T4" fmla="*/ 992 w 1043"/>
                    <a:gd name="T5" fmla="*/ 68 h 451"/>
                    <a:gd name="T6" fmla="*/ 954 w 1043"/>
                    <a:gd name="T7" fmla="*/ 86 h 451"/>
                    <a:gd name="T8" fmla="*/ 916 w 1043"/>
                    <a:gd name="T9" fmla="*/ 91 h 451"/>
                    <a:gd name="T10" fmla="*/ 889 w 1043"/>
                    <a:gd name="T11" fmla="*/ 84 h 451"/>
                    <a:gd name="T12" fmla="*/ 869 w 1043"/>
                    <a:gd name="T13" fmla="*/ 91 h 451"/>
                    <a:gd name="T14" fmla="*/ 858 w 1043"/>
                    <a:gd name="T15" fmla="*/ 119 h 451"/>
                    <a:gd name="T16" fmla="*/ 819 w 1043"/>
                    <a:gd name="T17" fmla="*/ 150 h 451"/>
                    <a:gd name="T18" fmla="*/ 779 w 1043"/>
                    <a:gd name="T19" fmla="*/ 176 h 451"/>
                    <a:gd name="T20" fmla="*/ 730 w 1043"/>
                    <a:gd name="T21" fmla="*/ 196 h 451"/>
                    <a:gd name="T22" fmla="*/ 682 w 1043"/>
                    <a:gd name="T23" fmla="*/ 199 h 451"/>
                    <a:gd name="T24" fmla="*/ 635 w 1043"/>
                    <a:gd name="T25" fmla="*/ 198 h 451"/>
                    <a:gd name="T26" fmla="*/ 590 w 1043"/>
                    <a:gd name="T27" fmla="*/ 203 h 451"/>
                    <a:gd name="T28" fmla="*/ 548 w 1043"/>
                    <a:gd name="T29" fmla="*/ 224 h 451"/>
                    <a:gd name="T30" fmla="*/ 511 w 1043"/>
                    <a:gd name="T31" fmla="*/ 251 h 451"/>
                    <a:gd name="T32" fmla="*/ 469 w 1043"/>
                    <a:gd name="T33" fmla="*/ 284 h 451"/>
                    <a:gd name="T34" fmla="*/ 422 w 1043"/>
                    <a:gd name="T35" fmla="*/ 307 h 451"/>
                    <a:gd name="T36" fmla="*/ 373 w 1043"/>
                    <a:gd name="T37" fmla="*/ 319 h 451"/>
                    <a:gd name="T38" fmla="*/ 311 w 1043"/>
                    <a:gd name="T39" fmla="*/ 317 h 451"/>
                    <a:gd name="T40" fmla="*/ 267 w 1043"/>
                    <a:gd name="T41" fmla="*/ 313 h 451"/>
                    <a:gd name="T42" fmla="*/ 229 w 1043"/>
                    <a:gd name="T43" fmla="*/ 320 h 451"/>
                    <a:gd name="T44" fmla="*/ 193 w 1043"/>
                    <a:gd name="T45" fmla="*/ 347 h 451"/>
                    <a:gd name="T46" fmla="*/ 182 w 1043"/>
                    <a:gd name="T47" fmla="*/ 383 h 451"/>
                    <a:gd name="T48" fmla="*/ 166 w 1043"/>
                    <a:gd name="T49" fmla="*/ 416 h 451"/>
                    <a:gd name="T50" fmla="*/ 127 w 1043"/>
                    <a:gd name="T51" fmla="*/ 440 h 451"/>
                    <a:gd name="T52" fmla="*/ 89 w 1043"/>
                    <a:gd name="T53" fmla="*/ 451 h 451"/>
                    <a:gd name="T54" fmla="*/ 58 w 1043"/>
                    <a:gd name="T55" fmla="*/ 445 h 451"/>
                    <a:gd name="T56" fmla="*/ 29 w 1043"/>
                    <a:gd name="T57" fmla="*/ 428 h 451"/>
                    <a:gd name="T58" fmla="*/ 3 w 1043"/>
                    <a:gd name="T59" fmla="*/ 392 h 451"/>
                    <a:gd name="T60" fmla="*/ 0 w 1043"/>
                    <a:gd name="T61" fmla="*/ 354 h 451"/>
                    <a:gd name="T62" fmla="*/ 25 w 1043"/>
                    <a:gd name="T63" fmla="*/ 328 h 451"/>
                    <a:gd name="T64" fmla="*/ 66 w 1043"/>
                    <a:gd name="T65" fmla="*/ 313 h 451"/>
                    <a:gd name="T66" fmla="*/ 102 w 1043"/>
                    <a:gd name="T67" fmla="*/ 289 h 451"/>
                    <a:gd name="T68" fmla="*/ 112 w 1043"/>
                    <a:gd name="T69" fmla="*/ 261 h 451"/>
                    <a:gd name="T70" fmla="*/ 114 w 1043"/>
                    <a:gd name="T71" fmla="*/ 231 h 451"/>
                    <a:gd name="T72" fmla="*/ 143 w 1043"/>
                    <a:gd name="T73" fmla="*/ 218 h 451"/>
                    <a:gd name="T74" fmla="*/ 202 w 1043"/>
                    <a:gd name="T75" fmla="*/ 200 h 451"/>
                    <a:gd name="T76" fmla="*/ 259 w 1043"/>
                    <a:gd name="T77" fmla="*/ 196 h 451"/>
                    <a:gd name="T78" fmla="*/ 323 w 1043"/>
                    <a:gd name="T79" fmla="*/ 196 h 451"/>
                    <a:gd name="T80" fmla="*/ 374 w 1043"/>
                    <a:gd name="T81" fmla="*/ 195 h 451"/>
                    <a:gd name="T82" fmla="*/ 420 w 1043"/>
                    <a:gd name="T83" fmla="*/ 183 h 451"/>
                    <a:gd name="T84" fmla="*/ 466 w 1043"/>
                    <a:gd name="T85" fmla="*/ 164 h 451"/>
                    <a:gd name="T86" fmla="*/ 521 w 1043"/>
                    <a:gd name="T87" fmla="*/ 140 h 451"/>
                    <a:gd name="T88" fmla="*/ 583 w 1043"/>
                    <a:gd name="T89" fmla="*/ 123 h 451"/>
                    <a:gd name="T90" fmla="*/ 648 w 1043"/>
                    <a:gd name="T91" fmla="*/ 109 h 451"/>
                    <a:gd name="T92" fmla="*/ 734 w 1043"/>
                    <a:gd name="T93" fmla="*/ 92 h 451"/>
                    <a:gd name="T94" fmla="*/ 791 w 1043"/>
                    <a:gd name="T95" fmla="*/ 71 h 451"/>
                    <a:gd name="T96" fmla="*/ 843 w 1043"/>
                    <a:gd name="T97" fmla="*/ 44 h 451"/>
                    <a:gd name="T98" fmla="*/ 888 w 1043"/>
                    <a:gd name="T99" fmla="*/ 22 h 451"/>
                    <a:gd name="T100" fmla="*/ 934 w 1043"/>
                    <a:gd name="T101" fmla="*/ 9 h 451"/>
                    <a:gd name="T102" fmla="*/ 988 w 1043"/>
                    <a:gd name="T103" fmla="*/ 2 h 451"/>
                    <a:gd name="T104" fmla="*/ 1017 w 1043"/>
                    <a:gd name="T105" fmla="*/ 0 h 451"/>
                    <a:gd name="T106" fmla="*/ 1043 w 1043"/>
                    <a:gd name="T107" fmla="*/ 5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043" h="451">
                      <a:moveTo>
                        <a:pt x="1043" y="5"/>
                      </a:moveTo>
                      <a:lnTo>
                        <a:pt x="1043" y="10"/>
                      </a:lnTo>
                      <a:lnTo>
                        <a:pt x="1042" y="18"/>
                      </a:lnTo>
                      <a:lnTo>
                        <a:pt x="1038" y="26"/>
                      </a:lnTo>
                      <a:lnTo>
                        <a:pt x="1033" y="33"/>
                      </a:lnTo>
                      <a:lnTo>
                        <a:pt x="1029" y="39"/>
                      </a:lnTo>
                      <a:lnTo>
                        <a:pt x="1019" y="48"/>
                      </a:lnTo>
                      <a:lnTo>
                        <a:pt x="1007" y="59"/>
                      </a:lnTo>
                      <a:lnTo>
                        <a:pt x="992" y="68"/>
                      </a:lnTo>
                      <a:lnTo>
                        <a:pt x="977" y="76"/>
                      </a:lnTo>
                      <a:lnTo>
                        <a:pt x="965" y="82"/>
                      </a:lnTo>
                      <a:lnTo>
                        <a:pt x="954" y="86"/>
                      </a:lnTo>
                      <a:lnTo>
                        <a:pt x="940" y="88"/>
                      </a:lnTo>
                      <a:lnTo>
                        <a:pt x="927" y="90"/>
                      </a:lnTo>
                      <a:lnTo>
                        <a:pt x="916" y="91"/>
                      </a:lnTo>
                      <a:lnTo>
                        <a:pt x="908" y="90"/>
                      </a:lnTo>
                      <a:lnTo>
                        <a:pt x="899" y="87"/>
                      </a:lnTo>
                      <a:lnTo>
                        <a:pt x="889" y="84"/>
                      </a:lnTo>
                      <a:lnTo>
                        <a:pt x="881" y="83"/>
                      </a:lnTo>
                      <a:lnTo>
                        <a:pt x="874" y="84"/>
                      </a:lnTo>
                      <a:lnTo>
                        <a:pt x="869" y="91"/>
                      </a:lnTo>
                      <a:lnTo>
                        <a:pt x="865" y="101"/>
                      </a:lnTo>
                      <a:lnTo>
                        <a:pt x="861" y="111"/>
                      </a:lnTo>
                      <a:lnTo>
                        <a:pt x="858" y="119"/>
                      </a:lnTo>
                      <a:lnTo>
                        <a:pt x="847" y="129"/>
                      </a:lnTo>
                      <a:lnTo>
                        <a:pt x="834" y="141"/>
                      </a:lnTo>
                      <a:lnTo>
                        <a:pt x="819" y="150"/>
                      </a:lnTo>
                      <a:lnTo>
                        <a:pt x="806" y="160"/>
                      </a:lnTo>
                      <a:lnTo>
                        <a:pt x="794" y="168"/>
                      </a:lnTo>
                      <a:lnTo>
                        <a:pt x="779" y="176"/>
                      </a:lnTo>
                      <a:lnTo>
                        <a:pt x="763" y="184"/>
                      </a:lnTo>
                      <a:lnTo>
                        <a:pt x="745" y="191"/>
                      </a:lnTo>
                      <a:lnTo>
                        <a:pt x="730" y="196"/>
                      </a:lnTo>
                      <a:lnTo>
                        <a:pt x="715" y="198"/>
                      </a:lnTo>
                      <a:lnTo>
                        <a:pt x="699" y="199"/>
                      </a:lnTo>
                      <a:lnTo>
                        <a:pt x="682" y="199"/>
                      </a:lnTo>
                      <a:lnTo>
                        <a:pt x="668" y="199"/>
                      </a:lnTo>
                      <a:lnTo>
                        <a:pt x="653" y="199"/>
                      </a:lnTo>
                      <a:lnTo>
                        <a:pt x="635" y="198"/>
                      </a:lnTo>
                      <a:lnTo>
                        <a:pt x="617" y="198"/>
                      </a:lnTo>
                      <a:lnTo>
                        <a:pt x="604" y="199"/>
                      </a:lnTo>
                      <a:lnTo>
                        <a:pt x="590" y="203"/>
                      </a:lnTo>
                      <a:lnTo>
                        <a:pt x="577" y="210"/>
                      </a:lnTo>
                      <a:lnTo>
                        <a:pt x="562" y="216"/>
                      </a:lnTo>
                      <a:lnTo>
                        <a:pt x="548" y="224"/>
                      </a:lnTo>
                      <a:lnTo>
                        <a:pt x="538" y="231"/>
                      </a:lnTo>
                      <a:lnTo>
                        <a:pt x="524" y="241"/>
                      </a:lnTo>
                      <a:lnTo>
                        <a:pt x="511" y="251"/>
                      </a:lnTo>
                      <a:lnTo>
                        <a:pt x="496" y="264"/>
                      </a:lnTo>
                      <a:lnTo>
                        <a:pt x="481" y="276"/>
                      </a:lnTo>
                      <a:lnTo>
                        <a:pt x="469" y="284"/>
                      </a:lnTo>
                      <a:lnTo>
                        <a:pt x="455" y="290"/>
                      </a:lnTo>
                      <a:lnTo>
                        <a:pt x="439" y="299"/>
                      </a:lnTo>
                      <a:lnTo>
                        <a:pt x="422" y="307"/>
                      </a:lnTo>
                      <a:lnTo>
                        <a:pt x="404" y="313"/>
                      </a:lnTo>
                      <a:lnTo>
                        <a:pt x="391" y="317"/>
                      </a:lnTo>
                      <a:lnTo>
                        <a:pt x="373" y="319"/>
                      </a:lnTo>
                      <a:lnTo>
                        <a:pt x="353" y="319"/>
                      </a:lnTo>
                      <a:lnTo>
                        <a:pt x="331" y="317"/>
                      </a:lnTo>
                      <a:lnTo>
                        <a:pt x="311" y="317"/>
                      </a:lnTo>
                      <a:lnTo>
                        <a:pt x="295" y="316"/>
                      </a:lnTo>
                      <a:lnTo>
                        <a:pt x="281" y="315"/>
                      </a:lnTo>
                      <a:lnTo>
                        <a:pt x="267" y="313"/>
                      </a:lnTo>
                      <a:lnTo>
                        <a:pt x="252" y="313"/>
                      </a:lnTo>
                      <a:lnTo>
                        <a:pt x="241" y="315"/>
                      </a:lnTo>
                      <a:lnTo>
                        <a:pt x="229" y="320"/>
                      </a:lnTo>
                      <a:lnTo>
                        <a:pt x="215" y="328"/>
                      </a:lnTo>
                      <a:lnTo>
                        <a:pt x="202" y="338"/>
                      </a:lnTo>
                      <a:lnTo>
                        <a:pt x="193" y="347"/>
                      </a:lnTo>
                      <a:lnTo>
                        <a:pt x="189" y="356"/>
                      </a:lnTo>
                      <a:lnTo>
                        <a:pt x="186" y="370"/>
                      </a:lnTo>
                      <a:lnTo>
                        <a:pt x="182" y="383"/>
                      </a:lnTo>
                      <a:lnTo>
                        <a:pt x="179" y="397"/>
                      </a:lnTo>
                      <a:lnTo>
                        <a:pt x="174" y="406"/>
                      </a:lnTo>
                      <a:lnTo>
                        <a:pt x="166" y="416"/>
                      </a:lnTo>
                      <a:lnTo>
                        <a:pt x="152" y="425"/>
                      </a:lnTo>
                      <a:lnTo>
                        <a:pt x="139" y="433"/>
                      </a:lnTo>
                      <a:lnTo>
                        <a:pt x="127" y="440"/>
                      </a:lnTo>
                      <a:lnTo>
                        <a:pt x="116" y="444"/>
                      </a:lnTo>
                      <a:lnTo>
                        <a:pt x="102" y="448"/>
                      </a:lnTo>
                      <a:lnTo>
                        <a:pt x="89" y="451"/>
                      </a:lnTo>
                      <a:lnTo>
                        <a:pt x="77" y="451"/>
                      </a:lnTo>
                      <a:lnTo>
                        <a:pt x="69" y="449"/>
                      </a:lnTo>
                      <a:lnTo>
                        <a:pt x="58" y="445"/>
                      </a:lnTo>
                      <a:lnTo>
                        <a:pt x="47" y="441"/>
                      </a:lnTo>
                      <a:lnTo>
                        <a:pt x="39" y="436"/>
                      </a:lnTo>
                      <a:lnTo>
                        <a:pt x="29" y="428"/>
                      </a:lnTo>
                      <a:lnTo>
                        <a:pt x="19" y="416"/>
                      </a:lnTo>
                      <a:lnTo>
                        <a:pt x="9" y="404"/>
                      </a:lnTo>
                      <a:lnTo>
                        <a:pt x="3" y="392"/>
                      </a:lnTo>
                      <a:lnTo>
                        <a:pt x="1" y="381"/>
                      </a:lnTo>
                      <a:lnTo>
                        <a:pt x="0" y="367"/>
                      </a:lnTo>
                      <a:lnTo>
                        <a:pt x="0" y="354"/>
                      </a:lnTo>
                      <a:lnTo>
                        <a:pt x="3" y="343"/>
                      </a:lnTo>
                      <a:lnTo>
                        <a:pt x="12" y="335"/>
                      </a:lnTo>
                      <a:lnTo>
                        <a:pt x="25" y="328"/>
                      </a:lnTo>
                      <a:lnTo>
                        <a:pt x="40" y="324"/>
                      </a:lnTo>
                      <a:lnTo>
                        <a:pt x="55" y="319"/>
                      </a:lnTo>
                      <a:lnTo>
                        <a:pt x="66" y="313"/>
                      </a:lnTo>
                      <a:lnTo>
                        <a:pt x="77" y="307"/>
                      </a:lnTo>
                      <a:lnTo>
                        <a:pt x="90" y="299"/>
                      </a:lnTo>
                      <a:lnTo>
                        <a:pt x="102" y="289"/>
                      </a:lnTo>
                      <a:lnTo>
                        <a:pt x="109" y="280"/>
                      </a:lnTo>
                      <a:lnTo>
                        <a:pt x="112" y="272"/>
                      </a:lnTo>
                      <a:lnTo>
                        <a:pt x="112" y="261"/>
                      </a:lnTo>
                      <a:lnTo>
                        <a:pt x="112" y="250"/>
                      </a:lnTo>
                      <a:lnTo>
                        <a:pt x="112" y="239"/>
                      </a:lnTo>
                      <a:lnTo>
                        <a:pt x="114" y="231"/>
                      </a:lnTo>
                      <a:lnTo>
                        <a:pt x="122" y="226"/>
                      </a:lnTo>
                      <a:lnTo>
                        <a:pt x="133" y="220"/>
                      </a:lnTo>
                      <a:lnTo>
                        <a:pt x="143" y="218"/>
                      </a:lnTo>
                      <a:lnTo>
                        <a:pt x="160" y="212"/>
                      </a:lnTo>
                      <a:lnTo>
                        <a:pt x="180" y="206"/>
                      </a:lnTo>
                      <a:lnTo>
                        <a:pt x="202" y="200"/>
                      </a:lnTo>
                      <a:lnTo>
                        <a:pt x="218" y="198"/>
                      </a:lnTo>
                      <a:lnTo>
                        <a:pt x="237" y="196"/>
                      </a:lnTo>
                      <a:lnTo>
                        <a:pt x="259" y="196"/>
                      </a:lnTo>
                      <a:lnTo>
                        <a:pt x="283" y="196"/>
                      </a:lnTo>
                      <a:lnTo>
                        <a:pt x="304" y="196"/>
                      </a:lnTo>
                      <a:lnTo>
                        <a:pt x="323" y="196"/>
                      </a:lnTo>
                      <a:lnTo>
                        <a:pt x="338" y="196"/>
                      </a:lnTo>
                      <a:lnTo>
                        <a:pt x="357" y="196"/>
                      </a:lnTo>
                      <a:lnTo>
                        <a:pt x="374" y="195"/>
                      </a:lnTo>
                      <a:lnTo>
                        <a:pt x="391" y="193"/>
                      </a:lnTo>
                      <a:lnTo>
                        <a:pt x="404" y="189"/>
                      </a:lnTo>
                      <a:lnTo>
                        <a:pt x="420" y="183"/>
                      </a:lnTo>
                      <a:lnTo>
                        <a:pt x="436" y="176"/>
                      </a:lnTo>
                      <a:lnTo>
                        <a:pt x="451" y="171"/>
                      </a:lnTo>
                      <a:lnTo>
                        <a:pt x="466" y="164"/>
                      </a:lnTo>
                      <a:lnTo>
                        <a:pt x="485" y="154"/>
                      </a:lnTo>
                      <a:lnTo>
                        <a:pt x="505" y="146"/>
                      </a:lnTo>
                      <a:lnTo>
                        <a:pt x="521" y="140"/>
                      </a:lnTo>
                      <a:lnTo>
                        <a:pt x="539" y="134"/>
                      </a:lnTo>
                      <a:lnTo>
                        <a:pt x="560" y="129"/>
                      </a:lnTo>
                      <a:lnTo>
                        <a:pt x="583" y="123"/>
                      </a:lnTo>
                      <a:lnTo>
                        <a:pt x="606" y="118"/>
                      </a:lnTo>
                      <a:lnTo>
                        <a:pt x="625" y="114"/>
                      </a:lnTo>
                      <a:lnTo>
                        <a:pt x="648" y="109"/>
                      </a:lnTo>
                      <a:lnTo>
                        <a:pt x="676" y="105"/>
                      </a:lnTo>
                      <a:lnTo>
                        <a:pt x="706" y="98"/>
                      </a:lnTo>
                      <a:lnTo>
                        <a:pt x="734" y="92"/>
                      </a:lnTo>
                      <a:lnTo>
                        <a:pt x="757" y="86"/>
                      </a:lnTo>
                      <a:lnTo>
                        <a:pt x="772" y="79"/>
                      </a:lnTo>
                      <a:lnTo>
                        <a:pt x="791" y="71"/>
                      </a:lnTo>
                      <a:lnTo>
                        <a:pt x="810" y="60"/>
                      </a:lnTo>
                      <a:lnTo>
                        <a:pt x="827" y="52"/>
                      </a:lnTo>
                      <a:lnTo>
                        <a:pt x="843" y="44"/>
                      </a:lnTo>
                      <a:lnTo>
                        <a:pt x="856" y="37"/>
                      </a:lnTo>
                      <a:lnTo>
                        <a:pt x="872" y="30"/>
                      </a:lnTo>
                      <a:lnTo>
                        <a:pt x="888" y="22"/>
                      </a:lnTo>
                      <a:lnTo>
                        <a:pt x="904" y="16"/>
                      </a:lnTo>
                      <a:lnTo>
                        <a:pt x="919" y="12"/>
                      </a:lnTo>
                      <a:lnTo>
                        <a:pt x="934" y="9"/>
                      </a:lnTo>
                      <a:lnTo>
                        <a:pt x="953" y="5"/>
                      </a:lnTo>
                      <a:lnTo>
                        <a:pt x="971" y="4"/>
                      </a:lnTo>
                      <a:lnTo>
                        <a:pt x="988" y="2"/>
                      </a:lnTo>
                      <a:lnTo>
                        <a:pt x="996" y="1"/>
                      </a:lnTo>
                      <a:lnTo>
                        <a:pt x="1005" y="0"/>
                      </a:lnTo>
                      <a:lnTo>
                        <a:pt x="1017" y="0"/>
                      </a:lnTo>
                      <a:lnTo>
                        <a:pt x="1028" y="0"/>
                      </a:lnTo>
                      <a:lnTo>
                        <a:pt x="1036" y="1"/>
                      </a:lnTo>
                      <a:lnTo>
                        <a:pt x="1043" y="5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2" name="Noordholland">
                <a:extLst>
                  <a:ext uri="{FF2B5EF4-FFF2-40B4-BE49-F238E27FC236}">
                    <a16:creationId xmlns:a16="http://schemas.microsoft.com/office/drawing/2014/main" id="{D225C6C3-1D18-F162-73D1-964A38887941}"/>
                  </a:ext>
                </a:extLst>
              </p:cNvPr>
              <p:cNvGrpSpPr/>
              <p:nvPr/>
            </p:nvGrpSpPr>
            <p:grpSpPr>
              <a:xfrm>
                <a:off x="5183800" y="1458236"/>
                <a:ext cx="982916" cy="1949524"/>
                <a:chOff x="5183802" y="1458237"/>
                <a:chExt cx="982916" cy="1949525"/>
              </a:xfrm>
              <a:grpFill/>
            </p:grpSpPr>
            <p:sp>
              <p:nvSpPr>
                <p:cNvPr id="134" name="Freeform 9">
                  <a:extLst>
                    <a:ext uri="{FF2B5EF4-FFF2-40B4-BE49-F238E27FC236}">
                      <a16:creationId xmlns:a16="http://schemas.microsoft.com/office/drawing/2014/main" id="{11986D6F-BB37-49C1-C0F1-BE67407202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6006" y="2804796"/>
                  <a:ext cx="56746" cy="87195"/>
                </a:xfrm>
                <a:custGeom>
                  <a:avLst/>
                  <a:gdLst>
                    <a:gd name="T0" fmla="*/ 121 w 121"/>
                    <a:gd name="T1" fmla="*/ 103 h 189"/>
                    <a:gd name="T2" fmla="*/ 121 w 121"/>
                    <a:gd name="T3" fmla="*/ 108 h 189"/>
                    <a:gd name="T4" fmla="*/ 118 w 121"/>
                    <a:gd name="T5" fmla="*/ 113 h 189"/>
                    <a:gd name="T6" fmla="*/ 113 w 121"/>
                    <a:gd name="T7" fmla="*/ 121 h 189"/>
                    <a:gd name="T8" fmla="*/ 106 w 121"/>
                    <a:gd name="T9" fmla="*/ 127 h 189"/>
                    <a:gd name="T10" fmla="*/ 98 w 121"/>
                    <a:gd name="T11" fmla="*/ 129 h 189"/>
                    <a:gd name="T12" fmla="*/ 89 w 121"/>
                    <a:gd name="T13" fmla="*/ 131 h 189"/>
                    <a:gd name="T14" fmla="*/ 67 w 121"/>
                    <a:gd name="T15" fmla="*/ 136 h 189"/>
                    <a:gd name="T16" fmla="*/ 55 w 121"/>
                    <a:gd name="T17" fmla="*/ 142 h 189"/>
                    <a:gd name="T18" fmla="*/ 46 w 121"/>
                    <a:gd name="T19" fmla="*/ 144 h 189"/>
                    <a:gd name="T20" fmla="*/ 39 w 121"/>
                    <a:gd name="T21" fmla="*/ 150 h 189"/>
                    <a:gd name="T22" fmla="*/ 33 w 121"/>
                    <a:gd name="T23" fmla="*/ 156 h 189"/>
                    <a:gd name="T24" fmla="*/ 28 w 121"/>
                    <a:gd name="T25" fmla="*/ 164 h 189"/>
                    <a:gd name="T26" fmla="*/ 25 w 121"/>
                    <a:gd name="T27" fmla="*/ 170 h 189"/>
                    <a:gd name="T28" fmla="*/ 21 w 121"/>
                    <a:gd name="T29" fmla="*/ 175 h 189"/>
                    <a:gd name="T30" fmla="*/ 17 w 121"/>
                    <a:gd name="T31" fmla="*/ 179 h 189"/>
                    <a:gd name="T32" fmla="*/ 12 w 121"/>
                    <a:gd name="T33" fmla="*/ 185 h 189"/>
                    <a:gd name="T34" fmla="*/ 7 w 121"/>
                    <a:gd name="T35" fmla="*/ 189 h 189"/>
                    <a:gd name="T36" fmla="*/ 1 w 121"/>
                    <a:gd name="T37" fmla="*/ 185 h 189"/>
                    <a:gd name="T38" fmla="*/ 0 w 121"/>
                    <a:gd name="T39" fmla="*/ 171 h 189"/>
                    <a:gd name="T40" fmla="*/ 1 w 121"/>
                    <a:gd name="T41" fmla="*/ 162 h 189"/>
                    <a:gd name="T42" fmla="*/ 8 w 121"/>
                    <a:gd name="T43" fmla="*/ 154 h 189"/>
                    <a:gd name="T44" fmla="*/ 13 w 121"/>
                    <a:gd name="T45" fmla="*/ 147 h 189"/>
                    <a:gd name="T46" fmla="*/ 19 w 121"/>
                    <a:gd name="T47" fmla="*/ 131 h 189"/>
                    <a:gd name="T48" fmla="*/ 25 w 121"/>
                    <a:gd name="T49" fmla="*/ 120 h 189"/>
                    <a:gd name="T50" fmla="*/ 35 w 121"/>
                    <a:gd name="T51" fmla="*/ 113 h 189"/>
                    <a:gd name="T52" fmla="*/ 42 w 121"/>
                    <a:gd name="T53" fmla="*/ 105 h 189"/>
                    <a:gd name="T54" fmla="*/ 44 w 121"/>
                    <a:gd name="T55" fmla="*/ 89 h 189"/>
                    <a:gd name="T56" fmla="*/ 42 w 121"/>
                    <a:gd name="T57" fmla="*/ 72 h 189"/>
                    <a:gd name="T58" fmla="*/ 36 w 121"/>
                    <a:gd name="T59" fmla="*/ 51 h 189"/>
                    <a:gd name="T60" fmla="*/ 32 w 121"/>
                    <a:gd name="T61" fmla="*/ 30 h 189"/>
                    <a:gd name="T62" fmla="*/ 28 w 121"/>
                    <a:gd name="T63" fmla="*/ 16 h 189"/>
                    <a:gd name="T64" fmla="*/ 25 w 121"/>
                    <a:gd name="T65" fmla="*/ 11 h 189"/>
                    <a:gd name="T66" fmla="*/ 23 w 121"/>
                    <a:gd name="T67" fmla="*/ 4 h 189"/>
                    <a:gd name="T68" fmla="*/ 25 w 121"/>
                    <a:gd name="T69" fmla="*/ 1 h 189"/>
                    <a:gd name="T70" fmla="*/ 31 w 121"/>
                    <a:gd name="T71" fmla="*/ 1 h 189"/>
                    <a:gd name="T72" fmla="*/ 36 w 121"/>
                    <a:gd name="T73" fmla="*/ 3 h 189"/>
                    <a:gd name="T74" fmla="*/ 46 w 121"/>
                    <a:gd name="T75" fmla="*/ 7 h 189"/>
                    <a:gd name="T76" fmla="*/ 60 w 121"/>
                    <a:gd name="T77" fmla="*/ 19 h 189"/>
                    <a:gd name="T78" fmla="*/ 63 w 121"/>
                    <a:gd name="T79" fmla="*/ 37 h 189"/>
                    <a:gd name="T80" fmla="*/ 69 w 121"/>
                    <a:gd name="T81" fmla="*/ 55 h 189"/>
                    <a:gd name="T82" fmla="*/ 79 w 121"/>
                    <a:gd name="T83" fmla="*/ 77 h 189"/>
                    <a:gd name="T84" fmla="*/ 98 w 121"/>
                    <a:gd name="T85" fmla="*/ 86 h 189"/>
                    <a:gd name="T86" fmla="*/ 109 w 121"/>
                    <a:gd name="T87" fmla="*/ 92 h 189"/>
                    <a:gd name="T88" fmla="*/ 116 w 121"/>
                    <a:gd name="T89" fmla="*/ 96 h 189"/>
                    <a:gd name="T90" fmla="*/ 121 w 121"/>
                    <a:gd name="T91" fmla="*/ 100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1" h="189">
                      <a:moveTo>
                        <a:pt x="121" y="100"/>
                      </a:moveTo>
                      <a:lnTo>
                        <a:pt x="121" y="103"/>
                      </a:lnTo>
                      <a:lnTo>
                        <a:pt x="121" y="105"/>
                      </a:lnTo>
                      <a:lnTo>
                        <a:pt x="121" y="108"/>
                      </a:lnTo>
                      <a:lnTo>
                        <a:pt x="120" y="111"/>
                      </a:lnTo>
                      <a:lnTo>
                        <a:pt x="118" y="113"/>
                      </a:lnTo>
                      <a:lnTo>
                        <a:pt x="116" y="117"/>
                      </a:lnTo>
                      <a:lnTo>
                        <a:pt x="113" y="121"/>
                      </a:lnTo>
                      <a:lnTo>
                        <a:pt x="109" y="124"/>
                      </a:lnTo>
                      <a:lnTo>
                        <a:pt x="106" y="127"/>
                      </a:lnTo>
                      <a:lnTo>
                        <a:pt x="102" y="128"/>
                      </a:lnTo>
                      <a:lnTo>
                        <a:pt x="98" y="129"/>
                      </a:lnTo>
                      <a:lnTo>
                        <a:pt x="93" y="131"/>
                      </a:lnTo>
                      <a:lnTo>
                        <a:pt x="89" y="131"/>
                      </a:lnTo>
                      <a:lnTo>
                        <a:pt x="79" y="134"/>
                      </a:lnTo>
                      <a:lnTo>
                        <a:pt x="67" y="136"/>
                      </a:lnTo>
                      <a:lnTo>
                        <a:pt x="58" y="140"/>
                      </a:lnTo>
                      <a:lnTo>
                        <a:pt x="55" y="142"/>
                      </a:lnTo>
                      <a:lnTo>
                        <a:pt x="51" y="143"/>
                      </a:lnTo>
                      <a:lnTo>
                        <a:pt x="46" y="144"/>
                      </a:lnTo>
                      <a:lnTo>
                        <a:pt x="42" y="147"/>
                      </a:lnTo>
                      <a:lnTo>
                        <a:pt x="39" y="150"/>
                      </a:lnTo>
                      <a:lnTo>
                        <a:pt x="36" y="152"/>
                      </a:lnTo>
                      <a:lnTo>
                        <a:pt x="33" y="156"/>
                      </a:lnTo>
                      <a:lnTo>
                        <a:pt x="31" y="160"/>
                      </a:lnTo>
                      <a:lnTo>
                        <a:pt x="28" y="164"/>
                      </a:lnTo>
                      <a:lnTo>
                        <a:pt x="27" y="169"/>
                      </a:lnTo>
                      <a:lnTo>
                        <a:pt x="25" y="170"/>
                      </a:lnTo>
                      <a:lnTo>
                        <a:pt x="23" y="173"/>
                      </a:lnTo>
                      <a:lnTo>
                        <a:pt x="21" y="175"/>
                      </a:lnTo>
                      <a:lnTo>
                        <a:pt x="19" y="177"/>
                      </a:lnTo>
                      <a:lnTo>
                        <a:pt x="17" y="179"/>
                      </a:lnTo>
                      <a:lnTo>
                        <a:pt x="15" y="182"/>
                      </a:lnTo>
                      <a:lnTo>
                        <a:pt x="12" y="185"/>
                      </a:lnTo>
                      <a:lnTo>
                        <a:pt x="9" y="187"/>
                      </a:lnTo>
                      <a:lnTo>
                        <a:pt x="7" y="189"/>
                      </a:lnTo>
                      <a:lnTo>
                        <a:pt x="4" y="189"/>
                      </a:lnTo>
                      <a:lnTo>
                        <a:pt x="1" y="185"/>
                      </a:lnTo>
                      <a:lnTo>
                        <a:pt x="0" y="178"/>
                      </a:lnTo>
                      <a:lnTo>
                        <a:pt x="0" y="171"/>
                      </a:lnTo>
                      <a:lnTo>
                        <a:pt x="0" y="166"/>
                      </a:lnTo>
                      <a:lnTo>
                        <a:pt x="1" y="162"/>
                      </a:lnTo>
                      <a:lnTo>
                        <a:pt x="5" y="158"/>
                      </a:lnTo>
                      <a:lnTo>
                        <a:pt x="8" y="154"/>
                      </a:lnTo>
                      <a:lnTo>
                        <a:pt x="11" y="150"/>
                      </a:lnTo>
                      <a:lnTo>
                        <a:pt x="13" y="147"/>
                      </a:lnTo>
                      <a:lnTo>
                        <a:pt x="16" y="139"/>
                      </a:lnTo>
                      <a:lnTo>
                        <a:pt x="19" y="131"/>
                      </a:lnTo>
                      <a:lnTo>
                        <a:pt x="21" y="124"/>
                      </a:lnTo>
                      <a:lnTo>
                        <a:pt x="25" y="120"/>
                      </a:lnTo>
                      <a:lnTo>
                        <a:pt x="29" y="117"/>
                      </a:lnTo>
                      <a:lnTo>
                        <a:pt x="35" y="113"/>
                      </a:lnTo>
                      <a:lnTo>
                        <a:pt x="39" y="109"/>
                      </a:lnTo>
                      <a:lnTo>
                        <a:pt x="42" y="105"/>
                      </a:lnTo>
                      <a:lnTo>
                        <a:pt x="44" y="98"/>
                      </a:lnTo>
                      <a:lnTo>
                        <a:pt x="44" y="89"/>
                      </a:lnTo>
                      <a:lnTo>
                        <a:pt x="43" y="81"/>
                      </a:lnTo>
                      <a:lnTo>
                        <a:pt x="42" y="72"/>
                      </a:lnTo>
                      <a:lnTo>
                        <a:pt x="39" y="61"/>
                      </a:lnTo>
                      <a:lnTo>
                        <a:pt x="36" y="51"/>
                      </a:lnTo>
                      <a:lnTo>
                        <a:pt x="35" y="41"/>
                      </a:lnTo>
                      <a:lnTo>
                        <a:pt x="32" y="30"/>
                      </a:lnTo>
                      <a:lnTo>
                        <a:pt x="29" y="19"/>
                      </a:lnTo>
                      <a:lnTo>
                        <a:pt x="28" y="16"/>
                      </a:lnTo>
                      <a:lnTo>
                        <a:pt x="27" y="14"/>
                      </a:lnTo>
                      <a:lnTo>
                        <a:pt x="25" y="11"/>
                      </a:lnTo>
                      <a:lnTo>
                        <a:pt x="24" y="7"/>
                      </a:lnTo>
                      <a:lnTo>
                        <a:pt x="23" y="4"/>
                      </a:lnTo>
                      <a:lnTo>
                        <a:pt x="24" y="1"/>
                      </a:lnTo>
                      <a:lnTo>
                        <a:pt x="25" y="1"/>
                      </a:lnTo>
                      <a:lnTo>
                        <a:pt x="28" y="0"/>
                      </a:lnTo>
                      <a:lnTo>
                        <a:pt x="31" y="1"/>
                      </a:lnTo>
                      <a:lnTo>
                        <a:pt x="33" y="1"/>
                      </a:lnTo>
                      <a:lnTo>
                        <a:pt x="36" y="3"/>
                      </a:lnTo>
                      <a:lnTo>
                        <a:pt x="38" y="3"/>
                      </a:lnTo>
                      <a:lnTo>
                        <a:pt x="46" y="7"/>
                      </a:lnTo>
                      <a:lnTo>
                        <a:pt x="55" y="12"/>
                      </a:lnTo>
                      <a:lnTo>
                        <a:pt x="60" y="19"/>
                      </a:lnTo>
                      <a:lnTo>
                        <a:pt x="63" y="26"/>
                      </a:lnTo>
                      <a:lnTo>
                        <a:pt x="63" y="37"/>
                      </a:lnTo>
                      <a:lnTo>
                        <a:pt x="64" y="45"/>
                      </a:lnTo>
                      <a:lnTo>
                        <a:pt x="69" y="55"/>
                      </a:lnTo>
                      <a:lnTo>
                        <a:pt x="74" y="67"/>
                      </a:lnTo>
                      <a:lnTo>
                        <a:pt x="79" y="77"/>
                      </a:lnTo>
                      <a:lnTo>
                        <a:pt x="87" y="82"/>
                      </a:lnTo>
                      <a:lnTo>
                        <a:pt x="98" y="86"/>
                      </a:lnTo>
                      <a:lnTo>
                        <a:pt x="106" y="90"/>
                      </a:lnTo>
                      <a:lnTo>
                        <a:pt x="109" y="92"/>
                      </a:lnTo>
                      <a:lnTo>
                        <a:pt x="113" y="93"/>
                      </a:lnTo>
                      <a:lnTo>
                        <a:pt x="116" y="96"/>
                      </a:lnTo>
                      <a:lnTo>
                        <a:pt x="118" y="97"/>
                      </a:lnTo>
                      <a:lnTo>
                        <a:pt x="121" y="100"/>
                      </a:lnTo>
                    </a:path>
                  </a:pathLst>
                </a:custGeom>
                <a:grpFill/>
                <a:ln w="6350" cap="flat">
                  <a:solidFill>
                    <a:schemeClr val="bg1"/>
                  </a:solidFill>
                  <a:prstDash val="solid"/>
                  <a:miter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grpSp>
              <p:nvGrpSpPr>
                <p:cNvPr id="135" name="Noordholland">
                  <a:extLst>
                    <a:ext uri="{FF2B5EF4-FFF2-40B4-BE49-F238E27FC236}">
                      <a16:creationId xmlns:a16="http://schemas.microsoft.com/office/drawing/2014/main" id="{D47F79B9-B8DC-BA8B-4E6D-8FB50476B892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5183802" y="1458237"/>
                  <a:ext cx="982916" cy="1949525"/>
                  <a:chOff x="5783" y="1334"/>
                  <a:chExt cx="663" cy="1315"/>
                </a:xfrm>
                <a:grpFill/>
              </p:grpSpPr>
              <p:sp>
                <p:nvSpPr>
                  <p:cNvPr id="136" name="Freeform 5">
                    <a:extLst>
                      <a:ext uri="{FF2B5EF4-FFF2-40B4-BE49-F238E27FC236}">
                        <a16:creationId xmlns:a16="http://schemas.microsoft.com/office/drawing/2014/main" id="{6BDBB29C-A8B3-CFBB-1680-5A836C78C6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963" y="1334"/>
                    <a:ext cx="164" cy="257"/>
                  </a:xfrm>
                  <a:custGeom>
                    <a:avLst/>
                    <a:gdLst>
                      <a:gd name="T0" fmla="*/ 164 w 164"/>
                      <a:gd name="T1" fmla="*/ 70 h 257"/>
                      <a:gd name="T2" fmla="*/ 162 w 164"/>
                      <a:gd name="T3" fmla="*/ 84 h 257"/>
                      <a:gd name="T4" fmla="*/ 158 w 164"/>
                      <a:gd name="T5" fmla="*/ 107 h 257"/>
                      <a:gd name="T6" fmla="*/ 152 w 164"/>
                      <a:gd name="T7" fmla="*/ 124 h 257"/>
                      <a:gd name="T8" fmla="*/ 145 w 164"/>
                      <a:gd name="T9" fmla="*/ 143 h 257"/>
                      <a:gd name="T10" fmla="*/ 139 w 164"/>
                      <a:gd name="T11" fmla="*/ 158 h 257"/>
                      <a:gd name="T12" fmla="*/ 130 w 164"/>
                      <a:gd name="T13" fmla="*/ 175 h 257"/>
                      <a:gd name="T14" fmla="*/ 118 w 164"/>
                      <a:gd name="T15" fmla="*/ 185 h 257"/>
                      <a:gd name="T16" fmla="*/ 103 w 164"/>
                      <a:gd name="T17" fmla="*/ 194 h 257"/>
                      <a:gd name="T18" fmla="*/ 86 w 164"/>
                      <a:gd name="T19" fmla="*/ 200 h 257"/>
                      <a:gd name="T20" fmla="*/ 76 w 164"/>
                      <a:gd name="T21" fmla="*/ 211 h 257"/>
                      <a:gd name="T22" fmla="*/ 69 w 164"/>
                      <a:gd name="T23" fmla="*/ 223 h 257"/>
                      <a:gd name="T24" fmla="*/ 67 w 164"/>
                      <a:gd name="T25" fmla="*/ 232 h 257"/>
                      <a:gd name="T26" fmla="*/ 61 w 164"/>
                      <a:gd name="T27" fmla="*/ 234 h 257"/>
                      <a:gd name="T28" fmla="*/ 50 w 164"/>
                      <a:gd name="T29" fmla="*/ 229 h 257"/>
                      <a:gd name="T30" fmla="*/ 46 w 164"/>
                      <a:gd name="T31" fmla="*/ 227 h 257"/>
                      <a:gd name="T32" fmla="*/ 44 w 164"/>
                      <a:gd name="T33" fmla="*/ 223 h 257"/>
                      <a:gd name="T34" fmla="*/ 42 w 164"/>
                      <a:gd name="T35" fmla="*/ 223 h 257"/>
                      <a:gd name="T36" fmla="*/ 38 w 164"/>
                      <a:gd name="T37" fmla="*/ 223 h 257"/>
                      <a:gd name="T38" fmla="*/ 35 w 164"/>
                      <a:gd name="T39" fmla="*/ 227 h 257"/>
                      <a:gd name="T40" fmla="*/ 33 w 164"/>
                      <a:gd name="T41" fmla="*/ 234 h 257"/>
                      <a:gd name="T42" fmla="*/ 35 w 164"/>
                      <a:gd name="T43" fmla="*/ 238 h 257"/>
                      <a:gd name="T44" fmla="*/ 40 w 164"/>
                      <a:gd name="T45" fmla="*/ 240 h 257"/>
                      <a:gd name="T46" fmla="*/ 42 w 164"/>
                      <a:gd name="T47" fmla="*/ 248 h 257"/>
                      <a:gd name="T48" fmla="*/ 42 w 164"/>
                      <a:gd name="T49" fmla="*/ 253 h 257"/>
                      <a:gd name="T50" fmla="*/ 38 w 164"/>
                      <a:gd name="T51" fmla="*/ 255 h 257"/>
                      <a:gd name="T52" fmla="*/ 29 w 164"/>
                      <a:gd name="T53" fmla="*/ 257 h 257"/>
                      <a:gd name="T54" fmla="*/ 19 w 164"/>
                      <a:gd name="T55" fmla="*/ 255 h 257"/>
                      <a:gd name="T56" fmla="*/ 10 w 164"/>
                      <a:gd name="T57" fmla="*/ 250 h 257"/>
                      <a:gd name="T58" fmla="*/ 4 w 164"/>
                      <a:gd name="T59" fmla="*/ 240 h 257"/>
                      <a:gd name="T60" fmla="*/ 0 w 164"/>
                      <a:gd name="T61" fmla="*/ 225 h 257"/>
                      <a:gd name="T62" fmla="*/ 2 w 164"/>
                      <a:gd name="T63" fmla="*/ 213 h 257"/>
                      <a:gd name="T64" fmla="*/ 6 w 164"/>
                      <a:gd name="T65" fmla="*/ 198 h 257"/>
                      <a:gd name="T66" fmla="*/ 6 w 164"/>
                      <a:gd name="T67" fmla="*/ 183 h 257"/>
                      <a:gd name="T68" fmla="*/ 10 w 164"/>
                      <a:gd name="T69" fmla="*/ 166 h 257"/>
                      <a:gd name="T70" fmla="*/ 16 w 164"/>
                      <a:gd name="T71" fmla="*/ 147 h 257"/>
                      <a:gd name="T72" fmla="*/ 29 w 164"/>
                      <a:gd name="T73" fmla="*/ 128 h 257"/>
                      <a:gd name="T74" fmla="*/ 40 w 164"/>
                      <a:gd name="T75" fmla="*/ 112 h 257"/>
                      <a:gd name="T76" fmla="*/ 57 w 164"/>
                      <a:gd name="T77" fmla="*/ 93 h 257"/>
                      <a:gd name="T78" fmla="*/ 65 w 164"/>
                      <a:gd name="T79" fmla="*/ 76 h 257"/>
                      <a:gd name="T80" fmla="*/ 73 w 164"/>
                      <a:gd name="T81" fmla="*/ 59 h 257"/>
                      <a:gd name="T82" fmla="*/ 84 w 164"/>
                      <a:gd name="T83" fmla="*/ 38 h 257"/>
                      <a:gd name="T84" fmla="*/ 95 w 164"/>
                      <a:gd name="T85" fmla="*/ 21 h 257"/>
                      <a:gd name="T86" fmla="*/ 103 w 164"/>
                      <a:gd name="T87" fmla="*/ 9 h 257"/>
                      <a:gd name="T88" fmla="*/ 114 w 164"/>
                      <a:gd name="T89" fmla="*/ 2 h 257"/>
                      <a:gd name="T90" fmla="*/ 124 w 164"/>
                      <a:gd name="T91" fmla="*/ 0 h 257"/>
                      <a:gd name="T92" fmla="*/ 133 w 164"/>
                      <a:gd name="T93" fmla="*/ 4 h 257"/>
                      <a:gd name="T94" fmla="*/ 139 w 164"/>
                      <a:gd name="T95" fmla="*/ 13 h 257"/>
                      <a:gd name="T96" fmla="*/ 137 w 164"/>
                      <a:gd name="T97" fmla="*/ 21 h 257"/>
                      <a:gd name="T98" fmla="*/ 137 w 164"/>
                      <a:gd name="T99" fmla="*/ 30 h 257"/>
                      <a:gd name="T100" fmla="*/ 143 w 164"/>
                      <a:gd name="T101" fmla="*/ 32 h 257"/>
                      <a:gd name="T102" fmla="*/ 149 w 164"/>
                      <a:gd name="T103" fmla="*/ 36 h 257"/>
                      <a:gd name="T104" fmla="*/ 156 w 164"/>
                      <a:gd name="T105" fmla="*/ 44 h 257"/>
                      <a:gd name="T106" fmla="*/ 162 w 164"/>
                      <a:gd name="T107" fmla="*/ 55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64" h="257">
                        <a:moveTo>
                          <a:pt x="164" y="59"/>
                        </a:moveTo>
                        <a:lnTo>
                          <a:pt x="164" y="63"/>
                        </a:lnTo>
                        <a:lnTo>
                          <a:pt x="164" y="70"/>
                        </a:lnTo>
                        <a:lnTo>
                          <a:pt x="164" y="76"/>
                        </a:lnTo>
                        <a:lnTo>
                          <a:pt x="162" y="80"/>
                        </a:lnTo>
                        <a:lnTo>
                          <a:pt x="162" y="84"/>
                        </a:lnTo>
                        <a:lnTo>
                          <a:pt x="162" y="91"/>
                        </a:lnTo>
                        <a:lnTo>
                          <a:pt x="160" y="99"/>
                        </a:lnTo>
                        <a:lnTo>
                          <a:pt x="158" y="107"/>
                        </a:lnTo>
                        <a:lnTo>
                          <a:pt x="156" y="114"/>
                        </a:lnTo>
                        <a:lnTo>
                          <a:pt x="154" y="120"/>
                        </a:lnTo>
                        <a:lnTo>
                          <a:pt x="152" y="124"/>
                        </a:lnTo>
                        <a:lnTo>
                          <a:pt x="152" y="131"/>
                        </a:lnTo>
                        <a:lnTo>
                          <a:pt x="147" y="137"/>
                        </a:lnTo>
                        <a:lnTo>
                          <a:pt x="145" y="143"/>
                        </a:lnTo>
                        <a:lnTo>
                          <a:pt x="143" y="147"/>
                        </a:lnTo>
                        <a:lnTo>
                          <a:pt x="141" y="152"/>
                        </a:lnTo>
                        <a:lnTo>
                          <a:pt x="139" y="158"/>
                        </a:lnTo>
                        <a:lnTo>
                          <a:pt x="135" y="164"/>
                        </a:lnTo>
                        <a:lnTo>
                          <a:pt x="133" y="171"/>
                        </a:lnTo>
                        <a:lnTo>
                          <a:pt x="130" y="175"/>
                        </a:lnTo>
                        <a:lnTo>
                          <a:pt x="126" y="177"/>
                        </a:lnTo>
                        <a:lnTo>
                          <a:pt x="122" y="181"/>
                        </a:lnTo>
                        <a:lnTo>
                          <a:pt x="118" y="185"/>
                        </a:lnTo>
                        <a:lnTo>
                          <a:pt x="111" y="187"/>
                        </a:lnTo>
                        <a:lnTo>
                          <a:pt x="107" y="192"/>
                        </a:lnTo>
                        <a:lnTo>
                          <a:pt x="103" y="194"/>
                        </a:lnTo>
                        <a:lnTo>
                          <a:pt x="97" y="196"/>
                        </a:lnTo>
                        <a:lnTo>
                          <a:pt x="92" y="198"/>
                        </a:lnTo>
                        <a:lnTo>
                          <a:pt x="86" y="200"/>
                        </a:lnTo>
                        <a:lnTo>
                          <a:pt x="84" y="202"/>
                        </a:lnTo>
                        <a:lnTo>
                          <a:pt x="80" y="206"/>
                        </a:lnTo>
                        <a:lnTo>
                          <a:pt x="76" y="211"/>
                        </a:lnTo>
                        <a:lnTo>
                          <a:pt x="71" y="215"/>
                        </a:lnTo>
                        <a:lnTo>
                          <a:pt x="71" y="219"/>
                        </a:lnTo>
                        <a:lnTo>
                          <a:pt x="69" y="223"/>
                        </a:lnTo>
                        <a:lnTo>
                          <a:pt x="69" y="227"/>
                        </a:lnTo>
                        <a:lnTo>
                          <a:pt x="67" y="229"/>
                        </a:lnTo>
                        <a:lnTo>
                          <a:pt x="67" y="232"/>
                        </a:lnTo>
                        <a:lnTo>
                          <a:pt x="65" y="234"/>
                        </a:lnTo>
                        <a:lnTo>
                          <a:pt x="63" y="234"/>
                        </a:lnTo>
                        <a:lnTo>
                          <a:pt x="61" y="234"/>
                        </a:lnTo>
                        <a:lnTo>
                          <a:pt x="59" y="232"/>
                        </a:lnTo>
                        <a:lnTo>
                          <a:pt x="54" y="232"/>
                        </a:lnTo>
                        <a:lnTo>
                          <a:pt x="50" y="229"/>
                        </a:lnTo>
                        <a:lnTo>
                          <a:pt x="48" y="229"/>
                        </a:lnTo>
                        <a:lnTo>
                          <a:pt x="48" y="227"/>
                        </a:lnTo>
                        <a:lnTo>
                          <a:pt x="46" y="227"/>
                        </a:lnTo>
                        <a:lnTo>
                          <a:pt x="46" y="225"/>
                        </a:lnTo>
                        <a:lnTo>
                          <a:pt x="44" y="225"/>
                        </a:lnTo>
                        <a:lnTo>
                          <a:pt x="44" y="223"/>
                        </a:lnTo>
                        <a:lnTo>
                          <a:pt x="44" y="223"/>
                        </a:lnTo>
                        <a:lnTo>
                          <a:pt x="42" y="223"/>
                        </a:lnTo>
                        <a:lnTo>
                          <a:pt x="42" y="223"/>
                        </a:lnTo>
                        <a:lnTo>
                          <a:pt x="40" y="223"/>
                        </a:lnTo>
                        <a:lnTo>
                          <a:pt x="40" y="223"/>
                        </a:lnTo>
                        <a:lnTo>
                          <a:pt x="38" y="223"/>
                        </a:lnTo>
                        <a:lnTo>
                          <a:pt x="38" y="225"/>
                        </a:lnTo>
                        <a:lnTo>
                          <a:pt x="35" y="225"/>
                        </a:lnTo>
                        <a:lnTo>
                          <a:pt x="35" y="227"/>
                        </a:lnTo>
                        <a:lnTo>
                          <a:pt x="35" y="227"/>
                        </a:lnTo>
                        <a:lnTo>
                          <a:pt x="33" y="232"/>
                        </a:lnTo>
                        <a:lnTo>
                          <a:pt x="33" y="234"/>
                        </a:lnTo>
                        <a:lnTo>
                          <a:pt x="33" y="236"/>
                        </a:lnTo>
                        <a:lnTo>
                          <a:pt x="35" y="238"/>
                        </a:lnTo>
                        <a:lnTo>
                          <a:pt x="35" y="238"/>
                        </a:lnTo>
                        <a:lnTo>
                          <a:pt x="38" y="238"/>
                        </a:lnTo>
                        <a:lnTo>
                          <a:pt x="40" y="240"/>
                        </a:lnTo>
                        <a:lnTo>
                          <a:pt x="40" y="240"/>
                        </a:lnTo>
                        <a:lnTo>
                          <a:pt x="42" y="242"/>
                        </a:lnTo>
                        <a:lnTo>
                          <a:pt x="42" y="244"/>
                        </a:lnTo>
                        <a:lnTo>
                          <a:pt x="42" y="248"/>
                        </a:lnTo>
                        <a:lnTo>
                          <a:pt x="42" y="250"/>
                        </a:lnTo>
                        <a:lnTo>
                          <a:pt x="42" y="250"/>
                        </a:lnTo>
                        <a:lnTo>
                          <a:pt x="42" y="253"/>
                        </a:lnTo>
                        <a:lnTo>
                          <a:pt x="40" y="253"/>
                        </a:lnTo>
                        <a:lnTo>
                          <a:pt x="40" y="255"/>
                        </a:lnTo>
                        <a:lnTo>
                          <a:pt x="38" y="255"/>
                        </a:lnTo>
                        <a:lnTo>
                          <a:pt x="38" y="257"/>
                        </a:lnTo>
                        <a:lnTo>
                          <a:pt x="33" y="257"/>
                        </a:lnTo>
                        <a:lnTo>
                          <a:pt x="29" y="257"/>
                        </a:lnTo>
                        <a:lnTo>
                          <a:pt x="25" y="257"/>
                        </a:lnTo>
                        <a:lnTo>
                          <a:pt x="21" y="257"/>
                        </a:lnTo>
                        <a:lnTo>
                          <a:pt x="19" y="255"/>
                        </a:lnTo>
                        <a:lnTo>
                          <a:pt x="14" y="255"/>
                        </a:lnTo>
                        <a:lnTo>
                          <a:pt x="12" y="250"/>
                        </a:lnTo>
                        <a:lnTo>
                          <a:pt x="10" y="250"/>
                        </a:lnTo>
                        <a:lnTo>
                          <a:pt x="6" y="246"/>
                        </a:lnTo>
                        <a:lnTo>
                          <a:pt x="4" y="242"/>
                        </a:lnTo>
                        <a:lnTo>
                          <a:pt x="4" y="240"/>
                        </a:lnTo>
                        <a:lnTo>
                          <a:pt x="2" y="236"/>
                        </a:lnTo>
                        <a:lnTo>
                          <a:pt x="2" y="232"/>
                        </a:lnTo>
                        <a:lnTo>
                          <a:pt x="0" y="225"/>
                        </a:lnTo>
                        <a:lnTo>
                          <a:pt x="0" y="221"/>
                        </a:lnTo>
                        <a:lnTo>
                          <a:pt x="0" y="215"/>
                        </a:lnTo>
                        <a:lnTo>
                          <a:pt x="2" y="213"/>
                        </a:lnTo>
                        <a:lnTo>
                          <a:pt x="4" y="206"/>
                        </a:lnTo>
                        <a:lnTo>
                          <a:pt x="6" y="202"/>
                        </a:lnTo>
                        <a:lnTo>
                          <a:pt x="6" y="198"/>
                        </a:lnTo>
                        <a:lnTo>
                          <a:pt x="6" y="194"/>
                        </a:lnTo>
                        <a:lnTo>
                          <a:pt x="6" y="187"/>
                        </a:lnTo>
                        <a:lnTo>
                          <a:pt x="6" y="183"/>
                        </a:lnTo>
                        <a:lnTo>
                          <a:pt x="6" y="177"/>
                        </a:lnTo>
                        <a:lnTo>
                          <a:pt x="6" y="173"/>
                        </a:lnTo>
                        <a:lnTo>
                          <a:pt x="10" y="166"/>
                        </a:lnTo>
                        <a:lnTo>
                          <a:pt x="12" y="158"/>
                        </a:lnTo>
                        <a:lnTo>
                          <a:pt x="14" y="152"/>
                        </a:lnTo>
                        <a:lnTo>
                          <a:pt x="16" y="147"/>
                        </a:lnTo>
                        <a:lnTo>
                          <a:pt x="19" y="141"/>
                        </a:lnTo>
                        <a:lnTo>
                          <a:pt x="23" y="135"/>
                        </a:lnTo>
                        <a:lnTo>
                          <a:pt x="29" y="128"/>
                        </a:lnTo>
                        <a:lnTo>
                          <a:pt x="33" y="122"/>
                        </a:lnTo>
                        <a:lnTo>
                          <a:pt x="38" y="116"/>
                        </a:lnTo>
                        <a:lnTo>
                          <a:pt x="40" y="112"/>
                        </a:lnTo>
                        <a:lnTo>
                          <a:pt x="46" y="105"/>
                        </a:lnTo>
                        <a:lnTo>
                          <a:pt x="50" y="99"/>
                        </a:lnTo>
                        <a:lnTo>
                          <a:pt x="57" y="93"/>
                        </a:lnTo>
                        <a:lnTo>
                          <a:pt x="59" y="86"/>
                        </a:lnTo>
                        <a:lnTo>
                          <a:pt x="63" y="82"/>
                        </a:lnTo>
                        <a:lnTo>
                          <a:pt x="65" y="76"/>
                        </a:lnTo>
                        <a:lnTo>
                          <a:pt x="69" y="70"/>
                        </a:lnTo>
                        <a:lnTo>
                          <a:pt x="71" y="63"/>
                        </a:lnTo>
                        <a:lnTo>
                          <a:pt x="73" y="59"/>
                        </a:lnTo>
                        <a:lnTo>
                          <a:pt x="78" y="53"/>
                        </a:lnTo>
                        <a:lnTo>
                          <a:pt x="80" y="46"/>
                        </a:lnTo>
                        <a:lnTo>
                          <a:pt x="84" y="38"/>
                        </a:lnTo>
                        <a:lnTo>
                          <a:pt x="88" y="32"/>
                        </a:lnTo>
                        <a:lnTo>
                          <a:pt x="92" y="25"/>
                        </a:lnTo>
                        <a:lnTo>
                          <a:pt x="95" y="21"/>
                        </a:lnTo>
                        <a:lnTo>
                          <a:pt x="97" y="17"/>
                        </a:lnTo>
                        <a:lnTo>
                          <a:pt x="101" y="13"/>
                        </a:lnTo>
                        <a:lnTo>
                          <a:pt x="103" y="9"/>
                        </a:lnTo>
                        <a:lnTo>
                          <a:pt x="107" y="7"/>
                        </a:lnTo>
                        <a:lnTo>
                          <a:pt x="109" y="4"/>
                        </a:lnTo>
                        <a:lnTo>
                          <a:pt x="114" y="2"/>
                        </a:lnTo>
                        <a:lnTo>
                          <a:pt x="118" y="0"/>
                        </a:lnTo>
                        <a:lnTo>
                          <a:pt x="120" y="0"/>
                        </a:lnTo>
                        <a:lnTo>
                          <a:pt x="124" y="0"/>
                        </a:lnTo>
                        <a:lnTo>
                          <a:pt x="126" y="0"/>
                        </a:lnTo>
                        <a:lnTo>
                          <a:pt x="130" y="2"/>
                        </a:lnTo>
                        <a:lnTo>
                          <a:pt x="133" y="4"/>
                        </a:lnTo>
                        <a:lnTo>
                          <a:pt x="137" y="9"/>
                        </a:lnTo>
                        <a:lnTo>
                          <a:pt x="137" y="11"/>
                        </a:lnTo>
                        <a:lnTo>
                          <a:pt x="139" y="13"/>
                        </a:lnTo>
                        <a:lnTo>
                          <a:pt x="139" y="17"/>
                        </a:lnTo>
                        <a:lnTo>
                          <a:pt x="139" y="19"/>
                        </a:lnTo>
                        <a:lnTo>
                          <a:pt x="137" y="21"/>
                        </a:lnTo>
                        <a:lnTo>
                          <a:pt x="135" y="23"/>
                        </a:lnTo>
                        <a:lnTo>
                          <a:pt x="135" y="25"/>
                        </a:lnTo>
                        <a:lnTo>
                          <a:pt x="137" y="30"/>
                        </a:lnTo>
                        <a:lnTo>
                          <a:pt x="137" y="30"/>
                        </a:lnTo>
                        <a:lnTo>
                          <a:pt x="139" y="32"/>
                        </a:lnTo>
                        <a:lnTo>
                          <a:pt x="143" y="32"/>
                        </a:lnTo>
                        <a:lnTo>
                          <a:pt x="145" y="34"/>
                        </a:lnTo>
                        <a:lnTo>
                          <a:pt x="147" y="34"/>
                        </a:lnTo>
                        <a:lnTo>
                          <a:pt x="149" y="36"/>
                        </a:lnTo>
                        <a:lnTo>
                          <a:pt x="152" y="38"/>
                        </a:lnTo>
                        <a:lnTo>
                          <a:pt x="154" y="42"/>
                        </a:lnTo>
                        <a:lnTo>
                          <a:pt x="156" y="44"/>
                        </a:lnTo>
                        <a:lnTo>
                          <a:pt x="158" y="49"/>
                        </a:lnTo>
                        <a:lnTo>
                          <a:pt x="158" y="51"/>
                        </a:lnTo>
                        <a:lnTo>
                          <a:pt x="162" y="55"/>
                        </a:lnTo>
                        <a:lnTo>
                          <a:pt x="164" y="57"/>
                        </a:lnTo>
                        <a:lnTo>
                          <a:pt x="164" y="59"/>
                        </a:lnTo>
                        <a:close/>
                      </a:path>
                    </a:pathLst>
                  </a:custGeom>
                  <a:grpFill/>
                  <a:ln w="6350" cap="flat">
                    <a:solidFill>
                      <a:schemeClr val="bg1"/>
                    </a:solidFill>
                    <a:prstDash val="solid"/>
                    <a:miter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S Me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7" name="Freeform 6">
                    <a:extLst>
                      <a:ext uri="{FF2B5EF4-FFF2-40B4-BE49-F238E27FC236}">
                        <a16:creationId xmlns:a16="http://schemas.microsoft.com/office/drawing/2014/main" id="{A97B8676-9F3F-D755-F2BE-BDEA6A3DA3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963" y="1334"/>
                    <a:ext cx="164" cy="257"/>
                  </a:xfrm>
                  <a:custGeom>
                    <a:avLst/>
                    <a:gdLst>
                      <a:gd name="T0" fmla="*/ 164 w 164"/>
                      <a:gd name="T1" fmla="*/ 70 h 257"/>
                      <a:gd name="T2" fmla="*/ 162 w 164"/>
                      <a:gd name="T3" fmla="*/ 84 h 257"/>
                      <a:gd name="T4" fmla="*/ 158 w 164"/>
                      <a:gd name="T5" fmla="*/ 107 h 257"/>
                      <a:gd name="T6" fmla="*/ 152 w 164"/>
                      <a:gd name="T7" fmla="*/ 124 h 257"/>
                      <a:gd name="T8" fmla="*/ 145 w 164"/>
                      <a:gd name="T9" fmla="*/ 143 h 257"/>
                      <a:gd name="T10" fmla="*/ 139 w 164"/>
                      <a:gd name="T11" fmla="*/ 158 h 257"/>
                      <a:gd name="T12" fmla="*/ 130 w 164"/>
                      <a:gd name="T13" fmla="*/ 175 h 257"/>
                      <a:gd name="T14" fmla="*/ 118 w 164"/>
                      <a:gd name="T15" fmla="*/ 185 h 257"/>
                      <a:gd name="T16" fmla="*/ 103 w 164"/>
                      <a:gd name="T17" fmla="*/ 194 h 257"/>
                      <a:gd name="T18" fmla="*/ 86 w 164"/>
                      <a:gd name="T19" fmla="*/ 200 h 257"/>
                      <a:gd name="T20" fmla="*/ 76 w 164"/>
                      <a:gd name="T21" fmla="*/ 211 h 257"/>
                      <a:gd name="T22" fmla="*/ 69 w 164"/>
                      <a:gd name="T23" fmla="*/ 223 h 257"/>
                      <a:gd name="T24" fmla="*/ 67 w 164"/>
                      <a:gd name="T25" fmla="*/ 232 h 257"/>
                      <a:gd name="T26" fmla="*/ 61 w 164"/>
                      <a:gd name="T27" fmla="*/ 234 h 257"/>
                      <a:gd name="T28" fmla="*/ 50 w 164"/>
                      <a:gd name="T29" fmla="*/ 229 h 257"/>
                      <a:gd name="T30" fmla="*/ 46 w 164"/>
                      <a:gd name="T31" fmla="*/ 227 h 257"/>
                      <a:gd name="T32" fmla="*/ 44 w 164"/>
                      <a:gd name="T33" fmla="*/ 223 h 257"/>
                      <a:gd name="T34" fmla="*/ 42 w 164"/>
                      <a:gd name="T35" fmla="*/ 223 h 257"/>
                      <a:gd name="T36" fmla="*/ 38 w 164"/>
                      <a:gd name="T37" fmla="*/ 223 h 257"/>
                      <a:gd name="T38" fmla="*/ 35 w 164"/>
                      <a:gd name="T39" fmla="*/ 227 h 257"/>
                      <a:gd name="T40" fmla="*/ 33 w 164"/>
                      <a:gd name="T41" fmla="*/ 234 h 257"/>
                      <a:gd name="T42" fmla="*/ 35 w 164"/>
                      <a:gd name="T43" fmla="*/ 238 h 257"/>
                      <a:gd name="T44" fmla="*/ 40 w 164"/>
                      <a:gd name="T45" fmla="*/ 240 h 257"/>
                      <a:gd name="T46" fmla="*/ 42 w 164"/>
                      <a:gd name="T47" fmla="*/ 248 h 257"/>
                      <a:gd name="T48" fmla="*/ 42 w 164"/>
                      <a:gd name="T49" fmla="*/ 253 h 257"/>
                      <a:gd name="T50" fmla="*/ 38 w 164"/>
                      <a:gd name="T51" fmla="*/ 255 h 257"/>
                      <a:gd name="T52" fmla="*/ 29 w 164"/>
                      <a:gd name="T53" fmla="*/ 257 h 257"/>
                      <a:gd name="T54" fmla="*/ 19 w 164"/>
                      <a:gd name="T55" fmla="*/ 255 h 257"/>
                      <a:gd name="T56" fmla="*/ 10 w 164"/>
                      <a:gd name="T57" fmla="*/ 250 h 257"/>
                      <a:gd name="T58" fmla="*/ 4 w 164"/>
                      <a:gd name="T59" fmla="*/ 240 h 257"/>
                      <a:gd name="T60" fmla="*/ 0 w 164"/>
                      <a:gd name="T61" fmla="*/ 225 h 257"/>
                      <a:gd name="T62" fmla="*/ 2 w 164"/>
                      <a:gd name="T63" fmla="*/ 213 h 257"/>
                      <a:gd name="T64" fmla="*/ 6 w 164"/>
                      <a:gd name="T65" fmla="*/ 198 h 257"/>
                      <a:gd name="T66" fmla="*/ 6 w 164"/>
                      <a:gd name="T67" fmla="*/ 183 h 257"/>
                      <a:gd name="T68" fmla="*/ 10 w 164"/>
                      <a:gd name="T69" fmla="*/ 166 h 257"/>
                      <a:gd name="T70" fmla="*/ 16 w 164"/>
                      <a:gd name="T71" fmla="*/ 147 h 257"/>
                      <a:gd name="T72" fmla="*/ 29 w 164"/>
                      <a:gd name="T73" fmla="*/ 128 h 257"/>
                      <a:gd name="T74" fmla="*/ 40 w 164"/>
                      <a:gd name="T75" fmla="*/ 112 h 257"/>
                      <a:gd name="T76" fmla="*/ 57 w 164"/>
                      <a:gd name="T77" fmla="*/ 93 h 257"/>
                      <a:gd name="T78" fmla="*/ 65 w 164"/>
                      <a:gd name="T79" fmla="*/ 76 h 257"/>
                      <a:gd name="T80" fmla="*/ 73 w 164"/>
                      <a:gd name="T81" fmla="*/ 59 h 257"/>
                      <a:gd name="T82" fmla="*/ 84 w 164"/>
                      <a:gd name="T83" fmla="*/ 38 h 257"/>
                      <a:gd name="T84" fmla="*/ 95 w 164"/>
                      <a:gd name="T85" fmla="*/ 21 h 257"/>
                      <a:gd name="T86" fmla="*/ 103 w 164"/>
                      <a:gd name="T87" fmla="*/ 9 h 257"/>
                      <a:gd name="T88" fmla="*/ 114 w 164"/>
                      <a:gd name="T89" fmla="*/ 2 h 257"/>
                      <a:gd name="T90" fmla="*/ 124 w 164"/>
                      <a:gd name="T91" fmla="*/ 0 h 257"/>
                      <a:gd name="T92" fmla="*/ 133 w 164"/>
                      <a:gd name="T93" fmla="*/ 4 h 257"/>
                      <a:gd name="T94" fmla="*/ 139 w 164"/>
                      <a:gd name="T95" fmla="*/ 13 h 257"/>
                      <a:gd name="T96" fmla="*/ 137 w 164"/>
                      <a:gd name="T97" fmla="*/ 21 h 257"/>
                      <a:gd name="T98" fmla="*/ 137 w 164"/>
                      <a:gd name="T99" fmla="*/ 30 h 257"/>
                      <a:gd name="T100" fmla="*/ 143 w 164"/>
                      <a:gd name="T101" fmla="*/ 32 h 257"/>
                      <a:gd name="T102" fmla="*/ 149 w 164"/>
                      <a:gd name="T103" fmla="*/ 36 h 257"/>
                      <a:gd name="T104" fmla="*/ 156 w 164"/>
                      <a:gd name="T105" fmla="*/ 44 h 257"/>
                      <a:gd name="T106" fmla="*/ 162 w 164"/>
                      <a:gd name="T107" fmla="*/ 55 h 2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64" h="257">
                        <a:moveTo>
                          <a:pt x="164" y="59"/>
                        </a:moveTo>
                        <a:lnTo>
                          <a:pt x="164" y="63"/>
                        </a:lnTo>
                        <a:lnTo>
                          <a:pt x="164" y="70"/>
                        </a:lnTo>
                        <a:lnTo>
                          <a:pt x="164" y="76"/>
                        </a:lnTo>
                        <a:lnTo>
                          <a:pt x="162" y="80"/>
                        </a:lnTo>
                        <a:lnTo>
                          <a:pt x="162" y="84"/>
                        </a:lnTo>
                        <a:lnTo>
                          <a:pt x="162" y="91"/>
                        </a:lnTo>
                        <a:lnTo>
                          <a:pt x="160" y="99"/>
                        </a:lnTo>
                        <a:lnTo>
                          <a:pt x="158" y="107"/>
                        </a:lnTo>
                        <a:lnTo>
                          <a:pt x="156" y="114"/>
                        </a:lnTo>
                        <a:lnTo>
                          <a:pt x="154" y="120"/>
                        </a:lnTo>
                        <a:lnTo>
                          <a:pt x="152" y="124"/>
                        </a:lnTo>
                        <a:lnTo>
                          <a:pt x="152" y="131"/>
                        </a:lnTo>
                        <a:lnTo>
                          <a:pt x="147" y="137"/>
                        </a:lnTo>
                        <a:lnTo>
                          <a:pt x="145" y="143"/>
                        </a:lnTo>
                        <a:lnTo>
                          <a:pt x="143" y="147"/>
                        </a:lnTo>
                        <a:lnTo>
                          <a:pt x="141" y="152"/>
                        </a:lnTo>
                        <a:lnTo>
                          <a:pt x="139" y="158"/>
                        </a:lnTo>
                        <a:lnTo>
                          <a:pt x="135" y="164"/>
                        </a:lnTo>
                        <a:lnTo>
                          <a:pt x="133" y="171"/>
                        </a:lnTo>
                        <a:lnTo>
                          <a:pt x="130" y="175"/>
                        </a:lnTo>
                        <a:lnTo>
                          <a:pt x="126" y="177"/>
                        </a:lnTo>
                        <a:lnTo>
                          <a:pt x="122" y="181"/>
                        </a:lnTo>
                        <a:lnTo>
                          <a:pt x="118" y="185"/>
                        </a:lnTo>
                        <a:lnTo>
                          <a:pt x="111" y="187"/>
                        </a:lnTo>
                        <a:lnTo>
                          <a:pt x="107" y="192"/>
                        </a:lnTo>
                        <a:lnTo>
                          <a:pt x="103" y="194"/>
                        </a:lnTo>
                        <a:lnTo>
                          <a:pt x="97" y="196"/>
                        </a:lnTo>
                        <a:lnTo>
                          <a:pt x="92" y="198"/>
                        </a:lnTo>
                        <a:lnTo>
                          <a:pt x="86" y="200"/>
                        </a:lnTo>
                        <a:lnTo>
                          <a:pt x="84" y="202"/>
                        </a:lnTo>
                        <a:lnTo>
                          <a:pt x="80" y="206"/>
                        </a:lnTo>
                        <a:lnTo>
                          <a:pt x="76" y="211"/>
                        </a:lnTo>
                        <a:lnTo>
                          <a:pt x="71" y="215"/>
                        </a:lnTo>
                        <a:lnTo>
                          <a:pt x="71" y="219"/>
                        </a:lnTo>
                        <a:lnTo>
                          <a:pt x="69" y="223"/>
                        </a:lnTo>
                        <a:lnTo>
                          <a:pt x="69" y="227"/>
                        </a:lnTo>
                        <a:lnTo>
                          <a:pt x="67" y="229"/>
                        </a:lnTo>
                        <a:lnTo>
                          <a:pt x="67" y="232"/>
                        </a:lnTo>
                        <a:lnTo>
                          <a:pt x="65" y="234"/>
                        </a:lnTo>
                        <a:lnTo>
                          <a:pt x="63" y="234"/>
                        </a:lnTo>
                        <a:lnTo>
                          <a:pt x="61" y="234"/>
                        </a:lnTo>
                        <a:lnTo>
                          <a:pt x="59" y="232"/>
                        </a:lnTo>
                        <a:lnTo>
                          <a:pt x="54" y="232"/>
                        </a:lnTo>
                        <a:lnTo>
                          <a:pt x="50" y="229"/>
                        </a:lnTo>
                        <a:lnTo>
                          <a:pt x="48" y="229"/>
                        </a:lnTo>
                        <a:lnTo>
                          <a:pt x="48" y="227"/>
                        </a:lnTo>
                        <a:lnTo>
                          <a:pt x="46" y="227"/>
                        </a:lnTo>
                        <a:lnTo>
                          <a:pt x="46" y="225"/>
                        </a:lnTo>
                        <a:lnTo>
                          <a:pt x="44" y="225"/>
                        </a:lnTo>
                        <a:lnTo>
                          <a:pt x="44" y="223"/>
                        </a:lnTo>
                        <a:lnTo>
                          <a:pt x="44" y="223"/>
                        </a:lnTo>
                        <a:lnTo>
                          <a:pt x="42" y="223"/>
                        </a:lnTo>
                        <a:lnTo>
                          <a:pt x="42" y="223"/>
                        </a:lnTo>
                        <a:lnTo>
                          <a:pt x="40" y="223"/>
                        </a:lnTo>
                        <a:lnTo>
                          <a:pt x="40" y="223"/>
                        </a:lnTo>
                        <a:lnTo>
                          <a:pt x="38" y="223"/>
                        </a:lnTo>
                        <a:lnTo>
                          <a:pt x="38" y="225"/>
                        </a:lnTo>
                        <a:lnTo>
                          <a:pt x="35" y="225"/>
                        </a:lnTo>
                        <a:lnTo>
                          <a:pt x="35" y="227"/>
                        </a:lnTo>
                        <a:lnTo>
                          <a:pt x="35" y="227"/>
                        </a:lnTo>
                        <a:lnTo>
                          <a:pt x="33" y="232"/>
                        </a:lnTo>
                        <a:lnTo>
                          <a:pt x="33" y="234"/>
                        </a:lnTo>
                        <a:lnTo>
                          <a:pt x="33" y="236"/>
                        </a:lnTo>
                        <a:lnTo>
                          <a:pt x="35" y="238"/>
                        </a:lnTo>
                        <a:lnTo>
                          <a:pt x="35" y="238"/>
                        </a:lnTo>
                        <a:lnTo>
                          <a:pt x="38" y="238"/>
                        </a:lnTo>
                        <a:lnTo>
                          <a:pt x="40" y="240"/>
                        </a:lnTo>
                        <a:lnTo>
                          <a:pt x="40" y="240"/>
                        </a:lnTo>
                        <a:lnTo>
                          <a:pt x="42" y="242"/>
                        </a:lnTo>
                        <a:lnTo>
                          <a:pt x="42" y="244"/>
                        </a:lnTo>
                        <a:lnTo>
                          <a:pt x="42" y="248"/>
                        </a:lnTo>
                        <a:lnTo>
                          <a:pt x="42" y="250"/>
                        </a:lnTo>
                        <a:lnTo>
                          <a:pt x="42" y="250"/>
                        </a:lnTo>
                        <a:lnTo>
                          <a:pt x="42" y="253"/>
                        </a:lnTo>
                        <a:lnTo>
                          <a:pt x="40" y="253"/>
                        </a:lnTo>
                        <a:lnTo>
                          <a:pt x="40" y="255"/>
                        </a:lnTo>
                        <a:lnTo>
                          <a:pt x="38" y="255"/>
                        </a:lnTo>
                        <a:lnTo>
                          <a:pt x="38" y="257"/>
                        </a:lnTo>
                        <a:lnTo>
                          <a:pt x="33" y="257"/>
                        </a:lnTo>
                        <a:lnTo>
                          <a:pt x="29" y="257"/>
                        </a:lnTo>
                        <a:lnTo>
                          <a:pt x="25" y="257"/>
                        </a:lnTo>
                        <a:lnTo>
                          <a:pt x="21" y="257"/>
                        </a:lnTo>
                        <a:lnTo>
                          <a:pt x="19" y="255"/>
                        </a:lnTo>
                        <a:lnTo>
                          <a:pt x="14" y="255"/>
                        </a:lnTo>
                        <a:lnTo>
                          <a:pt x="12" y="250"/>
                        </a:lnTo>
                        <a:lnTo>
                          <a:pt x="10" y="250"/>
                        </a:lnTo>
                        <a:lnTo>
                          <a:pt x="6" y="246"/>
                        </a:lnTo>
                        <a:lnTo>
                          <a:pt x="4" y="242"/>
                        </a:lnTo>
                        <a:lnTo>
                          <a:pt x="4" y="240"/>
                        </a:lnTo>
                        <a:lnTo>
                          <a:pt x="2" y="236"/>
                        </a:lnTo>
                        <a:lnTo>
                          <a:pt x="2" y="232"/>
                        </a:lnTo>
                        <a:lnTo>
                          <a:pt x="0" y="225"/>
                        </a:lnTo>
                        <a:lnTo>
                          <a:pt x="0" y="221"/>
                        </a:lnTo>
                        <a:lnTo>
                          <a:pt x="0" y="215"/>
                        </a:lnTo>
                        <a:lnTo>
                          <a:pt x="2" y="213"/>
                        </a:lnTo>
                        <a:lnTo>
                          <a:pt x="4" y="206"/>
                        </a:lnTo>
                        <a:lnTo>
                          <a:pt x="6" y="202"/>
                        </a:lnTo>
                        <a:lnTo>
                          <a:pt x="6" y="198"/>
                        </a:lnTo>
                        <a:lnTo>
                          <a:pt x="6" y="194"/>
                        </a:lnTo>
                        <a:lnTo>
                          <a:pt x="6" y="187"/>
                        </a:lnTo>
                        <a:lnTo>
                          <a:pt x="6" y="183"/>
                        </a:lnTo>
                        <a:lnTo>
                          <a:pt x="6" y="177"/>
                        </a:lnTo>
                        <a:lnTo>
                          <a:pt x="6" y="173"/>
                        </a:lnTo>
                        <a:lnTo>
                          <a:pt x="10" y="166"/>
                        </a:lnTo>
                        <a:lnTo>
                          <a:pt x="12" y="158"/>
                        </a:lnTo>
                        <a:lnTo>
                          <a:pt x="14" y="152"/>
                        </a:lnTo>
                        <a:lnTo>
                          <a:pt x="16" y="147"/>
                        </a:lnTo>
                        <a:lnTo>
                          <a:pt x="19" y="141"/>
                        </a:lnTo>
                        <a:lnTo>
                          <a:pt x="23" y="135"/>
                        </a:lnTo>
                        <a:lnTo>
                          <a:pt x="29" y="128"/>
                        </a:lnTo>
                        <a:lnTo>
                          <a:pt x="33" y="122"/>
                        </a:lnTo>
                        <a:lnTo>
                          <a:pt x="38" y="116"/>
                        </a:lnTo>
                        <a:lnTo>
                          <a:pt x="40" y="112"/>
                        </a:lnTo>
                        <a:lnTo>
                          <a:pt x="46" y="105"/>
                        </a:lnTo>
                        <a:lnTo>
                          <a:pt x="50" y="99"/>
                        </a:lnTo>
                        <a:lnTo>
                          <a:pt x="57" y="93"/>
                        </a:lnTo>
                        <a:lnTo>
                          <a:pt x="59" y="86"/>
                        </a:lnTo>
                        <a:lnTo>
                          <a:pt x="63" y="82"/>
                        </a:lnTo>
                        <a:lnTo>
                          <a:pt x="65" y="76"/>
                        </a:lnTo>
                        <a:lnTo>
                          <a:pt x="69" y="70"/>
                        </a:lnTo>
                        <a:lnTo>
                          <a:pt x="71" y="63"/>
                        </a:lnTo>
                        <a:lnTo>
                          <a:pt x="73" y="59"/>
                        </a:lnTo>
                        <a:lnTo>
                          <a:pt x="78" y="53"/>
                        </a:lnTo>
                        <a:lnTo>
                          <a:pt x="80" y="46"/>
                        </a:lnTo>
                        <a:lnTo>
                          <a:pt x="84" y="38"/>
                        </a:lnTo>
                        <a:lnTo>
                          <a:pt x="88" y="32"/>
                        </a:lnTo>
                        <a:lnTo>
                          <a:pt x="92" y="25"/>
                        </a:lnTo>
                        <a:lnTo>
                          <a:pt x="95" y="21"/>
                        </a:lnTo>
                        <a:lnTo>
                          <a:pt x="97" y="17"/>
                        </a:lnTo>
                        <a:lnTo>
                          <a:pt x="101" y="13"/>
                        </a:lnTo>
                        <a:lnTo>
                          <a:pt x="103" y="9"/>
                        </a:lnTo>
                        <a:lnTo>
                          <a:pt x="107" y="7"/>
                        </a:lnTo>
                        <a:lnTo>
                          <a:pt x="109" y="4"/>
                        </a:lnTo>
                        <a:lnTo>
                          <a:pt x="114" y="2"/>
                        </a:lnTo>
                        <a:lnTo>
                          <a:pt x="118" y="0"/>
                        </a:lnTo>
                        <a:lnTo>
                          <a:pt x="120" y="0"/>
                        </a:lnTo>
                        <a:lnTo>
                          <a:pt x="124" y="0"/>
                        </a:lnTo>
                        <a:lnTo>
                          <a:pt x="126" y="0"/>
                        </a:lnTo>
                        <a:lnTo>
                          <a:pt x="130" y="2"/>
                        </a:lnTo>
                        <a:lnTo>
                          <a:pt x="133" y="4"/>
                        </a:lnTo>
                        <a:lnTo>
                          <a:pt x="137" y="9"/>
                        </a:lnTo>
                        <a:lnTo>
                          <a:pt x="137" y="11"/>
                        </a:lnTo>
                        <a:lnTo>
                          <a:pt x="139" y="13"/>
                        </a:lnTo>
                        <a:lnTo>
                          <a:pt x="139" y="17"/>
                        </a:lnTo>
                        <a:lnTo>
                          <a:pt x="139" y="19"/>
                        </a:lnTo>
                        <a:lnTo>
                          <a:pt x="137" y="21"/>
                        </a:lnTo>
                        <a:lnTo>
                          <a:pt x="135" y="23"/>
                        </a:lnTo>
                        <a:lnTo>
                          <a:pt x="135" y="25"/>
                        </a:lnTo>
                        <a:lnTo>
                          <a:pt x="137" y="30"/>
                        </a:lnTo>
                        <a:lnTo>
                          <a:pt x="137" y="30"/>
                        </a:lnTo>
                        <a:lnTo>
                          <a:pt x="139" y="32"/>
                        </a:lnTo>
                        <a:lnTo>
                          <a:pt x="143" y="32"/>
                        </a:lnTo>
                        <a:lnTo>
                          <a:pt x="145" y="34"/>
                        </a:lnTo>
                        <a:lnTo>
                          <a:pt x="147" y="34"/>
                        </a:lnTo>
                        <a:lnTo>
                          <a:pt x="149" y="36"/>
                        </a:lnTo>
                        <a:lnTo>
                          <a:pt x="152" y="38"/>
                        </a:lnTo>
                        <a:lnTo>
                          <a:pt x="154" y="42"/>
                        </a:lnTo>
                        <a:lnTo>
                          <a:pt x="156" y="44"/>
                        </a:lnTo>
                        <a:lnTo>
                          <a:pt x="158" y="49"/>
                        </a:lnTo>
                        <a:lnTo>
                          <a:pt x="158" y="51"/>
                        </a:lnTo>
                        <a:lnTo>
                          <a:pt x="162" y="55"/>
                        </a:lnTo>
                        <a:lnTo>
                          <a:pt x="164" y="57"/>
                        </a:lnTo>
                        <a:lnTo>
                          <a:pt x="164" y="59"/>
                        </a:lnTo>
                      </a:path>
                    </a:pathLst>
                  </a:custGeom>
                  <a:grpFill/>
                  <a:ln w="6350" cap="flat">
                    <a:solidFill>
                      <a:schemeClr val="bg1"/>
                    </a:solidFill>
                    <a:prstDash val="solid"/>
                    <a:miter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S Me Pro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38" name="Freeform 7">
                    <a:extLst>
                      <a:ext uri="{FF2B5EF4-FFF2-40B4-BE49-F238E27FC236}">
                        <a16:creationId xmlns:a16="http://schemas.microsoft.com/office/drawing/2014/main" id="{028FCAE7-65C7-3191-7F09-169D5F949A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83" y="1618"/>
                    <a:ext cx="663" cy="1031"/>
                  </a:xfrm>
                  <a:custGeom>
                    <a:avLst/>
                    <a:gdLst>
                      <a:gd name="T0" fmla="*/ 616 w 663"/>
                      <a:gd name="T1" fmla="*/ 850 h 1031"/>
                      <a:gd name="T2" fmla="*/ 538 w 663"/>
                      <a:gd name="T3" fmla="*/ 850 h 1031"/>
                      <a:gd name="T4" fmla="*/ 483 w 663"/>
                      <a:gd name="T5" fmla="*/ 808 h 1031"/>
                      <a:gd name="T6" fmla="*/ 437 w 663"/>
                      <a:gd name="T7" fmla="*/ 806 h 1031"/>
                      <a:gd name="T8" fmla="*/ 418 w 663"/>
                      <a:gd name="T9" fmla="*/ 785 h 1031"/>
                      <a:gd name="T10" fmla="*/ 462 w 663"/>
                      <a:gd name="T11" fmla="*/ 740 h 1031"/>
                      <a:gd name="T12" fmla="*/ 483 w 663"/>
                      <a:gd name="T13" fmla="*/ 709 h 1031"/>
                      <a:gd name="T14" fmla="*/ 454 w 663"/>
                      <a:gd name="T15" fmla="*/ 686 h 1031"/>
                      <a:gd name="T16" fmla="*/ 464 w 663"/>
                      <a:gd name="T17" fmla="*/ 667 h 1031"/>
                      <a:gd name="T18" fmla="*/ 469 w 663"/>
                      <a:gd name="T19" fmla="*/ 639 h 1031"/>
                      <a:gd name="T20" fmla="*/ 477 w 663"/>
                      <a:gd name="T21" fmla="*/ 602 h 1031"/>
                      <a:gd name="T22" fmla="*/ 456 w 663"/>
                      <a:gd name="T23" fmla="*/ 541 h 1031"/>
                      <a:gd name="T24" fmla="*/ 435 w 663"/>
                      <a:gd name="T25" fmla="*/ 499 h 1031"/>
                      <a:gd name="T26" fmla="*/ 443 w 663"/>
                      <a:gd name="T27" fmla="*/ 440 h 1031"/>
                      <a:gd name="T28" fmla="*/ 490 w 663"/>
                      <a:gd name="T29" fmla="*/ 431 h 1031"/>
                      <a:gd name="T30" fmla="*/ 519 w 663"/>
                      <a:gd name="T31" fmla="*/ 454 h 1031"/>
                      <a:gd name="T32" fmla="*/ 572 w 663"/>
                      <a:gd name="T33" fmla="*/ 438 h 1031"/>
                      <a:gd name="T34" fmla="*/ 610 w 663"/>
                      <a:gd name="T35" fmla="*/ 389 h 1031"/>
                      <a:gd name="T36" fmla="*/ 652 w 663"/>
                      <a:gd name="T37" fmla="*/ 362 h 1031"/>
                      <a:gd name="T38" fmla="*/ 644 w 663"/>
                      <a:gd name="T39" fmla="*/ 309 h 1031"/>
                      <a:gd name="T40" fmla="*/ 595 w 663"/>
                      <a:gd name="T41" fmla="*/ 284 h 1031"/>
                      <a:gd name="T42" fmla="*/ 564 w 663"/>
                      <a:gd name="T43" fmla="*/ 292 h 1031"/>
                      <a:gd name="T44" fmla="*/ 528 w 663"/>
                      <a:gd name="T45" fmla="*/ 295 h 1031"/>
                      <a:gd name="T46" fmla="*/ 505 w 663"/>
                      <a:gd name="T47" fmla="*/ 238 h 1031"/>
                      <a:gd name="T48" fmla="*/ 511 w 663"/>
                      <a:gd name="T49" fmla="*/ 164 h 1031"/>
                      <a:gd name="T50" fmla="*/ 481 w 663"/>
                      <a:gd name="T51" fmla="*/ 107 h 1031"/>
                      <a:gd name="T52" fmla="*/ 454 w 663"/>
                      <a:gd name="T53" fmla="*/ 53 h 1031"/>
                      <a:gd name="T54" fmla="*/ 399 w 663"/>
                      <a:gd name="T55" fmla="*/ 42 h 1031"/>
                      <a:gd name="T56" fmla="*/ 359 w 663"/>
                      <a:gd name="T57" fmla="*/ 86 h 1031"/>
                      <a:gd name="T58" fmla="*/ 268 w 663"/>
                      <a:gd name="T59" fmla="*/ 78 h 1031"/>
                      <a:gd name="T60" fmla="*/ 260 w 663"/>
                      <a:gd name="T61" fmla="*/ 17 h 1031"/>
                      <a:gd name="T62" fmla="*/ 203 w 663"/>
                      <a:gd name="T63" fmla="*/ 6 h 1031"/>
                      <a:gd name="T64" fmla="*/ 192 w 663"/>
                      <a:gd name="T65" fmla="*/ 74 h 1031"/>
                      <a:gd name="T66" fmla="*/ 158 w 663"/>
                      <a:gd name="T67" fmla="*/ 208 h 1031"/>
                      <a:gd name="T68" fmla="*/ 129 w 663"/>
                      <a:gd name="T69" fmla="*/ 311 h 1031"/>
                      <a:gd name="T70" fmla="*/ 116 w 663"/>
                      <a:gd name="T71" fmla="*/ 398 h 1031"/>
                      <a:gd name="T72" fmla="*/ 108 w 663"/>
                      <a:gd name="T73" fmla="*/ 488 h 1031"/>
                      <a:gd name="T74" fmla="*/ 87 w 663"/>
                      <a:gd name="T75" fmla="*/ 597 h 1031"/>
                      <a:gd name="T76" fmla="*/ 70 w 663"/>
                      <a:gd name="T77" fmla="*/ 650 h 1031"/>
                      <a:gd name="T78" fmla="*/ 45 w 663"/>
                      <a:gd name="T79" fmla="*/ 732 h 1031"/>
                      <a:gd name="T80" fmla="*/ 4 w 663"/>
                      <a:gd name="T81" fmla="*/ 829 h 1031"/>
                      <a:gd name="T82" fmla="*/ 72 w 663"/>
                      <a:gd name="T83" fmla="*/ 843 h 1031"/>
                      <a:gd name="T84" fmla="*/ 70 w 663"/>
                      <a:gd name="T85" fmla="*/ 890 h 1031"/>
                      <a:gd name="T86" fmla="*/ 61 w 663"/>
                      <a:gd name="T87" fmla="*/ 942 h 1031"/>
                      <a:gd name="T88" fmla="*/ 26 w 663"/>
                      <a:gd name="T89" fmla="*/ 978 h 1031"/>
                      <a:gd name="T90" fmla="*/ 42 w 663"/>
                      <a:gd name="T91" fmla="*/ 999 h 1031"/>
                      <a:gd name="T92" fmla="*/ 80 w 663"/>
                      <a:gd name="T93" fmla="*/ 976 h 1031"/>
                      <a:gd name="T94" fmla="*/ 150 w 663"/>
                      <a:gd name="T95" fmla="*/ 955 h 1031"/>
                      <a:gd name="T96" fmla="*/ 186 w 663"/>
                      <a:gd name="T97" fmla="*/ 976 h 1031"/>
                      <a:gd name="T98" fmla="*/ 234 w 663"/>
                      <a:gd name="T99" fmla="*/ 972 h 1031"/>
                      <a:gd name="T100" fmla="*/ 296 w 663"/>
                      <a:gd name="T101" fmla="*/ 938 h 1031"/>
                      <a:gd name="T102" fmla="*/ 361 w 663"/>
                      <a:gd name="T103" fmla="*/ 909 h 1031"/>
                      <a:gd name="T104" fmla="*/ 410 w 663"/>
                      <a:gd name="T105" fmla="*/ 883 h 1031"/>
                      <a:gd name="T106" fmla="*/ 450 w 663"/>
                      <a:gd name="T107" fmla="*/ 885 h 1031"/>
                      <a:gd name="T108" fmla="*/ 448 w 663"/>
                      <a:gd name="T109" fmla="*/ 906 h 1031"/>
                      <a:gd name="T110" fmla="*/ 464 w 663"/>
                      <a:gd name="T111" fmla="*/ 946 h 1031"/>
                      <a:gd name="T112" fmla="*/ 473 w 663"/>
                      <a:gd name="T113" fmla="*/ 976 h 1031"/>
                      <a:gd name="T114" fmla="*/ 528 w 663"/>
                      <a:gd name="T115" fmla="*/ 982 h 1031"/>
                      <a:gd name="T116" fmla="*/ 536 w 663"/>
                      <a:gd name="T117" fmla="*/ 1005 h 1031"/>
                      <a:gd name="T118" fmla="*/ 570 w 663"/>
                      <a:gd name="T119" fmla="*/ 1024 h 1031"/>
                      <a:gd name="T120" fmla="*/ 612 w 663"/>
                      <a:gd name="T121" fmla="*/ 953 h 1031"/>
                      <a:gd name="T122" fmla="*/ 659 w 663"/>
                      <a:gd name="T123" fmla="*/ 890 h 10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663" h="1031">
                        <a:moveTo>
                          <a:pt x="661" y="888"/>
                        </a:moveTo>
                        <a:lnTo>
                          <a:pt x="661" y="883"/>
                        </a:lnTo>
                        <a:lnTo>
                          <a:pt x="661" y="879"/>
                        </a:lnTo>
                        <a:lnTo>
                          <a:pt x="661" y="875"/>
                        </a:lnTo>
                        <a:lnTo>
                          <a:pt x="659" y="873"/>
                        </a:lnTo>
                        <a:lnTo>
                          <a:pt x="657" y="869"/>
                        </a:lnTo>
                        <a:lnTo>
                          <a:pt x="654" y="867"/>
                        </a:lnTo>
                        <a:lnTo>
                          <a:pt x="652" y="864"/>
                        </a:lnTo>
                        <a:lnTo>
                          <a:pt x="650" y="862"/>
                        </a:lnTo>
                        <a:lnTo>
                          <a:pt x="646" y="858"/>
                        </a:lnTo>
                        <a:lnTo>
                          <a:pt x="642" y="856"/>
                        </a:lnTo>
                        <a:lnTo>
                          <a:pt x="638" y="854"/>
                        </a:lnTo>
                        <a:lnTo>
                          <a:pt x="633" y="852"/>
                        </a:lnTo>
                        <a:lnTo>
                          <a:pt x="627" y="850"/>
                        </a:lnTo>
                        <a:lnTo>
                          <a:pt x="623" y="850"/>
                        </a:lnTo>
                        <a:lnTo>
                          <a:pt x="616" y="850"/>
                        </a:lnTo>
                        <a:lnTo>
                          <a:pt x="612" y="850"/>
                        </a:lnTo>
                        <a:lnTo>
                          <a:pt x="604" y="848"/>
                        </a:lnTo>
                        <a:lnTo>
                          <a:pt x="597" y="848"/>
                        </a:lnTo>
                        <a:lnTo>
                          <a:pt x="593" y="850"/>
                        </a:lnTo>
                        <a:lnTo>
                          <a:pt x="587" y="850"/>
                        </a:lnTo>
                        <a:lnTo>
                          <a:pt x="581" y="850"/>
                        </a:lnTo>
                        <a:lnTo>
                          <a:pt x="576" y="850"/>
                        </a:lnTo>
                        <a:lnTo>
                          <a:pt x="572" y="850"/>
                        </a:lnTo>
                        <a:lnTo>
                          <a:pt x="568" y="852"/>
                        </a:lnTo>
                        <a:lnTo>
                          <a:pt x="564" y="854"/>
                        </a:lnTo>
                        <a:lnTo>
                          <a:pt x="559" y="854"/>
                        </a:lnTo>
                        <a:lnTo>
                          <a:pt x="553" y="854"/>
                        </a:lnTo>
                        <a:lnTo>
                          <a:pt x="549" y="854"/>
                        </a:lnTo>
                        <a:lnTo>
                          <a:pt x="547" y="854"/>
                        </a:lnTo>
                        <a:lnTo>
                          <a:pt x="543" y="852"/>
                        </a:lnTo>
                        <a:lnTo>
                          <a:pt x="538" y="850"/>
                        </a:lnTo>
                        <a:lnTo>
                          <a:pt x="536" y="850"/>
                        </a:lnTo>
                        <a:lnTo>
                          <a:pt x="532" y="846"/>
                        </a:lnTo>
                        <a:lnTo>
                          <a:pt x="528" y="843"/>
                        </a:lnTo>
                        <a:lnTo>
                          <a:pt x="526" y="839"/>
                        </a:lnTo>
                        <a:lnTo>
                          <a:pt x="521" y="837"/>
                        </a:lnTo>
                        <a:lnTo>
                          <a:pt x="517" y="833"/>
                        </a:lnTo>
                        <a:lnTo>
                          <a:pt x="515" y="829"/>
                        </a:lnTo>
                        <a:lnTo>
                          <a:pt x="511" y="824"/>
                        </a:lnTo>
                        <a:lnTo>
                          <a:pt x="507" y="820"/>
                        </a:lnTo>
                        <a:lnTo>
                          <a:pt x="505" y="818"/>
                        </a:lnTo>
                        <a:lnTo>
                          <a:pt x="502" y="816"/>
                        </a:lnTo>
                        <a:lnTo>
                          <a:pt x="498" y="812"/>
                        </a:lnTo>
                        <a:lnTo>
                          <a:pt x="496" y="810"/>
                        </a:lnTo>
                        <a:lnTo>
                          <a:pt x="492" y="808"/>
                        </a:lnTo>
                        <a:lnTo>
                          <a:pt x="488" y="808"/>
                        </a:lnTo>
                        <a:lnTo>
                          <a:pt x="483" y="808"/>
                        </a:lnTo>
                        <a:lnTo>
                          <a:pt x="479" y="808"/>
                        </a:lnTo>
                        <a:lnTo>
                          <a:pt x="475" y="808"/>
                        </a:lnTo>
                        <a:lnTo>
                          <a:pt x="471" y="808"/>
                        </a:lnTo>
                        <a:lnTo>
                          <a:pt x="467" y="810"/>
                        </a:lnTo>
                        <a:lnTo>
                          <a:pt x="464" y="812"/>
                        </a:lnTo>
                        <a:lnTo>
                          <a:pt x="462" y="814"/>
                        </a:lnTo>
                        <a:lnTo>
                          <a:pt x="460" y="814"/>
                        </a:lnTo>
                        <a:lnTo>
                          <a:pt x="458" y="816"/>
                        </a:lnTo>
                        <a:lnTo>
                          <a:pt x="456" y="816"/>
                        </a:lnTo>
                        <a:lnTo>
                          <a:pt x="454" y="816"/>
                        </a:lnTo>
                        <a:lnTo>
                          <a:pt x="452" y="816"/>
                        </a:lnTo>
                        <a:lnTo>
                          <a:pt x="448" y="816"/>
                        </a:lnTo>
                        <a:lnTo>
                          <a:pt x="443" y="816"/>
                        </a:lnTo>
                        <a:lnTo>
                          <a:pt x="441" y="812"/>
                        </a:lnTo>
                        <a:lnTo>
                          <a:pt x="439" y="810"/>
                        </a:lnTo>
                        <a:lnTo>
                          <a:pt x="437" y="806"/>
                        </a:lnTo>
                        <a:lnTo>
                          <a:pt x="435" y="803"/>
                        </a:lnTo>
                        <a:lnTo>
                          <a:pt x="431" y="803"/>
                        </a:lnTo>
                        <a:lnTo>
                          <a:pt x="427" y="801"/>
                        </a:lnTo>
                        <a:lnTo>
                          <a:pt x="424" y="801"/>
                        </a:lnTo>
                        <a:lnTo>
                          <a:pt x="418" y="799"/>
                        </a:lnTo>
                        <a:lnTo>
                          <a:pt x="414" y="797"/>
                        </a:lnTo>
                        <a:lnTo>
                          <a:pt x="410" y="797"/>
                        </a:lnTo>
                        <a:lnTo>
                          <a:pt x="408" y="793"/>
                        </a:lnTo>
                        <a:lnTo>
                          <a:pt x="403" y="789"/>
                        </a:lnTo>
                        <a:lnTo>
                          <a:pt x="401" y="785"/>
                        </a:lnTo>
                        <a:lnTo>
                          <a:pt x="401" y="782"/>
                        </a:lnTo>
                        <a:lnTo>
                          <a:pt x="399" y="782"/>
                        </a:lnTo>
                        <a:lnTo>
                          <a:pt x="401" y="782"/>
                        </a:lnTo>
                        <a:lnTo>
                          <a:pt x="408" y="785"/>
                        </a:lnTo>
                        <a:lnTo>
                          <a:pt x="414" y="785"/>
                        </a:lnTo>
                        <a:lnTo>
                          <a:pt x="418" y="785"/>
                        </a:lnTo>
                        <a:lnTo>
                          <a:pt x="422" y="785"/>
                        </a:lnTo>
                        <a:lnTo>
                          <a:pt x="424" y="782"/>
                        </a:lnTo>
                        <a:lnTo>
                          <a:pt x="427" y="778"/>
                        </a:lnTo>
                        <a:lnTo>
                          <a:pt x="429" y="776"/>
                        </a:lnTo>
                        <a:lnTo>
                          <a:pt x="431" y="774"/>
                        </a:lnTo>
                        <a:lnTo>
                          <a:pt x="435" y="770"/>
                        </a:lnTo>
                        <a:lnTo>
                          <a:pt x="439" y="763"/>
                        </a:lnTo>
                        <a:lnTo>
                          <a:pt x="441" y="761"/>
                        </a:lnTo>
                        <a:lnTo>
                          <a:pt x="443" y="757"/>
                        </a:lnTo>
                        <a:lnTo>
                          <a:pt x="446" y="751"/>
                        </a:lnTo>
                        <a:lnTo>
                          <a:pt x="448" y="747"/>
                        </a:lnTo>
                        <a:lnTo>
                          <a:pt x="450" y="745"/>
                        </a:lnTo>
                        <a:lnTo>
                          <a:pt x="452" y="742"/>
                        </a:lnTo>
                        <a:lnTo>
                          <a:pt x="456" y="740"/>
                        </a:lnTo>
                        <a:lnTo>
                          <a:pt x="460" y="740"/>
                        </a:lnTo>
                        <a:lnTo>
                          <a:pt x="462" y="740"/>
                        </a:lnTo>
                        <a:lnTo>
                          <a:pt x="467" y="738"/>
                        </a:lnTo>
                        <a:lnTo>
                          <a:pt x="471" y="738"/>
                        </a:lnTo>
                        <a:lnTo>
                          <a:pt x="473" y="736"/>
                        </a:lnTo>
                        <a:lnTo>
                          <a:pt x="473" y="734"/>
                        </a:lnTo>
                        <a:lnTo>
                          <a:pt x="473" y="730"/>
                        </a:lnTo>
                        <a:lnTo>
                          <a:pt x="473" y="728"/>
                        </a:lnTo>
                        <a:lnTo>
                          <a:pt x="473" y="726"/>
                        </a:lnTo>
                        <a:lnTo>
                          <a:pt x="473" y="724"/>
                        </a:lnTo>
                        <a:lnTo>
                          <a:pt x="475" y="719"/>
                        </a:lnTo>
                        <a:lnTo>
                          <a:pt x="477" y="717"/>
                        </a:lnTo>
                        <a:lnTo>
                          <a:pt x="479" y="713"/>
                        </a:lnTo>
                        <a:lnTo>
                          <a:pt x="479" y="713"/>
                        </a:lnTo>
                        <a:lnTo>
                          <a:pt x="481" y="713"/>
                        </a:lnTo>
                        <a:lnTo>
                          <a:pt x="481" y="711"/>
                        </a:lnTo>
                        <a:lnTo>
                          <a:pt x="481" y="711"/>
                        </a:lnTo>
                        <a:lnTo>
                          <a:pt x="483" y="709"/>
                        </a:lnTo>
                        <a:lnTo>
                          <a:pt x="483" y="709"/>
                        </a:lnTo>
                        <a:lnTo>
                          <a:pt x="483" y="709"/>
                        </a:lnTo>
                        <a:lnTo>
                          <a:pt x="481" y="707"/>
                        </a:lnTo>
                        <a:lnTo>
                          <a:pt x="481" y="707"/>
                        </a:lnTo>
                        <a:lnTo>
                          <a:pt x="481" y="705"/>
                        </a:lnTo>
                        <a:lnTo>
                          <a:pt x="479" y="705"/>
                        </a:lnTo>
                        <a:lnTo>
                          <a:pt x="477" y="705"/>
                        </a:lnTo>
                        <a:lnTo>
                          <a:pt x="473" y="703"/>
                        </a:lnTo>
                        <a:lnTo>
                          <a:pt x="471" y="703"/>
                        </a:lnTo>
                        <a:lnTo>
                          <a:pt x="467" y="703"/>
                        </a:lnTo>
                        <a:lnTo>
                          <a:pt x="464" y="700"/>
                        </a:lnTo>
                        <a:lnTo>
                          <a:pt x="462" y="696"/>
                        </a:lnTo>
                        <a:lnTo>
                          <a:pt x="460" y="694"/>
                        </a:lnTo>
                        <a:lnTo>
                          <a:pt x="458" y="692"/>
                        </a:lnTo>
                        <a:lnTo>
                          <a:pt x="456" y="688"/>
                        </a:lnTo>
                        <a:lnTo>
                          <a:pt x="454" y="686"/>
                        </a:lnTo>
                        <a:lnTo>
                          <a:pt x="452" y="681"/>
                        </a:lnTo>
                        <a:lnTo>
                          <a:pt x="450" y="679"/>
                        </a:lnTo>
                        <a:lnTo>
                          <a:pt x="450" y="677"/>
                        </a:lnTo>
                        <a:lnTo>
                          <a:pt x="448" y="673"/>
                        </a:lnTo>
                        <a:lnTo>
                          <a:pt x="448" y="671"/>
                        </a:lnTo>
                        <a:lnTo>
                          <a:pt x="448" y="671"/>
                        </a:lnTo>
                        <a:lnTo>
                          <a:pt x="450" y="669"/>
                        </a:lnTo>
                        <a:lnTo>
                          <a:pt x="452" y="667"/>
                        </a:lnTo>
                        <a:lnTo>
                          <a:pt x="452" y="667"/>
                        </a:lnTo>
                        <a:lnTo>
                          <a:pt x="452" y="667"/>
                        </a:lnTo>
                        <a:lnTo>
                          <a:pt x="456" y="667"/>
                        </a:lnTo>
                        <a:lnTo>
                          <a:pt x="458" y="667"/>
                        </a:lnTo>
                        <a:lnTo>
                          <a:pt x="460" y="667"/>
                        </a:lnTo>
                        <a:lnTo>
                          <a:pt x="462" y="667"/>
                        </a:lnTo>
                        <a:lnTo>
                          <a:pt x="462" y="667"/>
                        </a:lnTo>
                        <a:lnTo>
                          <a:pt x="464" y="667"/>
                        </a:lnTo>
                        <a:lnTo>
                          <a:pt x="467" y="665"/>
                        </a:lnTo>
                        <a:lnTo>
                          <a:pt x="467" y="665"/>
                        </a:lnTo>
                        <a:lnTo>
                          <a:pt x="467" y="663"/>
                        </a:lnTo>
                        <a:lnTo>
                          <a:pt x="469" y="663"/>
                        </a:lnTo>
                        <a:lnTo>
                          <a:pt x="469" y="660"/>
                        </a:lnTo>
                        <a:lnTo>
                          <a:pt x="471" y="660"/>
                        </a:lnTo>
                        <a:lnTo>
                          <a:pt x="471" y="658"/>
                        </a:lnTo>
                        <a:lnTo>
                          <a:pt x="469" y="656"/>
                        </a:lnTo>
                        <a:lnTo>
                          <a:pt x="467" y="654"/>
                        </a:lnTo>
                        <a:lnTo>
                          <a:pt x="467" y="652"/>
                        </a:lnTo>
                        <a:lnTo>
                          <a:pt x="464" y="652"/>
                        </a:lnTo>
                        <a:lnTo>
                          <a:pt x="464" y="648"/>
                        </a:lnTo>
                        <a:lnTo>
                          <a:pt x="464" y="646"/>
                        </a:lnTo>
                        <a:lnTo>
                          <a:pt x="464" y="644"/>
                        </a:lnTo>
                        <a:lnTo>
                          <a:pt x="467" y="642"/>
                        </a:lnTo>
                        <a:lnTo>
                          <a:pt x="469" y="639"/>
                        </a:lnTo>
                        <a:lnTo>
                          <a:pt x="471" y="635"/>
                        </a:lnTo>
                        <a:lnTo>
                          <a:pt x="473" y="633"/>
                        </a:lnTo>
                        <a:lnTo>
                          <a:pt x="475" y="629"/>
                        </a:lnTo>
                        <a:lnTo>
                          <a:pt x="477" y="625"/>
                        </a:lnTo>
                        <a:lnTo>
                          <a:pt x="477" y="625"/>
                        </a:lnTo>
                        <a:lnTo>
                          <a:pt x="479" y="625"/>
                        </a:lnTo>
                        <a:lnTo>
                          <a:pt x="481" y="623"/>
                        </a:lnTo>
                        <a:lnTo>
                          <a:pt x="481" y="620"/>
                        </a:lnTo>
                        <a:lnTo>
                          <a:pt x="483" y="620"/>
                        </a:lnTo>
                        <a:lnTo>
                          <a:pt x="483" y="618"/>
                        </a:lnTo>
                        <a:lnTo>
                          <a:pt x="483" y="616"/>
                        </a:lnTo>
                        <a:lnTo>
                          <a:pt x="483" y="612"/>
                        </a:lnTo>
                        <a:lnTo>
                          <a:pt x="481" y="608"/>
                        </a:lnTo>
                        <a:lnTo>
                          <a:pt x="481" y="606"/>
                        </a:lnTo>
                        <a:lnTo>
                          <a:pt x="479" y="604"/>
                        </a:lnTo>
                        <a:lnTo>
                          <a:pt x="477" y="602"/>
                        </a:lnTo>
                        <a:lnTo>
                          <a:pt x="473" y="597"/>
                        </a:lnTo>
                        <a:lnTo>
                          <a:pt x="471" y="595"/>
                        </a:lnTo>
                        <a:lnTo>
                          <a:pt x="471" y="593"/>
                        </a:lnTo>
                        <a:lnTo>
                          <a:pt x="469" y="589"/>
                        </a:lnTo>
                        <a:lnTo>
                          <a:pt x="467" y="585"/>
                        </a:lnTo>
                        <a:lnTo>
                          <a:pt x="467" y="581"/>
                        </a:lnTo>
                        <a:lnTo>
                          <a:pt x="464" y="576"/>
                        </a:lnTo>
                        <a:lnTo>
                          <a:pt x="464" y="570"/>
                        </a:lnTo>
                        <a:lnTo>
                          <a:pt x="464" y="568"/>
                        </a:lnTo>
                        <a:lnTo>
                          <a:pt x="462" y="562"/>
                        </a:lnTo>
                        <a:lnTo>
                          <a:pt x="462" y="557"/>
                        </a:lnTo>
                        <a:lnTo>
                          <a:pt x="462" y="553"/>
                        </a:lnTo>
                        <a:lnTo>
                          <a:pt x="460" y="549"/>
                        </a:lnTo>
                        <a:lnTo>
                          <a:pt x="460" y="545"/>
                        </a:lnTo>
                        <a:lnTo>
                          <a:pt x="458" y="543"/>
                        </a:lnTo>
                        <a:lnTo>
                          <a:pt x="456" y="541"/>
                        </a:lnTo>
                        <a:lnTo>
                          <a:pt x="452" y="538"/>
                        </a:lnTo>
                        <a:lnTo>
                          <a:pt x="450" y="538"/>
                        </a:lnTo>
                        <a:lnTo>
                          <a:pt x="448" y="536"/>
                        </a:lnTo>
                        <a:lnTo>
                          <a:pt x="446" y="534"/>
                        </a:lnTo>
                        <a:lnTo>
                          <a:pt x="446" y="534"/>
                        </a:lnTo>
                        <a:lnTo>
                          <a:pt x="446" y="532"/>
                        </a:lnTo>
                        <a:lnTo>
                          <a:pt x="443" y="530"/>
                        </a:lnTo>
                        <a:lnTo>
                          <a:pt x="443" y="528"/>
                        </a:lnTo>
                        <a:lnTo>
                          <a:pt x="443" y="524"/>
                        </a:lnTo>
                        <a:lnTo>
                          <a:pt x="443" y="522"/>
                        </a:lnTo>
                        <a:lnTo>
                          <a:pt x="443" y="517"/>
                        </a:lnTo>
                        <a:lnTo>
                          <a:pt x="441" y="515"/>
                        </a:lnTo>
                        <a:lnTo>
                          <a:pt x="441" y="511"/>
                        </a:lnTo>
                        <a:lnTo>
                          <a:pt x="439" y="507"/>
                        </a:lnTo>
                        <a:lnTo>
                          <a:pt x="437" y="503"/>
                        </a:lnTo>
                        <a:lnTo>
                          <a:pt x="435" y="499"/>
                        </a:lnTo>
                        <a:lnTo>
                          <a:pt x="433" y="492"/>
                        </a:lnTo>
                        <a:lnTo>
                          <a:pt x="431" y="486"/>
                        </a:lnTo>
                        <a:lnTo>
                          <a:pt x="429" y="480"/>
                        </a:lnTo>
                        <a:lnTo>
                          <a:pt x="427" y="477"/>
                        </a:lnTo>
                        <a:lnTo>
                          <a:pt x="427" y="473"/>
                        </a:lnTo>
                        <a:lnTo>
                          <a:pt x="424" y="469"/>
                        </a:lnTo>
                        <a:lnTo>
                          <a:pt x="424" y="465"/>
                        </a:lnTo>
                        <a:lnTo>
                          <a:pt x="424" y="463"/>
                        </a:lnTo>
                        <a:lnTo>
                          <a:pt x="427" y="461"/>
                        </a:lnTo>
                        <a:lnTo>
                          <a:pt x="431" y="459"/>
                        </a:lnTo>
                        <a:lnTo>
                          <a:pt x="433" y="456"/>
                        </a:lnTo>
                        <a:lnTo>
                          <a:pt x="437" y="454"/>
                        </a:lnTo>
                        <a:lnTo>
                          <a:pt x="437" y="450"/>
                        </a:lnTo>
                        <a:lnTo>
                          <a:pt x="439" y="446"/>
                        </a:lnTo>
                        <a:lnTo>
                          <a:pt x="441" y="442"/>
                        </a:lnTo>
                        <a:lnTo>
                          <a:pt x="443" y="440"/>
                        </a:lnTo>
                        <a:lnTo>
                          <a:pt x="448" y="438"/>
                        </a:lnTo>
                        <a:lnTo>
                          <a:pt x="450" y="435"/>
                        </a:lnTo>
                        <a:lnTo>
                          <a:pt x="454" y="433"/>
                        </a:lnTo>
                        <a:lnTo>
                          <a:pt x="456" y="433"/>
                        </a:lnTo>
                        <a:lnTo>
                          <a:pt x="458" y="435"/>
                        </a:lnTo>
                        <a:lnTo>
                          <a:pt x="460" y="435"/>
                        </a:lnTo>
                        <a:lnTo>
                          <a:pt x="462" y="438"/>
                        </a:lnTo>
                        <a:lnTo>
                          <a:pt x="464" y="438"/>
                        </a:lnTo>
                        <a:lnTo>
                          <a:pt x="471" y="438"/>
                        </a:lnTo>
                        <a:lnTo>
                          <a:pt x="475" y="438"/>
                        </a:lnTo>
                        <a:lnTo>
                          <a:pt x="477" y="438"/>
                        </a:lnTo>
                        <a:lnTo>
                          <a:pt x="479" y="435"/>
                        </a:lnTo>
                        <a:lnTo>
                          <a:pt x="481" y="433"/>
                        </a:lnTo>
                        <a:lnTo>
                          <a:pt x="486" y="431"/>
                        </a:lnTo>
                        <a:lnTo>
                          <a:pt x="488" y="431"/>
                        </a:lnTo>
                        <a:lnTo>
                          <a:pt x="490" y="431"/>
                        </a:lnTo>
                        <a:lnTo>
                          <a:pt x="494" y="435"/>
                        </a:lnTo>
                        <a:lnTo>
                          <a:pt x="496" y="438"/>
                        </a:lnTo>
                        <a:lnTo>
                          <a:pt x="498" y="440"/>
                        </a:lnTo>
                        <a:lnTo>
                          <a:pt x="498" y="440"/>
                        </a:lnTo>
                        <a:lnTo>
                          <a:pt x="500" y="442"/>
                        </a:lnTo>
                        <a:lnTo>
                          <a:pt x="502" y="442"/>
                        </a:lnTo>
                        <a:lnTo>
                          <a:pt x="502" y="442"/>
                        </a:lnTo>
                        <a:lnTo>
                          <a:pt x="507" y="442"/>
                        </a:lnTo>
                        <a:lnTo>
                          <a:pt x="509" y="442"/>
                        </a:lnTo>
                        <a:lnTo>
                          <a:pt x="513" y="442"/>
                        </a:lnTo>
                        <a:lnTo>
                          <a:pt x="515" y="444"/>
                        </a:lnTo>
                        <a:lnTo>
                          <a:pt x="517" y="444"/>
                        </a:lnTo>
                        <a:lnTo>
                          <a:pt x="519" y="446"/>
                        </a:lnTo>
                        <a:lnTo>
                          <a:pt x="519" y="450"/>
                        </a:lnTo>
                        <a:lnTo>
                          <a:pt x="519" y="452"/>
                        </a:lnTo>
                        <a:lnTo>
                          <a:pt x="519" y="454"/>
                        </a:lnTo>
                        <a:lnTo>
                          <a:pt x="521" y="456"/>
                        </a:lnTo>
                        <a:lnTo>
                          <a:pt x="524" y="459"/>
                        </a:lnTo>
                        <a:lnTo>
                          <a:pt x="528" y="461"/>
                        </a:lnTo>
                        <a:lnTo>
                          <a:pt x="532" y="463"/>
                        </a:lnTo>
                        <a:lnTo>
                          <a:pt x="536" y="463"/>
                        </a:lnTo>
                        <a:lnTo>
                          <a:pt x="538" y="461"/>
                        </a:lnTo>
                        <a:lnTo>
                          <a:pt x="543" y="459"/>
                        </a:lnTo>
                        <a:lnTo>
                          <a:pt x="547" y="456"/>
                        </a:lnTo>
                        <a:lnTo>
                          <a:pt x="549" y="454"/>
                        </a:lnTo>
                        <a:lnTo>
                          <a:pt x="551" y="450"/>
                        </a:lnTo>
                        <a:lnTo>
                          <a:pt x="555" y="446"/>
                        </a:lnTo>
                        <a:lnTo>
                          <a:pt x="557" y="442"/>
                        </a:lnTo>
                        <a:lnTo>
                          <a:pt x="562" y="440"/>
                        </a:lnTo>
                        <a:lnTo>
                          <a:pt x="564" y="438"/>
                        </a:lnTo>
                        <a:lnTo>
                          <a:pt x="568" y="438"/>
                        </a:lnTo>
                        <a:lnTo>
                          <a:pt x="572" y="438"/>
                        </a:lnTo>
                        <a:lnTo>
                          <a:pt x="574" y="438"/>
                        </a:lnTo>
                        <a:lnTo>
                          <a:pt x="576" y="438"/>
                        </a:lnTo>
                        <a:lnTo>
                          <a:pt x="581" y="433"/>
                        </a:lnTo>
                        <a:lnTo>
                          <a:pt x="583" y="431"/>
                        </a:lnTo>
                        <a:lnTo>
                          <a:pt x="587" y="427"/>
                        </a:lnTo>
                        <a:lnTo>
                          <a:pt x="589" y="427"/>
                        </a:lnTo>
                        <a:lnTo>
                          <a:pt x="593" y="423"/>
                        </a:lnTo>
                        <a:lnTo>
                          <a:pt x="595" y="421"/>
                        </a:lnTo>
                        <a:lnTo>
                          <a:pt x="600" y="419"/>
                        </a:lnTo>
                        <a:lnTo>
                          <a:pt x="602" y="417"/>
                        </a:lnTo>
                        <a:lnTo>
                          <a:pt x="604" y="412"/>
                        </a:lnTo>
                        <a:lnTo>
                          <a:pt x="606" y="408"/>
                        </a:lnTo>
                        <a:lnTo>
                          <a:pt x="608" y="404"/>
                        </a:lnTo>
                        <a:lnTo>
                          <a:pt x="610" y="400"/>
                        </a:lnTo>
                        <a:lnTo>
                          <a:pt x="610" y="393"/>
                        </a:lnTo>
                        <a:lnTo>
                          <a:pt x="610" y="389"/>
                        </a:lnTo>
                        <a:lnTo>
                          <a:pt x="612" y="385"/>
                        </a:lnTo>
                        <a:lnTo>
                          <a:pt x="612" y="383"/>
                        </a:lnTo>
                        <a:lnTo>
                          <a:pt x="612" y="379"/>
                        </a:lnTo>
                        <a:lnTo>
                          <a:pt x="612" y="374"/>
                        </a:lnTo>
                        <a:lnTo>
                          <a:pt x="614" y="374"/>
                        </a:lnTo>
                        <a:lnTo>
                          <a:pt x="619" y="370"/>
                        </a:lnTo>
                        <a:lnTo>
                          <a:pt x="623" y="370"/>
                        </a:lnTo>
                        <a:lnTo>
                          <a:pt x="627" y="368"/>
                        </a:lnTo>
                        <a:lnTo>
                          <a:pt x="629" y="366"/>
                        </a:lnTo>
                        <a:lnTo>
                          <a:pt x="633" y="364"/>
                        </a:lnTo>
                        <a:lnTo>
                          <a:pt x="638" y="364"/>
                        </a:lnTo>
                        <a:lnTo>
                          <a:pt x="642" y="364"/>
                        </a:lnTo>
                        <a:lnTo>
                          <a:pt x="644" y="364"/>
                        </a:lnTo>
                        <a:lnTo>
                          <a:pt x="648" y="364"/>
                        </a:lnTo>
                        <a:lnTo>
                          <a:pt x="650" y="364"/>
                        </a:lnTo>
                        <a:lnTo>
                          <a:pt x="652" y="362"/>
                        </a:lnTo>
                        <a:lnTo>
                          <a:pt x="654" y="360"/>
                        </a:lnTo>
                        <a:lnTo>
                          <a:pt x="654" y="356"/>
                        </a:lnTo>
                        <a:lnTo>
                          <a:pt x="657" y="353"/>
                        </a:lnTo>
                        <a:lnTo>
                          <a:pt x="657" y="349"/>
                        </a:lnTo>
                        <a:lnTo>
                          <a:pt x="654" y="347"/>
                        </a:lnTo>
                        <a:lnTo>
                          <a:pt x="650" y="343"/>
                        </a:lnTo>
                        <a:lnTo>
                          <a:pt x="648" y="341"/>
                        </a:lnTo>
                        <a:lnTo>
                          <a:pt x="648" y="339"/>
                        </a:lnTo>
                        <a:lnTo>
                          <a:pt x="646" y="334"/>
                        </a:lnTo>
                        <a:lnTo>
                          <a:pt x="644" y="330"/>
                        </a:lnTo>
                        <a:lnTo>
                          <a:pt x="644" y="328"/>
                        </a:lnTo>
                        <a:lnTo>
                          <a:pt x="644" y="324"/>
                        </a:lnTo>
                        <a:lnTo>
                          <a:pt x="644" y="320"/>
                        </a:lnTo>
                        <a:lnTo>
                          <a:pt x="646" y="316"/>
                        </a:lnTo>
                        <a:lnTo>
                          <a:pt x="646" y="311"/>
                        </a:lnTo>
                        <a:lnTo>
                          <a:pt x="644" y="309"/>
                        </a:lnTo>
                        <a:lnTo>
                          <a:pt x="642" y="305"/>
                        </a:lnTo>
                        <a:lnTo>
                          <a:pt x="640" y="301"/>
                        </a:lnTo>
                        <a:lnTo>
                          <a:pt x="638" y="299"/>
                        </a:lnTo>
                        <a:lnTo>
                          <a:pt x="633" y="297"/>
                        </a:lnTo>
                        <a:lnTo>
                          <a:pt x="631" y="295"/>
                        </a:lnTo>
                        <a:lnTo>
                          <a:pt x="627" y="295"/>
                        </a:lnTo>
                        <a:lnTo>
                          <a:pt x="625" y="292"/>
                        </a:lnTo>
                        <a:lnTo>
                          <a:pt x="621" y="292"/>
                        </a:lnTo>
                        <a:lnTo>
                          <a:pt x="619" y="295"/>
                        </a:lnTo>
                        <a:lnTo>
                          <a:pt x="614" y="295"/>
                        </a:lnTo>
                        <a:lnTo>
                          <a:pt x="612" y="295"/>
                        </a:lnTo>
                        <a:lnTo>
                          <a:pt x="608" y="295"/>
                        </a:lnTo>
                        <a:lnTo>
                          <a:pt x="606" y="292"/>
                        </a:lnTo>
                        <a:lnTo>
                          <a:pt x="602" y="290"/>
                        </a:lnTo>
                        <a:lnTo>
                          <a:pt x="600" y="288"/>
                        </a:lnTo>
                        <a:lnTo>
                          <a:pt x="595" y="284"/>
                        </a:lnTo>
                        <a:lnTo>
                          <a:pt x="593" y="282"/>
                        </a:lnTo>
                        <a:lnTo>
                          <a:pt x="591" y="280"/>
                        </a:lnTo>
                        <a:lnTo>
                          <a:pt x="589" y="278"/>
                        </a:lnTo>
                        <a:lnTo>
                          <a:pt x="585" y="276"/>
                        </a:lnTo>
                        <a:lnTo>
                          <a:pt x="583" y="276"/>
                        </a:lnTo>
                        <a:lnTo>
                          <a:pt x="581" y="278"/>
                        </a:lnTo>
                        <a:lnTo>
                          <a:pt x="578" y="280"/>
                        </a:lnTo>
                        <a:lnTo>
                          <a:pt x="576" y="282"/>
                        </a:lnTo>
                        <a:lnTo>
                          <a:pt x="574" y="284"/>
                        </a:lnTo>
                        <a:lnTo>
                          <a:pt x="572" y="286"/>
                        </a:lnTo>
                        <a:lnTo>
                          <a:pt x="570" y="288"/>
                        </a:lnTo>
                        <a:lnTo>
                          <a:pt x="568" y="288"/>
                        </a:lnTo>
                        <a:lnTo>
                          <a:pt x="568" y="290"/>
                        </a:lnTo>
                        <a:lnTo>
                          <a:pt x="566" y="290"/>
                        </a:lnTo>
                        <a:lnTo>
                          <a:pt x="564" y="292"/>
                        </a:lnTo>
                        <a:lnTo>
                          <a:pt x="564" y="292"/>
                        </a:lnTo>
                        <a:lnTo>
                          <a:pt x="564" y="295"/>
                        </a:lnTo>
                        <a:lnTo>
                          <a:pt x="564" y="297"/>
                        </a:lnTo>
                        <a:lnTo>
                          <a:pt x="564" y="299"/>
                        </a:lnTo>
                        <a:lnTo>
                          <a:pt x="562" y="301"/>
                        </a:lnTo>
                        <a:lnTo>
                          <a:pt x="562" y="301"/>
                        </a:lnTo>
                        <a:lnTo>
                          <a:pt x="557" y="301"/>
                        </a:lnTo>
                        <a:lnTo>
                          <a:pt x="557" y="299"/>
                        </a:lnTo>
                        <a:lnTo>
                          <a:pt x="555" y="299"/>
                        </a:lnTo>
                        <a:lnTo>
                          <a:pt x="553" y="301"/>
                        </a:lnTo>
                        <a:lnTo>
                          <a:pt x="551" y="303"/>
                        </a:lnTo>
                        <a:lnTo>
                          <a:pt x="547" y="303"/>
                        </a:lnTo>
                        <a:lnTo>
                          <a:pt x="543" y="303"/>
                        </a:lnTo>
                        <a:lnTo>
                          <a:pt x="538" y="303"/>
                        </a:lnTo>
                        <a:lnTo>
                          <a:pt x="534" y="301"/>
                        </a:lnTo>
                        <a:lnTo>
                          <a:pt x="532" y="299"/>
                        </a:lnTo>
                        <a:lnTo>
                          <a:pt x="528" y="295"/>
                        </a:lnTo>
                        <a:lnTo>
                          <a:pt x="526" y="288"/>
                        </a:lnTo>
                        <a:lnTo>
                          <a:pt x="521" y="286"/>
                        </a:lnTo>
                        <a:lnTo>
                          <a:pt x="519" y="284"/>
                        </a:lnTo>
                        <a:lnTo>
                          <a:pt x="513" y="280"/>
                        </a:lnTo>
                        <a:lnTo>
                          <a:pt x="511" y="278"/>
                        </a:lnTo>
                        <a:lnTo>
                          <a:pt x="509" y="276"/>
                        </a:lnTo>
                        <a:lnTo>
                          <a:pt x="505" y="271"/>
                        </a:lnTo>
                        <a:lnTo>
                          <a:pt x="502" y="269"/>
                        </a:lnTo>
                        <a:lnTo>
                          <a:pt x="502" y="265"/>
                        </a:lnTo>
                        <a:lnTo>
                          <a:pt x="500" y="263"/>
                        </a:lnTo>
                        <a:lnTo>
                          <a:pt x="502" y="257"/>
                        </a:lnTo>
                        <a:lnTo>
                          <a:pt x="502" y="252"/>
                        </a:lnTo>
                        <a:lnTo>
                          <a:pt x="505" y="248"/>
                        </a:lnTo>
                        <a:lnTo>
                          <a:pt x="505" y="246"/>
                        </a:lnTo>
                        <a:lnTo>
                          <a:pt x="505" y="242"/>
                        </a:lnTo>
                        <a:lnTo>
                          <a:pt x="505" y="238"/>
                        </a:lnTo>
                        <a:lnTo>
                          <a:pt x="502" y="234"/>
                        </a:lnTo>
                        <a:lnTo>
                          <a:pt x="502" y="229"/>
                        </a:lnTo>
                        <a:lnTo>
                          <a:pt x="502" y="225"/>
                        </a:lnTo>
                        <a:lnTo>
                          <a:pt x="505" y="219"/>
                        </a:lnTo>
                        <a:lnTo>
                          <a:pt x="505" y="215"/>
                        </a:lnTo>
                        <a:lnTo>
                          <a:pt x="505" y="210"/>
                        </a:lnTo>
                        <a:lnTo>
                          <a:pt x="507" y="206"/>
                        </a:lnTo>
                        <a:lnTo>
                          <a:pt x="509" y="204"/>
                        </a:lnTo>
                        <a:lnTo>
                          <a:pt x="511" y="200"/>
                        </a:lnTo>
                        <a:lnTo>
                          <a:pt x="513" y="196"/>
                        </a:lnTo>
                        <a:lnTo>
                          <a:pt x="513" y="191"/>
                        </a:lnTo>
                        <a:lnTo>
                          <a:pt x="513" y="185"/>
                        </a:lnTo>
                        <a:lnTo>
                          <a:pt x="513" y="179"/>
                        </a:lnTo>
                        <a:lnTo>
                          <a:pt x="513" y="173"/>
                        </a:lnTo>
                        <a:lnTo>
                          <a:pt x="513" y="168"/>
                        </a:lnTo>
                        <a:lnTo>
                          <a:pt x="511" y="164"/>
                        </a:lnTo>
                        <a:lnTo>
                          <a:pt x="511" y="160"/>
                        </a:lnTo>
                        <a:lnTo>
                          <a:pt x="511" y="156"/>
                        </a:lnTo>
                        <a:lnTo>
                          <a:pt x="509" y="154"/>
                        </a:lnTo>
                        <a:lnTo>
                          <a:pt x="509" y="149"/>
                        </a:lnTo>
                        <a:lnTo>
                          <a:pt x="509" y="147"/>
                        </a:lnTo>
                        <a:lnTo>
                          <a:pt x="507" y="143"/>
                        </a:lnTo>
                        <a:lnTo>
                          <a:pt x="505" y="137"/>
                        </a:lnTo>
                        <a:lnTo>
                          <a:pt x="500" y="133"/>
                        </a:lnTo>
                        <a:lnTo>
                          <a:pt x="498" y="128"/>
                        </a:lnTo>
                        <a:lnTo>
                          <a:pt x="494" y="124"/>
                        </a:lnTo>
                        <a:lnTo>
                          <a:pt x="490" y="122"/>
                        </a:lnTo>
                        <a:lnTo>
                          <a:pt x="488" y="120"/>
                        </a:lnTo>
                        <a:lnTo>
                          <a:pt x="486" y="116"/>
                        </a:lnTo>
                        <a:lnTo>
                          <a:pt x="483" y="114"/>
                        </a:lnTo>
                        <a:lnTo>
                          <a:pt x="483" y="112"/>
                        </a:lnTo>
                        <a:lnTo>
                          <a:pt x="481" y="107"/>
                        </a:lnTo>
                        <a:lnTo>
                          <a:pt x="481" y="103"/>
                        </a:lnTo>
                        <a:lnTo>
                          <a:pt x="479" y="101"/>
                        </a:lnTo>
                        <a:lnTo>
                          <a:pt x="477" y="97"/>
                        </a:lnTo>
                        <a:lnTo>
                          <a:pt x="475" y="93"/>
                        </a:lnTo>
                        <a:lnTo>
                          <a:pt x="473" y="91"/>
                        </a:lnTo>
                        <a:lnTo>
                          <a:pt x="469" y="88"/>
                        </a:lnTo>
                        <a:lnTo>
                          <a:pt x="467" y="86"/>
                        </a:lnTo>
                        <a:lnTo>
                          <a:pt x="464" y="82"/>
                        </a:lnTo>
                        <a:lnTo>
                          <a:pt x="462" y="80"/>
                        </a:lnTo>
                        <a:lnTo>
                          <a:pt x="460" y="76"/>
                        </a:lnTo>
                        <a:lnTo>
                          <a:pt x="458" y="72"/>
                        </a:lnTo>
                        <a:lnTo>
                          <a:pt x="456" y="67"/>
                        </a:lnTo>
                        <a:lnTo>
                          <a:pt x="456" y="65"/>
                        </a:lnTo>
                        <a:lnTo>
                          <a:pt x="456" y="61"/>
                        </a:lnTo>
                        <a:lnTo>
                          <a:pt x="456" y="55"/>
                        </a:lnTo>
                        <a:lnTo>
                          <a:pt x="454" y="53"/>
                        </a:lnTo>
                        <a:lnTo>
                          <a:pt x="452" y="48"/>
                        </a:lnTo>
                        <a:lnTo>
                          <a:pt x="452" y="46"/>
                        </a:lnTo>
                        <a:lnTo>
                          <a:pt x="450" y="44"/>
                        </a:lnTo>
                        <a:lnTo>
                          <a:pt x="446" y="40"/>
                        </a:lnTo>
                        <a:lnTo>
                          <a:pt x="443" y="40"/>
                        </a:lnTo>
                        <a:lnTo>
                          <a:pt x="439" y="40"/>
                        </a:lnTo>
                        <a:lnTo>
                          <a:pt x="435" y="40"/>
                        </a:lnTo>
                        <a:lnTo>
                          <a:pt x="431" y="40"/>
                        </a:lnTo>
                        <a:lnTo>
                          <a:pt x="427" y="40"/>
                        </a:lnTo>
                        <a:lnTo>
                          <a:pt x="422" y="38"/>
                        </a:lnTo>
                        <a:lnTo>
                          <a:pt x="418" y="38"/>
                        </a:lnTo>
                        <a:lnTo>
                          <a:pt x="412" y="36"/>
                        </a:lnTo>
                        <a:lnTo>
                          <a:pt x="410" y="38"/>
                        </a:lnTo>
                        <a:lnTo>
                          <a:pt x="405" y="40"/>
                        </a:lnTo>
                        <a:lnTo>
                          <a:pt x="403" y="40"/>
                        </a:lnTo>
                        <a:lnTo>
                          <a:pt x="399" y="42"/>
                        </a:lnTo>
                        <a:lnTo>
                          <a:pt x="395" y="42"/>
                        </a:lnTo>
                        <a:lnTo>
                          <a:pt x="391" y="44"/>
                        </a:lnTo>
                        <a:lnTo>
                          <a:pt x="389" y="46"/>
                        </a:lnTo>
                        <a:lnTo>
                          <a:pt x="386" y="51"/>
                        </a:lnTo>
                        <a:lnTo>
                          <a:pt x="384" y="53"/>
                        </a:lnTo>
                        <a:lnTo>
                          <a:pt x="382" y="55"/>
                        </a:lnTo>
                        <a:lnTo>
                          <a:pt x="378" y="59"/>
                        </a:lnTo>
                        <a:lnTo>
                          <a:pt x="376" y="63"/>
                        </a:lnTo>
                        <a:lnTo>
                          <a:pt x="372" y="67"/>
                        </a:lnTo>
                        <a:lnTo>
                          <a:pt x="370" y="70"/>
                        </a:lnTo>
                        <a:lnTo>
                          <a:pt x="370" y="72"/>
                        </a:lnTo>
                        <a:lnTo>
                          <a:pt x="367" y="76"/>
                        </a:lnTo>
                        <a:lnTo>
                          <a:pt x="367" y="78"/>
                        </a:lnTo>
                        <a:lnTo>
                          <a:pt x="367" y="80"/>
                        </a:lnTo>
                        <a:lnTo>
                          <a:pt x="363" y="84"/>
                        </a:lnTo>
                        <a:lnTo>
                          <a:pt x="359" y="86"/>
                        </a:lnTo>
                        <a:lnTo>
                          <a:pt x="355" y="88"/>
                        </a:lnTo>
                        <a:lnTo>
                          <a:pt x="351" y="91"/>
                        </a:lnTo>
                        <a:lnTo>
                          <a:pt x="346" y="93"/>
                        </a:lnTo>
                        <a:lnTo>
                          <a:pt x="340" y="95"/>
                        </a:lnTo>
                        <a:lnTo>
                          <a:pt x="334" y="95"/>
                        </a:lnTo>
                        <a:lnTo>
                          <a:pt x="327" y="97"/>
                        </a:lnTo>
                        <a:lnTo>
                          <a:pt x="321" y="97"/>
                        </a:lnTo>
                        <a:lnTo>
                          <a:pt x="315" y="97"/>
                        </a:lnTo>
                        <a:lnTo>
                          <a:pt x="306" y="95"/>
                        </a:lnTo>
                        <a:lnTo>
                          <a:pt x="300" y="93"/>
                        </a:lnTo>
                        <a:lnTo>
                          <a:pt x="291" y="93"/>
                        </a:lnTo>
                        <a:lnTo>
                          <a:pt x="287" y="91"/>
                        </a:lnTo>
                        <a:lnTo>
                          <a:pt x="283" y="88"/>
                        </a:lnTo>
                        <a:lnTo>
                          <a:pt x="277" y="84"/>
                        </a:lnTo>
                        <a:lnTo>
                          <a:pt x="272" y="80"/>
                        </a:lnTo>
                        <a:lnTo>
                          <a:pt x="268" y="78"/>
                        </a:lnTo>
                        <a:lnTo>
                          <a:pt x="264" y="74"/>
                        </a:lnTo>
                        <a:lnTo>
                          <a:pt x="260" y="72"/>
                        </a:lnTo>
                        <a:lnTo>
                          <a:pt x="253" y="67"/>
                        </a:lnTo>
                        <a:lnTo>
                          <a:pt x="249" y="63"/>
                        </a:lnTo>
                        <a:lnTo>
                          <a:pt x="247" y="59"/>
                        </a:lnTo>
                        <a:lnTo>
                          <a:pt x="247" y="55"/>
                        </a:lnTo>
                        <a:lnTo>
                          <a:pt x="247" y="51"/>
                        </a:lnTo>
                        <a:lnTo>
                          <a:pt x="247" y="46"/>
                        </a:lnTo>
                        <a:lnTo>
                          <a:pt x="249" y="42"/>
                        </a:lnTo>
                        <a:lnTo>
                          <a:pt x="249" y="38"/>
                        </a:lnTo>
                        <a:lnTo>
                          <a:pt x="251" y="36"/>
                        </a:lnTo>
                        <a:lnTo>
                          <a:pt x="253" y="32"/>
                        </a:lnTo>
                        <a:lnTo>
                          <a:pt x="258" y="27"/>
                        </a:lnTo>
                        <a:lnTo>
                          <a:pt x="260" y="23"/>
                        </a:lnTo>
                        <a:lnTo>
                          <a:pt x="260" y="21"/>
                        </a:lnTo>
                        <a:lnTo>
                          <a:pt x="260" y="17"/>
                        </a:lnTo>
                        <a:lnTo>
                          <a:pt x="260" y="13"/>
                        </a:lnTo>
                        <a:lnTo>
                          <a:pt x="260" y="11"/>
                        </a:lnTo>
                        <a:lnTo>
                          <a:pt x="258" y="9"/>
                        </a:lnTo>
                        <a:lnTo>
                          <a:pt x="253" y="4"/>
                        </a:lnTo>
                        <a:lnTo>
                          <a:pt x="249" y="2"/>
                        </a:lnTo>
                        <a:lnTo>
                          <a:pt x="247" y="0"/>
                        </a:lnTo>
                        <a:lnTo>
                          <a:pt x="243" y="0"/>
                        </a:lnTo>
                        <a:lnTo>
                          <a:pt x="237" y="0"/>
                        </a:lnTo>
                        <a:lnTo>
                          <a:pt x="232" y="0"/>
                        </a:lnTo>
                        <a:lnTo>
                          <a:pt x="228" y="0"/>
                        </a:lnTo>
                        <a:lnTo>
                          <a:pt x="224" y="0"/>
                        </a:lnTo>
                        <a:lnTo>
                          <a:pt x="220" y="0"/>
                        </a:lnTo>
                        <a:lnTo>
                          <a:pt x="213" y="2"/>
                        </a:lnTo>
                        <a:lnTo>
                          <a:pt x="209" y="2"/>
                        </a:lnTo>
                        <a:lnTo>
                          <a:pt x="207" y="4"/>
                        </a:lnTo>
                        <a:lnTo>
                          <a:pt x="203" y="6"/>
                        </a:lnTo>
                        <a:lnTo>
                          <a:pt x="201" y="9"/>
                        </a:lnTo>
                        <a:lnTo>
                          <a:pt x="199" y="11"/>
                        </a:lnTo>
                        <a:lnTo>
                          <a:pt x="196" y="13"/>
                        </a:lnTo>
                        <a:lnTo>
                          <a:pt x="196" y="15"/>
                        </a:lnTo>
                        <a:lnTo>
                          <a:pt x="194" y="17"/>
                        </a:lnTo>
                        <a:lnTo>
                          <a:pt x="192" y="21"/>
                        </a:lnTo>
                        <a:lnTo>
                          <a:pt x="192" y="25"/>
                        </a:lnTo>
                        <a:lnTo>
                          <a:pt x="192" y="30"/>
                        </a:lnTo>
                        <a:lnTo>
                          <a:pt x="190" y="34"/>
                        </a:lnTo>
                        <a:lnTo>
                          <a:pt x="190" y="38"/>
                        </a:lnTo>
                        <a:lnTo>
                          <a:pt x="190" y="44"/>
                        </a:lnTo>
                        <a:lnTo>
                          <a:pt x="192" y="51"/>
                        </a:lnTo>
                        <a:lnTo>
                          <a:pt x="192" y="57"/>
                        </a:lnTo>
                        <a:lnTo>
                          <a:pt x="192" y="63"/>
                        </a:lnTo>
                        <a:lnTo>
                          <a:pt x="192" y="67"/>
                        </a:lnTo>
                        <a:lnTo>
                          <a:pt x="192" y="74"/>
                        </a:lnTo>
                        <a:lnTo>
                          <a:pt x="192" y="80"/>
                        </a:lnTo>
                        <a:lnTo>
                          <a:pt x="190" y="84"/>
                        </a:lnTo>
                        <a:lnTo>
                          <a:pt x="190" y="93"/>
                        </a:lnTo>
                        <a:lnTo>
                          <a:pt x="188" y="103"/>
                        </a:lnTo>
                        <a:lnTo>
                          <a:pt x="186" y="116"/>
                        </a:lnTo>
                        <a:lnTo>
                          <a:pt x="184" y="126"/>
                        </a:lnTo>
                        <a:lnTo>
                          <a:pt x="182" y="137"/>
                        </a:lnTo>
                        <a:lnTo>
                          <a:pt x="180" y="145"/>
                        </a:lnTo>
                        <a:lnTo>
                          <a:pt x="177" y="152"/>
                        </a:lnTo>
                        <a:lnTo>
                          <a:pt x="175" y="160"/>
                        </a:lnTo>
                        <a:lnTo>
                          <a:pt x="171" y="170"/>
                        </a:lnTo>
                        <a:lnTo>
                          <a:pt x="169" y="179"/>
                        </a:lnTo>
                        <a:lnTo>
                          <a:pt x="167" y="189"/>
                        </a:lnTo>
                        <a:lnTo>
                          <a:pt x="165" y="196"/>
                        </a:lnTo>
                        <a:lnTo>
                          <a:pt x="163" y="202"/>
                        </a:lnTo>
                        <a:lnTo>
                          <a:pt x="158" y="208"/>
                        </a:lnTo>
                        <a:lnTo>
                          <a:pt x="156" y="215"/>
                        </a:lnTo>
                        <a:lnTo>
                          <a:pt x="152" y="223"/>
                        </a:lnTo>
                        <a:lnTo>
                          <a:pt x="150" y="229"/>
                        </a:lnTo>
                        <a:lnTo>
                          <a:pt x="148" y="236"/>
                        </a:lnTo>
                        <a:lnTo>
                          <a:pt x="146" y="240"/>
                        </a:lnTo>
                        <a:lnTo>
                          <a:pt x="142" y="246"/>
                        </a:lnTo>
                        <a:lnTo>
                          <a:pt x="139" y="252"/>
                        </a:lnTo>
                        <a:lnTo>
                          <a:pt x="137" y="259"/>
                        </a:lnTo>
                        <a:lnTo>
                          <a:pt x="135" y="265"/>
                        </a:lnTo>
                        <a:lnTo>
                          <a:pt x="135" y="271"/>
                        </a:lnTo>
                        <a:lnTo>
                          <a:pt x="133" y="278"/>
                        </a:lnTo>
                        <a:lnTo>
                          <a:pt x="133" y="286"/>
                        </a:lnTo>
                        <a:lnTo>
                          <a:pt x="131" y="292"/>
                        </a:lnTo>
                        <a:lnTo>
                          <a:pt x="131" y="299"/>
                        </a:lnTo>
                        <a:lnTo>
                          <a:pt x="131" y="305"/>
                        </a:lnTo>
                        <a:lnTo>
                          <a:pt x="129" y="311"/>
                        </a:lnTo>
                        <a:lnTo>
                          <a:pt x="129" y="318"/>
                        </a:lnTo>
                        <a:lnTo>
                          <a:pt x="127" y="324"/>
                        </a:lnTo>
                        <a:lnTo>
                          <a:pt x="127" y="328"/>
                        </a:lnTo>
                        <a:lnTo>
                          <a:pt x="125" y="334"/>
                        </a:lnTo>
                        <a:lnTo>
                          <a:pt x="125" y="339"/>
                        </a:lnTo>
                        <a:lnTo>
                          <a:pt x="123" y="345"/>
                        </a:lnTo>
                        <a:lnTo>
                          <a:pt x="123" y="347"/>
                        </a:lnTo>
                        <a:lnTo>
                          <a:pt x="121" y="351"/>
                        </a:lnTo>
                        <a:lnTo>
                          <a:pt x="116" y="356"/>
                        </a:lnTo>
                        <a:lnTo>
                          <a:pt x="116" y="360"/>
                        </a:lnTo>
                        <a:lnTo>
                          <a:pt x="116" y="366"/>
                        </a:lnTo>
                        <a:lnTo>
                          <a:pt x="116" y="372"/>
                        </a:lnTo>
                        <a:lnTo>
                          <a:pt x="116" y="379"/>
                        </a:lnTo>
                        <a:lnTo>
                          <a:pt x="116" y="387"/>
                        </a:lnTo>
                        <a:lnTo>
                          <a:pt x="116" y="393"/>
                        </a:lnTo>
                        <a:lnTo>
                          <a:pt x="116" y="398"/>
                        </a:lnTo>
                        <a:lnTo>
                          <a:pt x="116" y="404"/>
                        </a:lnTo>
                        <a:lnTo>
                          <a:pt x="116" y="410"/>
                        </a:lnTo>
                        <a:lnTo>
                          <a:pt x="116" y="417"/>
                        </a:lnTo>
                        <a:lnTo>
                          <a:pt x="116" y="423"/>
                        </a:lnTo>
                        <a:lnTo>
                          <a:pt x="114" y="427"/>
                        </a:lnTo>
                        <a:lnTo>
                          <a:pt x="112" y="433"/>
                        </a:lnTo>
                        <a:lnTo>
                          <a:pt x="110" y="440"/>
                        </a:lnTo>
                        <a:lnTo>
                          <a:pt x="110" y="444"/>
                        </a:lnTo>
                        <a:lnTo>
                          <a:pt x="110" y="450"/>
                        </a:lnTo>
                        <a:lnTo>
                          <a:pt x="110" y="454"/>
                        </a:lnTo>
                        <a:lnTo>
                          <a:pt x="110" y="461"/>
                        </a:lnTo>
                        <a:lnTo>
                          <a:pt x="110" y="467"/>
                        </a:lnTo>
                        <a:lnTo>
                          <a:pt x="110" y="471"/>
                        </a:lnTo>
                        <a:lnTo>
                          <a:pt x="110" y="475"/>
                        </a:lnTo>
                        <a:lnTo>
                          <a:pt x="108" y="482"/>
                        </a:lnTo>
                        <a:lnTo>
                          <a:pt x="108" y="488"/>
                        </a:lnTo>
                        <a:lnTo>
                          <a:pt x="106" y="492"/>
                        </a:lnTo>
                        <a:lnTo>
                          <a:pt x="106" y="499"/>
                        </a:lnTo>
                        <a:lnTo>
                          <a:pt x="104" y="507"/>
                        </a:lnTo>
                        <a:lnTo>
                          <a:pt x="102" y="515"/>
                        </a:lnTo>
                        <a:lnTo>
                          <a:pt x="99" y="526"/>
                        </a:lnTo>
                        <a:lnTo>
                          <a:pt x="97" y="536"/>
                        </a:lnTo>
                        <a:lnTo>
                          <a:pt x="95" y="545"/>
                        </a:lnTo>
                        <a:lnTo>
                          <a:pt x="93" y="549"/>
                        </a:lnTo>
                        <a:lnTo>
                          <a:pt x="91" y="555"/>
                        </a:lnTo>
                        <a:lnTo>
                          <a:pt x="89" y="562"/>
                        </a:lnTo>
                        <a:lnTo>
                          <a:pt x="87" y="568"/>
                        </a:lnTo>
                        <a:lnTo>
                          <a:pt x="87" y="572"/>
                        </a:lnTo>
                        <a:lnTo>
                          <a:pt x="87" y="578"/>
                        </a:lnTo>
                        <a:lnTo>
                          <a:pt x="87" y="585"/>
                        </a:lnTo>
                        <a:lnTo>
                          <a:pt x="87" y="591"/>
                        </a:lnTo>
                        <a:lnTo>
                          <a:pt x="87" y="597"/>
                        </a:lnTo>
                        <a:lnTo>
                          <a:pt x="87" y="602"/>
                        </a:lnTo>
                        <a:lnTo>
                          <a:pt x="87" y="606"/>
                        </a:lnTo>
                        <a:lnTo>
                          <a:pt x="87" y="612"/>
                        </a:lnTo>
                        <a:lnTo>
                          <a:pt x="87" y="616"/>
                        </a:lnTo>
                        <a:lnTo>
                          <a:pt x="87" y="620"/>
                        </a:lnTo>
                        <a:lnTo>
                          <a:pt x="85" y="625"/>
                        </a:lnTo>
                        <a:lnTo>
                          <a:pt x="80" y="627"/>
                        </a:lnTo>
                        <a:lnTo>
                          <a:pt x="78" y="631"/>
                        </a:lnTo>
                        <a:lnTo>
                          <a:pt x="76" y="635"/>
                        </a:lnTo>
                        <a:lnTo>
                          <a:pt x="74" y="637"/>
                        </a:lnTo>
                        <a:lnTo>
                          <a:pt x="74" y="642"/>
                        </a:lnTo>
                        <a:lnTo>
                          <a:pt x="74" y="646"/>
                        </a:lnTo>
                        <a:lnTo>
                          <a:pt x="74" y="646"/>
                        </a:lnTo>
                        <a:lnTo>
                          <a:pt x="72" y="648"/>
                        </a:lnTo>
                        <a:lnTo>
                          <a:pt x="72" y="648"/>
                        </a:lnTo>
                        <a:lnTo>
                          <a:pt x="70" y="650"/>
                        </a:lnTo>
                        <a:lnTo>
                          <a:pt x="70" y="652"/>
                        </a:lnTo>
                        <a:lnTo>
                          <a:pt x="68" y="652"/>
                        </a:lnTo>
                        <a:lnTo>
                          <a:pt x="66" y="656"/>
                        </a:lnTo>
                        <a:lnTo>
                          <a:pt x="64" y="660"/>
                        </a:lnTo>
                        <a:lnTo>
                          <a:pt x="61" y="665"/>
                        </a:lnTo>
                        <a:lnTo>
                          <a:pt x="61" y="669"/>
                        </a:lnTo>
                        <a:lnTo>
                          <a:pt x="59" y="675"/>
                        </a:lnTo>
                        <a:lnTo>
                          <a:pt x="59" y="679"/>
                        </a:lnTo>
                        <a:lnTo>
                          <a:pt x="57" y="686"/>
                        </a:lnTo>
                        <a:lnTo>
                          <a:pt x="55" y="692"/>
                        </a:lnTo>
                        <a:lnTo>
                          <a:pt x="53" y="698"/>
                        </a:lnTo>
                        <a:lnTo>
                          <a:pt x="51" y="705"/>
                        </a:lnTo>
                        <a:lnTo>
                          <a:pt x="49" y="711"/>
                        </a:lnTo>
                        <a:lnTo>
                          <a:pt x="49" y="719"/>
                        </a:lnTo>
                        <a:lnTo>
                          <a:pt x="47" y="726"/>
                        </a:lnTo>
                        <a:lnTo>
                          <a:pt x="45" y="732"/>
                        </a:lnTo>
                        <a:lnTo>
                          <a:pt x="42" y="738"/>
                        </a:lnTo>
                        <a:lnTo>
                          <a:pt x="40" y="747"/>
                        </a:lnTo>
                        <a:lnTo>
                          <a:pt x="36" y="755"/>
                        </a:lnTo>
                        <a:lnTo>
                          <a:pt x="34" y="763"/>
                        </a:lnTo>
                        <a:lnTo>
                          <a:pt x="32" y="770"/>
                        </a:lnTo>
                        <a:lnTo>
                          <a:pt x="30" y="774"/>
                        </a:lnTo>
                        <a:lnTo>
                          <a:pt x="26" y="780"/>
                        </a:lnTo>
                        <a:lnTo>
                          <a:pt x="23" y="787"/>
                        </a:lnTo>
                        <a:lnTo>
                          <a:pt x="19" y="793"/>
                        </a:lnTo>
                        <a:lnTo>
                          <a:pt x="17" y="799"/>
                        </a:lnTo>
                        <a:lnTo>
                          <a:pt x="13" y="803"/>
                        </a:lnTo>
                        <a:lnTo>
                          <a:pt x="9" y="812"/>
                        </a:lnTo>
                        <a:lnTo>
                          <a:pt x="4" y="818"/>
                        </a:lnTo>
                        <a:lnTo>
                          <a:pt x="0" y="827"/>
                        </a:lnTo>
                        <a:lnTo>
                          <a:pt x="2" y="827"/>
                        </a:lnTo>
                        <a:lnTo>
                          <a:pt x="4" y="829"/>
                        </a:lnTo>
                        <a:lnTo>
                          <a:pt x="7" y="829"/>
                        </a:lnTo>
                        <a:lnTo>
                          <a:pt x="7" y="829"/>
                        </a:lnTo>
                        <a:lnTo>
                          <a:pt x="11" y="833"/>
                        </a:lnTo>
                        <a:lnTo>
                          <a:pt x="15" y="835"/>
                        </a:lnTo>
                        <a:lnTo>
                          <a:pt x="21" y="839"/>
                        </a:lnTo>
                        <a:lnTo>
                          <a:pt x="28" y="841"/>
                        </a:lnTo>
                        <a:lnTo>
                          <a:pt x="32" y="843"/>
                        </a:lnTo>
                        <a:lnTo>
                          <a:pt x="36" y="843"/>
                        </a:lnTo>
                        <a:lnTo>
                          <a:pt x="42" y="846"/>
                        </a:lnTo>
                        <a:lnTo>
                          <a:pt x="49" y="848"/>
                        </a:lnTo>
                        <a:lnTo>
                          <a:pt x="55" y="848"/>
                        </a:lnTo>
                        <a:lnTo>
                          <a:pt x="57" y="848"/>
                        </a:lnTo>
                        <a:lnTo>
                          <a:pt x="61" y="846"/>
                        </a:lnTo>
                        <a:lnTo>
                          <a:pt x="66" y="846"/>
                        </a:lnTo>
                        <a:lnTo>
                          <a:pt x="68" y="846"/>
                        </a:lnTo>
                        <a:lnTo>
                          <a:pt x="72" y="843"/>
                        </a:lnTo>
                        <a:lnTo>
                          <a:pt x="76" y="843"/>
                        </a:lnTo>
                        <a:lnTo>
                          <a:pt x="78" y="843"/>
                        </a:lnTo>
                        <a:lnTo>
                          <a:pt x="83" y="843"/>
                        </a:lnTo>
                        <a:lnTo>
                          <a:pt x="85" y="843"/>
                        </a:lnTo>
                        <a:lnTo>
                          <a:pt x="87" y="846"/>
                        </a:lnTo>
                        <a:lnTo>
                          <a:pt x="89" y="848"/>
                        </a:lnTo>
                        <a:lnTo>
                          <a:pt x="91" y="854"/>
                        </a:lnTo>
                        <a:lnTo>
                          <a:pt x="91" y="858"/>
                        </a:lnTo>
                        <a:lnTo>
                          <a:pt x="91" y="864"/>
                        </a:lnTo>
                        <a:lnTo>
                          <a:pt x="89" y="869"/>
                        </a:lnTo>
                        <a:lnTo>
                          <a:pt x="87" y="873"/>
                        </a:lnTo>
                        <a:lnTo>
                          <a:pt x="85" y="877"/>
                        </a:lnTo>
                        <a:lnTo>
                          <a:pt x="80" y="881"/>
                        </a:lnTo>
                        <a:lnTo>
                          <a:pt x="78" y="883"/>
                        </a:lnTo>
                        <a:lnTo>
                          <a:pt x="74" y="888"/>
                        </a:lnTo>
                        <a:lnTo>
                          <a:pt x="70" y="890"/>
                        </a:lnTo>
                        <a:lnTo>
                          <a:pt x="64" y="892"/>
                        </a:lnTo>
                        <a:lnTo>
                          <a:pt x="59" y="894"/>
                        </a:lnTo>
                        <a:lnTo>
                          <a:pt x="57" y="898"/>
                        </a:lnTo>
                        <a:lnTo>
                          <a:pt x="55" y="902"/>
                        </a:lnTo>
                        <a:lnTo>
                          <a:pt x="55" y="906"/>
                        </a:lnTo>
                        <a:lnTo>
                          <a:pt x="53" y="911"/>
                        </a:lnTo>
                        <a:lnTo>
                          <a:pt x="55" y="915"/>
                        </a:lnTo>
                        <a:lnTo>
                          <a:pt x="57" y="917"/>
                        </a:lnTo>
                        <a:lnTo>
                          <a:pt x="61" y="919"/>
                        </a:lnTo>
                        <a:lnTo>
                          <a:pt x="64" y="923"/>
                        </a:lnTo>
                        <a:lnTo>
                          <a:pt x="64" y="925"/>
                        </a:lnTo>
                        <a:lnTo>
                          <a:pt x="66" y="930"/>
                        </a:lnTo>
                        <a:lnTo>
                          <a:pt x="66" y="932"/>
                        </a:lnTo>
                        <a:lnTo>
                          <a:pt x="64" y="936"/>
                        </a:lnTo>
                        <a:lnTo>
                          <a:pt x="64" y="938"/>
                        </a:lnTo>
                        <a:lnTo>
                          <a:pt x="61" y="942"/>
                        </a:lnTo>
                        <a:lnTo>
                          <a:pt x="59" y="944"/>
                        </a:lnTo>
                        <a:lnTo>
                          <a:pt x="57" y="946"/>
                        </a:lnTo>
                        <a:lnTo>
                          <a:pt x="55" y="949"/>
                        </a:lnTo>
                        <a:lnTo>
                          <a:pt x="53" y="953"/>
                        </a:lnTo>
                        <a:lnTo>
                          <a:pt x="53" y="955"/>
                        </a:lnTo>
                        <a:lnTo>
                          <a:pt x="53" y="959"/>
                        </a:lnTo>
                        <a:lnTo>
                          <a:pt x="53" y="961"/>
                        </a:lnTo>
                        <a:lnTo>
                          <a:pt x="53" y="965"/>
                        </a:lnTo>
                        <a:lnTo>
                          <a:pt x="51" y="967"/>
                        </a:lnTo>
                        <a:lnTo>
                          <a:pt x="49" y="970"/>
                        </a:lnTo>
                        <a:lnTo>
                          <a:pt x="47" y="972"/>
                        </a:lnTo>
                        <a:lnTo>
                          <a:pt x="42" y="974"/>
                        </a:lnTo>
                        <a:lnTo>
                          <a:pt x="38" y="976"/>
                        </a:lnTo>
                        <a:lnTo>
                          <a:pt x="32" y="976"/>
                        </a:lnTo>
                        <a:lnTo>
                          <a:pt x="30" y="978"/>
                        </a:lnTo>
                        <a:lnTo>
                          <a:pt x="26" y="978"/>
                        </a:lnTo>
                        <a:lnTo>
                          <a:pt x="21" y="980"/>
                        </a:lnTo>
                        <a:lnTo>
                          <a:pt x="19" y="982"/>
                        </a:lnTo>
                        <a:lnTo>
                          <a:pt x="17" y="984"/>
                        </a:lnTo>
                        <a:lnTo>
                          <a:pt x="15" y="989"/>
                        </a:lnTo>
                        <a:lnTo>
                          <a:pt x="13" y="991"/>
                        </a:lnTo>
                        <a:lnTo>
                          <a:pt x="13" y="995"/>
                        </a:lnTo>
                        <a:lnTo>
                          <a:pt x="13" y="997"/>
                        </a:lnTo>
                        <a:lnTo>
                          <a:pt x="15" y="999"/>
                        </a:lnTo>
                        <a:lnTo>
                          <a:pt x="17" y="1001"/>
                        </a:lnTo>
                        <a:lnTo>
                          <a:pt x="21" y="1003"/>
                        </a:lnTo>
                        <a:lnTo>
                          <a:pt x="23" y="1003"/>
                        </a:lnTo>
                        <a:lnTo>
                          <a:pt x="28" y="1003"/>
                        </a:lnTo>
                        <a:lnTo>
                          <a:pt x="32" y="1003"/>
                        </a:lnTo>
                        <a:lnTo>
                          <a:pt x="36" y="1003"/>
                        </a:lnTo>
                        <a:lnTo>
                          <a:pt x="40" y="1001"/>
                        </a:lnTo>
                        <a:lnTo>
                          <a:pt x="42" y="999"/>
                        </a:lnTo>
                        <a:lnTo>
                          <a:pt x="42" y="997"/>
                        </a:lnTo>
                        <a:lnTo>
                          <a:pt x="45" y="993"/>
                        </a:lnTo>
                        <a:lnTo>
                          <a:pt x="49" y="991"/>
                        </a:lnTo>
                        <a:lnTo>
                          <a:pt x="51" y="986"/>
                        </a:lnTo>
                        <a:lnTo>
                          <a:pt x="55" y="984"/>
                        </a:lnTo>
                        <a:lnTo>
                          <a:pt x="57" y="984"/>
                        </a:lnTo>
                        <a:lnTo>
                          <a:pt x="59" y="984"/>
                        </a:lnTo>
                        <a:lnTo>
                          <a:pt x="61" y="984"/>
                        </a:lnTo>
                        <a:lnTo>
                          <a:pt x="66" y="984"/>
                        </a:lnTo>
                        <a:lnTo>
                          <a:pt x="70" y="982"/>
                        </a:lnTo>
                        <a:lnTo>
                          <a:pt x="74" y="980"/>
                        </a:lnTo>
                        <a:lnTo>
                          <a:pt x="74" y="980"/>
                        </a:lnTo>
                        <a:lnTo>
                          <a:pt x="76" y="978"/>
                        </a:lnTo>
                        <a:lnTo>
                          <a:pt x="78" y="978"/>
                        </a:lnTo>
                        <a:lnTo>
                          <a:pt x="78" y="976"/>
                        </a:lnTo>
                        <a:lnTo>
                          <a:pt x="80" y="976"/>
                        </a:lnTo>
                        <a:lnTo>
                          <a:pt x="83" y="976"/>
                        </a:lnTo>
                        <a:lnTo>
                          <a:pt x="89" y="976"/>
                        </a:lnTo>
                        <a:lnTo>
                          <a:pt x="93" y="976"/>
                        </a:lnTo>
                        <a:lnTo>
                          <a:pt x="97" y="976"/>
                        </a:lnTo>
                        <a:lnTo>
                          <a:pt x="102" y="976"/>
                        </a:lnTo>
                        <a:lnTo>
                          <a:pt x="106" y="974"/>
                        </a:lnTo>
                        <a:lnTo>
                          <a:pt x="110" y="972"/>
                        </a:lnTo>
                        <a:lnTo>
                          <a:pt x="114" y="972"/>
                        </a:lnTo>
                        <a:lnTo>
                          <a:pt x="121" y="970"/>
                        </a:lnTo>
                        <a:lnTo>
                          <a:pt x="127" y="970"/>
                        </a:lnTo>
                        <a:lnTo>
                          <a:pt x="131" y="967"/>
                        </a:lnTo>
                        <a:lnTo>
                          <a:pt x="135" y="965"/>
                        </a:lnTo>
                        <a:lnTo>
                          <a:pt x="139" y="963"/>
                        </a:lnTo>
                        <a:lnTo>
                          <a:pt x="144" y="959"/>
                        </a:lnTo>
                        <a:lnTo>
                          <a:pt x="146" y="957"/>
                        </a:lnTo>
                        <a:lnTo>
                          <a:pt x="150" y="955"/>
                        </a:lnTo>
                        <a:lnTo>
                          <a:pt x="152" y="953"/>
                        </a:lnTo>
                        <a:lnTo>
                          <a:pt x="154" y="953"/>
                        </a:lnTo>
                        <a:lnTo>
                          <a:pt x="158" y="951"/>
                        </a:lnTo>
                        <a:lnTo>
                          <a:pt x="163" y="951"/>
                        </a:lnTo>
                        <a:lnTo>
                          <a:pt x="167" y="951"/>
                        </a:lnTo>
                        <a:lnTo>
                          <a:pt x="171" y="953"/>
                        </a:lnTo>
                        <a:lnTo>
                          <a:pt x="175" y="953"/>
                        </a:lnTo>
                        <a:lnTo>
                          <a:pt x="180" y="953"/>
                        </a:lnTo>
                        <a:lnTo>
                          <a:pt x="184" y="955"/>
                        </a:lnTo>
                        <a:lnTo>
                          <a:pt x="186" y="957"/>
                        </a:lnTo>
                        <a:lnTo>
                          <a:pt x="186" y="959"/>
                        </a:lnTo>
                        <a:lnTo>
                          <a:pt x="184" y="963"/>
                        </a:lnTo>
                        <a:lnTo>
                          <a:pt x="184" y="965"/>
                        </a:lnTo>
                        <a:lnTo>
                          <a:pt x="184" y="967"/>
                        </a:lnTo>
                        <a:lnTo>
                          <a:pt x="184" y="972"/>
                        </a:lnTo>
                        <a:lnTo>
                          <a:pt x="186" y="976"/>
                        </a:lnTo>
                        <a:lnTo>
                          <a:pt x="188" y="980"/>
                        </a:lnTo>
                        <a:lnTo>
                          <a:pt x="190" y="982"/>
                        </a:lnTo>
                        <a:lnTo>
                          <a:pt x="192" y="982"/>
                        </a:lnTo>
                        <a:lnTo>
                          <a:pt x="196" y="982"/>
                        </a:lnTo>
                        <a:lnTo>
                          <a:pt x="199" y="980"/>
                        </a:lnTo>
                        <a:lnTo>
                          <a:pt x="203" y="978"/>
                        </a:lnTo>
                        <a:lnTo>
                          <a:pt x="205" y="976"/>
                        </a:lnTo>
                        <a:lnTo>
                          <a:pt x="209" y="974"/>
                        </a:lnTo>
                        <a:lnTo>
                          <a:pt x="213" y="972"/>
                        </a:lnTo>
                        <a:lnTo>
                          <a:pt x="215" y="970"/>
                        </a:lnTo>
                        <a:lnTo>
                          <a:pt x="220" y="970"/>
                        </a:lnTo>
                        <a:lnTo>
                          <a:pt x="222" y="972"/>
                        </a:lnTo>
                        <a:lnTo>
                          <a:pt x="226" y="972"/>
                        </a:lnTo>
                        <a:lnTo>
                          <a:pt x="230" y="972"/>
                        </a:lnTo>
                        <a:lnTo>
                          <a:pt x="230" y="972"/>
                        </a:lnTo>
                        <a:lnTo>
                          <a:pt x="234" y="972"/>
                        </a:lnTo>
                        <a:lnTo>
                          <a:pt x="237" y="970"/>
                        </a:lnTo>
                        <a:lnTo>
                          <a:pt x="241" y="967"/>
                        </a:lnTo>
                        <a:lnTo>
                          <a:pt x="243" y="967"/>
                        </a:lnTo>
                        <a:lnTo>
                          <a:pt x="247" y="965"/>
                        </a:lnTo>
                        <a:lnTo>
                          <a:pt x="253" y="963"/>
                        </a:lnTo>
                        <a:lnTo>
                          <a:pt x="258" y="961"/>
                        </a:lnTo>
                        <a:lnTo>
                          <a:pt x="262" y="961"/>
                        </a:lnTo>
                        <a:lnTo>
                          <a:pt x="266" y="959"/>
                        </a:lnTo>
                        <a:lnTo>
                          <a:pt x="270" y="957"/>
                        </a:lnTo>
                        <a:lnTo>
                          <a:pt x="275" y="955"/>
                        </a:lnTo>
                        <a:lnTo>
                          <a:pt x="279" y="953"/>
                        </a:lnTo>
                        <a:lnTo>
                          <a:pt x="283" y="951"/>
                        </a:lnTo>
                        <a:lnTo>
                          <a:pt x="287" y="946"/>
                        </a:lnTo>
                        <a:lnTo>
                          <a:pt x="289" y="944"/>
                        </a:lnTo>
                        <a:lnTo>
                          <a:pt x="291" y="942"/>
                        </a:lnTo>
                        <a:lnTo>
                          <a:pt x="296" y="938"/>
                        </a:lnTo>
                        <a:lnTo>
                          <a:pt x="298" y="934"/>
                        </a:lnTo>
                        <a:lnTo>
                          <a:pt x="302" y="932"/>
                        </a:lnTo>
                        <a:lnTo>
                          <a:pt x="306" y="930"/>
                        </a:lnTo>
                        <a:lnTo>
                          <a:pt x="308" y="928"/>
                        </a:lnTo>
                        <a:lnTo>
                          <a:pt x="313" y="928"/>
                        </a:lnTo>
                        <a:lnTo>
                          <a:pt x="319" y="928"/>
                        </a:lnTo>
                        <a:lnTo>
                          <a:pt x="323" y="928"/>
                        </a:lnTo>
                        <a:lnTo>
                          <a:pt x="327" y="928"/>
                        </a:lnTo>
                        <a:lnTo>
                          <a:pt x="332" y="928"/>
                        </a:lnTo>
                        <a:lnTo>
                          <a:pt x="338" y="925"/>
                        </a:lnTo>
                        <a:lnTo>
                          <a:pt x="342" y="923"/>
                        </a:lnTo>
                        <a:lnTo>
                          <a:pt x="346" y="921"/>
                        </a:lnTo>
                        <a:lnTo>
                          <a:pt x="348" y="919"/>
                        </a:lnTo>
                        <a:lnTo>
                          <a:pt x="355" y="915"/>
                        </a:lnTo>
                        <a:lnTo>
                          <a:pt x="357" y="911"/>
                        </a:lnTo>
                        <a:lnTo>
                          <a:pt x="361" y="909"/>
                        </a:lnTo>
                        <a:lnTo>
                          <a:pt x="361" y="904"/>
                        </a:lnTo>
                        <a:lnTo>
                          <a:pt x="361" y="902"/>
                        </a:lnTo>
                        <a:lnTo>
                          <a:pt x="361" y="898"/>
                        </a:lnTo>
                        <a:lnTo>
                          <a:pt x="361" y="896"/>
                        </a:lnTo>
                        <a:lnTo>
                          <a:pt x="365" y="894"/>
                        </a:lnTo>
                        <a:lnTo>
                          <a:pt x="367" y="892"/>
                        </a:lnTo>
                        <a:lnTo>
                          <a:pt x="372" y="892"/>
                        </a:lnTo>
                        <a:lnTo>
                          <a:pt x="374" y="890"/>
                        </a:lnTo>
                        <a:lnTo>
                          <a:pt x="380" y="888"/>
                        </a:lnTo>
                        <a:lnTo>
                          <a:pt x="382" y="888"/>
                        </a:lnTo>
                        <a:lnTo>
                          <a:pt x="389" y="885"/>
                        </a:lnTo>
                        <a:lnTo>
                          <a:pt x="393" y="885"/>
                        </a:lnTo>
                        <a:lnTo>
                          <a:pt x="399" y="885"/>
                        </a:lnTo>
                        <a:lnTo>
                          <a:pt x="403" y="885"/>
                        </a:lnTo>
                        <a:lnTo>
                          <a:pt x="405" y="883"/>
                        </a:lnTo>
                        <a:lnTo>
                          <a:pt x="410" y="883"/>
                        </a:lnTo>
                        <a:lnTo>
                          <a:pt x="412" y="883"/>
                        </a:lnTo>
                        <a:lnTo>
                          <a:pt x="416" y="885"/>
                        </a:lnTo>
                        <a:lnTo>
                          <a:pt x="416" y="888"/>
                        </a:lnTo>
                        <a:lnTo>
                          <a:pt x="416" y="890"/>
                        </a:lnTo>
                        <a:lnTo>
                          <a:pt x="416" y="892"/>
                        </a:lnTo>
                        <a:lnTo>
                          <a:pt x="418" y="894"/>
                        </a:lnTo>
                        <a:lnTo>
                          <a:pt x="420" y="894"/>
                        </a:lnTo>
                        <a:lnTo>
                          <a:pt x="422" y="894"/>
                        </a:lnTo>
                        <a:lnTo>
                          <a:pt x="424" y="894"/>
                        </a:lnTo>
                        <a:lnTo>
                          <a:pt x="427" y="894"/>
                        </a:lnTo>
                        <a:lnTo>
                          <a:pt x="431" y="892"/>
                        </a:lnTo>
                        <a:lnTo>
                          <a:pt x="433" y="890"/>
                        </a:lnTo>
                        <a:lnTo>
                          <a:pt x="437" y="888"/>
                        </a:lnTo>
                        <a:lnTo>
                          <a:pt x="441" y="888"/>
                        </a:lnTo>
                        <a:lnTo>
                          <a:pt x="446" y="885"/>
                        </a:lnTo>
                        <a:lnTo>
                          <a:pt x="450" y="885"/>
                        </a:lnTo>
                        <a:lnTo>
                          <a:pt x="452" y="885"/>
                        </a:lnTo>
                        <a:lnTo>
                          <a:pt x="454" y="885"/>
                        </a:lnTo>
                        <a:lnTo>
                          <a:pt x="458" y="885"/>
                        </a:lnTo>
                        <a:lnTo>
                          <a:pt x="460" y="885"/>
                        </a:lnTo>
                        <a:lnTo>
                          <a:pt x="462" y="888"/>
                        </a:lnTo>
                        <a:lnTo>
                          <a:pt x="464" y="890"/>
                        </a:lnTo>
                        <a:lnTo>
                          <a:pt x="464" y="892"/>
                        </a:lnTo>
                        <a:lnTo>
                          <a:pt x="464" y="894"/>
                        </a:lnTo>
                        <a:lnTo>
                          <a:pt x="462" y="896"/>
                        </a:lnTo>
                        <a:lnTo>
                          <a:pt x="462" y="900"/>
                        </a:lnTo>
                        <a:lnTo>
                          <a:pt x="460" y="902"/>
                        </a:lnTo>
                        <a:lnTo>
                          <a:pt x="458" y="902"/>
                        </a:lnTo>
                        <a:lnTo>
                          <a:pt x="454" y="904"/>
                        </a:lnTo>
                        <a:lnTo>
                          <a:pt x="452" y="904"/>
                        </a:lnTo>
                        <a:lnTo>
                          <a:pt x="450" y="904"/>
                        </a:lnTo>
                        <a:lnTo>
                          <a:pt x="448" y="906"/>
                        </a:lnTo>
                        <a:lnTo>
                          <a:pt x="448" y="911"/>
                        </a:lnTo>
                        <a:lnTo>
                          <a:pt x="448" y="913"/>
                        </a:lnTo>
                        <a:lnTo>
                          <a:pt x="448" y="915"/>
                        </a:lnTo>
                        <a:lnTo>
                          <a:pt x="450" y="919"/>
                        </a:lnTo>
                        <a:lnTo>
                          <a:pt x="452" y="921"/>
                        </a:lnTo>
                        <a:lnTo>
                          <a:pt x="452" y="923"/>
                        </a:lnTo>
                        <a:lnTo>
                          <a:pt x="456" y="925"/>
                        </a:lnTo>
                        <a:lnTo>
                          <a:pt x="460" y="928"/>
                        </a:lnTo>
                        <a:lnTo>
                          <a:pt x="464" y="930"/>
                        </a:lnTo>
                        <a:lnTo>
                          <a:pt x="467" y="934"/>
                        </a:lnTo>
                        <a:lnTo>
                          <a:pt x="467" y="936"/>
                        </a:lnTo>
                        <a:lnTo>
                          <a:pt x="467" y="938"/>
                        </a:lnTo>
                        <a:lnTo>
                          <a:pt x="467" y="942"/>
                        </a:lnTo>
                        <a:lnTo>
                          <a:pt x="464" y="944"/>
                        </a:lnTo>
                        <a:lnTo>
                          <a:pt x="464" y="946"/>
                        </a:lnTo>
                        <a:lnTo>
                          <a:pt x="464" y="946"/>
                        </a:lnTo>
                        <a:lnTo>
                          <a:pt x="462" y="949"/>
                        </a:lnTo>
                        <a:lnTo>
                          <a:pt x="462" y="949"/>
                        </a:lnTo>
                        <a:lnTo>
                          <a:pt x="462" y="951"/>
                        </a:lnTo>
                        <a:lnTo>
                          <a:pt x="460" y="951"/>
                        </a:lnTo>
                        <a:lnTo>
                          <a:pt x="462" y="955"/>
                        </a:lnTo>
                        <a:lnTo>
                          <a:pt x="462" y="957"/>
                        </a:lnTo>
                        <a:lnTo>
                          <a:pt x="462" y="961"/>
                        </a:lnTo>
                        <a:lnTo>
                          <a:pt x="464" y="963"/>
                        </a:lnTo>
                        <a:lnTo>
                          <a:pt x="467" y="967"/>
                        </a:lnTo>
                        <a:lnTo>
                          <a:pt x="469" y="972"/>
                        </a:lnTo>
                        <a:lnTo>
                          <a:pt x="469" y="972"/>
                        </a:lnTo>
                        <a:lnTo>
                          <a:pt x="471" y="974"/>
                        </a:lnTo>
                        <a:lnTo>
                          <a:pt x="471" y="976"/>
                        </a:lnTo>
                        <a:lnTo>
                          <a:pt x="471" y="976"/>
                        </a:lnTo>
                        <a:lnTo>
                          <a:pt x="471" y="976"/>
                        </a:lnTo>
                        <a:lnTo>
                          <a:pt x="473" y="976"/>
                        </a:lnTo>
                        <a:lnTo>
                          <a:pt x="475" y="976"/>
                        </a:lnTo>
                        <a:lnTo>
                          <a:pt x="479" y="976"/>
                        </a:lnTo>
                        <a:lnTo>
                          <a:pt x="481" y="976"/>
                        </a:lnTo>
                        <a:lnTo>
                          <a:pt x="483" y="978"/>
                        </a:lnTo>
                        <a:lnTo>
                          <a:pt x="486" y="978"/>
                        </a:lnTo>
                        <a:lnTo>
                          <a:pt x="490" y="980"/>
                        </a:lnTo>
                        <a:lnTo>
                          <a:pt x="492" y="980"/>
                        </a:lnTo>
                        <a:lnTo>
                          <a:pt x="496" y="980"/>
                        </a:lnTo>
                        <a:lnTo>
                          <a:pt x="500" y="980"/>
                        </a:lnTo>
                        <a:lnTo>
                          <a:pt x="507" y="978"/>
                        </a:lnTo>
                        <a:lnTo>
                          <a:pt x="511" y="976"/>
                        </a:lnTo>
                        <a:lnTo>
                          <a:pt x="513" y="978"/>
                        </a:lnTo>
                        <a:lnTo>
                          <a:pt x="517" y="978"/>
                        </a:lnTo>
                        <a:lnTo>
                          <a:pt x="521" y="980"/>
                        </a:lnTo>
                        <a:lnTo>
                          <a:pt x="524" y="980"/>
                        </a:lnTo>
                        <a:lnTo>
                          <a:pt x="528" y="982"/>
                        </a:lnTo>
                        <a:lnTo>
                          <a:pt x="532" y="982"/>
                        </a:lnTo>
                        <a:lnTo>
                          <a:pt x="534" y="984"/>
                        </a:lnTo>
                        <a:lnTo>
                          <a:pt x="536" y="986"/>
                        </a:lnTo>
                        <a:lnTo>
                          <a:pt x="540" y="989"/>
                        </a:lnTo>
                        <a:lnTo>
                          <a:pt x="543" y="993"/>
                        </a:lnTo>
                        <a:lnTo>
                          <a:pt x="543" y="995"/>
                        </a:lnTo>
                        <a:lnTo>
                          <a:pt x="543" y="997"/>
                        </a:lnTo>
                        <a:lnTo>
                          <a:pt x="543" y="1001"/>
                        </a:lnTo>
                        <a:lnTo>
                          <a:pt x="543" y="1003"/>
                        </a:lnTo>
                        <a:lnTo>
                          <a:pt x="543" y="1005"/>
                        </a:lnTo>
                        <a:lnTo>
                          <a:pt x="540" y="1005"/>
                        </a:lnTo>
                        <a:lnTo>
                          <a:pt x="540" y="1005"/>
                        </a:lnTo>
                        <a:lnTo>
                          <a:pt x="538" y="1005"/>
                        </a:lnTo>
                        <a:lnTo>
                          <a:pt x="538" y="1005"/>
                        </a:lnTo>
                        <a:lnTo>
                          <a:pt x="536" y="1005"/>
                        </a:lnTo>
                        <a:lnTo>
                          <a:pt x="536" y="1005"/>
                        </a:lnTo>
                        <a:lnTo>
                          <a:pt x="534" y="1007"/>
                        </a:lnTo>
                        <a:lnTo>
                          <a:pt x="532" y="1010"/>
                        </a:lnTo>
                        <a:lnTo>
                          <a:pt x="530" y="1014"/>
                        </a:lnTo>
                        <a:lnTo>
                          <a:pt x="528" y="1016"/>
                        </a:lnTo>
                        <a:lnTo>
                          <a:pt x="528" y="1018"/>
                        </a:lnTo>
                        <a:lnTo>
                          <a:pt x="530" y="1022"/>
                        </a:lnTo>
                        <a:lnTo>
                          <a:pt x="530" y="1024"/>
                        </a:lnTo>
                        <a:lnTo>
                          <a:pt x="532" y="1026"/>
                        </a:lnTo>
                        <a:lnTo>
                          <a:pt x="536" y="1028"/>
                        </a:lnTo>
                        <a:lnTo>
                          <a:pt x="540" y="1031"/>
                        </a:lnTo>
                        <a:lnTo>
                          <a:pt x="547" y="1031"/>
                        </a:lnTo>
                        <a:lnTo>
                          <a:pt x="551" y="1031"/>
                        </a:lnTo>
                        <a:lnTo>
                          <a:pt x="555" y="1031"/>
                        </a:lnTo>
                        <a:lnTo>
                          <a:pt x="562" y="1028"/>
                        </a:lnTo>
                        <a:lnTo>
                          <a:pt x="566" y="1026"/>
                        </a:lnTo>
                        <a:lnTo>
                          <a:pt x="570" y="1024"/>
                        </a:lnTo>
                        <a:lnTo>
                          <a:pt x="574" y="1022"/>
                        </a:lnTo>
                        <a:lnTo>
                          <a:pt x="578" y="1020"/>
                        </a:lnTo>
                        <a:lnTo>
                          <a:pt x="583" y="1016"/>
                        </a:lnTo>
                        <a:lnTo>
                          <a:pt x="587" y="1014"/>
                        </a:lnTo>
                        <a:lnTo>
                          <a:pt x="591" y="1010"/>
                        </a:lnTo>
                        <a:lnTo>
                          <a:pt x="593" y="1005"/>
                        </a:lnTo>
                        <a:lnTo>
                          <a:pt x="595" y="999"/>
                        </a:lnTo>
                        <a:lnTo>
                          <a:pt x="597" y="995"/>
                        </a:lnTo>
                        <a:lnTo>
                          <a:pt x="600" y="991"/>
                        </a:lnTo>
                        <a:lnTo>
                          <a:pt x="602" y="986"/>
                        </a:lnTo>
                        <a:lnTo>
                          <a:pt x="604" y="982"/>
                        </a:lnTo>
                        <a:lnTo>
                          <a:pt x="606" y="976"/>
                        </a:lnTo>
                        <a:lnTo>
                          <a:pt x="608" y="970"/>
                        </a:lnTo>
                        <a:lnTo>
                          <a:pt x="610" y="963"/>
                        </a:lnTo>
                        <a:lnTo>
                          <a:pt x="612" y="957"/>
                        </a:lnTo>
                        <a:lnTo>
                          <a:pt x="612" y="953"/>
                        </a:lnTo>
                        <a:lnTo>
                          <a:pt x="614" y="946"/>
                        </a:lnTo>
                        <a:lnTo>
                          <a:pt x="616" y="938"/>
                        </a:lnTo>
                        <a:lnTo>
                          <a:pt x="619" y="930"/>
                        </a:lnTo>
                        <a:lnTo>
                          <a:pt x="621" y="923"/>
                        </a:lnTo>
                        <a:lnTo>
                          <a:pt x="621" y="919"/>
                        </a:lnTo>
                        <a:lnTo>
                          <a:pt x="625" y="915"/>
                        </a:lnTo>
                        <a:lnTo>
                          <a:pt x="627" y="909"/>
                        </a:lnTo>
                        <a:lnTo>
                          <a:pt x="629" y="904"/>
                        </a:lnTo>
                        <a:lnTo>
                          <a:pt x="633" y="900"/>
                        </a:lnTo>
                        <a:lnTo>
                          <a:pt x="635" y="898"/>
                        </a:lnTo>
                        <a:lnTo>
                          <a:pt x="640" y="894"/>
                        </a:lnTo>
                        <a:lnTo>
                          <a:pt x="644" y="892"/>
                        </a:lnTo>
                        <a:lnTo>
                          <a:pt x="648" y="890"/>
                        </a:lnTo>
                        <a:lnTo>
                          <a:pt x="650" y="890"/>
                        </a:lnTo>
                        <a:lnTo>
                          <a:pt x="654" y="890"/>
                        </a:lnTo>
                        <a:lnTo>
                          <a:pt x="659" y="890"/>
                        </a:lnTo>
                        <a:lnTo>
                          <a:pt x="663" y="890"/>
                        </a:lnTo>
                        <a:lnTo>
                          <a:pt x="661" y="888"/>
                        </a:lnTo>
                        <a:close/>
                      </a:path>
                    </a:pathLst>
                  </a:custGeom>
                  <a:grpFill/>
                  <a:ln w="6350" cap="flat">
                    <a:solidFill>
                      <a:schemeClr val="bg1"/>
                    </a:solidFill>
                    <a:prstDash val="solid"/>
                    <a:miter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2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S Me Pro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133" name="Friesland">
                <a:extLst>
                  <a:ext uri="{FF2B5EF4-FFF2-40B4-BE49-F238E27FC236}">
                    <a16:creationId xmlns:a16="http://schemas.microsoft.com/office/drawing/2014/main" id="{57FCA54F-D3F6-F421-E870-28FF7C5B5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4647" y="1016609"/>
                <a:ext cx="1265017" cy="1169519"/>
              </a:xfrm>
              <a:custGeom>
                <a:avLst/>
                <a:gdLst>
                  <a:gd name="T0" fmla="*/ 1792 w 2744"/>
                  <a:gd name="T1" fmla="*/ 2370 h 2537"/>
                  <a:gd name="T2" fmla="*/ 1668 w 2744"/>
                  <a:gd name="T3" fmla="*/ 2467 h 2537"/>
                  <a:gd name="T4" fmla="*/ 1533 w 2744"/>
                  <a:gd name="T5" fmla="*/ 2385 h 2537"/>
                  <a:gd name="T6" fmla="*/ 1409 w 2744"/>
                  <a:gd name="T7" fmla="*/ 2441 h 2537"/>
                  <a:gd name="T8" fmla="*/ 1292 w 2744"/>
                  <a:gd name="T9" fmla="*/ 2536 h 2537"/>
                  <a:gd name="T10" fmla="*/ 1168 w 2744"/>
                  <a:gd name="T11" fmla="*/ 2516 h 2537"/>
                  <a:gd name="T12" fmla="*/ 1081 w 2744"/>
                  <a:gd name="T13" fmla="*/ 2502 h 2537"/>
                  <a:gd name="T14" fmla="*/ 973 w 2744"/>
                  <a:gd name="T15" fmla="*/ 2388 h 2537"/>
                  <a:gd name="T16" fmla="*/ 926 w 2744"/>
                  <a:gd name="T17" fmla="*/ 2375 h 2537"/>
                  <a:gd name="T18" fmla="*/ 786 w 2744"/>
                  <a:gd name="T19" fmla="*/ 2381 h 2537"/>
                  <a:gd name="T20" fmla="*/ 694 w 2744"/>
                  <a:gd name="T21" fmla="*/ 2334 h 2537"/>
                  <a:gd name="T22" fmla="*/ 587 w 2744"/>
                  <a:gd name="T23" fmla="*/ 2381 h 2537"/>
                  <a:gd name="T24" fmla="*/ 400 w 2744"/>
                  <a:gd name="T25" fmla="*/ 2367 h 2537"/>
                  <a:gd name="T26" fmla="*/ 230 w 2744"/>
                  <a:gd name="T27" fmla="*/ 2340 h 2537"/>
                  <a:gd name="T28" fmla="*/ 47 w 2744"/>
                  <a:gd name="T29" fmla="*/ 2281 h 2537"/>
                  <a:gd name="T30" fmla="*/ 55 w 2744"/>
                  <a:gd name="T31" fmla="*/ 2142 h 2537"/>
                  <a:gd name="T32" fmla="*/ 135 w 2744"/>
                  <a:gd name="T33" fmla="*/ 2017 h 2537"/>
                  <a:gd name="T34" fmla="*/ 144 w 2744"/>
                  <a:gd name="T35" fmla="*/ 1952 h 2537"/>
                  <a:gd name="T36" fmla="*/ 125 w 2744"/>
                  <a:gd name="T37" fmla="*/ 1796 h 2537"/>
                  <a:gd name="T38" fmla="*/ 132 w 2744"/>
                  <a:gd name="T39" fmla="*/ 1635 h 2537"/>
                  <a:gd name="T40" fmla="*/ 62 w 2744"/>
                  <a:gd name="T41" fmla="*/ 1529 h 2537"/>
                  <a:gd name="T42" fmla="*/ 5 w 2744"/>
                  <a:gd name="T43" fmla="*/ 1393 h 2537"/>
                  <a:gd name="T44" fmla="*/ 101 w 2744"/>
                  <a:gd name="T45" fmla="*/ 1490 h 2537"/>
                  <a:gd name="T46" fmla="*/ 69 w 2744"/>
                  <a:gd name="T47" fmla="*/ 1396 h 2537"/>
                  <a:gd name="T48" fmla="*/ 136 w 2744"/>
                  <a:gd name="T49" fmla="*/ 1217 h 2537"/>
                  <a:gd name="T50" fmla="*/ 175 w 2744"/>
                  <a:gd name="T51" fmla="*/ 942 h 2537"/>
                  <a:gd name="T52" fmla="*/ 295 w 2744"/>
                  <a:gd name="T53" fmla="*/ 740 h 2537"/>
                  <a:gd name="T54" fmla="*/ 504 w 2744"/>
                  <a:gd name="T55" fmla="*/ 608 h 2537"/>
                  <a:gd name="T56" fmla="*/ 664 w 2744"/>
                  <a:gd name="T57" fmla="*/ 458 h 2537"/>
                  <a:gd name="T58" fmla="*/ 821 w 2744"/>
                  <a:gd name="T59" fmla="*/ 411 h 2537"/>
                  <a:gd name="T60" fmla="*/ 1036 w 2744"/>
                  <a:gd name="T61" fmla="*/ 297 h 2537"/>
                  <a:gd name="T62" fmla="*/ 1322 w 2744"/>
                  <a:gd name="T63" fmla="*/ 139 h 2537"/>
                  <a:gd name="T64" fmla="*/ 1633 w 2744"/>
                  <a:gd name="T65" fmla="*/ 50 h 2537"/>
                  <a:gd name="T66" fmla="*/ 1853 w 2744"/>
                  <a:gd name="T67" fmla="*/ 18 h 2537"/>
                  <a:gd name="T68" fmla="*/ 2010 w 2744"/>
                  <a:gd name="T69" fmla="*/ 11 h 2537"/>
                  <a:gd name="T70" fmla="*/ 2015 w 2744"/>
                  <a:gd name="T71" fmla="*/ 62 h 2537"/>
                  <a:gd name="T72" fmla="*/ 2021 w 2744"/>
                  <a:gd name="T73" fmla="*/ 256 h 2537"/>
                  <a:gd name="T74" fmla="*/ 2121 w 2744"/>
                  <a:gd name="T75" fmla="*/ 331 h 2537"/>
                  <a:gd name="T76" fmla="*/ 2077 w 2744"/>
                  <a:gd name="T77" fmla="*/ 223 h 2537"/>
                  <a:gd name="T78" fmla="*/ 2106 w 2744"/>
                  <a:gd name="T79" fmla="*/ 238 h 2537"/>
                  <a:gd name="T80" fmla="*/ 2140 w 2744"/>
                  <a:gd name="T81" fmla="*/ 273 h 2537"/>
                  <a:gd name="T82" fmla="*/ 2171 w 2744"/>
                  <a:gd name="T83" fmla="*/ 254 h 2537"/>
                  <a:gd name="T84" fmla="*/ 2207 w 2744"/>
                  <a:gd name="T85" fmla="*/ 341 h 2537"/>
                  <a:gd name="T86" fmla="*/ 2219 w 2744"/>
                  <a:gd name="T87" fmla="*/ 282 h 2537"/>
                  <a:gd name="T88" fmla="*/ 2338 w 2744"/>
                  <a:gd name="T89" fmla="*/ 308 h 2537"/>
                  <a:gd name="T90" fmla="*/ 2333 w 2744"/>
                  <a:gd name="T91" fmla="*/ 461 h 2537"/>
                  <a:gd name="T92" fmla="*/ 2240 w 2744"/>
                  <a:gd name="T93" fmla="*/ 609 h 2537"/>
                  <a:gd name="T94" fmla="*/ 2167 w 2744"/>
                  <a:gd name="T95" fmla="*/ 749 h 2537"/>
                  <a:gd name="T96" fmla="*/ 2144 w 2744"/>
                  <a:gd name="T97" fmla="*/ 907 h 2537"/>
                  <a:gd name="T98" fmla="*/ 2040 w 2744"/>
                  <a:gd name="T99" fmla="*/ 1121 h 2537"/>
                  <a:gd name="T100" fmla="*/ 2170 w 2744"/>
                  <a:gd name="T101" fmla="*/ 1234 h 2537"/>
                  <a:gd name="T102" fmla="*/ 2334 w 2744"/>
                  <a:gd name="T103" fmla="*/ 1286 h 2537"/>
                  <a:gd name="T104" fmla="*/ 2403 w 2744"/>
                  <a:gd name="T105" fmla="*/ 1360 h 2537"/>
                  <a:gd name="T106" fmla="*/ 2541 w 2744"/>
                  <a:gd name="T107" fmla="*/ 1457 h 2537"/>
                  <a:gd name="T108" fmla="*/ 2587 w 2744"/>
                  <a:gd name="T109" fmla="*/ 1655 h 2537"/>
                  <a:gd name="T110" fmla="*/ 2738 w 2744"/>
                  <a:gd name="T111" fmla="*/ 1816 h 2537"/>
                  <a:gd name="T112" fmla="*/ 2632 w 2744"/>
                  <a:gd name="T113" fmla="*/ 2031 h 2537"/>
                  <a:gd name="T114" fmla="*/ 2438 w 2744"/>
                  <a:gd name="T115" fmla="*/ 2066 h 2537"/>
                  <a:gd name="T116" fmla="*/ 2248 w 2744"/>
                  <a:gd name="T117" fmla="*/ 2056 h 2537"/>
                  <a:gd name="T118" fmla="*/ 2048 w 2744"/>
                  <a:gd name="T119" fmla="*/ 2291 h 2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4" h="2537">
                    <a:moveTo>
                      <a:pt x="1970" y="2336"/>
                    </a:moveTo>
                    <a:lnTo>
                      <a:pt x="1957" y="2342"/>
                    </a:lnTo>
                    <a:lnTo>
                      <a:pt x="1939" y="2349"/>
                    </a:lnTo>
                    <a:lnTo>
                      <a:pt x="1923" y="2354"/>
                    </a:lnTo>
                    <a:lnTo>
                      <a:pt x="1909" y="2358"/>
                    </a:lnTo>
                    <a:lnTo>
                      <a:pt x="1899" y="2362"/>
                    </a:lnTo>
                    <a:lnTo>
                      <a:pt x="1885" y="2367"/>
                    </a:lnTo>
                    <a:lnTo>
                      <a:pt x="1874" y="2371"/>
                    </a:lnTo>
                    <a:lnTo>
                      <a:pt x="1860" y="2373"/>
                    </a:lnTo>
                    <a:lnTo>
                      <a:pt x="1843" y="2374"/>
                    </a:lnTo>
                    <a:lnTo>
                      <a:pt x="1829" y="2374"/>
                    </a:lnTo>
                    <a:lnTo>
                      <a:pt x="1818" y="2373"/>
                    </a:lnTo>
                    <a:lnTo>
                      <a:pt x="1806" y="2371"/>
                    </a:lnTo>
                    <a:lnTo>
                      <a:pt x="1792" y="2370"/>
                    </a:lnTo>
                    <a:lnTo>
                      <a:pt x="1783" y="2373"/>
                    </a:lnTo>
                    <a:lnTo>
                      <a:pt x="1776" y="2381"/>
                    </a:lnTo>
                    <a:lnTo>
                      <a:pt x="1771" y="2393"/>
                    </a:lnTo>
                    <a:lnTo>
                      <a:pt x="1767" y="2406"/>
                    </a:lnTo>
                    <a:lnTo>
                      <a:pt x="1764" y="2417"/>
                    </a:lnTo>
                    <a:lnTo>
                      <a:pt x="1758" y="2427"/>
                    </a:lnTo>
                    <a:lnTo>
                      <a:pt x="1752" y="2440"/>
                    </a:lnTo>
                    <a:lnTo>
                      <a:pt x="1745" y="2451"/>
                    </a:lnTo>
                    <a:lnTo>
                      <a:pt x="1738" y="2459"/>
                    </a:lnTo>
                    <a:lnTo>
                      <a:pt x="1726" y="2464"/>
                    </a:lnTo>
                    <a:lnTo>
                      <a:pt x="1710" y="2468"/>
                    </a:lnTo>
                    <a:lnTo>
                      <a:pt x="1694" y="2471"/>
                    </a:lnTo>
                    <a:lnTo>
                      <a:pt x="1680" y="2470"/>
                    </a:lnTo>
                    <a:lnTo>
                      <a:pt x="1668" y="2467"/>
                    </a:lnTo>
                    <a:lnTo>
                      <a:pt x="1655" y="2459"/>
                    </a:lnTo>
                    <a:lnTo>
                      <a:pt x="1641" y="2451"/>
                    </a:lnTo>
                    <a:lnTo>
                      <a:pt x="1629" y="2441"/>
                    </a:lnTo>
                    <a:lnTo>
                      <a:pt x="1618" y="2435"/>
                    </a:lnTo>
                    <a:lnTo>
                      <a:pt x="1609" y="2429"/>
                    </a:lnTo>
                    <a:lnTo>
                      <a:pt x="1597" y="2423"/>
                    </a:lnTo>
                    <a:lnTo>
                      <a:pt x="1586" y="2416"/>
                    </a:lnTo>
                    <a:lnTo>
                      <a:pt x="1577" y="2409"/>
                    </a:lnTo>
                    <a:lnTo>
                      <a:pt x="1568" y="2404"/>
                    </a:lnTo>
                    <a:lnTo>
                      <a:pt x="1559" y="2394"/>
                    </a:lnTo>
                    <a:lnTo>
                      <a:pt x="1550" y="2388"/>
                    </a:lnTo>
                    <a:lnTo>
                      <a:pt x="1540" y="2384"/>
                    </a:lnTo>
                    <a:lnTo>
                      <a:pt x="1537" y="2384"/>
                    </a:lnTo>
                    <a:lnTo>
                      <a:pt x="1533" y="2385"/>
                    </a:lnTo>
                    <a:lnTo>
                      <a:pt x="1529" y="2386"/>
                    </a:lnTo>
                    <a:lnTo>
                      <a:pt x="1527" y="2388"/>
                    </a:lnTo>
                    <a:lnTo>
                      <a:pt x="1524" y="2389"/>
                    </a:lnTo>
                    <a:lnTo>
                      <a:pt x="1515" y="2397"/>
                    </a:lnTo>
                    <a:lnTo>
                      <a:pt x="1504" y="2406"/>
                    </a:lnTo>
                    <a:lnTo>
                      <a:pt x="1494" y="2413"/>
                    </a:lnTo>
                    <a:lnTo>
                      <a:pt x="1485" y="2416"/>
                    </a:lnTo>
                    <a:lnTo>
                      <a:pt x="1474" y="2416"/>
                    </a:lnTo>
                    <a:lnTo>
                      <a:pt x="1462" y="2416"/>
                    </a:lnTo>
                    <a:lnTo>
                      <a:pt x="1454" y="2417"/>
                    </a:lnTo>
                    <a:lnTo>
                      <a:pt x="1440" y="2421"/>
                    </a:lnTo>
                    <a:lnTo>
                      <a:pt x="1427" y="2428"/>
                    </a:lnTo>
                    <a:lnTo>
                      <a:pt x="1416" y="2433"/>
                    </a:lnTo>
                    <a:lnTo>
                      <a:pt x="1409" y="2441"/>
                    </a:lnTo>
                    <a:lnTo>
                      <a:pt x="1404" y="2452"/>
                    </a:lnTo>
                    <a:lnTo>
                      <a:pt x="1399" y="2460"/>
                    </a:lnTo>
                    <a:lnTo>
                      <a:pt x="1392" y="2468"/>
                    </a:lnTo>
                    <a:lnTo>
                      <a:pt x="1384" y="2479"/>
                    </a:lnTo>
                    <a:lnTo>
                      <a:pt x="1376" y="2490"/>
                    </a:lnTo>
                    <a:lnTo>
                      <a:pt x="1369" y="2497"/>
                    </a:lnTo>
                    <a:lnTo>
                      <a:pt x="1361" y="2503"/>
                    </a:lnTo>
                    <a:lnTo>
                      <a:pt x="1350" y="2509"/>
                    </a:lnTo>
                    <a:lnTo>
                      <a:pt x="1342" y="2514"/>
                    </a:lnTo>
                    <a:lnTo>
                      <a:pt x="1333" y="2520"/>
                    </a:lnTo>
                    <a:lnTo>
                      <a:pt x="1321" y="2526"/>
                    </a:lnTo>
                    <a:lnTo>
                      <a:pt x="1311" y="2530"/>
                    </a:lnTo>
                    <a:lnTo>
                      <a:pt x="1303" y="2533"/>
                    </a:lnTo>
                    <a:lnTo>
                      <a:pt x="1292" y="2536"/>
                    </a:lnTo>
                    <a:lnTo>
                      <a:pt x="1283" y="2537"/>
                    </a:lnTo>
                    <a:lnTo>
                      <a:pt x="1275" y="2536"/>
                    </a:lnTo>
                    <a:lnTo>
                      <a:pt x="1265" y="2532"/>
                    </a:lnTo>
                    <a:lnTo>
                      <a:pt x="1256" y="2522"/>
                    </a:lnTo>
                    <a:lnTo>
                      <a:pt x="1248" y="2516"/>
                    </a:lnTo>
                    <a:lnTo>
                      <a:pt x="1240" y="2512"/>
                    </a:lnTo>
                    <a:lnTo>
                      <a:pt x="1230" y="2507"/>
                    </a:lnTo>
                    <a:lnTo>
                      <a:pt x="1219" y="2503"/>
                    </a:lnTo>
                    <a:lnTo>
                      <a:pt x="1211" y="2501"/>
                    </a:lnTo>
                    <a:lnTo>
                      <a:pt x="1199" y="2501"/>
                    </a:lnTo>
                    <a:lnTo>
                      <a:pt x="1184" y="2505"/>
                    </a:lnTo>
                    <a:lnTo>
                      <a:pt x="1174" y="2509"/>
                    </a:lnTo>
                    <a:lnTo>
                      <a:pt x="1171" y="2512"/>
                    </a:lnTo>
                    <a:lnTo>
                      <a:pt x="1168" y="2516"/>
                    </a:lnTo>
                    <a:lnTo>
                      <a:pt x="1166" y="2520"/>
                    </a:lnTo>
                    <a:lnTo>
                      <a:pt x="1163" y="2524"/>
                    </a:lnTo>
                    <a:lnTo>
                      <a:pt x="1160" y="2526"/>
                    </a:lnTo>
                    <a:lnTo>
                      <a:pt x="1152" y="2528"/>
                    </a:lnTo>
                    <a:lnTo>
                      <a:pt x="1141" y="2526"/>
                    </a:lnTo>
                    <a:lnTo>
                      <a:pt x="1131" y="2525"/>
                    </a:lnTo>
                    <a:lnTo>
                      <a:pt x="1122" y="2526"/>
                    </a:lnTo>
                    <a:lnTo>
                      <a:pt x="1118" y="2528"/>
                    </a:lnTo>
                    <a:lnTo>
                      <a:pt x="1114" y="2530"/>
                    </a:lnTo>
                    <a:lnTo>
                      <a:pt x="1112" y="2534"/>
                    </a:lnTo>
                    <a:lnTo>
                      <a:pt x="1109" y="2537"/>
                    </a:lnTo>
                    <a:lnTo>
                      <a:pt x="1097" y="2525"/>
                    </a:lnTo>
                    <a:lnTo>
                      <a:pt x="1087" y="2513"/>
                    </a:lnTo>
                    <a:lnTo>
                      <a:pt x="1081" y="2502"/>
                    </a:lnTo>
                    <a:lnTo>
                      <a:pt x="1075" y="2490"/>
                    </a:lnTo>
                    <a:lnTo>
                      <a:pt x="1071" y="2474"/>
                    </a:lnTo>
                    <a:lnTo>
                      <a:pt x="1067" y="2462"/>
                    </a:lnTo>
                    <a:lnTo>
                      <a:pt x="1062" y="2451"/>
                    </a:lnTo>
                    <a:lnTo>
                      <a:pt x="1054" y="2439"/>
                    </a:lnTo>
                    <a:lnTo>
                      <a:pt x="1046" y="2427"/>
                    </a:lnTo>
                    <a:lnTo>
                      <a:pt x="1039" y="2419"/>
                    </a:lnTo>
                    <a:lnTo>
                      <a:pt x="1029" y="2412"/>
                    </a:lnTo>
                    <a:lnTo>
                      <a:pt x="1019" y="2406"/>
                    </a:lnTo>
                    <a:lnTo>
                      <a:pt x="1008" y="2402"/>
                    </a:lnTo>
                    <a:lnTo>
                      <a:pt x="1000" y="2398"/>
                    </a:lnTo>
                    <a:lnTo>
                      <a:pt x="990" y="2394"/>
                    </a:lnTo>
                    <a:lnTo>
                      <a:pt x="981" y="2390"/>
                    </a:lnTo>
                    <a:lnTo>
                      <a:pt x="973" y="2388"/>
                    </a:lnTo>
                    <a:lnTo>
                      <a:pt x="963" y="2390"/>
                    </a:lnTo>
                    <a:lnTo>
                      <a:pt x="953" y="2393"/>
                    </a:lnTo>
                    <a:lnTo>
                      <a:pt x="943" y="2396"/>
                    </a:lnTo>
                    <a:lnTo>
                      <a:pt x="940" y="2396"/>
                    </a:lnTo>
                    <a:lnTo>
                      <a:pt x="936" y="2396"/>
                    </a:lnTo>
                    <a:lnTo>
                      <a:pt x="932" y="2397"/>
                    </a:lnTo>
                    <a:lnTo>
                      <a:pt x="928" y="2397"/>
                    </a:lnTo>
                    <a:lnTo>
                      <a:pt x="924" y="2396"/>
                    </a:lnTo>
                    <a:lnTo>
                      <a:pt x="926" y="2393"/>
                    </a:lnTo>
                    <a:lnTo>
                      <a:pt x="926" y="2389"/>
                    </a:lnTo>
                    <a:lnTo>
                      <a:pt x="926" y="2385"/>
                    </a:lnTo>
                    <a:lnTo>
                      <a:pt x="927" y="2382"/>
                    </a:lnTo>
                    <a:lnTo>
                      <a:pt x="926" y="2378"/>
                    </a:lnTo>
                    <a:lnTo>
                      <a:pt x="926" y="2375"/>
                    </a:lnTo>
                    <a:lnTo>
                      <a:pt x="920" y="2373"/>
                    </a:lnTo>
                    <a:lnTo>
                      <a:pt x="912" y="2371"/>
                    </a:lnTo>
                    <a:lnTo>
                      <a:pt x="904" y="2370"/>
                    </a:lnTo>
                    <a:lnTo>
                      <a:pt x="897" y="2370"/>
                    </a:lnTo>
                    <a:lnTo>
                      <a:pt x="885" y="2370"/>
                    </a:lnTo>
                    <a:lnTo>
                      <a:pt x="870" y="2371"/>
                    </a:lnTo>
                    <a:lnTo>
                      <a:pt x="856" y="2374"/>
                    </a:lnTo>
                    <a:lnTo>
                      <a:pt x="845" y="2377"/>
                    </a:lnTo>
                    <a:lnTo>
                      <a:pt x="835" y="2379"/>
                    </a:lnTo>
                    <a:lnTo>
                      <a:pt x="826" y="2382"/>
                    </a:lnTo>
                    <a:lnTo>
                      <a:pt x="815" y="2385"/>
                    </a:lnTo>
                    <a:lnTo>
                      <a:pt x="807" y="2386"/>
                    </a:lnTo>
                    <a:lnTo>
                      <a:pt x="798" y="2385"/>
                    </a:lnTo>
                    <a:lnTo>
                      <a:pt x="786" y="2381"/>
                    </a:lnTo>
                    <a:lnTo>
                      <a:pt x="775" y="2377"/>
                    </a:lnTo>
                    <a:lnTo>
                      <a:pt x="767" y="2371"/>
                    </a:lnTo>
                    <a:lnTo>
                      <a:pt x="763" y="2365"/>
                    </a:lnTo>
                    <a:lnTo>
                      <a:pt x="761" y="2354"/>
                    </a:lnTo>
                    <a:lnTo>
                      <a:pt x="760" y="2343"/>
                    </a:lnTo>
                    <a:lnTo>
                      <a:pt x="757" y="2335"/>
                    </a:lnTo>
                    <a:lnTo>
                      <a:pt x="753" y="2327"/>
                    </a:lnTo>
                    <a:lnTo>
                      <a:pt x="746" y="2319"/>
                    </a:lnTo>
                    <a:lnTo>
                      <a:pt x="740" y="2313"/>
                    </a:lnTo>
                    <a:lnTo>
                      <a:pt x="732" y="2312"/>
                    </a:lnTo>
                    <a:lnTo>
                      <a:pt x="721" y="2315"/>
                    </a:lnTo>
                    <a:lnTo>
                      <a:pt x="713" y="2319"/>
                    </a:lnTo>
                    <a:lnTo>
                      <a:pt x="703" y="2324"/>
                    </a:lnTo>
                    <a:lnTo>
                      <a:pt x="694" y="2334"/>
                    </a:lnTo>
                    <a:lnTo>
                      <a:pt x="686" y="2340"/>
                    </a:lnTo>
                    <a:lnTo>
                      <a:pt x="678" y="2346"/>
                    </a:lnTo>
                    <a:lnTo>
                      <a:pt x="668" y="2351"/>
                    </a:lnTo>
                    <a:lnTo>
                      <a:pt x="660" y="2354"/>
                    </a:lnTo>
                    <a:lnTo>
                      <a:pt x="651" y="2353"/>
                    </a:lnTo>
                    <a:lnTo>
                      <a:pt x="641" y="2349"/>
                    </a:lnTo>
                    <a:lnTo>
                      <a:pt x="632" y="2346"/>
                    </a:lnTo>
                    <a:lnTo>
                      <a:pt x="625" y="2343"/>
                    </a:lnTo>
                    <a:lnTo>
                      <a:pt x="616" y="2342"/>
                    </a:lnTo>
                    <a:lnTo>
                      <a:pt x="609" y="2343"/>
                    </a:lnTo>
                    <a:lnTo>
                      <a:pt x="602" y="2350"/>
                    </a:lnTo>
                    <a:lnTo>
                      <a:pt x="597" y="2361"/>
                    </a:lnTo>
                    <a:lnTo>
                      <a:pt x="593" y="2371"/>
                    </a:lnTo>
                    <a:lnTo>
                      <a:pt x="587" y="2381"/>
                    </a:lnTo>
                    <a:lnTo>
                      <a:pt x="581" y="2388"/>
                    </a:lnTo>
                    <a:lnTo>
                      <a:pt x="571" y="2396"/>
                    </a:lnTo>
                    <a:lnTo>
                      <a:pt x="562" y="2404"/>
                    </a:lnTo>
                    <a:lnTo>
                      <a:pt x="554" y="2408"/>
                    </a:lnTo>
                    <a:lnTo>
                      <a:pt x="539" y="2410"/>
                    </a:lnTo>
                    <a:lnTo>
                      <a:pt x="520" y="2412"/>
                    </a:lnTo>
                    <a:lnTo>
                      <a:pt x="503" y="2410"/>
                    </a:lnTo>
                    <a:lnTo>
                      <a:pt x="488" y="2409"/>
                    </a:lnTo>
                    <a:lnTo>
                      <a:pt x="472" y="2406"/>
                    </a:lnTo>
                    <a:lnTo>
                      <a:pt x="453" y="2404"/>
                    </a:lnTo>
                    <a:lnTo>
                      <a:pt x="438" y="2398"/>
                    </a:lnTo>
                    <a:lnTo>
                      <a:pt x="427" y="2390"/>
                    </a:lnTo>
                    <a:lnTo>
                      <a:pt x="414" y="2379"/>
                    </a:lnTo>
                    <a:lnTo>
                      <a:pt x="400" y="2367"/>
                    </a:lnTo>
                    <a:lnTo>
                      <a:pt x="388" y="2357"/>
                    </a:lnTo>
                    <a:lnTo>
                      <a:pt x="377" y="2349"/>
                    </a:lnTo>
                    <a:lnTo>
                      <a:pt x="366" y="2343"/>
                    </a:lnTo>
                    <a:lnTo>
                      <a:pt x="354" y="2338"/>
                    </a:lnTo>
                    <a:lnTo>
                      <a:pt x="341" y="2332"/>
                    </a:lnTo>
                    <a:lnTo>
                      <a:pt x="330" y="2330"/>
                    </a:lnTo>
                    <a:lnTo>
                      <a:pt x="318" y="2327"/>
                    </a:lnTo>
                    <a:lnTo>
                      <a:pt x="304" y="2324"/>
                    </a:lnTo>
                    <a:lnTo>
                      <a:pt x="290" y="2323"/>
                    </a:lnTo>
                    <a:lnTo>
                      <a:pt x="279" y="2323"/>
                    </a:lnTo>
                    <a:lnTo>
                      <a:pt x="267" y="2326"/>
                    </a:lnTo>
                    <a:lnTo>
                      <a:pt x="253" y="2331"/>
                    </a:lnTo>
                    <a:lnTo>
                      <a:pt x="241" y="2336"/>
                    </a:lnTo>
                    <a:lnTo>
                      <a:pt x="230" y="2340"/>
                    </a:lnTo>
                    <a:lnTo>
                      <a:pt x="218" y="2344"/>
                    </a:lnTo>
                    <a:lnTo>
                      <a:pt x="203" y="2349"/>
                    </a:lnTo>
                    <a:lnTo>
                      <a:pt x="191" y="2351"/>
                    </a:lnTo>
                    <a:lnTo>
                      <a:pt x="179" y="2351"/>
                    </a:lnTo>
                    <a:lnTo>
                      <a:pt x="164" y="2350"/>
                    </a:lnTo>
                    <a:lnTo>
                      <a:pt x="149" y="2349"/>
                    </a:lnTo>
                    <a:lnTo>
                      <a:pt x="139" y="2346"/>
                    </a:lnTo>
                    <a:lnTo>
                      <a:pt x="127" y="2340"/>
                    </a:lnTo>
                    <a:lnTo>
                      <a:pt x="113" y="2334"/>
                    </a:lnTo>
                    <a:lnTo>
                      <a:pt x="100" y="2327"/>
                    </a:lnTo>
                    <a:lnTo>
                      <a:pt x="90" y="2320"/>
                    </a:lnTo>
                    <a:lnTo>
                      <a:pt x="77" y="2309"/>
                    </a:lnTo>
                    <a:lnTo>
                      <a:pt x="62" y="2296"/>
                    </a:lnTo>
                    <a:lnTo>
                      <a:pt x="47" y="2281"/>
                    </a:lnTo>
                    <a:lnTo>
                      <a:pt x="34" y="2266"/>
                    </a:lnTo>
                    <a:lnTo>
                      <a:pt x="23" y="2253"/>
                    </a:lnTo>
                    <a:lnTo>
                      <a:pt x="17" y="2243"/>
                    </a:lnTo>
                    <a:lnTo>
                      <a:pt x="11" y="2231"/>
                    </a:lnTo>
                    <a:lnTo>
                      <a:pt x="5" y="2219"/>
                    </a:lnTo>
                    <a:lnTo>
                      <a:pt x="1" y="2208"/>
                    </a:lnTo>
                    <a:lnTo>
                      <a:pt x="0" y="2199"/>
                    </a:lnTo>
                    <a:lnTo>
                      <a:pt x="0" y="2186"/>
                    </a:lnTo>
                    <a:lnTo>
                      <a:pt x="1" y="2173"/>
                    </a:lnTo>
                    <a:lnTo>
                      <a:pt x="5" y="2164"/>
                    </a:lnTo>
                    <a:lnTo>
                      <a:pt x="15" y="2157"/>
                    </a:lnTo>
                    <a:lnTo>
                      <a:pt x="28" y="2150"/>
                    </a:lnTo>
                    <a:lnTo>
                      <a:pt x="43" y="2146"/>
                    </a:lnTo>
                    <a:lnTo>
                      <a:pt x="55" y="2142"/>
                    </a:lnTo>
                    <a:lnTo>
                      <a:pt x="67" y="2138"/>
                    </a:lnTo>
                    <a:lnTo>
                      <a:pt x="82" y="2133"/>
                    </a:lnTo>
                    <a:lnTo>
                      <a:pt x="96" y="2126"/>
                    </a:lnTo>
                    <a:lnTo>
                      <a:pt x="106" y="2121"/>
                    </a:lnTo>
                    <a:lnTo>
                      <a:pt x="114" y="2114"/>
                    </a:lnTo>
                    <a:lnTo>
                      <a:pt x="125" y="2106"/>
                    </a:lnTo>
                    <a:lnTo>
                      <a:pt x="133" y="2097"/>
                    </a:lnTo>
                    <a:lnTo>
                      <a:pt x="139" y="2087"/>
                    </a:lnTo>
                    <a:lnTo>
                      <a:pt x="141" y="2078"/>
                    </a:lnTo>
                    <a:lnTo>
                      <a:pt x="143" y="2064"/>
                    </a:lnTo>
                    <a:lnTo>
                      <a:pt x="143" y="2052"/>
                    </a:lnTo>
                    <a:lnTo>
                      <a:pt x="141" y="2041"/>
                    </a:lnTo>
                    <a:lnTo>
                      <a:pt x="139" y="2029"/>
                    </a:lnTo>
                    <a:lnTo>
                      <a:pt x="135" y="2017"/>
                    </a:lnTo>
                    <a:lnTo>
                      <a:pt x="131" y="2006"/>
                    </a:lnTo>
                    <a:lnTo>
                      <a:pt x="124" y="1996"/>
                    </a:lnTo>
                    <a:lnTo>
                      <a:pt x="113" y="1985"/>
                    </a:lnTo>
                    <a:lnTo>
                      <a:pt x="106" y="1975"/>
                    </a:lnTo>
                    <a:lnTo>
                      <a:pt x="104" y="1969"/>
                    </a:lnTo>
                    <a:lnTo>
                      <a:pt x="101" y="1959"/>
                    </a:lnTo>
                    <a:lnTo>
                      <a:pt x="100" y="1950"/>
                    </a:lnTo>
                    <a:lnTo>
                      <a:pt x="102" y="1944"/>
                    </a:lnTo>
                    <a:lnTo>
                      <a:pt x="108" y="1943"/>
                    </a:lnTo>
                    <a:lnTo>
                      <a:pt x="116" y="1946"/>
                    </a:lnTo>
                    <a:lnTo>
                      <a:pt x="124" y="1950"/>
                    </a:lnTo>
                    <a:lnTo>
                      <a:pt x="131" y="1952"/>
                    </a:lnTo>
                    <a:lnTo>
                      <a:pt x="136" y="1952"/>
                    </a:lnTo>
                    <a:lnTo>
                      <a:pt x="144" y="1952"/>
                    </a:lnTo>
                    <a:lnTo>
                      <a:pt x="151" y="1952"/>
                    </a:lnTo>
                    <a:lnTo>
                      <a:pt x="156" y="1950"/>
                    </a:lnTo>
                    <a:lnTo>
                      <a:pt x="158" y="1942"/>
                    </a:lnTo>
                    <a:lnTo>
                      <a:pt x="155" y="1932"/>
                    </a:lnTo>
                    <a:lnTo>
                      <a:pt x="152" y="1923"/>
                    </a:lnTo>
                    <a:lnTo>
                      <a:pt x="149" y="1915"/>
                    </a:lnTo>
                    <a:lnTo>
                      <a:pt x="149" y="1901"/>
                    </a:lnTo>
                    <a:lnTo>
                      <a:pt x="151" y="1886"/>
                    </a:lnTo>
                    <a:lnTo>
                      <a:pt x="152" y="1870"/>
                    </a:lnTo>
                    <a:lnTo>
                      <a:pt x="152" y="1858"/>
                    </a:lnTo>
                    <a:lnTo>
                      <a:pt x="147" y="1843"/>
                    </a:lnTo>
                    <a:lnTo>
                      <a:pt x="139" y="1827"/>
                    </a:lnTo>
                    <a:lnTo>
                      <a:pt x="132" y="1810"/>
                    </a:lnTo>
                    <a:lnTo>
                      <a:pt x="125" y="1796"/>
                    </a:lnTo>
                    <a:lnTo>
                      <a:pt x="122" y="1785"/>
                    </a:lnTo>
                    <a:lnTo>
                      <a:pt x="118" y="1772"/>
                    </a:lnTo>
                    <a:lnTo>
                      <a:pt x="114" y="1758"/>
                    </a:lnTo>
                    <a:lnTo>
                      <a:pt x="114" y="1748"/>
                    </a:lnTo>
                    <a:lnTo>
                      <a:pt x="114" y="1738"/>
                    </a:lnTo>
                    <a:lnTo>
                      <a:pt x="118" y="1727"/>
                    </a:lnTo>
                    <a:lnTo>
                      <a:pt x="121" y="1715"/>
                    </a:lnTo>
                    <a:lnTo>
                      <a:pt x="125" y="1707"/>
                    </a:lnTo>
                    <a:lnTo>
                      <a:pt x="128" y="1695"/>
                    </a:lnTo>
                    <a:lnTo>
                      <a:pt x="133" y="1682"/>
                    </a:lnTo>
                    <a:lnTo>
                      <a:pt x="137" y="1668"/>
                    </a:lnTo>
                    <a:lnTo>
                      <a:pt x="139" y="1657"/>
                    </a:lnTo>
                    <a:lnTo>
                      <a:pt x="137" y="1647"/>
                    </a:lnTo>
                    <a:lnTo>
                      <a:pt x="132" y="1635"/>
                    </a:lnTo>
                    <a:lnTo>
                      <a:pt x="127" y="1624"/>
                    </a:lnTo>
                    <a:lnTo>
                      <a:pt x="124" y="1622"/>
                    </a:lnTo>
                    <a:lnTo>
                      <a:pt x="120" y="1620"/>
                    </a:lnTo>
                    <a:lnTo>
                      <a:pt x="114" y="1617"/>
                    </a:lnTo>
                    <a:lnTo>
                      <a:pt x="110" y="1614"/>
                    </a:lnTo>
                    <a:lnTo>
                      <a:pt x="108" y="1613"/>
                    </a:lnTo>
                    <a:lnTo>
                      <a:pt x="104" y="1604"/>
                    </a:lnTo>
                    <a:lnTo>
                      <a:pt x="101" y="1593"/>
                    </a:lnTo>
                    <a:lnTo>
                      <a:pt x="98" y="1583"/>
                    </a:lnTo>
                    <a:lnTo>
                      <a:pt x="91" y="1575"/>
                    </a:lnTo>
                    <a:lnTo>
                      <a:pt x="83" y="1567"/>
                    </a:lnTo>
                    <a:lnTo>
                      <a:pt x="78" y="1559"/>
                    </a:lnTo>
                    <a:lnTo>
                      <a:pt x="70" y="1546"/>
                    </a:lnTo>
                    <a:lnTo>
                      <a:pt x="62" y="1529"/>
                    </a:lnTo>
                    <a:lnTo>
                      <a:pt x="55" y="1516"/>
                    </a:lnTo>
                    <a:lnTo>
                      <a:pt x="46" y="1504"/>
                    </a:lnTo>
                    <a:lnTo>
                      <a:pt x="35" y="1489"/>
                    </a:lnTo>
                    <a:lnTo>
                      <a:pt x="25" y="1474"/>
                    </a:lnTo>
                    <a:lnTo>
                      <a:pt x="17" y="1462"/>
                    </a:lnTo>
                    <a:lnTo>
                      <a:pt x="13" y="1451"/>
                    </a:lnTo>
                    <a:lnTo>
                      <a:pt x="9" y="1439"/>
                    </a:lnTo>
                    <a:lnTo>
                      <a:pt x="5" y="1427"/>
                    </a:lnTo>
                    <a:lnTo>
                      <a:pt x="3" y="1416"/>
                    </a:lnTo>
                    <a:lnTo>
                      <a:pt x="1" y="1411"/>
                    </a:lnTo>
                    <a:lnTo>
                      <a:pt x="1" y="1404"/>
                    </a:lnTo>
                    <a:lnTo>
                      <a:pt x="1" y="1397"/>
                    </a:lnTo>
                    <a:lnTo>
                      <a:pt x="4" y="1393"/>
                    </a:lnTo>
                    <a:lnTo>
                      <a:pt x="5" y="1393"/>
                    </a:lnTo>
                    <a:lnTo>
                      <a:pt x="8" y="1393"/>
                    </a:lnTo>
                    <a:lnTo>
                      <a:pt x="12" y="1395"/>
                    </a:lnTo>
                    <a:lnTo>
                      <a:pt x="15" y="1397"/>
                    </a:lnTo>
                    <a:lnTo>
                      <a:pt x="17" y="1399"/>
                    </a:lnTo>
                    <a:lnTo>
                      <a:pt x="21" y="1401"/>
                    </a:lnTo>
                    <a:lnTo>
                      <a:pt x="23" y="1403"/>
                    </a:lnTo>
                    <a:lnTo>
                      <a:pt x="34" y="1414"/>
                    </a:lnTo>
                    <a:lnTo>
                      <a:pt x="43" y="1426"/>
                    </a:lnTo>
                    <a:lnTo>
                      <a:pt x="52" y="1437"/>
                    </a:lnTo>
                    <a:lnTo>
                      <a:pt x="62" y="1447"/>
                    </a:lnTo>
                    <a:lnTo>
                      <a:pt x="73" y="1461"/>
                    </a:lnTo>
                    <a:lnTo>
                      <a:pt x="85" y="1474"/>
                    </a:lnTo>
                    <a:lnTo>
                      <a:pt x="96" y="1485"/>
                    </a:lnTo>
                    <a:lnTo>
                      <a:pt x="101" y="1490"/>
                    </a:lnTo>
                    <a:lnTo>
                      <a:pt x="108" y="1496"/>
                    </a:lnTo>
                    <a:lnTo>
                      <a:pt x="114" y="1500"/>
                    </a:lnTo>
                    <a:lnTo>
                      <a:pt x="120" y="1500"/>
                    </a:lnTo>
                    <a:lnTo>
                      <a:pt x="122" y="1496"/>
                    </a:lnTo>
                    <a:lnTo>
                      <a:pt x="124" y="1488"/>
                    </a:lnTo>
                    <a:lnTo>
                      <a:pt x="121" y="1480"/>
                    </a:lnTo>
                    <a:lnTo>
                      <a:pt x="120" y="1472"/>
                    </a:lnTo>
                    <a:lnTo>
                      <a:pt x="117" y="1465"/>
                    </a:lnTo>
                    <a:lnTo>
                      <a:pt x="112" y="1454"/>
                    </a:lnTo>
                    <a:lnTo>
                      <a:pt x="104" y="1442"/>
                    </a:lnTo>
                    <a:lnTo>
                      <a:pt x="97" y="1432"/>
                    </a:lnTo>
                    <a:lnTo>
                      <a:pt x="89" y="1422"/>
                    </a:lnTo>
                    <a:lnTo>
                      <a:pt x="78" y="1410"/>
                    </a:lnTo>
                    <a:lnTo>
                      <a:pt x="69" y="1396"/>
                    </a:lnTo>
                    <a:lnTo>
                      <a:pt x="63" y="1384"/>
                    </a:lnTo>
                    <a:lnTo>
                      <a:pt x="60" y="1373"/>
                    </a:lnTo>
                    <a:lnTo>
                      <a:pt x="60" y="1360"/>
                    </a:lnTo>
                    <a:lnTo>
                      <a:pt x="63" y="1345"/>
                    </a:lnTo>
                    <a:lnTo>
                      <a:pt x="66" y="1334"/>
                    </a:lnTo>
                    <a:lnTo>
                      <a:pt x="71" y="1321"/>
                    </a:lnTo>
                    <a:lnTo>
                      <a:pt x="82" y="1306"/>
                    </a:lnTo>
                    <a:lnTo>
                      <a:pt x="93" y="1290"/>
                    </a:lnTo>
                    <a:lnTo>
                      <a:pt x="102" y="1278"/>
                    </a:lnTo>
                    <a:lnTo>
                      <a:pt x="108" y="1268"/>
                    </a:lnTo>
                    <a:lnTo>
                      <a:pt x="116" y="1257"/>
                    </a:lnTo>
                    <a:lnTo>
                      <a:pt x="122" y="1245"/>
                    </a:lnTo>
                    <a:lnTo>
                      <a:pt x="128" y="1236"/>
                    </a:lnTo>
                    <a:lnTo>
                      <a:pt x="136" y="1217"/>
                    </a:lnTo>
                    <a:lnTo>
                      <a:pt x="144" y="1195"/>
                    </a:lnTo>
                    <a:lnTo>
                      <a:pt x="151" y="1172"/>
                    </a:lnTo>
                    <a:lnTo>
                      <a:pt x="156" y="1154"/>
                    </a:lnTo>
                    <a:lnTo>
                      <a:pt x="160" y="1137"/>
                    </a:lnTo>
                    <a:lnTo>
                      <a:pt x="164" y="1119"/>
                    </a:lnTo>
                    <a:lnTo>
                      <a:pt x="168" y="1098"/>
                    </a:lnTo>
                    <a:lnTo>
                      <a:pt x="172" y="1078"/>
                    </a:lnTo>
                    <a:lnTo>
                      <a:pt x="174" y="1062"/>
                    </a:lnTo>
                    <a:lnTo>
                      <a:pt x="175" y="1043"/>
                    </a:lnTo>
                    <a:lnTo>
                      <a:pt x="174" y="1019"/>
                    </a:lnTo>
                    <a:lnTo>
                      <a:pt x="174" y="996"/>
                    </a:lnTo>
                    <a:lnTo>
                      <a:pt x="174" y="977"/>
                    </a:lnTo>
                    <a:lnTo>
                      <a:pt x="175" y="961"/>
                    </a:lnTo>
                    <a:lnTo>
                      <a:pt x="175" y="942"/>
                    </a:lnTo>
                    <a:lnTo>
                      <a:pt x="176" y="923"/>
                    </a:lnTo>
                    <a:lnTo>
                      <a:pt x="180" y="907"/>
                    </a:lnTo>
                    <a:lnTo>
                      <a:pt x="186" y="894"/>
                    </a:lnTo>
                    <a:lnTo>
                      <a:pt x="195" y="877"/>
                    </a:lnTo>
                    <a:lnTo>
                      <a:pt x="206" y="861"/>
                    </a:lnTo>
                    <a:lnTo>
                      <a:pt x="217" y="846"/>
                    </a:lnTo>
                    <a:lnTo>
                      <a:pt x="225" y="834"/>
                    </a:lnTo>
                    <a:lnTo>
                      <a:pt x="233" y="822"/>
                    </a:lnTo>
                    <a:lnTo>
                      <a:pt x="242" y="810"/>
                    </a:lnTo>
                    <a:lnTo>
                      <a:pt x="253" y="797"/>
                    </a:lnTo>
                    <a:lnTo>
                      <a:pt x="261" y="786"/>
                    </a:lnTo>
                    <a:lnTo>
                      <a:pt x="271" y="772"/>
                    </a:lnTo>
                    <a:lnTo>
                      <a:pt x="283" y="755"/>
                    </a:lnTo>
                    <a:lnTo>
                      <a:pt x="295" y="740"/>
                    </a:lnTo>
                    <a:lnTo>
                      <a:pt x="307" y="728"/>
                    </a:lnTo>
                    <a:lnTo>
                      <a:pt x="322" y="720"/>
                    </a:lnTo>
                    <a:lnTo>
                      <a:pt x="342" y="712"/>
                    </a:lnTo>
                    <a:lnTo>
                      <a:pt x="362" y="704"/>
                    </a:lnTo>
                    <a:lnTo>
                      <a:pt x="379" y="697"/>
                    </a:lnTo>
                    <a:lnTo>
                      <a:pt x="391" y="690"/>
                    </a:lnTo>
                    <a:lnTo>
                      <a:pt x="407" y="681"/>
                    </a:lnTo>
                    <a:lnTo>
                      <a:pt x="423" y="671"/>
                    </a:lnTo>
                    <a:lnTo>
                      <a:pt x="438" y="661"/>
                    </a:lnTo>
                    <a:lnTo>
                      <a:pt x="450" y="652"/>
                    </a:lnTo>
                    <a:lnTo>
                      <a:pt x="462" y="643"/>
                    </a:lnTo>
                    <a:lnTo>
                      <a:pt x="476" y="632"/>
                    </a:lnTo>
                    <a:lnTo>
                      <a:pt x="490" y="620"/>
                    </a:lnTo>
                    <a:lnTo>
                      <a:pt x="504" y="608"/>
                    </a:lnTo>
                    <a:lnTo>
                      <a:pt x="513" y="597"/>
                    </a:lnTo>
                    <a:lnTo>
                      <a:pt x="524" y="581"/>
                    </a:lnTo>
                    <a:lnTo>
                      <a:pt x="534" y="561"/>
                    </a:lnTo>
                    <a:lnTo>
                      <a:pt x="544" y="541"/>
                    </a:lnTo>
                    <a:lnTo>
                      <a:pt x="554" y="525"/>
                    </a:lnTo>
                    <a:lnTo>
                      <a:pt x="562" y="514"/>
                    </a:lnTo>
                    <a:lnTo>
                      <a:pt x="571" y="502"/>
                    </a:lnTo>
                    <a:lnTo>
                      <a:pt x="583" y="489"/>
                    </a:lnTo>
                    <a:lnTo>
                      <a:pt x="594" y="481"/>
                    </a:lnTo>
                    <a:lnTo>
                      <a:pt x="605" y="475"/>
                    </a:lnTo>
                    <a:lnTo>
                      <a:pt x="621" y="469"/>
                    </a:lnTo>
                    <a:lnTo>
                      <a:pt x="637" y="465"/>
                    </a:lnTo>
                    <a:lnTo>
                      <a:pt x="651" y="461"/>
                    </a:lnTo>
                    <a:lnTo>
                      <a:pt x="664" y="458"/>
                    </a:lnTo>
                    <a:lnTo>
                      <a:pt x="682" y="454"/>
                    </a:lnTo>
                    <a:lnTo>
                      <a:pt x="699" y="452"/>
                    </a:lnTo>
                    <a:lnTo>
                      <a:pt x="713" y="450"/>
                    </a:lnTo>
                    <a:lnTo>
                      <a:pt x="722" y="450"/>
                    </a:lnTo>
                    <a:lnTo>
                      <a:pt x="733" y="452"/>
                    </a:lnTo>
                    <a:lnTo>
                      <a:pt x="742" y="453"/>
                    </a:lnTo>
                    <a:lnTo>
                      <a:pt x="752" y="453"/>
                    </a:lnTo>
                    <a:lnTo>
                      <a:pt x="761" y="450"/>
                    </a:lnTo>
                    <a:lnTo>
                      <a:pt x="771" y="445"/>
                    </a:lnTo>
                    <a:lnTo>
                      <a:pt x="780" y="441"/>
                    </a:lnTo>
                    <a:lnTo>
                      <a:pt x="788" y="434"/>
                    </a:lnTo>
                    <a:lnTo>
                      <a:pt x="799" y="426"/>
                    </a:lnTo>
                    <a:lnTo>
                      <a:pt x="808" y="419"/>
                    </a:lnTo>
                    <a:lnTo>
                      <a:pt x="821" y="411"/>
                    </a:lnTo>
                    <a:lnTo>
                      <a:pt x="834" y="403"/>
                    </a:lnTo>
                    <a:lnTo>
                      <a:pt x="849" y="395"/>
                    </a:lnTo>
                    <a:lnTo>
                      <a:pt x="861" y="388"/>
                    </a:lnTo>
                    <a:lnTo>
                      <a:pt x="874" y="382"/>
                    </a:lnTo>
                    <a:lnTo>
                      <a:pt x="889" y="372"/>
                    </a:lnTo>
                    <a:lnTo>
                      <a:pt x="907" y="363"/>
                    </a:lnTo>
                    <a:lnTo>
                      <a:pt x="922" y="355"/>
                    </a:lnTo>
                    <a:lnTo>
                      <a:pt x="935" y="347"/>
                    </a:lnTo>
                    <a:lnTo>
                      <a:pt x="950" y="340"/>
                    </a:lnTo>
                    <a:lnTo>
                      <a:pt x="967" y="331"/>
                    </a:lnTo>
                    <a:lnTo>
                      <a:pt x="986" y="322"/>
                    </a:lnTo>
                    <a:lnTo>
                      <a:pt x="1004" y="313"/>
                    </a:lnTo>
                    <a:lnTo>
                      <a:pt x="1019" y="306"/>
                    </a:lnTo>
                    <a:lnTo>
                      <a:pt x="1036" y="297"/>
                    </a:lnTo>
                    <a:lnTo>
                      <a:pt x="1056" y="285"/>
                    </a:lnTo>
                    <a:lnTo>
                      <a:pt x="1079" y="273"/>
                    </a:lnTo>
                    <a:lnTo>
                      <a:pt x="1100" y="260"/>
                    </a:lnTo>
                    <a:lnTo>
                      <a:pt x="1117" y="250"/>
                    </a:lnTo>
                    <a:lnTo>
                      <a:pt x="1133" y="240"/>
                    </a:lnTo>
                    <a:lnTo>
                      <a:pt x="1153" y="229"/>
                    </a:lnTo>
                    <a:lnTo>
                      <a:pt x="1174" y="217"/>
                    </a:lnTo>
                    <a:lnTo>
                      <a:pt x="1194" y="205"/>
                    </a:lnTo>
                    <a:lnTo>
                      <a:pt x="1210" y="196"/>
                    </a:lnTo>
                    <a:lnTo>
                      <a:pt x="1229" y="185"/>
                    </a:lnTo>
                    <a:lnTo>
                      <a:pt x="1253" y="173"/>
                    </a:lnTo>
                    <a:lnTo>
                      <a:pt x="1277" y="159"/>
                    </a:lnTo>
                    <a:lnTo>
                      <a:pt x="1302" y="149"/>
                    </a:lnTo>
                    <a:lnTo>
                      <a:pt x="1322" y="139"/>
                    </a:lnTo>
                    <a:lnTo>
                      <a:pt x="1341" y="131"/>
                    </a:lnTo>
                    <a:lnTo>
                      <a:pt x="1365" y="124"/>
                    </a:lnTo>
                    <a:lnTo>
                      <a:pt x="1388" y="116"/>
                    </a:lnTo>
                    <a:lnTo>
                      <a:pt x="1408" y="110"/>
                    </a:lnTo>
                    <a:lnTo>
                      <a:pt x="1427" y="103"/>
                    </a:lnTo>
                    <a:lnTo>
                      <a:pt x="1450" y="95"/>
                    </a:lnTo>
                    <a:lnTo>
                      <a:pt x="1474" y="87"/>
                    </a:lnTo>
                    <a:lnTo>
                      <a:pt x="1498" y="79"/>
                    </a:lnTo>
                    <a:lnTo>
                      <a:pt x="1519" y="72"/>
                    </a:lnTo>
                    <a:lnTo>
                      <a:pt x="1540" y="68"/>
                    </a:lnTo>
                    <a:lnTo>
                      <a:pt x="1567" y="62"/>
                    </a:lnTo>
                    <a:lnTo>
                      <a:pt x="1594" y="57"/>
                    </a:lnTo>
                    <a:lnTo>
                      <a:pt x="1617" y="53"/>
                    </a:lnTo>
                    <a:lnTo>
                      <a:pt x="1633" y="50"/>
                    </a:lnTo>
                    <a:lnTo>
                      <a:pt x="1655" y="45"/>
                    </a:lnTo>
                    <a:lnTo>
                      <a:pt x="1675" y="41"/>
                    </a:lnTo>
                    <a:lnTo>
                      <a:pt x="1691" y="37"/>
                    </a:lnTo>
                    <a:lnTo>
                      <a:pt x="1705" y="33"/>
                    </a:lnTo>
                    <a:lnTo>
                      <a:pt x="1721" y="27"/>
                    </a:lnTo>
                    <a:lnTo>
                      <a:pt x="1737" y="22"/>
                    </a:lnTo>
                    <a:lnTo>
                      <a:pt x="1750" y="19"/>
                    </a:lnTo>
                    <a:lnTo>
                      <a:pt x="1761" y="19"/>
                    </a:lnTo>
                    <a:lnTo>
                      <a:pt x="1776" y="19"/>
                    </a:lnTo>
                    <a:lnTo>
                      <a:pt x="1789" y="19"/>
                    </a:lnTo>
                    <a:lnTo>
                      <a:pt x="1802" y="21"/>
                    </a:lnTo>
                    <a:lnTo>
                      <a:pt x="1818" y="19"/>
                    </a:lnTo>
                    <a:lnTo>
                      <a:pt x="1837" y="19"/>
                    </a:lnTo>
                    <a:lnTo>
                      <a:pt x="1853" y="18"/>
                    </a:lnTo>
                    <a:lnTo>
                      <a:pt x="1865" y="17"/>
                    </a:lnTo>
                    <a:lnTo>
                      <a:pt x="1878" y="14"/>
                    </a:lnTo>
                    <a:lnTo>
                      <a:pt x="1891" y="13"/>
                    </a:lnTo>
                    <a:lnTo>
                      <a:pt x="1904" y="15"/>
                    </a:lnTo>
                    <a:lnTo>
                      <a:pt x="1919" y="18"/>
                    </a:lnTo>
                    <a:lnTo>
                      <a:pt x="1931" y="21"/>
                    </a:lnTo>
                    <a:lnTo>
                      <a:pt x="1942" y="25"/>
                    </a:lnTo>
                    <a:lnTo>
                      <a:pt x="1954" y="27"/>
                    </a:lnTo>
                    <a:lnTo>
                      <a:pt x="1963" y="29"/>
                    </a:lnTo>
                    <a:lnTo>
                      <a:pt x="1973" y="27"/>
                    </a:lnTo>
                    <a:lnTo>
                      <a:pt x="1984" y="25"/>
                    </a:lnTo>
                    <a:lnTo>
                      <a:pt x="1996" y="19"/>
                    </a:lnTo>
                    <a:lnTo>
                      <a:pt x="2004" y="15"/>
                    </a:lnTo>
                    <a:lnTo>
                      <a:pt x="2010" y="11"/>
                    </a:lnTo>
                    <a:lnTo>
                      <a:pt x="2019" y="5"/>
                    </a:lnTo>
                    <a:lnTo>
                      <a:pt x="2025" y="0"/>
                    </a:lnTo>
                    <a:lnTo>
                      <a:pt x="2035" y="2"/>
                    </a:lnTo>
                    <a:lnTo>
                      <a:pt x="2044" y="6"/>
                    </a:lnTo>
                    <a:lnTo>
                      <a:pt x="2050" y="13"/>
                    </a:lnTo>
                    <a:lnTo>
                      <a:pt x="2048" y="19"/>
                    </a:lnTo>
                    <a:lnTo>
                      <a:pt x="2043" y="27"/>
                    </a:lnTo>
                    <a:lnTo>
                      <a:pt x="2036" y="35"/>
                    </a:lnTo>
                    <a:lnTo>
                      <a:pt x="2031" y="42"/>
                    </a:lnTo>
                    <a:lnTo>
                      <a:pt x="2028" y="46"/>
                    </a:lnTo>
                    <a:lnTo>
                      <a:pt x="2024" y="50"/>
                    </a:lnTo>
                    <a:lnTo>
                      <a:pt x="2020" y="54"/>
                    </a:lnTo>
                    <a:lnTo>
                      <a:pt x="2017" y="58"/>
                    </a:lnTo>
                    <a:lnTo>
                      <a:pt x="2015" y="62"/>
                    </a:lnTo>
                    <a:lnTo>
                      <a:pt x="2012" y="76"/>
                    </a:lnTo>
                    <a:lnTo>
                      <a:pt x="2009" y="91"/>
                    </a:lnTo>
                    <a:lnTo>
                      <a:pt x="2009" y="104"/>
                    </a:lnTo>
                    <a:lnTo>
                      <a:pt x="2009" y="116"/>
                    </a:lnTo>
                    <a:lnTo>
                      <a:pt x="2010" y="131"/>
                    </a:lnTo>
                    <a:lnTo>
                      <a:pt x="2013" y="146"/>
                    </a:lnTo>
                    <a:lnTo>
                      <a:pt x="2015" y="158"/>
                    </a:lnTo>
                    <a:lnTo>
                      <a:pt x="2017" y="172"/>
                    </a:lnTo>
                    <a:lnTo>
                      <a:pt x="2020" y="188"/>
                    </a:lnTo>
                    <a:lnTo>
                      <a:pt x="2023" y="205"/>
                    </a:lnTo>
                    <a:lnTo>
                      <a:pt x="2025" y="219"/>
                    </a:lnTo>
                    <a:lnTo>
                      <a:pt x="2024" y="229"/>
                    </a:lnTo>
                    <a:lnTo>
                      <a:pt x="2023" y="243"/>
                    </a:lnTo>
                    <a:lnTo>
                      <a:pt x="2021" y="256"/>
                    </a:lnTo>
                    <a:lnTo>
                      <a:pt x="2021" y="270"/>
                    </a:lnTo>
                    <a:lnTo>
                      <a:pt x="2023" y="281"/>
                    </a:lnTo>
                    <a:lnTo>
                      <a:pt x="2029" y="291"/>
                    </a:lnTo>
                    <a:lnTo>
                      <a:pt x="2039" y="302"/>
                    </a:lnTo>
                    <a:lnTo>
                      <a:pt x="2050" y="312"/>
                    </a:lnTo>
                    <a:lnTo>
                      <a:pt x="2059" y="320"/>
                    </a:lnTo>
                    <a:lnTo>
                      <a:pt x="2071" y="325"/>
                    </a:lnTo>
                    <a:lnTo>
                      <a:pt x="2086" y="329"/>
                    </a:lnTo>
                    <a:lnTo>
                      <a:pt x="2099" y="333"/>
                    </a:lnTo>
                    <a:lnTo>
                      <a:pt x="2105" y="335"/>
                    </a:lnTo>
                    <a:lnTo>
                      <a:pt x="2110" y="336"/>
                    </a:lnTo>
                    <a:lnTo>
                      <a:pt x="2117" y="336"/>
                    </a:lnTo>
                    <a:lnTo>
                      <a:pt x="2121" y="335"/>
                    </a:lnTo>
                    <a:lnTo>
                      <a:pt x="2121" y="331"/>
                    </a:lnTo>
                    <a:lnTo>
                      <a:pt x="2120" y="324"/>
                    </a:lnTo>
                    <a:lnTo>
                      <a:pt x="2117" y="318"/>
                    </a:lnTo>
                    <a:lnTo>
                      <a:pt x="2114" y="313"/>
                    </a:lnTo>
                    <a:lnTo>
                      <a:pt x="2108" y="302"/>
                    </a:lnTo>
                    <a:lnTo>
                      <a:pt x="2099" y="289"/>
                    </a:lnTo>
                    <a:lnTo>
                      <a:pt x="2091" y="278"/>
                    </a:lnTo>
                    <a:lnTo>
                      <a:pt x="2086" y="270"/>
                    </a:lnTo>
                    <a:lnTo>
                      <a:pt x="2078" y="262"/>
                    </a:lnTo>
                    <a:lnTo>
                      <a:pt x="2074" y="254"/>
                    </a:lnTo>
                    <a:lnTo>
                      <a:pt x="2072" y="247"/>
                    </a:lnTo>
                    <a:lnTo>
                      <a:pt x="2071" y="239"/>
                    </a:lnTo>
                    <a:lnTo>
                      <a:pt x="2071" y="229"/>
                    </a:lnTo>
                    <a:lnTo>
                      <a:pt x="2074" y="224"/>
                    </a:lnTo>
                    <a:lnTo>
                      <a:pt x="2077" y="223"/>
                    </a:lnTo>
                    <a:lnTo>
                      <a:pt x="2079" y="223"/>
                    </a:lnTo>
                    <a:lnTo>
                      <a:pt x="2083" y="223"/>
                    </a:lnTo>
                    <a:lnTo>
                      <a:pt x="2086" y="223"/>
                    </a:lnTo>
                    <a:lnTo>
                      <a:pt x="2090" y="223"/>
                    </a:lnTo>
                    <a:lnTo>
                      <a:pt x="2093" y="221"/>
                    </a:lnTo>
                    <a:lnTo>
                      <a:pt x="2095" y="221"/>
                    </a:lnTo>
                    <a:lnTo>
                      <a:pt x="2099" y="221"/>
                    </a:lnTo>
                    <a:lnTo>
                      <a:pt x="2102" y="221"/>
                    </a:lnTo>
                    <a:lnTo>
                      <a:pt x="2105" y="223"/>
                    </a:lnTo>
                    <a:lnTo>
                      <a:pt x="2106" y="224"/>
                    </a:lnTo>
                    <a:lnTo>
                      <a:pt x="2106" y="227"/>
                    </a:lnTo>
                    <a:lnTo>
                      <a:pt x="2106" y="231"/>
                    </a:lnTo>
                    <a:lnTo>
                      <a:pt x="2106" y="235"/>
                    </a:lnTo>
                    <a:lnTo>
                      <a:pt x="2106" y="238"/>
                    </a:lnTo>
                    <a:lnTo>
                      <a:pt x="2106" y="240"/>
                    </a:lnTo>
                    <a:lnTo>
                      <a:pt x="2108" y="251"/>
                    </a:lnTo>
                    <a:lnTo>
                      <a:pt x="2110" y="262"/>
                    </a:lnTo>
                    <a:lnTo>
                      <a:pt x="2114" y="271"/>
                    </a:lnTo>
                    <a:lnTo>
                      <a:pt x="2117" y="274"/>
                    </a:lnTo>
                    <a:lnTo>
                      <a:pt x="2120" y="277"/>
                    </a:lnTo>
                    <a:lnTo>
                      <a:pt x="2122" y="279"/>
                    </a:lnTo>
                    <a:lnTo>
                      <a:pt x="2125" y="282"/>
                    </a:lnTo>
                    <a:lnTo>
                      <a:pt x="2128" y="282"/>
                    </a:lnTo>
                    <a:lnTo>
                      <a:pt x="2130" y="282"/>
                    </a:lnTo>
                    <a:lnTo>
                      <a:pt x="2134" y="281"/>
                    </a:lnTo>
                    <a:lnTo>
                      <a:pt x="2137" y="279"/>
                    </a:lnTo>
                    <a:lnTo>
                      <a:pt x="2139" y="278"/>
                    </a:lnTo>
                    <a:lnTo>
                      <a:pt x="2140" y="273"/>
                    </a:lnTo>
                    <a:lnTo>
                      <a:pt x="2137" y="265"/>
                    </a:lnTo>
                    <a:lnTo>
                      <a:pt x="2136" y="256"/>
                    </a:lnTo>
                    <a:lnTo>
                      <a:pt x="2136" y="250"/>
                    </a:lnTo>
                    <a:lnTo>
                      <a:pt x="2137" y="242"/>
                    </a:lnTo>
                    <a:lnTo>
                      <a:pt x="2143" y="232"/>
                    </a:lnTo>
                    <a:lnTo>
                      <a:pt x="2148" y="225"/>
                    </a:lnTo>
                    <a:lnTo>
                      <a:pt x="2151" y="224"/>
                    </a:lnTo>
                    <a:lnTo>
                      <a:pt x="2153" y="224"/>
                    </a:lnTo>
                    <a:lnTo>
                      <a:pt x="2156" y="224"/>
                    </a:lnTo>
                    <a:lnTo>
                      <a:pt x="2160" y="224"/>
                    </a:lnTo>
                    <a:lnTo>
                      <a:pt x="2163" y="225"/>
                    </a:lnTo>
                    <a:lnTo>
                      <a:pt x="2167" y="232"/>
                    </a:lnTo>
                    <a:lnTo>
                      <a:pt x="2170" y="243"/>
                    </a:lnTo>
                    <a:lnTo>
                      <a:pt x="2171" y="254"/>
                    </a:lnTo>
                    <a:lnTo>
                      <a:pt x="2174" y="263"/>
                    </a:lnTo>
                    <a:lnTo>
                      <a:pt x="2178" y="271"/>
                    </a:lnTo>
                    <a:lnTo>
                      <a:pt x="2184" y="282"/>
                    </a:lnTo>
                    <a:lnTo>
                      <a:pt x="2188" y="291"/>
                    </a:lnTo>
                    <a:lnTo>
                      <a:pt x="2188" y="298"/>
                    </a:lnTo>
                    <a:lnTo>
                      <a:pt x="2188" y="308"/>
                    </a:lnTo>
                    <a:lnTo>
                      <a:pt x="2190" y="317"/>
                    </a:lnTo>
                    <a:lnTo>
                      <a:pt x="2191" y="324"/>
                    </a:lnTo>
                    <a:lnTo>
                      <a:pt x="2192" y="326"/>
                    </a:lnTo>
                    <a:lnTo>
                      <a:pt x="2195" y="331"/>
                    </a:lnTo>
                    <a:lnTo>
                      <a:pt x="2198" y="333"/>
                    </a:lnTo>
                    <a:lnTo>
                      <a:pt x="2201" y="337"/>
                    </a:lnTo>
                    <a:lnTo>
                      <a:pt x="2203" y="340"/>
                    </a:lnTo>
                    <a:lnTo>
                      <a:pt x="2207" y="341"/>
                    </a:lnTo>
                    <a:lnTo>
                      <a:pt x="2210" y="341"/>
                    </a:lnTo>
                    <a:lnTo>
                      <a:pt x="2211" y="340"/>
                    </a:lnTo>
                    <a:lnTo>
                      <a:pt x="2214" y="337"/>
                    </a:lnTo>
                    <a:lnTo>
                      <a:pt x="2214" y="335"/>
                    </a:lnTo>
                    <a:lnTo>
                      <a:pt x="2215" y="331"/>
                    </a:lnTo>
                    <a:lnTo>
                      <a:pt x="2217" y="328"/>
                    </a:lnTo>
                    <a:lnTo>
                      <a:pt x="2215" y="320"/>
                    </a:lnTo>
                    <a:lnTo>
                      <a:pt x="2213" y="309"/>
                    </a:lnTo>
                    <a:lnTo>
                      <a:pt x="2211" y="301"/>
                    </a:lnTo>
                    <a:lnTo>
                      <a:pt x="2213" y="297"/>
                    </a:lnTo>
                    <a:lnTo>
                      <a:pt x="2214" y="293"/>
                    </a:lnTo>
                    <a:lnTo>
                      <a:pt x="2215" y="289"/>
                    </a:lnTo>
                    <a:lnTo>
                      <a:pt x="2218" y="285"/>
                    </a:lnTo>
                    <a:lnTo>
                      <a:pt x="2219" y="282"/>
                    </a:lnTo>
                    <a:lnTo>
                      <a:pt x="2222" y="281"/>
                    </a:lnTo>
                    <a:lnTo>
                      <a:pt x="2226" y="279"/>
                    </a:lnTo>
                    <a:lnTo>
                      <a:pt x="2230" y="278"/>
                    </a:lnTo>
                    <a:lnTo>
                      <a:pt x="2236" y="278"/>
                    </a:lnTo>
                    <a:lnTo>
                      <a:pt x="2238" y="277"/>
                    </a:lnTo>
                    <a:lnTo>
                      <a:pt x="2252" y="277"/>
                    </a:lnTo>
                    <a:lnTo>
                      <a:pt x="2268" y="277"/>
                    </a:lnTo>
                    <a:lnTo>
                      <a:pt x="2281" y="278"/>
                    </a:lnTo>
                    <a:lnTo>
                      <a:pt x="2289" y="279"/>
                    </a:lnTo>
                    <a:lnTo>
                      <a:pt x="2300" y="282"/>
                    </a:lnTo>
                    <a:lnTo>
                      <a:pt x="2308" y="285"/>
                    </a:lnTo>
                    <a:lnTo>
                      <a:pt x="2316" y="290"/>
                    </a:lnTo>
                    <a:lnTo>
                      <a:pt x="2327" y="298"/>
                    </a:lnTo>
                    <a:lnTo>
                      <a:pt x="2338" y="308"/>
                    </a:lnTo>
                    <a:lnTo>
                      <a:pt x="2337" y="313"/>
                    </a:lnTo>
                    <a:lnTo>
                      <a:pt x="2337" y="318"/>
                    </a:lnTo>
                    <a:lnTo>
                      <a:pt x="2337" y="322"/>
                    </a:lnTo>
                    <a:lnTo>
                      <a:pt x="2334" y="332"/>
                    </a:lnTo>
                    <a:lnTo>
                      <a:pt x="2331" y="344"/>
                    </a:lnTo>
                    <a:lnTo>
                      <a:pt x="2329" y="355"/>
                    </a:lnTo>
                    <a:lnTo>
                      <a:pt x="2327" y="364"/>
                    </a:lnTo>
                    <a:lnTo>
                      <a:pt x="2329" y="376"/>
                    </a:lnTo>
                    <a:lnTo>
                      <a:pt x="2331" y="391"/>
                    </a:lnTo>
                    <a:lnTo>
                      <a:pt x="2335" y="406"/>
                    </a:lnTo>
                    <a:lnTo>
                      <a:pt x="2338" y="419"/>
                    </a:lnTo>
                    <a:lnTo>
                      <a:pt x="2339" y="432"/>
                    </a:lnTo>
                    <a:lnTo>
                      <a:pt x="2337" y="445"/>
                    </a:lnTo>
                    <a:lnTo>
                      <a:pt x="2333" y="461"/>
                    </a:lnTo>
                    <a:lnTo>
                      <a:pt x="2329" y="473"/>
                    </a:lnTo>
                    <a:lnTo>
                      <a:pt x="2322" y="481"/>
                    </a:lnTo>
                    <a:lnTo>
                      <a:pt x="2314" y="491"/>
                    </a:lnTo>
                    <a:lnTo>
                      <a:pt x="2307" y="498"/>
                    </a:lnTo>
                    <a:lnTo>
                      <a:pt x="2298" y="503"/>
                    </a:lnTo>
                    <a:lnTo>
                      <a:pt x="2285" y="510"/>
                    </a:lnTo>
                    <a:lnTo>
                      <a:pt x="2277" y="516"/>
                    </a:lnTo>
                    <a:lnTo>
                      <a:pt x="2269" y="526"/>
                    </a:lnTo>
                    <a:lnTo>
                      <a:pt x="2263" y="539"/>
                    </a:lnTo>
                    <a:lnTo>
                      <a:pt x="2257" y="553"/>
                    </a:lnTo>
                    <a:lnTo>
                      <a:pt x="2253" y="564"/>
                    </a:lnTo>
                    <a:lnTo>
                      <a:pt x="2248" y="577"/>
                    </a:lnTo>
                    <a:lnTo>
                      <a:pt x="2244" y="593"/>
                    </a:lnTo>
                    <a:lnTo>
                      <a:pt x="2240" y="609"/>
                    </a:lnTo>
                    <a:lnTo>
                      <a:pt x="2236" y="623"/>
                    </a:lnTo>
                    <a:lnTo>
                      <a:pt x="2229" y="635"/>
                    </a:lnTo>
                    <a:lnTo>
                      <a:pt x="2222" y="651"/>
                    </a:lnTo>
                    <a:lnTo>
                      <a:pt x="2214" y="666"/>
                    </a:lnTo>
                    <a:lnTo>
                      <a:pt x="2207" y="677"/>
                    </a:lnTo>
                    <a:lnTo>
                      <a:pt x="2196" y="685"/>
                    </a:lnTo>
                    <a:lnTo>
                      <a:pt x="2182" y="692"/>
                    </a:lnTo>
                    <a:lnTo>
                      <a:pt x="2172" y="700"/>
                    </a:lnTo>
                    <a:lnTo>
                      <a:pt x="2167" y="706"/>
                    </a:lnTo>
                    <a:lnTo>
                      <a:pt x="2160" y="716"/>
                    </a:lnTo>
                    <a:lnTo>
                      <a:pt x="2156" y="725"/>
                    </a:lnTo>
                    <a:lnTo>
                      <a:pt x="2156" y="733"/>
                    </a:lnTo>
                    <a:lnTo>
                      <a:pt x="2159" y="741"/>
                    </a:lnTo>
                    <a:lnTo>
                      <a:pt x="2167" y="749"/>
                    </a:lnTo>
                    <a:lnTo>
                      <a:pt x="2176" y="759"/>
                    </a:lnTo>
                    <a:lnTo>
                      <a:pt x="2184" y="767"/>
                    </a:lnTo>
                    <a:lnTo>
                      <a:pt x="2190" y="775"/>
                    </a:lnTo>
                    <a:lnTo>
                      <a:pt x="2190" y="786"/>
                    </a:lnTo>
                    <a:lnTo>
                      <a:pt x="2188" y="801"/>
                    </a:lnTo>
                    <a:lnTo>
                      <a:pt x="2186" y="814"/>
                    </a:lnTo>
                    <a:lnTo>
                      <a:pt x="2184" y="826"/>
                    </a:lnTo>
                    <a:lnTo>
                      <a:pt x="2179" y="840"/>
                    </a:lnTo>
                    <a:lnTo>
                      <a:pt x="2174" y="855"/>
                    </a:lnTo>
                    <a:lnTo>
                      <a:pt x="2168" y="867"/>
                    </a:lnTo>
                    <a:lnTo>
                      <a:pt x="2163" y="876"/>
                    </a:lnTo>
                    <a:lnTo>
                      <a:pt x="2156" y="887"/>
                    </a:lnTo>
                    <a:lnTo>
                      <a:pt x="2149" y="898"/>
                    </a:lnTo>
                    <a:lnTo>
                      <a:pt x="2144" y="907"/>
                    </a:lnTo>
                    <a:lnTo>
                      <a:pt x="2136" y="921"/>
                    </a:lnTo>
                    <a:lnTo>
                      <a:pt x="2126" y="935"/>
                    </a:lnTo>
                    <a:lnTo>
                      <a:pt x="2120" y="949"/>
                    </a:lnTo>
                    <a:lnTo>
                      <a:pt x="2109" y="961"/>
                    </a:lnTo>
                    <a:lnTo>
                      <a:pt x="2097" y="974"/>
                    </a:lnTo>
                    <a:lnTo>
                      <a:pt x="2085" y="989"/>
                    </a:lnTo>
                    <a:lnTo>
                      <a:pt x="2075" y="1001"/>
                    </a:lnTo>
                    <a:lnTo>
                      <a:pt x="2067" y="1015"/>
                    </a:lnTo>
                    <a:lnTo>
                      <a:pt x="2058" y="1032"/>
                    </a:lnTo>
                    <a:lnTo>
                      <a:pt x="2050" y="1051"/>
                    </a:lnTo>
                    <a:lnTo>
                      <a:pt x="2046" y="1066"/>
                    </a:lnTo>
                    <a:lnTo>
                      <a:pt x="2043" y="1082"/>
                    </a:lnTo>
                    <a:lnTo>
                      <a:pt x="2040" y="1101"/>
                    </a:lnTo>
                    <a:lnTo>
                      <a:pt x="2040" y="1121"/>
                    </a:lnTo>
                    <a:lnTo>
                      <a:pt x="2043" y="1137"/>
                    </a:lnTo>
                    <a:lnTo>
                      <a:pt x="2046" y="1150"/>
                    </a:lnTo>
                    <a:lnTo>
                      <a:pt x="2052" y="1166"/>
                    </a:lnTo>
                    <a:lnTo>
                      <a:pt x="2059" y="1179"/>
                    </a:lnTo>
                    <a:lnTo>
                      <a:pt x="2067" y="1191"/>
                    </a:lnTo>
                    <a:lnTo>
                      <a:pt x="2074" y="1202"/>
                    </a:lnTo>
                    <a:lnTo>
                      <a:pt x="2083" y="1216"/>
                    </a:lnTo>
                    <a:lnTo>
                      <a:pt x="2094" y="1226"/>
                    </a:lnTo>
                    <a:lnTo>
                      <a:pt x="2105" y="1234"/>
                    </a:lnTo>
                    <a:lnTo>
                      <a:pt x="2116" y="1237"/>
                    </a:lnTo>
                    <a:lnTo>
                      <a:pt x="2129" y="1237"/>
                    </a:lnTo>
                    <a:lnTo>
                      <a:pt x="2144" y="1237"/>
                    </a:lnTo>
                    <a:lnTo>
                      <a:pt x="2157" y="1236"/>
                    </a:lnTo>
                    <a:lnTo>
                      <a:pt x="2170" y="1234"/>
                    </a:lnTo>
                    <a:lnTo>
                      <a:pt x="2179" y="1233"/>
                    </a:lnTo>
                    <a:lnTo>
                      <a:pt x="2192" y="1229"/>
                    </a:lnTo>
                    <a:lnTo>
                      <a:pt x="2203" y="1228"/>
                    </a:lnTo>
                    <a:lnTo>
                      <a:pt x="2215" y="1226"/>
                    </a:lnTo>
                    <a:lnTo>
                      <a:pt x="2230" y="1226"/>
                    </a:lnTo>
                    <a:lnTo>
                      <a:pt x="2245" y="1228"/>
                    </a:lnTo>
                    <a:lnTo>
                      <a:pt x="2258" y="1229"/>
                    </a:lnTo>
                    <a:lnTo>
                      <a:pt x="2271" y="1233"/>
                    </a:lnTo>
                    <a:lnTo>
                      <a:pt x="2284" y="1238"/>
                    </a:lnTo>
                    <a:lnTo>
                      <a:pt x="2296" y="1245"/>
                    </a:lnTo>
                    <a:lnTo>
                      <a:pt x="2304" y="1253"/>
                    </a:lnTo>
                    <a:lnTo>
                      <a:pt x="2315" y="1265"/>
                    </a:lnTo>
                    <a:lnTo>
                      <a:pt x="2324" y="1276"/>
                    </a:lnTo>
                    <a:lnTo>
                      <a:pt x="2334" y="1286"/>
                    </a:lnTo>
                    <a:lnTo>
                      <a:pt x="2343" y="1292"/>
                    </a:lnTo>
                    <a:lnTo>
                      <a:pt x="2357" y="1300"/>
                    </a:lnTo>
                    <a:lnTo>
                      <a:pt x="2370" y="1309"/>
                    </a:lnTo>
                    <a:lnTo>
                      <a:pt x="2382" y="1315"/>
                    </a:lnTo>
                    <a:lnTo>
                      <a:pt x="2385" y="1317"/>
                    </a:lnTo>
                    <a:lnTo>
                      <a:pt x="2389" y="1319"/>
                    </a:lnTo>
                    <a:lnTo>
                      <a:pt x="2395" y="1322"/>
                    </a:lnTo>
                    <a:lnTo>
                      <a:pt x="2399" y="1323"/>
                    </a:lnTo>
                    <a:lnTo>
                      <a:pt x="2401" y="1326"/>
                    </a:lnTo>
                    <a:lnTo>
                      <a:pt x="2401" y="1329"/>
                    </a:lnTo>
                    <a:lnTo>
                      <a:pt x="2403" y="1335"/>
                    </a:lnTo>
                    <a:lnTo>
                      <a:pt x="2401" y="1345"/>
                    </a:lnTo>
                    <a:lnTo>
                      <a:pt x="2401" y="1353"/>
                    </a:lnTo>
                    <a:lnTo>
                      <a:pt x="2403" y="1360"/>
                    </a:lnTo>
                    <a:lnTo>
                      <a:pt x="2408" y="1369"/>
                    </a:lnTo>
                    <a:lnTo>
                      <a:pt x="2417" y="1377"/>
                    </a:lnTo>
                    <a:lnTo>
                      <a:pt x="2426" y="1385"/>
                    </a:lnTo>
                    <a:lnTo>
                      <a:pt x="2435" y="1391"/>
                    </a:lnTo>
                    <a:lnTo>
                      <a:pt x="2446" y="1397"/>
                    </a:lnTo>
                    <a:lnTo>
                      <a:pt x="2459" y="1404"/>
                    </a:lnTo>
                    <a:lnTo>
                      <a:pt x="2473" y="1411"/>
                    </a:lnTo>
                    <a:lnTo>
                      <a:pt x="2485" y="1416"/>
                    </a:lnTo>
                    <a:lnTo>
                      <a:pt x="2497" y="1422"/>
                    </a:lnTo>
                    <a:lnTo>
                      <a:pt x="2512" y="1427"/>
                    </a:lnTo>
                    <a:lnTo>
                      <a:pt x="2524" y="1432"/>
                    </a:lnTo>
                    <a:lnTo>
                      <a:pt x="2531" y="1441"/>
                    </a:lnTo>
                    <a:lnTo>
                      <a:pt x="2537" y="1449"/>
                    </a:lnTo>
                    <a:lnTo>
                      <a:pt x="2541" y="1457"/>
                    </a:lnTo>
                    <a:lnTo>
                      <a:pt x="2540" y="1465"/>
                    </a:lnTo>
                    <a:lnTo>
                      <a:pt x="2539" y="1474"/>
                    </a:lnTo>
                    <a:lnTo>
                      <a:pt x="2535" y="1484"/>
                    </a:lnTo>
                    <a:lnTo>
                      <a:pt x="2533" y="1490"/>
                    </a:lnTo>
                    <a:lnTo>
                      <a:pt x="2532" y="1508"/>
                    </a:lnTo>
                    <a:lnTo>
                      <a:pt x="2529" y="1529"/>
                    </a:lnTo>
                    <a:lnTo>
                      <a:pt x="2529" y="1550"/>
                    </a:lnTo>
                    <a:lnTo>
                      <a:pt x="2531" y="1567"/>
                    </a:lnTo>
                    <a:lnTo>
                      <a:pt x="2533" y="1581"/>
                    </a:lnTo>
                    <a:lnTo>
                      <a:pt x="2537" y="1595"/>
                    </a:lnTo>
                    <a:lnTo>
                      <a:pt x="2544" y="1606"/>
                    </a:lnTo>
                    <a:lnTo>
                      <a:pt x="2555" y="1621"/>
                    </a:lnTo>
                    <a:lnTo>
                      <a:pt x="2570" y="1639"/>
                    </a:lnTo>
                    <a:lnTo>
                      <a:pt x="2587" y="1655"/>
                    </a:lnTo>
                    <a:lnTo>
                      <a:pt x="2605" y="1670"/>
                    </a:lnTo>
                    <a:lnTo>
                      <a:pt x="2618" y="1682"/>
                    </a:lnTo>
                    <a:lnTo>
                      <a:pt x="2630" y="1692"/>
                    </a:lnTo>
                    <a:lnTo>
                      <a:pt x="2644" y="1706"/>
                    </a:lnTo>
                    <a:lnTo>
                      <a:pt x="2659" y="1718"/>
                    </a:lnTo>
                    <a:lnTo>
                      <a:pt x="2671" y="1727"/>
                    </a:lnTo>
                    <a:lnTo>
                      <a:pt x="2683" y="1737"/>
                    </a:lnTo>
                    <a:lnTo>
                      <a:pt x="2699" y="1748"/>
                    </a:lnTo>
                    <a:lnTo>
                      <a:pt x="2714" y="1760"/>
                    </a:lnTo>
                    <a:lnTo>
                      <a:pt x="2726" y="1771"/>
                    </a:lnTo>
                    <a:lnTo>
                      <a:pt x="2730" y="1780"/>
                    </a:lnTo>
                    <a:lnTo>
                      <a:pt x="2734" y="1792"/>
                    </a:lnTo>
                    <a:lnTo>
                      <a:pt x="2737" y="1806"/>
                    </a:lnTo>
                    <a:lnTo>
                      <a:pt x="2738" y="1816"/>
                    </a:lnTo>
                    <a:lnTo>
                      <a:pt x="2741" y="1831"/>
                    </a:lnTo>
                    <a:lnTo>
                      <a:pt x="2742" y="1850"/>
                    </a:lnTo>
                    <a:lnTo>
                      <a:pt x="2744" y="1869"/>
                    </a:lnTo>
                    <a:lnTo>
                      <a:pt x="2742" y="1884"/>
                    </a:lnTo>
                    <a:lnTo>
                      <a:pt x="2738" y="1897"/>
                    </a:lnTo>
                    <a:lnTo>
                      <a:pt x="2730" y="1913"/>
                    </a:lnTo>
                    <a:lnTo>
                      <a:pt x="2722" y="1928"/>
                    </a:lnTo>
                    <a:lnTo>
                      <a:pt x="2714" y="1939"/>
                    </a:lnTo>
                    <a:lnTo>
                      <a:pt x="2703" y="1955"/>
                    </a:lnTo>
                    <a:lnTo>
                      <a:pt x="2690" y="1973"/>
                    </a:lnTo>
                    <a:lnTo>
                      <a:pt x="2674" y="1992"/>
                    </a:lnTo>
                    <a:lnTo>
                      <a:pt x="2659" y="2008"/>
                    </a:lnTo>
                    <a:lnTo>
                      <a:pt x="2645" y="2020"/>
                    </a:lnTo>
                    <a:lnTo>
                      <a:pt x="2632" y="2031"/>
                    </a:lnTo>
                    <a:lnTo>
                      <a:pt x="2614" y="2041"/>
                    </a:lnTo>
                    <a:lnTo>
                      <a:pt x="2594" y="2052"/>
                    </a:lnTo>
                    <a:lnTo>
                      <a:pt x="2576" y="2062"/>
                    </a:lnTo>
                    <a:lnTo>
                      <a:pt x="2560" y="2068"/>
                    </a:lnTo>
                    <a:lnTo>
                      <a:pt x="2550" y="2074"/>
                    </a:lnTo>
                    <a:lnTo>
                      <a:pt x="2536" y="2079"/>
                    </a:lnTo>
                    <a:lnTo>
                      <a:pt x="2523" y="2084"/>
                    </a:lnTo>
                    <a:lnTo>
                      <a:pt x="2510" y="2087"/>
                    </a:lnTo>
                    <a:lnTo>
                      <a:pt x="2498" y="2089"/>
                    </a:lnTo>
                    <a:lnTo>
                      <a:pt x="2484" y="2087"/>
                    </a:lnTo>
                    <a:lnTo>
                      <a:pt x="2471" y="2086"/>
                    </a:lnTo>
                    <a:lnTo>
                      <a:pt x="2461" y="2080"/>
                    </a:lnTo>
                    <a:lnTo>
                      <a:pt x="2450" y="2074"/>
                    </a:lnTo>
                    <a:lnTo>
                      <a:pt x="2438" y="2066"/>
                    </a:lnTo>
                    <a:lnTo>
                      <a:pt x="2430" y="2058"/>
                    </a:lnTo>
                    <a:lnTo>
                      <a:pt x="2417" y="2049"/>
                    </a:lnTo>
                    <a:lnTo>
                      <a:pt x="2405" y="2040"/>
                    </a:lnTo>
                    <a:lnTo>
                      <a:pt x="2392" y="2029"/>
                    </a:lnTo>
                    <a:lnTo>
                      <a:pt x="2381" y="2023"/>
                    </a:lnTo>
                    <a:lnTo>
                      <a:pt x="2368" y="2020"/>
                    </a:lnTo>
                    <a:lnTo>
                      <a:pt x="2353" y="2018"/>
                    </a:lnTo>
                    <a:lnTo>
                      <a:pt x="2338" y="2017"/>
                    </a:lnTo>
                    <a:lnTo>
                      <a:pt x="2326" y="2018"/>
                    </a:lnTo>
                    <a:lnTo>
                      <a:pt x="2310" y="2023"/>
                    </a:lnTo>
                    <a:lnTo>
                      <a:pt x="2292" y="2029"/>
                    </a:lnTo>
                    <a:lnTo>
                      <a:pt x="2276" y="2036"/>
                    </a:lnTo>
                    <a:lnTo>
                      <a:pt x="2263" y="2044"/>
                    </a:lnTo>
                    <a:lnTo>
                      <a:pt x="2248" y="2056"/>
                    </a:lnTo>
                    <a:lnTo>
                      <a:pt x="2232" y="2072"/>
                    </a:lnTo>
                    <a:lnTo>
                      <a:pt x="2215" y="2091"/>
                    </a:lnTo>
                    <a:lnTo>
                      <a:pt x="2201" y="2110"/>
                    </a:lnTo>
                    <a:lnTo>
                      <a:pt x="2188" y="2125"/>
                    </a:lnTo>
                    <a:lnTo>
                      <a:pt x="2179" y="2141"/>
                    </a:lnTo>
                    <a:lnTo>
                      <a:pt x="2170" y="2161"/>
                    </a:lnTo>
                    <a:lnTo>
                      <a:pt x="2159" y="2181"/>
                    </a:lnTo>
                    <a:lnTo>
                      <a:pt x="2149" y="2198"/>
                    </a:lnTo>
                    <a:lnTo>
                      <a:pt x="2136" y="2214"/>
                    </a:lnTo>
                    <a:lnTo>
                      <a:pt x="2118" y="2231"/>
                    </a:lnTo>
                    <a:lnTo>
                      <a:pt x="2099" y="2250"/>
                    </a:lnTo>
                    <a:lnTo>
                      <a:pt x="2081" y="2266"/>
                    </a:lnTo>
                    <a:lnTo>
                      <a:pt x="2064" y="2280"/>
                    </a:lnTo>
                    <a:lnTo>
                      <a:pt x="2048" y="2291"/>
                    </a:lnTo>
                    <a:lnTo>
                      <a:pt x="2029" y="2304"/>
                    </a:lnTo>
                    <a:lnTo>
                      <a:pt x="2008" y="2316"/>
                    </a:lnTo>
                    <a:lnTo>
                      <a:pt x="1988" y="2328"/>
                    </a:lnTo>
                    <a:lnTo>
                      <a:pt x="1971" y="2336"/>
                    </a:lnTo>
                    <a:lnTo>
                      <a:pt x="1970" y="2336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miter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</p:grpSp>
        <p:sp>
          <p:nvSpPr>
            <p:cNvPr id="8" name="Rechthoek 62">
              <a:extLst>
                <a:ext uri="{FF2B5EF4-FFF2-40B4-BE49-F238E27FC236}">
                  <a16:creationId xmlns:a16="http://schemas.microsoft.com/office/drawing/2014/main" id="{880CD101-DBC3-00A8-73B8-06B4B8D7A98C}"/>
                </a:ext>
              </a:extLst>
            </p:cNvPr>
            <p:cNvSpPr/>
            <p:nvPr/>
          </p:nvSpPr>
          <p:spPr>
            <a:xfrm>
              <a:off x="9425014" y="4339177"/>
              <a:ext cx="1004228" cy="398685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Helmond</a:t>
              </a:r>
            </a:p>
          </p:txBody>
        </p:sp>
        <p:sp>
          <p:nvSpPr>
            <p:cNvPr id="9" name="Rechthoek 7569">
              <a:extLst>
                <a:ext uri="{FF2B5EF4-FFF2-40B4-BE49-F238E27FC236}">
                  <a16:creationId xmlns:a16="http://schemas.microsoft.com/office/drawing/2014/main" id="{8F9D607A-00B0-3F24-0C2A-25BA1F298A33}"/>
                </a:ext>
              </a:extLst>
            </p:cNvPr>
            <p:cNvSpPr/>
            <p:nvPr/>
          </p:nvSpPr>
          <p:spPr>
            <a:xfrm>
              <a:off x="8840592" y="5227553"/>
              <a:ext cx="858584" cy="398685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Geleen</a:t>
              </a:r>
            </a:p>
          </p:txBody>
        </p:sp>
        <p:sp>
          <p:nvSpPr>
            <p:cNvPr id="10" name="Rechthoek 7577">
              <a:extLst>
                <a:ext uri="{FF2B5EF4-FFF2-40B4-BE49-F238E27FC236}">
                  <a16:creationId xmlns:a16="http://schemas.microsoft.com/office/drawing/2014/main" id="{CD9780DF-8AF7-27A5-7958-CAF7364DBA59}"/>
                </a:ext>
              </a:extLst>
            </p:cNvPr>
            <p:cNvSpPr/>
            <p:nvPr/>
          </p:nvSpPr>
          <p:spPr>
            <a:xfrm>
              <a:off x="6470202" y="4459632"/>
              <a:ext cx="1259999" cy="615298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Bergen op Zoom</a:t>
              </a:r>
            </a:p>
          </p:txBody>
        </p:sp>
        <p:sp>
          <p:nvSpPr>
            <p:cNvPr id="11" name="Rechthoek 7578">
              <a:extLst>
                <a:ext uri="{FF2B5EF4-FFF2-40B4-BE49-F238E27FC236}">
                  <a16:creationId xmlns:a16="http://schemas.microsoft.com/office/drawing/2014/main" id="{018D6E46-27A6-E556-66CB-D72720EEBB47}"/>
                </a:ext>
              </a:extLst>
            </p:cNvPr>
            <p:cNvSpPr/>
            <p:nvPr/>
          </p:nvSpPr>
          <p:spPr>
            <a:xfrm>
              <a:off x="9468939" y="646427"/>
              <a:ext cx="1150070" cy="398685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Groningen</a:t>
              </a:r>
            </a:p>
          </p:txBody>
        </p:sp>
        <p:sp>
          <p:nvSpPr>
            <p:cNvPr id="12" name="Rechthoek 7579">
              <a:extLst>
                <a:ext uri="{FF2B5EF4-FFF2-40B4-BE49-F238E27FC236}">
                  <a16:creationId xmlns:a16="http://schemas.microsoft.com/office/drawing/2014/main" id="{A37C098B-86DD-4E12-FADF-4ED901AF964A}"/>
                </a:ext>
              </a:extLst>
            </p:cNvPr>
            <p:cNvSpPr/>
            <p:nvPr/>
          </p:nvSpPr>
          <p:spPr>
            <a:xfrm>
              <a:off x="7431798" y="1679457"/>
              <a:ext cx="833052" cy="398685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Petten</a:t>
              </a:r>
            </a:p>
          </p:txBody>
        </p:sp>
        <p:sp>
          <p:nvSpPr>
            <p:cNvPr id="13" name="Rechthoek 7580">
              <a:extLst>
                <a:ext uri="{FF2B5EF4-FFF2-40B4-BE49-F238E27FC236}">
                  <a16:creationId xmlns:a16="http://schemas.microsoft.com/office/drawing/2014/main" id="{EF949C16-A5EB-0C2A-9A7A-BDB0F196B3A6}"/>
                </a:ext>
              </a:extLst>
            </p:cNvPr>
            <p:cNvSpPr/>
            <p:nvPr/>
          </p:nvSpPr>
          <p:spPr>
            <a:xfrm>
              <a:off x="7269974" y="2380596"/>
              <a:ext cx="1261738" cy="398685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Amsterdam</a:t>
              </a:r>
            </a:p>
          </p:txBody>
        </p:sp>
        <p:sp>
          <p:nvSpPr>
            <p:cNvPr id="14" name="Rechthoek 7581">
              <a:extLst>
                <a:ext uri="{FF2B5EF4-FFF2-40B4-BE49-F238E27FC236}">
                  <a16:creationId xmlns:a16="http://schemas.microsoft.com/office/drawing/2014/main" id="{CA1C38AD-D5CF-9DAA-7733-D33C5D2ADD10}"/>
                </a:ext>
              </a:extLst>
            </p:cNvPr>
            <p:cNvSpPr/>
            <p:nvPr/>
          </p:nvSpPr>
          <p:spPr>
            <a:xfrm>
              <a:off x="6974009" y="2808883"/>
              <a:ext cx="965367" cy="398685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Leiden</a:t>
              </a:r>
            </a:p>
          </p:txBody>
        </p:sp>
        <p:sp>
          <p:nvSpPr>
            <p:cNvPr id="15" name="Rechthoek 7582">
              <a:extLst>
                <a:ext uri="{FF2B5EF4-FFF2-40B4-BE49-F238E27FC236}">
                  <a16:creationId xmlns:a16="http://schemas.microsoft.com/office/drawing/2014/main" id="{F760B8C0-A3F0-5F43-0650-E435E78AFC2E}"/>
                </a:ext>
              </a:extLst>
            </p:cNvPr>
            <p:cNvSpPr/>
            <p:nvPr/>
          </p:nvSpPr>
          <p:spPr>
            <a:xfrm>
              <a:off x="6684180" y="3187907"/>
              <a:ext cx="1261738" cy="454568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The Hague</a:t>
              </a:r>
            </a:p>
          </p:txBody>
        </p:sp>
        <p:sp>
          <p:nvSpPr>
            <p:cNvPr id="16" name="Rechthoek 7584">
              <a:extLst>
                <a:ext uri="{FF2B5EF4-FFF2-40B4-BE49-F238E27FC236}">
                  <a16:creationId xmlns:a16="http://schemas.microsoft.com/office/drawing/2014/main" id="{06FE05CF-9260-7920-3AD1-A6945A388AEB}"/>
                </a:ext>
              </a:extLst>
            </p:cNvPr>
            <p:cNvSpPr/>
            <p:nvPr/>
          </p:nvSpPr>
          <p:spPr>
            <a:xfrm>
              <a:off x="6574192" y="3545391"/>
              <a:ext cx="920861" cy="454569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Rijswijk</a:t>
              </a:r>
            </a:p>
          </p:txBody>
        </p:sp>
        <p:sp>
          <p:nvSpPr>
            <p:cNvPr id="17" name="Rechthoek 7586">
              <a:extLst>
                <a:ext uri="{FF2B5EF4-FFF2-40B4-BE49-F238E27FC236}">
                  <a16:creationId xmlns:a16="http://schemas.microsoft.com/office/drawing/2014/main" id="{0D8821F3-D43B-DB9F-C2A6-1D4BB53F381A}"/>
                </a:ext>
              </a:extLst>
            </p:cNvPr>
            <p:cNvSpPr/>
            <p:nvPr/>
          </p:nvSpPr>
          <p:spPr>
            <a:xfrm>
              <a:off x="7704163" y="3544085"/>
              <a:ext cx="653952" cy="454569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Delft</a:t>
              </a:r>
            </a:p>
          </p:txBody>
        </p:sp>
        <p:sp>
          <p:nvSpPr>
            <p:cNvPr id="18" name="Rechthoek 7588">
              <a:extLst>
                <a:ext uri="{FF2B5EF4-FFF2-40B4-BE49-F238E27FC236}">
                  <a16:creationId xmlns:a16="http://schemas.microsoft.com/office/drawing/2014/main" id="{32F3A7A3-CE95-1DDE-05EE-217BC82DFF64}"/>
                </a:ext>
              </a:extLst>
            </p:cNvPr>
            <p:cNvSpPr/>
            <p:nvPr/>
          </p:nvSpPr>
          <p:spPr>
            <a:xfrm>
              <a:off x="7972935" y="4521836"/>
              <a:ext cx="1248875" cy="454569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Eindhoven</a:t>
              </a:r>
            </a:p>
          </p:txBody>
        </p:sp>
        <p:sp>
          <p:nvSpPr>
            <p:cNvPr id="19" name="Rechthoek 7590">
              <a:extLst>
                <a:ext uri="{FF2B5EF4-FFF2-40B4-BE49-F238E27FC236}">
                  <a16:creationId xmlns:a16="http://schemas.microsoft.com/office/drawing/2014/main" id="{F01B52E7-00BA-8026-36DF-656E9CCDA87D}"/>
                </a:ext>
              </a:extLst>
            </p:cNvPr>
            <p:cNvSpPr/>
            <p:nvPr/>
          </p:nvSpPr>
          <p:spPr>
            <a:xfrm>
              <a:off x="7958387" y="3144272"/>
              <a:ext cx="946588" cy="454568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Utrecht</a:t>
              </a:r>
            </a:p>
          </p:txBody>
        </p:sp>
        <p:sp>
          <p:nvSpPr>
            <p:cNvPr id="20" name="Rechthoek 7592">
              <a:extLst>
                <a:ext uri="{FF2B5EF4-FFF2-40B4-BE49-F238E27FC236}">
                  <a16:creationId xmlns:a16="http://schemas.microsoft.com/office/drawing/2014/main" id="{C493D2EE-9D2E-2C15-A788-0DDCA126BA2F}"/>
                </a:ext>
              </a:extLst>
            </p:cNvPr>
            <p:cNvSpPr/>
            <p:nvPr/>
          </p:nvSpPr>
          <p:spPr>
            <a:xfrm>
              <a:off x="8776836" y="3343403"/>
              <a:ext cx="637871" cy="454568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Zeist</a:t>
              </a:r>
            </a:p>
          </p:txBody>
        </p:sp>
        <p:sp>
          <p:nvSpPr>
            <p:cNvPr id="21" name="Rechthoek 7594">
              <a:extLst>
                <a:ext uri="{FF2B5EF4-FFF2-40B4-BE49-F238E27FC236}">
                  <a16:creationId xmlns:a16="http://schemas.microsoft.com/office/drawing/2014/main" id="{8A17DA2F-A7B0-0EEC-8F6D-7B095C19428F}"/>
                </a:ext>
              </a:extLst>
            </p:cNvPr>
            <p:cNvSpPr/>
            <p:nvPr/>
          </p:nvSpPr>
          <p:spPr>
            <a:xfrm>
              <a:off x="8807002" y="2854338"/>
              <a:ext cx="1409665" cy="454568"/>
            </a:xfrm>
            <a:prstGeom prst="rect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none" lIns="36000" tIns="36000" rIns="36000" bIns="3600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rgbClr val="123EB7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rPr>
                <a:t>Soesterberg</a:t>
              </a:r>
            </a:p>
          </p:txBody>
        </p:sp>
        <p:sp>
          <p:nvSpPr>
            <p:cNvPr id="22" name="ram1">
              <a:hlinkClick r:id="" action="ppaction://macro?name=RunSoesterberg"/>
              <a:hlinkHover r:id="" action="ppaction://macro?name=RunSoesterberg"/>
              <a:extLst>
                <a:ext uri="{FF2B5EF4-FFF2-40B4-BE49-F238E27FC236}">
                  <a16:creationId xmlns:a16="http://schemas.microsoft.com/office/drawing/2014/main" id="{21F69B32-8620-6572-E8EB-33ACCBF12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85003" y="2730738"/>
              <a:ext cx="93420" cy="94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23" name="rle1">
              <a:hlinkClick r:id="" action="ppaction://macro?name=RunLeiden1"/>
              <a:hlinkHover r:id="" action="ppaction://macro?name=RunLeiden1"/>
              <a:extLst>
                <a:ext uri="{FF2B5EF4-FFF2-40B4-BE49-F238E27FC236}">
                  <a16:creationId xmlns:a16="http://schemas.microsoft.com/office/drawing/2014/main" id="{5F32C091-E5E7-E501-3D5A-3430170C4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0235" y="3205581"/>
              <a:ext cx="94700" cy="934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24" name="rdh2">
              <a:hlinkClick r:id="" action="ppaction://macro?name=RunDenHaag2"/>
              <a:hlinkHover r:id="" action="ppaction://macro?name=RunDenHaag2"/>
              <a:extLst>
                <a:ext uri="{FF2B5EF4-FFF2-40B4-BE49-F238E27FC236}">
                  <a16:creationId xmlns:a16="http://schemas.microsoft.com/office/drawing/2014/main" id="{DCEC07D2-CAA4-780E-9F26-CB5AF722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2950" y="3365408"/>
              <a:ext cx="93420" cy="94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25" name="rrw1">
              <a:hlinkClick r:id="" action="ppaction://macro?name=RunRijswijk"/>
              <a:hlinkHover r:id="" action="ppaction://macro?name=RunRijswijk"/>
              <a:extLst>
                <a:ext uri="{FF2B5EF4-FFF2-40B4-BE49-F238E27FC236}">
                  <a16:creationId xmlns:a16="http://schemas.microsoft.com/office/drawing/2014/main" id="{9E96316C-DB0E-BBFB-E1AA-DC52B5604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7403" y="3455040"/>
              <a:ext cx="94700" cy="934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26" name="rde1">
              <a:hlinkClick r:id="" action="ppaction://macro?name=RunDelft1"/>
              <a:hlinkHover r:id="" action="ppaction://macro?name=RunDelft1"/>
              <a:extLst>
                <a:ext uri="{FF2B5EF4-FFF2-40B4-BE49-F238E27FC236}">
                  <a16:creationId xmlns:a16="http://schemas.microsoft.com/office/drawing/2014/main" id="{50556573-1BA9-D182-201D-FB245C3F26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9846" y="3521228"/>
              <a:ext cx="93420" cy="934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27" name="rsb1">
              <a:hlinkClick r:id="" action="ppaction://macro?name=RunSoesterberg"/>
              <a:hlinkHover r:id="" action="ppaction://macro?name=RunSoesterberg"/>
              <a:extLst>
                <a:ext uri="{FF2B5EF4-FFF2-40B4-BE49-F238E27FC236}">
                  <a16:creationId xmlns:a16="http://schemas.microsoft.com/office/drawing/2014/main" id="{DB78DAB1-0594-EFAE-E82F-187CE91FB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8028" y="3245175"/>
              <a:ext cx="93420" cy="94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28" name="rzt2">
              <a:hlinkClick r:id="" action="ppaction://macro?name=RunZeist2"/>
              <a:hlinkHover r:id="" action="ppaction://macro?name=RunZeist2"/>
              <a:extLst>
                <a:ext uri="{FF2B5EF4-FFF2-40B4-BE49-F238E27FC236}">
                  <a16:creationId xmlns:a16="http://schemas.microsoft.com/office/drawing/2014/main" id="{BA013746-1EA0-178C-0385-31804205A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8968" y="3319804"/>
              <a:ext cx="93420" cy="934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29" name="rbz1">
              <a:hlinkClick r:id="" action="ppaction://macro?name=RunBergenOpZoom"/>
              <a:hlinkHover r:id="" action="ppaction://macro?name=RunBergenOpZoom"/>
              <a:extLst>
                <a:ext uri="{FF2B5EF4-FFF2-40B4-BE49-F238E27FC236}">
                  <a16:creationId xmlns:a16="http://schemas.microsoft.com/office/drawing/2014/main" id="{9B22E61F-D2F2-2E15-C192-5260697E6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0167" y="4521767"/>
              <a:ext cx="93420" cy="934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30" name="reh2">
              <a:hlinkClick r:id="" action="ppaction://macro?name=RunEindhoven2"/>
              <a:hlinkHover r:id="" action="ppaction://macro?name=RunEindhoven2"/>
              <a:extLst>
                <a:ext uri="{FF2B5EF4-FFF2-40B4-BE49-F238E27FC236}">
                  <a16:creationId xmlns:a16="http://schemas.microsoft.com/office/drawing/2014/main" id="{A55D88FF-CCCD-1B2B-058D-8C809E520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0129" y="4762102"/>
              <a:ext cx="93420" cy="934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31" name="rhm1">
              <a:hlinkClick r:id="" action="ppaction://macro?name=RunHelmond"/>
              <a:hlinkHover r:id="" action="ppaction://macro?name=RunHelmond"/>
              <a:extLst>
                <a:ext uri="{FF2B5EF4-FFF2-40B4-BE49-F238E27FC236}">
                  <a16:creationId xmlns:a16="http://schemas.microsoft.com/office/drawing/2014/main" id="{D4B04727-8B28-A737-2D0F-05CE7DACF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9772" y="4691770"/>
              <a:ext cx="93420" cy="9597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32" name="rgl1">
              <a:hlinkClick r:id="" action="ppaction://macro?name=RunGeleen"/>
              <a:hlinkHover r:id="" action="ppaction://macro?name=RunGeleen"/>
              <a:extLst>
                <a:ext uri="{FF2B5EF4-FFF2-40B4-BE49-F238E27FC236}">
                  <a16:creationId xmlns:a16="http://schemas.microsoft.com/office/drawing/2014/main" id="{569EF78C-A5E7-AEA2-B3DC-F05CD40B0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8270" y="5575900"/>
              <a:ext cx="94700" cy="94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33" name="rgr2">
              <a:hlinkClick r:id="" action="ppaction://macro?name=RunGroningen2"/>
              <a:hlinkHover r:id="" action="ppaction://macro?name=RunGroningen2"/>
              <a:extLst>
                <a:ext uri="{FF2B5EF4-FFF2-40B4-BE49-F238E27FC236}">
                  <a16:creationId xmlns:a16="http://schemas.microsoft.com/office/drawing/2014/main" id="{3298C63B-199C-025A-3D75-849FDED07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5149" y="1002969"/>
              <a:ext cx="94700" cy="9342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grpSp>
          <p:nvGrpSpPr>
            <p:cNvPr id="34" name="Groep 7640">
              <a:extLst>
                <a:ext uri="{FF2B5EF4-FFF2-40B4-BE49-F238E27FC236}">
                  <a16:creationId xmlns:a16="http://schemas.microsoft.com/office/drawing/2014/main" id="{1781FB3A-5005-94FF-813E-028C97F41E4A}"/>
                </a:ext>
              </a:extLst>
            </p:cNvPr>
            <p:cNvGrpSpPr/>
            <p:nvPr/>
          </p:nvGrpSpPr>
          <p:grpSpPr>
            <a:xfrm>
              <a:off x="8539428" y="3003952"/>
              <a:ext cx="279021" cy="279019"/>
              <a:chOff x="8495510" y="5508076"/>
              <a:chExt cx="342127" cy="342127"/>
            </a:xfrm>
          </p:grpSpPr>
          <p:sp>
            <p:nvSpPr>
              <p:cNvPr id="114" name="Vrije vorm: vorm 7641">
                <a:extLst>
                  <a:ext uri="{FF2B5EF4-FFF2-40B4-BE49-F238E27FC236}">
                    <a16:creationId xmlns:a16="http://schemas.microsoft.com/office/drawing/2014/main" id="{DAAA39C7-B451-F740-01D4-583EC390013D}"/>
                  </a:ext>
                </a:extLst>
              </p:cNvPr>
              <p:cNvSpPr/>
              <p:nvPr/>
            </p:nvSpPr>
            <p:spPr>
              <a:xfrm>
                <a:off x="8495510" y="5508076"/>
                <a:ext cx="342127" cy="342127"/>
              </a:xfrm>
              <a:custGeom>
                <a:avLst/>
                <a:gdLst>
                  <a:gd name="connsiteX0" fmla="*/ 171064 w 342127"/>
                  <a:gd name="connsiteY0" fmla="*/ 342127 h 342127"/>
                  <a:gd name="connsiteX1" fmla="*/ 342127 w 342127"/>
                  <a:gd name="connsiteY1" fmla="*/ 171064 h 342127"/>
                  <a:gd name="connsiteX2" fmla="*/ 171064 w 342127"/>
                  <a:gd name="connsiteY2" fmla="*/ 0 h 342127"/>
                  <a:gd name="connsiteX3" fmla="*/ 0 w 342127"/>
                  <a:gd name="connsiteY3" fmla="*/ 171064 h 342127"/>
                  <a:gd name="connsiteX4" fmla="*/ 171064 w 342127"/>
                  <a:gd name="connsiteY4" fmla="*/ 342127 h 342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127" h="342127">
                    <a:moveTo>
                      <a:pt x="171064" y="342127"/>
                    </a:moveTo>
                    <a:cubicBezTo>
                      <a:pt x="265465" y="342127"/>
                      <a:pt x="342127" y="265466"/>
                      <a:pt x="342127" y="171064"/>
                    </a:cubicBezTo>
                    <a:cubicBezTo>
                      <a:pt x="342127" y="76662"/>
                      <a:pt x="265465" y="0"/>
                      <a:pt x="171064" y="0"/>
                    </a:cubicBezTo>
                    <a:cubicBezTo>
                      <a:pt x="76662" y="0"/>
                      <a:pt x="0" y="76662"/>
                      <a:pt x="0" y="171064"/>
                    </a:cubicBezTo>
                    <a:cubicBezTo>
                      <a:pt x="0" y="265466"/>
                      <a:pt x="76662" y="342127"/>
                      <a:pt x="171064" y="342127"/>
                    </a:cubicBezTo>
                  </a:path>
                </a:pathLst>
              </a:custGeom>
              <a:solidFill>
                <a:srgbClr val="007FFF"/>
              </a:solidFill>
              <a:ln w="6331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grpSp>
            <p:nvGrpSpPr>
              <p:cNvPr id="115" name="Groep 7642">
                <a:extLst>
                  <a:ext uri="{FF2B5EF4-FFF2-40B4-BE49-F238E27FC236}">
                    <a16:creationId xmlns:a16="http://schemas.microsoft.com/office/drawing/2014/main" id="{47CD7389-D604-E223-7FD0-C5ED731E8B0E}"/>
                  </a:ext>
                </a:extLst>
              </p:cNvPr>
              <p:cNvGrpSpPr/>
              <p:nvPr/>
            </p:nvGrpSpPr>
            <p:grpSpPr>
              <a:xfrm>
                <a:off x="8586049" y="5582511"/>
                <a:ext cx="161048" cy="193257"/>
                <a:chOff x="2735170" y="5497477"/>
                <a:chExt cx="193161" cy="231792"/>
              </a:xfrm>
            </p:grpSpPr>
            <p:sp>
              <p:nvSpPr>
                <p:cNvPr id="116" name="Vrije vorm: vorm 7643">
                  <a:extLst>
                    <a:ext uri="{FF2B5EF4-FFF2-40B4-BE49-F238E27FC236}">
                      <a16:creationId xmlns:a16="http://schemas.microsoft.com/office/drawing/2014/main" id="{97DA52BE-752F-57ED-DF6F-4AE632F69BD4}"/>
                    </a:ext>
                  </a:extLst>
                </p:cNvPr>
                <p:cNvSpPr/>
                <p:nvPr/>
              </p:nvSpPr>
              <p:spPr>
                <a:xfrm>
                  <a:off x="2735170" y="5497477"/>
                  <a:ext cx="193161" cy="231792"/>
                </a:xfrm>
                <a:custGeom>
                  <a:avLst/>
                  <a:gdLst>
                    <a:gd name="connsiteX0" fmla="*/ 3802715 w 3810020"/>
                    <a:gd name="connsiteY0" fmla="*/ 4463282 h 4572000"/>
                    <a:gd name="connsiteX1" fmla="*/ 2514611 w 3810020"/>
                    <a:gd name="connsiteY1" fmla="*/ 1735484 h 4572000"/>
                    <a:gd name="connsiteX2" fmla="*/ 2514611 w 3810020"/>
                    <a:gd name="connsiteY2" fmla="*/ 457200 h 4572000"/>
                    <a:gd name="connsiteX3" fmla="*/ 2537081 w 3810020"/>
                    <a:gd name="connsiteY3" fmla="*/ 457200 h 4572000"/>
                    <a:gd name="connsiteX4" fmla="*/ 2667011 w 3810020"/>
                    <a:gd name="connsiteY4" fmla="*/ 290141 h 4572000"/>
                    <a:gd name="connsiteX5" fmla="*/ 2667011 w 3810020"/>
                    <a:gd name="connsiteY5" fmla="*/ 167059 h 4572000"/>
                    <a:gd name="connsiteX6" fmla="*/ 2537081 w 3810020"/>
                    <a:gd name="connsiteY6" fmla="*/ 0 h 4572000"/>
                    <a:gd name="connsiteX7" fmla="*/ 1272980 w 3810020"/>
                    <a:gd name="connsiteY7" fmla="*/ 0 h 4572000"/>
                    <a:gd name="connsiteX8" fmla="*/ 1143011 w 3810020"/>
                    <a:gd name="connsiteY8" fmla="*/ 167059 h 4572000"/>
                    <a:gd name="connsiteX9" fmla="*/ 1143011 w 3810020"/>
                    <a:gd name="connsiteY9" fmla="*/ 290141 h 4572000"/>
                    <a:gd name="connsiteX10" fmla="*/ 1272980 w 3810020"/>
                    <a:gd name="connsiteY10" fmla="*/ 457200 h 4572000"/>
                    <a:gd name="connsiteX11" fmla="*/ 1295411 w 3810020"/>
                    <a:gd name="connsiteY11" fmla="*/ 457200 h 4572000"/>
                    <a:gd name="connsiteX12" fmla="*/ 1295411 w 3810020"/>
                    <a:gd name="connsiteY12" fmla="*/ 1735484 h 4572000"/>
                    <a:gd name="connsiteX13" fmla="*/ 7307 w 3810020"/>
                    <a:gd name="connsiteY13" fmla="*/ 4463282 h 4572000"/>
                    <a:gd name="connsiteX14" fmla="*/ 43702 w 3810020"/>
                    <a:gd name="connsiteY14" fmla="*/ 4564713 h 4572000"/>
                    <a:gd name="connsiteX15" fmla="*/ 76221 w 3810020"/>
                    <a:gd name="connsiteY15" fmla="*/ 4572000 h 4572000"/>
                    <a:gd name="connsiteX16" fmla="*/ 3733821 w 3810020"/>
                    <a:gd name="connsiteY16" fmla="*/ 4572000 h 4572000"/>
                    <a:gd name="connsiteX17" fmla="*/ 3810021 w 3810020"/>
                    <a:gd name="connsiteY17" fmla="*/ 4495791 h 4572000"/>
                    <a:gd name="connsiteX18" fmla="*/ 3802715 w 3810020"/>
                    <a:gd name="connsiteY18" fmla="*/ 4463282 h 4572000"/>
                    <a:gd name="connsiteX19" fmla="*/ 1295411 w 3810020"/>
                    <a:gd name="connsiteY19" fmla="*/ 167059 h 4572000"/>
                    <a:gd name="connsiteX20" fmla="*/ 1296821 w 3810020"/>
                    <a:gd name="connsiteY20" fmla="*/ 152400 h 4572000"/>
                    <a:gd name="connsiteX21" fmla="*/ 2513192 w 3810020"/>
                    <a:gd name="connsiteY21" fmla="*/ 152400 h 4572000"/>
                    <a:gd name="connsiteX22" fmla="*/ 2514602 w 3810020"/>
                    <a:gd name="connsiteY22" fmla="*/ 167059 h 4572000"/>
                    <a:gd name="connsiteX23" fmla="*/ 2514602 w 3810020"/>
                    <a:gd name="connsiteY23" fmla="*/ 290141 h 4572000"/>
                    <a:gd name="connsiteX24" fmla="*/ 2513192 w 3810020"/>
                    <a:gd name="connsiteY24" fmla="*/ 304800 h 4572000"/>
                    <a:gd name="connsiteX25" fmla="*/ 1296821 w 3810020"/>
                    <a:gd name="connsiteY25" fmla="*/ 304800 h 4572000"/>
                    <a:gd name="connsiteX26" fmla="*/ 1295411 w 3810020"/>
                    <a:gd name="connsiteY26" fmla="*/ 290141 h 4572000"/>
                    <a:gd name="connsiteX27" fmla="*/ 1295411 w 3810020"/>
                    <a:gd name="connsiteY27" fmla="*/ 167059 h 4572000"/>
                    <a:gd name="connsiteX28" fmla="*/ 1440515 w 3810020"/>
                    <a:gd name="connsiteY28" fmla="*/ 1785118 h 4572000"/>
                    <a:gd name="connsiteX29" fmla="*/ 1447811 w 3810020"/>
                    <a:gd name="connsiteY29" fmla="*/ 1752600 h 4572000"/>
                    <a:gd name="connsiteX30" fmla="*/ 1447811 w 3810020"/>
                    <a:gd name="connsiteY30" fmla="*/ 457200 h 4572000"/>
                    <a:gd name="connsiteX31" fmla="*/ 2362211 w 3810020"/>
                    <a:gd name="connsiteY31" fmla="*/ 457200 h 4572000"/>
                    <a:gd name="connsiteX32" fmla="*/ 2362211 w 3810020"/>
                    <a:gd name="connsiteY32" fmla="*/ 1752600 h 4572000"/>
                    <a:gd name="connsiteX33" fmla="*/ 2369507 w 3810020"/>
                    <a:gd name="connsiteY33" fmla="*/ 1785118 h 4572000"/>
                    <a:gd name="connsiteX34" fmla="*/ 2606032 w 3810020"/>
                    <a:gd name="connsiteY34" fmla="*/ 2286000 h 4572000"/>
                    <a:gd name="connsiteX35" fmla="*/ 1203990 w 3810020"/>
                    <a:gd name="connsiteY35" fmla="*/ 2286000 h 4572000"/>
                    <a:gd name="connsiteX36" fmla="*/ 1440515 w 3810020"/>
                    <a:gd name="connsiteY36" fmla="*/ 1785118 h 4572000"/>
                    <a:gd name="connsiteX37" fmla="*/ 196464 w 3810020"/>
                    <a:gd name="connsiteY37" fmla="*/ 4419600 h 4572000"/>
                    <a:gd name="connsiteX38" fmla="*/ 1132029 w 3810020"/>
                    <a:gd name="connsiteY38" fmla="*/ 2438400 h 4572000"/>
                    <a:gd name="connsiteX39" fmla="*/ 2678003 w 3810020"/>
                    <a:gd name="connsiteY39" fmla="*/ 2438400 h 4572000"/>
                    <a:gd name="connsiteX40" fmla="*/ 3613568 w 3810020"/>
                    <a:gd name="connsiteY40" fmla="*/ 4419600 h 4572000"/>
                    <a:gd name="connsiteX41" fmla="*/ 196464 w 3810020"/>
                    <a:gd name="connsiteY41" fmla="*/ 4419600 h 457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3810020" h="4572000">
                      <a:moveTo>
                        <a:pt x="3802715" y="4463282"/>
                      </a:moveTo>
                      <a:lnTo>
                        <a:pt x="2514611" y="1735484"/>
                      </a:lnTo>
                      <a:lnTo>
                        <a:pt x="2514611" y="457200"/>
                      </a:lnTo>
                      <a:lnTo>
                        <a:pt x="2537081" y="457200"/>
                      </a:lnTo>
                      <a:cubicBezTo>
                        <a:pt x="2611157" y="457200"/>
                        <a:pt x="2667011" y="385391"/>
                        <a:pt x="2667011" y="290141"/>
                      </a:cubicBezTo>
                      <a:lnTo>
                        <a:pt x="2667011" y="167059"/>
                      </a:lnTo>
                      <a:cubicBezTo>
                        <a:pt x="2667011" y="71809"/>
                        <a:pt x="2611166" y="0"/>
                        <a:pt x="2537081" y="0"/>
                      </a:cubicBezTo>
                      <a:lnTo>
                        <a:pt x="1272980" y="0"/>
                      </a:lnTo>
                      <a:cubicBezTo>
                        <a:pt x="1198904" y="0"/>
                        <a:pt x="1143011" y="71809"/>
                        <a:pt x="1143011" y="167059"/>
                      </a:cubicBezTo>
                      <a:lnTo>
                        <a:pt x="1143011" y="290141"/>
                      </a:lnTo>
                      <a:cubicBezTo>
                        <a:pt x="1143011" y="385391"/>
                        <a:pt x="1198894" y="457200"/>
                        <a:pt x="1272980" y="457200"/>
                      </a:cubicBezTo>
                      <a:lnTo>
                        <a:pt x="1295411" y="457200"/>
                      </a:lnTo>
                      <a:lnTo>
                        <a:pt x="1295411" y="1735484"/>
                      </a:lnTo>
                      <a:lnTo>
                        <a:pt x="7307" y="4463282"/>
                      </a:lnTo>
                      <a:cubicBezTo>
                        <a:pt x="-10657" y="4501344"/>
                        <a:pt x="5640" y="4546749"/>
                        <a:pt x="43702" y="4564713"/>
                      </a:cubicBezTo>
                      <a:cubicBezTo>
                        <a:pt x="53875" y="4569514"/>
                        <a:pt x="64972" y="4572000"/>
                        <a:pt x="76221" y="4572000"/>
                      </a:cubicBezTo>
                      <a:lnTo>
                        <a:pt x="3733821" y="4572000"/>
                      </a:lnTo>
                      <a:cubicBezTo>
                        <a:pt x="3775902" y="4572000"/>
                        <a:pt x="3810021" y="4537882"/>
                        <a:pt x="3810021" y="4495791"/>
                      </a:cubicBezTo>
                      <a:cubicBezTo>
                        <a:pt x="3810002" y="4484551"/>
                        <a:pt x="3807516" y="4473445"/>
                        <a:pt x="3802715" y="4463282"/>
                      </a:cubicBezTo>
                      <a:close/>
                      <a:moveTo>
                        <a:pt x="1295411" y="167059"/>
                      </a:moveTo>
                      <a:cubicBezTo>
                        <a:pt x="1295383" y="162135"/>
                        <a:pt x="1295859" y="157229"/>
                        <a:pt x="1296821" y="152400"/>
                      </a:cubicBezTo>
                      <a:lnTo>
                        <a:pt x="2513192" y="152400"/>
                      </a:lnTo>
                      <a:cubicBezTo>
                        <a:pt x="2514164" y="157229"/>
                        <a:pt x="2514630" y="162135"/>
                        <a:pt x="2514602" y="167059"/>
                      </a:cubicBezTo>
                      <a:lnTo>
                        <a:pt x="2514602" y="290141"/>
                      </a:lnTo>
                      <a:cubicBezTo>
                        <a:pt x="2514630" y="295065"/>
                        <a:pt x="2514154" y="299971"/>
                        <a:pt x="2513192" y="304800"/>
                      </a:cubicBezTo>
                      <a:lnTo>
                        <a:pt x="1296821" y="304800"/>
                      </a:lnTo>
                      <a:cubicBezTo>
                        <a:pt x="1295849" y="299971"/>
                        <a:pt x="1295383" y="295065"/>
                        <a:pt x="1295411" y="290141"/>
                      </a:cubicBezTo>
                      <a:lnTo>
                        <a:pt x="1295411" y="167059"/>
                      </a:lnTo>
                      <a:close/>
                      <a:moveTo>
                        <a:pt x="1440515" y="1785118"/>
                      </a:moveTo>
                      <a:cubicBezTo>
                        <a:pt x="1445325" y="1774955"/>
                        <a:pt x="1447811" y="1763849"/>
                        <a:pt x="1447811" y="1752600"/>
                      </a:cubicBezTo>
                      <a:lnTo>
                        <a:pt x="1447811" y="457200"/>
                      </a:lnTo>
                      <a:lnTo>
                        <a:pt x="2362211" y="457200"/>
                      </a:lnTo>
                      <a:lnTo>
                        <a:pt x="2362211" y="1752600"/>
                      </a:lnTo>
                      <a:cubicBezTo>
                        <a:pt x="2362211" y="1763849"/>
                        <a:pt x="2364697" y="1774955"/>
                        <a:pt x="2369507" y="1785118"/>
                      </a:cubicBezTo>
                      <a:lnTo>
                        <a:pt x="2606032" y="2286000"/>
                      </a:lnTo>
                      <a:lnTo>
                        <a:pt x="1203990" y="2286000"/>
                      </a:lnTo>
                      <a:lnTo>
                        <a:pt x="1440515" y="1785118"/>
                      </a:lnTo>
                      <a:close/>
                      <a:moveTo>
                        <a:pt x="196464" y="4419600"/>
                      </a:moveTo>
                      <a:lnTo>
                        <a:pt x="1132029" y="2438400"/>
                      </a:lnTo>
                      <a:lnTo>
                        <a:pt x="2678003" y="2438400"/>
                      </a:lnTo>
                      <a:lnTo>
                        <a:pt x="3613568" y="4419600"/>
                      </a:lnTo>
                      <a:lnTo>
                        <a:pt x="196464" y="4419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Vrije vorm: vorm 7644">
                  <a:extLst>
                    <a:ext uri="{FF2B5EF4-FFF2-40B4-BE49-F238E27FC236}">
                      <a16:creationId xmlns:a16="http://schemas.microsoft.com/office/drawing/2014/main" id="{9E3AE9B2-5EA6-5542-1EB9-8D8590D769D5}"/>
                    </a:ext>
                  </a:extLst>
                </p:cNvPr>
                <p:cNvSpPr/>
                <p:nvPr/>
              </p:nvSpPr>
              <p:spPr>
                <a:xfrm>
                  <a:off x="2820161" y="5669389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Vrije vorm: vorm 7645">
                  <a:extLst>
                    <a:ext uri="{FF2B5EF4-FFF2-40B4-BE49-F238E27FC236}">
                      <a16:creationId xmlns:a16="http://schemas.microsoft.com/office/drawing/2014/main" id="{8659DB8F-A038-C54E-90ED-6E08A9F5D756}"/>
                    </a:ext>
                  </a:extLst>
                </p:cNvPr>
                <p:cNvSpPr/>
                <p:nvPr/>
              </p:nvSpPr>
              <p:spPr>
                <a:xfrm>
                  <a:off x="2806157" y="5626894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797" y="457067"/>
                        <a:pt x="457067" y="354797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Vrije vorm: vorm 7646">
                  <a:extLst>
                    <a:ext uri="{FF2B5EF4-FFF2-40B4-BE49-F238E27FC236}">
                      <a16:creationId xmlns:a16="http://schemas.microsoft.com/office/drawing/2014/main" id="{5004F434-B284-56F2-AB49-F0BA30443989}"/>
                    </a:ext>
                  </a:extLst>
                </p:cNvPr>
                <p:cNvSpPr/>
                <p:nvPr/>
              </p:nvSpPr>
              <p:spPr>
                <a:xfrm>
                  <a:off x="2875694" y="5680013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133" y="354797"/>
                        <a:pt x="102403" y="457067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38" y="186538"/>
                        <a:pt x="186537" y="152438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800" y="270681"/>
                        <a:pt x="270681" y="304800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Vrije vorm: vorm 7647">
                  <a:extLst>
                    <a:ext uri="{FF2B5EF4-FFF2-40B4-BE49-F238E27FC236}">
                      <a16:creationId xmlns:a16="http://schemas.microsoft.com/office/drawing/2014/main" id="{04E23BE3-0FE6-87DC-B63C-7099E34126D0}"/>
                    </a:ext>
                  </a:extLst>
                </p:cNvPr>
                <p:cNvSpPr/>
                <p:nvPr/>
              </p:nvSpPr>
              <p:spPr>
                <a:xfrm>
                  <a:off x="2763662" y="5684842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9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5" name="Groep 1">
              <a:extLst>
                <a:ext uri="{FF2B5EF4-FFF2-40B4-BE49-F238E27FC236}">
                  <a16:creationId xmlns:a16="http://schemas.microsoft.com/office/drawing/2014/main" id="{BDAA7510-019F-400C-77D4-F58FE4F5190C}"/>
                </a:ext>
              </a:extLst>
            </p:cNvPr>
            <p:cNvGrpSpPr/>
            <p:nvPr/>
          </p:nvGrpSpPr>
          <p:grpSpPr>
            <a:xfrm>
              <a:off x="6590030" y="5942227"/>
              <a:ext cx="2527252" cy="255241"/>
              <a:chOff x="6522838" y="5579399"/>
              <a:chExt cx="2527252" cy="255241"/>
            </a:xfrm>
          </p:grpSpPr>
          <p:grpSp>
            <p:nvGrpSpPr>
              <p:cNvPr id="101" name="Groep 7627">
                <a:extLst>
                  <a:ext uri="{FF2B5EF4-FFF2-40B4-BE49-F238E27FC236}">
                    <a16:creationId xmlns:a16="http://schemas.microsoft.com/office/drawing/2014/main" id="{5ECAE69D-B81F-9066-D6F3-8C07C8AF30E2}"/>
                  </a:ext>
                </a:extLst>
              </p:cNvPr>
              <p:cNvGrpSpPr/>
              <p:nvPr/>
            </p:nvGrpSpPr>
            <p:grpSpPr>
              <a:xfrm>
                <a:off x="7921464" y="5579399"/>
                <a:ext cx="1128626" cy="255241"/>
                <a:chOff x="3432344" y="5707045"/>
                <a:chExt cx="1563247" cy="353531"/>
              </a:xfrm>
            </p:grpSpPr>
            <p:sp>
              <p:nvSpPr>
                <p:cNvPr id="112" name="Vrije vorm: vorm 7650">
                  <a:extLst>
                    <a:ext uri="{FF2B5EF4-FFF2-40B4-BE49-F238E27FC236}">
                      <a16:creationId xmlns:a16="http://schemas.microsoft.com/office/drawing/2014/main" id="{A6490957-140C-8E96-2D37-C111903BB91E}"/>
                    </a:ext>
                  </a:extLst>
                </p:cNvPr>
                <p:cNvSpPr/>
                <p:nvPr/>
              </p:nvSpPr>
              <p:spPr>
                <a:xfrm>
                  <a:off x="3432344" y="5707045"/>
                  <a:ext cx="353531" cy="353531"/>
                </a:xfrm>
                <a:custGeom>
                  <a:avLst/>
                  <a:gdLst>
                    <a:gd name="connsiteX0" fmla="*/ 176766 w 353531"/>
                    <a:gd name="connsiteY0" fmla="*/ 0 h 353531"/>
                    <a:gd name="connsiteX1" fmla="*/ 0 w 353531"/>
                    <a:gd name="connsiteY1" fmla="*/ 176766 h 353531"/>
                    <a:gd name="connsiteX2" fmla="*/ 176766 w 353531"/>
                    <a:gd name="connsiteY2" fmla="*/ 353532 h 353531"/>
                    <a:gd name="connsiteX3" fmla="*/ 353532 w 353531"/>
                    <a:gd name="connsiteY3" fmla="*/ 176766 h 353531"/>
                    <a:gd name="connsiteX4" fmla="*/ 176766 w 353531"/>
                    <a:gd name="connsiteY4" fmla="*/ 0 h 353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3531" h="353531">
                      <a:moveTo>
                        <a:pt x="176766" y="0"/>
                      </a:moveTo>
                      <a:cubicBezTo>
                        <a:pt x="79196" y="0"/>
                        <a:pt x="0" y="79196"/>
                        <a:pt x="0" y="176766"/>
                      </a:cubicBezTo>
                      <a:cubicBezTo>
                        <a:pt x="0" y="274335"/>
                        <a:pt x="79196" y="353532"/>
                        <a:pt x="176766" y="353532"/>
                      </a:cubicBezTo>
                      <a:cubicBezTo>
                        <a:pt x="274335" y="353532"/>
                        <a:pt x="353532" y="274335"/>
                        <a:pt x="353532" y="176766"/>
                      </a:cubicBezTo>
                      <a:cubicBezTo>
                        <a:pt x="353532" y="79196"/>
                        <a:pt x="274335" y="0"/>
                        <a:pt x="176766" y="0"/>
                      </a:cubicBezTo>
                    </a:path>
                  </a:pathLst>
                </a:custGeom>
                <a:solidFill>
                  <a:schemeClr val="accent5"/>
                </a:solidFill>
                <a:ln w="6331" cap="flat">
                  <a:noFill/>
                  <a:prstDash val="solid"/>
                  <a:miter/>
                </a:ln>
                <a:effectLst/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Tijdelijke aanduiding voor tekst 3">
                  <a:extLst>
                    <a:ext uri="{FF2B5EF4-FFF2-40B4-BE49-F238E27FC236}">
                      <a16:creationId xmlns:a16="http://schemas.microsoft.com/office/drawing/2014/main" id="{DFC3327E-BB03-F42B-CC2B-7BCDE8843CF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890954" y="5746060"/>
                  <a:ext cx="1104637" cy="307875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spAutoFit/>
                </a:bodyPr>
                <a:lstStyle>
                  <a:lvl1pPr marL="177800" indent="-17780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55600" indent="-17780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Font typeface="Arial" panose="020B0604020202020204" pitchFamily="34" charset="0"/>
                    <a:buChar char="•"/>
                    <a:tabLst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531813" indent="-176213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tx2"/>
                    </a:buClr>
                    <a:buFont typeface="Gotham Rounded Book" pitchFamily="50" charset="0"/>
                    <a:buChar char="-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Font typeface="Arial" panose="020B0604020202020204" pitchFamily="34" charset="0"/>
                    <a:buNone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0" indent="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600"/>
                    </a:spcAft>
                    <a:buFont typeface="Arial" panose="020B0604020202020204" pitchFamily="34" charset="0"/>
                    <a:buNone/>
                    <a:tabLst>
                      <a:tab pos="5648325" algn="l"/>
                    </a:tabLst>
                    <a:defRPr sz="1600" b="1" kern="1200">
                      <a:solidFill>
                        <a:schemeClr val="tx2"/>
                      </a:solidFill>
                      <a:latin typeface="+mj-lt"/>
                      <a:ea typeface="+mn-ea"/>
                      <a:cs typeface="+mn-cs"/>
                    </a:defRPr>
                  </a:lvl5pPr>
                  <a:lvl6pPr marL="0" indent="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None/>
                    <a:defRPr sz="1600" b="0" kern="1200" cap="none" baseline="0">
                      <a:solidFill>
                        <a:schemeClr val="accent1"/>
                      </a:solidFill>
                      <a:latin typeface="+mj-lt"/>
                      <a:ea typeface="+mn-ea"/>
                      <a:cs typeface="+mn-cs"/>
                    </a:defRPr>
                  </a:lvl6pPr>
                  <a:lvl7pPr marL="342900" indent="-34290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+mj-lt"/>
                    <a:buAutoNum type="arabicPeriod"/>
                    <a:tabLst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" indent="-34290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+mj-lt"/>
                    <a:buAutoNum type="alphaLcPeriod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41338" indent="-180975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Gotham Rounded Book" pitchFamily="50" charset="0"/>
                    <a:buChar char="-"/>
                    <a:defRPr sz="1400" i="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5" indent="0" algn="l" defTabSz="914400" rtl="0" eaLnBrk="1" fontAlgn="auto" latinLnBrk="0" hangingPunct="1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600"/>
                    </a:spcAft>
                    <a:buClr>
                      <a:srgbClr val="007FFF"/>
                    </a:buClr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123EB7"/>
                      </a:solidFill>
                      <a:effectLst/>
                      <a:uLnTx/>
                      <a:uFillTx/>
                      <a:latin typeface="FS Me Pro"/>
                      <a:ea typeface="+mn-ea"/>
                      <a:cs typeface="+mn-cs"/>
                    </a:rPr>
                    <a:t>Locations</a:t>
                  </a:r>
                </a:p>
              </p:txBody>
            </p:sp>
          </p:grpSp>
          <p:grpSp>
            <p:nvGrpSpPr>
              <p:cNvPr id="102" name="Groep 7648">
                <a:extLst>
                  <a:ext uri="{FF2B5EF4-FFF2-40B4-BE49-F238E27FC236}">
                    <a16:creationId xmlns:a16="http://schemas.microsoft.com/office/drawing/2014/main" id="{C94A5855-D1EC-8CF6-18DC-626E0116CB17}"/>
                  </a:ext>
                </a:extLst>
              </p:cNvPr>
              <p:cNvGrpSpPr/>
              <p:nvPr/>
            </p:nvGrpSpPr>
            <p:grpSpPr>
              <a:xfrm>
                <a:off x="6522838" y="5587633"/>
                <a:ext cx="1358363" cy="247007"/>
                <a:chOff x="8495510" y="5508076"/>
                <a:chExt cx="1881454" cy="342127"/>
              </a:xfrm>
            </p:grpSpPr>
            <p:sp>
              <p:nvSpPr>
                <p:cNvPr id="103" name="Tijdelijke aanduiding voor tekst 3">
                  <a:extLst>
                    <a:ext uri="{FF2B5EF4-FFF2-40B4-BE49-F238E27FC236}">
                      <a16:creationId xmlns:a16="http://schemas.microsoft.com/office/drawing/2014/main" id="{5C1822FD-45CC-DD64-0F99-76D25BF4344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942717" y="5526718"/>
                  <a:ext cx="1434247" cy="307875"/>
                </a:xfrm>
                <a:prstGeom prst="rect">
                  <a:avLst/>
                </a:prstGeom>
              </p:spPr>
              <p:txBody>
                <a:bodyPr wrap="none" lIns="0" tIns="0" rIns="0" bIns="0" anchor="ctr" anchorCtr="0">
                  <a:spAutoFit/>
                </a:bodyPr>
                <a:lstStyle>
                  <a:lvl1pPr marL="177800" indent="-17780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55600" indent="-17780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2"/>
                    </a:buClr>
                    <a:buFont typeface="Arial" panose="020B0604020202020204" pitchFamily="34" charset="0"/>
                    <a:buChar char="•"/>
                    <a:tabLst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531813" indent="-176213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tx2"/>
                    </a:buClr>
                    <a:buFont typeface="Gotham Rounded Book" pitchFamily="50" charset="0"/>
                    <a:buChar char="-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Font typeface="Arial" panose="020B0604020202020204" pitchFamily="34" charset="0"/>
                    <a:buNone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0" indent="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600"/>
                    </a:spcAft>
                    <a:buFont typeface="Arial" panose="020B0604020202020204" pitchFamily="34" charset="0"/>
                    <a:buNone/>
                    <a:tabLst>
                      <a:tab pos="5648325" algn="l"/>
                    </a:tabLst>
                    <a:defRPr sz="1600" b="1" kern="1200">
                      <a:solidFill>
                        <a:schemeClr val="tx2"/>
                      </a:solidFill>
                      <a:latin typeface="+mj-lt"/>
                      <a:ea typeface="+mn-ea"/>
                      <a:cs typeface="+mn-cs"/>
                    </a:defRPr>
                  </a:lvl5pPr>
                  <a:lvl6pPr marL="0" indent="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Arial" panose="020B0604020202020204" pitchFamily="34" charset="0"/>
                    <a:buNone/>
                    <a:defRPr sz="1600" b="0" kern="1200" cap="none" baseline="0">
                      <a:solidFill>
                        <a:schemeClr val="accent1"/>
                      </a:solidFill>
                      <a:latin typeface="+mj-lt"/>
                      <a:ea typeface="+mn-ea"/>
                      <a:cs typeface="+mn-cs"/>
                    </a:defRPr>
                  </a:lvl6pPr>
                  <a:lvl7pPr marL="342900" indent="-34290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+mj-lt"/>
                    <a:buAutoNum type="arabicPeriod"/>
                    <a:tabLst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" indent="-34290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+mj-lt"/>
                    <a:buAutoNum type="alphaLcPeriod"/>
                    <a:defRPr sz="140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41338" indent="-180975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Font typeface="Gotham Rounded Book" pitchFamily="50" charset="0"/>
                    <a:buChar char="-"/>
                    <a:defRPr sz="1400" i="0" kern="120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5" indent="0" algn="l" defTabSz="914400" rtl="0" eaLnBrk="1" fontAlgn="auto" latinLnBrk="0" hangingPunct="1">
                    <a:lnSpc>
                      <a:spcPct val="90000"/>
                    </a:lnSpc>
                    <a:spcBef>
                      <a:spcPts val="1000"/>
                    </a:spcBef>
                    <a:spcAft>
                      <a:spcPts val="600"/>
                    </a:spcAft>
                    <a:buClr>
                      <a:srgbClr val="007FFF"/>
                    </a:buClr>
                    <a:buSzTx/>
                    <a:buFont typeface="Arial" panose="020B0604020202020204" pitchFamily="34" charset="0"/>
                    <a:buNone/>
                    <a:tabLst/>
                    <a:defRPr/>
                  </a:pPr>
                  <a:r>
                    <a: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123EB7"/>
                      </a:solidFill>
                      <a:effectLst/>
                      <a:uLnTx/>
                      <a:uFillTx/>
                      <a:latin typeface="FS Me Pro"/>
                      <a:ea typeface="+mn-ea"/>
                      <a:cs typeface="+mn-cs"/>
                    </a:rPr>
                    <a:t>Lab facilities</a:t>
                  </a:r>
                </a:p>
              </p:txBody>
            </p:sp>
            <p:grpSp>
              <p:nvGrpSpPr>
                <p:cNvPr id="104" name="Groep 7638">
                  <a:extLst>
                    <a:ext uri="{FF2B5EF4-FFF2-40B4-BE49-F238E27FC236}">
                      <a16:creationId xmlns:a16="http://schemas.microsoft.com/office/drawing/2014/main" id="{F5EDFBB5-B7B2-DE05-85CC-12A607B04CBA}"/>
                    </a:ext>
                  </a:extLst>
                </p:cNvPr>
                <p:cNvGrpSpPr/>
                <p:nvPr/>
              </p:nvGrpSpPr>
              <p:grpSpPr>
                <a:xfrm>
                  <a:off x="8495510" y="5508076"/>
                  <a:ext cx="342127" cy="342127"/>
                  <a:chOff x="8495510" y="5508076"/>
                  <a:chExt cx="342127" cy="342127"/>
                </a:xfrm>
              </p:grpSpPr>
              <p:sp>
                <p:nvSpPr>
                  <p:cNvPr id="105" name="Vrije vorm: vorm 7621">
                    <a:extLst>
                      <a:ext uri="{FF2B5EF4-FFF2-40B4-BE49-F238E27FC236}">
                        <a16:creationId xmlns:a16="http://schemas.microsoft.com/office/drawing/2014/main" id="{10504AC3-78A8-A855-C99E-4011099F8F41}"/>
                      </a:ext>
                    </a:extLst>
                  </p:cNvPr>
                  <p:cNvSpPr/>
                  <p:nvPr/>
                </p:nvSpPr>
                <p:spPr>
                  <a:xfrm>
                    <a:off x="8495510" y="5508076"/>
                    <a:ext cx="342127" cy="342127"/>
                  </a:xfrm>
                  <a:custGeom>
                    <a:avLst/>
                    <a:gdLst>
                      <a:gd name="connsiteX0" fmla="*/ 171064 w 342127"/>
                      <a:gd name="connsiteY0" fmla="*/ 342127 h 342127"/>
                      <a:gd name="connsiteX1" fmla="*/ 342127 w 342127"/>
                      <a:gd name="connsiteY1" fmla="*/ 171064 h 342127"/>
                      <a:gd name="connsiteX2" fmla="*/ 171064 w 342127"/>
                      <a:gd name="connsiteY2" fmla="*/ 0 h 342127"/>
                      <a:gd name="connsiteX3" fmla="*/ 0 w 342127"/>
                      <a:gd name="connsiteY3" fmla="*/ 171064 h 342127"/>
                      <a:gd name="connsiteX4" fmla="*/ 171064 w 342127"/>
                      <a:gd name="connsiteY4" fmla="*/ 342127 h 3421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2127" h="342127">
                        <a:moveTo>
                          <a:pt x="171064" y="342127"/>
                        </a:moveTo>
                        <a:cubicBezTo>
                          <a:pt x="265465" y="342127"/>
                          <a:pt x="342127" y="265466"/>
                          <a:pt x="342127" y="171064"/>
                        </a:cubicBezTo>
                        <a:cubicBezTo>
                          <a:pt x="342127" y="76662"/>
                          <a:pt x="265465" y="0"/>
                          <a:pt x="171064" y="0"/>
                        </a:cubicBezTo>
                        <a:cubicBezTo>
                          <a:pt x="76662" y="0"/>
                          <a:pt x="0" y="76662"/>
                          <a:pt x="0" y="171064"/>
                        </a:cubicBezTo>
                        <a:cubicBezTo>
                          <a:pt x="0" y="265466"/>
                          <a:pt x="76662" y="342127"/>
                          <a:pt x="171064" y="342127"/>
                        </a:cubicBezTo>
                      </a:path>
                    </a:pathLst>
                  </a:custGeom>
                  <a:solidFill>
                    <a:srgbClr val="007FFF"/>
                  </a:solidFill>
                  <a:ln w="6331" cap="flat">
                    <a:noFill/>
                    <a:prstDash val="solid"/>
                    <a:miter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FS Me Pro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106" name="Groep 7639">
                    <a:extLst>
                      <a:ext uri="{FF2B5EF4-FFF2-40B4-BE49-F238E27FC236}">
                        <a16:creationId xmlns:a16="http://schemas.microsoft.com/office/drawing/2014/main" id="{C415FA27-BE6C-6F51-522B-CF79D4CA81CC}"/>
                      </a:ext>
                    </a:extLst>
                  </p:cNvPr>
                  <p:cNvGrpSpPr/>
                  <p:nvPr/>
                </p:nvGrpSpPr>
                <p:grpSpPr>
                  <a:xfrm>
                    <a:off x="8586049" y="5582511"/>
                    <a:ext cx="161048" cy="193257"/>
                    <a:chOff x="2735170" y="5497477"/>
                    <a:chExt cx="193161" cy="231792"/>
                  </a:xfrm>
                </p:grpSpPr>
                <p:sp>
                  <p:nvSpPr>
                    <p:cNvPr id="107" name="Vrije vorm: vorm 7633">
                      <a:extLst>
                        <a:ext uri="{FF2B5EF4-FFF2-40B4-BE49-F238E27FC236}">
                          <a16:creationId xmlns:a16="http://schemas.microsoft.com/office/drawing/2014/main" id="{D97B5F18-58A4-8482-EF49-A42070B275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35170" y="5497477"/>
                      <a:ext cx="193161" cy="231792"/>
                    </a:xfrm>
                    <a:custGeom>
                      <a:avLst/>
                      <a:gdLst>
                        <a:gd name="connsiteX0" fmla="*/ 3802715 w 3810020"/>
                        <a:gd name="connsiteY0" fmla="*/ 4463282 h 4572000"/>
                        <a:gd name="connsiteX1" fmla="*/ 2514611 w 3810020"/>
                        <a:gd name="connsiteY1" fmla="*/ 1735484 h 4572000"/>
                        <a:gd name="connsiteX2" fmla="*/ 2514611 w 3810020"/>
                        <a:gd name="connsiteY2" fmla="*/ 457200 h 4572000"/>
                        <a:gd name="connsiteX3" fmla="*/ 2537081 w 3810020"/>
                        <a:gd name="connsiteY3" fmla="*/ 457200 h 4572000"/>
                        <a:gd name="connsiteX4" fmla="*/ 2667011 w 3810020"/>
                        <a:gd name="connsiteY4" fmla="*/ 290141 h 4572000"/>
                        <a:gd name="connsiteX5" fmla="*/ 2667011 w 3810020"/>
                        <a:gd name="connsiteY5" fmla="*/ 167059 h 4572000"/>
                        <a:gd name="connsiteX6" fmla="*/ 2537081 w 3810020"/>
                        <a:gd name="connsiteY6" fmla="*/ 0 h 4572000"/>
                        <a:gd name="connsiteX7" fmla="*/ 1272980 w 3810020"/>
                        <a:gd name="connsiteY7" fmla="*/ 0 h 4572000"/>
                        <a:gd name="connsiteX8" fmla="*/ 1143011 w 3810020"/>
                        <a:gd name="connsiteY8" fmla="*/ 167059 h 4572000"/>
                        <a:gd name="connsiteX9" fmla="*/ 1143011 w 3810020"/>
                        <a:gd name="connsiteY9" fmla="*/ 290141 h 4572000"/>
                        <a:gd name="connsiteX10" fmla="*/ 1272980 w 3810020"/>
                        <a:gd name="connsiteY10" fmla="*/ 457200 h 4572000"/>
                        <a:gd name="connsiteX11" fmla="*/ 1295411 w 3810020"/>
                        <a:gd name="connsiteY11" fmla="*/ 457200 h 4572000"/>
                        <a:gd name="connsiteX12" fmla="*/ 1295411 w 3810020"/>
                        <a:gd name="connsiteY12" fmla="*/ 1735484 h 4572000"/>
                        <a:gd name="connsiteX13" fmla="*/ 7307 w 3810020"/>
                        <a:gd name="connsiteY13" fmla="*/ 4463282 h 4572000"/>
                        <a:gd name="connsiteX14" fmla="*/ 43702 w 3810020"/>
                        <a:gd name="connsiteY14" fmla="*/ 4564713 h 4572000"/>
                        <a:gd name="connsiteX15" fmla="*/ 76221 w 3810020"/>
                        <a:gd name="connsiteY15" fmla="*/ 4572000 h 4572000"/>
                        <a:gd name="connsiteX16" fmla="*/ 3733821 w 3810020"/>
                        <a:gd name="connsiteY16" fmla="*/ 4572000 h 4572000"/>
                        <a:gd name="connsiteX17" fmla="*/ 3810021 w 3810020"/>
                        <a:gd name="connsiteY17" fmla="*/ 4495791 h 4572000"/>
                        <a:gd name="connsiteX18" fmla="*/ 3802715 w 3810020"/>
                        <a:gd name="connsiteY18" fmla="*/ 4463282 h 4572000"/>
                        <a:gd name="connsiteX19" fmla="*/ 1295411 w 3810020"/>
                        <a:gd name="connsiteY19" fmla="*/ 167059 h 4572000"/>
                        <a:gd name="connsiteX20" fmla="*/ 1296821 w 3810020"/>
                        <a:gd name="connsiteY20" fmla="*/ 152400 h 4572000"/>
                        <a:gd name="connsiteX21" fmla="*/ 2513192 w 3810020"/>
                        <a:gd name="connsiteY21" fmla="*/ 152400 h 4572000"/>
                        <a:gd name="connsiteX22" fmla="*/ 2514602 w 3810020"/>
                        <a:gd name="connsiteY22" fmla="*/ 167059 h 4572000"/>
                        <a:gd name="connsiteX23" fmla="*/ 2514602 w 3810020"/>
                        <a:gd name="connsiteY23" fmla="*/ 290141 h 4572000"/>
                        <a:gd name="connsiteX24" fmla="*/ 2513192 w 3810020"/>
                        <a:gd name="connsiteY24" fmla="*/ 304800 h 4572000"/>
                        <a:gd name="connsiteX25" fmla="*/ 1296821 w 3810020"/>
                        <a:gd name="connsiteY25" fmla="*/ 304800 h 4572000"/>
                        <a:gd name="connsiteX26" fmla="*/ 1295411 w 3810020"/>
                        <a:gd name="connsiteY26" fmla="*/ 290141 h 4572000"/>
                        <a:gd name="connsiteX27" fmla="*/ 1295411 w 3810020"/>
                        <a:gd name="connsiteY27" fmla="*/ 167059 h 4572000"/>
                        <a:gd name="connsiteX28" fmla="*/ 1440515 w 3810020"/>
                        <a:gd name="connsiteY28" fmla="*/ 1785118 h 4572000"/>
                        <a:gd name="connsiteX29" fmla="*/ 1447811 w 3810020"/>
                        <a:gd name="connsiteY29" fmla="*/ 1752600 h 4572000"/>
                        <a:gd name="connsiteX30" fmla="*/ 1447811 w 3810020"/>
                        <a:gd name="connsiteY30" fmla="*/ 457200 h 4572000"/>
                        <a:gd name="connsiteX31" fmla="*/ 2362211 w 3810020"/>
                        <a:gd name="connsiteY31" fmla="*/ 457200 h 4572000"/>
                        <a:gd name="connsiteX32" fmla="*/ 2362211 w 3810020"/>
                        <a:gd name="connsiteY32" fmla="*/ 1752600 h 4572000"/>
                        <a:gd name="connsiteX33" fmla="*/ 2369507 w 3810020"/>
                        <a:gd name="connsiteY33" fmla="*/ 1785118 h 4572000"/>
                        <a:gd name="connsiteX34" fmla="*/ 2606032 w 3810020"/>
                        <a:gd name="connsiteY34" fmla="*/ 2286000 h 4572000"/>
                        <a:gd name="connsiteX35" fmla="*/ 1203990 w 3810020"/>
                        <a:gd name="connsiteY35" fmla="*/ 2286000 h 4572000"/>
                        <a:gd name="connsiteX36" fmla="*/ 1440515 w 3810020"/>
                        <a:gd name="connsiteY36" fmla="*/ 1785118 h 4572000"/>
                        <a:gd name="connsiteX37" fmla="*/ 196464 w 3810020"/>
                        <a:gd name="connsiteY37" fmla="*/ 4419600 h 4572000"/>
                        <a:gd name="connsiteX38" fmla="*/ 1132029 w 3810020"/>
                        <a:gd name="connsiteY38" fmla="*/ 2438400 h 4572000"/>
                        <a:gd name="connsiteX39" fmla="*/ 2678003 w 3810020"/>
                        <a:gd name="connsiteY39" fmla="*/ 2438400 h 4572000"/>
                        <a:gd name="connsiteX40" fmla="*/ 3613568 w 3810020"/>
                        <a:gd name="connsiteY40" fmla="*/ 4419600 h 4572000"/>
                        <a:gd name="connsiteX41" fmla="*/ 196464 w 3810020"/>
                        <a:gd name="connsiteY41" fmla="*/ 4419600 h 4572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3810020" h="4572000">
                          <a:moveTo>
                            <a:pt x="3802715" y="4463282"/>
                          </a:moveTo>
                          <a:lnTo>
                            <a:pt x="2514611" y="1735484"/>
                          </a:lnTo>
                          <a:lnTo>
                            <a:pt x="2514611" y="457200"/>
                          </a:lnTo>
                          <a:lnTo>
                            <a:pt x="2537081" y="457200"/>
                          </a:lnTo>
                          <a:cubicBezTo>
                            <a:pt x="2611157" y="457200"/>
                            <a:pt x="2667011" y="385391"/>
                            <a:pt x="2667011" y="290141"/>
                          </a:cubicBezTo>
                          <a:lnTo>
                            <a:pt x="2667011" y="167059"/>
                          </a:lnTo>
                          <a:cubicBezTo>
                            <a:pt x="2667011" y="71809"/>
                            <a:pt x="2611166" y="0"/>
                            <a:pt x="2537081" y="0"/>
                          </a:cubicBezTo>
                          <a:lnTo>
                            <a:pt x="1272980" y="0"/>
                          </a:lnTo>
                          <a:cubicBezTo>
                            <a:pt x="1198904" y="0"/>
                            <a:pt x="1143011" y="71809"/>
                            <a:pt x="1143011" y="167059"/>
                          </a:cubicBezTo>
                          <a:lnTo>
                            <a:pt x="1143011" y="290141"/>
                          </a:lnTo>
                          <a:cubicBezTo>
                            <a:pt x="1143011" y="385391"/>
                            <a:pt x="1198894" y="457200"/>
                            <a:pt x="1272980" y="457200"/>
                          </a:cubicBezTo>
                          <a:lnTo>
                            <a:pt x="1295411" y="457200"/>
                          </a:lnTo>
                          <a:lnTo>
                            <a:pt x="1295411" y="1735484"/>
                          </a:lnTo>
                          <a:lnTo>
                            <a:pt x="7307" y="4463282"/>
                          </a:lnTo>
                          <a:cubicBezTo>
                            <a:pt x="-10657" y="4501344"/>
                            <a:pt x="5640" y="4546749"/>
                            <a:pt x="43702" y="4564713"/>
                          </a:cubicBezTo>
                          <a:cubicBezTo>
                            <a:pt x="53875" y="4569514"/>
                            <a:pt x="64972" y="4572000"/>
                            <a:pt x="76221" y="4572000"/>
                          </a:cubicBezTo>
                          <a:lnTo>
                            <a:pt x="3733821" y="4572000"/>
                          </a:lnTo>
                          <a:cubicBezTo>
                            <a:pt x="3775902" y="4572000"/>
                            <a:pt x="3810021" y="4537882"/>
                            <a:pt x="3810021" y="4495791"/>
                          </a:cubicBezTo>
                          <a:cubicBezTo>
                            <a:pt x="3810002" y="4484551"/>
                            <a:pt x="3807516" y="4473445"/>
                            <a:pt x="3802715" y="4463282"/>
                          </a:cubicBezTo>
                          <a:close/>
                          <a:moveTo>
                            <a:pt x="1295411" y="167059"/>
                          </a:moveTo>
                          <a:cubicBezTo>
                            <a:pt x="1295383" y="162135"/>
                            <a:pt x="1295859" y="157229"/>
                            <a:pt x="1296821" y="152400"/>
                          </a:cubicBezTo>
                          <a:lnTo>
                            <a:pt x="2513192" y="152400"/>
                          </a:lnTo>
                          <a:cubicBezTo>
                            <a:pt x="2514164" y="157229"/>
                            <a:pt x="2514630" y="162135"/>
                            <a:pt x="2514602" y="167059"/>
                          </a:cubicBezTo>
                          <a:lnTo>
                            <a:pt x="2514602" y="290141"/>
                          </a:lnTo>
                          <a:cubicBezTo>
                            <a:pt x="2514630" y="295065"/>
                            <a:pt x="2514154" y="299971"/>
                            <a:pt x="2513192" y="304800"/>
                          </a:cubicBezTo>
                          <a:lnTo>
                            <a:pt x="1296821" y="304800"/>
                          </a:lnTo>
                          <a:cubicBezTo>
                            <a:pt x="1295849" y="299971"/>
                            <a:pt x="1295383" y="295065"/>
                            <a:pt x="1295411" y="290141"/>
                          </a:cubicBezTo>
                          <a:lnTo>
                            <a:pt x="1295411" y="167059"/>
                          </a:lnTo>
                          <a:close/>
                          <a:moveTo>
                            <a:pt x="1440515" y="1785118"/>
                          </a:moveTo>
                          <a:cubicBezTo>
                            <a:pt x="1445325" y="1774955"/>
                            <a:pt x="1447811" y="1763849"/>
                            <a:pt x="1447811" y="1752600"/>
                          </a:cubicBezTo>
                          <a:lnTo>
                            <a:pt x="1447811" y="457200"/>
                          </a:lnTo>
                          <a:lnTo>
                            <a:pt x="2362211" y="457200"/>
                          </a:lnTo>
                          <a:lnTo>
                            <a:pt x="2362211" y="1752600"/>
                          </a:lnTo>
                          <a:cubicBezTo>
                            <a:pt x="2362211" y="1763849"/>
                            <a:pt x="2364697" y="1774955"/>
                            <a:pt x="2369507" y="1785118"/>
                          </a:cubicBezTo>
                          <a:lnTo>
                            <a:pt x="2606032" y="2286000"/>
                          </a:lnTo>
                          <a:lnTo>
                            <a:pt x="1203990" y="2286000"/>
                          </a:lnTo>
                          <a:lnTo>
                            <a:pt x="1440515" y="1785118"/>
                          </a:lnTo>
                          <a:close/>
                          <a:moveTo>
                            <a:pt x="196464" y="4419600"/>
                          </a:moveTo>
                          <a:lnTo>
                            <a:pt x="1132029" y="2438400"/>
                          </a:lnTo>
                          <a:lnTo>
                            <a:pt x="2678003" y="2438400"/>
                          </a:lnTo>
                          <a:lnTo>
                            <a:pt x="3613568" y="4419600"/>
                          </a:lnTo>
                          <a:lnTo>
                            <a:pt x="196464" y="441960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30A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08" name="Vrije vorm: vorm 7634">
                      <a:extLst>
                        <a:ext uri="{FF2B5EF4-FFF2-40B4-BE49-F238E27FC236}">
                          <a16:creationId xmlns:a16="http://schemas.microsoft.com/office/drawing/2014/main" id="{5B23B7F5-A562-1B14-B202-477C893EE7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20161" y="5669389"/>
                      <a:ext cx="23179" cy="23179"/>
                    </a:xfrm>
                    <a:custGeom>
                      <a:avLst/>
                      <a:gdLst>
                        <a:gd name="connsiteX0" fmla="*/ 228600 w 457200"/>
                        <a:gd name="connsiteY0" fmla="*/ 0 h 457200"/>
                        <a:gd name="connsiteX1" fmla="*/ 0 w 457200"/>
                        <a:gd name="connsiteY1" fmla="*/ 228600 h 457200"/>
                        <a:gd name="connsiteX2" fmla="*/ 228600 w 457200"/>
                        <a:gd name="connsiteY2" fmla="*/ 457200 h 457200"/>
                        <a:gd name="connsiteX3" fmla="*/ 457200 w 457200"/>
                        <a:gd name="connsiteY3" fmla="*/ 228600 h 457200"/>
                        <a:gd name="connsiteX4" fmla="*/ 228600 w 457200"/>
                        <a:gd name="connsiteY4" fmla="*/ 0 h 457200"/>
                        <a:gd name="connsiteX5" fmla="*/ 228600 w 457200"/>
                        <a:gd name="connsiteY5" fmla="*/ 304800 h 457200"/>
                        <a:gd name="connsiteX6" fmla="*/ 152400 w 457200"/>
                        <a:gd name="connsiteY6" fmla="*/ 228600 h 457200"/>
                        <a:gd name="connsiteX7" fmla="*/ 228600 w 457200"/>
                        <a:gd name="connsiteY7" fmla="*/ 152400 h 457200"/>
                        <a:gd name="connsiteX8" fmla="*/ 304800 w 457200"/>
                        <a:gd name="connsiteY8" fmla="*/ 228600 h 457200"/>
                        <a:gd name="connsiteX9" fmla="*/ 228600 w 457200"/>
                        <a:gd name="connsiteY9" fmla="*/ 30480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7200" h="457200">
                          <a:moveTo>
                            <a:pt x="228600" y="0"/>
                          </a:moveTo>
                          <a:cubicBezTo>
                            <a:pt x="102346" y="0"/>
                            <a:pt x="0" y="102346"/>
                            <a:pt x="0" y="228600"/>
                          </a:cubicBezTo>
                          <a:cubicBezTo>
                            <a:pt x="0" y="354854"/>
                            <a:pt x="102346" y="457200"/>
                            <a:pt x="228600" y="457200"/>
                          </a:cubicBezTo>
                          <a:cubicBezTo>
                            <a:pt x="354854" y="457200"/>
                            <a:pt x="457200" y="354854"/>
                            <a:pt x="457200" y="228600"/>
                          </a:cubicBezTo>
                          <a:cubicBezTo>
                            <a:pt x="457057" y="102403"/>
                            <a:pt x="354797" y="133"/>
                            <a:pt x="228600" y="0"/>
                          </a:cubicBezTo>
                          <a:close/>
                          <a:moveTo>
                            <a:pt x="228600" y="304800"/>
                          </a:moveTo>
                          <a:cubicBezTo>
                            <a:pt x="186518" y="304800"/>
                            <a:pt x="152400" y="270681"/>
                            <a:pt x="152400" y="228600"/>
                          </a:cubicBezTo>
                          <a:cubicBezTo>
                            <a:pt x="152400" y="186519"/>
                            <a:pt x="186518" y="152400"/>
                            <a:pt x="228600" y="152400"/>
                          </a:cubicBezTo>
                          <a:cubicBezTo>
                            <a:pt x="270681" y="152400"/>
                            <a:pt x="304800" y="186519"/>
                            <a:pt x="304800" y="228600"/>
                          </a:cubicBezTo>
                          <a:cubicBezTo>
                            <a:pt x="304762" y="270662"/>
                            <a:pt x="270662" y="304762"/>
                            <a:pt x="228600" y="30480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30A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09" name="Vrije vorm: vorm 7635">
                      <a:extLst>
                        <a:ext uri="{FF2B5EF4-FFF2-40B4-BE49-F238E27FC236}">
                          <a16:creationId xmlns:a16="http://schemas.microsoft.com/office/drawing/2014/main" id="{F31F22C6-147F-89AF-25C4-630DE9A9C0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157" y="5626894"/>
                      <a:ext cx="23179" cy="23179"/>
                    </a:xfrm>
                    <a:custGeom>
                      <a:avLst/>
                      <a:gdLst>
                        <a:gd name="connsiteX0" fmla="*/ 228600 w 457200"/>
                        <a:gd name="connsiteY0" fmla="*/ 0 h 457200"/>
                        <a:gd name="connsiteX1" fmla="*/ 0 w 457200"/>
                        <a:gd name="connsiteY1" fmla="*/ 228600 h 457200"/>
                        <a:gd name="connsiteX2" fmla="*/ 228600 w 457200"/>
                        <a:gd name="connsiteY2" fmla="*/ 457200 h 457200"/>
                        <a:gd name="connsiteX3" fmla="*/ 457200 w 457200"/>
                        <a:gd name="connsiteY3" fmla="*/ 228600 h 457200"/>
                        <a:gd name="connsiteX4" fmla="*/ 228600 w 457200"/>
                        <a:gd name="connsiteY4" fmla="*/ 0 h 457200"/>
                        <a:gd name="connsiteX5" fmla="*/ 228600 w 457200"/>
                        <a:gd name="connsiteY5" fmla="*/ 304800 h 457200"/>
                        <a:gd name="connsiteX6" fmla="*/ 152400 w 457200"/>
                        <a:gd name="connsiteY6" fmla="*/ 228600 h 457200"/>
                        <a:gd name="connsiteX7" fmla="*/ 228600 w 457200"/>
                        <a:gd name="connsiteY7" fmla="*/ 152400 h 457200"/>
                        <a:gd name="connsiteX8" fmla="*/ 304800 w 457200"/>
                        <a:gd name="connsiteY8" fmla="*/ 228600 h 457200"/>
                        <a:gd name="connsiteX9" fmla="*/ 228600 w 457200"/>
                        <a:gd name="connsiteY9" fmla="*/ 30480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7200" h="457200">
                          <a:moveTo>
                            <a:pt x="228600" y="0"/>
                          </a:moveTo>
                          <a:cubicBezTo>
                            <a:pt x="102346" y="0"/>
                            <a:pt x="0" y="102346"/>
                            <a:pt x="0" y="228600"/>
                          </a:cubicBezTo>
                          <a:cubicBezTo>
                            <a:pt x="0" y="354854"/>
                            <a:pt x="102346" y="457200"/>
                            <a:pt x="228600" y="457200"/>
                          </a:cubicBezTo>
                          <a:cubicBezTo>
                            <a:pt x="354797" y="457067"/>
                            <a:pt x="457067" y="354797"/>
                            <a:pt x="457200" y="228600"/>
                          </a:cubicBezTo>
                          <a:cubicBezTo>
                            <a:pt x="457200" y="102346"/>
                            <a:pt x="354854" y="0"/>
                            <a:pt x="228600" y="0"/>
                          </a:cubicBezTo>
                          <a:close/>
                          <a:moveTo>
                            <a:pt x="228600" y="304800"/>
                          </a:moveTo>
                          <a:cubicBezTo>
                            <a:pt x="186518" y="304800"/>
                            <a:pt x="152400" y="270681"/>
                            <a:pt x="152400" y="228600"/>
                          </a:cubicBezTo>
                          <a:cubicBezTo>
                            <a:pt x="152400" y="186519"/>
                            <a:pt x="186518" y="152400"/>
                            <a:pt x="228600" y="152400"/>
                          </a:cubicBezTo>
                          <a:cubicBezTo>
                            <a:pt x="270681" y="152400"/>
                            <a:pt x="304800" y="186519"/>
                            <a:pt x="304800" y="228600"/>
                          </a:cubicBezTo>
                          <a:cubicBezTo>
                            <a:pt x="304762" y="270662"/>
                            <a:pt x="270662" y="304762"/>
                            <a:pt x="228600" y="30480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30A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0" name="Vrije vorm: vorm 7636">
                      <a:extLst>
                        <a:ext uri="{FF2B5EF4-FFF2-40B4-BE49-F238E27FC236}">
                          <a16:creationId xmlns:a16="http://schemas.microsoft.com/office/drawing/2014/main" id="{9D3DA24A-4D14-8F12-B8B8-58F94D769A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5694" y="5680013"/>
                      <a:ext cx="23179" cy="23179"/>
                    </a:xfrm>
                    <a:custGeom>
                      <a:avLst/>
                      <a:gdLst>
                        <a:gd name="connsiteX0" fmla="*/ 228600 w 457200"/>
                        <a:gd name="connsiteY0" fmla="*/ 0 h 457200"/>
                        <a:gd name="connsiteX1" fmla="*/ 0 w 457200"/>
                        <a:gd name="connsiteY1" fmla="*/ 228600 h 457200"/>
                        <a:gd name="connsiteX2" fmla="*/ 228600 w 457200"/>
                        <a:gd name="connsiteY2" fmla="*/ 457200 h 457200"/>
                        <a:gd name="connsiteX3" fmla="*/ 457200 w 457200"/>
                        <a:gd name="connsiteY3" fmla="*/ 228600 h 457200"/>
                        <a:gd name="connsiteX4" fmla="*/ 228600 w 457200"/>
                        <a:gd name="connsiteY4" fmla="*/ 0 h 457200"/>
                        <a:gd name="connsiteX5" fmla="*/ 228600 w 457200"/>
                        <a:gd name="connsiteY5" fmla="*/ 304800 h 457200"/>
                        <a:gd name="connsiteX6" fmla="*/ 152400 w 457200"/>
                        <a:gd name="connsiteY6" fmla="*/ 228600 h 457200"/>
                        <a:gd name="connsiteX7" fmla="*/ 228600 w 457200"/>
                        <a:gd name="connsiteY7" fmla="*/ 152400 h 457200"/>
                        <a:gd name="connsiteX8" fmla="*/ 304800 w 457200"/>
                        <a:gd name="connsiteY8" fmla="*/ 228600 h 457200"/>
                        <a:gd name="connsiteX9" fmla="*/ 228600 w 457200"/>
                        <a:gd name="connsiteY9" fmla="*/ 30480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7200" h="457200">
                          <a:moveTo>
                            <a:pt x="228600" y="0"/>
                          </a:moveTo>
                          <a:cubicBezTo>
                            <a:pt x="102346" y="0"/>
                            <a:pt x="0" y="102346"/>
                            <a:pt x="0" y="228600"/>
                          </a:cubicBezTo>
                          <a:cubicBezTo>
                            <a:pt x="133" y="354797"/>
                            <a:pt x="102403" y="457067"/>
                            <a:pt x="228600" y="457200"/>
                          </a:cubicBezTo>
                          <a:cubicBezTo>
                            <a:pt x="354854" y="457200"/>
                            <a:pt x="457200" y="354854"/>
                            <a:pt x="457200" y="228600"/>
                          </a:cubicBezTo>
                          <a:cubicBezTo>
                            <a:pt x="457200" y="102346"/>
                            <a:pt x="354854" y="0"/>
                            <a:pt x="228600" y="0"/>
                          </a:cubicBezTo>
                          <a:close/>
                          <a:moveTo>
                            <a:pt x="228600" y="304800"/>
                          </a:moveTo>
                          <a:cubicBezTo>
                            <a:pt x="186519" y="304800"/>
                            <a:pt x="152400" y="270681"/>
                            <a:pt x="152400" y="228600"/>
                          </a:cubicBezTo>
                          <a:cubicBezTo>
                            <a:pt x="152438" y="186538"/>
                            <a:pt x="186537" y="152438"/>
                            <a:pt x="228600" y="152400"/>
                          </a:cubicBezTo>
                          <a:cubicBezTo>
                            <a:pt x="270681" y="152400"/>
                            <a:pt x="304800" y="186519"/>
                            <a:pt x="304800" y="228600"/>
                          </a:cubicBezTo>
                          <a:cubicBezTo>
                            <a:pt x="304800" y="270681"/>
                            <a:pt x="270681" y="304800"/>
                            <a:pt x="228600" y="30480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30A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111" name="Vrije vorm: vorm 7637">
                      <a:extLst>
                        <a:ext uri="{FF2B5EF4-FFF2-40B4-BE49-F238E27FC236}">
                          <a16:creationId xmlns:a16="http://schemas.microsoft.com/office/drawing/2014/main" id="{4F4047A2-7728-1155-92B1-921743E83F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63662" y="5684842"/>
                      <a:ext cx="23179" cy="23179"/>
                    </a:xfrm>
                    <a:custGeom>
                      <a:avLst/>
                      <a:gdLst>
                        <a:gd name="connsiteX0" fmla="*/ 228600 w 457200"/>
                        <a:gd name="connsiteY0" fmla="*/ 0 h 457200"/>
                        <a:gd name="connsiteX1" fmla="*/ 0 w 457200"/>
                        <a:gd name="connsiteY1" fmla="*/ 228600 h 457200"/>
                        <a:gd name="connsiteX2" fmla="*/ 228600 w 457200"/>
                        <a:gd name="connsiteY2" fmla="*/ 457200 h 457200"/>
                        <a:gd name="connsiteX3" fmla="*/ 457200 w 457200"/>
                        <a:gd name="connsiteY3" fmla="*/ 228600 h 457200"/>
                        <a:gd name="connsiteX4" fmla="*/ 228600 w 457200"/>
                        <a:gd name="connsiteY4" fmla="*/ 0 h 457200"/>
                        <a:gd name="connsiteX5" fmla="*/ 228600 w 457200"/>
                        <a:gd name="connsiteY5" fmla="*/ 304800 h 457200"/>
                        <a:gd name="connsiteX6" fmla="*/ 152400 w 457200"/>
                        <a:gd name="connsiteY6" fmla="*/ 228600 h 457200"/>
                        <a:gd name="connsiteX7" fmla="*/ 228600 w 457200"/>
                        <a:gd name="connsiteY7" fmla="*/ 152400 h 457200"/>
                        <a:gd name="connsiteX8" fmla="*/ 304800 w 457200"/>
                        <a:gd name="connsiteY8" fmla="*/ 228600 h 457200"/>
                        <a:gd name="connsiteX9" fmla="*/ 228600 w 457200"/>
                        <a:gd name="connsiteY9" fmla="*/ 304800 h 457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7200" h="457200">
                          <a:moveTo>
                            <a:pt x="228600" y="0"/>
                          </a:moveTo>
                          <a:cubicBezTo>
                            <a:pt x="102346" y="0"/>
                            <a:pt x="0" y="102346"/>
                            <a:pt x="0" y="228600"/>
                          </a:cubicBezTo>
                          <a:cubicBezTo>
                            <a:pt x="0" y="354854"/>
                            <a:pt x="102346" y="457200"/>
                            <a:pt x="228600" y="457200"/>
                          </a:cubicBezTo>
                          <a:cubicBezTo>
                            <a:pt x="354854" y="457200"/>
                            <a:pt x="457200" y="354854"/>
                            <a:pt x="457200" y="228600"/>
                          </a:cubicBezTo>
                          <a:cubicBezTo>
                            <a:pt x="457057" y="102403"/>
                            <a:pt x="354797" y="133"/>
                            <a:pt x="228600" y="0"/>
                          </a:cubicBezTo>
                          <a:close/>
                          <a:moveTo>
                            <a:pt x="228600" y="304800"/>
                          </a:moveTo>
                          <a:cubicBezTo>
                            <a:pt x="186519" y="304800"/>
                            <a:pt x="152400" y="270681"/>
                            <a:pt x="152400" y="228600"/>
                          </a:cubicBezTo>
                          <a:cubicBezTo>
                            <a:pt x="152400" y="186519"/>
                            <a:pt x="186519" y="152400"/>
                            <a:pt x="228600" y="152400"/>
                          </a:cubicBezTo>
                          <a:cubicBezTo>
                            <a:pt x="270681" y="152400"/>
                            <a:pt x="304800" y="186519"/>
                            <a:pt x="304800" y="228600"/>
                          </a:cubicBezTo>
                          <a:cubicBezTo>
                            <a:pt x="304762" y="270662"/>
                            <a:pt x="270662" y="304762"/>
                            <a:pt x="228600" y="30480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30A"/>
                        </a:solidFill>
                        <a:effectLst/>
                        <a:uLnTx/>
                        <a:uFillTx/>
                        <a:latin typeface="FS Me Pro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36" name="Groep 7649">
              <a:extLst>
                <a:ext uri="{FF2B5EF4-FFF2-40B4-BE49-F238E27FC236}">
                  <a16:creationId xmlns:a16="http://schemas.microsoft.com/office/drawing/2014/main" id="{9288581B-75FF-449E-5721-679B0F47556C}"/>
                </a:ext>
              </a:extLst>
            </p:cNvPr>
            <p:cNvGrpSpPr/>
            <p:nvPr/>
          </p:nvGrpSpPr>
          <p:grpSpPr>
            <a:xfrm>
              <a:off x="8272138" y="3768921"/>
              <a:ext cx="279021" cy="279019"/>
              <a:chOff x="8495510" y="5508076"/>
              <a:chExt cx="342127" cy="342127"/>
            </a:xfrm>
          </p:grpSpPr>
          <p:sp>
            <p:nvSpPr>
              <p:cNvPr id="94" name="Vrije vorm: vorm 7651">
                <a:extLst>
                  <a:ext uri="{FF2B5EF4-FFF2-40B4-BE49-F238E27FC236}">
                    <a16:creationId xmlns:a16="http://schemas.microsoft.com/office/drawing/2014/main" id="{A5EF2A30-E849-B978-17FF-654D65B2FEC8}"/>
                  </a:ext>
                </a:extLst>
              </p:cNvPr>
              <p:cNvSpPr/>
              <p:nvPr/>
            </p:nvSpPr>
            <p:spPr>
              <a:xfrm>
                <a:off x="8495510" y="5508076"/>
                <a:ext cx="342127" cy="342127"/>
              </a:xfrm>
              <a:custGeom>
                <a:avLst/>
                <a:gdLst>
                  <a:gd name="connsiteX0" fmla="*/ 171064 w 342127"/>
                  <a:gd name="connsiteY0" fmla="*/ 342127 h 342127"/>
                  <a:gd name="connsiteX1" fmla="*/ 342127 w 342127"/>
                  <a:gd name="connsiteY1" fmla="*/ 171064 h 342127"/>
                  <a:gd name="connsiteX2" fmla="*/ 171064 w 342127"/>
                  <a:gd name="connsiteY2" fmla="*/ 0 h 342127"/>
                  <a:gd name="connsiteX3" fmla="*/ 0 w 342127"/>
                  <a:gd name="connsiteY3" fmla="*/ 171064 h 342127"/>
                  <a:gd name="connsiteX4" fmla="*/ 171064 w 342127"/>
                  <a:gd name="connsiteY4" fmla="*/ 342127 h 342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127" h="342127">
                    <a:moveTo>
                      <a:pt x="171064" y="342127"/>
                    </a:moveTo>
                    <a:cubicBezTo>
                      <a:pt x="265465" y="342127"/>
                      <a:pt x="342127" y="265466"/>
                      <a:pt x="342127" y="171064"/>
                    </a:cubicBezTo>
                    <a:cubicBezTo>
                      <a:pt x="342127" y="76662"/>
                      <a:pt x="265465" y="0"/>
                      <a:pt x="171064" y="0"/>
                    </a:cubicBezTo>
                    <a:cubicBezTo>
                      <a:pt x="76662" y="0"/>
                      <a:pt x="0" y="76662"/>
                      <a:pt x="0" y="171064"/>
                    </a:cubicBezTo>
                    <a:cubicBezTo>
                      <a:pt x="0" y="265466"/>
                      <a:pt x="76662" y="342127"/>
                      <a:pt x="171064" y="342127"/>
                    </a:cubicBezTo>
                  </a:path>
                </a:pathLst>
              </a:custGeom>
              <a:solidFill>
                <a:srgbClr val="007FFF"/>
              </a:solidFill>
              <a:ln w="6331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grpSp>
            <p:nvGrpSpPr>
              <p:cNvPr id="95" name="Groep 7652">
                <a:extLst>
                  <a:ext uri="{FF2B5EF4-FFF2-40B4-BE49-F238E27FC236}">
                    <a16:creationId xmlns:a16="http://schemas.microsoft.com/office/drawing/2014/main" id="{487CC09D-4C1D-0A24-28F2-B9654455426C}"/>
                  </a:ext>
                </a:extLst>
              </p:cNvPr>
              <p:cNvGrpSpPr/>
              <p:nvPr/>
            </p:nvGrpSpPr>
            <p:grpSpPr>
              <a:xfrm>
                <a:off x="8586049" y="5582511"/>
                <a:ext cx="161048" cy="193257"/>
                <a:chOff x="2735170" y="5497477"/>
                <a:chExt cx="193161" cy="231792"/>
              </a:xfrm>
            </p:grpSpPr>
            <p:sp>
              <p:nvSpPr>
                <p:cNvPr id="96" name="Vrije vorm: vorm 7653">
                  <a:extLst>
                    <a:ext uri="{FF2B5EF4-FFF2-40B4-BE49-F238E27FC236}">
                      <a16:creationId xmlns:a16="http://schemas.microsoft.com/office/drawing/2014/main" id="{F824E6CD-0B6E-D55A-D031-DC7BB8859C0E}"/>
                    </a:ext>
                  </a:extLst>
                </p:cNvPr>
                <p:cNvSpPr/>
                <p:nvPr/>
              </p:nvSpPr>
              <p:spPr>
                <a:xfrm>
                  <a:off x="2735170" y="5497477"/>
                  <a:ext cx="193161" cy="231792"/>
                </a:xfrm>
                <a:custGeom>
                  <a:avLst/>
                  <a:gdLst>
                    <a:gd name="connsiteX0" fmla="*/ 3802715 w 3810020"/>
                    <a:gd name="connsiteY0" fmla="*/ 4463282 h 4572000"/>
                    <a:gd name="connsiteX1" fmla="*/ 2514611 w 3810020"/>
                    <a:gd name="connsiteY1" fmla="*/ 1735484 h 4572000"/>
                    <a:gd name="connsiteX2" fmla="*/ 2514611 w 3810020"/>
                    <a:gd name="connsiteY2" fmla="*/ 457200 h 4572000"/>
                    <a:gd name="connsiteX3" fmla="*/ 2537081 w 3810020"/>
                    <a:gd name="connsiteY3" fmla="*/ 457200 h 4572000"/>
                    <a:gd name="connsiteX4" fmla="*/ 2667011 w 3810020"/>
                    <a:gd name="connsiteY4" fmla="*/ 290141 h 4572000"/>
                    <a:gd name="connsiteX5" fmla="*/ 2667011 w 3810020"/>
                    <a:gd name="connsiteY5" fmla="*/ 167059 h 4572000"/>
                    <a:gd name="connsiteX6" fmla="*/ 2537081 w 3810020"/>
                    <a:gd name="connsiteY6" fmla="*/ 0 h 4572000"/>
                    <a:gd name="connsiteX7" fmla="*/ 1272980 w 3810020"/>
                    <a:gd name="connsiteY7" fmla="*/ 0 h 4572000"/>
                    <a:gd name="connsiteX8" fmla="*/ 1143011 w 3810020"/>
                    <a:gd name="connsiteY8" fmla="*/ 167059 h 4572000"/>
                    <a:gd name="connsiteX9" fmla="*/ 1143011 w 3810020"/>
                    <a:gd name="connsiteY9" fmla="*/ 290141 h 4572000"/>
                    <a:gd name="connsiteX10" fmla="*/ 1272980 w 3810020"/>
                    <a:gd name="connsiteY10" fmla="*/ 457200 h 4572000"/>
                    <a:gd name="connsiteX11" fmla="*/ 1295411 w 3810020"/>
                    <a:gd name="connsiteY11" fmla="*/ 457200 h 4572000"/>
                    <a:gd name="connsiteX12" fmla="*/ 1295411 w 3810020"/>
                    <a:gd name="connsiteY12" fmla="*/ 1735484 h 4572000"/>
                    <a:gd name="connsiteX13" fmla="*/ 7307 w 3810020"/>
                    <a:gd name="connsiteY13" fmla="*/ 4463282 h 4572000"/>
                    <a:gd name="connsiteX14" fmla="*/ 43702 w 3810020"/>
                    <a:gd name="connsiteY14" fmla="*/ 4564713 h 4572000"/>
                    <a:gd name="connsiteX15" fmla="*/ 76221 w 3810020"/>
                    <a:gd name="connsiteY15" fmla="*/ 4572000 h 4572000"/>
                    <a:gd name="connsiteX16" fmla="*/ 3733821 w 3810020"/>
                    <a:gd name="connsiteY16" fmla="*/ 4572000 h 4572000"/>
                    <a:gd name="connsiteX17" fmla="*/ 3810021 w 3810020"/>
                    <a:gd name="connsiteY17" fmla="*/ 4495791 h 4572000"/>
                    <a:gd name="connsiteX18" fmla="*/ 3802715 w 3810020"/>
                    <a:gd name="connsiteY18" fmla="*/ 4463282 h 4572000"/>
                    <a:gd name="connsiteX19" fmla="*/ 1295411 w 3810020"/>
                    <a:gd name="connsiteY19" fmla="*/ 167059 h 4572000"/>
                    <a:gd name="connsiteX20" fmla="*/ 1296821 w 3810020"/>
                    <a:gd name="connsiteY20" fmla="*/ 152400 h 4572000"/>
                    <a:gd name="connsiteX21" fmla="*/ 2513192 w 3810020"/>
                    <a:gd name="connsiteY21" fmla="*/ 152400 h 4572000"/>
                    <a:gd name="connsiteX22" fmla="*/ 2514602 w 3810020"/>
                    <a:gd name="connsiteY22" fmla="*/ 167059 h 4572000"/>
                    <a:gd name="connsiteX23" fmla="*/ 2514602 w 3810020"/>
                    <a:gd name="connsiteY23" fmla="*/ 290141 h 4572000"/>
                    <a:gd name="connsiteX24" fmla="*/ 2513192 w 3810020"/>
                    <a:gd name="connsiteY24" fmla="*/ 304800 h 4572000"/>
                    <a:gd name="connsiteX25" fmla="*/ 1296821 w 3810020"/>
                    <a:gd name="connsiteY25" fmla="*/ 304800 h 4572000"/>
                    <a:gd name="connsiteX26" fmla="*/ 1295411 w 3810020"/>
                    <a:gd name="connsiteY26" fmla="*/ 290141 h 4572000"/>
                    <a:gd name="connsiteX27" fmla="*/ 1295411 w 3810020"/>
                    <a:gd name="connsiteY27" fmla="*/ 167059 h 4572000"/>
                    <a:gd name="connsiteX28" fmla="*/ 1440515 w 3810020"/>
                    <a:gd name="connsiteY28" fmla="*/ 1785118 h 4572000"/>
                    <a:gd name="connsiteX29" fmla="*/ 1447811 w 3810020"/>
                    <a:gd name="connsiteY29" fmla="*/ 1752600 h 4572000"/>
                    <a:gd name="connsiteX30" fmla="*/ 1447811 w 3810020"/>
                    <a:gd name="connsiteY30" fmla="*/ 457200 h 4572000"/>
                    <a:gd name="connsiteX31" fmla="*/ 2362211 w 3810020"/>
                    <a:gd name="connsiteY31" fmla="*/ 457200 h 4572000"/>
                    <a:gd name="connsiteX32" fmla="*/ 2362211 w 3810020"/>
                    <a:gd name="connsiteY32" fmla="*/ 1752600 h 4572000"/>
                    <a:gd name="connsiteX33" fmla="*/ 2369507 w 3810020"/>
                    <a:gd name="connsiteY33" fmla="*/ 1785118 h 4572000"/>
                    <a:gd name="connsiteX34" fmla="*/ 2606032 w 3810020"/>
                    <a:gd name="connsiteY34" fmla="*/ 2286000 h 4572000"/>
                    <a:gd name="connsiteX35" fmla="*/ 1203990 w 3810020"/>
                    <a:gd name="connsiteY35" fmla="*/ 2286000 h 4572000"/>
                    <a:gd name="connsiteX36" fmla="*/ 1440515 w 3810020"/>
                    <a:gd name="connsiteY36" fmla="*/ 1785118 h 4572000"/>
                    <a:gd name="connsiteX37" fmla="*/ 196464 w 3810020"/>
                    <a:gd name="connsiteY37" fmla="*/ 4419600 h 4572000"/>
                    <a:gd name="connsiteX38" fmla="*/ 1132029 w 3810020"/>
                    <a:gd name="connsiteY38" fmla="*/ 2438400 h 4572000"/>
                    <a:gd name="connsiteX39" fmla="*/ 2678003 w 3810020"/>
                    <a:gd name="connsiteY39" fmla="*/ 2438400 h 4572000"/>
                    <a:gd name="connsiteX40" fmla="*/ 3613568 w 3810020"/>
                    <a:gd name="connsiteY40" fmla="*/ 4419600 h 4572000"/>
                    <a:gd name="connsiteX41" fmla="*/ 196464 w 3810020"/>
                    <a:gd name="connsiteY41" fmla="*/ 4419600 h 457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3810020" h="4572000">
                      <a:moveTo>
                        <a:pt x="3802715" y="4463282"/>
                      </a:moveTo>
                      <a:lnTo>
                        <a:pt x="2514611" y="1735484"/>
                      </a:lnTo>
                      <a:lnTo>
                        <a:pt x="2514611" y="457200"/>
                      </a:lnTo>
                      <a:lnTo>
                        <a:pt x="2537081" y="457200"/>
                      </a:lnTo>
                      <a:cubicBezTo>
                        <a:pt x="2611157" y="457200"/>
                        <a:pt x="2667011" y="385391"/>
                        <a:pt x="2667011" y="290141"/>
                      </a:cubicBezTo>
                      <a:lnTo>
                        <a:pt x="2667011" y="167059"/>
                      </a:lnTo>
                      <a:cubicBezTo>
                        <a:pt x="2667011" y="71809"/>
                        <a:pt x="2611166" y="0"/>
                        <a:pt x="2537081" y="0"/>
                      </a:cubicBezTo>
                      <a:lnTo>
                        <a:pt x="1272980" y="0"/>
                      </a:lnTo>
                      <a:cubicBezTo>
                        <a:pt x="1198904" y="0"/>
                        <a:pt x="1143011" y="71809"/>
                        <a:pt x="1143011" y="167059"/>
                      </a:cubicBezTo>
                      <a:lnTo>
                        <a:pt x="1143011" y="290141"/>
                      </a:lnTo>
                      <a:cubicBezTo>
                        <a:pt x="1143011" y="385391"/>
                        <a:pt x="1198894" y="457200"/>
                        <a:pt x="1272980" y="457200"/>
                      </a:cubicBezTo>
                      <a:lnTo>
                        <a:pt x="1295411" y="457200"/>
                      </a:lnTo>
                      <a:lnTo>
                        <a:pt x="1295411" y="1735484"/>
                      </a:lnTo>
                      <a:lnTo>
                        <a:pt x="7307" y="4463282"/>
                      </a:lnTo>
                      <a:cubicBezTo>
                        <a:pt x="-10657" y="4501344"/>
                        <a:pt x="5640" y="4546749"/>
                        <a:pt x="43702" y="4564713"/>
                      </a:cubicBezTo>
                      <a:cubicBezTo>
                        <a:pt x="53875" y="4569514"/>
                        <a:pt x="64972" y="4572000"/>
                        <a:pt x="76221" y="4572000"/>
                      </a:cubicBezTo>
                      <a:lnTo>
                        <a:pt x="3733821" y="4572000"/>
                      </a:lnTo>
                      <a:cubicBezTo>
                        <a:pt x="3775902" y="4572000"/>
                        <a:pt x="3810021" y="4537882"/>
                        <a:pt x="3810021" y="4495791"/>
                      </a:cubicBezTo>
                      <a:cubicBezTo>
                        <a:pt x="3810002" y="4484551"/>
                        <a:pt x="3807516" y="4473445"/>
                        <a:pt x="3802715" y="4463282"/>
                      </a:cubicBezTo>
                      <a:close/>
                      <a:moveTo>
                        <a:pt x="1295411" y="167059"/>
                      </a:moveTo>
                      <a:cubicBezTo>
                        <a:pt x="1295383" y="162135"/>
                        <a:pt x="1295859" y="157229"/>
                        <a:pt x="1296821" y="152400"/>
                      </a:cubicBezTo>
                      <a:lnTo>
                        <a:pt x="2513192" y="152400"/>
                      </a:lnTo>
                      <a:cubicBezTo>
                        <a:pt x="2514164" y="157229"/>
                        <a:pt x="2514630" y="162135"/>
                        <a:pt x="2514602" y="167059"/>
                      </a:cubicBezTo>
                      <a:lnTo>
                        <a:pt x="2514602" y="290141"/>
                      </a:lnTo>
                      <a:cubicBezTo>
                        <a:pt x="2514630" y="295065"/>
                        <a:pt x="2514154" y="299971"/>
                        <a:pt x="2513192" y="304800"/>
                      </a:cubicBezTo>
                      <a:lnTo>
                        <a:pt x="1296821" y="304800"/>
                      </a:lnTo>
                      <a:cubicBezTo>
                        <a:pt x="1295849" y="299971"/>
                        <a:pt x="1295383" y="295065"/>
                        <a:pt x="1295411" y="290141"/>
                      </a:cubicBezTo>
                      <a:lnTo>
                        <a:pt x="1295411" y="167059"/>
                      </a:lnTo>
                      <a:close/>
                      <a:moveTo>
                        <a:pt x="1440515" y="1785118"/>
                      </a:moveTo>
                      <a:cubicBezTo>
                        <a:pt x="1445325" y="1774955"/>
                        <a:pt x="1447811" y="1763849"/>
                        <a:pt x="1447811" y="1752600"/>
                      </a:cubicBezTo>
                      <a:lnTo>
                        <a:pt x="1447811" y="457200"/>
                      </a:lnTo>
                      <a:lnTo>
                        <a:pt x="2362211" y="457200"/>
                      </a:lnTo>
                      <a:lnTo>
                        <a:pt x="2362211" y="1752600"/>
                      </a:lnTo>
                      <a:cubicBezTo>
                        <a:pt x="2362211" y="1763849"/>
                        <a:pt x="2364697" y="1774955"/>
                        <a:pt x="2369507" y="1785118"/>
                      </a:cubicBezTo>
                      <a:lnTo>
                        <a:pt x="2606032" y="2286000"/>
                      </a:lnTo>
                      <a:lnTo>
                        <a:pt x="1203990" y="2286000"/>
                      </a:lnTo>
                      <a:lnTo>
                        <a:pt x="1440515" y="1785118"/>
                      </a:lnTo>
                      <a:close/>
                      <a:moveTo>
                        <a:pt x="196464" y="4419600"/>
                      </a:moveTo>
                      <a:lnTo>
                        <a:pt x="1132029" y="2438400"/>
                      </a:lnTo>
                      <a:lnTo>
                        <a:pt x="2678003" y="2438400"/>
                      </a:lnTo>
                      <a:lnTo>
                        <a:pt x="3613568" y="4419600"/>
                      </a:lnTo>
                      <a:lnTo>
                        <a:pt x="196464" y="4419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Vrije vorm: vorm 7654">
                  <a:extLst>
                    <a:ext uri="{FF2B5EF4-FFF2-40B4-BE49-F238E27FC236}">
                      <a16:creationId xmlns:a16="http://schemas.microsoft.com/office/drawing/2014/main" id="{C8AE026E-6057-CE7E-2EEB-2450DC1AAEFB}"/>
                    </a:ext>
                  </a:extLst>
                </p:cNvPr>
                <p:cNvSpPr/>
                <p:nvPr/>
              </p:nvSpPr>
              <p:spPr>
                <a:xfrm>
                  <a:off x="2820161" y="5669389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Vrije vorm: vorm 7655">
                  <a:extLst>
                    <a:ext uri="{FF2B5EF4-FFF2-40B4-BE49-F238E27FC236}">
                      <a16:creationId xmlns:a16="http://schemas.microsoft.com/office/drawing/2014/main" id="{962594C4-D744-C430-2494-257D91745B15}"/>
                    </a:ext>
                  </a:extLst>
                </p:cNvPr>
                <p:cNvSpPr/>
                <p:nvPr/>
              </p:nvSpPr>
              <p:spPr>
                <a:xfrm>
                  <a:off x="2806157" y="5626894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797" y="457067"/>
                        <a:pt x="457067" y="354797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99" name="Vrije vorm: vorm 7656">
                  <a:extLst>
                    <a:ext uri="{FF2B5EF4-FFF2-40B4-BE49-F238E27FC236}">
                      <a16:creationId xmlns:a16="http://schemas.microsoft.com/office/drawing/2014/main" id="{160DE2D0-98BE-1E5A-073F-8CB04FFABAB8}"/>
                    </a:ext>
                  </a:extLst>
                </p:cNvPr>
                <p:cNvSpPr/>
                <p:nvPr/>
              </p:nvSpPr>
              <p:spPr>
                <a:xfrm>
                  <a:off x="2875694" y="5680013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133" y="354797"/>
                        <a:pt x="102403" y="457067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38" y="186538"/>
                        <a:pt x="186537" y="152438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800" y="270681"/>
                        <a:pt x="270681" y="304800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Vrije vorm: vorm 7657">
                  <a:extLst>
                    <a:ext uri="{FF2B5EF4-FFF2-40B4-BE49-F238E27FC236}">
                      <a16:creationId xmlns:a16="http://schemas.microsoft.com/office/drawing/2014/main" id="{AC3583C7-3B16-E46F-25DC-6E8B8EF47001}"/>
                    </a:ext>
                  </a:extLst>
                </p:cNvPr>
                <p:cNvSpPr/>
                <p:nvPr/>
              </p:nvSpPr>
              <p:spPr>
                <a:xfrm>
                  <a:off x="2763662" y="5684842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9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7" name="Groep 2">
              <a:extLst>
                <a:ext uri="{FF2B5EF4-FFF2-40B4-BE49-F238E27FC236}">
                  <a16:creationId xmlns:a16="http://schemas.microsoft.com/office/drawing/2014/main" id="{63844AC8-F8F4-8688-430D-C7B6082F4BB2}"/>
                </a:ext>
              </a:extLst>
            </p:cNvPr>
            <p:cNvGrpSpPr/>
            <p:nvPr/>
          </p:nvGrpSpPr>
          <p:grpSpPr>
            <a:xfrm>
              <a:off x="7075142" y="3707848"/>
              <a:ext cx="563613" cy="279019"/>
              <a:chOff x="8586049" y="5508076"/>
              <a:chExt cx="691086" cy="342127"/>
            </a:xfrm>
          </p:grpSpPr>
          <p:sp>
            <p:nvSpPr>
              <p:cNvPr id="87" name="Vrije vorm: vorm 4">
                <a:extLst>
                  <a:ext uri="{FF2B5EF4-FFF2-40B4-BE49-F238E27FC236}">
                    <a16:creationId xmlns:a16="http://schemas.microsoft.com/office/drawing/2014/main" id="{B5EA2FB8-A91B-9816-00C3-6AD32D51736F}"/>
                  </a:ext>
                </a:extLst>
              </p:cNvPr>
              <p:cNvSpPr/>
              <p:nvPr/>
            </p:nvSpPr>
            <p:spPr>
              <a:xfrm>
                <a:off x="8935008" y="5508076"/>
                <a:ext cx="342127" cy="342127"/>
              </a:xfrm>
              <a:custGeom>
                <a:avLst/>
                <a:gdLst>
                  <a:gd name="connsiteX0" fmla="*/ 171064 w 342127"/>
                  <a:gd name="connsiteY0" fmla="*/ 342127 h 342127"/>
                  <a:gd name="connsiteX1" fmla="*/ 342127 w 342127"/>
                  <a:gd name="connsiteY1" fmla="*/ 171064 h 342127"/>
                  <a:gd name="connsiteX2" fmla="*/ 171064 w 342127"/>
                  <a:gd name="connsiteY2" fmla="*/ 0 h 342127"/>
                  <a:gd name="connsiteX3" fmla="*/ 0 w 342127"/>
                  <a:gd name="connsiteY3" fmla="*/ 171064 h 342127"/>
                  <a:gd name="connsiteX4" fmla="*/ 171064 w 342127"/>
                  <a:gd name="connsiteY4" fmla="*/ 342127 h 342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127" h="342127">
                    <a:moveTo>
                      <a:pt x="171064" y="342127"/>
                    </a:moveTo>
                    <a:cubicBezTo>
                      <a:pt x="265465" y="342127"/>
                      <a:pt x="342127" y="265466"/>
                      <a:pt x="342127" y="171064"/>
                    </a:cubicBezTo>
                    <a:cubicBezTo>
                      <a:pt x="342127" y="76662"/>
                      <a:pt x="265465" y="0"/>
                      <a:pt x="171064" y="0"/>
                    </a:cubicBezTo>
                    <a:cubicBezTo>
                      <a:pt x="76662" y="0"/>
                      <a:pt x="0" y="76662"/>
                      <a:pt x="0" y="171064"/>
                    </a:cubicBezTo>
                    <a:cubicBezTo>
                      <a:pt x="0" y="265466"/>
                      <a:pt x="76662" y="342127"/>
                      <a:pt x="171064" y="342127"/>
                    </a:cubicBezTo>
                  </a:path>
                </a:pathLst>
              </a:custGeom>
              <a:solidFill>
                <a:srgbClr val="007FFF"/>
              </a:solidFill>
              <a:ln w="6331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grpSp>
            <p:nvGrpSpPr>
              <p:cNvPr id="88" name="Groep 7616">
                <a:extLst>
                  <a:ext uri="{FF2B5EF4-FFF2-40B4-BE49-F238E27FC236}">
                    <a16:creationId xmlns:a16="http://schemas.microsoft.com/office/drawing/2014/main" id="{EF712C35-3DDF-73B5-1CAF-A396E9E5BEC3}"/>
                  </a:ext>
                </a:extLst>
              </p:cNvPr>
              <p:cNvGrpSpPr/>
              <p:nvPr/>
            </p:nvGrpSpPr>
            <p:grpSpPr>
              <a:xfrm>
                <a:off x="8586049" y="5582511"/>
                <a:ext cx="161048" cy="193257"/>
                <a:chOff x="2735170" y="5497477"/>
                <a:chExt cx="193161" cy="231792"/>
              </a:xfrm>
            </p:grpSpPr>
            <p:sp>
              <p:nvSpPr>
                <p:cNvPr id="89" name="Vrije vorm: vorm 7617">
                  <a:extLst>
                    <a:ext uri="{FF2B5EF4-FFF2-40B4-BE49-F238E27FC236}">
                      <a16:creationId xmlns:a16="http://schemas.microsoft.com/office/drawing/2014/main" id="{FE661D8C-A33A-7323-4420-481759270A45}"/>
                    </a:ext>
                  </a:extLst>
                </p:cNvPr>
                <p:cNvSpPr/>
                <p:nvPr/>
              </p:nvSpPr>
              <p:spPr>
                <a:xfrm>
                  <a:off x="2735170" y="5497477"/>
                  <a:ext cx="193161" cy="231792"/>
                </a:xfrm>
                <a:custGeom>
                  <a:avLst/>
                  <a:gdLst>
                    <a:gd name="connsiteX0" fmla="*/ 3802715 w 3810020"/>
                    <a:gd name="connsiteY0" fmla="*/ 4463282 h 4572000"/>
                    <a:gd name="connsiteX1" fmla="*/ 2514611 w 3810020"/>
                    <a:gd name="connsiteY1" fmla="*/ 1735484 h 4572000"/>
                    <a:gd name="connsiteX2" fmla="*/ 2514611 w 3810020"/>
                    <a:gd name="connsiteY2" fmla="*/ 457200 h 4572000"/>
                    <a:gd name="connsiteX3" fmla="*/ 2537081 w 3810020"/>
                    <a:gd name="connsiteY3" fmla="*/ 457200 h 4572000"/>
                    <a:gd name="connsiteX4" fmla="*/ 2667011 w 3810020"/>
                    <a:gd name="connsiteY4" fmla="*/ 290141 h 4572000"/>
                    <a:gd name="connsiteX5" fmla="*/ 2667011 w 3810020"/>
                    <a:gd name="connsiteY5" fmla="*/ 167059 h 4572000"/>
                    <a:gd name="connsiteX6" fmla="*/ 2537081 w 3810020"/>
                    <a:gd name="connsiteY6" fmla="*/ 0 h 4572000"/>
                    <a:gd name="connsiteX7" fmla="*/ 1272980 w 3810020"/>
                    <a:gd name="connsiteY7" fmla="*/ 0 h 4572000"/>
                    <a:gd name="connsiteX8" fmla="*/ 1143011 w 3810020"/>
                    <a:gd name="connsiteY8" fmla="*/ 167059 h 4572000"/>
                    <a:gd name="connsiteX9" fmla="*/ 1143011 w 3810020"/>
                    <a:gd name="connsiteY9" fmla="*/ 290141 h 4572000"/>
                    <a:gd name="connsiteX10" fmla="*/ 1272980 w 3810020"/>
                    <a:gd name="connsiteY10" fmla="*/ 457200 h 4572000"/>
                    <a:gd name="connsiteX11" fmla="*/ 1295411 w 3810020"/>
                    <a:gd name="connsiteY11" fmla="*/ 457200 h 4572000"/>
                    <a:gd name="connsiteX12" fmla="*/ 1295411 w 3810020"/>
                    <a:gd name="connsiteY12" fmla="*/ 1735484 h 4572000"/>
                    <a:gd name="connsiteX13" fmla="*/ 7307 w 3810020"/>
                    <a:gd name="connsiteY13" fmla="*/ 4463282 h 4572000"/>
                    <a:gd name="connsiteX14" fmla="*/ 43702 w 3810020"/>
                    <a:gd name="connsiteY14" fmla="*/ 4564713 h 4572000"/>
                    <a:gd name="connsiteX15" fmla="*/ 76221 w 3810020"/>
                    <a:gd name="connsiteY15" fmla="*/ 4572000 h 4572000"/>
                    <a:gd name="connsiteX16" fmla="*/ 3733821 w 3810020"/>
                    <a:gd name="connsiteY16" fmla="*/ 4572000 h 4572000"/>
                    <a:gd name="connsiteX17" fmla="*/ 3810021 w 3810020"/>
                    <a:gd name="connsiteY17" fmla="*/ 4495791 h 4572000"/>
                    <a:gd name="connsiteX18" fmla="*/ 3802715 w 3810020"/>
                    <a:gd name="connsiteY18" fmla="*/ 4463282 h 4572000"/>
                    <a:gd name="connsiteX19" fmla="*/ 1295411 w 3810020"/>
                    <a:gd name="connsiteY19" fmla="*/ 167059 h 4572000"/>
                    <a:gd name="connsiteX20" fmla="*/ 1296821 w 3810020"/>
                    <a:gd name="connsiteY20" fmla="*/ 152400 h 4572000"/>
                    <a:gd name="connsiteX21" fmla="*/ 2513192 w 3810020"/>
                    <a:gd name="connsiteY21" fmla="*/ 152400 h 4572000"/>
                    <a:gd name="connsiteX22" fmla="*/ 2514602 w 3810020"/>
                    <a:gd name="connsiteY22" fmla="*/ 167059 h 4572000"/>
                    <a:gd name="connsiteX23" fmla="*/ 2514602 w 3810020"/>
                    <a:gd name="connsiteY23" fmla="*/ 290141 h 4572000"/>
                    <a:gd name="connsiteX24" fmla="*/ 2513192 w 3810020"/>
                    <a:gd name="connsiteY24" fmla="*/ 304800 h 4572000"/>
                    <a:gd name="connsiteX25" fmla="*/ 1296821 w 3810020"/>
                    <a:gd name="connsiteY25" fmla="*/ 304800 h 4572000"/>
                    <a:gd name="connsiteX26" fmla="*/ 1295411 w 3810020"/>
                    <a:gd name="connsiteY26" fmla="*/ 290141 h 4572000"/>
                    <a:gd name="connsiteX27" fmla="*/ 1295411 w 3810020"/>
                    <a:gd name="connsiteY27" fmla="*/ 167059 h 4572000"/>
                    <a:gd name="connsiteX28" fmla="*/ 1440515 w 3810020"/>
                    <a:gd name="connsiteY28" fmla="*/ 1785118 h 4572000"/>
                    <a:gd name="connsiteX29" fmla="*/ 1447811 w 3810020"/>
                    <a:gd name="connsiteY29" fmla="*/ 1752600 h 4572000"/>
                    <a:gd name="connsiteX30" fmla="*/ 1447811 w 3810020"/>
                    <a:gd name="connsiteY30" fmla="*/ 457200 h 4572000"/>
                    <a:gd name="connsiteX31" fmla="*/ 2362211 w 3810020"/>
                    <a:gd name="connsiteY31" fmla="*/ 457200 h 4572000"/>
                    <a:gd name="connsiteX32" fmla="*/ 2362211 w 3810020"/>
                    <a:gd name="connsiteY32" fmla="*/ 1752600 h 4572000"/>
                    <a:gd name="connsiteX33" fmla="*/ 2369507 w 3810020"/>
                    <a:gd name="connsiteY33" fmla="*/ 1785118 h 4572000"/>
                    <a:gd name="connsiteX34" fmla="*/ 2606032 w 3810020"/>
                    <a:gd name="connsiteY34" fmla="*/ 2286000 h 4572000"/>
                    <a:gd name="connsiteX35" fmla="*/ 1203990 w 3810020"/>
                    <a:gd name="connsiteY35" fmla="*/ 2286000 h 4572000"/>
                    <a:gd name="connsiteX36" fmla="*/ 1440515 w 3810020"/>
                    <a:gd name="connsiteY36" fmla="*/ 1785118 h 4572000"/>
                    <a:gd name="connsiteX37" fmla="*/ 196464 w 3810020"/>
                    <a:gd name="connsiteY37" fmla="*/ 4419600 h 4572000"/>
                    <a:gd name="connsiteX38" fmla="*/ 1132029 w 3810020"/>
                    <a:gd name="connsiteY38" fmla="*/ 2438400 h 4572000"/>
                    <a:gd name="connsiteX39" fmla="*/ 2678003 w 3810020"/>
                    <a:gd name="connsiteY39" fmla="*/ 2438400 h 4572000"/>
                    <a:gd name="connsiteX40" fmla="*/ 3613568 w 3810020"/>
                    <a:gd name="connsiteY40" fmla="*/ 4419600 h 4572000"/>
                    <a:gd name="connsiteX41" fmla="*/ 196464 w 3810020"/>
                    <a:gd name="connsiteY41" fmla="*/ 4419600 h 457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3810020" h="4572000">
                      <a:moveTo>
                        <a:pt x="3802715" y="4463282"/>
                      </a:moveTo>
                      <a:lnTo>
                        <a:pt x="2514611" y="1735484"/>
                      </a:lnTo>
                      <a:lnTo>
                        <a:pt x="2514611" y="457200"/>
                      </a:lnTo>
                      <a:lnTo>
                        <a:pt x="2537081" y="457200"/>
                      </a:lnTo>
                      <a:cubicBezTo>
                        <a:pt x="2611157" y="457200"/>
                        <a:pt x="2667011" y="385391"/>
                        <a:pt x="2667011" y="290141"/>
                      </a:cubicBezTo>
                      <a:lnTo>
                        <a:pt x="2667011" y="167059"/>
                      </a:lnTo>
                      <a:cubicBezTo>
                        <a:pt x="2667011" y="71809"/>
                        <a:pt x="2611166" y="0"/>
                        <a:pt x="2537081" y="0"/>
                      </a:cubicBezTo>
                      <a:lnTo>
                        <a:pt x="1272980" y="0"/>
                      </a:lnTo>
                      <a:cubicBezTo>
                        <a:pt x="1198904" y="0"/>
                        <a:pt x="1143011" y="71809"/>
                        <a:pt x="1143011" y="167059"/>
                      </a:cubicBezTo>
                      <a:lnTo>
                        <a:pt x="1143011" y="290141"/>
                      </a:lnTo>
                      <a:cubicBezTo>
                        <a:pt x="1143011" y="385391"/>
                        <a:pt x="1198894" y="457200"/>
                        <a:pt x="1272980" y="457200"/>
                      </a:cubicBezTo>
                      <a:lnTo>
                        <a:pt x="1295411" y="457200"/>
                      </a:lnTo>
                      <a:lnTo>
                        <a:pt x="1295411" y="1735484"/>
                      </a:lnTo>
                      <a:lnTo>
                        <a:pt x="7307" y="4463282"/>
                      </a:lnTo>
                      <a:cubicBezTo>
                        <a:pt x="-10657" y="4501344"/>
                        <a:pt x="5640" y="4546749"/>
                        <a:pt x="43702" y="4564713"/>
                      </a:cubicBezTo>
                      <a:cubicBezTo>
                        <a:pt x="53875" y="4569514"/>
                        <a:pt x="64972" y="4572000"/>
                        <a:pt x="76221" y="4572000"/>
                      </a:cubicBezTo>
                      <a:lnTo>
                        <a:pt x="3733821" y="4572000"/>
                      </a:lnTo>
                      <a:cubicBezTo>
                        <a:pt x="3775902" y="4572000"/>
                        <a:pt x="3810021" y="4537882"/>
                        <a:pt x="3810021" y="4495791"/>
                      </a:cubicBezTo>
                      <a:cubicBezTo>
                        <a:pt x="3810002" y="4484551"/>
                        <a:pt x="3807516" y="4473445"/>
                        <a:pt x="3802715" y="4463282"/>
                      </a:cubicBezTo>
                      <a:close/>
                      <a:moveTo>
                        <a:pt x="1295411" y="167059"/>
                      </a:moveTo>
                      <a:cubicBezTo>
                        <a:pt x="1295383" y="162135"/>
                        <a:pt x="1295859" y="157229"/>
                        <a:pt x="1296821" y="152400"/>
                      </a:cubicBezTo>
                      <a:lnTo>
                        <a:pt x="2513192" y="152400"/>
                      </a:lnTo>
                      <a:cubicBezTo>
                        <a:pt x="2514164" y="157229"/>
                        <a:pt x="2514630" y="162135"/>
                        <a:pt x="2514602" y="167059"/>
                      </a:cubicBezTo>
                      <a:lnTo>
                        <a:pt x="2514602" y="290141"/>
                      </a:lnTo>
                      <a:cubicBezTo>
                        <a:pt x="2514630" y="295065"/>
                        <a:pt x="2514154" y="299971"/>
                        <a:pt x="2513192" y="304800"/>
                      </a:cubicBezTo>
                      <a:lnTo>
                        <a:pt x="1296821" y="304800"/>
                      </a:lnTo>
                      <a:cubicBezTo>
                        <a:pt x="1295849" y="299971"/>
                        <a:pt x="1295383" y="295065"/>
                        <a:pt x="1295411" y="290141"/>
                      </a:cubicBezTo>
                      <a:lnTo>
                        <a:pt x="1295411" y="167059"/>
                      </a:lnTo>
                      <a:close/>
                      <a:moveTo>
                        <a:pt x="1440515" y="1785118"/>
                      </a:moveTo>
                      <a:cubicBezTo>
                        <a:pt x="1445325" y="1774955"/>
                        <a:pt x="1447811" y="1763849"/>
                        <a:pt x="1447811" y="1752600"/>
                      </a:cubicBezTo>
                      <a:lnTo>
                        <a:pt x="1447811" y="457200"/>
                      </a:lnTo>
                      <a:lnTo>
                        <a:pt x="2362211" y="457200"/>
                      </a:lnTo>
                      <a:lnTo>
                        <a:pt x="2362211" y="1752600"/>
                      </a:lnTo>
                      <a:cubicBezTo>
                        <a:pt x="2362211" y="1763849"/>
                        <a:pt x="2364697" y="1774955"/>
                        <a:pt x="2369507" y="1785118"/>
                      </a:cubicBezTo>
                      <a:lnTo>
                        <a:pt x="2606032" y="2286000"/>
                      </a:lnTo>
                      <a:lnTo>
                        <a:pt x="1203990" y="2286000"/>
                      </a:lnTo>
                      <a:lnTo>
                        <a:pt x="1440515" y="1785118"/>
                      </a:lnTo>
                      <a:close/>
                      <a:moveTo>
                        <a:pt x="196464" y="4419600"/>
                      </a:moveTo>
                      <a:lnTo>
                        <a:pt x="1132029" y="2438400"/>
                      </a:lnTo>
                      <a:lnTo>
                        <a:pt x="2678003" y="2438400"/>
                      </a:lnTo>
                      <a:lnTo>
                        <a:pt x="3613568" y="4419600"/>
                      </a:lnTo>
                      <a:lnTo>
                        <a:pt x="196464" y="4419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Vrije vorm: vorm 7618">
                  <a:extLst>
                    <a:ext uri="{FF2B5EF4-FFF2-40B4-BE49-F238E27FC236}">
                      <a16:creationId xmlns:a16="http://schemas.microsoft.com/office/drawing/2014/main" id="{1A7F0C66-0CBB-D6FA-F5C2-A9ED7B171C8C}"/>
                    </a:ext>
                  </a:extLst>
                </p:cNvPr>
                <p:cNvSpPr/>
                <p:nvPr/>
              </p:nvSpPr>
              <p:spPr>
                <a:xfrm>
                  <a:off x="2820161" y="5669389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Vrije vorm: vorm 7619">
                  <a:extLst>
                    <a:ext uri="{FF2B5EF4-FFF2-40B4-BE49-F238E27FC236}">
                      <a16:creationId xmlns:a16="http://schemas.microsoft.com/office/drawing/2014/main" id="{9DEC8ECD-431D-7E7E-9C2E-1482077F330D}"/>
                    </a:ext>
                  </a:extLst>
                </p:cNvPr>
                <p:cNvSpPr/>
                <p:nvPr/>
              </p:nvSpPr>
              <p:spPr>
                <a:xfrm>
                  <a:off x="2806157" y="5626894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797" y="457067"/>
                        <a:pt x="457067" y="354797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Vrije vorm: vorm 7620">
                  <a:extLst>
                    <a:ext uri="{FF2B5EF4-FFF2-40B4-BE49-F238E27FC236}">
                      <a16:creationId xmlns:a16="http://schemas.microsoft.com/office/drawing/2014/main" id="{C076EC23-10DD-B219-699C-22AD6A2738D7}"/>
                    </a:ext>
                  </a:extLst>
                </p:cNvPr>
                <p:cNvSpPr/>
                <p:nvPr/>
              </p:nvSpPr>
              <p:spPr>
                <a:xfrm>
                  <a:off x="2875694" y="5680013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133" y="354797"/>
                        <a:pt x="102403" y="457067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38" y="186538"/>
                        <a:pt x="186537" y="152438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800" y="270681"/>
                        <a:pt x="270681" y="304800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Vrije vorm: vorm 7622">
                  <a:extLst>
                    <a:ext uri="{FF2B5EF4-FFF2-40B4-BE49-F238E27FC236}">
                      <a16:creationId xmlns:a16="http://schemas.microsoft.com/office/drawing/2014/main" id="{CCBDCFFE-59C3-585D-70B8-074F4A38FC16}"/>
                    </a:ext>
                  </a:extLst>
                </p:cNvPr>
                <p:cNvSpPr/>
                <p:nvPr/>
              </p:nvSpPr>
              <p:spPr>
                <a:xfrm>
                  <a:off x="2763662" y="5684842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9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8" name="Groep 7623">
              <a:extLst>
                <a:ext uri="{FF2B5EF4-FFF2-40B4-BE49-F238E27FC236}">
                  <a16:creationId xmlns:a16="http://schemas.microsoft.com/office/drawing/2014/main" id="{90C36FFE-7B4F-7C4F-1AC3-331E5A6E9E4B}"/>
                </a:ext>
              </a:extLst>
            </p:cNvPr>
            <p:cNvGrpSpPr/>
            <p:nvPr/>
          </p:nvGrpSpPr>
          <p:grpSpPr>
            <a:xfrm>
              <a:off x="8217800" y="1637094"/>
              <a:ext cx="279021" cy="279019"/>
              <a:chOff x="8495510" y="5508076"/>
              <a:chExt cx="342127" cy="342127"/>
            </a:xfrm>
          </p:grpSpPr>
          <p:sp>
            <p:nvSpPr>
              <p:cNvPr id="80" name="Vrije vorm: vorm 7624">
                <a:extLst>
                  <a:ext uri="{FF2B5EF4-FFF2-40B4-BE49-F238E27FC236}">
                    <a16:creationId xmlns:a16="http://schemas.microsoft.com/office/drawing/2014/main" id="{27829999-37F9-3617-24F0-889FE34D2A21}"/>
                  </a:ext>
                </a:extLst>
              </p:cNvPr>
              <p:cNvSpPr/>
              <p:nvPr/>
            </p:nvSpPr>
            <p:spPr>
              <a:xfrm>
                <a:off x="8495510" y="5508076"/>
                <a:ext cx="342127" cy="342127"/>
              </a:xfrm>
              <a:custGeom>
                <a:avLst/>
                <a:gdLst>
                  <a:gd name="connsiteX0" fmla="*/ 171064 w 342127"/>
                  <a:gd name="connsiteY0" fmla="*/ 342127 h 342127"/>
                  <a:gd name="connsiteX1" fmla="*/ 342127 w 342127"/>
                  <a:gd name="connsiteY1" fmla="*/ 171064 h 342127"/>
                  <a:gd name="connsiteX2" fmla="*/ 171064 w 342127"/>
                  <a:gd name="connsiteY2" fmla="*/ 0 h 342127"/>
                  <a:gd name="connsiteX3" fmla="*/ 0 w 342127"/>
                  <a:gd name="connsiteY3" fmla="*/ 171064 h 342127"/>
                  <a:gd name="connsiteX4" fmla="*/ 171064 w 342127"/>
                  <a:gd name="connsiteY4" fmla="*/ 342127 h 342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127" h="342127">
                    <a:moveTo>
                      <a:pt x="171064" y="342127"/>
                    </a:moveTo>
                    <a:cubicBezTo>
                      <a:pt x="265465" y="342127"/>
                      <a:pt x="342127" y="265466"/>
                      <a:pt x="342127" y="171064"/>
                    </a:cubicBezTo>
                    <a:cubicBezTo>
                      <a:pt x="342127" y="76662"/>
                      <a:pt x="265465" y="0"/>
                      <a:pt x="171064" y="0"/>
                    </a:cubicBezTo>
                    <a:cubicBezTo>
                      <a:pt x="76662" y="0"/>
                      <a:pt x="0" y="76662"/>
                      <a:pt x="0" y="171064"/>
                    </a:cubicBezTo>
                    <a:cubicBezTo>
                      <a:pt x="0" y="265466"/>
                      <a:pt x="76662" y="342127"/>
                      <a:pt x="171064" y="342127"/>
                    </a:cubicBezTo>
                  </a:path>
                </a:pathLst>
              </a:custGeom>
              <a:solidFill>
                <a:srgbClr val="007FFF"/>
              </a:solidFill>
              <a:ln w="6331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grpSp>
            <p:nvGrpSpPr>
              <p:cNvPr id="81" name="Groep 7625">
                <a:extLst>
                  <a:ext uri="{FF2B5EF4-FFF2-40B4-BE49-F238E27FC236}">
                    <a16:creationId xmlns:a16="http://schemas.microsoft.com/office/drawing/2014/main" id="{1BE9F782-7C45-8CF1-369B-F2F2310B746C}"/>
                  </a:ext>
                </a:extLst>
              </p:cNvPr>
              <p:cNvGrpSpPr/>
              <p:nvPr/>
            </p:nvGrpSpPr>
            <p:grpSpPr>
              <a:xfrm>
                <a:off x="8586049" y="5582511"/>
                <a:ext cx="161048" cy="193257"/>
                <a:chOff x="2735170" y="5497477"/>
                <a:chExt cx="193161" cy="231792"/>
              </a:xfrm>
            </p:grpSpPr>
            <p:sp>
              <p:nvSpPr>
                <p:cNvPr id="82" name="Vrije vorm: vorm 7626">
                  <a:extLst>
                    <a:ext uri="{FF2B5EF4-FFF2-40B4-BE49-F238E27FC236}">
                      <a16:creationId xmlns:a16="http://schemas.microsoft.com/office/drawing/2014/main" id="{058228FC-ECD4-BF22-1DC3-6080BD57A2BA}"/>
                    </a:ext>
                  </a:extLst>
                </p:cNvPr>
                <p:cNvSpPr/>
                <p:nvPr/>
              </p:nvSpPr>
              <p:spPr>
                <a:xfrm>
                  <a:off x="2735170" y="5497477"/>
                  <a:ext cx="193161" cy="231792"/>
                </a:xfrm>
                <a:custGeom>
                  <a:avLst/>
                  <a:gdLst>
                    <a:gd name="connsiteX0" fmla="*/ 3802715 w 3810020"/>
                    <a:gd name="connsiteY0" fmla="*/ 4463282 h 4572000"/>
                    <a:gd name="connsiteX1" fmla="*/ 2514611 w 3810020"/>
                    <a:gd name="connsiteY1" fmla="*/ 1735484 h 4572000"/>
                    <a:gd name="connsiteX2" fmla="*/ 2514611 w 3810020"/>
                    <a:gd name="connsiteY2" fmla="*/ 457200 h 4572000"/>
                    <a:gd name="connsiteX3" fmla="*/ 2537081 w 3810020"/>
                    <a:gd name="connsiteY3" fmla="*/ 457200 h 4572000"/>
                    <a:gd name="connsiteX4" fmla="*/ 2667011 w 3810020"/>
                    <a:gd name="connsiteY4" fmla="*/ 290141 h 4572000"/>
                    <a:gd name="connsiteX5" fmla="*/ 2667011 w 3810020"/>
                    <a:gd name="connsiteY5" fmla="*/ 167059 h 4572000"/>
                    <a:gd name="connsiteX6" fmla="*/ 2537081 w 3810020"/>
                    <a:gd name="connsiteY6" fmla="*/ 0 h 4572000"/>
                    <a:gd name="connsiteX7" fmla="*/ 1272980 w 3810020"/>
                    <a:gd name="connsiteY7" fmla="*/ 0 h 4572000"/>
                    <a:gd name="connsiteX8" fmla="*/ 1143011 w 3810020"/>
                    <a:gd name="connsiteY8" fmla="*/ 167059 h 4572000"/>
                    <a:gd name="connsiteX9" fmla="*/ 1143011 w 3810020"/>
                    <a:gd name="connsiteY9" fmla="*/ 290141 h 4572000"/>
                    <a:gd name="connsiteX10" fmla="*/ 1272980 w 3810020"/>
                    <a:gd name="connsiteY10" fmla="*/ 457200 h 4572000"/>
                    <a:gd name="connsiteX11" fmla="*/ 1295411 w 3810020"/>
                    <a:gd name="connsiteY11" fmla="*/ 457200 h 4572000"/>
                    <a:gd name="connsiteX12" fmla="*/ 1295411 w 3810020"/>
                    <a:gd name="connsiteY12" fmla="*/ 1735484 h 4572000"/>
                    <a:gd name="connsiteX13" fmla="*/ 7307 w 3810020"/>
                    <a:gd name="connsiteY13" fmla="*/ 4463282 h 4572000"/>
                    <a:gd name="connsiteX14" fmla="*/ 43702 w 3810020"/>
                    <a:gd name="connsiteY14" fmla="*/ 4564713 h 4572000"/>
                    <a:gd name="connsiteX15" fmla="*/ 76221 w 3810020"/>
                    <a:gd name="connsiteY15" fmla="*/ 4572000 h 4572000"/>
                    <a:gd name="connsiteX16" fmla="*/ 3733821 w 3810020"/>
                    <a:gd name="connsiteY16" fmla="*/ 4572000 h 4572000"/>
                    <a:gd name="connsiteX17" fmla="*/ 3810021 w 3810020"/>
                    <a:gd name="connsiteY17" fmla="*/ 4495791 h 4572000"/>
                    <a:gd name="connsiteX18" fmla="*/ 3802715 w 3810020"/>
                    <a:gd name="connsiteY18" fmla="*/ 4463282 h 4572000"/>
                    <a:gd name="connsiteX19" fmla="*/ 1295411 w 3810020"/>
                    <a:gd name="connsiteY19" fmla="*/ 167059 h 4572000"/>
                    <a:gd name="connsiteX20" fmla="*/ 1296821 w 3810020"/>
                    <a:gd name="connsiteY20" fmla="*/ 152400 h 4572000"/>
                    <a:gd name="connsiteX21" fmla="*/ 2513192 w 3810020"/>
                    <a:gd name="connsiteY21" fmla="*/ 152400 h 4572000"/>
                    <a:gd name="connsiteX22" fmla="*/ 2514602 w 3810020"/>
                    <a:gd name="connsiteY22" fmla="*/ 167059 h 4572000"/>
                    <a:gd name="connsiteX23" fmla="*/ 2514602 w 3810020"/>
                    <a:gd name="connsiteY23" fmla="*/ 290141 h 4572000"/>
                    <a:gd name="connsiteX24" fmla="*/ 2513192 w 3810020"/>
                    <a:gd name="connsiteY24" fmla="*/ 304800 h 4572000"/>
                    <a:gd name="connsiteX25" fmla="*/ 1296821 w 3810020"/>
                    <a:gd name="connsiteY25" fmla="*/ 304800 h 4572000"/>
                    <a:gd name="connsiteX26" fmla="*/ 1295411 w 3810020"/>
                    <a:gd name="connsiteY26" fmla="*/ 290141 h 4572000"/>
                    <a:gd name="connsiteX27" fmla="*/ 1295411 w 3810020"/>
                    <a:gd name="connsiteY27" fmla="*/ 167059 h 4572000"/>
                    <a:gd name="connsiteX28" fmla="*/ 1440515 w 3810020"/>
                    <a:gd name="connsiteY28" fmla="*/ 1785118 h 4572000"/>
                    <a:gd name="connsiteX29" fmla="*/ 1447811 w 3810020"/>
                    <a:gd name="connsiteY29" fmla="*/ 1752600 h 4572000"/>
                    <a:gd name="connsiteX30" fmla="*/ 1447811 w 3810020"/>
                    <a:gd name="connsiteY30" fmla="*/ 457200 h 4572000"/>
                    <a:gd name="connsiteX31" fmla="*/ 2362211 w 3810020"/>
                    <a:gd name="connsiteY31" fmla="*/ 457200 h 4572000"/>
                    <a:gd name="connsiteX32" fmla="*/ 2362211 w 3810020"/>
                    <a:gd name="connsiteY32" fmla="*/ 1752600 h 4572000"/>
                    <a:gd name="connsiteX33" fmla="*/ 2369507 w 3810020"/>
                    <a:gd name="connsiteY33" fmla="*/ 1785118 h 4572000"/>
                    <a:gd name="connsiteX34" fmla="*/ 2606032 w 3810020"/>
                    <a:gd name="connsiteY34" fmla="*/ 2286000 h 4572000"/>
                    <a:gd name="connsiteX35" fmla="*/ 1203990 w 3810020"/>
                    <a:gd name="connsiteY35" fmla="*/ 2286000 h 4572000"/>
                    <a:gd name="connsiteX36" fmla="*/ 1440515 w 3810020"/>
                    <a:gd name="connsiteY36" fmla="*/ 1785118 h 4572000"/>
                    <a:gd name="connsiteX37" fmla="*/ 196464 w 3810020"/>
                    <a:gd name="connsiteY37" fmla="*/ 4419600 h 4572000"/>
                    <a:gd name="connsiteX38" fmla="*/ 1132029 w 3810020"/>
                    <a:gd name="connsiteY38" fmla="*/ 2438400 h 4572000"/>
                    <a:gd name="connsiteX39" fmla="*/ 2678003 w 3810020"/>
                    <a:gd name="connsiteY39" fmla="*/ 2438400 h 4572000"/>
                    <a:gd name="connsiteX40" fmla="*/ 3613568 w 3810020"/>
                    <a:gd name="connsiteY40" fmla="*/ 4419600 h 4572000"/>
                    <a:gd name="connsiteX41" fmla="*/ 196464 w 3810020"/>
                    <a:gd name="connsiteY41" fmla="*/ 4419600 h 457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3810020" h="4572000">
                      <a:moveTo>
                        <a:pt x="3802715" y="4463282"/>
                      </a:moveTo>
                      <a:lnTo>
                        <a:pt x="2514611" y="1735484"/>
                      </a:lnTo>
                      <a:lnTo>
                        <a:pt x="2514611" y="457200"/>
                      </a:lnTo>
                      <a:lnTo>
                        <a:pt x="2537081" y="457200"/>
                      </a:lnTo>
                      <a:cubicBezTo>
                        <a:pt x="2611157" y="457200"/>
                        <a:pt x="2667011" y="385391"/>
                        <a:pt x="2667011" y="290141"/>
                      </a:cubicBezTo>
                      <a:lnTo>
                        <a:pt x="2667011" y="167059"/>
                      </a:lnTo>
                      <a:cubicBezTo>
                        <a:pt x="2667011" y="71809"/>
                        <a:pt x="2611166" y="0"/>
                        <a:pt x="2537081" y="0"/>
                      </a:cubicBezTo>
                      <a:lnTo>
                        <a:pt x="1272980" y="0"/>
                      </a:lnTo>
                      <a:cubicBezTo>
                        <a:pt x="1198904" y="0"/>
                        <a:pt x="1143011" y="71809"/>
                        <a:pt x="1143011" y="167059"/>
                      </a:cubicBezTo>
                      <a:lnTo>
                        <a:pt x="1143011" y="290141"/>
                      </a:lnTo>
                      <a:cubicBezTo>
                        <a:pt x="1143011" y="385391"/>
                        <a:pt x="1198894" y="457200"/>
                        <a:pt x="1272980" y="457200"/>
                      </a:cubicBezTo>
                      <a:lnTo>
                        <a:pt x="1295411" y="457200"/>
                      </a:lnTo>
                      <a:lnTo>
                        <a:pt x="1295411" y="1735484"/>
                      </a:lnTo>
                      <a:lnTo>
                        <a:pt x="7307" y="4463282"/>
                      </a:lnTo>
                      <a:cubicBezTo>
                        <a:pt x="-10657" y="4501344"/>
                        <a:pt x="5640" y="4546749"/>
                        <a:pt x="43702" y="4564713"/>
                      </a:cubicBezTo>
                      <a:cubicBezTo>
                        <a:pt x="53875" y="4569514"/>
                        <a:pt x="64972" y="4572000"/>
                        <a:pt x="76221" y="4572000"/>
                      </a:cubicBezTo>
                      <a:lnTo>
                        <a:pt x="3733821" y="4572000"/>
                      </a:lnTo>
                      <a:cubicBezTo>
                        <a:pt x="3775902" y="4572000"/>
                        <a:pt x="3810021" y="4537882"/>
                        <a:pt x="3810021" y="4495791"/>
                      </a:cubicBezTo>
                      <a:cubicBezTo>
                        <a:pt x="3810002" y="4484551"/>
                        <a:pt x="3807516" y="4473445"/>
                        <a:pt x="3802715" y="4463282"/>
                      </a:cubicBezTo>
                      <a:close/>
                      <a:moveTo>
                        <a:pt x="1295411" y="167059"/>
                      </a:moveTo>
                      <a:cubicBezTo>
                        <a:pt x="1295383" y="162135"/>
                        <a:pt x="1295859" y="157229"/>
                        <a:pt x="1296821" y="152400"/>
                      </a:cubicBezTo>
                      <a:lnTo>
                        <a:pt x="2513192" y="152400"/>
                      </a:lnTo>
                      <a:cubicBezTo>
                        <a:pt x="2514164" y="157229"/>
                        <a:pt x="2514630" y="162135"/>
                        <a:pt x="2514602" y="167059"/>
                      </a:cubicBezTo>
                      <a:lnTo>
                        <a:pt x="2514602" y="290141"/>
                      </a:lnTo>
                      <a:cubicBezTo>
                        <a:pt x="2514630" y="295065"/>
                        <a:pt x="2514154" y="299971"/>
                        <a:pt x="2513192" y="304800"/>
                      </a:cubicBezTo>
                      <a:lnTo>
                        <a:pt x="1296821" y="304800"/>
                      </a:lnTo>
                      <a:cubicBezTo>
                        <a:pt x="1295849" y="299971"/>
                        <a:pt x="1295383" y="295065"/>
                        <a:pt x="1295411" y="290141"/>
                      </a:cubicBezTo>
                      <a:lnTo>
                        <a:pt x="1295411" y="167059"/>
                      </a:lnTo>
                      <a:close/>
                      <a:moveTo>
                        <a:pt x="1440515" y="1785118"/>
                      </a:moveTo>
                      <a:cubicBezTo>
                        <a:pt x="1445325" y="1774955"/>
                        <a:pt x="1447811" y="1763849"/>
                        <a:pt x="1447811" y="1752600"/>
                      </a:cubicBezTo>
                      <a:lnTo>
                        <a:pt x="1447811" y="457200"/>
                      </a:lnTo>
                      <a:lnTo>
                        <a:pt x="2362211" y="457200"/>
                      </a:lnTo>
                      <a:lnTo>
                        <a:pt x="2362211" y="1752600"/>
                      </a:lnTo>
                      <a:cubicBezTo>
                        <a:pt x="2362211" y="1763849"/>
                        <a:pt x="2364697" y="1774955"/>
                        <a:pt x="2369507" y="1785118"/>
                      </a:cubicBezTo>
                      <a:lnTo>
                        <a:pt x="2606032" y="2286000"/>
                      </a:lnTo>
                      <a:lnTo>
                        <a:pt x="1203990" y="2286000"/>
                      </a:lnTo>
                      <a:lnTo>
                        <a:pt x="1440515" y="1785118"/>
                      </a:lnTo>
                      <a:close/>
                      <a:moveTo>
                        <a:pt x="196464" y="4419600"/>
                      </a:moveTo>
                      <a:lnTo>
                        <a:pt x="1132029" y="2438400"/>
                      </a:lnTo>
                      <a:lnTo>
                        <a:pt x="2678003" y="2438400"/>
                      </a:lnTo>
                      <a:lnTo>
                        <a:pt x="3613568" y="4419600"/>
                      </a:lnTo>
                      <a:lnTo>
                        <a:pt x="196464" y="4419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Vrije vorm: vorm 7628">
                  <a:extLst>
                    <a:ext uri="{FF2B5EF4-FFF2-40B4-BE49-F238E27FC236}">
                      <a16:creationId xmlns:a16="http://schemas.microsoft.com/office/drawing/2014/main" id="{82ED8EA8-E6EC-ED86-8682-C133937D1137}"/>
                    </a:ext>
                  </a:extLst>
                </p:cNvPr>
                <p:cNvSpPr/>
                <p:nvPr/>
              </p:nvSpPr>
              <p:spPr>
                <a:xfrm>
                  <a:off x="2820161" y="5669389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Vrije vorm: vorm 7629">
                  <a:extLst>
                    <a:ext uri="{FF2B5EF4-FFF2-40B4-BE49-F238E27FC236}">
                      <a16:creationId xmlns:a16="http://schemas.microsoft.com/office/drawing/2014/main" id="{D694336A-02AE-AA85-7B86-BB0292622EC9}"/>
                    </a:ext>
                  </a:extLst>
                </p:cNvPr>
                <p:cNvSpPr/>
                <p:nvPr/>
              </p:nvSpPr>
              <p:spPr>
                <a:xfrm>
                  <a:off x="2806157" y="5626894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797" y="457067"/>
                        <a:pt x="457067" y="354797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Vrije vorm: vorm 7630">
                  <a:extLst>
                    <a:ext uri="{FF2B5EF4-FFF2-40B4-BE49-F238E27FC236}">
                      <a16:creationId xmlns:a16="http://schemas.microsoft.com/office/drawing/2014/main" id="{1F1E71B2-EDC5-6E70-3162-BF910E31A6A1}"/>
                    </a:ext>
                  </a:extLst>
                </p:cNvPr>
                <p:cNvSpPr/>
                <p:nvPr/>
              </p:nvSpPr>
              <p:spPr>
                <a:xfrm>
                  <a:off x="2875694" y="5680013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133" y="354797"/>
                        <a:pt x="102403" y="457067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38" y="186538"/>
                        <a:pt x="186537" y="152438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800" y="270681"/>
                        <a:pt x="270681" y="304800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Vrije vorm: vorm 7631">
                  <a:extLst>
                    <a:ext uri="{FF2B5EF4-FFF2-40B4-BE49-F238E27FC236}">
                      <a16:creationId xmlns:a16="http://schemas.microsoft.com/office/drawing/2014/main" id="{20E552D8-6CAD-BF9E-8F74-822E6A601DE1}"/>
                    </a:ext>
                  </a:extLst>
                </p:cNvPr>
                <p:cNvSpPr/>
                <p:nvPr/>
              </p:nvSpPr>
              <p:spPr>
                <a:xfrm>
                  <a:off x="2763662" y="5684842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9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39" name="rpe1">
              <a:hlinkClick r:id="" action="ppaction://macro?name=RunSoesterberg"/>
              <a:hlinkHover r:id="" action="ppaction://macro?name=RunSoesterberg"/>
              <a:extLst>
                <a:ext uri="{FF2B5EF4-FFF2-40B4-BE49-F238E27FC236}">
                  <a16:creationId xmlns:a16="http://schemas.microsoft.com/office/drawing/2014/main" id="{4196560D-D5EE-1E57-EC43-44C59F34D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1313" y="2040154"/>
              <a:ext cx="93420" cy="94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sp>
          <p:nvSpPr>
            <p:cNvPr id="40" name="rut2">
              <a:hlinkClick r:id="" action="ppaction://macro?name=RunUtrecht2"/>
              <a:hlinkHover r:id="" action="ppaction://macro?name=RunUtrecht2"/>
              <a:extLst>
                <a:ext uri="{FF2B5EF4-FFF2-40B4-BE49-F238E27FC236}">
                  <a16:creationId xmlns:a16="http://schemas.microsoft.com/office/drawing/2014/main" id="{183A89BB-02D5-DBD9-785E-F9559D661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5893" y="3318964"/>
              <a:ext cx="94700" cy="947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S Me Pro"/>
                <a:ea typeface="+mn-ea"/>
                <a:cs typeface="+mn-cs"/>
              </a:endParaRPr>
            </a:p>
          </p:txBody>
        </p:sp>
        <p:grpSp>
          <p:nvGrpSpPr>
            <p:cNvPr id="41" name="Groep 7640">
              <a:extLst>
                <a:ext uri="{FF2B5EF4-FFF2-40B4-BE49-F238E27FC236}">
                  <a16:creationId xmlns:a16="http://schemas.microsoft.com/office/drawing/2014/main" id="{BEF47E83-7AFE-B194-D43D-35372F60E87D}"/>
                </a:ext>
              </a:extLst>
            </p:cNvPr>
            <p:cNvGrpSpPr/>
            <p:nvPr/>
          </p:nvGrpSpPr>
          <p:grpSpPr>
            <a:xfrm>
              <a:off x="7887027" y="2839488"/>
              <a:ext cx="279021" cy="279019"/>
              <a:chOff x="8495510" y="5508076"/>
              <a:chExt cx="342127" cy="342127"/>
            </a:xfrm>
          </p:grpSpPr>
          <p:sp>
            <p:nvSpPr>
              <p:cNvPr id="73" name="Vrije vorm: vorm 7641">
                <a:extLst>
                  <a:ext uri="{FF2B5EF4-FFF2-40B4-BE49-F238E27FC236}">
                    <a16:creationId xmlns:a16="http://schemas.microsoft.com/office/drawing/2014/main" id="{1B0636F7-4DEE-D335-29C7-0965D73411E8}"/>
                  </a:ext>
                </a:extLst>
              </p:cNvPr>
              <p:cNvSpPr/>
              <p:nvPr/>
            </p:nvSpPr>
            <p:spPr>
              <a:xfrm>
                <a:off x="8495510" y="5508076"/>
                <a:ext cx="342127" cy="342127"/>
              </a:xfrm>
              <a:custGeom>
                <a:avLst/>
                <a:gdLst>
                  <a:gd name="connsiteX0" fmla="*/ 171064 w 342127"/>
                  <a:gd name="connsiteY0" fmla="*/ 342127 h 342127"/>
                  <a:gd name="connsiteX1" fmla="*/ 342127 w 342127"/>
                  <a:gd name="connsiteY1" fmla="*/ 171064 h 342127"/>
                  <a:gd name="connsiteX2" fmla="*/ 171064 w 342127"/>
                  <a:gd name="connsiteY2" fmla="*/ 0 h 342127"/>
                  <a:gd name="connsiteX3" fmla="*/ 0 w 342127"/>
                  <a:gd name="connsiteY3" fmla="*/ 171064 h 342127"/>
                  <a:gd name="connsiteX4" fmla="*/ 171064 w 342127"/>
                  <a:gd name="connsiteY4" fmla="*/ 342127 h 342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127" h="342127">
                    <a:moveTo>
                      <a:pt x="171064" y="342127"/>
                    </a:moveTo>
                    <a:cubicBezTo>
                      <a:pt x="265465" y="342127"/>
                      <a:pt x="342127" y="265466"/>
                      <a:pt x="342127" y="171064"/>
                    </a:cubicBezTo>
                    <a:cubicBezTo>
                      <a:pt x="342127" y="76662"/>
                      <a:pt x="265465" y="0"/>
                      <a:pt x="171064" y="0"/>
                    </a:cubicBezTo>
                    <a:cubicBezTo>
                      <a:pt x="76662" y="0"/>
                      <a:pt x="0" y="76662"/>
                      <a:pt x="0" y="171064"/>
                    </a:cubicBezTo>
                    <a:cubicBezTo>
                      <a:pt x="0" y="265466"/>
                      <a:pt x="76662" y="342127"/>
                      <a:pt x="171064" y="342127"/>
                    </a:cubicBezTo>
                  </a:path>
                </a:pathLst>
              </a:custGeom>
              <a:solidFill>
                <a:srgbClr val="007FFF"/>
              </a:solidFill>
              <a:ln w="6331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grpSp>
            <p:nvGrpSpPr>
              <p:cNvPr id="74" name="Groep 7642">
                <a:extLst>
                  <a:ext uri="{FF2B5EF4-FFF2-40B4-BE49-F238E27FC236}">
                    <a16:creationId xmlns:a16="http://schemas.microsoft.com/office/drawing/2014/main" id="{9EBDB540-7048-C16B-32F7-71ED00794277}"/>
                  </a:ext>
                </a:extLst>
              </p:cNvPr>
              <p:cNvGrpSpPr/>
              <p:nvPr/>
            </p:nvGrpSpPr>
            <p:grpSpPr>
              <a:xfrm>
                <a:off x="8586049" y="5582511"/>
                <a:ext cx="161048" cy="193257"/>
                <a:chOff x="2735170" y="5497477"/>
                <a:chExt cx="193161" cy="231792"/>
              </a:xfrm>
            </p:grpSpPr>
            <p:sp>
              <p:nvSpPr>
                <p:cNvPr id="75" name="Vrije vorm: vorm 7643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25787906-B96B-E250-B95C-1DEE9389BD5A}"/>
                    </a:ext>
                  </a:extLst>
                </p:cNvPr>
                <p:cNvSpPr/>
                <p:nvPr/>
              </p:nvSpPr>
              <p:spPr>
                <a:xfrm>
                  <a:off x="2735170" y="5497477"/>
                  <a:ext cx="193161" cy="231792"/>
                </a:xfrm>
                <a:custGeom>
                  <a:avLst/>
                  <a:gdLst>
                    <a:gd name="connsiteX0" fmla="*/ 3802715 w 3810020"/>
                    <a:gd name="connsiteY0" fmla="*/ 4463282 h 4572000"/>
                    <a:gd name="connsiteX1" fmla="*/ 2514611 w 3810020"/>
                    <a:gd name="connsiteY1" fmla="*/ 1735484 h 4572000"/>
                    <a:gd name="connsiteX2" fmla="*/ 2514611 w 3810020"/>
                    <a:gd name="connsiteY2" fmla="*/ 457200 h 4572000"/>
                    <a:gd name="connsiteX3" fmla="*/ 2537081 w 3810020"/>
                    <a:gd name="connsiteY3" fmla="*/ 457200 h 4572000"/>
                    <a:gd name="connsiteX4" fmla="*/ 2667011 w 3810020"/>
                    <a:gd name="connsiteY4" fmla="*/ 290141 h 4572000"/>
                    <a:gd name="connsiteX5" fmla="*/ 2667011 w 3810020"/>
                    <a:gd name="connsiteY5" fmla="*/ 167059 h 4572000"/>
                    <a:gd name="connsiteX6" fmla="*/ 2537081 w 3810020"/>
                    <a:gd name="connsiteY6" fmla="*/ 0 h 4572000"/>
                    <a:gd name="connsiteX7" fmla="*/ 1272980 w 3810020"/>
                    <a:gd name="connsiteY7" fmla="*/ 0 h 4572000"/>
                    <a:gd name="connsiteX8" fmla="*/ 1143011 w 3810020"/>
                    <a:gd name="connsiteY8" fmla="*/ 167059 h 4572000"/>
                    <a:gd name="connsiteX9" fmla="*/ 1143011 w 3810020"/>
                    <a:gd name="connsiteY9" fmla="*/ 290141 h 4572000"/>
                    <a:gd name="connsiteX10" fmla="*/ 1272980 w 3810020"/>
                    <a:gd name="connsiteY10" fmla="*/ 457200 h 4572000"/>
                    <a:gd name="connsiteX11" fmla="*/ 1295411 w 3810020"/>
                    <a:gd name="connsiteY11" fmla="*/ 457200 h 4572000"/>
                    <a:gd name="connsiteX12" fmla="*/ 1295411 w 3810020"/>
                    <a:gd name="connsiteY12" fmla="*/ 1735484 h 4572000"/>
                    <a:gd name="connsiteX13" fmla="*/ 7307 w 3810020"/>
                    <a:gd name="connsiteY13" fmla="*/ 4463282 h 4572000"/>
                    <a:gd name="connsiteX14" fmla="*/ 43702 w 3810020"/>
                    <a:gd name="connsiteY14" fmla="*/ 4564713 h 4572000"/>
                    <a:gd name="connsiteX15" fmla="*/ 76221 w 3810020"/>
                    <a:gd name="connsiteY15" fmla="*/ 4572000 h 4572000"/>
                    <a:gd name="connsiteX16" fmla="*/ 3733821 w 3810020"/>
                    <a:gd name="connsiteY16" fmla="*/ 4572000 h 4572000"/>
                    <a:gd name="connsiteX17" fmla="*/ 3810021 w 3810020"/>
                    <a:gd name="connsiteY17" fmla="*/ 4495791 h 4572000"/>
                    <a:gd name="connsiteX18" fmla="*/ 3802715 w 3810020"/>
                    <a:gd name="connsiteY18" fmla="*/ 4463282 h 4572000"/>
                    <a:gd name="connsiteX19" fmla="*/ 1295411 w 3810020"/>
                    <a:gd name="connsiteY19" fmla="*/ 167059 h 4572000"/>
                    <a:gd name="connsiteX20" fmla="*/ 1296821 w 3810020"/>
                    <a:gd name="connsiteY20" fmla="*/ 152400 h 4572000"/>
                    <a:gd name="connsiteX21" fmla="*/ 2513192 w 3810020"/>
                    <a:gd name="connsiteY21" fmla="*/ 152400 h 4572000"/>
                    <a:gd name="connsiteX22" fmla="*/ 2514602 w 3810020"/>
                    <a:gd name="connsiteY22" fmla="*/ 167059 h 4572000"/>
                    <a:gd name="connsiteX23" fmla="*/ 2514602 w 3810020"/>
                    <a:gd name="connsiteY23" fmla="*/ 290141 h 4572000"/>
                    <a:gd name="connsiteX24" fmla="*/ 2513192 w 3810020"/>
                    <a:gd name="connsiteY24" fmla="*/ 304800 h 4572000"/>
                    <a:gd name="connsiteX25" fmla="*/ 1296821 w 3810020"/>
                    <a:gd name="connsiteY25" fmla="*/ 304800 h 4572000"/>
                    <a:gd name="connsiteX26" fmla="*/ 1295411 w 3810020"/>
                    <a:gd name="connsiteY26" fmla="*/ 290141 h 4572000"/>
                    <a:gd name="connsiteX27" fmla="*/ 1295411 w 3810020"/>
                    <a:gd name="connsiteY27" fmla="*/ 167059 h 4572000"/>
                    <a:gd name="connsiteX28" fmla="*/ 1440515 w 3810020"/>
                    <a:gd name="connsiteY28" fmla="*/ 1785118 h 4572000"/>
                    <a:gd name="connsiteX29" fmla="*/ 1447811 w 3810020"/>
                    <a:gd name="connsiteY29" fmla="*/ 1752600 h 4572000"/>
                    <a:gd name="connsiteX30" fmla="*/ 1447811 w 3810020"/>
                    <a:gd name="connsiteY30" fmla="*/ 457200 h 4572000"/>
                    <a:gd name="connsiteX31" fmla="*/ 2362211 w 3810020"/>
                    <a:gd name="connsiteY31" fmla="*/ 457200 h 4572000"/>
                    <a:gd name="connsiteX32" fmla="*/ 2362211 w 3810020"/>
                    <a:gd name="connsiteY32" fmla="*/ 1752600 h 4572000"/>
                    <a:gd name="connsiteX33" fmla="*/ 2369507 w 3810020"/>
                    <a:gd name="connsiteY33" fmla="*/ 1785118 h 4572000"/>
                    <a:gd name="connsiteX34" fmla="*/ 2606032 w 3810020"/>
                    <a:gd name="connsiteY34" fmla="*/ 2286000 h 4572000"/>
                    <a:gd name="connsiteX35" fmla="*/ 1203990 w 3810020"/>
                    <a:gd name="connsiteY35" fmla="*/ 2286000 h 4572000"/>
                    <a:gd name="connsiteX36" fmla="*/ 1440515 w 3810020"/>
                    <a:gd name="connsiteY36" fmla="*/ 1785118 h 4572000"/>
                    <a:gd name="connsiteX37" fmla="*/ 196464 w 3810020"/>
                    <a:gd name="connsiteY37" fmla="*/ 4419600 h 4572000"/>
                    <a:gd name="connsiteX38" fmla="*/ 1132029 w 3810020"/>
                    <a:gd name="connsiteY38" fmla="*/ 2438400 h 4572000"/>
                    <a:gd name="connsiteX39" fmla="*/ 2678003 w 3810020"/>
                    <a:gd name="connsiteY39" fmla="*/ 2438400 h 4572000"/>
                    <a:gd name="connsiteX40" fmla="*/ 3613568 w 3810020"/>
                    <a:gd name="connsiteY40" fmla="*/ 4419600 h 4572000"/>
                    <a:gd name="connsiteX41" fmla="*/ 196464 w 3810020"/>
                    <a:gd name="connsiteY41" fmla="*/ 4419600 h 457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3810020" h="4572000">
                      <a:moveTo>
                        <a:pt x="3802715" y="4463282"/>
                      </a:moveTo>
                      <a:lnTo>
                        <a:pt x="2514611" y="1735484"/>
                      </a:lnTo>
                      <a:lnTo>
                        <a:pt x="2514611" y="457200"/>
                      </a:lnTo>
                      <a:lnTo>
                        <a:pt x="2537081" y="457200"/>
                      </a:lnTo>
                      <a:cubicBezTo>
                        <a:pt x="2611157" y="457200"/>
                        <a:pt x="2667011" y="385391"/>
                        <a:pt x="2667011" y="290141"/>
                      </a:cubicBezTo>
                      <a:lnTo>
                        <a:pt x="2667011" y="167059"/>
                      </a:lnTo>
                      <a:cubicBezTo>
                        <a:pt x="2667011" y="71809"/>
                        <a:pt x="2611166" y="0"/>
                        <a:pt x="2537081" y="0"/>
                      </a:cubicBezTo>
                      <a:lnTo>
                        <a:pt x="1272980" y="0"/>
                      </a:lnTo>
                      <a:cubicBezTo>
                        <a:pt x="1198904" y="0"/>
                        <a:pt x="1143011" y="71809"/>
                        <a:pt x="1143011" y="167059"/>
                      </a:cubicBezTo>
                      <a:lnTo>
                        <a:pt x="1143011" y="290141"/>
                      </a:lnTo>
                      <a:cubicBezTo>
                        <a:pt x="1143011" y="385391"/>
                        <a:pt x="1198894" y="457200"/>
                        <a:pt x="1272980" y="457200"/>
                      </a:cubicBezTo>
                      <a:lnTo>
                        <a:pt x="1295411" y="457200"/>
                      </a:lnTo>
                      <a:lnTo>
                        <a:pt x="1295411" y="1735484"/>
                      </a:lnTo>
                      <a:lnTo>
                        <a:pt x="7307" y="4463282"/>
                      </a:lnTo>
                      <a:cubicBezTo>
                        <a:pt x="-10657" y="4501344"/>
                        <a:pt x="5640" y="4546749"/>
                        <a:pt x="43702" y="4564713"/>
                      </a:cubicBezTo>
                      <a:cubicBezTo>
                        <a:pt x="53875" y="4569514"/>
                        <a:pt x="64972" y="4572000"/>
                        <a:pt x="76221" y="4572000"/>
                      </a:cubicBezTo>
                      <a:lnTo>
                        <a:pt x="3733821" y="4572000"/>
                      </a:lnTo>
                      <a:cubicBezTo>
                        <a:pt x="3775902" y="4572000"/>
                        <a:pt x="3810021" y="4537882"/>
                        <a:pt x="3810021" y="4495791"/>
                      </a:cubicBezTo>
                      <a:cubicBezTo>
                        <a:pt x="3810002" y="4484551"/>
                        <a:pt x="3807516" y="4473445"/>
                        <a:pt x="3802715" y="4463282"/>
                      </a:cubicBezTo>
                      <a:close/>
                      <a:moveTo>
                        <a:pt x="1295411" y="167059"/>
                      </a:moveTo>
                      <a:cubicBezTo>
                        <a:pt x="1295383" y="162135"/>
                        <a:pt x="1295859" y="157229"/>
                        <a:pt x="1296821" y="152400"/>
                      </a:cubicBezTo>
                      <a:lnTo>
                        <a:pt x="2513192" y="152400"/>
                      </a:lnTo>
                      <a:cubicBezTo>
                        <a:pt x="2514164" y="157229"/>
                        <a:pt x="2514630" y="162135"/>
                        <a:pt x="2514602" y="167059"/>
                      </a:cubicBezTo>
                      <a:lnTo>
                        <a:pt x="2514602" y="290141"/>
                      </a:lnTo>
                      <a:cubicBezTo>
                        <a:pt x="2514630" y="295065"/>
                        <a:pt x="2514154" y="299971"/>
                        <a:pt x="2513192" y="304800"/>
                      </a:cubicBezTo>
                      <a:lnTo>
                        <a:pt x="1296821" y="304800"/>
                      </a:lnTo>
                      <a:cubicBezTo>
                        <a:pt x="1295849" y="299971"/>
                        <a:pt x="1295383" y="295065"/>
                        <a:pt x="1295411" y="290141"/>
                      </a:cubicBezTo>
                      <a:lnTo>
                        <a:pt x="1295411" y="167059"/>
                      </a:lnTo>
                      <a:close/>
                      <a:moveTo>
                        <a:pt x="1440515" y="1785118"/>
                      </a:moveTo>
                      <a:cubicBezTo>
                        <a:pt x="1445325" y="1774955"/>
                        <a:pt x="1447811" y="1763849"/>
                        <a:pt x="1447811" y="1752600"/>
                      </a:cubicBezTo>
                      <a:lnTo>
                        <a:pt x="1447811" y="457200"/>
                      </a:lnTo>
                      <a:lnTo>
                        <a:pt x="2362211" y="457200"/>
                      </a:lnTo>
                      <a:lnTo>
                        <a:pt x="2362211" y="1752600"/>
                      </a:lnTo>
                      <a:cubicBezTo>
                        <a:pt x="2362211" y="1763849"/>
                        <a:pt x="2364697" y="1774955"/>
                        <a:pt x="2369507" y="1785118"/>
                      </a:cubicBezTo>
                      <a:lnTo>
                        <a:pt x="2606032" y="2286000"/>
                      </a:lnTo>
                      <a:lnTo>
                        <a:pt x="1203990" y="2286000"/>
                      </a:lnTo>
                      <a:lnTo>
                        <a:pt x="1440515" y="1785118"/>
                      </a:lnTo>
                      <a:close/>
                      <a:moveTo>
                        <a:pt x="196464" y="4419600"/>
                      </a:moveTo>
                      <a:lnTo>
                        <a:pt x="1132029" y="2438400"/>
                      </a:lnTo>
                      <a:lnTo>
                        <a:pt x="2678003" y="2438400"/>
                      </a:lnTo>
                      <a:lnTo>
                        <a:pt x="3613568" y="4419600"/>
                      </a:lnTo>
                      <a:lnTo>
                        <a:pt x="196464" y="4419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Vrije vorm: vorm 7644">
                  <a:extLst>
                    <a:ext uri="{FF2B5EF4-FFF2-40B4-BE49-F238E27FC236}">
                      <a16:creationId xmlns:a16="http://schemas.microsoft.com/office/drawing/2014/main" id="{37509474-9F1D-62FA-8112-98465CA5E6A1}"/>
                    </a:ext>
                  </a:extLst>
                </p:cNvPr>
                <p:cNvSpPr/>
                <p:nvPr/>
              </p:nvSpPr>
              <p:spPr>
                <a:xfrm>
                  <a:off x="2820161" y="5669389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Vrije vorm: vorm 7645">
                  <a:extLst>
                    <a:ext uri="{FF2B5EF4-FFF2-40B4-BE49-F238E27FC236}">
                      <a16:creationId xmlns:a16="http://schemas.microsoft.com/office/drawing/2014/main" id="{44617013-0CC4-C5AD-1A2F-D871E20F497A}"/>
                    </a:ext>
                  </a:extLst>
                </p:cNvPr>
                <p:cNvSpPr/>
                <p:nvPr/>
              </p:nvSpPr>
              <p:spPr>
                <a:xfrm>
                  <a:off x="2806157" y="5626894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797" y="457067"/>
                        <a:pt x="457067" y="354797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Vrije vorm: vorm 7646">
                  <a:extLst>
                    <a:ext uri="{FF2B5EF4-FFF2-40B4-BE49-F238E27FC236}">
                      <a16:creationId xmlns:a16="http://schemas.microsoft.com/office/drawing/2014/main" id="{9BA8F970-DEF8-8CB1-0186-C652FE9C3A56}"/>
                    </a:ext>
                  </a:extLst>
                </p:cNvPr>
                <p:cNvSpPr/>
                <p:nvPr/>
              </p:nvSpPr>
              <p:spPr>
                <a:xfrm>
                  <a:off x="2875694" y="5680013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133" y="354797"/>
                        <a:pt x="102403" y="457067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38" y="186538"/>
                        <a:pt x="186537" y="152438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800" y="270681"/>
                        <a:pt x="270681" y="304800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Vrije vorm: vorm 7647">
                  <a:extLst>
                    <a:ext uri="{FF2B5EF4-FFF2-40B4-BE49-F238E27FC236}">
                      <a16:creationId xmlns:a16="http://schemas.microsoft.com/office/drawing/2014/main" id="{EBD8E0A7-C8A9-B153-6125-C1939783FC58}"/>
                    </a:ext>
                  </a:extLst>
                </p:cNvPr>
                <p:cNvSpPr/>
                <p:nvPr/>
              </p:nvSpPr>
              <p:spPr>
                <a:xfrm>
                  <a:off x="2763662" y="5684842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9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42" name="Groep 7623">
              <a:extLst>
                <a:ext uri="{FF2B5EF4-FFF2-40B4-BE49-F238E27FC236}">
                  <a16:creationId xmlns:a16="http://schemas.microsoft.com/office/drawing/2014/main" id="{FA11F56F-DD33-3C50-1A92-7D6F0A3E6825}"/>
                </a:ext>
              </a:extLst>
            </p:cNvPr>
            <p:cNvGrpSpPr/>
            <p:nvPr/>
          </p:nvGrpSpPr>
          <p:grpSpPr>
            <a:xfrm>
              <a:off x="8403445" y="4269498"/>
              <a:ext cx="279021" cy="279019"/>
              <a:chOff x="8495510" y="5508076"/>
              <a:chExt cx="342127" cy="342127"/>
            </a:xfrm>
          </p:grpSpPr>
          <p:sp>
            <p:nvSpPr>
              <p:cNvPr id="66" name="Vrije vorm: vorm 7624">
                <a:extLst>
                  <a:ext uri="{FF2B5EF4-FFF2-40B4-BE49-F238E27FC236}">
                    <a16:creationId xmlns:a16="http://schemas.microsoft.com/office/drawing/2014/main" id="{BA936D65-8792-99FE-91EE-46B15F401531}"/>
                  </a:ext>
                </a:extLst>
              </p:cNvPr>
              <p:cNvSpPr/>
              <p:nvPr/>
            </p:nvSpPr>
            <p:spPr>
              <a:xfrm>
                <a:off x="8495510" y="5508076"/>
                <a:ext cx="342127" cy="342127"/>
              </a:xfrm>
              <a:custGeom>
                <a:avLst/>
                <a:gdLst>
                  <a:gd name="connsiteX0" fmla="*/ 171064 w 342127"/>
                  <a:gd name="connsiteY0" fmla="*/ 342127 h 342127"/>
                  <a:gd name="connsiteX1" fmla="*/ 342127 w 342127"/>
                  <a:gd name="connsiteY1" fmla="*/ 171064 h 342127"/>
                  <a:gd name="connsiteX2" fmla="*/ 171064 w 342127"/>
                  <a:gd name="connsiteY2" fmla="*/ 0 h 342127"/>
                  <a:gd name="connsiteX3" fmla="*/ 0 w 342127"/>
                  <a:gd name="connsiteY3" fmla="*/ 171064 h 342127"/>
                  <a:gd name="connsiteX4" fmla="*/ 171064 w 342127"/>
                  <a:gd name="connsiteY4" fmla="*/ 342127 h 342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127" h="342127">
                    <a:moveTo>
                      <a:pt x="171064" y="342127"/>
                    </a:moveTo>
                    <a:cubicBezTo>
                      <a:pt x="265465" y="342127"/>
                      <a:pt x="342127" y="265466"/>
                      <a:pt x="342127" y="171064"/>
                    </a:cubicBezTo>
                    <a:cubicBezTo>
                      <a:pt x="342127" y="76662"/>
                      <a:pt x="265465" y="0"/>
                      <a:pt x="171064" y="0"/>
                    </a:cubicBezTo>
                    <a:cubicBezTo>
                      <a:pt x="76662" y="0"/>
                      <a:pt x="0" y="76662"/>
                      <a:pt x="0" y="171064"/>
                    </a:cubicBezTo>
                    <a:cubicBezTo>
                      <a:pt x="0" y="265466"/>
                      <a:pt x="76662" y="342127"/>
                      <a:pt x="171064" y="342127"/>
                    </a:cubicBezTo>
                  </a:path>
                </a:pathLst>
              </a:custGeom>
              <a:solidFill>
                <a:srgbClr val="007FFF"/>
              </a:solidFill>
              <a:ln w="6331" cap="flat">
                <a:noFill/>
                <a:prstDash val="solid"/>
                <a:miter/>
              </a:ln>
              <a:effectLst/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grpSp>
            <p:nvGrpSpPr>
              <p:cNvPr id="67" name="Groep 7625">
                <a:extLst>
                  <a:ext uri="{FF2B5EF4-FFF2-40B4-BE49-F238E27FC236}">
                    <a16:creationId xmlns:a16="http://schemas.microsoft.com/office/drawing/2014/main" id="{61CB11F4-C1DB-DF31-DB5E-C3E01DAE1B72}"/>
                  </a:ext>
                </a:extLst>
              </p:cNvPr>
              <p:cNvGrpSpPr/>
              <p:nvPr/>
            </p:nvGrpSpPr>
            <p:grpSpPr>
              <a:xfrm>
                <a:off x="8586049" y="5582511"/>
                <a:ext cx="161048" cy="193257"/>
                <a:chOff x="2735170" y="5497477"/>
                <a:chExt cx="193161" cy="231792"/>
              </a:xfrm>
            </p:grpSpPr>
            <p:sp>
              <p:nvSpPr>
                <p:cNvPr id="68" name="Vrije vorm: vorm 7626">
                  <a:extLst>
                    <a:ext uri="{FF2B5EF4-FFF2-40B4-BE49-F238E27FC236}">
                      <a16:creationId xmlns:a16="http://schemas.microsoft.com/office/drawing/2014/main" id="{1FE60227-6A17-0687-41CA-D616021F8245}"/>
                    </a:ext>
                  </a:extLst>
                </p:cNvPr>
                <p:cNvSpPr/>
                <p:nvPr/>
              </p:nvSpPr>
              <p:spPr>
                <a:xfrm>
                  <a:off x="2735170" y="5497477"/>
                  <a:ext cx="193161" cy="231792"/>
                </a:xfrm>
                <a:custGeom>
                  <a:avLst/>
                  <a:gdLst>
                    <a:gd name="connsiteX0" fmla="*/ 3802715 w 3810020"/>
                    <a:gd name="connsiteY0" fmla="*/ 4463282 h 4572000"/>
                    <a:gd name="connsiteX1" fmla="*/ 2514611 w 3810020"/>
                    <a:gd name="connsiteY1" fmla="*/ 1735484 h 4572000"/>
                    <a:gd name="connsiteX2" fmla="*/ 2514611 w 3810020"/>
                    <a:gd name="connsiteY2" fmla="*/ 457200 h 4572000"/>
                    <a:gd name="connsiteX3" fmla="*/ 2537081 w 3810020"/>
                    <a:gd name="connsiteY3" fmla="*/ 457200 h 4572000"/>
                    <a:gd name="connsiteX4" fmla="*/ 2667011 w 3810020"/>
                    <a:gd name="connsiteY4" fmla="*/ 290141 h 4572000"/>
                    <a:gd name="connsiteX5" fmla="*/ 2667011 w 3810020"/>
                    <a:gd name="connsiteY5" fmla="*/ 167059 h 4572000"/>
                    <a:gd name="connsiteX6" fmla="*/ 2537081 w 3810020"/>
                    <a:gd name="connsiteY6" fmla="*/ 0 h 4572000"/>
                    <a:gd name="connsiteX7" fmla="*/ 1272980 w 3810020"/>
                    <a:gd name="connsiteY7" fmla="*/ 0 h 4572000"/>
                    <a:gd name="connsiteX8" fmla="*/ 1143011 w 3810020"/>
                    <a:gd name="connsiteY8" fmla="*/ 167059 h 4572000"/>
                    <a:gd name="connsiteX9" fmla="*/ 1143011 w 3810020"/>
                    <a:gd name="connsiteY9" fmla="*/ 290141 h 4572000"/>
                    <a:gd name="connsiteX10" fmla="*/ 1272980 w 3810020"/>
                    <a:gd name="connsiteY10" fmla="*/ 457200 h 4572000"/>
                    <a:gd name="connsiteX11" fmla="*/ 1295411 w 3810020"/>
                    <a:gd name="connsiteY11" fmla="*/ 457200 h 4572000"/>
                    <a:gd name="connsiteX12" fmla="*/ 1295411 w 3810020"/>
                    <a:gd name="connsiteY12" fmla="*/ 1735484 h 4572000"/>
                    <a:gd name="connsiteX13" fmla="*/ 7307 w 3810020"/>
                    <a:gd name="connsiteY13" fmla="*/ 4463282 h 4572000"/>
                    <a:gd name="connsiteX14" fmla="*/ 43702 w 3810020"/>
                    <a:gd name="connsiteY14" fmla="*/ 4564713 h 4572000"/>
                    <a:gd name="connsiteX15" fmla="*/ 76221 w 3810020"/>
                    <a:gd name="connsiteY15" fmla="*/ 4572000 h 4572000"/>
                    <a:gd name="connsiteX16" fmla="*/ 3733821 w 3810020"/>
                    <a:gd name="connsiteY16" fmla="*/ 4572000 h 4572000"/>
                    <a:gd name="connsiteX17" fmla="*/ 3810021 w 3810020"/>
                    <a:gd name="connsiteY17" fmla="*/ 4495791 h 4572000"/>
                    <a:gd name="connsiteX18" fmla="*/ 3802715 w 3810020"/>
                    <a:gd name="connsiteY18" fmla="*/ 4463282 h 4572000"/>
                    <a:gd name="connsiteX19" fmla="*/ 1295411 w 3810020"/>
                    <a:gd name="connsiteY19" fmla="*/ 167059 h 4572000"/>
                    <a:gd name="connsiteX20" fmla="*/ 1296821 w 3810020"/>
                    <a:gd name="connsiteY20" fmla="*/ 152400 h 4572000"/>
                    <a:gd name="connsiteX21" fmla="*/ 2513192 w 3810020"/>
                    <a:gd name="connsiteY21" fmla="*/ 152400 h 4572000"/>
                    <a:gd name="connsiteX22" fmla="*/ 2514602 w 3810020"/>
                    <a:gd name="connsiteY22" fmla="*/ 167059 h 4572000"/>
                    <a:gd name="connsiteX23" fmla="*/ 2514602 w 3810020"/>
                    <a:gd name="connsiteY23" fmla="*/ 290141 h 4572000"/>
                    <a:gd name="connsiteX24" fmla="*/ 2513192 w 3810020"/>
                    <a:gd name="connsiteY24" fmla="*/ 304800 h 4572000"/>
                    <a:gd name="connsiteX25" fmla="*/ 1296821 w 3810020"/>
                    <a:gd name="connsiteY25" fmla="*/ 304800 h 4572000"/>
                    <a:gd name="connsiteX26" fmla="*/ 1295411 w 3810020"/>
                    <a:gd name="connsiteY26" fmla="*/ 290141 h 4572000"/>
                    <a:gd name="connsiteX27" fmla="*/ 1295411 w 3810020"/>
                    <a:gd name="connsiteY27" fmla="*/ 167059 h 4572000"/>
                    <a:gd name="connsiteX28" fmla="*/ 1440515 w 3810020"/>
                    <a:gd name="connsiteY28" fmla="*/ 1785118 h 4572000"/>
                    <a:gd name="connsiteX29" fmla="*/ 1447811 w 3810020"/>
                    <a:gd name="connsiteY29" fmla="*/ 1752600 h 4572000"/>
                    <a:gd name="connsiteX30" fmla="*/ 1447811 w 3810020"/>
                    <a:gd name="connsiteY30" fmla="*/ 457200 h 4572000"/>
                    <a:gd name="connsiteX31" fmla="*/ 2362211 w 3810020"/>
                    <a:gd name="connsiteY31" fmla="*/ 457200 h 4572000"/>
                    <a:gd name="connsiteX32" fmla="*/ 2362211 w 3810020"/>
                    <a:gd name="connsiteY32" fmla="*/ 1752600 h 4572000"/>
                    <a:gd name="connsiteX33" fmla="*/ 2369507 w 3810020"/>
                    <a:gd name="connsiteY33" fmla="*/ 1785118 h 4572000"/>
                    <a:gd name="connsiteX34" fmla="*/ 2606032 w 3810020"/>
                    <a:gd name="connsiteY34" fmla="*/ 2286000 h 4572000"/>
                    <a:gd name="connsiteX35" fmla="*/ 1203990 w 3810020"/>
                    <a:gd name="connsiteY35" fmla="*/ 2286000 h 4572000"/>
                    <a:gd name="connsiteX36" fmla="*/ 1440515 w 3810020"/>
                    <a:gd name="connsiteY36" fmla="*/ 1785118 h 4572000"/>
                    <a:gd name="connsiteX37" fmla="*/ 196464 w 3810020"/>
                    <a:gd name="connsiteY37" fmla="*/ 4419600 h 4572000"/>
                    <a:gd name="connsiteX38" fmla="*/ 1132029 w 3810020"/>
                    <a:gd name="connsiteY38" fmla="*/ 2438400 h 4572000"/>
                    <a:gd name="connsiteX39" fmla="*/ 2678003 w 3810020"/>
                    <a:gd name="connsiteY39" fmla="*/ 2438400 h 4572000"/>
                    <a:gd name="connsiteX40" fmla="*/ 3613568 w 3810020"/>
                    <a:gd name="connsiteY40" fmla="*/ 4419600 h 4572000"/>
                    <a:gd name="connsiteX41" fmla="*/ 196464 w 3810020"/>
                    <a:gd name="connsiteY41" fmla="*/ 4419600 h 457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3810020" h="4572000">
                      <a:moveTo>
                        <a:pt x="3802715" y="4463282"/>
                      </a:moveTo>
                      <a:lnTo>
                        <a:pt x="2514611" y="1735484"/>
                      </a:lnTo>
                      <a:lnTo>
                        <a:pt x="2514611" y="457200"/>
                      </a:lnTo>
                      <a:lnTo>
                        <a:pt x="2537081" y="457200"/>
                      </a:lnTo>
                      <a:cubicBezTo>
                        <a:pt x="2611157" y="457200"/>
                        <a:pt x="2667011" y="385391"/>
                        <a:pt x="2667011" y="290141"/>
                      </a:cubicBezTo>
                      <a:lnTo>
                        <a:pt x="2667011" y="167059"/>
                      </a:lnTo>
                      <a:cubicBezTo>
                        <a:pt x="2667011" y="71809"/>
                        <a:pt x="2611166" y="0"/>
                        <a:pt x="2537081" y="0"/>
                      </a:cubicBezTo>
                      <a:lnTo>
                        <a:pt x="1272980" y="0"/>
                      </a:lnTo>
                      <a:cubicBezTo>
                        <a:pt x="1198904" y="0"/>
                        <a:pt x="1143011" y="71809"/>
                        <a:pt x="1143011" y="167059"/>
                      </a:cubicBezTo>
                      <a:lnTo>
                        <a:pt x="1143011" y="290141"/>
                      </a:lnTo>
                      <a:cubicBezTo>
                        <a:pt x="1143011" y="385391"/>
                        <a:pt x="1198894" y="457200"/>
                        <a:pt x="1272980" y="457200"/>
                      </a:cubicBezTo>
                      <a:lnTo>
                        <a:pt x="1295411" y="457200"/>
                      </a:lnTo>
                      <a:lnTo>
                        <a:pt x="1295411" y="1735484"/>
                      </a:lnTo>
                      <a:lnTo>
                        <a:pt x="7307" y="4463282"/>
                      </a:lnTo>
                      <a:cubicBezTo>
                        <a:pt x="-10657" y="4501344"/>
                        <a:pt x="5640" y="4546749"/>
                        <a:pt x="43702" y="4564713"/>
                      </a:cubicBezTo>
                      <a:cubicBezTo>
                        <a:pt x="53875" y="4569514"/>
                        <a:pt x="64972" y="4572000"/>
                        <a:pt x="76221" y="4572000"/>
                      </a:cubicBezTo>
                      <a:lnTo>
                        <a:pt x="3733821" y="4572000"/>
                      </a:lnTo>
                      <a:cubicBezTo>
                        <a:pt x="3775902" y="4572000"/>
                        <a:pt x="3810021" y="4537882"/>
                        <a:pt x="3810021" y="4495791"/>
                      </a:cubicBezTo>
                      <a:cubicBezTo>
                        <a:pt x="3810002" y="4484551"/>
                        <a:pt x="3807516" y="4473445"/>
                        <a:pt x="3802715" y="4463282"/>
                      </a:cubicBezTo>
                      <a:close/>
                      <a:moveTo>
                        <a:pt x="1295411" y="167059"/>
                      </a:moveTo>
                      <a:cubicBezTo>
                        <a:pt x="1295383" y="162135"/>
                        <a:pt x="1295859" y="157229"/>
                        <a:pt x="1296821" y="152400"/>
                      </a:cubicBezTo>
                      <a:lnTo>
                        <a:pt x="2513192" y="152400"/>
                      </a:lnTo>
                      <a:cubicBezTo>
                        <a:pt x="2514164" y="157229"/>
                        <a:pt x="2514630" y="162135"/>
                        <a:pt x="2514602" y="167059"/>
                      </a:cubicBezTo>
                      <a:lnTo>
                        <a:pt x="2514602" y="290141"/>
                      </a:lnTo>
                      <a:cubicBezTo>
                        <a:pt x="2514630" y="295065"/>
                        <a:pt x="2514154" y="299971"/>
                        <a:pt x="2513192" y="304800"/>
                      </a:cubicBezTo>
                      <a:lnTo>
                        <a:pt x="1296821" y="304800"/>
                      </a:lnTo>
                      <a:cubicBezTo>
                        <a:pt x="1295849" y="299971"/>
                        <a:pt x="1295383" y="295065"/>
                        <a:pt x="1295411" y="290141"/>
                      </a:cubicBezTo>
                      <a:lnTo>
                        <a:pt x="1295411" y="167059"/>
                      </a:lnTo>
                      <a:close/>
                      <a:moveTo>
                        <a:pt x="1440515" y="1785118"/>
                      </a:moveTo>
                      <a:cubicBezTo>
                        <a:pt x="1445325" y="1774955"/>
                        <a:pt x="1447811" y="1763849"/>
                        <a:pt x="1447811" y="1752600"/>
                      </a:cubicBezTo>
                      <a:lnTo>
                        <a:pt x="1447811" y="457200"/>
                      </a:lnTo>
                      <a:lnTo>
                        <a:pt x="2362211" y="457200"/>
                      </a:lnTo>
                      <a:lnTo>
                        <a:pt x="2362211" y="1752600"/>
                      </a:lnTo>
                      <a:cubicBezTo>
                        <a:pt x="2362211" y="1763849"/>
                        <a:pt x="2364697" y="1774955"/>
                        <a:pt x="2369507" y="1785118"/>
                      </a:cubicBezTo>
                      <a:lnTo>
                        <a:pt x="2606032" y="2286000"/>
                      </a:lnTo>
                      <a:lnTo>
                        <a:pt x="1203990" y="2286000"/>
                      </a:lnTo>
                      <a:lnTo>
                        <a:pt x="1440515" y="1785118"/>
                      </a:lnTo>
                      <a:close/>
                      <a:moveTo>
                        <a:pt x="196464" y="4419600"/>
                      </a:moveTo>
                      <a:lnTo>
                        <a:pt x="1132029" y="2438400"/>
                      </a:lnTo>
                      <a:lnTo>
                        <a:pt x="2678003" y="2438400"/>
                      </a:lnTo>
                      <a:lnTo>
                        <a:pt x="3613568" y="4419600"/>
                      </a:lnTo>
                      <a:lnTo>
                        <a:pt x="196464" y="4419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Vrije vorm: vorm 7628">
                  <a:extLst>
                    <a:ext uri="{FF2B5EF4-FFF2-40B4-BE49-F238E27FC236}">
                      <a16:creationId xmlns:a16="http://schemas.microsoft.com/office/drawing/2014/main" id="{3E5ECA3D-EC67-C19F-F14A-4EEF4D14FE56}"/>
                    </a:ext>
                  </a:extLst>
                </p:cNvPr>
                <p:cNvSpPr/>
                <p:nvPr/>
              </p:nvSpPr>
              <p:spPr>
                <a:xfrm>
                  <a:off x="2820161" y="5669389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Vrije vorm: vorm 7629">
                  <a:extLst>
                    <a:ext uri="{FF2B5EF4-FFF2-40B4-BE49-F238E27FC236}">
                      <a16:creationId xmlns:a16="http://schemas.microsoft.com/office/drawing/2014/main" id="{5395E30E-E9B7-AD20-A2A2-AD584A4770FF}"/>
                    </a:ext>
                  </a:extLst>
                </p:cNvPr>
                <p:cNvSpPr/>
                <p:nvPr/>
              </p:nvSpPr>
              <p:spPr>
                <a:xfrm>
                  <a:off x="2806157" y="5626894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797" y="457067"/>
                        <a:pt x="457067" y="354797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Vrije vorm: vorm 7630">
                  <a:extLst>
                    <a:ext uri="{FF2B5EF4-FFF2-40B4-BE49-F238E27FC236}">
                      <a16:creationId xmlns:a16="http://schemas.microsoft.com/office/drawing/2014/main" id="{61F24F4B-2E38-35BA-31C0-C501A7740350}"/>
                    </a:ext>
                  </a:extLst>
                </p:cNvPr>
                <p:cNvSpPr/>
                <p:nvPr/>
              </p:nvSpPr>
              <p:spPr>
                <a:xfrm>
                  <a:off x="2875694" y="5680013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133" y="354797"/>
                        <a:pt x="102403" y="457067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38" y="186538"/>
                        <a:pt x="186537" y="152438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800" y="270681"/>
                        <a:pt x="270681" y="304800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Vrije vorm: vorm 7631">
                  <a:extLst>
                    <a:ext uri="{FF2B5EF4-FFF2-40B4-BE49-F238E27FC236}">
                      <a16:creationId xmlns:a16="http://schemas.microsoft.com/office/drawing/2014/main" id="{EA990F8E-1B23-B4BE-8939-4AC1FFD2B0C6}"/>
                    </a:ext>
                  </a:extLst>
                </p:cNvPr>
                <p:cNvSpPr/>
                <p:nvPr/>
              </p:nvSpPr>
              <p:spPr>
                <a:xfrm>
                  <a:off x="2763662" y="5684842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9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43" name="Groep 2">
              <a:extLst>
                <a:ext uri="{FF2B5EF4-FFF2-40B4-BE49-F238E27FC236}">
                  <a16:creationId xmlns:a16="http://schemas.microsoft.com/office/drawing/2014/main" id="{A4C8F1A5-ECE0-502C-B5DC-E737549D3E52}"/>
                </a:ext>
              </a:extLst>
            </p:cNvPr>
            <p:cNvGrpSpPr/>
            <p:nvPr/>
          </p:nvGrpSpPr>
          <p:grpSpPr>
            <a:xfrm>
              <a:off x="6734452" y="3073154"/>
              <a:ext cx="279021" cy="279019"/>
              <a:chOff x="8495510" y="5508076"/>
              <a:chExt cx="342127" cy="342127"/>
            </a:xfrm>
          </p:grpSpPr>
          <p:sp>
            <p:nvSpPr>
              <p:cNvPr id="59" name="Vrije vorm: vorm 4">
                <a:extLst>
                  <a:ext uri="{FF2B5EF4-FFF2-40B4-BE49-F238E27FC236}">
                    <a16:creationId xmlns:a16="http://schemas.microsoft.com/office/drawing/2014/main" id="{1D0AF65E-0241-DC3A-2E08-FCD6D8DACB2F}"/>
                  </a:ext>
                </a:extLst>
              </p:cNvPr>
              <p:cNvSpPr/>
              <p:nvPr/>
            </p:nvSpPr>
            <p:spPr>
              <a:xfrm>
                <a:off x="8495510" y="5508076"/>
                <a:ext cx="342127" cy="342127"/>
              </a:xfrm>
              <a:custGeom>
                <a:avLst/>
                <a:gdLst>
                  <a:gd name="connsiteX0" fmla="*/ 171064 w 342127"/>
                  <a:gd name="connsiteY0" fmla="*/ 342127 h 342127"/>
                  <a:gd name="connsiteX1" fmla="*/ 342127 w 342127"/>
                  <a:gd name="connsiteY1" fmla="*/ 171064 h 342127"/>
                  <a:gd name="connsiteX2" fmla="*/ 171064 w 342127"/>
                  <a:gd name="connsiteY2" fmla="*/ 0 h 342127"/>
                  <a:gd name="connsiteX3" fmla="*/ 0 w 342127"/>
                  <a:gd name="connsiteY3" fmla="*/ 171064 h 342127"/>
                  <a:gd name="connsiteX4" fmla="*/ 171064 w 342127"/>
                  <a:gd name="connsiteY4" fmla="*/ 342127 h 342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2127" h="342127">
                    <a:moveTo>
                      <a:pt x="171064" y="342127"/>
                    </a:moveTo>
                    <a:cubicBezTo>
                      <a:pt x="265465" y="342127"/>
                      <a:pt x="342127" y="265466"/>
                      <a:pt x="342127" y="171064"/>
                    </a:cubicBezTo>
                    <a:cubicBezTo>
                      <a:pt x="342127" y="76662"/>
                      <a:pt x="265465" y="0"/>
                      <a:pt x="171064" y="0"/>
                    </a:cubicBezTo>
                    <a:cubicBezTo>
                      <a:pt x="76662" y="0"/>
                      <a:pt x="0" y="76662"/>
                      <a:pt x="0" y="171064"/>
                    </a:cubicBezTo>
                    <a:cubicBezTo>
                      <a:pt x="0" y="265466"/>
                      <a:pt x="76662" y="342127"/>
                      <a:pt x="171064" y="342127"/>
                    </a:cubicBezTo>
                  </a:path>
                </a:pathLst>
              </a:custGeom>
              <a:solidFill>
                <a:srgbClr val="007FFF"/>
              </a:solidFill>
              <a:ln w="6331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S Me Pro"/>
                  <a:ea typeface="+mn-ea"/>
                  <a:cs typeface="+mn-cs"/>
                </a:endParaRPr>
              </a:p>
            </p:txBody>
          </p:sp>
          <p:grpSp>
            <p:nvGrpSpPr>
              <p:cNvPr id="60" name="Groep 7616">
                <a:extLst>
                  <a:ext uri="{FF2B5EF4-FFF2-40B4-BE49-F238E27FC236}">
                    <a16:creationId xmlns:a16="http://schemas.microsoft.com/office/drawing/2014/main" id="{1B6D7ED6-DC9A-4E71-9E00-EC93E1FF0992}"/>
                  </a:ext>
                </a:extLst>
              </p:cNvPr>
              <p:cNvGrpSpPr/>
              <p:nvPr/>
            </p:nvGrpSpPr>
            <p:grpSpPr>
              <a:xfrm>
                <a:off x="8586049" y="5582511"/>
                <a:ext cx="161048" cy="193257"/>
                <a:chOff x="2735170" y="5497477"/>
                <a:chExt cx="193161" cy="231792"/>
              </a:xfrm>
            </p:grpSpPr>
            <p:sp>
              <p:nvSpPr>
                <p:cNvPr id="61" name="Vrije vorm: vorm 7617">
                  <a:extLst>
                    <a:ext uri="{FF2B5EF4-FFF2-40B4-BE49-F238E27FC236}">
                      <a16:creationId xmlns:a16="http://schemas.microsoft.com/office/drawing/2014/main" id="{F0DBDE4A-1E8A-651A-57F7-E31545F419AD}"/>
                    </a:ext>
                  </a:extLst>
                </p:cNvPr>
                <p:cNvSpPr/>
                <p:nvPr/>
              </p:nvSpPr>
              <p:spPr>
                <a:xfrm>
                  <a:off x="2735170" y="5497477"/>
                  <a:ext cx="193161" cy="231792"/>
                </a:xfrm>
                <a:custGeom>
                  <a:avLst/>
                  <a:gdLst>
                    <a:gd name="connsiteX0" fmla="*/ 3802715 w 3810020"/>
                    <a:gd name="connsiteY0" fmla="*/ 4463282 h 4572000"/>
                    <a:gd name="connsiteX1" fmla="*/ 2514611 w 3810020"/>
                    <a:gd name="connsiteY1" fmla="*/ 1735484 h 4572000"/>
                    <a:gd name="connsiteX2" fmla="*/ 2514611 w 3810020"/>
                    <a:gd name="connsiteY2" fmla="*/ 457200 h 4572000"/>
                    <a:gd name="connsiteX3" fmla="*/ 2537081 w 3810020"/>
                    <a:gd name="connsiteY3" fmla="*/ 457200 h 4572000"/>
                    <a:gd name="connsiteX4" fmla="*/ 2667011 w 3810020"/>
                    <a:gd name="connsiteY4" fmla="*/ 290141 h 4572000"/>
                    <a:gd name="connsiteX5" fmla="*/ 2667011 w 3810020"/>
                    <a:gd name="connsiteY5" fmla="*/ 167059 h 4572000"/>
                    <a:gd name="connsiteX6" fmla="*/ 2537081 w 3810020"/>
                    <a:gd name="connsiteY6" fmla="*/ 0 h 4572000"/>
                    <a:gd name="connsiteX7" fmla="*/ 1272980 w 3810020"/>
                    <a:gd name="connsiteY7" fmla="*/ 0 h 4572000"/>
                    <a:gd name="connsiteX8" fmla="*/ 1143011 w 3810020"/>
                    <a:gd name="connsiteY8" fmla="*/ 167059 h 4572000"/>
                    <a:gd name="connsiteX9" fmla="*/ 1143011 w 3810020"/>
                    <a:gd name="connsiteY9" fmla="*/ 290141 h 4572000"/>
                    <a:gd name="connsiteX10" fmla="*/ 1272980 w 3810020"/>
                    <a:gd name="connsiteY10" fmla="*/ 457200 h 4572000"/>
                    <a:gd name="connsiteX11" fmla="*/ 1295411 w 3810020"/>
                    <a:gd name="connsiteY11" fmla="*/ 457200 h 4572000"/>
                    <a:gd name="connsiteX12" fmla="*/ 1295411 w 3810020"/>
                    <a:gd name="connsiteY12" fmla="*/ 1735484 h 4572000"/>
                    <a:gd name="connsiteX13" fmla="*/ 7307 w 3810020"/>
                    <a:gd name="connsiteY13" fmla="*/ 4463282 h 4572000"/>
                    <a:gd name="connsiteX14" fmla="*/ 43702 w 3810020"/>
                    <a:gd name="connsiteY14" fmla="*/ 4564713 h 4572000"/>
                    <a:gd name="connsiteX15" fmla="*/ 76221 w 3810020"/>
                    <a:gd name="connsiteY15" fmla="*/ 4572000 h 4572000"/>
                    <a:gd name="connsiteX16" fmla="*/ 3733821 w 3810020"/>
                    <a:gd name="connsiteY16" fmla="*/ 4572000 h 4572000"/>
                    <a:gd name="connsiteX17" fmla="*/ 3810021 w 3810020"/>
                    <a:gd name="connsiteY17" fmla="*/ 4495791 h 4572000"/>
                    <a:gd name="connsiteX18" fmla="*/ 3802715 w 3810020"/>
                    <a:gd name="connsiteY18" fmla="*/ 4463282 h 4572000"/>
                    <a:gd name="connsiteX19" fmla="*/ 1295411 w 3810020"/>
                    <a:gd name="connsiteY19" fmla="*/ 167059 h 4572000"/>
                    <a:gd name="connsiteX20" fmla="*/ 1296821 w 3810020"/>
                    <a:gd name="connsiteY20" fmla="*/ 152400 h 4572000"/>
                    <a:gd name="connsiteX21" fmla="*/ 2513192 w 3810020"/>
                    <a:gd name="connsiteY21" fmla="*/ 152400 h 4572000"/>
                    <a:gd name="connsiteX22" fmla="*/ 2514602 w 3810020"/>
                    <a:gd name="connsiteY22" fmla="*/ 167059 h 4572000"/>
                    <a:gd name="connsiteX23" fmla="*/ 2514602 w 3810020"/>
                    <a:gd name="connsiteY23" fmla="*/ 290141 h 4572000"/>
                    <a:gd name="connsiteX24" fmla="*/ 2513192 w 3810020"/>
                    <a:gd name="connsiteY24" fmla="*/ 304800 h 4572000"/>
                    <a:gd name="connsiteX25" fmla="*/ 1296821 w 3810020"/>
                    <a:gd name="connsiteY25" fmla="*/ 304800 h 4572000"/>
                    <a:gd name="connsiteX26" fmla="*/ 1295411 w 3810020"/>
                    <a:gd name="connsiteY26" fmla="*/ 290141 h 4572000"/>
                    <a:gd name="connsiteX27" fmla="*/ 1295411 w 3810020"/>
                    <a:gd name="connsiteY27" fmla="*/ 167059 h 4572000"/>
                    <a:gd name="connsiteX28" fmla="*/ 1440515 w 3810020"/>
                    <a:gd name="connsiteY28" fmla="*/ 1785118 h 4572000"/>
                    <a:gd name="connsiteX29" fmla="*/ 1447811 w 3810020"/>
                    <a:gd name="connsiteY29" fmla="*/ 1752600 h 4572000"/>
                    <a:gd name="connsiteX30" fmla="*/ 1447811 w 3810020"/>
                    <a:gd name="connsiteY30" fmla="*/ 457200 h 4572000"/>
                    <a:gd name="connsiteX31" fmla="*/ 2362211 w 3810020"/>
                    <a:gd name="connsiteY31" fmla="*/ 457200 h 4572000"/>
                    <a:gd name="connsiteX32" fmla="*/ 2362211 w 3810020"/>
                    <a:gd name="connsiteY32" fmla="*/ 1752600 h 4572000"/>
                    <a:gd name="connsiteX33" fmla="*/ 2369507 w 3810020"/>
                    <a:gd name="connsiteY33" fmla="*/ 1785118 h 4572000"/>
                    <a:gd name="connsiteX34" fmla="*/ 2606032 w 3810020"/>
                    <a:gd name="connsiteY34" fmla="*/ 2286000 h 4572000"/>
                    <a:gd name="connsiteX35" fmla="*/ 1203990 w 3810020"/>
                    <a:gd name="connsiteY35" fmla="*/ 2286000 h 4572000"/>
                    <a:gd name="connsiteX36" fmla="*/ 1440515 w 3810020"/>
                    <a:gd name="connsiteY36" fmla="*/ 1785118 h 4572000"/>
                    <a:gd name="connsiteX37" fmla="*/ 196464 w 3810020"/>
                    <a:gd name="connsiteY37" fmla="*/ 4419600 h 4572000"/>
                    <a:gd name="connsiteX38" fmla="*/ 1132029 w 3810020"/>
                    <a:gd name="connsiteY38" fmla="*/ 2438400 h 4572000"/>
                    <a:gd name="connsiteX39" fmla="*/ 2678003 w 3810020"/>
                    <a:gd name="connsiteY39" fmla="*/ 2438400 h 4572000"/>
                    <a:gd name="connsiteX40" fmla="*/ 3613568 w 3810020"/>
                    <a:gd name="connsiteY40" fmla="*/ 4419600 h 4572000"/>
                    <a:gd name="connsiteX41" fmla="*/ 196464 w 3810020"/>
                    <a:gd name="connsiteY41" fmla="*/ 4419600 h 4572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3810020" h="4572000">
                      <a:moveTo>
                        <a:pt x="3802715" y="4463282"/>
                      </a:moveTo>
                      <a:lnTo>
                        <a:pt x="2514611" y="1735484"/>
                      </a:lnTo>
                      <a:lnTo>
                        <a:pt x="2514611" y="457200"/>
                      </a:lnTo>
                      <a:lnTo>
                        <a:pt x="2537081" y="457200"/>
                      </a:lnTo>
                      <a:cubicBezTo>
                        <a:pt x="2611157" y="457200"/>
                        <a:pt x="2667011" y="385391"/>
                        <a:pt x="2667011" y="290141"/>
                      </a:cubicBezTo>
                      <a:lnTo>
                        <a:pt x="2667011" y="167059"/>
                      </a:lnTo>
                      <a:cubicBezTo>
                        <a:pt x="2667011" y="71809"/>
                        <a:pt x="2611166" y="0"/>
                        <a:pt x="2537081" y="0"/>
                      </a:cubicBezTo>
                      <a:lnTo>
                        <a:pt x="1272980" y="0"/>
                      </a:lnTo>
                      <a:cubicBezTo>
                        <a:pt x="1198904" y="0"/>
                        <a:pt x="1143011" y="71809"/>
                        <a:pt x="1143011" y="167059"/>
                      </a:cubicBezTo>
                      <a:lnTo>
                        <a:pt x="1143011" y="290141"/>
                      </a:lnTo>
                      <a:cubicBezTo>
                        <a:pt x="1143011" y="385391"/>
                        <a:pt x="1198894" y="457200"/>
                        <a:pt x="1272980" y="457200"/>
                      </a:cubicBezTo>
                      <a:lnTo>
                        <a:pt x="1295411" y="457200"/>
                      </a:lnTo>
                      <a:lnTo>
                        <a:pt x="1295411" y="1735484"/>
                      </a:lnTo>
                      <a:lnTo>
                        <a:pt x="7307" y="4463282"/>
                      </a:lnTo>
                      <a:cubicBezTo>
                        <a:pt x="-10657" y="4501344"/>
                        <a:pt x="5640" y="4546749"/>
                        <a:pt x="43702" y="4564713"/>
                      </a:cubicBezTo>
                      <a:cubicBezTo>
                        <a:pt x="53875" y="4569514"/>
                        <a:pt x="64972" y="4572000"/>
                        <a:pt x="76221" y="4572000"/>
                      </a:cubicBezTo>
                      <a:lnTo>
                        <a:pt x="3733821" y="4572000"/>
                      </a:lnTo>
                      <a:cubicBezTo>
                        <a:pt x="3775902" y="4572000"/>
                        <a:pt x="3810021" y="4537882"/>
                        <a:pt x="3810021" y="4495791"/>
                      </a:cubicBezTo>
                      <a:cubicBezTo>
                        <a:pt x="3810002" y="4484551"/>
                        <a:pt x="3807516" y="4473445"/>
                        <a:pt x="3802715" y="4463282"/>
                      </a:cubicBezTo>
                      <a:close/>
                      <a:moveTo>
                        <a:pt x="1295411" y="167059"/>
                      </a:moveTo>
                      <a:cubicBezTo>
                        <a:pt x="1295383" y="162135"/>
                        <a:pt x="1295859" y="157229"/>
                        <a:pt x="1296821" y="152400"/>
                      </a:cubicBezTo>
                      <a:lnTo>
                        <a:pt x="2513192" y="152400"/>
                      </a:lnTo>
                      <a:cubicBezTo>
                        <a:pt x="2514164" y="157229"/>
                        <a:pt x="2514630" y="162135"/>
                        <a:pt x="2514602" y="167059"/>
                      </a:cubicBezTo>
                      <a:lnTo>
                        <a:pt x="2514602" y="290141"/>
                      </a:lnTo>
                      <a:cubicBezTo>
                        <a:pt x="2514630" y="295065"/>
                        <a:pt x="2514154" y="299971"/>
                        <a:pt x="2513192" y="304800"/>
                      </a:cubicBezTo>
                      <a:lnTo>
                        <a:pt x="1296821" y="304800"/>
                      </a:lnTo>
                      <a:cubicBezTo>
                        <a:pt x="1295849" y="299971"/>
                        <a:pt x="1295383" y="295065"/>
                        <a:pt x="1295411" y="290141"/>
                      </a:cubicBezTo>
                      <a:lnTo>
                        <a:pt x="1295411" y="167059"/>
                      </a:lnTo>
                      <a:close/>
                      <a:moveTo>
                        <a:pt x="1440515" y="1785118"/>
                      </a:moveTo>
                      <a:cubicBezTo>
                        <a:pt x="1445325" y="1774955"/>
                        <a:pt x="1447811" y="1763849"/>
                        <a:pt x="1447811" y="1752600"/>
                      </a:cubicBezTo>
                      <a:lnTo>
                        <a:pt x="1447811" y="457200"/>
                      </a:lnTo>
                      <a:lnTo>
                        <a:pt x="2362211" y="457200"/>
                      </a:lnTo>
                      <a:lnTo>
                        <a:pt x="2362211" y="1752600"/>
                      </a:lnTo>
                      <a:cubicBezTo>
                        <a:pt x="2362211" y="1763849"/>
                        <a:pt x="2364697" y="1774955"/>
                        <a:pt x="2369507" y="1785118"/>
                      </a:cubicBezTo>
                      <a:lnTo>
                        <a:pt x="2606032" y="2286000"/>
                      </a:lnTo>
                      <a:lnTo>
                        <a:pt x="1203990" y="2286000"/>
                      </a:lnTo>
                      <a:lnTo>
                        <a:pt x="1440515" y="1785118"/>
                      </a:lnTo>
                      <a:close/>
                      <a:moveTo>
                        <a:pt x="196464" y="4419600"/>
                      </a:moveTo>
                      <a:lnTo>
                        <a:pt x="1132029" y="2438400"/>
                      </a:lnTo>
                      <a:lnTo>
                        <a:pt x="2678003" y="2438400"/>
                      </a:lnTo>
                      <a:lnTo>
                        <a:pt x="3613568" y="4419600"/>
                      </a:lnTo>
                      <a:lnTo>
                        <a:pt x="196464" y="44196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Vrije vorm: vorm 7618">
                  <a:extLst>
                    <a:ext uri="{FF2B5EF4-FFF2-40B4-BE49-F238E27FC236}">
                      <a16:creationId xmlns:a16="http://schemas.microsoft.com/office/drawing/2014/main" id="{931D3BB2-C144-8590-F1EB-A9CF62439540}"/>
                    </a:ext>
                  </a:extLst>
                </p:cNvPr>
                <p:cNvSpPr/>
                <p:nvPr/>
              </p:nvSpPr>
              <p:spPr>
                <a:xfrm>
                  <a:off x="2820161" y="5669389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Vrije vorm: vorm 7619">
                  <a:extLst>
                    <a:ext uri="{FF2B5EF4-FFF2-40B4-BE49-F238E27FC236}">
                      <a16:creationId xmlns:a16="http://schemas.microsoft.com/office/drawing/2014/main" id="{D769C9AB-ACB4-F01E-9561-9711D997289D}"/>
                    </a:ext>
                  </a:extLst>
                </p:cNvPr>
                <p:cNvSpPr/>
                <p:nvPr/>
              </p:nvSpPr>
              <p:spPr>
                <a:xfrm>
                  <a:off x="2806157" y="5626894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797" y="457067"/>
                        <a:pt x="457067" y="354797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8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8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Vrije vorm: vorm 7620">
                  <a:extLst>
                    <a:ext uri="{FF2B5EF4-FFF2-40B4-BE49-F238E27FC236}">
                      <a16:creationId xmlns:a16="http://schemas.microsoft.com/office/drawing/2014/main" id="{25C125BB-FD6E-23B2-4050-6F4B59933674}"/>
                    </a:ext>
                  </a:extLst>
                </p:cNvPr>
                <p:cNvSpPr/>
                <p:nvPr/>
              </p:nvSpPr>
              <p:spPr>
                <a:xfrm>
                  <a:off x="2875694" y="5680013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133" y="354797"/>
                        <a:pt x="102403" y="457067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200" y="102346"/>
                        <a:pt x="354854" y="0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38" y="186538"/>
                        <a:pt x="186537" y="152438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800" y="270681"/>
                        <a:pt x="270681" y="304800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Vrije vorm: vorm 7622">
                  <a:extLst>
                    <a:ext uri="{FF2B5EF4-FFF2-40B4-BE49-F238E27FC236}">
                      <a16:creationId xmlns:a16="http://schemas.microsoft.com/office/drawing/2014/main" id="{5A196083-4C19-8F79-974C-68E6867C1AEE}"/>
                    </a:ext>
                  </a:extLst>
                </p:cNvPr>
                <p:cNvSpPr/>
                <p:nvPr/>
              </p:nvSpPr>
              <p:spPr>
                <a:xfrm>
                  <a:off x="2763662" y="5684842"/>
                  <a:ext cx="23179" cy="23179"/>
                </a:xfrm>
                <a:custGeom>
                  <a:avLst/>
                  <a:gdLst>
                    <a:gd name="connsiteX0" fmla="*/ 228600 w 457200"/>
                    <a:gd name="connsiteY0" fmla="*/ 0 h 457200"/>
                    <a:gd name="connsiteX1" fmla="*/ 0 w 457200"/>
                    <a:gd name="connsiteY1" fmla="*/ 228600 h 457200"/>
                    <a:gd name="connsiteX2" fmla="*/ 228600 w 457200"/>
                    <a:gd name="connsiteY2" fmla="*/ 457200 h 457200"/>
                    <a:gd name="connsiteX3" fmla="*/ 457200 w 457200"/>
                    <a:gd name="connsiteY3" fmla="*/ 228600 h 457200"/>
                    <a:gd name="connsiteX4" fmla="*/ 228600 w 457200"/>
                    <a:gd name="connsiteY4" fmla="*/ 0 h 457200"/>
                    <a:gd name="connsiteX5" fmla="*/ 228600 w 457200"/>
                    <a:gd name="connsiteY5" fmla="*/ 304800 h 457200"/>
                    <a:gd name="connsiteX6" fmla="*/ 152400 w 457200"/>
                    <a:gd name="connsiteY6" fmla="*/ 228600 h 457200"/>
                    <a:gd name="connsiteX7" fmla="*/ 228600 w 457200"/>
                    <a:gd name="connsiteY7" fmla="*/ 152400 h 457200"/>
                    <a:gd name="connsiteX8" fmla="*/ 304800 w 457200"/>
                    <a:gd name="connsiteY8" fmla="*/ 228600 h 457200"/>
                    <a:gd name="connsiteX9" fmla="*/ 228600 w 457200"/>
                    <a:gd name="connsiteY9" fmla="*/ 30480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7200" h="457200">
                      <a:moveTo>
                        <a:pt x="228600" y="0"/>
                      </a:moveTo>
                      <a:cubicBezTo>
                        <a:pt x="102346" y="0"/>
                        <a:pt x="0" y="102346"/>
                        <a:pt x="0" y="228600"/>
                      </a:cubicBezTo>
                      <a:cubicBezTo>
                        <a:pt x="0" y="354854"/>
                        <a:pt x="102346" y="457200"/>
                        <a:pt x="228600" y="457200"/>
                      </a:cubicBezTo>
                      <a:cubicBezTo>
                        <a:pt x="354854" y="457200"/>
                        <a:pt x="457200" y="354854"/>
                        <a:pt x="457200" y="228600"/>
                      </a:cubicBezTo>
                      <a:cubicBezTo>
                        <a:pt x="457057" y="102403"/>
                        <a:pt x="354797" y="133"/>
                        <a:pt x="228600" y="0"/>
                      </a:cubicBezTo>
                      <a:close/>
                      <a:moveTo>
                        <a:pt x="228600" y="304800"/>
                      </a:moveTo>
                      <a:cubicBezTo>
                        <a:pt x="186519" y="304800"/>
                        <a:pt x="152400" y="270681"/>
                        <a:pt x="152400" y="228600"/>
                      </a:cubicBezTo>
                      <a:cubicBezTo>
                        <a:pt x="152400" y="186519"/>
                        <a:pt x="186519" y="152400"/>
                        <a:pt x="228600" y="152400"/>
                      </a:cubicBezTo>
                      <a:cubicBezTo>
                        <a:pt x="270681" y="152400"/>
                        <a:pt x="304800" y="186519"/>
                        <a:pt x="304800" y="228600"/>
                      </a:cubicBezTo>
                      <a:cubicBezTo>
                        <a:pt x="304762" y="270662"/>
                        <a:pt x="270662" y="304762"/>
                        <a:pt x="228600" y="30480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FS Me Pro"/>
                    <a:ea typeface="+mn-ea"/>
                    <a:cs typeface="+mn-cs"/>
                  </a:endParaRPr>
                </a:p>
              </p:txBody>
            </p:sp>
          </p:grpSp>
        </p:grpSp>
      </p:grpSp>
      <p:pic>
        <p:nvPicPr>
          <p:cNvPr id="162" name="Picture 4">
            <a:extLst>
              <a:ext uri="{FF2B5EF4-FFF2-40B4-BE49-F238E27FC236}">
                <a16:creationId xmlns:a16="http://schemas.microsoft.com/office/drawing/2014/main" id="{550323C0-85A2-AB74-54A0-85468AFC8B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814" y="4429617"/>
            <a:ext cx="3504007" cy="2311859"/>
          </a:xfrm>
          <a:prstGeom prst="rect">
            <a:avLst/>
          </a:prstGeom>
        </p:spPr>
      </p:pic>
      <p:pic>
        <p:nvPicPr>
          <p:cNvPr id="163" name="Picture 2" descr="VoltaChem | LinkedIn">
            <a:extLst>
              <a:ext uri="{FF2B5EF4-FFF2-40B4-BE49-F238E27FC236}">
                <a16:creationId xmlns:a16="http://schemas.microsoft.com/office/drawing/2014/main" id="{B3ABF11A-954E-11CC-BFC7-6D744CD53A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5" t="22889" r="4829" b="25647"/>
          <a:stretch/>
        </p:blipFill>
        <p:spPr bwMode="auto">
          <a:xfrm>
            <a:off x="960788" y="4790226"/>
            <a:ext cx="2115092" cy="120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" name="TextBox 163">
            <a:extLst>
              <a:ext uri="{FF2B5EF4-FFF2-40B4-BE49-F238E27FC236}">
                <a16:creationId xmlns:a16="http://schemas.microsoft.com/office/drawing/2014/main" id="{D2B13DDB-3973-A8B7-9D5B-293EADA978FC}"/>
              </a:ext>
            </a:extLst>
          </p:cNvPr>
          <p:cNvSpPr txBox="1"/>
          <p:nvPr/>
        </p:nvSpPr>
        <p:spPr>
          <a:xfrm>
            <a:off x="855643" y="6089992"/>
            <a:ext cx="24012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sng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https://www.voltachem.com/</a:t>
            </a:r>
            <a:endParaRPr kumimoji="0" lang="nl-NL" sz="1100" b="0" i="0" u="sng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FS Me Pro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BFA3875-9A59-04F2-9F97-5EFE4BD51009}"/>
              </a:ext>
            </a:extLst>
          </p:cNvPr>
          <p:cNvSpPr txBox="1"/>
          <p:nvPr/>
        </p:nvSpPr>
        <p:spPr>
          <a:xfrm>
            <a:off x="10548673" y="6633423"/>
            <a:ext cx="1800867" cy="21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TNO, 2024. All rights Reserved.</a:t>
            </a:r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07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24F56-B113-28DA-E28F-B76A16CBB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solidFill>
                  <a:schemeClr val="accent6">
                    <a:lumMod val="90000"/>
                  </a:schemeClr>
                </a:solidFill>
              </a:rPr>
              <a:t>Multi-scale</a:t>
            </a:r>
            <a:r>
              <a:rPr lang="en-GB" dirty="0"/>
              <a:t> Electrochemical Flow </a:t>
            </a:r>
            <a:r>
              <a:rPr lang="en-GB" dirty="0">
                <a:solidFill>
                  <a:schemeClr val="accent6">
                    <a:lumMod val="90000"/>
                  </a:schemeClr>
                </a:solidFill>
              </a:rPr>
              <a:t>Modelling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578B34-DE60-29B3-FEFE-196969CF840A}"/>
              </a:ext>
            </a:extLst>
          </p:cNvPr>
          <p:cNvSpPr txBox="1"/>
          <p:nvPr/>
        </p:nvSpPr>
        <p:spPr>
          <a:xfrm>
            <a:off x="9048645" y="6633424"/>
            <a:ext cx="2098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TNO, 2024. All rights Reserved.</a:t>
            </a:r>
            <a:endParaRPr lang="en-US" sz="10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3179C9-94CE-D2B2-C6A2-55EDF74443E3}"/>
              </a:ext>
            </a:extLst>
          </p:cNvPr>
          <p:cNvSpPr txBox="1"/>
          <p:nvPr/>
        </p:nvSpPr>
        <p:spPr>
          <a:xfrm>
            <a:off x="1595022" y="3715058"/>
            <a:ext cx="3929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Water electrolyser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19E083-22AD-CBFA-6BC5-795098535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309" y="1473801"/>
            <a:ext cx="5307061" cy="2073656"/>
          </a:xfrm>
          <a:prstGeom prst="rect">
            <a:avLst/>
          </a:prstGeom>
          <a:ln w="76200">
            <a:solidFill>
              <a:srgbClr val="219B21"/>
            </a:solidFill>
          </a:ln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CF11CB8-6813-16EC-7560-95D312FF76D8}"/>
              </a:ext>
            </a:extLst>
          </p:cNvPr>
          <p:cNvGrpSpPr/>
          <p:nvPr/>
        </p:nvGrpSpPr>
        <p:grpSpPr>
          <a:xfrm>
            <a:off x="5152307" y="3861677"/>
            <a:ext cx="3682936" cy="2810855"/>
            <a:chOff x="5194791" y="4083925"/>
            <a:chExt cx="3173928" cy="238272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0E81F8-BB23-B996-E84C-9A802357BA8D}"/>
                </a:ext>
              </a:extLst>
            </p:cNvPr>
            <p:cNvGrpSpPr/>
            <p:nvPr/>
          </p:nvGrpSpPr>
          <p:grpSpPr>
            <a:xfrm>
              <a:off x="5194791" y="4083925"/>
              <a:ext cx="3173928" cy="2316968"/>
              <a:chOff x="6644957" y="1028190"/>
              <a:chExt cx="3319189" cy="2423008"/>
            </a:xfrm>
          </p:grpSpPr>
          <p:pic>
            <p:nvPicPr>
              <p:cNvPr id="13" name="Picture 10">
                <a:extLst>
                  <a:ext uri="{FF2B5EF4-FFF2-40B4-BE49-F238E27FC236}">
                    <a16:creationId xmlns:a16="http://schemas.microsoft.com/office/drawing/2014/main" id="{A2D729F5-1839-CB7A-9A42-E238B6480B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44957" y="1028190"/>
                <a:ext cx="3319189" cy="2423008"/>
              </a:xfrm>
              <a:prstGeom prst="rect">
                <a:avLst/>
              </a:prstGeom>
              <a:noFill/>
              <a:ln w="76200">
                <a:solidFill>
                  <a:srgbClr val="FFC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FC5509A-FE2C-3A96-50D1-40071AC2C4B4}"/>
                  </a:ext>
                </a:extLst>
              </p:cNvPr>
              <p:cNvSpPr/>
              <p:nvPr/>
            </p:nvSpPr>
            <p:spPr>
              <a:xfrm>
                <a:off x="6644957" y="1028190"/>
                <a:ext cx="184935" cy="37710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sp>
          <p:nvSpPr>
            <p:cNvPr id="10" name="TextBox 5">
              <a:extLst>
                <a:ext uri="{FF2B5EF4-FFF2-40B4-BE49-F238E27FC236}">
                  <a16:creationId xmlns:a16="http://schemas.microsoft.com/office/drawing/2014/main" id="{BB6E0EC5-2B20-837D-F1AC-5E73FDE4F4C8}"/>
                </a:ext>
              </a:extLst>
            </p:cNvPr>
            <p:cNvSpPr txBox="1"/>
            <p:nvPr/>
          </p:nvSpPr>
          <p:spPr>
            <a:xfrm>
              <a:off x="5194791" y="6251207"/>
              <a:ext cx="2590801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800" i="1" dirty="0">
                  <a:cs typeface="Calibri" panose="020F0502020204030204" pitchFamily="34" charset="0"/>
                </a:rPr>
                <a:t>Science 349,  1529 (2015)</a:t>
              </a:r>
              <a:endParaRPr lang="nl-NL" sz="1000" i="1" dirty="0">
                <a:cs typeface="Calibri" panose="020F0502020204030204" pitchFamily="34" charset="0"/>
              </a:endParaRP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35A3528-7486-5BB7-E7F7-53CB53190D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689" b="96321" l="4647" r="89739">
                        <a14:foregroundMark x1="8035" y1="26087" x2="7938" y2="34783"/>
                        <a14:foregroundMark x1="7938" y1="34783" x2="14134" y2="40970"/>
                        <a14:foregroundMark x1="4259" y1="23244" x2="4937" y2="35953"/>
                        <a14:foregroundMark x1="4937" y1="35953" x2="11326" y2="43478"/>
                        <a14:foregroundMark x1="11326" y1="43478" x2="12682" y2="43144"/>
                        <a14:foregroundMark x1="55566" y1="7692" x2="63214" y2="7692"/>
                        <a14:foregroundMark x1="63214" y1="7692" x2="71442" y2="6689"/>
                        <a14:foregroundMark x1="20620" y1="88127" x2="30494" y2="87124"/>
                        <a14:foregroundMark x1="41626" y1="80769" x2="51500" y2="76421"/>
                        <a14:foregroundMark x1="51500" y1="76421" x2="42691" y2="73244"/>
                        <a14:foregroundMark x1="42691" y1="73244" x2="40949" y2="74582"/>
                        <a14:foregroundMark x1="52565" y1="74582" x2="48500" y2="69064"/>
                        <a14:foregroundMark x1="48500" y1="69064" x2="45789" y2="73077"/>
                        <a14:foregroundMark x1="26041" y1="78763" x2="30300" y2="83445"/>
                        <a14:foregroundMark x1="19361" y1="96823" x2="36689" y2="90134"/>
                        <a14:foregroundMark x1="36689" y1="90134" x2="42982" y2="84281"/>
                        <a14:foregroundMark x1="42982" y1="84281" x2="80736" y2="71405"/>
                        <a14:foregroundMark x1="80736" y1="71405" x2="86060" y2="65385"/>
                        <a14:foregroundMark x1="86060" y1="65385" x2="88287" y2="56020"/>
                        <a14:foregroundMark x1="88287" y1="56020" x2="78316" y2="24916"/>
                        <a14:foregroundMark x1="5615" y1="40134" x2="8712" y2="46823"/>
                        <a14:foregroundMark x1="4840" y1="37291" x2="7357" y2="46656"/>
                        <a14:foregroundMark x1="7357" y1="46656" x2="9681" y2="45987"/>
                        <a14:foregroundMark x1="22168" y1="96321" x2="18199" y2="94147"/>
                        <a14:backgroundMark x1="34947" y1="95318" x2="23717" y2="9966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2325" y="1338058"/>
            <a:ext cx="3929174" cy="2274585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B0CBFD9-A9F2-B071-A87C-EFE408B94A92}"/>
              </a:ext>
            </a:extLst>
          </p:cNvPr>
          <p:cNvSpPr txBox="1"/>
          <p:nvPr/>
        </p:nvSpPr>
        <p:spPr>
          <a:xfrm>
            <a:off x="9048645" y="1473801"/>
            <a:ext cx="25256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219B21"/>
                </a:solidFill>
              </a:rPr>
              <a:t>CO</a:t>
            </a:r>
            <a:r>
              <a:rPr lang="en-US" sz="2400" baseline="-25000" dirty="0">
                <a:solidFill>
                  <a:srgbClr val="219B21"/>
                </a:solidFill>
              </a:rPr>
              <a:t>2</a:t>
            </a:r>
            <a:r>
              <a:rPr lang="en-US" sz="2400" dirty="0">
                <a:solidFill>
                  <a:srgbClr val="219B21"/>
                </a:solidFill>
              </a:rPr>
              <a:t> electrolyser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11D48E-94B2-A928-6EE8-6FE41B5B9E0F}"/>
              </a:ext>
            </a:extLst>
          </p:cNvPr>
          <p:cNvSpPr txBox="1"/>
          <p:nvPr/>
        </p:nvSpPr>
        <p:spPr>
          <a:xfrm>
            <a:off x="3559609" y="4953567"/>
            <a:ext cx="15926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C000"/>
                </a:solidFill>
              </a:rPr>
              <a:t>Redox Flow Battery</a:t>
            </a:r>
          </a:p>
        </p:txBody>
      </p:sp>
      <p:pic>
        <p:nvPicPr>
          <p:cNvPr id="25" name="Content Placeholder 7">
            <a:extLst>
              <a:ext uri="{FF2B5EF4-FFF2-40B4-BE49-F238E27FC236}">
                <a16:creationId xmlns:a16="http://schemas.microsoft.com/office/drawing/2014/main" id="{8D232296-7FE1-F4B4-425C-81B49DEA06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0" y="2079431"/>
            <a:ext cx="756162" cy="75616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DC0B422-CF63-7258-F424-B7B12EA1F0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3684" y="1179304"/>
            <a:ext cx="756161" cy="756162"/>
          </a:xfrm>
          <a:prstGeom prst="rect">
            <a:avLst/>
          </a:prstGeom>
        </p:spPr>
      </p:pic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AB559C31-02BD-32BF-916D-BBF806535679}"/>
              </a:ext>
            </a:extLst>
          </p:cNvPr>
          <p:cNvCxnSpPr>
            <a:stCxn id="26" idx="3"/>
            <a:endCxn id="3" idx="1"/>
          </p:cNvCxnSpPr>
          <p:nvPr/>
        </p:nvCxnSpPr>
        <p:spPr>
          <a:xfrm>
            <a:off x="1379845" y="1557385"/>
            <a:ext cx="462480" cy="917966"/>
          </a:xfrm>
          <a:prstGeom prst="curvedConnector3">
            <a:avLst/>
          </a:prstGeom>
          <a:ln w="127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id="{03BE86C1-F1E7-7F44-0472-903C39B8C231}"/>
              </a:ext>
            </a:extLst>
          </p:cNvPr>
          <p:cNvCxnSpPr>
            <a:cxnSpLocks/>
            <a:stCxn id="25" idx="2"/>
            <a:endCxn id="3" idx="1"/>
          </p:cNvCxnSpPr>
          <p:nvPr/>
        </p:nvCxnSpPr>
        <p:spPr>
          <a:xfrm rot="5400000" flipH="1" flipV="1">
            <a:off x="966852" y="1960120"/>
            <a:ext cx="360242" cy="1390704"/>
          </a:xfrm>
          <a:prstGeom prst="curvedConnector4">
            <a:avLst>
              <a:gd name="adj1" fmla="val -63457"/>
              <a:gd name="adj2" fmla="val 63593"/>
            </a:avLst>
          </a:prstGeom>
          <a:ln w="127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68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>
            <a:extLst>
              <a:ext uri="{FF2B5EF4-FFF2-40B4-BE49-F238E27FC236}">
                <a16:creationId xmlns:a16="http://schemas.microsoft.com/office/drawing/2014/main" id="{5530C524-0DD0-35A5-8772-0A8AF48A8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32322"/>
            <a:ext cx="10751275" cy="369025"/>
          </a:xfrm>
        </p:spPr>
        <p:txBody>
          <a:bodyPr/>
          <a:lstStyle/>
          <a:p>
            <a:r>
              <a:rPr lang="en-GB" sz="2800" dirty="0"/>
              <a:t>There are a lot of different configurations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F17F5-9AD6-E99C-46F0-3ADBEDF0968D}"/>
              </a:ext>
            </a:extLst>
          </p:cNvPr>
          <p:cNvSpPr txBox="1"/>
          <p:nvPr/>
        </p:nvSpPr>
        <p:spPr>
          <a:xfrm>
            <a:off x="10548673" y="6633423"/>
            <a:ext cx="1800867" cy="21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>
                <a:latin typeface="Calibri" panose="020F0502020204030204" pitchFamily="34" charset="0"/>
                <a:cs typeface="Calibri" panose="020F0502020204030204" pitchFamily="34" charset="0"/>
              </a:rPr>
              <a:t>TNO, 2024. All rights Reserved.</a:t>
            </a:r>
            <a:endParaRPr lang="en-US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D68C2-98B4-0E2D-E997-94ED8394E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558" y="1643385"/>
            <a:ext cx="6510392" cy="27590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68A14A-61AE-1123-32D7-062E42CC7F85}"/>
              </a:ext>
            </a:extLst>
          </p:cNvPr>
          <p:cNvSpPr txBox="1"/>
          <p:nvPr/>
        </p:nvSpPr>
        <p:spPr>
          <a:xfrm>
            <a:off x="477783" y="2176562"/>
            <a:ext cx="4875251" cy="1554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Current TNO focus: one-gap flow cell or membrane-electrode-assembly (MEA) with zero-gap, using AEM 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8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3">
            <a:extLst>
              <a:ext uri="{FF2B5EF4-FFF2-40B4-BE49-F238E27FC236}">
                <a16:creationId xmlns:a16="http://schemas.microsoft.com/office/drawing/2014/main" id="{F9128882-7BD7-1CFA-B412-73CC24C9BF6C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PP Object Sans Heavy"/>
                <a:ea typeface="+mj-ea"/>
                <a:cs typeface="+mj-cs"/>
              </a:rPr>
              <a:t>Multi-physics modelling to guide cell design</a:t>
            </a:r>
            <a:endParaRPr kumimoji="0" lang="en-GB" sz="2800" b="1" i="0" u="none" strike="noStrike" kern="1200" cap="none" spc="0" normalizeH="0" baseline="-2500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PP Object Sans Heavy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823619-67FC-AACF-F80B-A50B3DA440C9}"/>
              </a:ext>
            </a:extLst>
          </p:cNvPr>
          <p:cNvSpPr txBox="1"/>
          <p:nvPr/>
        </p:nvSpPr>
        <p:spPr>
          <a:xfrm>
            <a:off x="10548673" y="6633423"/>
            <a:ext cx="1800867" cy="21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TNO, 2024. All rights Reserved.</a:t>
            </a:r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709E088-2B14-8001-4704-430624F53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236" y="453581"/>
            <a:ext cx="3529764" cy="234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35B5A01-68B4-5DA9-6274-BA63CD65A861}"/>
              </a:ext>
            </a:extLst>
          </p:cNvPr>
          <p:cNvSpPr txBox="1">
            <a:spLocks/>
          </p:cNvSpPr>
          <p:nvPr/>
        </p:nvSpPr>
        <p:spPr>
          <a:xfrm>
            <a:off x="400053" y="1002137"/>
            <a:ext cx="7808282" cy="2889607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4150" marR="0" lvl="1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Models needed to quickly screen different designs and operating conditions</a:t>
            </a:r>
          </a:p>
          <a:p>
            <a:pPr marL="184150" marR="0" lvl="1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1D models developed based on pioneering works of Weng, Bell, Weber and recent study of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Ehlinger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et al.</a:t>
            </a:r>
          </a:p>
          <a:p>
            <a:pPr marL="184150" marR="0" lvl="1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84150" marR="0" lvl="1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Steady-state and isothermal simulations of coupled phenomena at cell-level:</a:t>
            </a:r>
          </a:p>
          <a:p>
            <a:pPr marL="469900" marR="0" lvl="1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Flow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</a:p>
          <a:p>
            <a:pPr marL="647700" marR="0" lvl="2" indent="-28575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3369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Darcy’s law, simplified 2-phase using saturation curves</a:t>
            </a:r>
          </a:p>
          <a:p>
            <a:pPr marL="450850" marR="0" lvl="1" indent="-2667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Species transport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(12 species)	</a:t>
            </a:r>
          </a:p>
          <a:p>
            <a:pPr marL="628650" marR="0" lvl="2" indent="-2667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3369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Gaseous species transport using multicomponent diffusion</a:t>
            </a:r>
          </a:p>
          <a:p>
            <a:pPr marL="628650" marR="0" lvl="2" indent="-2667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3369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Aqueous species using Nernst-Planck</a:t>
            </a:r>
          </a:p>
          <a:p>
            <a:pPr marL="628650" marR="0" lvl="2" indent="-2667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3369FF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Donnan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potential included in transport across AEM for MEA configuration </a:t>
            </a:r>
          </a:p>
          <a:p>
            <a:pPr marL="450850" marR="0" lvl="1" indent="-2667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Reactions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(7+5 heterogeneous + homogeneous)</a:t>
            </a:r>
          </a:p>
          <a:p>
            <a:pPr marL="450850" marR="0" lvl="1" indent="-2667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0248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Outputs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 I-V curve, Faraday efficiency,  spatial distributions of key quantities</a:t>
            </a:r>
          </a:p>
          <a:p>
            <a:pPr marL="266700" marR="0" lvl="0" indent="-2667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123EB7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528CF0-DE53-E6C6-71FB-459D3D3F13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7" t="2432" r="9543" b="2359"/>
          <a:stretch/>
        </p:blipFill>
        <p:spPr>
          <a:xfrm>
            <a:off x="8311672" y="3463742"/>
            <a:ext cx="3723786" cy="2427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64440AB-7274-46A6-1FC6-8FD4D227033B}"/>
              </a:ext>
            </a:extLst>
          </p:cNvPr>
          <p:cNvSpPr txBox="1"/>
          <p:nvPr/>
        </p:nvSpPr>
        <p:spPr>
          <a:xfrm>
            <a:off x="8822256" y="6000142"/>
            <a:ext cx="74009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Ehlinger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et al.,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ChemElectroChem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11 (2024)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E2A5BA-65C3-5ADF-6BF2-6FA3062BF5C6}"/>
              </a:ext>
            </a:extLst>
          </p:cNvPr>
          <p:cNvSpPr txBox="1"/>
          <p:nvPr/>
        </p:nvSpPr>
        <p:spPr>
          <a:xfrm>
            <a:off x="8591104" y="2866310"/>
            <a:ext cx="2744064" cy="471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415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Weng, Bell, Weber 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PCCP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(2018), </a:t>
            </a:r>
          </a:p>
          <a:p>
            <a:pPr marL="18415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En. Env. Sci.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(2019), 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En. Env. Sci.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(2020)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34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432839C-A043-6459-D266-2B13BC36E4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" r="-314"/>
          <a:stretch/>
        </p:blipFill>
        <p:spPr>
          <a:xfrm>
            <a:off x="6262633" y="660243"/>
            <a:ext cx="5102052" cy="2768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itle 3">
            <a:extLst>
              <a:ext uri="{FF2B5EF4-FFF2-40B4-BE49-F238E27FC236}">
                <a16:creationId xmlns:a16="http://schemas.microsoft.com/office/drawing/2014/main" id="{F9128882-7BD7-1CFA-B412-73CC24C9BF6C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PP Object Sans Heavy"/>
                <a:ea typeface="+mj-ea"/>
                <a:cs typeface="+mj-cs"/>
              </a:rPr>
              <a:t>1D MEA model</a:t>
            </a:r>
            <a:endParaRPr kumimoji="0" lang="en-GB" b="1" i="0" u="none" strike="noStrike" kern="1200" cap="none" spc="0" normalizeH="0" baseline="-2500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PP Object Sans Heavy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823619-67FC-AACF-F80B-A50B3DA440C9}"/>
              </a:ext>
            </a:extLst>
          </p:cNvPr>
          <p:cNvSpPr txBox="1"/>
          <p:nvPr/>
        </p:nvSpPr>
        <p:spPr>
          <a:xfrm>
            <a:off x="10548673" y="6633423"/>
            <a:ext cx="18008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TNO, 2024. All rights Reserved.</a:t>
            </a:r>
            <a:endParaRPr kumimoji="0" lang="en-US" sz="1050" b="0" i="1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6A3A3100-4C9D-C1EC-38DC-119EAF8AB17B}"/>
              </a:ext>
            </a:extLst>
          </p:cNvPr>
          <p:cNvSpPr txBox="1">
            <a:spLocks/>
          </p:cNvSpPr>
          <p:nvPr/>
        </p:nvSpPr>
        <p:spPr>
          <a:xfrm>
            <a:off x="719138" y="1891049"/>
            <a:ext cx="4482036" cy="395607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26899C-0108-6CB1-282B-80E215F516D1}"/>
              </a:ext>
            </a:extLst>
          </p:cNvPr>
          <p:cNvSpPr txBox="1"/>
          <p:nvPr/>
        </p:nvSpPr>
        <p:spPr>
          <a:xfrm>
            <a:off x="719138" y="1478038"/>
            <a:ext cx="4879911" cy="14928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dirty="0" err="1"/>
              <a:t>Tertiary</a:t>
            </a:r>
            <a:r>
              <a:rPr lang="nl-NL" dirty="0"/>
              <a:t> </a:t>
            </a:r>
            <a:r>
              <a:rPr lang="nl-NL" dirty="0" err="1"/>
              <a:t>Current</a:t>
            </a:r>
            <a:r>
              <a:rPr lang="nl-NL" dirty="0"/>
              <a:t> Distribution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err="1"/>
              <a:t>Porous</a:t>
            </a:r>
            <a:r>
              <a:rPr lang="nl-NL" dirty="0"/>
              <a:t> Electrode: DM,MPL,CL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err="1"/>
              <a:t>Porous</a:t>
            </a:r>
            <a:r>
              <a:rPr lang="nl-NL" dirty="0"/>
              <a:t> Electrode </a:t>
            </a:r>
            <a:r>
              <a:rPr lang="nl-NL" dirty="0" err="1"/>
              <a:t>Reactions</a:t>
            </a:r>
            <a:r>
              <a:rPr lang="nl-NL" dirty="0"/>
              <a:t>: CL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/>
              <a:t>Ion Exchange </a:t>
            </a:r>
            <a:r>
              <a:rPr lang="nl-NL" dirty="0" err="1"/>
              <a:t>Membrane</a:t>
            </a:r>
            <a:r>
              <a:rPr lang="nl-NL" dirty="0"/>
              <a:t>: </a:t>
            </a:r>
            <a:r>
              <a:rPr lang="nl-NL" dirty="0" err="1"/>
              <a:t>Membrane</a:t>
            </a:r>
            <a:endParaRPr lang="nl-NL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1DF5185-01CC-395B-CAC8-CCCC5FA96C07}"/>
              </a:ext>
            </a:extLst>
          </p:cNvPr>
          <p:cNvGrpSpPr/>
          <p:nvPr/>
        </p:nvGrpSpPr>
        <p:grpSpPr>
          <a:xfrm>
            <a:off x="321263" y="3882840"/>
            <a:ext cx="11549474" cy="2381503"/>
            <a:chOff x="321263" y="3882840"/>
            <a:chExt cx="11549474" cy="238150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E7ED4E5-945D-3FE8-6D94-497F0B8320F5}"/>
                </a:ext>
              </a:extLst>
            </p:cNvPr>
            <p:cNvGrpSpPr/>
            <p:nvPr/>
          </p:nvGrpSpPr>
          <p:grpSpPr>
            <a:xfrm>
              <a:off x="321263" y="4649184"/>
              <a:ext cx="3064847" cy="1238274"/>
              <a:chOff x="4649210" y="1579116"/>
              <a:chExt cx="6154009" cy="2486372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C7D7F5C8-2501-2DCE-A723-78D70A7299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49210" y="1579116"/>
                <a:ext cx="6154009" cy="248637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31B28805-1642-1C49-22F7-56BAD7F6B1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85158"/>
              <a:stretch/>
            </p:blipFill>
            <p:spPr>
              <a:xfrm>
                <a:off x="4649210" y="1579116"/>
                <a:ext cx="6154009" cy="36902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C9076F-E6CE-53CF-2667-0656EDA50618}"/>
                </a:ext>
              </a:extLst>
            </p:cNvPr>
            <p:cNvSpPr txBox="1"/>
            <p:nvPr/>
          </p:nvSpPr>
          <p:spPr>
            <a:xfrm>
              <a:off x="1537320" y="4390159"/>
              <a:ext cx="567656" cy="2348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</a:t>
              </a:r>
              <a:r>
                <a:rPr lang="en-GB" sz="1600" baseline="-250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C685D3B-5F0F-59D9-71B2-1A5E28521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81802" y="4678681"/>
              <a:ext cx="3088935" cy="113596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578823D-9024-51DE-9C90-88F5C80F2A91}"/>
                </a:ext>
              </a:extLst>
            </p:cNvPr>
            <p:cNvSpPr txBox="1"/>
            <p:nvPr/>
          </p:nvSpPr>
          <p:spPr>
            <a:xfrm>
              <a:off x="9329083" y="4403731"/>
              <a:ext cx="2239765" cy="2835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Homogeneous reactions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36C226-3440-843A-4041-072B12BC7FC7}"/>
                </a:ext>
              </a:extLst>
            </p:cNvPr>
            <p:cNvSpPr txBox="1"/>
            <p:nvPr/>
          </p:nvSpPr>
          <p:spPr>
            <a:xfrm rot="16200000">
              <a:off x="7651657" y="5057084"/>
              <a:ext cx="1713009" cy="3791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Law of mass action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11025FC-B637-EBB3-A7DB-05D63F0432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23860" y="4216470"/>
              <a:ext cx="3029077" cy="9201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C5D9CBF-9761-E1B6-0E76-1DFAA47406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23860" y="5606555"/>
              <a:ext cx="2934746" cy="6577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2360DAD-1284-F868-208A-C129CE7C4227}"/>
                </a:ext>
              </a:extLst>
            </p:cNvPr>
            <p:cNvSpPr txBox="1"/>
            <p:nvPr/>
          </p:nvSpPr>
          <p:spPr>
            <a:xfrm>
              <a:off x="5917632" y="5304820"/>
              <a:ext cx="473870" cy="2348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OER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F091C66-07E2-F2AB-88C1-2C1027F36A0F}"/>
                </a:ext>
              </a:extLst>
            </p:cNvPr>
            <p:cNvSpPr txBox="1"/>
            <p:nvPr/>
          </p:nvSpPr>
          <p:spPr>
            <a:xfrm>
              <a:off x="5896640" y="3944498"/>
              <a:ext cx="437628" cy="2348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HER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E941B8-0591-D4C4-282A-767A105AB87D}"/>
                </a:ext>
              </a:extLst>
            </p:cNvPr>
            <p:cNvSpPr txBox="1"/>
            <p:nvPr/>
          </p:nvSpPr>
          <p:spPr>
            <a:xfrm rot="16200000">
              <a:off x="3492849" y="4407442"/>
              <a:ext cx="1486834" cy="43762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Butler-Volmer or Tafel kinetics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902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432839C-A043-6459-D266-2B13BC36E4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" r="-314"/>
          <a:stretch/>
        </p:blipFill>
        <p:spPr>
          <a:xfrm>
            <a:off x="6262633" y="660243"/>
            <a:ext cx="5102052" cy="2768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itle 3">
            <a:extLst>
              <a:ext uri="{FF2B5EF4-FFF2-40B4-BE49-F238E27FC236}">
                <a16:creationId xmlns:a16="http://schemas.microsoft.com/office/drawing/2014/main" id="{F9128882-7BD7-1CFA-B412-73CC24C9BF6C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PP Object Sans Heavy"/>
                <a:ea typeface="+mj-ea"/>
                <a:cs typeface="+mj-cs"/>
              </a:rPr>
              <a:t>1D MEA model</a:t>
            </a:r>
            <a:endParaRPr kumimoji="0" lang="en-GB" b="1" i="0" u="none" strike="noStrike" kern="1200" cap="none" spc="0" normalizeH="0" baseline="-2500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PP Object Sans Heavy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823619-67FC-AACF-F80B-A50B3DA440C9}"/>
              </a:ext>
            </a:extLst>
          </p:cNvPr>
          <p:cNvSpPr txBox="1"/>
          <p:nvPr/>
        </p:nvSpPr>
        <p:spPr>
          <a:xfrm>
            <a:off x="10548673" y="6633423"/>
            <a:ext cx="18008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TNO, 2024. All rights Reserved.</a:t>
            </a:r>
            <a:endParaRPr kumimoji="0" lang="en-US" sz="1050" b="0" i="1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6A3A3100-4C9D-C1EC-38DC-119EAF8AB17B}"/>
              </a:ext>
            </a:extLst>
          </p:cNvPr>
          <p:cNvSpPr txBox="1">
            <a:spLocks/>
          </p:cNvSpPr>
          <p:nvPr/>
        </p:nvSpPr>
        <p:spPr>
          <a:xfrm>
            <a:off x="719138" y="1891049"/>
            <a:ext cx="4482036" cy="3956078"/>
          </a:xfrm>
          <a:prstGeom prst="rect">
            <a:avLst/>
          </a:prstGeom>
        </p:spPr>
        <p:txBody>
          <a:bodyPr/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26899C-0108-6CB1-282B-80E215F516D1}"/>
              </a:ext>
            </a:extLst>
          </p:cNvPr>
          <p:cNvSpPr txBox="1"/>
          <p:nvPr/>
        </p:nvSpPr>
        <p:spPr>
          <a:xfrm>
            <a:off x="719138" y="1478038"/>
            <a:ext cx="4879911" cy="14928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dirty="0" err="1"/>
              <a:t>Tertiary</a:t>
            </a:r>
            <a:r>
              <a:rPr lang="nl-NL" dirty="0"/>
              <a:t> </a:t>
            </a:r>
            <a:r>
              <a:rPr lang="nl-NL" dirty="0" err="1"/>
              <a:t>Current</a:t>
            </a:r>
            <a:r>
              <a:rPr lang="nl-NL" dirty="0"/>
              <a:t> Distribution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err="1"/>
              <a:t>Porous</a:t>
            </a:r>
            <a:r>
              <a:rPr lang="nl-NL" dirty="0"/>
              <a:t> Electrode: DM,MPL,CL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err="1"/>
              <a:t>Porous</a:t>
            </a:r>
            <a:r>
              <a:rPr lang="nl-NL" dirty="0"/>
              <a:t> Electrode </a:t>
            </a:r>
            <a:r>
              <a:rPr lang="nl-NL" dirty="0" err="1"/>
              <a:t>Reactions</a:t>
            </a:r>
            <a:r>
              <a:rPr lang="nl-NL" dirty="0"/>
              <a:t>: CL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/>
              <a:t>Ion Exchange </a:t>
            </a:r>
            <a:r>
              <a:rPr lang="nl-NL" dirty="0" err="1"/>
              <a:t>Membrane</a:t>
            </a:r>
            <a:r>
              <a:rPr lang="nl-NL" dirty="0"/>
              <a:t>: </a:t>
            </a:r>
            <a:r>
              <a:rPr lang="nl-NL" dirty="0" err="1"/>
              <a:t>Membrane</a:t>
            </a:r>
            <a:endParaRPr lang="nl-NL" dirty="0"/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nl-NL" dirty="0"/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dirty="0"/>
              <a:t>Transport of </a:t>
            </a:r>
            <a:r>
              <a:rPr lang="nl-NL" dirty="0" err="1"/>
              <a:t>Concentrated</a:t>
            </a:r>
            <a:r>
              <a:rPr lang="nl-NL" dirty="0"/>
              <a:t> Species in </a:t>
            </a:r>
            <a:r>
              <a:rPr lang="nl-NL" dirty="0" err="1"/>
              <a:t>Porous</a:t>
            </a:r>
            <a:r>
              <a:rPr lang="nl-NL" dirty="0"/>
              <a:t> Media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err="1"/>
              <a:t>Cathode</a:t>
            </a:r>
            <a:r>
              <a:rPr lang="nl-NL" dirty="0"/>
              <a:t> DM, MPL, CL</a:t>
            </a:r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nl-NL" dirty="0"/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nl-NL" dirty="0" err="1"/>
              <a:t>Darcy’s</a:t>
            </a:r>
            <a:r>
              <a:rPr lang="nl-NL" dirty="0"/>
              <a:t> </a:t>
            </a:r>
            <a:r>
              <a:rPr lang="nl-NL" dirty="0" err="1"/>
              <a:t>law</a:t>
            </a:r>
            <a:endParaRPr lang="nl-NL" dirty="0"/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dirty="0" err="1"/>
              <a:t>Cathode</a:t>
            </a:r>
            <a:r>
              <a:rPr lang="nl-NL" dirty="0"/>
              <a:t> DM, MPL, 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31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B4A632AE-4B0C-5FC0-A245-CDE0F4FE91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9138" y="322026"/>
            <a:ext cx="627911" cy="262174"/>
          </a:xfrm>
        </p:spPr>
        <p:txBody>
          <a:bodyPr/>
          <a:lstStyle/>
          <a:p>
            <a:r>
              <a:rPr lang="en-GB"/>
              <a:t>Physics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C2E4C1E-1E2A-CF79-F7DC-5D3DB4904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Boundary conditions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FF4111-E4FD-A093-91A4-CD71D9551C18}"/>
              </a:ext>
            </a:extLst>
          </p:cNvPr>
          <p:cNvSpPr txBox="1"/>
          <p:nvPr/>
        </p:nvSpPr>
        <p:spPr>
          <a:xfrm>
            <a:off x="486561" y="1359018"/>
            <a:ext cx="4622334" cy="39314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Gas channel | Cathode Diffusion Medium: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P = 1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atm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FS Me Pro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ω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CO2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= 0.94, ω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H2O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 = 0.04, 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ω</a:t>
            </a:r>
            <a:r>
              <a:rPr kumimoji="0" lang="nl-NL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H2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 = 0.01, </a:t>
            </a:r>
            <a:r>
              <a:rPr kumimoji="0" lang="nl-N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ω</a:t>
            </a:r>
            <a:r>
              <a:rPr kumimoji="0" lang="nl-NL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CO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 = 0.01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φ</a:t>
            </a:r>
            <a:r>
              <a:rPr kumimoji="0" lang="nl-NL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s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 = 0 V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FS Me Pro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Microporous Layer | Cathode Catalyst Layer: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J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aq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 = 0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Cathode Catalyst Layer | Membrane: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J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gas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 = 0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Anode Diffusion Medium | Anolyte:</a:t>
            </a: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c</a:t>
            </a:r>
            <a:r>
              <a:rPr kumimoji="0" lang="en-GB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i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c</a:t>
            </a:r>
            <a:r>
              <a:rPr kumimoji="0" lang="en-GB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equi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FS Me Pro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φ</a:t>
            </a:r>
            <a:r>
              <a:rPr kumimoji="0" lang="nl-NL" sz="1400" b="0" i="0" u="none" strike="noStrike" kern="1200" cap="none" spc="0" normalizeH="0" baseline="-2500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s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 = 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φ</a:t>
            </a:r>
            <a:r>
              <a:rPr kumimoji="0" lang="nl-NL" sz="1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applied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FS Me Pro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FS Me Pro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73B0CA-090C-C6A3-1BA8-28FC8E4FCD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7" t="2432" r="9543" b="2359"/>
          <a:stretch/>
        </p:blipFill>
        <p:spPr>
          <a:xfrm>
            <a:off x="5108895" y="1224825"/>
            <a:ext cx="6736360" cy="4391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522433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432839C-A043-6459-D266-2B13BC36E4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" r="-314"/>
          <a:stretch/>
        </p:blipFill>
        <p:spPr>
          <a:xfrm>
            <a:off x="199192" y="1168783"/>
            <a:ext cx="3540593" cy="1921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Title 3">
            <a:extLst>
              <a:ext uri="{FF2B5EF4-FFF2-40B4-BE49-F238E27FC236}">
                <a16:creationId xmlns:a16="http://schemas.microsoft.com/office/drawing/2014/main" id="{F9128882-7BD7-1CFA-B412-73CC24C9BF6C}"/>
              </a:ext>
            </a:extLst>
          </p:cNvPr>
          <p:cNvSpPr txBox="1">
            <a:spLocks/>
          </p:cNvSpPr>
          <p:nvPr/>
        </p:nvSpPr>
        <p:spPr>
          <a:xfrm>
            <a:off x="720000" y="432322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PP Object Sans Heavy"/>
                <a:ea typeface="+mj-ea"/>
                <a:cs typeface="+mj-cs"/>
              </a:rPr>
              <a:t>Modelling electrode flooding</a:t>
            </a:r>
            <a:endParaRPr kumimoji="0" lang="en-GB" sz="2800" b="1" i="0" u="none" strike="noStrike" kern="1200" cap="none" spc="0" normalizeH="0" baseline="-2500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PP Object Sans Heavy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823619-67FC-AACF-F80B-A50B3DA440C9}"/>
              </a:ext>
            </a:extLst>
          </p:cNvPr>
          <p:cNvSpPr txBox="1"/>
          <p:nvPr/>
        </p:nvSpPr>
        <p:spPr>
          <a:xfrm>
            <a:off x="10548673" y="6633423"/>
            <a:ext cx="1800867" cy="216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TNO, 2024. All rights Reserved.</a:t>
            </a:r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4335E5-364B-3CEB-D2B4-477314C870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0571" y="1420880"/>
            <a:ext cx="3575191" cy="2114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0D4DC5-CE7E-044A-D916-C5FFD8B4926E}"/>
              </a:ext>
            </a:extLst>
          </p:cNvPr>
          <p:cNvSpPr txBox="1"/>
          <p:nvPr/>
        </p:nvSpPr>
        <p:spPr>
          <a:xfrm>
            <a:off x="9922584" y="1922635"/>
            <a:ext cx="2519914" cy="11213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lphaLcParenBoth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 = 1, flooded case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lphaLcParenBoth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0 &lt; S &lt; 1, wetted case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lphaLcParenBoth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 = 0, dry case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lphaLcParenBoth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F96241-D7A8-60BD-7266-87289B3B4643}"/>
              </a:ext>
            </a:extLst>
          </p:cNvPr>
          <p:cNvSpPr txBox="1"/>
          <p:nvPr/>
        </p:nvSpPr>
        <p:spPr>
          <a:xfrm>
            <a:off x="8247593" y="1025261"/>
            <a:ext cx="1722058" cy="3099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S: pore saturation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184795-A99A-7C62-7464-1D47EDB60D09}"/>
              </a:ext>
            </a:extLst>
          </p:cNvPr>
          <p:cNvCxnSpPr/>
          <p:nvPr/>
        </p:nvCxnSpPr>
        <p:spPr>
          <a:xfrm>
            <a:off x="6058036" y="1413855"/>
            <a:ext cx="0" cy="437304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DE30D797-50AA-40FA-2854-DFEDAE19A787}"/>
              </a:ext>
            </a:extLst>
          </p:cNvPr>
          <p:cNvGrpSpPr/>
          <p:nvPr/>
        </p:nvGrpSpPr>
        <p:grpSpPr>
          <a:xfrm>
            <a:off x="1467001" y="2260644"/>
            <a:ext cx="4490372" cy="4255130"/>
            <a:chOff x="1467001" y="2260644"/>
            <a:chExt cx="4490372" cy="42551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104C418-62B2-E9D0-368E-B08FB8F03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561" y="3498053"/>
              <a:ext cx="2685076" cy="2679096"/>
            </a:xfrm>
            <a:prstGeom prst="ellipse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1" name="Connector: Curved 10">
              <a:extLst>
                <a:ext uri="{FF2B5EF4-FFF2-40B4-BE49-F238E27FC236}">
                  <a16:creationId xmlns:a16="http://schemas.microsoft.com/office/drawing/2014/main" id="{9B8A7C47-23FC-DD0B-2D7E-6BE7C01367A4}"/>
                </a:ext>
              </a:extLst>
            </p:cNvPr>
            <p:cNvCxnSpPr>
              <a:cxnSpLocks/>
              <a:endCxn id="9" idx="2"/>
            </p:cNvCxnSpPr>
            <p:nvPr/>
          </p:nvCxnSpPr>
          <p:spPr>
            <a:xfrm rot="16200000" flipH="1">
              <a:off x="1109866" y="2975906"/>
              <a:ext cx="2350456" cy="1372933"/>
            </a:xfrm>
            <a:prstGeom prst="curvedConnector2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95741C9-79AA-B478-F96D-071C17981A94}"/>
                </a:ext>
              </a:extLst>
            </p:cNvPr>
            <p:cNvSpPr txBox="1"/>
            <p:nvPr/>
          </p:nvSpPr>
          <p:spPr>
            <a:xfrm>
              <a:off x="2721166" y="3281588"/>
              <a:ext cx="3236207" cy="3640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Multiphase flow in porous media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0EF40B8-013B-6FDB-1DC6-74C90F8F7FFC}"/>
                </a:ext>
              </a:extLst>
            </p:cNvPr>
            <p:cNvSpPr txBox="1"/>
            <p:nvPr/>
          </p:nvSpPr>
          <p:spPr>
            <a:xfrm>
              <a:off x="3248032" y="6254268"/>
              <a:ext cx="2408605" cy="2615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Simplified to parameter S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E51A46C-F357-C539-0340-31680546B972}"/>
                </a:ext>
              </a:extLst>
            </p:cNvPr>
            <p:cNvSpPr/>
            <p:nvPr/>
          </p:nvSpPr>
          <p:spPr>
            <a:xfrm>
              <a:off x="1467001" y="2260644"/>
              <a:ext cx="263254" cy="226501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44000" tIns="144000" rIns="144000" bIns="14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1C348F10-7241-BAC1-5064-768BE34F1A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" t="5875" b="104"/>
          <a:stretch/>
        </p:blipFill>
        <p:spPr>
          <a:xfrm>
            <a:off x="9220439" y="3703866"/>
            <a:ext cx="2762993" cy="241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869CE8E-BD25-1088-B07B-7AA2E42182F4}"/>
              </a:ext>
            </a:extLst>
          </p:cNvPr>
          <p:cNvSpPr txBox="1"/>
          <p:nvPr/>
        </p:nvSpPr>
        <p:spPr>
          <a:xfrm>
            <a:off x="9898296" y="3281588"/>
            <a:ext cx="2819574" cy="21610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Weng et al. (2018)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33D28C7-602A-54EE-86EB-9960B2841BFC}"/>
                  </a:ext>
                </a:extLst>
              </p:cNvPr>
              <p:cNvSpPr txBox="1"/>
              <p:nvPr/>
            </p:nvSpPr>
            <p:spPr>
              <a:xfrm>
                <a:off x="6477338" y="4805400"/>
                <a:ext cx="2819574" cy="1121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It depends on local conditions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30A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Capillary pressure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nl-NL" sz="1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30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nl-NL" sz="1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30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  <m:t>𝑝</m:t>
                        </m:r>
                      </m:e>
                      <m:sub>
                        <m:r>
                          <a:rPr kumimoji="0" lang="nl-NL" sz="1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30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  <m:t>𝑙</m:t>
                        </m:r>
                      </m:sub>
                    </m:sSub>
                    <m:r>
                      <a:rPr kumimoji="0" lang="nl-NL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30A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Calibri" panose="020F0502020204030204" pitchFamily="34" charset="0"/>
                      </a:rPr>
                      <m:t>−</m:t>
                    </m:r>
                    <m:sSub>
                      <m:sSubPr>
                        <m:ctrlPr>
                          <a:rPr kumimoji="0" lang="nl-NL" sz="1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30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kumimoji="0" lang="nl-NL" sz="1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30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  <m:t>𝑝</m:t>
                        </m:r>
                      </m:e>
                      <m:sub>
                        <m:r>
                          <a:rPr kumimoji="0" lang="nl-NL" sz="1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30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Calibri" panose="020F0502020204030204" pitchFamily="34" charset="0"/>
                          </a:rPr>
                          <m:t>𝑔</m:t>
                        </m:r>
                      </m:sub>
                    </m:sSub>
                  </m:oMath>
                </a14:m>
                <a:endPara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30A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33D28C7-602A-54EE-86EB-9960B2841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338" y="4805400"/>
                <a:ext cx="2819574" cy="1121330"/>
              </a:xfrm>
              <a:prstGeom prst="rect">
                <a:avLst/>
              </a:prstGeom>
              <a:blipFill>
                <a:blip r:embed="rId6"/>
                <a:stretch>
                  <a:fillRect l="-4545" t="-76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0E23BF3-E296-2F72-DAB4-D4D244C69493}"/>
              </a:ext>
            </a:extLst>
          </p:cNvPr>
          <p:cNvSpPr txBox="1"/>
          <p:nvPr/>
        </p:nvSpPr>
        <p:spPr>
          <a:xfrm>
            <a:off x="9220439" y="6177149"/>
            <a:ext cx="2819574" cy="21610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Zenyuk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30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et al. (2015)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30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06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4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NO Template-set">
  <a:themeElements>
    <a:clrScheme name="TNO Kleuren">
      <a:dk1>
        <a:srgbClr val="00030A"/>
      </a:dk1>
      <a:lt1>
        <a:sysClr val="window" lastClr="FFFFFF"/>
      </a:lt1>
      <a:dk2>
        <a:srgbClr val="000000"/>
      </a:dk2>
      <a:lt2>
        <a:srgbClr val="F0F3FA"/>
      </a:lt2>
      <a:accent1>
        <a:srgbClr val="123EB7"/>
      </a:accent1>
      <a:accent2>
        <a:srgbClr val="002484"/>
      </a:accent2>
      <a:accent3>
        <a:srgbClr val="F0F3FA"/>
      </a:accent3>
      <a:accent4>
        <a:srgbClr val="3369FF"/>
      </a:accent4>
      <a:accent5>
        <a:srgbClr val="F57118"/>
      </a:accent5>
      <a:accent6>
        <a:srgbClr val="F0F0F0"/>
      </a:accent6>
      <a:hlink>
        <a:srgbClr val="123EB7"/>
      </a:hlink>
      <a:folHlink>
        <a:srgbClr val="F0F0F0"/>
      </a:folHlink>
    </a:clrScheme>
    <a:fontScheme name="Aangepast 5">
      <a:majorFont>
        <a:latin typeface="PP Object Sans Heavy"/>
        <a:ea typeface=""/>
        <a:cs typeface=""/>
      </a:majorFont>
      <a:minorFont>
        <a:latin typeface="FS Me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44000" tIns="144000" rIns="144000" bIns="144000" rtlCol="0" anchor="ctr"/>
      <a:lstStyle>
        <a:defPPr algn="ctr">
          <a:lnSpc>
            <a:spcPct val="90000"/>
          </a:lnSpc>
          <a:spcBef>
            <a:spcPts val="200"/>
          </a:spcBef>
          <a:spcAft>
            <a:spcPts val="200"/>
          </a:spcAft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Bef>
            <a:spcPts val="600"/>
          </a:spcBef>
          <a:spcAft>
            <a:spcPts val="600"/>
          </a:spcAft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NO Template-set">
  <a:themeElements>
    <a:clrScheme name="TNO Kleuren">
      <a:dk1>
        <a:srgbClr val="00030A"/>
      </a:dk1>
      <a:lt1>
        <a:sysClr val="window" lastClr="FFFFFF"/>
      </a:lt1>
      <a:dk2>
        <a:srgbClr val="000000"/>
      </a:dk2>
      <a:lt2>
        <a:srgbClr val="F0F3FA"/>
      </a:lt2>
      <a:accent1>
        <a:srgbClr val="123EB7"/>
      </a:accent1>
      <a:accent2>
        <a:srgbClr val="002484"/>
      </a:accent2>
      <a:accent3>
        <a:srgbClr val="F0F3FA"/>
      </a:accent3>
      <a:accent4>
        <a:srgbClr val="3369FF"/>
      </a:accent4>
      <a:accent5>
        <a:srgbClr val="F57118"/>
      </a:accent5>
      <a:accent6>
        <a:srgbClr val="F0F0F0"/>
      </a:accent6>
      <a:hlink>
        <a:srgbClr val="123EB7"/>
      </a:hlink>
      <a:folHlink>
        <a:srgbClr val="F0F0F0"/>
      </a:folHlink>
    </a:clrScheme>
    <a:fontScheme name="Aangepast 5">
      <a:majorFont>
        <a:latin typeface="PP Object Sans Heavy"/>
        <a:ea typeface=""/>
        <a:cs typeface=""/>
      </a:majorFont>
      <a:minorFont>
        <a:latin typeface="FS Me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44000" tIns="144000" rIns="144000" bIns="144000" rtlCol="0" anchor="ctr"/>
      <a:lstStyle>
        <a:defPPr algn="ctr">
          <a:lnSpc>
            <a:spcPct val="90000"/>
          </a:lnSpc>
          <a:spcBef>
            <a:spcPts val="200"/>
          </a:spcBef>
          <a:spcAft>
            <a:spcPts val="200"/>
          </a:spcAft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Bef>
            <a:spcPts val="600"/>
          </a:spcBef>
          <a:spcAft>
            <a:spcPts val="600"/>
          </a:spcAft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3951</TotalTime>
  <Words>1074</Words>
  <Application>Microsoft Office PowerPoint</Application>
  <PresentationFormat>Widescreen</PresentationFormat>
  <Paragraphs>174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FS Me Pro</vt:lpstr>
      <vt:lpstr>PP Object Sans Heavy</vt:lpstr>
      <vt:lpstr>Segoe UI</vt:lpstr>
      <vt:lpstr>Wingdings</vt:lpstr>
      <vt:lpstr>Office Theme</vt:lpstr>
      <vt:lpstr>TNO Template-set</vt:lpstr>
      <vt:lpstr>1_TNO Template-set</vt:lpstr>
      <vt:lpstr>Optimizing electrochemical conversion of CO2 to C2 products via multi-physics simulations</vt:lpstr>
      <vt:lpstr>About TNO</vt:lpstr>
      <vt:lpstr>Multi-scale Electrochemical Flow Modelling</vt:lpstr>
      <vt:lpstr>There are a lot of different configurations</vt:lpstr>
      <vt:lpstr>PowerPoint Presentation</vt:lpstr>
      <vt:lpstr>PowerPoint Presentation</vt:lpstr>
      <vt:lpstr>PowerPoint Presentation</vt:lpstr>
      <vt:lpstr>Boundary conditions</vt:lpstr>
      <vt:lpstr>PowerPoint Presentation</vt:lpstr>
      <vt:lpstr>Model validation (for CO2 to CO)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Optimizing electrochemical conversion of CO2 to C2 products via multi-physics simulations</dc:title>
  <dc:creator>Rajora, A. (Aviral)</dc:creator>
  <cp:lastModifiedBy>Rajora, A. (Aviral)</cp:lastModifiedBy>
  <cp:revision>1</cp:revision>
  <dcterms:created xsi:type="dcterms:W3CDTF">2024-09-27T07:38:03Z</dcterms:created>
  <dcterms:modified xsi:type="dcterms:W3CDTF">2024-10-15T11:52:05Z</dcterms:modified>
</cp:coreProperties>
</file>