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637" r:id="rId2"/>
    <p:sldId id="1743" r:id="rId3"/>
    <p:sldId id="1729" r:id="rId4"/>
    <p:sldId id="1734" r:id="rId5"/>
    <p:sldId id="1746" r:id="rId6"/>
    <p:sldId id="1747" r:id="rId7"/>
    <p:sldId id="1735" r:id="rId8"/>
    <p:sldId id="1736" r:id="rId9"/>
    <p:sldId id="1737" r:id="rId10"/>
    <p:sldId id="1748" r:id="rId11"/>
    <p:sldId id="1739" r:id="rId12"/>
    <p:sldId id="1745" r:id="rId13"/>
    <p:sldId id="1740" r:id="rId14"/>
    <p:sldId id="1744" r:id="rId15"/>
    <p:sldId id="1741" r:id="rId16"/>
    <p:sldId id="1742" r:id="rId17"/>
    <p:sldId id="1223" r:id="rId18"/>
  </p:sldIdLst>
  <p:sldSz cx="12192000" cy="6858000"/>
  <p:notesSz cx="6858000" cy="9144000"/>
  <p:embeddedFontLst>
    <p:embeddedFont>
      <p:font typeface="ＭＳ Ｐゴシック" panose="020B0600070205080204" pitchFamily="34" charset="-128"/>
      <p:regular r:id="rId21"/>
    </p:embeddedFont>
    <p:embeddedFont>
      <p:font typeface="PMingLiU" panose="02020500000000000000" pitchFamily="18" charset="-120"/>
      <p:regular r:id="rId22"/>
    </p:embeddedFont>
    <p:embeddedFont>
      <p:font typeface="Calibri" panose="020F0502020204030204" pitchFamily="34" charset="0"/>
      <p:regular r:id="rId23"/>
      <p:bold r:id="rId24"/>
      <p:italic r:id="rId25"/>
      <p:boldItalic r:id="rId26"/>
    </p:embeddedFont>
    <p:embeddedFont>
      <p:font typeface="Calibri Light" panose="020F0302020204030204" pitchFamily="34" charset="0"/>
      <p:regular r:id="rId27"/>
      <p:italic r:id="rId28"/>
    </p:embeddedFont>
    <p:embeddedFont>
      <p:font typeface="Cambria Math" panose="02040503050406030204" pitchFamily="18" charset="0"/>
      <p:regular r:id="rId29"/>
    </p:embeddedFont>
    <p:embeddedFont>
      <p:font typeface="Chivo Light" panose="020B0604020202020204" charset="0"/>
      <p:regular r:id="rId30"/>
      <p:italic r:id="rId31"/>
    </p:embeddedFont>
    <p:embeddedFont>
      <p:font typeface="Lato" panose="020B0604020202020204" charset="0"/>
      <p:regular r:id="rId32"/>
      <p:bold r:id="rId33"/>
      <p:italic r:id="rId34"/>
      <p:boldItalic r:id="rId35"/>
    </p:embeddedFont>
    <p:embeddedFont>
      <p:font typeface="Oswald Medium" panose="020B0604020202020204" charset="0"/>
      <p:regular r:id="rId36"/>
    </p:embeddedFont>
    <p:embeddedFont>
      <p:font typeface="Oswald SemiBold" panose="020B0604020202020204" charset="0"/>
      <p:regular r:id="rId37"/>
      <p:bold r:id="rId38"/>
    </p:embeddedFont>
    <p:embeddedFont>
      <p:font typeface="Roboto Light" panose="020B0604020202020204" charset="0"/>
      <p:regular r:id="rId39"/>
      <p:italic r:id="rId4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96" userDrawn="1">
          <p15:clr>
            <a:srgbClr val="A4A3A4"/>
          </p15:clr>
        </p15:guide>
        <p15:guide id="2" pos="6264" userDrawn="1">
          <p15:clr>
            <a:srgbClr val="A4A3A4"/>
          </p15:clr>
        </p15:guide>
        <p15:guide id="3" orient="horz" pos="201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uro Aimar" initials="MA" lastIdx="2" clrIdx="0">
    <p:extLst>
      <p:ext uri="{19B8F6BF-5375-455C-9EA6-DF929625EA0E}">
        <p15:presenceInfo xmlns:p15="http://schemas.microsoft.com/office/powerpoint/2012/main" userId="Mauro Aima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BE6010"/>
    <a:srgbClr val="B73010"/>
    <a:srgbClr val="B46B10"/>
    <a:srgbClr val="B27B10"/>
    <a:srgbClr val="B38520"/>
    <a:srgbClr val="B5873E"/>
    <a:srgbClr val="D2B14C"/>
    <a:srgbClr val="FF7C80"/>
    <a:srgbClr val="9A9B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93D81CF-94F2-401A-BA57-92F5A7B2D0C5}" styleName="Stile medio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86" autoAdjust="0"/>
    <p:restoredTop sz="91080" autoAdjust="0"/>
  </p:normalViewPr>
  <p:slideViewPr>
    <p:cSldViewPr snapToGrid="0" snapToObjects="1">
      <p:cViewPr varScale="1">
        <p:scale>
          <a:sx n="95" d="100"/>
          <a:sy n="95" d="100"/>
        </p:scale>
        <p:origin x="108" y="96"/>
      </p:cViewPr>
      <p:guideLst>
        <p:guide orient="horz" pos="1896"/>
        <p:guide pos="6264"/>
        <p:guide orient="horz" pos="201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-486"/>
    </p:cViewPr>
  </p:sorterViewPr>
  <p:notesViewPr>
    <p:cSldViewPr snapToGrid="0" snapToObjects="1">
      <p:cViewPr varScale="1">
        <p:scale>
          <a:sx n="99" d="100"/>
          <a:sy n="99" d="100"/>
        </p:scale>
        <p:origin x="2718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6.fntdata"/><Relationship Id="rId39" Type="http://schemas.openxmlformats.org/officeDocument/2006/relationships/font" Target="fonts/font19.fntdata"/><Relationship Id="rId21" Type="http://schemas.openxmlformats.org/officeDocument/2006/relationships/font" Target="fonts/font1.fntdata"/><Relationship Id="rId34" Type="http://schemas.openxmlformats.org/officeDocument/2006/relationships/font" Target="fonts/font14.fntdata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32" Type="http://schemas.openxmlformats.org/officeDocument/2006/relationships/font" Target="fonts/font12.fntdata"/><Relationship Id="rId37" Type="http://schemas.openxmlformats.org/officeDocument/2006/relationships/font" Target="fonts/font17.fntdata"/><Relationship Id="rId40" Type="http://schemas.openxmlformats.org/officeDocument/2006/relationships/font" Target="fonts/font20.fntdata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font" Target="fonts/font8.fntdata"/><Relationship Id="rId36" Type="http://schemas.openxmlformats.org/officeDocument/2006/relationships/font" Target="fonts/font16.fntdata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31" Type="http://schemas.openxmlformats.org/officeDocument/2006/relationships/font" Target="fonts/font11.fntdata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font" Target="fonts/font10.fntdata"/><Relationship Id="rId35" Type="http://schemas.openxmlformats.org/officeDocument/2006/relationships/font" Target="fonts/font15.fntdata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5.fntdata"/><Relationship Id="rId33" Type="http://schemas.openxmlformats.org/officeDocument/2006/relationships/font" Target="fonts/font13.fntdata"/><Relationship Id="rId38" Type="http://schemas.openxmlformats.org/officeDocument/2006/relationships/font" Target="fonts/font18.fntdata"/><Relationship Id="rId20" Type="http://schemas.openxmlformats.org/officeDocument/2006/relationships/handoutMaster" Target="handoutMasters/handoutMaster1.xml"/><Relationship Id="rId41" Type="http://schemas.openxmlformats.org/officeDocument/2006/relationships/commentAuthors" Target="commentAuthor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806DB7D9-5995-8FB6-8723-FBDB0A685E9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8B661517-0841-04F8-3266-D2FD80B2DD4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D77302-EC14-4EFB-8773-6CB2DC61E8F7}" type="datetimeFigureOut">
              <a:rPr lang="it-IT" smtClean="0"/>
              <a:t>18/10/2024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522C7B8A-5B89-19CB-F04F-A4E3694B50F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76DD751-0490-826A-4AFE-71D40525590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2C79A4-F283-48FC-9F69-7EAF14A7CC1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525803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Oswald Medium" pitchFamily="2" charset="77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Oswald Medium" pitchFamily="2" charset="77"/>
              </a:defRPr>
            </a:lvl1pPr>
          </a:lstStyle>
          <a:p>
            <a:fld id="{EB692D35-10FD-6545-8C02-813A60B2B96E}" type="datetimeFigureOut">
              <a:rPr lang="en-US" smtClean="0"/>
              <a:pPr/>
              <a:t>10/18/2024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Oswald Medium" pitchFamily="2" charset="77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Oswald Medium" pitchFamily="2" charset="77"/>
              </a:defRPr>
            </a:lvl1pPr>
          </a:lstStyle>
          <a:p>
            <a:fld id="{1CDBF76F-1338-7C4E-90E8-75B39755756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94667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Oswald Medium" pitchFamily="2" charset="77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Oswald Medium" pitchFamily="2" charset="77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Oswald Medium" pitchFamily="2" charset="77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Oswald Medium" pitchFamily="2" charset="77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Oswald Medium" pitchFamily="2" charset="77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86BC22-D114-AAC1-FD10-90C6669A7F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42F4497E-4B1F-1CC4-4BAB-CCEDC9F5EC2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D9F44E0E-5868-2E5B-2D26-856037BEC37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0F705C7-CDFF-1F6E-98B7-B9ED492FF76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DBF76F-1338-7C4E-90E8-75B397557568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78088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5F674C-FC1A-3E3F-808F-A77A5CCEF1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EE7A82BB-C79B-AEDE-F92B-EF1FA32F21F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02239015-92F4-559A-8531-B45E73C14D4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699DF66-5587-E776-95EB-C34CF50884C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DBF76F-1338-7C4E-90E8-75B397557568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5915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14A765-7A2A-ACD8-1A04-E7723FBCF8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8171B71C-868B-8652-6BE2-45B95A378F1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346CB11D-B46B-B8AA-63B0-CE7A0586695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8D9841A-FD88-0239-BE33-5E0697A397B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DBF76F-1338-7C4E-90E8-75B397557568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59632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8E6C4E-1652-722A-03CE-9D02CFA06E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13FAF2D1-BE11-5A4A-7D88-9B2EAC3A829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8E338B17-FBAD-DA22-CDF6-F048CB7155A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E3E7579-3D91-42CC-AC93-6AD5144C879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DBF76F-1338-7C4E-90E8-75B397557568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890787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8F9190-F980-2957-95AE-8ABBDF03D1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CB84528F-FA7D-D130-310E-7BCD81A3A82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FD09F0B2-F665-366B-1C74-92138F9ECB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AF59159-F1CE-85C0-041B-7363FA97508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DBF76F-1338-7C4E-90E8-75B397557568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647525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B8E866-B51A-2CD4-5AA5-C7E1EDD6D0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8A8B078D-6D71-7944-EEBC-53E6C243971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09BD5509-086A-61B8-5676-E7BD33EC4CC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95B8D6C-5F47-9960-C4A9-ADE5CE2B808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DBF76F-1338-7C4E-90E8-75B397557568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504874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C3246D-07D5-4C25-3CB8-751D0614AD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34E2B9F4-B292-EAEC-7891-7C2F2FD9AF6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F9F42849-AAD0-EF25-83AF-56A9EBA358B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9182940-BFBB-6E98-CF2A-FE28AB1FA1C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DBF76F-1338-7C4E-90E8-75B397557568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06769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DBF76F-1338-7C4E-90E8-75B397557568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71646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11EFF3-C818-D195-32C0-B871052129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7C70840D-6859-19A9-4B3B-E75A769E94E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7CC228AD-89EA-6796-9477-A88D3534B7D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1B01B32-F989-E9CF-0388-FC8BD4F1BE9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DBF76F-1338-7C4E-90E8-75B397557568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99367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EDB550-A236-F14E-F6B4-6D3DCAAEAE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EA22503C-BAC1-65E8-957D-A96E814931C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67CACA07-9689-F5F6-AEF7-A6AC2B06112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68BD9D0-FC2F-C6AF-AD34-988613891E3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DBF76F-1338-7C4E-90E8-75B397557568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31917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254E31-29ED-B52C-26BD-ECD0EA9BC9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20686C68-10F7-F061-0947-DB76C05B5FC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CFA6A109-FADB-4D1C-721F-B8FBA52EDD7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CF76BC0-87CB-D2BF-3C9A-B1DC1E767A3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DBF76F-1338-7C4E-90E8-75B397557568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86849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940EB9-A24D-1970-A1DF-1223A459BC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1B1DD66C-6CE4-2B8B-1637-5E88F5CD1B0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AF0F018D-5830-75F7-F68A-B5D3497D1AA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A2CC70B-0A10-95A2-F96E-FDEC7F58D08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DBF76F-1338-7C4E-90E8-75B397557568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71752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777178-A458-D6C8-F714-0E07861E86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73F265CD-A947-7641-469C-28217588DAD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4F78ADFB-78F1-538C-9128-7660EB89407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544BF5D-7994-1602-33B0-88B479F6374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DBF76F-1338-7C4E-90E8-75B397557568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44109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3170DC-B786-302A-925D-CBDC201AC1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DCA02613-3CC9-E57A-E21C-B9DF5ACD438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6E11F0EB-7C0B-BAA0-F8B9-73571B63816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084A0A5-6B6F-50E7-7EB9-D072C62A581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DBF76F-1338-7C4E-90E8-75B397557568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19035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3F3B91-4B3B-E4D5-7A0C-A8FA02EF53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DE404817-7919-C67B-519C-E9567579DB6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D9EE4915-D1B6-8CD7-B28D-869F6041C5F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1C8FECE-A3CE-CEAA-0747-3B90225F9B9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DBF76F-1338-7C4E-90E8-75B397557568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92509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9F6D277-3820-1440-9688-2E75961570F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9389E3C-9EB4-AB45-B7C4-A3593B30B2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276475"/>
            <a:ext cx="10515600" cy="1325563"/>
          </a:xfrm>
        </p:spPr>
        <p:txBody>
          <a:bodyPr anchor="b">
            <a:normAutofit/>
          </a:bodyPr>
          <a:lstStyle>
            <a:lvl1pPr algn="ct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Lorem Ipsum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32B11B6-42A4-6142-A7C8-2743D7B084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88FE3-79BF-DB4F-B648-6A8349C22FAF}" type="datetimeFigureOut">
              <a:rPr lang="en-US" smtClean="0"/>
              <a:pPr/>
              <a:t>10/18/2024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A50A37-380D-F94E-B5F2-9B3040D122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8DE528-A2B4-3D4C-90CE-4430B4F7E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24480-4799-EE47-8D39-A19AEB82881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2BC4F468-92DA-1344-817F-5C3B4362626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 i="0">
                <a:latin typeface="Chivo Light" pitchFamily="2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No </a:t>
            </a:r>
            <a:r>
              <a:rPr lang="en-US" dirty="0" err="1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ceteros</a:t>
            </a:r>
            <a:r>
              <a:rPr lang="en-US" dirty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verterem</a:t>
            </a:r>
            <a:r>
              <a:rPr lang="en-US" dirty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his, sea </a:t>
            </a:r>
            <a:r>
              <a:rPr lang="en-US" dirty="0" err="1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dirty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iisque</a:t>
            </a:r>
            <a:r>
              <a:rPr lang="en-US" dirty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eu</a:t>
            </a:r>
            <a:r>
              <a:rPr lang="en-US" dirty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. Et vis stet </a:t>
            </a:r>
            <a:r>
              <a:rPr lang="en-US" dirty="0" err="1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dolorem</a:t>
            </a:r>
            <a:r>
              <a:rPr lang="en-US" dirty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perpetua</a:t>
            </a:r>
            <a:r>
              <a:rPr lang="en-US" dirty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dirty="0" err="1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usu</a:t>
            </a:r>
            <a:r>
              <a:rPr lang="en-US" dirty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ea</a:t>
            </a:r>
            <a:r>
              <a:rPr lang="en-US" dirty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diam </a:t>
            </a:r>
            <a:r>
              <a:rPr lang="en-US" dirty="0" err="1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affert</a:t>
            </a:r>
            <a:r>
              <a:rPr lang="en-US" dirty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labores</a:t>
            </a:r>
            <a:r>
              <a:rPr lang="en-US" dirty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.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97968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7EB31-316B-8D40-A46C-834C46ECE0C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4145" y="497475"/>
            <a:ext cx="11443710" cy="1200872"/>
          </a:xfrm>
        </p:spPr>
        <p:txBody>
          <a:bodyPr>
            <a:normAutofit/>
          </a:bodyPr>
          <a:lstStyle>
            <a:lvl1pPr algn="ctr">
              <a:defRPr sz="5400"/>
            </a:lvl1pPr>
          </a:lstStyle>
          <a:p>
            <a:r>
              <a:rPr lang="en-US" dirty="0"/>
              <a:t>circle background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16ABB3-7049-994D-B5D6-64F867F5CD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88FE3-79BF-DB4F-B648-6A8349C22FAF}" type="datetimeFigureOut">
              <a:rPr lang="en-US" smtClean="0"/>
              <a:t>10/18/2024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6ED8D3-9228-7549-BC3E-16B137DF5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AB4936-B3C3-224D-8B91-F63EDBA06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24480-4799-EE47-8D39-A19AEB82881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BC722EB-B0D0-6649-BCC8-01F41F6B3FE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74145" y="2972410"/>
            <a:ext cx="3650745" cy="120087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1" i="0" cap="all" baseline="0">
                <a:latin typeface="Oswald SemiBold" pitchFamily="2" charset="77"/>
              </a:defRPr>
            </a:lvl1pPr>
            <a:lvl2pPr marL="457200" indent="0">
              <a:buNone/>
              <a:defRPr sz="1600" b="0" i="0"/>
            </a:lvl2pPr>
            <a:lvl3pPr marL="914400" indent="0">
              <a:buNone/>
              <a:defRPr sz="1400" b="0" i="0"/>
            </a:lvl3pPr>
            <a:lvl4pPr marL="1371600" indent="0">
              <a:buNone/>
              <a:defRPr sz="1200" b="0" i="0"/>
            </a:lvl4pPr>
            <a:lvl5pPr marL="1828800" indent="0">
              <a:buNone/>
              <a:defRPr sz="1200" b="0" i="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AA6247AD-6A28-DA4E-9856-B0457ACF3CE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270629" y="2972409"/>
            <a:ext cx="3650745" cy="120087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1" i="0" cap="all" baseline="0">
                <a:latin typeface="Oswald SemiBold" pitchFamily="2" charset="77"/>
              </a:defRPr>
            </a:lvl1pPr>
            <a:lvl2pPr marL="457200" indent="0">
              <a:buNone/>
              <a:defRPr sz="1600" b="1" i="0" cap="all" baseline="0">
                <a:latin typeface="Oswald SemiBold" pitchFamily="2" charset="77"/>
              </a:defRPr>
            </a:lvl2pPr>
            <a:lvl3pPr marL="914400" indent="0">
              <a:buNone/>
              <a:defRPr sz="1400" b="0" i="0"/>
            </a:lvl3pPr>
            <a:lvl4pPr marL="1371600" indent="0">
              <a:buNone/>
              <a:defRPr sz="1200" b="0" i="0"/>
            </a:lvl4pPr>
            <a:lvl5pPr marL="1828800" indent="0">
              <a:buNone/>
              <a:defRPr sz="1200" b="0" i="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51408170-0DC4-794B-8D0C-6D8FDA83BFF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167112" y="2972408"/>
            <a:ext cx="3650745" cy="120087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1" i="0" cap="all" baseline="0">
                <a:latin typeface="Oswald SemiBold" pitchFamily="2" charset="77"/>
              </a:defRPr>
            </a:lvl1pPr>
            <a:lvl2pPr marL="457200" indent="0">
              <a:buNone/>
              <a:defRPr sz="1600" b="0" i="0"/>
            </a:lvl2pPr>
            <a:lvl3pPr marL="914400" indent="0">
              <a:buNone/>
              <a:defRPr sz="1400" b="0" i="0"/>
            </a:lvl3pPr>
            <a:lvl4pPr marL="1371600" indent="0">
              <a:buNone/>
              <a:defRPr sz="1200" b="0" i="0"/>
            </a:lvl4pPr>
            <a:lvl5pPr marL="1828800" indent="0">
              <a:buNone/>
              <a:defRPr sz="1200" b="0" i="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6D6EB1DA-ED53-6F49-9F06-388137EB17DF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74143" y="4173281"/>
            <a:ext cx="3650745" cy="1938771"/>
          </a:xfrm>
        </p:spPr>
        <p:txBody>
          <a:bodyPr>
            <a:noAutofit/>
          </a:bodyPr>
          <a:lstStyle>
            <a:lvl1pPr marL="0" indent="0" algn="ctr">
              <a:buNone/>
              <a:defRPr sz="1800" b="0" i="0"/>
            </a:lvl1pPr>
            <a:lvl2pPr marL="457200" indent="0">
              <a:buNone/>
              <a:defRPr sz="1600" b="0" i="0"/>
            </a:lvl2pPr>
            <a:lvl3pPr marL="914400" indent="0">
              <a:buNone/>
              <a:defRPr sz="1400" b="0" i="0"/>
            </a:lvl3pPr>
            <a:lvl4pPr marL="1371600" indent="0">
              <a:buNone/>
              <a:defRPr sz="1200" b="0" i="0"/>
            </a:lvl4pPr>
            <a:lvl5pPr marL="1828800" indent="0">
              <a:buNone/>
              <a:defRPr sz="1200" b="0" i="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96056064-94F0-8141-8549-E2C1A2D1761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270627" y="4173280"/>
            <a:ext cx="3650745" cy="1938771"/>
          </a:xfrm>
        </p:spPr>
        <p:txBody>
          <a:bodyPr>
            <a:noAutofit/>
          </a:bodyPr>
          <a:lstStyle>
            <a:lvl1pPr marL="0" indent="0" algn="ctr">
              <a:buNone/>
              <a:defRPr sz="1800" b="0" i="0"/>
            </a:lvl1pPr>
            <a:lvl2pPr marL="457200" indent="0">
              <a:buNone/>
              <a:defRPr sz="1600" b="0" i="0"/>
            </a:lvl2pPr>
            <a:lvl3pPr marL="914400" indent="0">
              <a:buNone/>
              <a:defRPr sz="1400" b="0" i="0"/>
            </a:lvl3pPr>
            <a:lvl4pPr marL="1371600" indent="0">
              <a:buNone/>
              <a:defRPr sz="1200" b="0" i="0"/>
            </a:lvl4pPr>
            <a:lvl5pPr marL="1828800" indent="0">
              <a:buNone/>
              <a:defRPr sz="1200" b="0" i="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07D5D29D-8CE0-5C49-BAFD-C85F34BEDD8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167110" y="4173279"/>
            <a:ext cx="3650745" cy="1938771"/>
          </a:xfrm>
        </p:spPr>
        <p:txBody>
          <a:bodyPr>
            <a:noAutofit/>
          </a:bodyPr>
          <a:lstStyle>
            <a:lvl1pPr marL="0" indent="0" algn="ctr">
              <a:buNone/>
              <a:defRPr sz="1800" b="0" i="0"/>
            </a:lvl1pPr>
            <a:lvl2pPr marL="457200" indent="0">
              <a:buNone/>
              <a:defRPr sz="1600" b="0" i="0"/>
            </a:lvl2pPr>
            <a:lvl3pPr marL="914400" indent="0">
              <a:buNone/>
              <a:defRPr sz="1400" b="0" i="0"/>
            </a:lvl3pPr>
            <a:lvl4pPr marL="1371600" indent="0">
              <a:buNone/>
              <a:defRPr sz="1200" b="0" i="0"/>
            </a:lvl4pPr>
            <a:lvl5pPr marL="1828800" indent="0">
              <a:buNone/>
              <a:defRPr sz="1200" b="0" i="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20903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7EB31-316B-8D40-A46C-834C46ECE0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4145" y="497475"/>
            <a:ext cx="11443710" cy="1200872"/>
          </a:xfrm>
        </p:spPr>
        <p:txBody>
          <a:bodyPr>
            <a:noAutofit/>
          </a:bodyPr>
          <a:lstStyle>
            <a:lvl1pPr algn="ctr">
              <a:defRPr sz="6600">
                <a:solidFill>
                  <a:schemeClr val="accent1">
                    <a:lumMod val="10000"/>
                    <a:lumOff val="9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16ABB3-7049-994D-B5D6-64F867F5CD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88FE3-79BF-DB4F-B648-6A8349C22FAF}" type="datetimeFigureOut">
              <a:rPr lang="en-US" smtClean="0"/>
              <a:t>10/18/2024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6ED8D3-9228-7549-BC3E-16B137DF5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AB4936-B3C3-224D-8B91-F63EDBA06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24480-4799-EE47-8D39-A19AEB82881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BC722EB-B0D0-6649-BCC8-01F41F6B3FE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74145" y="2403642"/>
            <a:ext cx="3650745" cy="742077"/>
          </a:xfrm>
        </p:spPr>
        <p:txBody>
          <a:bodyPr anchor="b">
            <a:noAutofit/>
          </a:bodyPr>
          <a:lstStyle>
            <a:lvl1pPr marL="0" indent="0" algn="l">
              <a:buNone/>
              <a:defRPr sz="2400" b="1" i="0" cap="all" baseline="0">
                <a:latin typeface="Oswald SemiBold" pitchFamily="2" charset="77"/>
              </a:defRPr>
            </a:lvl1pPr>
            <a:lvl2pPr marL="457200" indent="0">
              <a:buNone/>
              <a:defRPr sz="1600" b="0" i="0"/>
            </a:lvl2pPr>
            <a:lvl3pPr marL="914400" indent="0">
              <a:buNone/>
              <a:defRPr sz="1400" b="0" i="0"/>
            </a:lvl3pPr>
            <a:lvl4pPr marL="1371600" indent="0">
              <a:buNone/>
              <a:defRPr sz="1200" b="0" i="0"/>
            </a:lvl4pPr>
            <a:lvl5pPr marL="1828800" indent="0">
              <a:buNone/>
              <a:defRPr sz="1200" b="0" i="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AA6247AD-6A28-DA4E-9856-B0457ACF3CE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270629" y="2403641"/>
            <a:ext cx="3650745" cy="742077"/>
          </a:xfrm>
        </p:spPr>
        <p:txBody>
          <a:bodyPr anchor="b">
            <a:noAutofit/>
          </a:bodyPr>
          <a:lstStyle>
            <a:lvl1pPr marL="0" indent="0" algn="l">
              <a:buNone/>
              <a:defRPr sz="2400" b="1" i="0" cap="all" baseline="0">
                <a:latin typeface="Oswald SemiBold" pitchFamily="2" charset="77"/>
              </a:defRPr>
            </a:lvl1pPr>
            <a:lvl2pPr marL="457200" indent="0">
              <a:buNone/>
              <a:defRPr sz="1600" b="1" i="0" cap="all" baseline="0">
                <a:latin typeface="Oswald SemiBold" pitchFamily="2" charset="77"/>
              </a:defRPr>
            </a:lvl2pPr>
            <a:lvl3pPr marL="914400" indent="0">
              <a:buNone/>
              <a:defRPr sz="1400" b="0" i="0"/>
            </a:lvl3pPr>
            <a:lvl4pPr marL="1371600" indent="0">
              <a:buNone/>
              <a:defRPr sz="1200" b="0" i="0"/>
            </a:lvl4pPr>
            <a:lvl5pPr marL="1828800" indent="0">
              <a:buNone/>
              <a:defRPr sz="1200" b="0" i="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51408170-0DC4-794B-8D0C-6D8FDA83BFF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167112" y="2403640"/>
            <a:ext cx="3650745" cy="742077"/>
          </a:xfrm>
        </p:spPr>
        <p:txBody>
          <a:bodyPr anchor="b">
            <a:noAutofit/>
          </a:bodyPr>
          <a:lstStyle>
            <a:lvl1pPr marL="0" indent="0" algn="l">
              <a:buNone/>
              <a:defRPr sz="2400" b="1" i="0" cap="all" baseline="0">
                <a:latin typeface="Oswald SemiBold" pitchFamily="2" charset="77"/>
              </a:defRPr>
            </a:lvl1pPr>
            <a:lvl2pPr marL="457200" indent="0">
              <a:buNone/>
              <a:defRPr sz="1600" b="0" i="0"/>
            </a:lvl2pPr>
            <a:lvl3pPr marL="914400" indent="0">
              <a:buNone/>
              <a:defRPr sz="1400" b="0" i="0"/>
            </a:lvl3pPr>
            <a:lvl4pPr marL="1371600" indent="0">
              <a:buNone/>
              <a:defRPr sz="1200" b="0" i="0"/>
            </a:lvl4pPr>
            <a:lvl5pPr marL="1828800" indent="0">
              <a:buNone/>
              <a:defRPr sz="1200" b="0" i="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6D6EB1DA-ED53-6F49-9F06-388137EB17DF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74143" y="3145719"/>
            <a:ext cx="3650745" cy="742077"/>
          </a:xfrm>
        </p:spPr>
        <p:txBody>
          <a:bodyPr>
            <a:noAutofit/>
          </a:bodyPr>
          <a:lstStyle>
            <a:lvl1pPr marL="0" indent="0" algn="l">
              <a:buNone/>
              <a:defRPr sz="1800" b="0" i="0"/>
            </a:lvl1pPr>
            <a:lvl2pPr marL="457200" indent="0">
              <a:buNone/>
              <a:defRPr sz="1600" b="0" i="0"/>
            </a:lvl2pPr>
            <a:lvl3pPr marL="914400" indent="0">
              <a:buNone/>
              <a:defRPr sz="1400" b="0" i="0"/>
            </a:lvl3pPr>
            <a:lvl4pPr marL="1371600" indent="0">
              <a:buNone/>
              <a:defRPr sz="1200" b="0" i="0"/>
            </a:lvl4pPr>
            <a:lvl5pPr marL="1828800" indent="0">
              <a:buNone/>
              <a:defRPr sz="1200" b="0" i="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96056064-94F0-8141-8549-E2C1A2D1761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270627" y="3145718"/>
            <a:ext cx="3650745" cy="742077"/>
          </a:xfrm>
        </p:spPr>
        <p:txBody>
          <a:bodyPr>
            <a:noAutofit/>
          </a:bodyPr>
          <a:lstStyle>
            <a:lvl1pPr marL="0" indent="0" algn="l">
              <a:buNone/>
              <a:defRPr sz="1800" b="0" i="0"/>
            </a:lvl1pPr>
            <a:lvl2pPr marL="457200" indent="0">
              <a:buNone/>
              <a:defRPr sz="1600" b="0" i="0"/>
            </a:lvl2pPr>
            <a:lvl3pPr marL="914400" indent="0">
              <a:buNone/>
              <a:defRPr sz="1400" b="0" i="0"/>
            </a:lvl3pPr>
            <a:lvl4pPr marL="1371600" indent="0">
              <a:buNone/>
              <a:defRPr sz="1200" b="0" i="0"/>
            </a:lvl4pPr>
            <a:lvl5pPr marL="1828800" indent="0">
              <a:buNone/>
              <a:defRPr sz="1200" b="0" i="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07D5D29D-8CE0-5C49-BAFD-C85F34BEDD8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167110" y="3145717"/>
            <a:ext cx="3650745" cy="742077"/>
          </a:xfrm>
        </p:spPr>
        <p:txBody>
          <a:bodyPr>
            <a:noAutofit/>
          </a:bodyPr>
          <a:lstStyle>
            <a:lvl1pPr marL="0" indent="0" algn="l">
              <a:buNone/>
              <a:defRPr sz="1800" b="0" i="0"/>
            </a:lvl1pPr>
            <a:lvl2pPr marL="457200" indent="0">
              <a:buNone/>
              <a:defRPr sz="1600" b="0" i="0"/>
            </a:lvl2pPr>
            <a:lvl3pPr marL="914400" indent="0">
              <a:buNone/>
              <a:defRPr sz="1400" b="0" i="0"/>
            </a:lvl3pPr>
            <a:lvl4pPr marL="1371600" indent="0">
              <a:buNone/>
              <a:defRPr sz="1200" b="0" i="0"/>
            </a:lvl4pPr>
            <a:lvl5pPr marL="1828800" indent="0">
              <a:buNone/>
              <a:defRPr sz="1200" b="0" i="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5F725F5F-29EC-7A46-867A-CB9D50B0EE0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74143" y="4704781"/>
            <a:ext cx="3650745" cy="742077"/>
          </a:xfrm>
        </p:spPr>
        <p:txBody>
          <a:bodyPr anchor="b">
            <a:noAutofit/>
          </a:bodyPr>
          <a:lstStyle>
            <a:lvl1pPr marL="0" indent="0" algn="l">
              <a:buNone/>
              <a:defRPr sz="2400" b="1" i="0" cap="all" baseline="0">
                <a:latin typeface="Oswald SemiBold" pitchFamily="2" charset="77"/>
              </a:defRPr>
            </a:lvl1pPr>
            <a:lvl2pPr marL="457200" indent="0">
              <a:buNone/>
              <a:defRPr sz="1600" b="0" i="0"/>
            </a:lvl2pPr>
            <a:lvl3pPr marL="914400" indent="0">
              <a:buNone/>
              <a:defRPr sz="1400" b="0" i="0"/>
            </a:lvl3pPr>
            <a:lvl4pPr marL="1371600" indent="0">
              <a:buNone/>
              <a:defRPr sz="1200" b="0" i="0"/>
            </a:lvl4pPr>
            <a:lvl5pPr marL="1828800" indent="0">
              <a:buNone/>
              <a:defRPr sz="1200" b="0" i="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9B1D89C0-DF86-9545-9067-BA2DAC653A4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4270627" y="4704780"/>
            <a:ext cx="3650745" cy="742077"/>
          </a:xfrm>
        </p:spPr>
        <p:txBody>
          <a:bodyPr anchor="b">
            <a:noAutofit/>
          </a:bodyPr>
          <a:lstStyle>
            <a:lvl1pPr marL="0" indent="0" algn="l">
              <a:buNone/>
              <a:defRPr sz="2400" b="1" i="0" cap="all" baseline="0">
                <a:latin typeface="Oswald SemiBold" pitchFamily="2" charset="77"/>
              </a:defRPr>
            </a:lvl1pPr>
            <a:lvl2pPr marL="457200" indent="0">
              <a:buNone/>
              <a:defRPr sz="1600" b="1" i="0" cap="all" baseline="0">
                <a:latin typeface="Oswald SemiBold" pitchFamily="2" charset="77"/>
              </a:defRPr>
            </a:lvl2pPr>
            <a:lvl3pPr marL="914400" indent="0">
              <a:buNone/>
              <a:defRPr sz="1400" b="0" i="0"/>
            </a:lvl3pPr>
            <a:lvl4pPr marL="1371600" indent="0">
              <a:buNone/>
              <a:defRPr sz="1200" b="0" i="0"/>
            </a:lvl4pPr>
            <a:lvl5pPr marL="1828800" indent="0">
              <a:buNone/>
              <a:defRPr sz="1200" b="0" i="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44CABBFD-2B5D-444F-B158-905AE8E47C75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8167110" y="4704779"/>
            <a:ext cx="3650745" cy="742077"/>
          </a:xfrm>
        </p:spPr>
        <p:txBody>
          <a:bodyPr anchor="b">
            <a:noAutofit/>
          </a:bodyPr>
          <a:lstStyle>
            <a:lvl1pPr marL="0" indent="0" algn="l">
              <a:buNone/>
              <a:defRPr sz="2400" b="1" i="0" cap="all" baseline="0">
                <a:latin typeface="Oswald SemiBold" pitchFamily="2" charset="77"/>
              </a:defRPr>
            </a:lvl1pPr>
            <a:lvl2pPr marL="457200" indent="0">
              <a:buNone/>
              <a:defRPr sz="1600" b="0" i="0"/>
            </a:lvl2pPr>
            <a:lvl3pPr marL="914400" indent="0">
              <a:buNone/>
              <a:defRPr sz="1400" b="0" i="0"/>
            </a:lvl3pPr>
            <a:lvl4pPr marL="1371600" indent="0">
              <a:buNone/>
              <a:defRPr sz="1200" b="0" i="0"/>
            </a:lvl4pPr>
            <a:lvl5pPr marL="1828800" indent="0">
              <a:buNone/>
              <a:defRPr sz="1200" b="0" i="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C54232E4-32B2-BD43-9691-9BBD9351E4EB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374141" y="5446858"/>
            <a:ext cx="3650745" cy="742077"/>
          </a:xfrm>
        </p:spPr>
        <p:txBody>
          <a:bodyPr>
            <a:noAutofit/>
          </a:bodyPr>
          <a:lstStyle>
            <a:lvl1pPr marL="0" indent="0" algn="l">
              <a:buNone/>
              <a:defRPr sz="1800" b="0" i="0"/>
            </a:lvl1pPr>
            <a:lvl2pPr marL="457200" indent="0">
              <a:buNone/>
              <a:defRPr sz="1600" b="0" i="0"/>
            </a:lvl2pPr>
            <a:lvl3pPr marL="914400" indent="0">
              <a:buNone/>
              <a:defRPr sz="1400" b="0" i="0"/>
            </a:lvl3pPr>
            <a:lvl4pPr marL="1371600" indent="0">
              <a:buNone/>
              <a:defRPr sz="1200" b="0" i="0"/>
            </a:lvl4pPr>
            <a:lvl5pPr marL="1828800" indent="0">
              <a:buNone/>
              <a:defRPr sz="1200" b="0" i="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8" name="Text Placeholder 6">
            <a:extLst>
              <a:ext uri="{FF2B5EF4-FFF2-40B4-BE49-F238E27FC236}">
                <a16:creationId xmlns:a16="http://schemas.microsoft.com/office/drawing/2014/main" id="{8C0A11A7-0907-614C-8968-1586880AB596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4270625" y="5446857"/>
            <a:ext cx="3650745" cy="742077"/>
          </a:xfrm>
        </p:spPr>
        <p:txBody>
          <a:bodyPr>
            <a:noAutofit/>
          </a:bodyPr>
          <a:lstStyle>
            <a:lvl1pPr marL="0" indent="0" algn="l">
              <a:buNone/>
              <a:defRPr sz="1800" b="0" i="0"/>
            </a:lvl1pPr>
            <a:lvl2pPr marL="457200" indent="0">
              <a:buNone/>
              <a:defRPr sz="1600" b="0" i="0"/>
            </a:lvl2pPr>
            <a:lvl3pPr marL="914400" indent="0">
              <a:buNone/>
              <a:defRPr sz="1400" b="0" i="0"/>
            </a:lvl3pPr>
            <a:lvl4pPr marL="1371600" indent="0">
              <a:buNone/>
              <a:defRPr sz="1200" b="0" i="0"/>
            </a:lvl4pPr>
            <a:lvl5pPr marL="1828800" indent="0">
              <a:buNone/>
              <a:defRPr sz="1200" b="0" i="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682C0728-65EA-464F-9DD9-96CB9AFFB3C8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167108" y="5446856"/>
            <a:ext cx="3650745" cy="742077"/>
          </a:xfrm>
        </p:spPr>
        <p:txBody>
          <a:bodyPr>
            <a:noAutofit/>
          </a:bodyPr>
          <a:lstStyle>
            <a:lvl1pPr marL="0" indent="0" algn="l">
              <a:buNone/>
              <a:defRPr sz="1800" b="0" i="0"/>
            </a:lvl1pPr>
            <a:lvl2pPr marL="457200" indent="0">
              <a:buNone/>
              <a:defRPr sz="1600" b="0" i="0"/>
            </a:lvl2pPr>
            <a:lvl3pPr marL="914400" indent="0">
              <a:buNone/>
              <a:defRPr sz="1400" b="0" i="0"/>
            </a:lvl3pPr>
            <a:lvl4pPr marL="1371600" indent="0">
              <a:buNone/>
              <a:defRPr sz="1200" b="0" i="0"/>
            </a:lvl4pPr>
            <a:lvl5pPr marL="1828800" indent="0">
              <a:buNone/>
              <a:defRPr sz="1200" b="0" i="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117793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16ABB3-7049-994D-B5D6-64F867F5CD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88FE3-79BF-DB4F-B648-6A8349C22FAF}" type="datetimeFigureOut">
              <a:rPr lang="en-US" smtClean="0"/>
              <a:t>10/18/2024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6ED8D3-9228-7549-BC3E-16B137DF5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AB4936-B3C3-224D-8B91-F63EDBA06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24480-4799-EE47-8D39-A19AEB82881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BC722EB-B0D0-6649-BCC8-01F41F6B3FE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09277" y="4774196"/>
            <a:ext cx="3186688" cy="1325563"/>
          </a:xfrm>
        </p:spPr>
        <p:txBody>
          <a:bodyPr>
            <a:noAutofit/>
          </a:bodyPr>
          <a:lstStyle>
            <a:lvl1pPr marL="0" indent="0">
              <a:buNone/>
              <a:defRPr sz="1800" b="0" i="0"/>
            </a:lvl1pPr>
            <a:lvl2pPr marL="457200" indent="0">
              <a:buNone/>
              <a:defRPr sz="1600"/>
            </a:lvl2pPr>
            <a:lvl3pPr marL="914400" indent="0">
              <a:buNone/>
              <a:defRPr sz="14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AA6247AD-6A28-DA4E-9856-B0457ACF3CE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505761" y="4774195"/>
            <a:ext cx="3186688" cy="1325563"/>
          </a:xfrm>
        </p:spPr>
        <p:txBody>
          <a:bodyPr>
            <a:noAutofit/>
          </a:bodyPr>
          <a:lstStyle>
            <a:lvl1pPr marL="0" indent="0">
              <a:buNone/>
              <a:defRPr sz="1800" b="0" i="0"/>
            </a:lvl1pPr>
            <a:lvl2pPr marL="457200" indent="0">
              <a:buNone/>
              <a:defRPr sz="1600"/>
            </a:lvl2pPr>
            <a:lvl3pPr marL="914400" indent="0">
              <a:buNone/>
              <a:defRPr sz="14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51408170-0DC4-794B-8D0C-6D8FDA83BFF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402244" y="4774194"/>
            <a:ext cx="3186688" cy="1325563"/>
          </a:xfrm>
        </p:spPr>
        <p:txBody>
          <a:bodyPr>
            <a:noAutofit/>
          </a:bodyPr>
          <a:lstStyle>
            <a:lvl1pPr marL="0" indent="0">
              <a:buNone/>
              <a:defRPr sz="1800" b="0" i="0"/>
            </a:lvl1pPr>
            <a:lvl2pPr marL="457200" indent="0">
              <a:buNone/>
              <a:defRPr sz="1600"/>
            </a:lvl2pPr>
            <a:lvl3pPr marL="914400" indent="0">
              <a:buNone/>
              <a:defRPr sz="14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Picture Placeholder 7">
            <a:extLst>
              <a:ext uri="{FF2B5EF4-FFF2-40B4-BE49-F238E27FC236}">
                <a16:creationId xmlns:a16="http://schemas.microsoft.com/office/drawing/2014/main" id="{A110A1B4-AB77-864B-B93F-F28A825262B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276" y="1947278"/>
            <a:ext cx="3186687" cy="2777853"/>
          </a:xfrm>
          <a:solidFill>
            <a:schemeClr val="bg1"/>
          </a:solidFill>
        </p:spPr>
        <p:txBody>
          <a:bodyPr/>
          <a:lstStyle>
            <a:lvl1pPr>
              <a:defRPr b="0" i="0"/>
            </a:lvl1pPr>
          </a:lstStyle>
          <a:p>
            <a:endParaRPr lang="en-US" dirty="0"/>
          </a:p>
        </p:txBody>
      </p:sp>
      <p:sp>
        <p:nvSpPr>
          <p:cNvPr id="12" name="Picture Placeholder 7">
            <a:extLst>
              <a:ext uri="{FF2B5EF4-FFF2-40B4-BE49-F238E27FC236}">
                <a16:creationId xmlns:a16="http://schemas.microsoft.com/office/drawing/2014/main" id="{9911B599-DCFD-2A4C-816B-38B258B7233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505760" y="1947278"/>
            <a:ext cx="3186687" cy="2777853"/>
          </a:xfrm>
          <a:solidFill>
            <a:schemeClr val="bg1"/>
          </a:solidFill>
        </p:spPr>
        <p:txBody>
          <a:bodyPr/>
          <a:lstStyle>
            <a:lvl1pPr>
              <a:defRPr b="0" i="0"/>
            </a:lvl1pPr>
          </a:lstStyle>
          <a:p>
            <a:endParaRPr lang="en-US" dirty="0"/>
          </a:p>
        </p:txBody>
      </p:sp>
      <p:sp>
        <p:nvSpPr>
          <p:cNvPr id="13" name="Picture Placeholder 7">
            <a:extLst>
              <a:ext uri="{FF2B5EF4-FFF2-40B4-BE49-F238E27FC236}">
                <a16:creationId xmlns:a16="http://schemas.microsoft.com/office/drawing/2014/main" id="{741FAB79-2CD0-1F4F-8D6D-89BBDBD10E8F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402243" y="1947277"/>
            <a:ext cx="3186687" cy="2777853"/>
          </a:xfrm>
          <a:solidFill>
            <a:schemeClr val="bg1"/>
          </a:solidFill>
        </p:spPr>
        <p:txBody>
          <a:bodyPr/>
          <a:lstStyle>
            <a:lvl1pPr>
              <a:defRPr b="0" i="0"/>
            </a:lvl1pPr>
          </a:lstStyle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951CBA4-BF0F-F64D-A26B-C41A89039D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276" y="603183"/>
            <a:ext cx="10979654" cy="810532"/>
          </a:xfrm>
        </p:spPr>
        <p:txBody>
          <a:bodyPr>
            <a:noAutofit/>
          </a:bodyPr>
          <a:lstStyle>
            <a:lvl1pPr algn="ctr">
              <a:defRPr sz="6000">
                <a:solidFill>
                  <a:schemeClr val="accent1">
                    <a:lumMod val="10000"/>
                    <a:lumOff val="90000"/>
                  </a:schemeClr>
                </a:solidFill>
              </a:defRPr>
            </a:lvl1pPr>
          </a:lstStyle>
          <a:p>
            <a:r>
              <a:rPr lang="en-US" dirty="0"/>
              <a:t>lorem ipsum</a:t>
            </a:r>
          </a:p>
        </p:txBody>
      </p:sp>
    </p:spTree>
    <p:extLst>
      <p:ext uri="{BB962C8B-B14F-4D97-AF65-F5344CB8AC3E}">
        <p14:creationId xmlns:p14="http://schemas.microsoft.com/office/powerpoint/2010/main" val="16704661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C9C9FDFD-46CB-994A-91E3-5605B71DBF4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3429000"/>
          </a:xfrm>
          <a:solidFill>
            <a:schemeClr val="bg1"/>
          </a:solidFill>
        </p:spPr>
        <p:txBody>
          <a:bodyPr/>
          <a:lstStyle>
            <a:lvl1pPr>
              <a:defRPr b="0" i="0"/>
            </a:lvl1pPr>
          </a:lstStyle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F57EB31-316B-8D40-A46C-834C46ECE0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4145" y="2635213"/>
            <a:ext cx="11443710" cy="1200872"/>
          </a:xfrm>
        </p:spPr>
        <p:txBody>
          <a:bodyPr>
            <a:normAutofit/>
          </a:bodyPr>
          <a:lstStyle>
            <a:lvl1pPr algn="ctr"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16ABB3-7049-994D-B5D6-64F867F5CD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88FE3-79BF-DB4F-B648-6A8349C22FAF}" type="datetimeFigureOut">
              <a:rPr lang="en-US" smtClean="0"/>
              <a:t>10/18/2024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6ED8D3-9228-7549-BC3E-16B137DF5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AB4936-B3C3-224D-8B91-F63EDBA06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24480-4799-EE47-8D39-A19AEB82881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BC722EB-B0D0-6649-BCC8-01F41F6B3FE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92736" y="4061401"/>
            <a:ext cx="2634697" cy="1938771"/>
          </a:xfrm>
        </p:spPr>
        <p:txBody>
          <a:bodyPr>
            <a:noAutofit/>
          </a:bodyPr>
          <a:lstStyle>
            <a:lvl1pPr marL="0" indent="0">
              <a:buNone/>
              <a:defRPr sz="1600" b="0" i="0"/>
            </a:lvl1pPr>
            <a:lvl2pPr marL="457200" indent="0">
              <a:buNone/>
              <a:defRPr sz="1400" b="0" i="0"/>
            </a:lvl2pPr>
            <a:lvl3pPr marL="914400" indent="0">
              <a:buNone/>
              <a:defRPr sz="1200" b="0" i="0"/>
            </a:lvl3pPr>
            <a:lvl4pPr marL="1371600" indent="0">
              <a:buNone/>
              <a:defRPr sz="1100" b="0" i="0"/>
            </a:lvl4pPr>
            <a:lvl5pPr marL="1828800" indent="0">
              <a:buNone/>
              <a:defRPr sz="1100" b="0" i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AA6247AD-6A28-DA4E-9856-B0457ACF3CE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316680" y="4061400"/>
            <a:ext cx="2634697" cy="1938771"/>
          </a:xfrm>
        </p:spPr>
        <p:txBody>
          <a:bodyPr>
            <a:noAutofit/>
          </a:bodyPr>
          <a:lstStyle>
            <a:lvl1pPr marL="0" indent="0">
              <a:buNone/>
              <a:defRPr sz="1600" b="0" i="0"/>
            </a:lvl1pPr>
            <a:lvl2pPr marL="457200" indent="0">
              <a:buNone/>
              <a:defRPr sz="1400" b="0" i="0"/>
            </a:lvl2pPr>
            <a:lvl3pPr marL="914400" indent="0">
              <a:buNone/>
              <a:defRPr sz="1200" b="0" i="0"/>
            </a:lvl3pPr>
            <a:lvl4pPr marL="1371600" indent="0">
              <a:buNone/>
              <a:defRPr sz="1100" b="0" i="0"/>
            </a:lvl4pPr>
            <a:lvl5pPr marL="1828800" indent="0">
              <a:buNone/>
              <a:defRPr sz="1100" b="0" i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51408170-0DC4-794B-8D0C-6D8FDA83BFF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240624" y="4061399"/>
            <a:ext cx="2634697" cy="1938771"/>
          </a:xfrm>
        </p:spPr>
        <p:txBody>
          <a:bodyPr>
            <a:noAutofit/>
          </a:bodyPr>
          <a:lstStyle>
            <a:lvl1pPr marL="0" indent="0">
              <a:buNone/>
              <a:defRPr sz="1600" b="0" i="0"/>
            </a:lvl1pPr>
            <a:lvl2pPr marL="457200" indent="0">
              <a:buNone/>
              <a:defRPr sz="1400" b="0" i="0"/>
            </a:lvl2pPr>
            <a:lvl3pPr marL="914400" indent="0">
              <a:buNone/>
              <a:defRPr sz="1200" b="0" i="0"/>
            </a:lvl3pPr>
            <a:lvl4pPr marL="1371600" indent="0">
              <a:buNone/>
              <a:defRPr sz="1100" b="0" i="0"/>
            </a:lvl4pPr>
            <a:lvl5pPr marL="1828800" indent="0">
              <a:buNone/>
              <a:defRPr sz="1100" b="0" i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719F3C81-C606-9E45-A76F-3D6A4C159FD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9164567" y="4061398"/>
            <a:ext cx="2634697" cy="1938771"/>
          </a:xfrm>
        </p:spPr>
        <p:txBody>
          <a:bodyPr>
            <a:noAutofit/>
          </a:bodyPr>
          <a:lstStyle>
            <a:lvl1pPr marL="0" indent="0">
              <a:buNone/>
              <a:defRPr sz="1600" b="0" i="0"/>
            </a:lvl1pPr>
            <a:lvl2pPr marL="457200" indent="0">
              <a:buNone/>
              <a:defRPr sz="1400" b="0" i="0"/>
            </a:lvl2pPr>
            <a:lvl3pPr marL="914400" indent="0">
              <a:buNone/>
              <a:defRPr sz="1200" b="0" i="0"/>
            </a:lvl3pPr>
            <a:lvl4pPr marL="1371600" indent="0">
              <a:buNone/>
              <a:defRPr sz="1100" b="0" i="0"/>
            </a:lvl4pPr>
            <a:lvl5pPr marL="1828800" indent="0">
              <a:buNone/>
              <a:defRPr sz="1100" b="0" i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358902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C9C9FDFD-46CB-994A-91E3-5605B71DBF4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4153989"/>
          </a:xfrm>
          <a:solidFill>
            <a:schemeClr val="bg1"/>
          </a:solidFill>
        </p:spPr>
        <p:txBody>
          <a:bodyPr/>
          <a:lstStyle>
            <a:lvl1pPr>
              <a:defRPr b="0" i="0"/>
            </a:lvl1pPr>
          </a:lstStyle>
          <a:p>
            <a:endParaRPr lang="en-US" dirty="0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719F3C81-C606-9E45-A76F-3D6A4C159FD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328476" y="5039833"/>
            <a:ext cx="5470790" cy="1453042"/>
          </a:xfrm>
        </p:spPr>
        <p:txBody>
          <a:bodyPr>
            <a:noAutofit/>
          </a:bodyPr>
          <a:lstStyle>
            <a:lvl1pPr marL="0" indent="0">
              <a:buNone/>
              <a:defRPr sz="1400" b="0" i="0"/>
            </a:lvl1pPr>
            <a:lvl2pPr marL="457200" indent="0">
              <a:buNone/>
              <a:defRPr sz="1200" b="0" i="0"/>
            </a:lvl2pPr>
            <a:lvl3pPr marL="914400" indent="0">
              <a:buNone/>
              <a:defRPr sz="1100" b="0" i="0"/>
            </a:lvl3pPr>
            <a:lvl4pPr marL="1371600" indent="0">
              <a:buNone/>
              <a:defRPr sz="1050" b="0" i="0"/>
            </a:lvl4pPr>
            <a:lvl5pPr marL="1828800" indent="0">
              <a:buNone/>
              <a:defRPr sz="1050" b="0" i="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D328E688-4C96-3741-B36A-E07F7575E2D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92736" y="5039832"/>
            <a:ext cx="5470790" cy="1453042"/>
          </a:xfrm>
        </p:spPr>
        <p:txBody>
          <a:bodyPr>
            <a:noAutofit/>
          </a:bodyPr>
          <a:lstStyle>
            <a:lvl1pPr marL="0" indent="0">
              <a:buNone/>
              <a:defRPr sz="1400" b="0" i="0"/>
            </a:lvl1pPr>
            <a:lvl2pPr marL="457200" indent="0">
              <a:buNone/>
              <a:defRPr sz="1200" b="0" i="0"/>
            </a:lvl2pPr>
            <a:lvl3pPr marL="914400" indent="0">
              <a:buNone/>
              <a:defRPr sz="1100" b="0" i="0"/>
            </a:lvl3pPr>
            <a:lvl4pPr marL="1371600" indent="0">
              <a:buNone/>
              <a:defRPr sz="1050" b="0" i="0"/>
            </a:lvl4pPr>
            <a:lvl5pPr marL="1828800" indent="0">
              <a:buNone/>
              <a:defRPr sz="1050" b="0" i="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1E735F7D-60F3-B145-8311-B30F1DF63C93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328476" y="4469219"/>
            <a:ext cx="5470790" cy="570613"/>
          </a:xfrm>
        </p:spPr>
        <p:txBody>
          <a:bodyPr anchor="b">
            <a:noAutofit/>
          </a:bodyPr>
          <a:lstStyle>
            <a:lvl1pPr marL="0" indent="0">
              <a:buNone/>
              <a:defRPr sz="1800" b="1" i="0" cap="all" baseline="0">
                <a:latin typeface="Oswald SemiBold" pitchFamily="2" charset="77"/>
              </a:defRPr>
            </a:lvl1pPr>
            <a:lvl2pPr marL="457200" indent="0">
              <a:buNone/>
              <a:defRPr sz="1200" b="0" i="0"/>
            </a:lvl2pPr>
            <a:lvl3pPr marL="914400" indent="0">
              <a:buNone/>
              <a:defRPr sz="1100" b="0" i="0"/>
            </a:lvl3pPr>
            <a:lvl4pPr marL="1371600" indent="0">
              <a:buNone/>
              <a:defRPr sz="1050" b="0" i="0"/>
            </a:lvl4pPr>
            <a:lvl5pPr marL="1828800" indent="0">
              <a:buNone/>
              <a:defRPr sz="1050" b="0" i="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2852C7C0-65BA-1D4D-8A01-2388FE2C2A08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92736" y="4469218"/>
            <a:ext cx="5470790" cy="570613"/>
          </a:xfrm>
        </p:spPr>
        <p:txBody>
          <a:bodyPr anchor="b">
            <a:noAutofit/>
          </a:bodyPr>
          <a:lstStyle>
            <a:lvl1pPr marL="0" indent="0">
              <a:buNone/>
              <a:defRPr sz="1800" b="1" i="0" cap="all" baseline="0">
                <a:latin typeface="Oswald SemiBold" pitchFamily="2" charset="77"/>
              </a:defRPr>
            </a:lvl1pPr>
            <a:lvl2pPr marL="457200" indent="0">
              <a:buNone/>
              <a:defRPr sz="1200" b="0" i="0"/>
            </a:lvl2pPr>
            <a:lvl3pPr marL="914400" indent="0">
              <a:buNone/>
              <a:defRPr sz="1100" b="0" i="0"/>
            </a:lvl3pPr>
            <a:lvl4pPr marL="1371600" indent="0">
              <a:buNone/>
              <a:defRPr sz="1050" b="0" i="0"/>
            </a:lvl4pPr>
            <a:lvl5pPr marL="1828800" indent="0">
              <a:buNone/>
              <a:defRPr sz="1050" b="0" i="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395922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C9C9FDFD-46CB-994A-91E3-5605B71DBF4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1"/>
            <a:ext cx="12192000" cy="3428999"/>
          </a:xfrm>
          <a:solidFill>
            <a:schemeClr val="bg1"/>
          </a:solidFill>
        </p:spPr>
        <p:txBody>
          <a:bodyPr/>
          <a:lstStyle>
            <a:lvl1pPr>
              <a:defRPr b="0" i="0"/>
            </a:lvl1pPr>
          </a:lstStyle>
          <a:p>
            <a:endParaRPr lang="en-US" dirty="0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719F3C81-C606-9E45-A76F-3D6A4C159FD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314662" y="5613991"/>
            <a:ext cx="3562677" cy="850604"/>
          </a:xfrm>
        </p:spPr>
        <p:txBody>
          <a:bodyPr>
            <a:noAutofit/>
          </a:bodyPr>
          <a:lstStyle>
            <a:lvl1pPr marL="0" indent="0">
              <a:buNone/>
              <a:defRPr sz="1400" b="0" i="0"/>
            </a:lvl1pPr>
            <a:lvl2pPr marL="457200" indent="0">
              <a:buNone/>
              <a:defRPr sz="1200" b="0" i="0"/>
            </a:lvl2pPr>
            <a:lvl3pPr marL="914400" indent="0">
              <a:buNone/>
              <a:defRPr sz="1100" b="0" i="0"/>
            </a:lvl3pPr>
            <a:lvl4pPr marL="1371600" indent="0">
              <a:buNone/>
              <a:defRPr sz="1050" b="0" i="0"/>
            </a:lvl4pPr>
            <a:lvl5pPr marL="1828800" indent="0">
              <a:buNone/>
              <a:defRPr sz="1050" b="0" i="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D328E688-4C96-3741-B36A-E07F7575E2D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92736" y="5613990"/>
            <a:ext cx="3562677" cy="850604"/>
          </a:xfrm>
        </p:spPr>
        <p:txBody>
          <a:bodyPr>
            <a:noAutofit/>
          </a:bodyPr>
          <a:lstStyle>
            <a:lvl1pPr marL="0" indent="0">
              <a:buNone/>
              <a:defRPr sz="1400" b="0" i="0"/>
            </a:lvl1pPr>
            <a:lvl2pPr marL="457200" indent="0">
              <a:buNone/>
              <a:defRPr sz="1200" b="0" i="0"/>
            </a:lvl2pPr>
            <a:lvl3pPr marL="914400" indent="0">
              <a:buNone/>
              <a:defRPr sz="1100" b="0" i="0"/>
            </a:lvl3pPr>
            <a:lvl4pPr marL="1371600" indent="0">
              <a:buNone/>
              <a:defRPr sz="1050" b="0" i="0"/>
            </a:lvl4pPr>
            <a:lvl5pPr marL="1828800" indent="0">
              <a:buNone/>
              <a:defRPr sz="1050" b="0" i="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1E735F7D-60F3-B145-8311-B30F1DF63C93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4314662" y="5043377"/>
            <a:ext cx="3562677" cy="570613"/>
          </a:xfrm>
        </p:spPr>
        <p:txBody>
          <a:bodyPr anchor="b">
            <a:noAutofit/>
          </a:bodyPr>
          <a:lstStyle>
            <a:lvl1pPr marL="0" indent="0">
              <a:buNone/>
              <a:defRPr sz="1800" b="1" i="0" cap="all" baseline="0">
                <a:latin typeface="Oswald SemiBold" pitchFamily="2" charset="77"/>
              </a:defRPr>
            </a:lvl1pPr>
            <a:lvl2pPr marL="457200" indent="0">
              <a:buNone/>
              <a:defRPr sz="1200" b="0" i="0"/>
            </a:lvl2pPr>
            <a:lvl3pPr marL="914400" indent="0">
              <a:buNone/>
              <a:defRPr sz="1100" b="0" i="0"/>
            </a:lvl3pPr>
            <a:lvl4pPr marL="1371600" indent="0">
              <a:buNone/>
              <a:defRPr sz="1050" b="0" i="0"/>
            </a:lvl4pPr>
            <a:lvl5pPr marL="1828800" indent="0">
              <a:buNone/>
              <a:defRPr sz="1050" b="0" i="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2852C7C0-65BA-1D4D-8A01-2388FE2C2A08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92736" y="5043376"/>
            <a:ext cx="3562677" cy="570613"/>
          </a:xfrm>
        </p:spPr>
        <p:txBody>
          <a:bodyPr anchor="b">
            <a:noAutofit/>
          </a:bodyPr>
          <a:lstStyle>
            <a:lvl1pPr marL="0" indent="0">
              <a:buNone/>
              <a:defRPr sz="1800" b="1" i="0" cap="all" baseline="0">
                <a:latin typeface="Oswald SemiBold" pitchFamily="2" charset="77"/>
              </a:defRPr>
            </a:lvl1pPr>
            <a:lvl2pPr marL="457200" indent="0">
              <a:buNone/>
              <a:defRPr sz="1200" b="0" i="0"/>
            </a:lvl2pPr>
            <a:lvl3pPr marL="914400" indent="0">
              <a:buNone/>
              <a:defRPr sz="1100" b="0" i="0"/>
            </a:lvl3pPr>
            <a:lvl4pPr marL="1371600" indent="0">
              <a:buNone/>
              <a:defRPr sz="1050" b="0" i="0"/>
            </a:lvl4pPr>
            <a:lvl5pPr marL="1828800" indent="0">
              <a:buNone/>
              <a:defRPr sz="1050" b="0" i="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4D47342-243E-EA42-8B1C-33FAC522BAA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8236587" y="5613990"/>
            <a:ext cx="3562677" cy="850604"/>
          </a:xfrm>
        </p:spPr>
        <p:txBody>
          <a:bodyPr>
            <a:noAutofit/>
          </a:bodyPr>
          <a:lstStyle>
            <a:lvl1pPr marL="0" indent="0">
              <a:buNone/>
              <a:defRPr sz="1400" b="0" i="0"/>
            </a:lvl1pPr>
            <a:lvl2pPr marL="457200" indent="0">
              <a:buNone/>
              <a:defRPr sz="1200" b="0" i="0"/>
            </a:lvl2pPr>
            <a:lvl3pPr marL="914400" indent="0">
              <a:buNone/>
              <a:defRPr sz="1100" b="0" i="0"/>
            </a:lvl3pPr>
            <a:lvl4pPr marL="1371600" indent="0">
              <a:buNone/>
              <a:defRPr sz="1050" b="0" i="0"/>
            </a:lvl4pPr>
            <a:lvl5pPr marL="1828800" indent="0">
              <a:buNone/>
              <a:defRPr sz="1050" b="0" i="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111C4EF7-2E45-A142-A612-2BF9D714DF9E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8236587" y="5043376"/>
            <a:ext cx="3562677" cy="570613"/>
          </a:xfrm>
        </p:spPr>
        <p:txBody>
          <a:bodyPr anchor="b">
            <a:noAutofit/>
          </a:bodyPr>
          <a:lstStyle>
            <a:lvl1pPr marL="0" indent="0">
              <a:buNone/>
              <a:defRPr sz="1800" b="1" i="0" cap="all" baseline="0">
                <a:latin typeface="Oswald SemiBold" pitchFamily="2" charset="77"/>
              </a:defRPr>
            </a:lvl1pPr>
            <a:lvl2pPr marL="457200" indent="0">
              <a:buNone/>
              <a:defRPr sz="1200" b="0" i="0"/>
            </a:lvl2pPr>
            <a:lvl3pPr marL="914400" indent="0">
              <a:buNone/>
              <a:defRPr sz="1100" b="0" i="0"/>
            </a:lvl3pPr>
            <a:lvl4pPr marL="1371600" indent="0">
              <a:buNone/>
              <a:defRPr sz="1050" b="0" i="0"/>
            </a:lvl4pPr>
            <a:lvl5pPr marL="1828800" indent="0">
              <a:buNone/>
              <a:defRPr sz="1050" b="0" i="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797474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16ABB3-7049-994D-B5D6-64F867F5CD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88FE3-79BF-DB4F-B648-6A8349C22FAF}" type="datetimeFigureOut">
              <a:rPr lang="en-US" smtClean="0"/>
              <a:t>10/18/2024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6ED8D3-9228-7549-BC3E-16B137DF5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AB4936-B3C3-224D-8B91-F63EDBA06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24480-4799-EE47-8D39-A19AEB828813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51408170-0DC4-794B-8D0C-6D8FDA83BFF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935770" y="2322193"/>
            <a:ext cx="3147935" cy="1536989"/>
          </a:xfrm>
        </p:spPr>
        <p:txBody>
          <a:bodyPr anchor="ctr">
            <a:noAutofit/>
          </a:bodyPr>
          <a:lstStyle>
            <a:lvl1pPr marL="0" indent="0">
              <a:buNone/>
              <a:defRPr sz="1600" b="0" i="0"/>
            </a:lvl1pPr>
            <a:lvl2pPr marL="457200" indent="0">
              <a:buNone/>
              <a:defRPr sz="1400" b="0" i="0"/>
            </a:lvl2pPr>
            <a:lvl3pPr marL="914400" indent="0">
              <a:buNone/>
              <a:defRPr sz="1200" b="0" i="0"/>
            </a:lvl3pPr>
            <a:lvl4pPr marL="1371600" indent="0">
              <a:buNone/>
              <a:defRPr sz="1100" b="0" i="0"/>
            </a:lvl4pPr>
            <a:lvl5pPr marL="1828800" indent="0">
              <a:buNone/>
              <a:defRPr sz="1100" b="0" i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719F3C81-C606-9E45-A76F-3D6A4C159FD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429846" y="2322192"/>
            <a:ext cx="3147935" cy="1536989"/>
          </a:xfrm>
        </p:spPr>
        <p:txBody>
          <a:bodyPr anchor="ctr">
            <a:noAutofit/>
          </a:bodyPr>
          <a:lstStyle>
            <a:lvl1pPr marL="0" indent="0">
              <a:buNone/>
              <a:defRPr sz="1600" b="0" i="0"/>
            </a:lvl1pPr>
            <a:lvl2pPr marL="457200" indent="0">
              <a:buNone/>
              <a:defRPr sz="1400" b="0" i="0"/>
            </a:lvl2pPr>
            <a:lvl3pPr marL="914400" indent="0">
              <a:buNone/>
              <a:defRPr sz="1200" b="0" i="0"/>
            </a:lvl3pPr>
            <a:lvl4pPr marL="1371600" indent="0">
              <a:buNone/>
              <a:defRPr sz="1100" b="0" i="0"/>
            </a:lvl4pPr>
            <a:lvl5pPr marL="1828800" indent="0">
              <a:buNone/>
              <a:defRPr sz="1100" b="0" i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D7655E03-1B41-0643-886E-78DF89046BAF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935770" y="4376148"/>
            <a:ext cx="3147935" cy="1536989"/>
          </a:xfrm>
        </p:spPr>
        <p:txBody>
          <a:bodyPr anchor="ctr">
            <a:noAutofit/>
          </a:bodyPr>
          <a:lstStyle>
            <a:lvl1pPr marL="0" indent="0">
              <a:buNone/>
              <a:defRPr sz="1600" b="0" i="0"/>
            </a:lvl1pPr>
            <a:lvl2pPr marL="457200" indent="0">
              <a:buNone/>
              <a:defRPr sz="1400" b="0" i="0"/>
            </a:lvl2pPr>
            <a:lvl3pPr marL="914400" indent="0">
              <a:buNone/>
              <a:defRPr sz="1200" b="0" i="0"/>
            </a:lvl3pPr>
            <a:lvl4pPr marL="1371600" indent="0">
              <a:buNone/>
              <a:defRPr sz="1100" b="0" i="0"/>
            </a:lvl4pPr>
            <a:lvl5pPr marL="1828800" indent="0">
              <a:buNone/>
              <a:defRPr sz="1100" b="0" i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82EC3778-6871-3F46-8EE3-A1C813759D1B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429846" y="4376147"/>
            <a:ext cx="3147935" cy="1536989"/>
          </a:xfrm>
        </p:spPr>
        <p:txBody>
          <a:bodyPr anchor="ctr">
            <a:noAutofit/>
          </a:bodyPr>
          <a:lstStyle>
            <a:lvl1pPr marL="0" indent="0">
              <a:buNone/>
              <a:defRPr sz="1600" b="0" i="0"/>
            </a:lvl1pPr>
            <a:lvl2pPr marL="457200" indent="0">
              <a:buNone/>
              <a:defRPr sz="1400" b="0" i="0"/>
            </a:lvl2pPr>
            <a:lvl3pPr marL="914400" indent="0">
              <a:buNone/>
              <a:defRPr sz="1200" b="0" i="0"/>
            </a:lvl3pPr>
            <a:lvl4pPr marL="1371600" indent="0">
              <a:buNone/>
              <a:defRPr sz="1100" b="0" i="0"/>
            </a:lvl4pPr>
            <a:lvl5pPr marL="1828800" indent="0">
              <a:buNone/>
              <a:defRPr sz="1100" b="0" i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3173943D-8970-6940-B28D-1826D9D8AE7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650591" y="4366865"/>
            <a:ext cx="3940517" cy="1545828"/>
          </a:xfrm>
        </p:spPr>
        <p:txBody>
          <a:bodyPr anchor="ctr">
            <a:noAutofit/>
          </a:bodyPr>
          <a:lstStyle>
            <a:lvl1pPr marL="0" indent="0" algn="r">
              <a:buNone/>
              <a:defRPr sz="3600" b="1" i="0" cap="all" baseline="0">
                <a:latin typeface="Oswald SemiBold" pitchFamily="2" charset="77"/>
              </a:defRPr>
            </a:lvl1pPr>
            <a:lvl2pPr marL="457200" indent="0">
              <a:buNone/>
              <a:defRPr sz="1200" b="0" i="0"/>
            </a:lvl2pPr>
            <a:lvl3pPr marL="914400" indent="0">
              <a:buNone/>
              <a:defRPr sz="1100" b="0" i="0"/>
            </a:lvl3pPr>
            <a:lvl4pPr marL="1371600" indent="0">
              <a:buNone/>
              <a:defRPr sz="1050" b="0" i="0"/>
            </a:lvl4pPr>
            <a:lvl5pPr marL="1828800" indent="0">
              <a:buNone/>
              <a:defRPr sz="1050" b="0" i="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0CB3FA68-8FF9-B64E-B527-A0CFCFF97CFB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652070" y="2324060"/>
            <a:ext cx="3940517" cy="1545828"/>
          </a:xfrm>
        </p:spPr>
        <p:txBody>
          <a:bodyPr anchor="ctr">
            <a:noAutofit/>
          </a:bodyPr>
          <a:lstStyle>
            <a:lvl1pPr marL="0" indent="0" algn="r">
              <a:buNone/>
              <a:defRPr sz="3600" b="1" i="0" cap="all" baseline="0">
                <a:latin typeface="Oswald SemiBold" pitchFamily="2" charset="77"/>
              </a:defRPr>
            </a:lvl1pPr>
            <a:lvl2pPr marL="457200" indent="0">
              <a:buNone/>
              <a:defRPr sz="1200" b="0" i="0"/>
            </a:lvl2pPr>
            <a:lvl3pPr marL="914400" indent="0">
              <a:buNone/>
              <a:defRPr sz="1100" b="0" i="0"/>
            </a:lvl3pPr>
            <a:lvl4pPr marL="1371600" indent="0">
              <a:buNone/>
              <a:defRPr sz="1050" b="0" i="0"/>
            </a:lvl4pPr>
            <a:lvl5pPr marL="1828800" indent="0">
              <a:buNone/>
              <a:defRPr sz="1050" b="0" i="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3E4A625-885B-E04E-8BFC-79A5BD6A22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690688"/>
          </a:xfrm>
          <a:solidFill>
            <a:schemeClr val="accent1">
              <a:lumMod val="10000"/>
              <a:lumOff val="90000"/>
            </a:schemeClr>
          </a:solidFill>
        </p:spPr>
        <p:txBody>
          <a:bodyPr>
            <a:normAutofit/>
          </a:bodyPr>
          <a:lstStyle>
            <a:lvl1pPr algn="ctr"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24045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7EB31-316B-8D40-A46C-834C46ECE0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10599" y="1231034"/>
            <a:ext cx="3207255" cy="2197966"/>
          </a:xfrm>
        </p:spPr>
        <p:txBody>
          <a:bodyPr anchor="b">
            <a:noAutofit/>
          </a:bodyPr>
          <a:lstStyle>
            <a:lvl1pPr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16ABB3-7049-994D-B5D6-64F867F5CD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88FE3-79BF-DB4F-B648-6A8349C22FAF}" type="datetimeFigureOut">
              <a:rPr lang="en-US" smtClean="0"/>
              <a:t>10/18/2024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6ED8D3-9228-7549-BC3E-16B137DF5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AB4936-B3C3-224D-8B91-F63EDBA06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24480-4799-EE47-8D39-A19AEB828813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7">
            <a:extLst>
              <a:ext uri="{FF2B5EF4-FFF2-40B4-BE49-F238E27FC236}">
                <a16:creationId xmlns:a16="http://schemas.microsoft.com/office/drawing/2014/main" id="{818034BB-DC7D-2640-9E8B-61B598FF761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0" y="0"/>
            <a:ext cx="8289588" cy="6858000"/>
          </a:xfrm>
          <a:solidFill>
            <a:schemeClr val="bg1"/>
          </a:solidFill>
        </p:spPr>
        <p:txBody>
          <a:bodyPr/>
          <a:lstStyle>
            <a:lvl1pPr>
              <a:defRPr b="0" i="0"/>
            </a:lvl1pPr>
          </a:lstStyle>
          <a:p>
            <a:endParaRPr lang="en-US" dirty="0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C0A5BB8A-7672-6D49-8988-688435A009D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610599" y="3429000"/>
            <a:ext cx="3207255" cy="1938771"/>
          </a:xfrm>
        </p:spPr>
        <p:txBody>
          <a:bodyPr>
            <a:noAutofit/>
          </a:bodyPr>
          <a:lstStyle>
            <a:lvl1pPr marL="0" indent="0">
              <a:buNone/>
              <a:defRPr sz="1800" b="0" i="0"/>
            </a:lvl1pPr>
            <a:lvl2pPr marL="457200" indent="0">
              <a:buNone/>
              <a:defRPr sz="1600" b="0" i="0"/>
            </a:lvl2pPr>
            <a:lvl3pPr marL="914400" indent="0">
              <a:buNone/>
              <a:defRPr sz="1400" b="0" i="0"/>
            </a:lvl3pPr>
            <a:lvl4pPr marL="1371600" indent="0">
              <a:buNone/>
              <a:defRPr sz="1200" b="0" i="0"/>
            </a:lvl4pPr>
            <a:lvl5pPr marL="1828800" indent="0">
              <a:buNone/>
              <a:defRPr sz="1200" b="0" i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633841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16ABB3-7049-994D-B5D6-64F867F5CD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88FE3-79BF-DB4F-B648-6A8349C22FAF}" type="datetimeFigureOut">
              <a:rPr lang="en-US" smtClean="0"/>
              <a:t>10/18/2024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6ED8D3-9228-7549-BC3E-16B137DF5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AB4936-B3C3-224D-8B91-F63EDBA06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24480-4799-EE47-8D39-A19AEB828813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D7655E03-1B41-0643-886E-78DF89046BAF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935770" y="4376148"/>
            <a:ext cx="6418030" cy="1536989"/>
          </a:xfrm>
        </p:spPr>
        <p:txBody>
          <a:bodyPr anchor="ctr">
            <a:noAutofit/>
          </a:bodyPr>
          <a:lstStyle>
            <a:lvl1pPr marL="0" indent="0">
              <a:buNone/>
              <a:defRPr sz="1600" b="0" i="0"/>
            </a:lvl1pPr>
            <a:lvl2pPr marL="457200" indent="0">
              <a:buNone/>
              <a:defRPr sz="1400" b="0" i="0"/>
            </a:lvl2pPr>
            <a:lvl3pPr marL="914400" indent="0">
              <a:buNone/>
              <a:defRPr sz="1200" b="0" i="0"/>
            </a:lvl3pPr>
            <a:lvl4pPr marL="1371600" indent="0">
              <a:buNone/>
              <a:defRPr sz="1100" b="0" i="0"/>
            </a:lvl4pPr>
            <a:lvl5pPr marL="1828800" indent="0">
              <a:buNone/>
              <a:defRPr sz="1100" b="0" i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3173943D-8970-6940-B28D-1826D9D8AE7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650591" y="4366865"/>
            <a:ext cx="3940517" cy="1545828"/>
          </a:xfrm>
        </p:spPr>
        <p:txBody>
          <a:bodyPr anchor="ctr">
            <a:noAutofit/>
          </a:bodyPr>
          <a:lstStyle>
            <a:lvl1pPr marL="0" indent="0" algn="r">
              <a:buNone/>
              <a:defRPr sz="3600" b="1" i="0" cap="all" baseline="0">
                <a:latin typeface="Oswald SemiBold" pitchFamily="2" charset="77"/>
              </a:defRPr>
            </a:lvl1pPr>
            <a:lvl2pPr marL="457200" indent="0">
              <a:buNone/>
              <a:defRPr sz="1200" b="0" i="0"/>
            </a:lvl2pPr>
            <a:lvl3pPr marL="914400" indent="0">
              <a:buNone/>
              <a:defRPr sz="1100" b="0" i="0"/>
            </a:lvl3pPr>
            <a:lvl4pPr marL="1371600" indent="0">
              <a:buNone/>
              <a:defRPr sz="1050" b="0" i="0"/>
            </a:lvl4pPr>
            <a:lvl5pPr marL="1828800" indent="0">
              <a:buNone/>
              <a:defRPr sz="1050" b="0" i="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0CB3FA68-8FF9-B64E-B527-A0CFCFF97CFB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652070" y="2721935"/>
            <a:ext cx="3036305" cy="926259"/>
          </a:xfrm>
        </p:spPr>
        <p:txBody>
          <a:bodyPr anchor="t">
            <a:noAutofit/>
          </a:bodyPr>
          <a:lstStyle>
            <a:lvl1pPr marL="0" indent="0" algn="ctr">
              <a:buNone/>
              <a:defRPr sz="2000" b="1" i="0" cap="all" baseline="0">
                <a:latin typeface="Oswald SemiBold" pitchFamily="2" charset="77"/>
              </a:defRPr>
            </a:lvl1pPr>
            <a:lvl2pPr marL="457200" indent="0">
              <a:buNone/>
              <a:defRPr sz="1200" b="0" i="0"/>
            </a:lvl2pPr>
            <a:lvl3pPr marL="914400" indent="0">
              <a:buNone/>
              <a:defRPr sz="1100" b="0" i="0"/>
            </a:lvl3pPr>
            <a:lvl4pPr marL="1371600" indent="0">
              <a:buNone/>
              <a:defRPr sz="1050" b="0" i="0"/>
            </a:lvl4pPr>
            <a:lvl5pPr marL="1828800" indent="0">
              <a:buNone/>
              <a:defRPr sz="1050" b="0" i="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3E4A625-885B-E04E-8BFC-79A5BD6A22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690688"/>
          </a:xfrm>
          <a:noFill/>
        </p:spPr>
        <p:txBody>
          <a:bodyPr>
            <a:normAutofit/>
          </a:bodyPr>
          <a:lstStyle>
            <a:lvl1pPr algn="ctr">
              <a:defRPr sz="3600">
                <a:solidFill>
                  <a:schemeClr val="accent1">
                    <a:lumMod val="10000"/>
                    <a:lumOff val="9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1AA4EDCC-12FD-2F4B-8085-FA396D744024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4484782" y="2721935"/>
            <a:ext cx="3036305" cy="926259"/>
          </a:xfrm>
        </p:spPr>
        <p:txBody>
          <a:bodyPr anchor="t">
            <a:noAutofit/>
          </a:bodyPr>
          <a:lstStyle>
            <a:lvl1pPr marL="0" indent="0" algn="ctr">
              <a:buNone/>
              <a:defRPr sz="2000" b="1" i="0" cap="all" baseline="0">
                <a:latin typeface="Oswald SemiBold" pitchFamily="2" charset="77"/>
              </a:defRPr>
            </a:lvl1pPr>
            <a:lvl2pPr marL="457200" indent="0">
              <a:buNone/>
              <a:defRPr sz="1200" b="0" i="0"/>
            </a:lvl2pPr>
            <a:lvl3pPr marL="914400" indent="0">
              <a:buNone/>
              <a:defRPr sz="1100" b="0" i="0"/>
            </a:lvl3pPr>
            <a:lvl4pPr marL="1371600" indent="0">
              <a:buNone/>
              <a:defRPr sz="1050" b="0" i="0"/>
            </a:lvl4pPr>
            <a:lvl5pPr marL="1828800" indent="0">
              <a:buNone/>
              <a:defRPr sz="1050" b="0" i="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18B7584C-4C1C-894B-9823-E37B760A35B6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8317494" y="2721935"/>
            <a:ext cx="3036305" cy="926259"/>
          </a:xfrm>
        </p:spPr>
        <p:txBody>
          <a:bodyPr anchor="t">
            <a:noAutofit/>
          </a:bodyPr>
          <a:lstStyle>
            <a:lvl1pPr marL="0" indent="0" algn="ctr">
              <a:buNone/>
              <a:defRPr sz="2000" b="1" i="0" cap="all" baseline="0">
                <a:latin typeface="Oswald SemiBold" pitchFamily="2" charset="77"/>
              </a:defRPr>
            </a:lvl1pPr>
            <a:lvl2pPr marL="457200" indent="0">
              <a:buNone/>
              <a:defRPr sz="1200" b="0" i="0"/>
            </a:lvl2pPr>
            <a:lvl3pPr marL="914400" indent="0">
              <a:buNone/>
              <a:defRPr sz="1100" b="0" i="0"/>
            </a:lvl3pPr>
            <a:lvl4pPr marL="1371600" indent="0">
              <a:buNone/>
              <a:defRPr sz="1050" b="0" i="0"/>
            </a:lvl4pPr>
            <a:lvl5pPr marL="1828800" indent="0">
              <a:buNone/>
              <a:defRPr sz="1050" b="0" i="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286047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75786F8-1EBE-A34F-8FF0-691916AD4E77}"/>
              </a:ext>
            </a:extLst>
          </p:cNvPr>
          <p:cNvSpPr/>
          <p:nvPr userDrawn="1"/>
        </p:nvSpPr>
        <p:spPr>
          <a:xfrm>
            <a:off x="0" y="3429000"/>
            <a:ext cx="12192000" cy="3429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F57EB31-316B-8D40-A46C-834C46ECE0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5951" y="517848"/>
            <a:ext cx="8800097" cy="988579"/>
          </a:xfrm>
        </p:spPr>
        <p:txBody>
          <a:bodyPr anchor="b">
            <a:noAutofit/>
          </a:bodyPr>
          <a:lstStyle>
            <a:lvl1pPr algn="ctr">
              <a:defRPr sz="4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16ABB3-7049-994D-B5D6-64F867F5CD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88FE3-79BF-DB4F-B648-6A8349C22FAF}" type="datetimeFigureOut">
              <a:rPr lang="en-US" smtClean="0"/>
              <a:t>10/18/2024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6ED8D3-9228-7549-BC3E-16B137DF5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AB4936-B3C3-224D-8B91-F63EDBA06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24480-4799-EE47-8D39-A19AEB828813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7">
            <a:extLst>
              <a:ext uri="{FF2B5EF4-FFF2-40B4-BE49-F238E27FC236}">
                <a16:creationId xmlns:a16="http://schemas.microsoft.com/office/drawing/2014/main" id="{818034BB-DC7D-2640-9E8B-61B598FF761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-1" y="3429000"/>
            <a:ext cx="4059936" cy="3429000"/>
          </a:xfrm>
          <a:solidFill>
            <a:schemeClr val="bg1"/>
          </a:solidFill>
        </p:spPr>
        <p:txBody>
          <a:bodyPr/>
          <a:lstStyle>
            <a:lvl1pPr>
              <a:defRPr b="0" i="0"/>
            </a:lvl1pPr>
          </a:lstStyle>
          <a:p>
            <a:endParaRPr lang="en-US" dirty="0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C0A5BB8A-7672-6D49-8988-688435A009D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610599" y="3429000"/>
            <a:ext cx="3207255" cy="1938771"/>
          </a:xfrm>
        </p:spPr>
        <p:txBody>
          <a:bodyPr>
            <a:noAutofit/>
          </a:bodyPr>
          <a:lstStyle>
            <a:lvl1pPr marL="0" indent="0">
              <a:buNone/>
              <a:defRPr sz="1800" b="0" i="0"/>
            </a:lvl1pPr>
            <a:lvl2pPr marL="457200" indent="0">
              <a:buNone/>
              <a:defRPr sz="1600" b="0" i="0"/>
            </a:lvl2pPr>
            <a:lvl3pPr marL="914400" indent="0">
              <a:buNone/>
              <a:defRPr sz="1400" b="0" i="0"/>
            </a:lvl3pPr>
            <a:lvl4pPr marL="1371600" indent="0">
              <a:buNone/>
              <a:defRPr sz="1200" b="0" i="0"/>
            </a:lvl4pPr>
            <a:lvl5pPr marL="1828800" indent="0">
              <a:buNone/>
              <a:defRPr sz="1200" b="0" i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Picture Placeholder 7">
            <a:extLst>
              <a:ext uri="{FF2B5EF4-FFF2-40B4-BE49-F238E27FC236}">
                <a16:creationId xmlns:a16="http://schemas.microsoft.com/office/drawing/2014/main" id="{EC53FD0C-B1DC-E141-90F0-958953CFC69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132064" y="3429000"/>
            <a:ext cx="4059936" cy="3429000"/>
          </a:xfrm>
          <a:solidFill>
            <a:schemeClr val="bg1"/>
          </a:solidFill>
        </p:spPr>
        <p:txBody>
          <a:bodyPr/>
          <a:lstStyle>
            <a:lvl1pPr>
              <a:defRPr b="0" i="0"/>
            </a:lvl1pPr>
          </a:lstStyle>
          <a:p>
            <a:endParaRPr lang="en-US" dirty="0"/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23F5F0BC-E255-C841-9FB2-D5898ADF3311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695951" y="1699219"/>
            <a:ext cx="8800096" cy="795787"/>
          </a:xfrm>
        </p:spPr>
        <p:txBody>
          <a:bodyPr anchor="t">
            <a:noAutofit/>
          </a:bodyPr>
          <a:lstStyle>
            <a:lvl1pPr marL="0" indent="0" algn="ctr">
              <a:buNone/>
              <a:defRPr sz="1600" b="0" i="0"/>
            </a:lvl1pPr>
            <a:lvl2pPr marL="457200" indent="0" algn="ctr">
              <a:buNone/>
              <a:defRPr sz="1400" b="0" i="0"/>
            </a:lvl2pPr>
            <a:lvl3pPr marL="914400" indent="0" algn="ctr">
              <a:buNone/>
              <a:defRPr sz="1200" b="0" i="0"/>
            </a:lvl3pPr>
            <a:lvl4pPr marL="1371600" indent="0" algn="ctr">
              <a:buNone/>
              <a:defRPr sz="1100" b="0" i="0"/>
            </a:lvl4pPr>
            <a:lvl5pPr marL="1828800" indent="0" algn="ctr">
              <a:buNone/>
              <a:defRPr sz="1100" b="0" i="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43C10868-D381-D148-A04D-51D793729E7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4577847" y="4719762"/>
            <a:ext cx="3036306" cy="1620389"/>
          </a:xfrm>
        </p:spPr>
        <p:txBody>
          <a:bodyPr anchor="t">
            <a:noAutofit/>
          </a:bodyPr>
          <a:lstStyle>
            <a:lvl1pPr marL="0" indent="0" algn="ctr">
              <a:buNone/>
              <a:defRPr sz="1600" b="0" i="0">
                <a:solidFill>
                  <a:schemeClr val="bg2"/>
                </a:solidFill>
              </a:defRPr>
            </a:lvl1pPr>
            <a:lvl2pPr marL="457200" indent="0" algn="ctr">
              <a:buNone/>
              <a:defRPr sz="1400" b="0" i="0"/>
            </a:lvl2pPr>
            <a:lvl3pPr marL="914400" indent="0" algn="ctr">
              <a:buNone/>
              <a:defRPr sz="1200" b="0" i="0"/>
            </a:lvl3pPr>
            <a:lvl4pPr marL="1371600" indent="0" algn="ctr">
              <a:buNone/>
              <a:defRPr sz="1100" b="0" i="0"/>
            </a:lvl4pPr>
            <a:lvl5pPr marL="1828800" indent="0" algn="ctr">
              <a:buNone/>
              <a:defRPr sz="1100" b="0" i="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2F56925B-FE49-864C-BCE2-2C4BDFAA0099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4577847" y="3793503"/>
            <a:ext cx="3036305" cy="926259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 i="0" cap="all" baseline="0">
                <a:solidFill>
                  <a:schemeClr val="bg2"/>
                </a:solidFill>
                <a:latin typeface="Oswald SemiBold" pitchFamily="2" charset="77"/>
              </a:defRPr>
            </a:lvl1pPr>
            <a:lvl2pPr marL="457200" indent="0">
              <a:buNone/>
              <a:defRPr sz="1200" b="0" i="0"/>
            </a:lvl2pPr>
            <a:lvl3pPr marL="914400" indent="0">
              <a:buNone/>
              <a:defRPr sz="1100" b="0" i="0"/>
            </a:lvl3pPr>
            <a:lvl4pPr marL="1371600" indent="0">
              <a:buNone/>
              <a:defRPr sz="1050" b="0" i="0"/>
            </a:lvl4pPr>
            <a:lvl5pPr marL="1828800" indent="0">
              <a:buNone/>
              <a:defRPr sz="1050" b="0" i="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41918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E5B5204-28C8-E44F-A86F-32B498F4E90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915131 w 12192000"/>
              <a:gd name="connsiteY0" fmla="*/ 838931 h 6858000"/>
              <a:gd name="connsiteX1" fmla="*/ 11276869 w 12192000"/>
              <a:gd name="connsiteY1" fmla="*/ 838931 h 6858000"/>
              <a:gd name="connsiteX2" fmla="*/ 11276869 w 12192000"/>
              <a:gd name="connsiteY2" fmla="*/ 5893657 h 6858000"/>
              <a:gd name="connsiteX3" fmla="*/ 915131 w 12192000"/>
              <a:gd name="connsiteY3" fmla="*/ 5893657 h 6858000"/>
              <a:gd name="connsiteX4" fmla="*/ 838200 w 12192000"/>
              <a:gd name="connsiteY4" fmla="*/ 762000 h 6858000"/>
              <a:gd name="connsiteX5" fmla="*/ 838200 w 12192000"/>
              <a:gd name="connsiteY5" fmla="*/ 5970588 h 6858000"/>
              <a:gd name="connsiteX6" fmla="*/ 11353800 w 12192000"/>
              <a:gd name="connsiteY6" fmla="*/ 5970588 h 6858000"/>
              <a:gd name="connsiteX7" fmla="*/ 11353800 w 12192000"/>
              <a:gd name="connsiteY7" fmla="*/ 762000 h 6858000"/>
              <a:gd name="connsiteX8" fmla="*/ 0 w 12192000"/>
              <a:gd name="connsiteY8" fmla="*/ 0 h 6858000"/>
              <a:gd name="connsiteX9" fmla="*/ 12192000 w 12192000"/>
              <a:gd name="connsiteY9" fmla="*/ 0 h 6858000"/>
              <a:gd name="connsiteX10" fmla="*/ 12192000 w 12192000"/>
              <a:gd name="connsiteY10" fmla="*/ 6858000 h 6858000"/>
              <a:gd name="connsiteX11" fmla="*/ 0 w 12192000"/>
              <a:gd name="connsiteY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6858000">
                <a:moveTo>
                  <a:pt x="915131" y="838931"/>
                </a:moveTo>
                <a:lnTo>
                  <a:pt x="11276869" y="838931"/>
                </a:lnTo>
                <a:lnTo>
                  <a:pt x="11276869" y="5893657"/>
                </a:lnTo>
                <a:lnTo>
                  <a:pt x="915131" y="5893657"/>
                </a:lnTo>
                <a:close/>
                <a:moveTo>
                  <a:pt x="838200" y="762000"/>
                </a:moveTo>
                <a:lnTo>
                  <a:pt x="838200" y="5970588"/>
                </a:lnTo>
                <a:lnTo>
                  <a:pt x="11353800" y="5970588"/>
                </a:lnTo>
                <a:lnTo>
                  <a:pt x="11353800" y="76200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9389E3C-9EB4-AB45-B7C4-A3593B30B2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276475"/>
            <a:ext cx="10515600" cy="1325563"/>
          </a:xfrm>
        </p:spPr>
        <p:txBody>
          <a:bodyPr anchor="b">
            <a:normAutofit/>
          </a:bodyPr>
          <a:lstStyle>
            <a:lvl1pPr algn="ctr">
              <a:defRPr sz="54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Lorem Ipsum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32B11B6-42A4-6142-A7C8-2743D7B084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88FE3-79BF-DB4F-B648-6A8349C22FAF}" type="datetimeFigureOut">
              <a:rPr lang="en-US" smtClean="0"/>
              <a:pPr/>
              <a:t>10/18/2024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A50A37-380D-F94E-B5F2-9B3040D122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8DE528-A2B4-3D4C-90CE-4430B4F7E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24480-4799-EE47-8D39-A19AEB82881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204BB6CA-D6FD-4640-9A59-A33350DBE53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3602038"/>
            <a:ext cx="10515600" cy="165576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bg2"/>
                </a:solidFill>
              </a:defRPr>
            </a:lvl2pPr>
            <a:lvl3pPr marL="914400" indent="0" algn="ctr">
              <a:buNone/>
              <a:defRPr>
                <a:solidFill>
                  <a:schemeClr val="bg2"/>
                </a:solidFill>
              </a:defRPr>
            </a:lvl3pPr>
            <a:lvl4pPr marL="1371600" indent="0" algn="ctr">
              <a:buNone/>
              <a:defRPr>
                <a:solidFill>
                  <a:schemeClr val="bg2"/>
                </a:solidFill>
              </a:defRPr>
            </a:lvl4pPr>
            <a:lvl5pPr marL="1828800" indent="0" algn="ctr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37167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A5FE7F68-8A21-DB42-8073-581EE274B25F}"/>
              </a:ext>
            </a:extLst>
          </p:cNvPr>
          <p:cNvCxnSpPr>
            <a:cxnSpLocks/>
          </p:cNvCxnSpPr>
          <p:nvPr userDrawn="1"/>
        </p:nvCxnSpPr>
        <p:spPr>
          <a:xfrm>
            <a:off x="6096000" y="0"/>
            <a:ext cx="0" cy="6858000"/>
          </a:xfrm>
          <a:prstGeom prst="line">
            <a:avLst/>
          </a:prstGeom>
          <a:ln>
            <a:solidFill>
              <a:schemeClr val="accent1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icture Placeholder 7">
            <a:extLst>
              <a:ext uri="{FF2B5EF4-FFF2-40B4-BE49-F238E27FC236}">
                <a16:creationId xmlns:a16="http://schemas.microsoft.com/office/drawing/2014/main" id="{818034BB-DC7D-2640-9E8B-61B598FF761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0" y="0"/>
            <a:ext cx="6096000" cy="3429000"/>
          </a:xfrm>
          <a:solidFill>
            <a:schemeClr val="bg1"/>
          </a:solidFill>
        </p:spPr>
        <p:txBody>
          <a:bodyPr/>
          <a:lstStyle>
            <a:lvl1pPr>
              <a:defRPr b="0" i="0"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7B8B77C-15A9-6442-A014-0792F571032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096000" y="0"/>
            <a:ext cx="6096000" cy="3429000"/>
          </a:xfrm>
          <a:solidFill>
            <a:schemeClr val="bg1"/>
          </a:solidFill>
        </p:spPr>
        <p:txBody>
          <a:bodyPr/>
          <a:lstStyle>
            <a:lvl1pPr>
              <a:defRPr b="0" i="0"/>
            </a:lvl1pPr>
          </a:lstStyle>
          <a:p>
            <a:endParaRPr lang="en-US" dirty="0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B18F8246-9AD0-7849-A7EF-AC79192FD9D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701128" y="4698497"/>
            <a:ext cx="4693745" cy="1620389"/>
          </a:xfrm>
        </p:spPr>
        <p:txBody>
          <a:bodyPr anchor="t">
            <a:noAutofit/>
          </a:bodyPr>
          <a:lstStyle>
            <a:lvl1pPr marL="0" indent="0" algn="ctr">
              <a:buNone/>
              <a:defRPr sz="1600" b="0" i="0">
                <a:solidFill>
                  <a:schemeClr val="accent1"/>
                </a:solidFill>
              </a:defRPr>
            </a:lvl1pPr>
            <a:lvl2pPr marL="457200" indent="0" algn="ctr">
              <a:buNone/>
              <a:defRPr sz="1400" b="0" i="0"/>
            </a:lvl2pPr>
            <a:lvl3pPr marL="914400" indent="0" algn="ctr">
              <a:buNone/>
              <a:defRPr sz="1200" b="0" i="0"/>
            </a:lvl3pPr>
            <a:lvl4pPr marL="1371600" indent="0" algn="ctr">
              <a:buNone/>
              <a:defRPr sz="1100" b="0" i="0"/>
            </a:lvl4pPr>
            <a:lvl5pPr marL="1828800" indent="0" algn="ctr">
              <a:buNone/>
              <a:defRPr sz="1100" b="0" i="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A1CD2F1A-219E-B045-9E75-477E9186A296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701129" y="3772238"/>
            <a:ext cx="4693743" cy="926259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 i="0" cap="all" baseline="0">
                <a:solidFill>
                  <a:schemeClr val="accent1"/>
                </a:solidFill>
                <a:latin typeface="Oswald SemiBold" pitchFamily="2" charset="77"/>
              </a:defRPr>
            </a:lvl1pPr>
            <a:lvl2pPr marL="457200" indent="0">
              <a:buNone/>
              <a:defRPr sz="1200" b="0" i="0"/>
            </a:lvl2pPr>
            <a:lvl3pPr marL="914400" indent="0">
              <a:buNone/>
              <a:defRPr sz="1100" b="0" i="0"/>
            </a:lvl3pPr>
            <a:lvl4pPr marL="1371600" indent="0">
              <a:buNone/>
              <a:defRPr sz="1050" b="0" i="0"/>
            </a:lvl4pPr>
            <a:lvl5pPr marL="1828800" indent="0">
              <a:buNone/>
              <a:defRPr sz="1050" b="0" i="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2AFC96B9-125D-6643-9F73-DCBBE03A3858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797128" y="4698497"/>
            <a:ext cx="4693745" cy="1620389"/>
          </a:xfrm>
        </p:spPr>
        <p:txBody>
          <a:bodyPr anchor="t">
            <a:noAutofit/>
          </a:bodyPr>
          <a:lstStyle>
            <a:lvl1pPr marL="0" indent="0" algn="ctr">
              <a:buNone/>
              <a:defRPr sz="1600" b="0" i="0">
                <a:solidFill>
                  <a:schemeClr val="accent1"/>
                </a:solidFill>
              </a:defRPr>
            </a:lvl1pPr>
            <a:lvl2pPr marL="457200" indent="0" algn="ctr">
              <a:buNone/>
              <a:defRPr sz="1400" b="0" i="0"/>
            </a:lvl2pPr>
            <a:lvl3pPr marL="914400" indent="0" algn="ctr">
              <a:buNone/>
              <a:defRPr sz="1200" b="0" i="0"/>
            </a:lvl3pPr>
            <a:lvl4pPr marL="1371600" indent="0" algn="ctr">
              <a:buNone/>
              <a:defRPr sz="1100" b="0" i="0"/>
            </a:lvl4pPr>
            <a:lvl5pPr marL="1828800" indent="0" algn="ctr">
              <a:buNone/>
              <a:defRPr sz="1100" b="0" i="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D5D2DB74-049F-F748-9864-6C2F0520FA0A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6797129" y="3772238"/>
            <a:ext cx="4693743" cy="926259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 i="0" cap="all" baseline="0">
                <a:solidFill>
                  <a:schemeClr val="accent1"/>
                </a:solidFill>
                <a:latin typeface="Oswald SemiBold" pitchFamily="2" charset="77"/>
              </a:defRPr>
            </a:lvl1pPr>
            <a:lvl2pPr marL="457200" indent="0">
              <a:buNone/>
              <a:defRPr sz="1200" b="0" i="0"/>
            </a:lvl2pPr>
            <a:lvl3pPr marL="914400" indent="0">
              <a:buNone/>
              <a:defRPr sz="1100" b="0" i="0"/>
            </a:lvl3pPr>
            <a:lvl4pPr marL="1371600" indent="0">
              <a:buNone/>
              <a:defRPr sz="1050" b="0" i="0"/>
            </a:lvl4pPr>
            <a:lvl5pPr marL="1828800" indent="0">
              <a:buNone/>
              <a:defRPr sz="1050" b="0" i="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5495608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A5FE7F68-8A21-DB42-8073-581EE274B25F}"/>
              </a:ext>
            </a:extLst>
          </p:cNvPr>
          <p:cNvCxnSpPr>
            <a:cxnSpLocks/>
          </p:cNvCxnSpPr>
          <p:nvPr userDrawn="1"/>
        </p:nvCxnSpPr>
        <p:spPr>
          <a:xfrm>
            <a:off x="6096000" y="0"/>
            <a:ext cx="0" cy="6858000"/>
          </a:xfrm>
          <a:prstGeom prst="line">
            <a:avLst/>
          </a:prstGeom>
          <a:ln>
            <a:solidFill>
              <a:schemeClr val="accent1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icture Placeholder 7">
            <a:extLst>
              <a:ext uri="{FF2B5EF4-FFF2-40B4-BE49-F238E27FC236}">
                <a16:creationId xmlns:a16="http://schemas.microsoft.com/office/drawing/2014/main" id="{818034BB-DC7D-2640-9E8B-61B598FF761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0" y="3429000"/>
            <a:ext cx="6096000" cy="3429000"/>
          </a:xfrm>
          <a:solidFill>
            <a:schemeClr val="bg1"/>
          </a:solidFill>
        </p:spPr>
        <p:txBody>
          <a:bodyPr/>
          <a:lstStyle>
            <a:lvl1pPr>
              <a:defRPr b="0" i="0"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7B8B77C-15A9-6442-A014-0792F571032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096000" y="3429000"/>
            <a:ext cx="6096000" cy="3429000"/>
          </a:xfrm>
          <a:solidFill>
            <a:schemeClr val="bg1"/>
          </a:solidFill>
        </p:spPr>
        <p:txBody>
          <a:bodyPr/>
          <a:lstStyle>
            <a:lvl1pPr>
              <a:defRPr b="0" i="0"/>
            </a:lvl1pPr>
          </a:lstStyle>
          <a:p>
            <a:endParaRPr lang="en-US" dirty="0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B18F8246-9AD0-7849-A7EF-AC79192FD9D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701128" y="1269497"/>
            <a:ext cx="4693745" cy="1620389"/>
          </a:xfrm>
        </p:spPr>
        <p:txBody>
          <a:bodyPr anchor="t">
            <a:noAutofit/>
          </a:bodyPr>
          <a:lstStyle>
            <a:lvl1pPr marL="0" indent="0" algn="ctr">
              <a:buNone/>
              <a:defRPr sz="1600" b="0" i="0">
                <a:solidFill>
                  <a:schemeClr val="accent1"/>
                </a:solidFill>
              </a:defRPr>
            </a:lvl1pPr>
            <a:lvl2pPr marL="457200" indent="0" algn="ctr">
              <a:buNone/>
              <a:defRPr sz="1400" b="0" i="0"/>
            </a:lvl2pPr>
            <a:lvl3pPr marL="914400" indent="0" algn="ctr">
              <a:buNone/>
              <a:defRPr sz="1200" b="0" i="0"/>
            </a:lvl3pPr>
            <a:lvl4pPr marL="1371600" indent="0" algn="ctr">
              <a:buNone/>
              <a:defRPr sz="1100" b="0" i="0"/>
            </a:lvl4pPr>
            <a:lvl5pPr marL="1828800" indent="0" algn="ctr">
              <a:buNone/>
              <a:defRPr sz="1100" b="0" i="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A1CD2F1A-219E-B045-9E75-477E9186A296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701129" y="343238"/>
            <a:ext cx="4693743" cy="926259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 i="0" cap="all" baseline="0">
                <a:solidFill>
                  <a:schemeClr val="accent1"/>
                </a:solidFill>
                <a:latin typeface="Oswald SemiBold" pitchFamily="2" charset="77"/>
              </a:defRPr>
            </a:lvl1pPr>
            <a:lvl2pPr marL="457200" indent="0">
              <a:buNone/>
              <a:defRPr sz="1200" b="0" i="0"/>
            </a:lvl2pPr>
            <a:lvl3pPr marL="914400" indent="0">
              <a:buNone/>
              <a:defRPr sz="1100" b="0" i="0"/>
            </a:lvl3pPr>
            <a:lvl4pPr marL="1371600" indent="0">
              <a:buNone/>
              <a:defRPr sz="1050" b="0" i="0"/>
            </a:lvl4pPr>
            <a:lvl5pPr marL="1828800" indent="0">
              <a:buNone/>
              <a:defRPr sz="1050" b="0" i="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2AFC96B9-125D-6643-9F73-DCBBE03A3858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797128" y="1269497"/>
            <a:ext cx="4693745" cy="1620389"/>
          </a:xfrm>
        </p:spPr>
        <p:txBody>
          <a:bodyPr anchor="t">
            <a:noAutofit/>
          </a:bodyPr>
          <a:lstStyle>
            <a:lvl1pPr marL="0" indent="0" algn="ctr">
              <a:buNone/>
              <a:defRPr sz="1600" b="0" i="0">
                <a:solidFill>
                  <a:schemeClr val="accent1"/>
                </a:solidFill>
              </a:defRPr>
            </a:lvl1pPr>
            <a:lvl2pPr marL="457200" indent="0" algn="ctr">
              <a:buNone/>
              <a:defRPr sz="1400" b="0" i="0"/>
            </a:lvl2pPr>
            <a:lvl3pPr marL="914400" indent="0" algn="ctr">
              <a:buNone/>
              <a:defRPr sz="1200" b="0" i="0"/>
            </a:lvl3pPr>
            <a:lvl4pPr marL="1371600" indent="0" algn="ctr">
              <a:buNone/>
              <a:defRPr sz="1100" b="0" i="0"/>
            </a:lvl4pPr>
            <a:lvl5pPr marL="1828800" indent="0" algn="ctr">
              <a:buNone/>
              <a:defRPr sz="1100" b="0" i="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D5D2DB74-049F-F748-9864-6C2F0520FA0A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6797129" y="343238"/>
            <a:ext cx="4693743" cy="926259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 i="0" cap="all" baseline="0">
                <a:solidFill>
                  <a:schemeClr val="accent1"/>
                </a:solidFill>
                <a:latin typeface="Oswald SemiBold" pitchFamily="2" charset="77"/>
              </a:defRPr>
            </a:lvl1pPr>
            <a:lvl2pPr marL="457200" indent="0">
              <a:buNone/>
              <a:defRPr sz="1200" b="0" i="0"/>
            </a:lvl2pPr>
            <a:lvl3pPr marL="914400" indent="0">
              <a:buNone/>
              <a:defRPr sz="1100" b="0" i="0"/>
            </a:lvl3pPr>
            <a:lvl4pPr marL="1371600" indent="0">
              <a:buNone/>
              <a:defRPr sz="1050" b="0" i="0"/>
            </a:lvl4pPr>
            <a:lvl5pPr marL="1828800" indent="0">
              <a:buNone/>
              <a:defRPr sz="1050" b="0" i="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8303582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A5FE7F68-8A21-DB42-8073-581EE274B25F}"/>
              </a:ext>
            </a:extLst>
          </p:cNvPr>
          <p:cNvCxnSpPr>
            <a:cxnSpLocks/>
          </p:cNvCxnSpPr>
          <p:nvPr userDrawn="1"/>
        </p:nvCxnSpPr>
        <p:spPr>
          <a:xfrm>
            <a:off x="0" y="3429000"/>
            <a:ext cx="12192000" cy="0"/>
          </a:xfrm>
          <a:prstGeom prst="line">
            <a:avLst/>
          </a:prstGeom>
          <a:ln>
            <a:solidFill>
              <a:schemeClr val="accent1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icture Placeholder 7">
            <a:extLst>
              <a:ext uri="{FF2B5EF4-FFF2-40B4-BE49-F238E27FC236}">
                <a16:creationId xmlns:a16="http://schemas.microsoft.com/office/drawing/2014/main" id="{818034BB-DC7D-2640-9E8B-61B598FF761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0" y="3429000"/>
            <a:ext cx="6096000" cy="3429000"/>
          </a:xfrm>
          <a:solidFill>
            <a:schemeClr val="bg1"/>
          </a:solidFill>
        </p:spPr>
        <p:txBody>
          <a:bodyPr/>
          <a:lstStyle>
            <a:lvl1pPr>
              <a:defRPr b="0" i="0"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7B8B77C-15A9-6442-A014-0792F571032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0" y="0"/>
            <a:ext cx="6096000" cy="3429000"/>
          </a:xfrm>
          <a:solidFill>
            <a:schemeClr val="bg1"/>
          </a:solidFill>
        </p:spPr>
        <p:txBody>
          <a:bodyPr/>
          <a:lstStyle>
            <a:lvl1pPr>
              <a:defRPr b="0" i="0"/>
            </a:lvl1pPr>
          </a:lstStyle>
          <a:p>
            <a:endParaRPr lang="en-US" dirty="0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B18F8246-9AD0-7849-A7EF-AC79192FD9D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833190" y="4778308"/>
            <a:ext cx="4693745" cy="1620389"/>
          </a:xfrm>
        </p:spPr>
        <p:txBody>
          <a:bodyPr anchor="t">
            <a:noAutofit/>
          </a:bodyPr>
          <a:lstStyle>
            <a:lvl1pPr marL="0" indent="0" algn="ctr">
              <a:buNone/>
              <a:defRPr sz="1600" b="0" i="0">
                <a:solidFill>
                  <a:schemeClr val="accent1"/>
                </a:solidFill>
              </a:defRPr>
            </a:lvl1pPr>
            <a:lvl2pPr marL="457200" indent="0" algn="ctr">
              <a:buNone/>
              <a:defRPr sz="1400" b="0" i="0"/>
            </a:lvl2pPr>
            <a:lvl3pPr marL="914400" indent="0" algn="ctr">
              <a:buNone/>
              <a:defRPr sz="1200" b="0" i="0"/>
            </a:lvl3pPr>
            <a:lvl4pPr marL="1371600" indent="0" algn="ctr">
              <a:buNone/>
              <a:defRPr sz="1100" b="0" i="0"/>
            </a:lvl4pPr>
            <a:lvl5pPr marL="1828800" indent="0" algn="ctr">
              <a:buNone/>
              <a:defRPr sz="1100" b="0" i="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A1CD2F1A-219E-B045-9E75-477E9186A296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6833191" y="3852049"/>
            <a:ext cx="4693743" cy="926259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 i="0" cap="all" baseline="0">
                <a:solidFill>
                  <a:schemeClr val="accent1"/>
                </a:solidFill>
                <a:latin typeface="Oswald SemiBold" pitchFamily="2" charset="77"/>
              </a:defRPr>
            </a:lvl1pPr>
            <a:lvl2pPr marL="457200" indent="0">
              <a:buNone/>
              <a:defRPr sz="1200" b="0" i="0"/>
            </a:lvl2pPr>
            <a:lvl3pPr marL="914400" indent="0">
              <a:buNone/>
              <a:defRPr sz="1100" b="0" i="0"/>
            </a:lvl3pPr>
            <a:lvl4pPr marL="1371600" indent="0">
              <a:buNone/>
              <a:defRPr sz="1050" b="0" i="0"/>
            </a:lvl4pPr>
            <a:lvl5pPr marL="1828800" indent="0">
              <a:buNone/>
              <a:defRPr sz="1050" b="0" i="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2AFC96B9-125D-6643-9F73-DCBBE03A3858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797128" y="1269497"/>
            <a:ext cx="4693745" cy="1620389"/>
          </a:xfrm>
        </p:spPr>
        <p:txBody>
          <a:bodyPr anchor="t">
            <a:noAutofit/>
          </a:bodyPr>
          <a:lstStyle>
            <a:lvl1pPr marL="0" indent="0" algn="ctr">
              <a:buNone/>
              <a:defRPr sz="1600" b="0" i="0">
                <a:solidFill>
                  <a:schemeClr val="accent1"/>
                </a:solidFill>
              </a:defRPr>
            </a:lvl1pPr>
            <a:lvl2pPr marL="457200" indent="0" algn="ctr">
              <a:buNone/>
              <a:defRPr sz="1400" b="0" i="0"/>
            </a:lvl2pPr>
            <a:lvl3pPr marL="914400" indent="0" algn="ctr">
              <a:buNone/>
              <a:defRPr sz="1200" b="0" i="0"/>
            </a:lvl3pPr>
            <a:lvl4pPr marL="1371600" indent="0" algn="ctr">
              <a:buNone/>
              <a:defRPr sz="1100" b="0" i="0"/>
            </a:lvl4pPr>
            <a:lvl5pPr marL="1828800" indent="0" algn="ctr">
              <a:buNone/>
              <a:defRPr sz="1100" b="0" i="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D5D2DB74-049F-F748-9864-6C2F0520FA0A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6797129" y="343238"/>
            <a:ext cx="4693743" cy="926259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 i="0" cap="all" baseline="0">
                <a:solidFill>
                  <a:schemeClr val="accent1"/>
                </a:solidFill>
                <a:latin typeface="Oswald SemiBold" pitchFamily="2" charset="77"/>
              </a:defRPr>
            </a:lvl1pPr>
            <a:lvl2pPr marL="457200" indent="0">
              <a:buNone/>
              <a:defRPr sz="1200" b="0" i="0"/>
            </a:lvl2pPr>
            <a:lvl3pPr marL="914400" indent="0">
              <a:buNone/>
              <a:defRPr sz="1100" b="0" i="0"/>
            </a:lvl3pPr>
            <a:lvl4pPr marL="1371600" indent="0">
              <a:buNone/>
              <a:defRPr sz="1050" b="0" i="0"/>
            </a:lvl4pPr>
            <a:lvl5pPr marL="1828800" indent="0">
              <a:buNone/>
              <a:defRPr sz="1050" b="0" i="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571975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A5FE7F68-8A21-DB42-8073-581EE274B25F}"/>
              </a:ext>
            </a:extLst>
          </p:cNvPr>
          <p:cNvCxnSpPr>
            <a:cxnSpLocks/>
          </p:cNvCxnSpPr>
          <p:nvPr userDrawn="1"/>
        </p:nvCxnSpPr>
        <p:spPr>
          <a:xfrm>
            <a:off x="0" y="3429000"/>
            <a:ext cx="12192000" cy="0"/>
          </a:xfrm>
          <a:prstGeom prst="line">
            <a:avLst/>
          </a:prstGeom>
          <a:ln>
            <a:solidFill>
              <a:schemeClr val="accent1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icture Placeholder 7">
            <a:extLst>
              <a:ext uri="{FF2B5EF4-FFF2-40B4-BE49-F238E27FC236}">
                <a16:creationId xmlns:a16="http://schemas.microsoft.com/office/drawing/2014/main" id="{818034BB-DC7D-2640-9E8B-61B598FF761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096000" y="3429000"/>
            <a:ext cx="6096000" cy="3429000"/>
          </a:xfrm>
          <a:solidFill>
            <a:schemeClr val="bg1"/>
          </a:solidFill>
        </p:spPr>
        <p:txBody>
          <a:bodyPr/>
          <a:lstStyle>
            <a:lvl1pPr>
              <a:defRPr b="0" i="0"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7B8B77C-15A9-6442-A014-0792F571032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096000" y="0"/>
            <a:ext cx="6096000" cy="3429000"/>
          </a:xfrm>
          <a:solidFill>
            <a:schemeClr val="bg1"/>
          </a:solidFill>
        </p:spPr>
        <p:txBody>
          <a:bodyPr/>
          <a:lstStyle>
            <a:lvl1pPr>
              <a:defRPr b="0" i="0"/>
            </a:lvl1pPr>
          </a:lstStyle>
          <a:p>
            <a:endParaRPr lang="en-US" dirty="0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B18F8246-9AD0-7849-A7EF-AC79192FD9D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737190" y="4778308"/>
            <a:ext cx="4693745" cy="1620389"/>
          </a:xfrm>
        </p:spPr>
        <p:txBody>
          <a:bodyPr anchor="t">
            <a:noAutofit/>
          </a:bodyPr>
          <a:lstStyle>
            <a:lvl1pPr marL="0" indent="0" algn="ctr">
              <a:buNone/>
              <a:defRPr sz="1600" b="0" i="0">
                <a:solidFill>
                  <a:schemeClr val="accent1"/>
                </a:solidFill>
              </a:defRPr>
            </a:lvl1pPr>
            <a:lvl2pPr marL="457200" indent="0" algn="ctr">
              <a:buNone/>
              <a:defRPr sz="1400" b="0" i="0"/>
            </a:lvl2pPr>
            <a:lvl3pPr marL="914400" indent="0" algn="ctr">
              <a:buNone/>
              <a:defRPr sz="1200" b="0" i="0"/>
            </a:lvl3pPr>
            <a:lvl4pPr marL="1371600" indent="0" algn="ctr">
              <a:buNone/>
              <a:defRPr sz="1100" b="0" i="0"/>
            </a:lvl4pPr>
            <a:lvl5pPr marL="1828800" indent="0" algn="ctr">
              <a:buNone/>
              <a:defRPr sz="1100" b="0" i="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A1CD2F1A-219E-B045-9E75-477E9186A296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737191" y="3852049"/>
            <a:ext cx="4693743" cy="926259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 i="0" cap="all" baseline="0">
                <a:solidFill>
                  <a:schemeClr val="accent1"/>
                </a:solidFill>
                <a:latin typeface="Oswald SemiBold" pitchFamily="2" charset="77"/>
              </a:defRPr>
            </a:lvl1pPr>
            <a:lvl2pPr marL="457200" indent="0">
              <a:buNone/>
              <a:defRPr sz="1200" b="0" i="0"/>
            </a:lvl2pPr>
            <a:lvl3pPr marL="914400" indent="0">
              <a:buNone/>
              <a:defRPr sz="1100" b="0" i="0"/>
            </a:lvl3pPr>
            <a:lvl4pPr marL="1371600" indent="0">
              <a:buNone/>
              <a:defRPr sz="1050" b="0" i="0"/>
            </a:lvl4pPr>
            <a:lvl5pPr marL="1828800" indent="0">
              <a:buNone/>
              <a:defRPr sz="1050" b="0" i="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2AFC96B9-125D-6643-9F73-DCBBE03A3858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701128" y="1269497"/>
            <a:ext cx="4693745" cy="1620389"/>
          </a:xfrm>
        </p:spPr>
        <p:txBody>
          <a:bodyPr anchor="t">
            <a:noAutofit/>
          </a:bodyPr>
          <a:lstStyle>
            <a:lvl1pPr marL="0" indent="0" algn="ctr">
              <a:buNone/>
              <a:defRPr sz="1600" b="0" i="0">
                <a:solidFill>
                  <a:schemeClr val="accent1"/>
                </a:solidFill>
              </a:defRPr>
            </a:lvl1pPr>
            <a:lvl2pPr marL="457200" indent="0" algn="ctr">
              <a:buNone/>
              <a:defRPr sz="1400" b="0" i="0"/>
            </a:lvl2pPr>
            <a:lvl3pPr marL="914400" indent="0" algn="ctr">
              <a:buNone/>
              <a:defRPr sz="1200" b="0" i="0"/>
            </a:lvl3pPr>
            <a:lvl4pPr marL="1371600" indent="0" algn="ctr">
              <a:buNone/>
              <a:defRPr sz="1100" b="0" i="0"/>
            </a:lvl4pPr>
            <a:lvl5pPr marL="1828800" indent="0" algn="ctr">
              <a:buNone/>
              <a:defRPr sz="1100" b="0" i="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D5D2DB74-049F-F748-9864-6C2F0520FA0A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701129" y="343238"/>
            <a:ext cx="4693743" cy="926259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 i="0" cap="all" baseline="0">
                <a:solidFill>
                  <a:schemeClr val="accent1"/>
                </a:solidFill>
                <a:latin typeface="Oswald SemiBold" pitchFamily="2" charset="77"/>
              </a:defRPr>
            </a:lvl1pPr>
            <a:lvl2pPr marL="457200" indent="0">
              <a:buNone/>
              <a:defRPr sz="1200" b="0" i="0"/>
            </a:lvl2pPr>
            <a:lvl3pPr marL="914400" indent="0">
              <a:buNone/>
              <a:defRPr sz="1100" b="0" i="0"/>
            </a:lvl3pPr>
            <a:lvl4pPr marL="1371600" indent="0">
              <a:buNone/>
              <a:defRPr sz="1050" b="0" i="0"/>
            </a:lvl4pPr>
            <a:lvl5pPr marL="1828800" indent="0">
              <a:buNone/>
              <a:defRPr sz="1050" b="0" i="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1659587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16ABB3-7049-994D-B5D6-64F867F5CD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88FE3-79BF-DB4F-B648-6A8349C22FAF}" type="datetimeFigureOut">
              <a:rPr lang="en-US" smtClean="0"/>
              <a:t>10/18/2024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6ED8D3-9228-7549-BC3E-16B137DF5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AB4936-B3C3-224D-8B91-F63EDBA06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24480-4799-EE47-8D39-A19AEB82881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BC722EB-B0D0-6649-BCC8-01F41F6B3FE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0" y="4774193"/>
            <a:ext cx="4072130" cy="1325563"/>
          </a:xfrm>
        </p:spPr>
        <p:txBody>
          <a:bodyPr>
            <a:noAutofit/>
          </a:bodyPr>
          <a:lstStyle>
            <a:lvl1pPr marL="0" indent="0">
              <a:buNone/>
              <a:defRPr sz="1800" b="0" i="0"/>
            </a:lvl1pPr>
            <a:lvl2pPr marL="457200" indent="0">
              <a:buNone/>
              <a:defRPr sz="1600"/>
            </a:lvl2pPr>
            <a:lvl3pPr marL="914400" indent="0">
              <a:buNone/>
              <a:defRPr sz="14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AA6247AD-6A28-DA4E-9856-B0457ACF3CE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072130" y="4774195"/>
            <a:ext cx="4081270" cy="1325563"/>
          </a:xfrm>
        </p:spPr>
        <p:txBody>
          <a:bodyPr>
            <a:noAutofit/>
          </a:bodyPr>
          <a:lstStyle>
            <a:lvl1pPr marL="0" indent="0">
              <a:buNone/>
              <a:defRPr sz="1800" b="0" i="0"/>
            </a:lvl1pPr>
            <a:lvl2pPr marL="457200" indent="0">
              <a:buNone/>
              <a:defRPr sz="1600"/>
            </a:lvl2pPr>
            <a:lvl3pPr marL="914400" indent="0">
              <a:buNone/>
              <a:defRPr sz="14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51408170-0DC4-794B-8D0C-6D8FDA83BFF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153400" y="4774194"/>
            <a:ext cx="4038600" cy="1325563"/>
          </a:xfrm>
        </p:spPr>
        <p:txBody>
          <a:bodyPr>
            <a:noAutofit/>
          </a:bodyPr>
          <a:lstStyle>
            <a:lvl1pPr marL="0" indent="0">
              <a:buNone/>
              <a:defRPr sz="1800" b="0" i="0"/>
            </a:lvl1pPr>
            <a:lvl2pPr marL="457200" indent="0">
              <a:buNone/>
              <a:defRPr sz="1600"/>
            </a:lvl2pPr>
            <a:lvl3pPr marL="914400" indent="0">
              <a:buNone/>
              <a:defRPr sz="14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Picture Placeholder 7">
            <a:extLst>
              <a:ext uri="{FF2B5EF4-FFF2-40B4-BE49-F238E27FC236}">
                <a16:creationId xmlns:a16="http://schemas.microsoft.com/office/drawing/2014/main" id="{A110A1B4-AB77-864B-B93F-F28A825262B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1947278"/>
            <a:ext cx="4059936" cy="2777853"/>
          </a:xfrm>
          <a:solidFill>
            <a:schemeClr val="bg1"/>
          </a:solidFill>
        </p:spPr>
        <p:txBody>
          <a:bodyPr/>
          <a:lstStyle>
            <a:lvl1pPr>
              <a:defRPr b="0" i="0"/>
            </a:lvl1pPr>
          </a:lstStyle>
          <a:p>
            <a:endParaRPr lang="en-US" dirty="0"/>
          </a:p>
        </p:txBody>
      </p:sp>
      <p:sp>
        <p:nvSpPr>
          <p:cNvPr id="12" name="Picture Placeholder 7">
            <a:extLst>
              <a:ext uri="{FF2B5EF4-FFF2-40B4-BE49-F238E27FC236}">
                <a16:creationId xmlns:a16="http://schemas.microsoft.com/office/drawing/2014/main" id="{9911B599-DCFD-2A4C-816B-38B258B7233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072130" y="1947278"/>
            <a:ext cx="4059936" cy="2777853"/>
          </a:xfrm>
          <a:solidFill>
            <a:schemeClr val="bg1"/>
          </a:solidFill>
        </p:spPr>
        <p:txBody>
          <a:bodyPr/>
          <a:lstStyle>
            <a:lvl1pPr>
              <a:defRPr b="0" i="0"/>
            </a:lvl1pPr>
          </a:lstStyle>
          <a:p>
            <a:endParaRPr lang="en-US" dirty="0"/>
          </a:p>
        </p:txBody>
      </p:sp>
      <p:sp>
        <p:nvSpPr>
          <p:cNvPr id="13" name="Picture Placeholder 7">
            <a:extLst>
              <a:ext uri="{FF2B5EF4-FFF2-40B4-BE49-F238E27FC236}">
                <a16:creationId xmlns:a16="http://schemas.microsoft.com/office/drawing/2014/main" id="{741FAB79-2CD0-1F4F-8D6D-89BBDBD10E8F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53400" y="1947277"/>
            <a:ext cx="4038600" cy="2777853"/>
          </a:xfrm>
          <a:solidFill>
            <a:schemeClr val="bg1"/>
          </a:solidFill>
        </p:spPr>
        <p:txBody>
          <a:bodyPr/>
          <a:lstStyle>
            <a:lvl1pPr>
              <a:defRPr b="0" i="0"/>
            </a:lvl1pPr>
          </a:lstStyle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951CBA4-BF0F-F64D-A26B-C41A89039D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276" y="603183"/>
            <a:ext cx="10979654" cy="810532"/>
          </a:xfrm>
        </p:spPr>
        <p:txBody>
          <a:bodyPr>
            <a:noAutofit/>
          </a:bodyPr>
          <a:lstStyle>
            <a:lvl1pPr algn="ctr">
              <a:defRPr sz="6000">
                <a:solidFill>
                  <a:schemeClr val="accent1">
                    <a:lumMod val="10000"/>
                    <a:lumOff val="9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83164225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7EB31-316B-8D40-A46C-834C46ECE0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4145" y="1231034"/>
            <a:ext cx="3207255" cy="2197966"/>
          </a:xfrm>
        </p:spPr>
        <p:txBody>
          <a:bodyPr anchor="b"/>
          <a:lstStyle>
            <a:lvl1pPr algn="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16ABB3-7049-994D-B5D6-64F867F5CD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88FE3-79BF-DB4F-B648-6A8349C22FAF}" type="datetimeFigureOut">
              <a:rPr lang="en-US" smtClean="0"/>
              <a:t>10/18/2024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6ED8D3-9228-7549-BC3E-16B137DF5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AB4936-B3C3-224D-8B91-F63EDBA06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24480-4799-EE47-8D39-A19AEB828813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7">
            <a:extLst>
              <a:ext uri="{FF2B5EF4-FFF2-40B4-BE49-F238E27FC236}">
                <a16:creationId xmlns:a16="http://schemas.microsoft.com/office/drawing/2014/main" id="{818034BB-DC7D-2640-9E8B-61B598FF761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955546" y="0"/>
            <a:ext cx="8236454" cy="6858000"/>
          </a:xfrm>
          <a:solidFill>
            <a:schemeClr val="bg1"/>
          </a:solidFill>
        </p:spPr>
        <p:txBody>
          <a:bodyPr/>
          <a:lstStyle>
            <a:lvl1pPr>
              <a:defRPr b="0" i="0"/>
            </a:lvl1pPr>
          </a:lstStyle>
          <a:p>
            <a:endParaRPr lang="en-US" dirty="0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C0A5BB8A-7672-6D49-8988-688435A009D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74145" y="3429000"/>
            <a:ext cx="3207255" cy="1938771"/>
          </a:xfrm>
        </p:spPr>
        <p:txBody>
          <a:bodyPr>
            <a:noAutofit/>
          </a:bodyPr>
          <a:lstStyle>
            <a:lvl1pPr marL="0" indent="0" algn="r">
              <a:buNone/>
              <a:defRPr sz="1800" b="0" i="0"/>
            </a:lvl1pPr>
            <a:lvl2pPr marL="457200" indent="0" algn="r">
              <a:buNone/>
              <a:defRPr sz="1600" b="0" i="0"/>
            </a:lvl2pPr>
            <a:lvl3pPr marL="914400" indent="0" algn="r">
              <a:buNone/>
              <a:defRPr sz="1400" b="0" i="0"/>
            </a:lvl3pPr>
            <a:lvl4pPr marL="1371600" indent="0" algn="r">
              <a:buNone/>
              <a:defRPr sz="1200" b="0" i="0"/>
            </a:lvl4pPr>
            <a:lvl5pPr marL="1828800" indent="0" algn="r">
              <a:buNone/>
              <a:defRPr sz="1200" b="0" i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9250345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7EB31-316B-8D40-A46C-834C46ECE0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4145" y="1231034"/>
            <a:ext cx="3207255" cy="2197966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16ABB3-7049-994D-B5D6-64F867F5CD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88FE3-79BF-DB4F-B648-6A8349C22FAF}" type="datetimeFigureOut">
              <a:rPr lang="en-US" smtClean="0"/>
              <a:t>10/18/2024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6ED8D3-9228-7549-BC3E-16B137DF5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AB4936-B3C3-224D-8B91-F63EDBA06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24480-4799-EE47-8D39-A19AEB828813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7">
            <a:extLst>
              <a:ext uri="{FF2B5EF4-FFF2-40B4-BE49-F238E27FC236}">
                <a16:creationId xmlns:a16="http://schemas.microsoft.com/office/drawing/2014/main" id="{818034BB-DC7D-2640-9E8B-61B598FF761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955546" y="0"/>
            <a:ext cx="7398254" cy="6857999"/>
          </a:xfrm>
          <a:solidFill>
            <a:schemeClr val="bg1"/>
          </a:solidFill>
        </p:spPr>
        <p:txBody>
          <a:bodyPr/>
          <a:lstStyle>
            <a:lvl1pPr>
              <a:defRPr b="0" i="0"/>
            </a:lvl1pPr>
          </a:lstStyle>
          <a:p>
            <a:endParaRPr lang="en-US" dirty="0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C0A5BB8A-7672-6D49-8988-688435A009D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74145" y="3429000"/>
            <a:ext cx="3207255" cy="1938771"/>
          </a:xfrm>
        </p:spPr>
        <p:txBody>
          <a:bodyPr>
            <a:noAutofit/>
          </a:bodyPr>
          <a:lstStyle>
            <a:lvl1pPr marL="0" indent="0" algn="r">
              <a:buNone/>
              <a:defRPr sz="1800" b="0" i="0"/>
            </a:lvl1pPr>
            <a:lvl2pPr marL="457200" indent="0" algn="r">
              <a:buNone/>
              <a:defRPr sz="1600" b="0" i="0"/>
            </a:lvl2pPr>
            <a:lvl3pPr marL="914400" indent="0" algn="r">
              <a:buNone/>
              <a:defRPr sz="1400" b="0" i="0"/>
            </a:lvl3pPr>
            <a:lvl4pPr marL="1371600" indent="0" algn="r">
              <a:buNone/>
              <a:defRPr sz="1200" b="0" i="0"/>
            </a:lvl4pPr>
            <a:lvl5pPr marL="1828800" indent="0" algn="r">
              <a:buNone/>
              <a:defRPr sz="1200" b="0" i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5402343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and Content"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7EB31-316B-8D40-A46C-834C46ECE0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1477" y="1231034"/>
            <a:ext cx="4431771" cy="2197966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16ABB3-7049-994D-B5D6-64F867F5CD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88FE3-79BF-DB4F-B648-6A8349C22FAF}" type="datetimeFigureOut">
              <a:rPr lang="en-US" smtClean="0"/>
              <a:t>10/18/2024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6ED8D3-9228-7549-BC3E-16B137DF5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AB4936-B3C3-224D-8B91-F63EDBA06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24480-4799-EE47-8D39-A19AEB828813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7">
            <a:extLst>
              <a:ext uri="{FF2B5EF4-FFF2-40B4-BE49-F238E27FC236}">
                <a16:creationId xmlns:a16="http://schemas.microsoft.com/office/drawing/2014/main" id="{818034BB-DC7D-2640-9E8B-61B598FF761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418753" y="0"/>
            <a:ext cx="5131981" cy="6857999"/>
          </a:xfrm>
          <a:solidFill>
            <a:schemeClr val="bg1"/>
          </a:solidFill>
        </p:spPr>
        <p:txBody>
          <a:bodyPr/>
          <a:lstStyle>
            <a:lvl1pPr>
              <a:defRPr b="0" i="0"/>
            </a:lvl1pPr>
          </a:lstStyle>
          <a:p>
            <a:endParaRPr lang="en-US" dirty="0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C0A5BB8A-7672-6D49-8988-688435A009D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341477" y="3429000"/>
            <a:ext cx="4431771" cy="1938771"/>
          </a:xfrm>
        </p:spPr>
        <p:txBody>
          <a:bodyPr>
            <a:noAutofit/>
          </a:bodyPr>
          <a:lstStyle>
            <a:lvl1pPr marL="0" indent="0" algn="r">
              <a:buNone/>
              <a:defRPr sz="1800" b="0" i="0"/>
            </a:lvl1pPr>
            <a:lvl2pPr marL="457200" indent="0" algn="r">
              <a:buNone/>
              <a:defRPr sz="1600" b="0" i="0"/>
            </a:lvl2pPr>
            <a:lvl3pPr marL="914400" indent="0" algn="r">
              <a:buNone/>
              <a:defRPr sz="1400" b="0" i="0"/>
            </a:lvl3pPr>
            <a:lvl4pPr marL="1371600" indent="0" algn="r">
              <a:buNone/>
              <a:defRPr sz="1200" b="0" i="0"/>
            </a:lvl4pPr>
            <a:lvl5pPr marL="1828800" indent="0" algn="r">
              <a:buNone/>
              <a:defRPr sz="1200" b="0" i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4331203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7EB31-316B-8D40-A46C-834C46ECE0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17" y="1231034"/>
            <a:ext cx="3506969" cy="4553078"/>
          </a:xfrm>
        </p:spPr>
        <p:txBody>
          <a:bodyPr anchor="ctr">
            <a:normAutofit/>
          </a:bodyPr>
          <a:lstStyle>
            <a:lvl1pPr algn="r"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16ABB3-7049-994D-B5D6-64F867F5CD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88FE3-79BF-DB4F-B648-6A8349C22FAF}" type="datetimeFigureOut">
              <a:rPr lang="en-US" smtClean="0"/>
              <a:t>10/18/2024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6ED8D3-9228-7549-BC3E-16B137DF5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AB4936-B3C3-224D-8B91-F63EDBA06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24480-4799-EE47-8D39-A19AEB828813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7">
            <a:extLst>
              <a:ext uri="{FF2B5EF4-FFF2-40B4-BE49-F238E27FC236}">
                <a16:creationId xmlns:a16="http://schemas.microsoft.com/office/drawing/2014/main" id="{818034BB-DC7D-2640-9E8B-61B598FF761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880114" y="0"/>
            <a:ext cx="4431772" cy="6857999"/>
          </a:xfrm>
          <a:solidFill>
            <a:schemeClr val="bg1"/>
          </a:solidFill>
        </p:spPr>
        <p:txBody>
          <a:bodyPr/>
          <a:lstStyle>
            <a:lvl1pPr>
              <a:defRPr b="0" i="0"/>
            </a:lvl1pPr>
          </a:lstStyle>
          <a:p>
            <a:endParaRPr lang="en-US" dirty="0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C0A5BB8A-7672-6D49-8988-688435A009D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43014" y="1231034"/>
            <a:ext cx="3506969" cy="4553078"/>
          </a:xfrm>
        </p:spPr>
        <p:txBody>
          <a:bodyPr anchor="ctr">
            <a:noAutofit/>
          </a:bodyPr>
          <a:lstStyle>
            <a:lvl1pPr marL="0" indent="0" algn="l">
              <a:buNone/>
              <a:defRPr sz="1800" b="0" i="0"/>
            </a:lvl1pPr>
            <a:lvl2pPr marL="457200" indent="0" algn="l">
              <a:buNone/>
              <a:defRPr sz="1600" b="0" i="0"/>
            </a:lvl2pPr>
            <a:lvl3pPr marL="914400" indent="0" algn="l">
              <a:buNone/>
              <a:defRPr sz="1400" b="0" i="0"/>
            </a:lvl3pPr>
            <a:lvl4pPr marL="1371600" indent="0" algn="l">
              <a:buNone/>
              <a:defRPr sz="1200" b="0" i="0"/>
            </a:lvl4pPr>
            <a:lvl5pPr marL="1828800" indent="0" algn="l">
              <a:buNone/>
              <a:defRPr sz="1200" b="0" i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5134069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7EB31-316B-8D40-A46C-834C46ECE0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4145" y="967784"/>
            <a:ext cx="7323826" cy="895478"/>
          </a:xfrm>
        </p:spPr>
        <p:txBody>
          <a:bodyPr anchor="ctr">
            <a:no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16ABB3-7049-994D-B5D6-64F867F5CD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88FE3-79BF-DB4F-B648-6A8349C22FAF}" type="datetimeFigureOut">
              <a:rPr lang="en-US" smtClean="0"/>
              <a:t>10/18/2024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6ED8D3-9228-7549-BC3E-16B137DF5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AB4936-B3C3-224D-8B91-F63EDBA06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24480-4799-EE47-8D39-A19AEB828813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CDB2149F-603D-7843-9D40-B4F0702171D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74146" y="1998921"/>
            <a:ext cx="7323826" cy="422177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 b="0" i="0"/>
            </a:lvl1pPr>
          </a:lstStyle>
          <a:p>
            <a:endParaRPr lang="en-US" dirty="0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C0A5BB8A-7672-6D49-8988-688435A009D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293629" y="2459614"/>
            <a:ext cx="3207255" cy="1938771"/>
          </a:xfrm>
        </p:spPr>
        <p:txBody>
          <a:bodyPr>
            <a:noAutofit/>
          </a:bodyPr>
          <a:lstStyle>
            <a:lvl1pPr marL="0" indent="0">
              <a:buNone/>
              <a:defRPr sz="1800" b="0" i="0"/>
            </a:lvl1pPr>
            <a:lvl2pPr marL="457200" indent="0">
              <a:buNone/>
              <a:defRPr sz="1600" b="0" i="0"/>
            </a:lvl2pPr>
            <a:lvl3pPr marL="914400" indent="0">
              <a:buNone/>
              <a:defRPr sz="1400" b="0" i="0"/>
            </a:lvl3pPr>
            <a:lvl4pPr marL="1371600" indent="0">
              <a:buNone/>
              <a:defRPr sz="1200" b="0" i="0"/>
            </a:lvl4pPr>
            <a:lvl5pPr marL="1828800" indent="0">
              <a:buNone/>
              <a:defRPr sz="1200" b="0" i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024729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_Custom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9F6D277-3820-1440-9688-2E75961570F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9389E3C-9EB4-AB45-B7C4-A3593B30B2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339056"/>
            <a:ext cx="10515600" cy="1325563"/>
          </a:xfrm>
        </p:spPr>
        <p:txBody>
          <a:bodyPr anchor="b">
            <a:normAutofit/>
          </a:bodyPr>
          <a:lstStyle>
            <a:lvl1pPr algn="ct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Lorem Ipsum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32B11B6-42A4-6142-A7C8-2743D7B084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88FE3-79BF-DB4F-B648-6A8349C22FAF}" type="datetimeFigureOut">
              <a:rPr lang="en-US" smtClean="0"/>
              <a:pPr/>
              <a:t>10/18/2024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A50A37-380D-F94E-B5F2-9B3040D122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8DE528-A2B4-3D4C-90CE-4430B4F7E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24480-4799-EE47-8D39-A19AEB82881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2BC4F468-92DA-1344-817F-5C3B4362626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38200" y="2664619"/>
            <a:ext cx="10515600" cy="2651660"/>
          </a:xfr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 i="0">
                <a:latin typeface="Chivo Light" pitchFamily="2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dolore magna </a:t>
            </a:r>
            <a:r>
              <a:rPr lang="en-US" dirty="0" err="1"/>
              <a:t>aliqua</a:t>
            </a:r>
            <a:r>
              <a:rPr lang="en-US" dirty="0"/>
              <a:t>. Ut </a:t>
            </a:r>
            <a:r>
              <a:rPr lang="en-US" dirty="0" err="1"/>
              <a:t>enim</a:t>
            </a:r>
            <a:r>
              <a:rPr lang="en-US" dirty="0"/>
              <a:t> ad minim </a:t>
            </a:r>
            <a:r>
              <a:rPr lang="en-US" dirty="0" err="1"/>
              <a:t>veniam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nostrud</a:t>
            </a:r>
            <a:r>
              <a:rPr lang="en-US" dirty="0"/>
              <a:t> exercitation </a:t>
            </a:r>
            <a:r>
              <a:rPr lang="en-US" dirty="0" err="1"/>
              <a:t>ullamco</a:t>
            </a:r>
            <a:r>
              <a:rPr lang="en-US" dirty="0"/>
              <a:t> </a:t>
            </a:r>
            <a:r>
              <a:rPr lang="en-US" dirty="0" err="1"/>
              <a:t>laboris</a:t>
            </a:r>
            <a:r>
              <a:rPr lang="en-US" dirty="0"/>
              <a:t> nisi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aliquip</a:t>
            </a:r>
            <a:r>
              <a:rPr lang="en-US" dirty="0"/>
              <a:t> ex </a:t>
            </a:r>
            <a:r>
              <a:rPr lang="en-US" dirty="0" err="1"/>
              <a:t>ea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. Duis </a:t>
            </a:r>
            <a:r>
              <a:rPr lang="en-US" dirty="0" err="1"/>
              <a:t>aute</a:t>
            </a:r>
            <a:r>
              <a:rPr lang="en-US" dirty="0"/>
              <a:t> </a:t>
            </a:r>
            <a:r>
              <a:rPr lang="en-US" dirty="0" err="1"/>
              <a:t>irure</a:t>
            </a:r>
            <a:r>
              <a:rPr lang="en-US" dirty="0"/>
              <a:t> dolor in </a:t>
            </a:r>
            <a:r>
              <a:rPr lang="en-US" dirty="0" err="1"/>
              <a:t>reprehenderit</a:t>
            </a:r>
            <a:r>
              <a:rPr lang="en-US" dirty="0"/>
              <a:t> in </a:t>
            </a:r>
            <a:r>
              <a:rPr lang="en-US" dirty="0" err="1"/>
              <a:t>voluptate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esse</a:t>
            </a:r>
            <a:r>
              <a:rPr lang="en-US" dirty="0"/>
              <a:t> </a:t>
            </a:r>
            <a:r>
              <a:rPr lang="en-US" dirty="0" err="1"/>
              <a:t>cillum</a:t>
            </a:r>
            <a:r>
              <a:rPr lang="en-US" dirty="0"/>
              <a:t> dolore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fugiat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pariatur</a:t>
            </a:r>
            <a:r>
              <a:rPr lang="en-US" dirty="0"/>
              <a:t>. </a:t>
            </a:r>
            <a:r>
              <a:rPr lang="en-US" dirty="0" err="1"/>
              <a:t>Excepteur</a:t>
            </a:r>
            <a:r>
              <a:rPr lang="en-US" dirty="0"/>
              <a:t> </a:t>
            </a:r>
            <a:r>
              <a:rPr lang="en-US" dirty="0" err="1"/>
              <a:t>sint</a:t>
            </a:r>
            <a:r>
              <a:rPr lang="en-US" dirty="0"/>
              <a:t> </a:t>
            </a:r>
            <a:r>
              <a:rPr lang="en-US" dirty="0" err="1"/>
              <a:t>occaecat</a:t>
            </a:r>
            <a:r>
              <a:rPr lang="en-US" dirty="0"/>
              <a:t> </a:t>
            </a:r>
            <a:r>
              <a:rPr lang="en-US" dirty="0" err="1"/>
              <a:t>cupidatat</a:t>
            </a:r>
            <a:r>
              <a:rPr lang="en-US" dirty="0"/>
              <a:t> non </a:t>
            </a:r>
            <a:r>
              <a:rPr lang="en-US" dirty="0" err="1"/>
              <a:t>proident</a:t>
            </a:r>
            <a:r>
              <a:rPr lang="en-US" dirty="0"/>
              <a:t>, sunt in culpa qui </a:t>
            </a:r>
            <a:r>
              <a:rPr lang="en-US" dirty="0" err="1"/>
              <a:t>officia</a:t>
            </a:r>
            <a:r>
              <a:rPr lang="en-US" dirty="0"/>
              <a:t> </a:t>
            </a:r>
            <a:r>
              <a:rPr lang="en-US" dirty="0" err="1"/>
              <a:t>deserunt</a:t>
            </a:r>
            <a:r>
              <a:rPr lang="en-US" dirty="0"/>
              <a:t> </a:t>
            </a:r>
            <a:r>
              <a:rPr lang="en-US" dirty="0" err="1"/>
              <a:t>mollit</a:t>
            </a:r>
            <a:r>
              <a:rPr lang="en-US" dirty="0"/>
              <a:t> </a:t>
            </a:r>
            <a:r>
              <a:rPr lang="en-US" dirty="0" err="1"/>
              <a:t>anim</a:t>
            </a:r>
            <a:r>
              <a:rPr lang="en-US" dirty="0"/>
              <a:t> id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laborum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0738772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7EB31-316B-8D40-A46C-834C46ECE0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8489" y="224003"/>
            <a:ext cx="7323826" cy="895478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16ABB3-7049-994D-B5D6-64F867F5CD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88FE3-79BF-DB4F-B648-6A8349C22FAF}" type="datetimeFigureOut">
              <a:rPr lang="en-US" smtClean="0"/>
              <a:t>10/18/2024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6ED8D3-9228-7549-BC3E-16B137DF5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AB4936-B3C3-224D-8B91-F63EDBA06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24480-4799-EE47-8D39-A19AEB828813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CDB2149F-603D-7843-9D40-B4F0702171D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0" y="2681398"/>
            <a:ext cx="10292316" cy="320104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 b="0" i="0"/>
            </a:lvl1pPr>
          </a:lstStyle>
          <a:p>
            <a:endParaRPr lang="en-US" dirty="0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C0A5BB8A-7672-6D49-8988-688435A009D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968490" y="1119482"/>
            <a:ext cx="7323826" cy="1540652"/>
          </a:xfrm>
        </p:spPr>
        <p:txBody>
          <a:bodyPr>
            <a:noAutofit/>
          </a:bodyPr>
          <a:lstStyle>
            <a:lvl1pPr marL="0" indent="0" algn="r">
              <a:buNone/>
              <a:defRPr sz="1800" b="0" i="0"/>
            </a:lvl1pPr>
            <a:lvl2pPr marL="457200" indent="0" algn="r">
              <a:buNone/>
              <a:defRPr sz="1600" b="0" i="0"/>
            </a:lvl2pPr>
            <a:lvl3pPr marL="914400" indent="0" algn="r">
              <a:buNone/>
              <a:defRPr sz="1400" b="0" i="0"/>
            </a:lvl3pPr>
            <a:lvl4pPr marL="1371600" indent="0" algn="r">
              <a:buNone/>
              <a:defRPr sz="1200" b="0" i="0"/>
            </a:lvl4pPr>
            <a:lvl5pPr marL="1828800" indent="0" algn="r">
              <a:buNone/>
              <a:defRPr sz="1200" b="0" i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6398704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C9C9FDFD-46CB-994A-91E3-5605B71DBF4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74146" y="365125"/>
            <a:ext cx="2521454" cy="2197966"/>
          </a:xfrm>
          <a:solidFill>
            <a:schemeClr val="bg1"/>
          </a:solidFill>
        </p:spPr>
        <p:txBody>
          <a:bodyPr/>
          <a:lstStyle>
            <a:lvl1pPr>
              <a:defRPr b="0" i="0"/>
            </a:lvl1pPr>
          </a:lstStyle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F57EB31-316B-8D40-A46C-834C46ECE0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4145" y="2875829"/>
            <a:ext cx="11443710" cy="766691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16ABB3-7049-994D-B5D6-64F867F5CD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88FE3-79BF-DB4F-B648-6A8349C22FAF}" type="datetimeFigureOut">
              <a:rPr lang="en-US" smtClean="0"/>
              <a:t>10/18/2024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6ED8D3-9228-7549-BC3E-16B137DF5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AB4936-B3C3-224D-8B91-F63EDBA06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24480-4799-EE47-8D39-A19AEB82881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4F869854-3722-4B4B-9DA3-B5247AF213F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348231" y="365125"/>
            <a:ext cx="2521454" cy="2197966"/>
          </a:xfrm>
          <a:solidFill>
            <a:schemeClr val="bg1"/>
          </a:solidFill>
        </p:spPr>
        <p:txBody>
          <a:bodyPr/>
          <a:lstStyle>
            <a:lvl1pPr>
              <a:defRPr b="0" i="0"/>
            </a:lvl1pPr>
          </a:lstStyle>
          <a:p>
            <a:endParaRPr lang="en-US" dirty="0"/>
          </a:p>
        </p:txBody>
      </p:sp>
      <p:sp>
        <p:nvSpPr>
          <p:cNvPr id="9" name="Picture Placeholder 7">
            <a:extLst>
              <a:ext uri="{FF2B5EF4-FFF2-40B4-BE49-F238E27FC236}">
                <a16:creationId xmlns:a16="http://schemas.microsoft.com/office/drawing/2014/main" id="{FB03B086-70F9-6647-BA92-BB712C63680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322316" y="3845646"/>
            <a:ext cx="2521454" cy="2197966"/>
          </a:xfrm>
          <a:solidFill>
            <a:schemeClr val="bg1"/>
          </a:solidFill>
        </p:spPr>
        <p:txBody>
          <a:bodyPr/>
          <a:lstStyle>
            <a:lvl1pPr>
              <a:defRPr b="0" i="0"/>
            </a:lvl1pPr>
          </a:lstStyle>
          <a:p>
            <a:endParaRPr lang="en-US" dirty="0"/>
          </a:p>
        </p:txBody>
      </p:sp>
      <p:sp>
        <p:nvSpPr>
          <p:cNvPr id="10" name="Picture Placeholder 7">
            <a:extLst>
              <a:ext uri="{FF2B5EF4-FFF2-40B4-BE49-F238E27FC236}">
                <a16:creationId xmlns:a16="http://schemas.microsoft.com/office/drawing/2014/main" id="{818034BB-DC7D-2640-9E8B-61B598FF761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296402" y="3845646"/>
            <a:ext cx="2521454" cy="2197966"/>
          </a:xfrm>
          <a:solidFill>
            <a:schemeClr val="bg1"/>
          </a:solidFill>
        </p:spPr>
        <p:txBody>
          <a:bodyPr/>
          <a:lstStyle>
            <a:lvl1pPr>
              <a:defRPr b="0" i="0"/>
            </a:lvl1pPr>
          </a:lstStyle>
          <a:p>
            <a:endParaRPr lang="en-US" dirty="0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400E4FC5-3C29-A34A-9ED0-9BB0AABEE51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22316" y="365125"/>
            <a:ext cx="5495538" cy="2197966"/>
          </a:xfrm>
        </p:spPr>
        <p:txBody>
          <a:bodyPr>
            <a:noAutofit/>
          </a:bodyPr>
          <a:lstStyle>
            <a:lvl1pPr marL="0" indent="0">
              <a:buNone/>
              <a:defRPr sz="1800" b="0" i="0"/>
            </a:lvl1pPr>
            <a:lvl2pPr marL="457200" indent="0">
              <a:buNone/>
              <a:defRPr sz="1600" b="0" i="0"/>
            </a:lvl2pPr>
            <a:lvl3pPr marL="914400" indent="0">
              <a:buNone/>
              <a:defRPr sz="1400" b="0" i="0"/>
            </a:lvl3pPr>
            <a:lvl4pPr marL="1371600" indent="0">
              <a:buNone/>
              <a:defRPr sz="1200" b="0" i="0"/>
            </a:lvl4pPr>
            <a:lvl5pPr marL="1828800" indent="0">
              <a:buNone/>
              <a:defRPr sz="1200" b="0" i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AA2362EC-5402-4541-ADB3-E692FB79A2F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74146" y="3845646"/>
            <a:ext cx="5495538" cy="2197966"/>
          </a:xfrm>
        </p:spPr>
        <p:txBody>
          <a:bodyPr>
            <a:noAutofit/>
          </a:bodyPr>
          <a:lstStyle>
            <a:lvl1pPr marL="0" indent="0">
              <a:buNone/>
              <a:defRPr sz="1800" b="0" i="0"/>
            </a:lvl1pPr>
            <a:lvl2pPr marL="457200" indent="0">
              <a:buNone/>
              <a:defRPr sz="1600" b="0" i="0"/>
            </a:lvl2pPr>
            <a:lvl3pPr marL="914400" indent="0">
              <a:buNone/>
              <a:defRPr sz="1400" b="0" i="0"/>
            </a:lvl3pPr>
            <a:lvl4pPr marL="1371600" indent="0">
              <a:buNone/>
              <a:defRPr sz="1200" b="0" i="0"/>
            </a:lvl4pPr>
            <a:lvl5pPr marL="1828800" indent="0">
              <a:buNone/>
              <a:defRPr sz="1200" b="0" i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3120566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C9C9FDFD-46CB-994A-91E3-5605B71DBF4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74146" y="365125"/>
            <a:ext cx="2521454" cy="2197966"/>
          </a:xfrm>
          <a:solidFill>
            <a:schemeClr val="bg1"/>
          </a:solidFill>
        </p:spPr>
        <p:txBody>
          <a:bodyPr/>
          <a:lstStyle>
            <a:lvl1pPr>
              <a:defRPr b="0" i="0"/>
            </a:lvl1pPr>
          </a:lstStyle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F57EB31-316B-8D40-A46C-834C46ECE0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10599" y="365125"/>
            <a:ext cx="3207255" cy="219796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16ABB3-7049-994D-B5D6-64F867F5CD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88FE3-79BF-DB4F-B648-6A8349C22FAF}" type="datetimeFigureOut">
              <a:rPr lang="en-US" smtClean="0"/>
              <a:t>10/18/2024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6ED8D3-9228-7549-BC3E-16B137DF5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AB4936-B3C3-224D-8B91-F63EDBA06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24480-4799-EE47-8D39-A19AEB82881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4F869854-3722-4B4B-9DA3-B5247AF213F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071140" y="365125"/>
            <a:ext cx="2521454" cy="2197966"/>
          </a:xfrm>
          <a:solidFill>
            <a:schemeClr val="bg1"/>
          </a:solidFill>
        </p:spPr>
        <p:txBody>
          <a:bodyPr/>
          <a:lstStyle>
            <a:lvl1pPr>
              <a:defRPr b="0" i="0"/>
            </a:lvl1pPr>
          </a:lstStyle>
          <a:p>
            <a:endParaRPr lang="en-US" dirty="0"/>
          </a:p>
        </p:txBody>
      </p:sp>
      <p:sp>
        <p:nvSpPr>
          <p:cNvPr id="9" name="Picture Placeholder 7">
            <a:extLst>
              <a:ext uri="{FF2B5EF4-FFF2-40B4-BE49-F238E27FC236}">
                <a16:creationId xmlns:a16="http://schemas.microsoft.com/office/drawing/2014/main" id="{FB03B086-70F9-6647-BA92-BB712C63680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768134" y="365125"/>
            <a:ext cx="2521454" cy="2197966"/>
          </a:xfrm>
          <a:solidFill>
            <a:schemeClr val="bg1"/>
          </a:solidFill>
        </p:spPr>
        <p:txBody>
          <a:bodyPr/>
          <a:lstStyle>
            <a:lvl1pPr>
              <a:defRPr b="0" i="0"/>
            </a:lvl1pPr>
          </a:lstStyle>
          <a:p>
            <a:endParaRPr lang="en-US" dirty="0"/>
          </a:p>
        </p:txBody>
      </p:sp>
      <p:sp>
        <p:nvSpPr>
          <p:cNvPr id="10" name="Picture Placeholder 7">
            <a:extLst>
              <a:ext uri="{FF2B5EF4-FFF2-40B4-BE49-F238E27FC236}">
                <a16:creationId xmlns:a16="http://schemas.microsoft.com/office/drawing/2014/main" id="{818034BB-DC7D-2640-9E8B-61B598FF761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74146" y="2766219"/>
            <a:ext cx="7915442" cy="3454472"/>
          </a:xfrm>
          <a:solidFill>
            <a:schemeClr val="bg1"/>
          </a:solidFill>
        </p:spPr>
        <p:txBody>
          <a:bodyPr/>
          <a:lstStyle>
            <a:lvl1pPr>
              <a:defRPr b="0" i="0"/>
            </a:lvl1pPr>
          </a:lstStyle>
          <a:p>
            <a:endParaRPr lang="en-US" dirty="0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7BDCB00E-E181-034A-B4E2-2FB1C9C1788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610599" y="2766219"/>
            <a:ext cx="3207255" cy="3454472"/>
          </a:xfrm>
        </p:spPr>
        <p:txBody>
          <a:bodyPr>
            <a:noAutofit/>
          </a:bodyPr>
          <a:lstStyle>
            <a:lvl1pPr marL="0" indent="0">
              <a:buNone/>
              <a:defRPr sz="1800" b="0" i="0"/>
            </a:lvl1pPr>
            <a:lvl2pPr marL="457200" indent="0">
              <a:buNone/>
              <a:defRPr sz="1600" b="0" i="0"/>
            </a:lvl2pPr>
            <a:lvl3pPr marL="914400" indent="0">
              <a:buNone/>
              <a:defRPr sz="1400" b="0" i="0"/>
            </a:lvl3pPr>
            <a:lvl4pPr marL="1371600" indent="0">
              <a:buNone/>
              <a:defRPr sz="1200" b="0" i="0"/>
            </a:lvl4pPr>
            <a:lvl5pPr marL="1828800" indent="0">
              <a:buNone/>
              <a:defRPr sz="1200" b="0" i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8043457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C9C9FDFD-46CB-994A-91E3-5605B71DBF4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74146" y="697634"/>
            <a:ext cx="2553805" cy="2516620"/>
          </a:xfrm>
          <a:solidFill>
            <a:schemeClr val="bg1"/>
          </a:solidFill>
        </p:spPr>
        <p:txBody>
          <a:bodyPr/>
          <a:lstStyle>
            <a:lvl1pPr>
              <a:defRPr b="0" i="0"/>
            </a:lvl1pPr>
          </a:lstStyle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16ABB3-7049-994D-B5D6-64F867F5CD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88FE3-79BF-DB4F-B648-6A8349C22FAF}" type="datetimeFigureOut">
              <a:rPr lang="en-US" smtClean="0"/>
              <a:t>10/18/2024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6ED8D3-9228-7549-BC3E-16B137DF5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AB4936-B3C3-224D-8B91-F63EDBA06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24480-4799-EE47-8D39-A19AEB82881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4F869854-3722-4B4B-9DA3-B5247AF213F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223540" y="697634"/>
            <a:ext cx="2553805" cy="2516620"/>
          </a:xfrm>
          <a:solidFill>
            <a:schemeClr val="bg1"/>
          </a:solidFill>
        </p:spPr>
        <p:txBody>
          <a:bodyPr/>
          <a:lstStyle>
            <a:lvl1pPr>
              <a:defRPr b="0" i="0"/>
            </a:lvl1pPr>
          </a:lstStyle>
          <a:p>
            <a:endParaRPr lang="en-US" dirty="0"/>
          </a:p>
        </p:txBody>
      </p:sp>
      <p:sp>
        <p:nvSpPr>
          <p:cNvPr id="9" name="Picture Placeholder 7">
            <a:extLst>
              <a:ext uri="{FF2B5EF4-FFF2-40B4-BE49-F238E27FC236}">
                <a16:creationId xmlns:a16="http://schemas.microsoft.com/office/drawing/2014/main" id="{FB03B086-70F9-6647-BA92-BB712C63680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74145" y="3532908"/>
            <a:ext cx="2553805" cy="2516620"/>
          </a:xfrm>
          <a:solidFill>
            <a:schemeClr val="bg1"/>
          </a:solidFill>
        </p:spPr>
        <p:txBody>
          <a:bodyPr/>
          <a:lstStyle>
            <a:lvl1pPr>
              <a:defRPr b="0" i="0"/>
            </a:lvl1pPr>
          </a:lstStyle>
          <a:p>
            <a:endParaRPr lang="en-US" dirty="0"/>
          </a:p>
        </p:txBody>
      </p:sp>
      <p:sp>
        <p:nvSpPr>
          <p:cNvPr id="10" name="Picture Placeholder 7">
            <a:extLst>
              <a:ext uri="{FF2B5EF4-FFF2-40B4-BE49-F238E27FC236}">
                <a16:creationId xmlns:a16="http://schemas.microsoft.com/office/drawing/2014/main" id="{818034BB-DC7D-2640-9E8B-61B598FF761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223540" y="3532908"/>
            <a:ext cx="2553805" cy="2516620"/>
          </a:xfrm>
          <a:solidFill>
            <a:schemeClr val="bg1"/>
          </a:solidFill>
        </p:spPr>
        <p:txBody>
          <a:bodyPr/>
          <a:lstStyle>
            <a:lvl1pPr>
              <a:defRPr b="0" i="0"/>
            </a:lvl1pPr>
          </a:lstStyle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98DFC60-50BC-894B-8B80-24E61B8F5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72934" y="1888691"/>
            <a:ext cx="5280866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6A80F8A3-B225-6547-B2D1-86354B64A79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096000" y="3435925"/>
            <a:ext cx="5257800" cy="1938771"/>
          </a:xfrm>
        </p:spPr>
        <p:txBody>
          <a:bodyPr>
            <a:noAutofit/>
          </a:bodyPr>
          <a:lstStyle>
            <a:lvl1pPr marL="0" indent="0">
              <a:buNone/>
              <a:defRPr sz="1800" b="0" i="0"/>
            </a:lvl1pPr>
            <a:lvl2pPr marL="457200" indent="0">
              <a:buNone/>
              <a:defRPr sz="1600" b="0" i="0"/>
            </a:lvl2pPr>
            <a:lvl3pPr marL="914400" indent="0">
              <a:buNone/>
              <a:defRPr sz="1400" b="0" i="0"/>
            </a:lvl3pPr>
            <a:lvl4pPr marL="1371600" indent="0">
              <a:buNone/>
              <a:defRPr sz="1200" b="0" i="0"/>
            </a:lvl4pPr>
            <a:lvl5pPr marL="1828800" indent="0">
              <a:buNone/>
              <a:defRPr sz="1200" b="0" i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2103995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DF766909-44DB-9549-ADCF-19CC899418E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3805238"/>
          </a:xfrm>
          <a:solidFill>
            <a:schemeClr val="tx2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4A17ED2-1F49-304C-B176-8885B708D9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345726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a titol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1">
            <a:extLst>
              <a:ext uri="{FF2B5EF4-FFF2-40B4-BE49-F238E27FC236}">
                <a16:creationId xmlns:a16="http://schemas.microsoft.com/office/drawing/2014/main" id="{B27265EE-E552-675F-E628-8A47105138A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-3" y="6550300"/>
            <a:ext cx="12192003" cy="304800"/>
          </a:xfrm>
          <a:prstGeom prst="rect">
            <a:avLst/>
          </a:prstGeom>
          <a:solidFill>
            <a:srgbClr val="BED8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endParaRPr lang="en-US" altLang="it-IT" sz="1400" b="1" dirty="0">
              <a:solidFill>
                <a:srgbClr val="000000"/>
              </a:solidFill>
              <a:latin typeface="+mj-lt"/>
              <a:ea typeface="Roboto" panose="02000000000000000000" pitchFamily="2" charset="0"/>
            </a:endParaRPr>
          </a:p>
        </p:txBody>
      </p:sp>
      <p:sp>
        <p:nvSpPr>
          <p:cNvPr id="15" name="Rectangle 12">
            <a:extLst>
              <a:ext uri="{FF2B5EF4-FFF2-40B4-BE49-F238E27FC236}">
                <a16:creationId xmlns:a16="http://schemas.microsoft.com/office/drawing/2014/main" id="{3973F096-71AC-4BF8-8714-49E4EBE0F6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-1" y="6555457"/>
            <a:ext cx="1219200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it-IT" altLang="zh-TW" sz="1400" dirty="0">
                <a:solidFill>
                  <a:srgbClr val="000000"/>
                </a:solidFill>
                <a:latin typeface="+mj-lt"/>
                <a:ea typeface="PMingLiU" panose="02020500000000000000" pitchFamily="18" charset="-120"/>
                <a:cs typeface="Arial" panose="020B0604020202020204" pitchFamily="34" charset="0"/>
              </a:rPr>
              <a:t>COMSOL Conference 2024 Florence</a:t>
            </a:r>
            <a:endParaRPr lang="it-IT" altLang="ja-JP" sz="1400" b="1" dirty="0">
              <a:solidFill>
                <a:srgbClr val="000000"/>
              </a:solidFill>
              <a:latin typeface="+mj-lt"/>
              <a:ea typeface="PMingLiU" panose="02020500000000000000" pitchFamily="18" charset="-120"/>
              <a:cs typeface="Arial" panose="020B0604020202020204" pitchFamily="34" charset="0"/>
            </a:endParaRPr>
          </a:p>
        </p:txBody>
      </p:sp>
      <p:sp>
        <p:nvSpPr>
          <p:cNvPr id="2" name="Rectangle 11">
            <a:extLst>
              <a:ext uri="{FF2B5EF4-FFF2-40B4-BE49-F238E27FC236}">
                <a16:creationId xmlns:a16="http://schemas.microsoft.com/office/drawing/2014/main" id="{9B92C30D-684B-F52A-F120-84FB0851A1A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-2" y="0"/>
            <a:ext cx="12192002" cy="30777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rgbClr val="BED8B9"/>
              </a:gs>
              <a:gs pos="83000">
                <a:srgbClr val="BED8B9"/>
              </a:gs>
              <a:gs pos="100000">
                <a:srgbClr val="BED8B9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r>
              <a:rPr lang="en-US" sz="1400" b="0" i="1" kern="1200" dirty="0">
                <a:solidFill>
                  <a:srgbClr val="000000"/>
                </a:solidFill>
                <a:latin typeface="+mj-lt"/>
                <a:ea typeface="Roboto" panose="02000000000000000000" pitchFamily="2" charset="0"/>
                <a:cs typeface="Arial" panose="020B0604020202020204" pitchFamily="34" charset="0"/>
              </a:rPr>
              <a:t>Numerical prediction of the eigenfrequencies of an idealized bridge pier under local scour</a:t>
            </a:r>
            <a:endParaRPr lang="en-US" altLang="it-IT" sz="1400" b="0" i="1" dirty="0">
              <a:solidFill>
                <a:srgbClr val="000000"/>
              </a:solidFill>
              <a:latin typeface="+mj-lt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24741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6C033FF-9F0B-4402-A01E-2E2192C00C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7471C40C-7D82-4D24-A295-15ED294E11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9E294CD-114C-4E9B-A13F-8944C5EE9F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CE62A-E2D2-4EB2-A143-545F6373EA1B}" type="datetimeFigureOut">
              <a:rPr lang="en-US" smtClean="0"/>
              <a:t>10/18/2024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3297F3E-AE58-4C76-8CEF-82A6611062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E4392D6-C82E-494A-B087-A4076F6E8B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1DEFC-C85E-490E-BF27-8242D0CF2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4717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bg>
      <p:bgPr>
        <a:solidFill>
          <a:srgbClr val="F88E3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CBB8533-D7B6-644D-BD33-D13D8516B8D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200" y="762000"/>
            <a:ext cx="10515600" cy="5208588"/>
          </a:xfrm>
          <a:solidFill>
            <a:schemeClr val="bg1">
              <a:alpha val="34000"/>
            </a:schemeClr>
          </a:solidFill>
        </p:spPr>
        <p:txBody>
          <a:bodyPr anchor="ctr"/>
          <a:lstStyle>
            <a:lvl1pPr marL="0" indent="0" algn="ctr">
              <a:buNone/>
              <a:defRPr b="0" i="0"/>
            </a:lvl1pPr>
          </a:lstStyle>
          <a:p>
            <a:pPr lvl="0"/>
            <a:r>
              <a:rPr lang="en-US" dirty="0"/>
              <a:t>  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9F6D277-3820-1440-9688-2E75961570F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9389E3C-9EB4-AB45-B7C4-A3593B30B2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617921" y="2276475"/>
            <a:ext cx="4478079" cy="1325563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 dirty="0"/>
              <a:t>Lorem Ipsum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32B11B6-42A4-6142-A7C8-2743D7B084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88FE3-79BF-DB4F-B648-6A8349C22FAF}" type="datetimeFigureOut">
              <a:rPr lang="en-US" smtClean="0"/>
              <a:pPr/>
              <a:t>10/18/2024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A50A37-380D-F94E-B5F2-9B3040D122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8DE528-A2B4-3D4C-90CE-4430B4F7E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24480-4799-EE47-8D39-A19AEB82881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A60B1C4F-631A-2841-BCDB-E21EE524FAB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617921" y="3602038"/>
            <a:ext cx="4478079" cy="165576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bg2"/>
                </a:solidFill>
              </a:defRPr>
            </a:lvl2pPr>
            <a:lvl3pPr marL="914400" indent="0" algn="ctr">
              <a:buNone/>
              <a:defRPr>
                <a:solidFill>
                  <a:schemeClr val="bg2"/>
                </a:solidFill>
              </a:defRPr>
            </a:lvl3pPr>
            <a:lvl4pPr marL="1371600" indent="0" algn="ctr">
              <a:buNone/>
              <a:defRPr>
                <a:solidFill>
                  <a:schemeClr val="bg2"/>
                </a:solidFill>
              </a:defRPr>
            </a:lvl4pPr>
            <a:lvl5pPr marL="1828800" indent="0" algn="ctr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382478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C9C9FDFD-46CB-994A-91E3-5605B71DBF4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93344" y="0"/>
            <a:ext cx="4405312" cy="6858000"/>
          </a:xfrm>
          <a:solidFill>
            <a:schemeClr val="bg1"/>
          </a:solidFill>
        </p:spPr>
        <p:txBody>
          <a:bodyPr/>
          <a:lstStyle>
            <a:lvl1pPr>
              <a:defRPr b="0" i="0"/>
            </a:lvl1pPr>
          </a:lstStyle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16ABB3-7049-994D-B5D6-64F867F5CD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88FE3-79BF-DB4F-B648-6A8349C22FAF}" type="datetimeFigureOut">
              <a:rPr lang="en-US" smtClean="0"/>
              <a:t>10/18/2024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6ED8D3-9228-7549-BC3E-16B137DF5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AB4936-B3C3-224D-8B91-F63EDBA06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24480-4799-EE47-8D39-A19AEB82881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75660800-BC7C-3D4D-BB4D-D14309B627E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84772" y="1446028"/>
            <a:ext cx="3326754" cy="1982972"/>
          </a:xfrm>
        </p:spPr>
        <p:txBody>
          <a:bodyPr>
            <a:normAutofit/>
          </a:bodyPr>
          <a:lstStyle>
            <a:lvl1pPr marL="0" indent="0" algn="ctr">
              <a:buNone/>
              <a:defRPr sz="2000" b="0" i="0"/>
            </a:lvl1pPr>
            <a:lvl2pPr marL="457200" indent="0" algn="ctr">
              <a:buNone/>
              <a:defRPr sz="1800" b="0" i="0"/>
            </a:lvl2pPr>
            <a:lvl3pPr marL="914400" indent="0" algn="ctr">
              <a:buNone/>
              <a:defRPr sz="1600" b="0" i="0"/>
            </a:lvl3pPr>
            <a:lvl4pPr marL="1371600" indent="0" algn="ctr">
              <a:buNone/>
              <a:defRPr sz="1400" b="0" i="0"/>
            </a:lvl4pPr>
            <a:lvl5pPr marL="1828800" indent="0" algn="ctr">
              <a:buNone/>
              <a:defRPr sz="1400" b="0" i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8BB0B1F9-E45E-7246-93FB-0390711AB99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84772" y="4580749"/>
            <a:ext cx="3326754" cy="1982972"/>
          </a:xfrm>
        </p:spPr>
        <p:txBody>
          <a:bodyPr>
            <a:normAutofit/>
          </a:bodyPr>
          <a:lstStyle>
            <a:lvl1pPr marL="0" indent="0" algn="ctr">
              <a:buNone/>
              <a:defRPr sz="2000" b="0" i="0"/>
            </a:lvl1pPr>
            <a:lvl2pPr marL="457200" indent="0" algn="ctr">
              <a:buNone/>
              <a:defRPr sz="1800" b="0" i="0"/>
            </a:lvl2pPr>
            <a:lvl3pPr marL="914400" indent="0" algn="ctr">
              <a:buNone/>
              <a:defRPr sz="1600" b="0" i="0"/>
            </a:lvl3pPr>
            <a:lvl4pPr marL="1371600" indent="0" algn="ctr">
              <a:buNone/>
              <a:defRPr sz="1400" b="0" i="0"/>
            </a:lvl4pPr>
            <a:lvl5pPr marL="1828800" indent="0" algn="ctr">
              <a:buNone/>
              <a:defRPr sz="1400" b="0" i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0C7732C0-67A9-5747-8D6C-C098C12ACAE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580474" y="1446028"/>
            <a:ext cx="3326754" cy="1982972"/>
          </a:xfrm>
        </p:spPr>
        <p:txBody>
          <a:bodyPr>
            <a:normAutofit/>
          </a:bodyPr>
          <a:lstStyle>
            <a:lvl1pPr marL="0" indent="0" algn="ctr">
              <a:buNone/>
              <a:defRPr sz="2000" b="0" i="0"/>
            </a:lvl1pPr>
            <a:lvl2pPr marL="457200" indent="0" algn="ctr">
              <a:buNone/>
              <a:defRPr sz="1800" b="0" i="0"/>
            </a:lvl2pPr>
            <a:lvl3pPr marL="914400" indent="0" algn="ctr">
              <a:buNone/>
              <a:defRPr sz="1600" b="0" i="0"/>
            </a:lvl3pPr>
            <a:lvl4pPr marL="1371600" indent="0" algn="ctr">
              <a:buNone/>
              <a:defRPr sz="1400" b="0" i="0"/>
            </a:lvl4pPr>
            <a:lvl5pPr marL="1828800" indent="0" algn="ctr">
              <a:buNone/>
              <a:defRPr sz="1400" b="0" i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F5FCAB5F-601E-724F-A4FC-9B65024475D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580474" y="4580749"/>
            <a:ext cx="3326754" cy="1982972"/>
          </a:xfrm>
        </p:spPr>
        <p:txBody>
          <a:bodyPr>
            <a:normAutofit/>
          </a:bodyPr>
          <a:lstStyle>
            <a:lvl1pPr marL="0" indent="0" algn="ctr">
              <a:buNone/>
              <a:defRPr sz="2000" b="0" i="0"/>
            </a:lvl1pPr>
            <a:lvl2pPr marL="457200" indent="0" algn="ctr">
              <a:buNone/>
              <a:defRPr sz="1800" b="0" i="0"/>
            </a:lvl2pPr>
            <a:lvl3pPr marL="914400" indent="0" algn="ctr">
              <a:buNone/>
              <a:defRPr sz="1600" b="0" i="0"/>
            </a:lvl3pPr>
            <a:lvl4pPr marL="1371600" indent="0" algn="ctr">
              <a:buNone/>
              <a:defRPr sz="1400" b="0" i="0"/>
            </a:lvl4pPr>
            <a:lvl5pPr marL="1828800" indent="0" algn="ctr">
              <a:buNone/>
              <a:defRPr sz="1400" b="0" i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14181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7EB31-316B-8D40-A46C-834C46ECE0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25491" y="365126"/>
            <a:ext cx="5181600" cy="2669454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16ABB3-7049-994D-B5D6-64F867F5CD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88FE3-79BF-DB4F-B648-6A8349C22FAF}" type="datetimeFigureOut">
              <a:rPr lang="en-US" smtClean="0"/>
              <a:t>10/18/2024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6ED8D3-9228-7549-BC3E-16B137DF5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AB4936-B3C3-224D-8B91-F63EDBA06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24480-4799-EE47-8D39-A19AEB82881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C9C9FDFD-46CB-994A-91E3-5605B71DBF4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6095999" cy="6858000"/>
          </a:xfrm>
          <a:solidFill>
            <a:schemeClr val="bg1"/>
          </a:solidFill>
        </p:spPr>
        <p:txBody>
          <a:bodyPr/>
          <a:lstStyle>
            <a:lvl1pPr>
              <a:defRPr b="0" i="0"/>
            </a:lvl1pPr>
          </a:lstStyle>
          <a:p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76C4427-8EB4-564E-BF01-EADFAFB3E7C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526213" y="3214688"/>
            <a:ext cx="5181600" cy="3141661"/>
          </a:xfrm>
        </p:spPr>
        <p:txBody>
          <a:bodyPr/>
          <a:lstStyle>
            <a:lvl1pPr>
              <a:defRPr b="0" i="0"/>
            </a:lvl1pPr>
            <a:lvl2pPr>
              <a:defRPr b="0" i="0"/>
            </a:lvl2pPr>
            <a:lvl3pPr>
              <a:defRPr b="0" i="0"/>
            </a:lvl3pPr>
            <a:lvl4pPr>
              <a:defRPr b="0" i="0"/>
            </a:lvl4pPr>
            <a:lvl5pPr>
              <a:defRPr b="0" i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695905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B4A015D-571F-1F4B-974B-CBD2C44674A0}"/>
              </a:ext>
            </a:extLst>
          </p:cNvPr>
          <p:cNvSpPr/>
          <p:nvPr userDrawn="1"/>
        </p:nvSpPr>
        <p:spPr>
          <a:xfrm>
            <a:off x="3687412" y="0"/>
            <a:ext cx="4677631" cy="6858000"/>
          </a:xfrm>
          <a:prstGeom prst="rect">
            <a:avLst/>
          </a:prstGeom>
          <a:solidFill>
            <a:schemeClr val="accent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16ABB3-7049-994D-B5D6-64F867F5CD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88FE3-79BF-DB4F-B648-6A8349C22FAF}" type="datetimeFigureOut">
              <a:rPr lang="en-US" smtClean="0"/>
              <a:t>10/18/2024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6ED8D3-9228-7549-BC3E-16B137DF5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68827" y="6356350"/>
            <a:ext cx="41148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AB4936-B3C3-224D-8B91-F63EDBA06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24480-4799-EE47-8D39-A19AEB82881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C9C9FDFD-46CB-994A-91E3-5605B71DBF4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175" y="0"/>
            <a:ext cx="3678237" cy="6858000"/>
          </a:xfrm>
          <a:solidFill>
            <a:schemeClr val="bg1"/>
          </a:solidFill>
        </p:spPr>
        <p:txBody>
          <a:bodyPr/>
          <a:lstStyle>
            <a:lvl1pPr>
              <a:defRPr b="0" i="0"/>
            </a:lvl1pPr>
          </a:lstStyle>
          <a:p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76C4427-8EB4-564E-BF01-EADFAFB3E7C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69634" y="1496290"/>
            <a:ext cx="3913187" cy="4723536"/>
          </a:xfrm>
        </p:spPr>
        <p:txBody>
          <a:bodyPr/>
          <a:lstStyle>
            <a:lvl1pPr marL="0" indent="0">
              <a:buNone/>
              <a:defRPr b="0" i="0"/>
            </a:lvl1pPr>
            <a:lvl2pPr marL="457200" indent="0">
              <a:buNone/>
              <a:defRPr b="0" i="0"/>
            </a:lvl2pPr>
            <a:lvl3pPr marL="914400" indent="0">
              <a:buNone/>
              <a:defRPr b="0" i="0"/>
            </a:lvl3pPr>
            <a:lvl4pPr marL="1371600" indent="0">
              <a:buNone/>
              <a:defRPr b="0" i="0"/>
            </a:lvl4pPr>
            <a:lvl5pPr marL="1828800" indent="0">
              <a:buNone/>
              <a:defRPr b="0" i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F57EB31-316B-8D40-A46C-834C46ECE0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7968" y="401781"/>
            <a:ext cx="3896519" cy="1094509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4CDEBD39-CAFB-764B-A906-1F6F43175C3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471055" y="4281054"/>
            <a:ext cx="3328194" cy="1938771"/>
          </a:xfrm>
        </p:spPr>
        <p:txBody>
          <a:bodyPr>
            <a:noAutofit/>
          </a:bodyPr>
          <a:lstStyle>
            <a:lvl1pPr marL="0" indent="0">
              <a:buNone/>
              <a:defRPr sz="1800" b="0" i="0"/>
            </a:lvl1pPr>
            <a:lvl2pPr marL="457200" indent="0">
              <a:buNone/>
              <a:defRPr sz="1600" b="0" i="0"/>
            </a:lvl2pPr>
            <a:lvl3pPr marL="914400" indent="0">
              <a:buNone/>
              <a:defRPr sz="1400" b="0" i="0"/>
            </a:lvl3pPr>
            <a:lvl4pPr marL="1371600" indent="0">
              <a:buNone/>
              <a:defRPr sz="1200" b="0" i="0"/>
            </a:lvl4pPr>
            <a:lvl5pPr marL="1828800" indent="0">
              <a:buNone/>
              <a:defRPr sz="1200" b="0" i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C18EBCA8-64DD-DE4F-8610-06030AD6F5B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465849" y="1732683"/>
            <a:ext cx="3333400" cy="2548371"/>
          </a:xfrm>
        </p:spPr>
        <p:txBody>
          <a:bodyPr anchor="b"/>
          <a:lstStyle>
            <a:lvl1pPr marL="0" indent="0">
              <a:buNone/>
              <a:defRPr b="1" i="0" cap="all" baseline="0">
                <a:latin typeface="Oswald SemiBold" pitchFamily="2" charset="77"/>
              </a:defRPr>
            </a:lvl1pPr>
            <a:lvl2pPr marL="457200" indent="0">
              <a:buNone/>
              <a:defRPr b="1" i="0" cap="all" baseline="0">
                <a:latin typeface="Oswald SemiBold" pitchFamily="2" charset="77"/>
              </a:defRPr>
            </a:lvl2pPr>
            <a:lvl3pPr marL="914400" indent="0">
              <a:buNone/>
              <a:defRPr b="1" i="0" cap="all" baseline="0">
                <a:latin typeface="Oswald SemiBold" pitchFamily="2" charset="77"/>
              </a:defRPr>
            </a:lvl3pPr>
            <a:lvl4pPr marL="1371600" indent="0">
              <a:buNone/>
              <a:defRPr b="1" i="0" cap="all" baseline="0">
                <a:latin typeface="Oswald SemiBold" pitchFamily="2" charset="77"/>
              </a:defRPr>
            </a:lvl4pPr>
            <a:lvl5pPr marL="1828800" indent="0">
              <a:buNone/>
              <a:defRPr b="1" i="0" cap="all" baseline="0">
                <a:latin typeface="Oswald SemiBold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622268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7EB31-316B-8D40-A46C-834C46ECE0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4145" y="497475"/>
            <a:ext cx="11443710" cy="1200872"/>
          </a:xfrm>
        </p:spPr>
        <p:txBody>
          <a:bodyPr>
            <a:normAutofit/>
          </a:bodyPr>
          <a:lstStyle>
            <a:lvl1pPr algn="ctr"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16ABB3-7049-994D-B5D6-64F867F5CD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88FE3-79BF-DB4F-B648-6A8349C22FAF}" type="datetimeFigureOut">
              <a:rPr lang="en-US" smtClean="0"/>
              <a:t>10/18/2024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6ED8D3-9228-7549-BC3E-16B137DF5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AB4936-B3C3-224D-8B91-F63EDBA06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24480-4799-EE47-8D39-A19AEB82881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BC722EB-B0D0-6649-BCC8-01F41F6B3FE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74146" y="2228131"/>
            <a:ext cx="3466088" cy="1200872"/>
          </a:xfrm>
        </p:spPr>
        <p:txBody>
          <a:bodyPr anchor="b">
            <a:noAutofit/>
          </a:bodyPr>
          <a:lstStyle>
            <a:lvl1pPr marL="0" indent="0" algn="l">
              <a:buNone/>
              <a:defRPr sz="2400" b="1" i="0" cap="all" baseline="0">
                <a:latin typeface="Oswald SemiBold" pitchFamily="2" charset="77"/>
              </a:defRPr>
            </a:lvl1pPr>
            <a:lvl2pPr marL="457200" indent="0">
              <a:buNone/>
              <a:defRPr sz="1600" b="0" i="0"/>
            </a:lvl2pPr>
            <a:lvl3pPr marL="914400" indent="0">
              <a:buNone/>
              <a:defRPr sz="1400" b="0" i="0"/>
            </a:lvl3pPr>
            <a:lvl4pPr marL="1371600" indent="0">
              <a:buNone/>
              <a:defRPr sz="1200" b="0" i="0"/>
            </a:lvl4pPr>
            <a:lvl5pPr marL="1828800" indent="0">
              <a:buNone/>
              <a:defRPr sz="1200" b="0" i="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AA6247AD-6A28-DA4E-9856-B0457ACF3CE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62956" y="2228130"/>
            <a:ext cx="3466088" cy="1200872"/>
          </a:xfrm>
        </p:spPr>
        <p:txBody>
          <a:bodyPr anchor="b">
            <a:noAutofit/>
          </a:bodyPr>
          <a:lstStyle>
            <a:lvl1pPr marL="0" indent="0" algn="l">
              <a:buNone/>
              <a:defRPr sz="2400" b="1" i="0" cap="all" baseline="0">
                <a:latin typeface="Oswald SemiBold" pitchFamily="2" charset="77"/>
              </a:defRPr>
            </a:lvl1pPr>
            <a:lvl2pPr marL="457200" indent="0">
              <a:buNone/>
              <a:defRPr sz="1600" b="1" i="0" cap="all" baseline="0">
                <a:latin typeface="Oswald SemiBold" pitchFamily="2" charset="77"/>
              </a:defRPr>
            </a:lvl2pPr>
            <a:lvl3pPr marL="914400" indent="0">
              <a:buNone/>
              <a:defRPr sz="1400" b="0" i="0"/>
            </a:lvl3pPr>
            <a:lvl4pPr marL="1371600" indent="0">
              <a:buNone/>
              <a:defRPr sz="1200" b="0" i="0"/>
            </a:lvl4pPr>
            <a:lvl5pPr marL="1828800" indent="0">
              <a:buNone/>
              <a:defRPr sz="1200" b="0" i="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51408170-0DC4-794B-8D0C-6D8FDA83BFF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351766" y="2228129"/>
            <a:ext cx="3466088" cy="1200872"/>
          </a:xfrm>
        </p:spPr>
        <p:txBody>
          <a:bodyPr anchor="b">
            <a:noAutofit/>
          </a:bodyPr>
          <a:lstStyle>
            <a:lvl1pPr marL="0" indent="0" algn="l">
              <a:buNone/>
              <a:defRPr sz="2400" b="1" i="0" cap="all" baseline="0">
                <a:latin typeface="Oswald SemiBold" pitchFamily="2" charset="77"/>
              </a:defRPr>
            </a:lvl1pPr>
            <a:lvl2pPr marL="457200" indent="0">
              <a:buNone/>
              <a:defRPr sz="1600" b="0" i="0"/>
            </a:lvl2pPr>
            <a:lvl3pPr marL="914400" indent="0">
              <a:buNone/>
              <a:defRPr sz="1400" b="0" i="0"/>
            </a:lvl3pPr>
            <a:lvl4pPr marL="1371600" indent="0">
              <a:buNone/>
              <a:defRPr sz="1200" b="0" i="0"/>
            </a:lvl4pPr>
            <a:lvl5pPr marL="1828800" indent="0">
              <a:buNone/>
              <a:defRPr sz="1200" b="0" i="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6D6EB1DA-ED53-6F49-9F06-388137EB17DF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74144" y="3429002"/>
            <a:ext cx="3466088" cy="1938771"/>
          </a:xfrm>
        </p:spPr>
        <p:txBody>
          <a:bodyPr>
            <a:noAutofit/>
          </a:bodyPr>
          <a:lstStyle>
            <a:lvl1pPr marL="0" indent="0" algn="l">
              <a:buNone/>
              <a:defRPr sz="1800" b="0" i="0"/>
            </a:lvl1pPr>
            <a:lvl2pPr marL="457200" indent="0">
              <a:buNone/>
              <a:defRPr sz="1600" b="0" i="0"/>
            </a:lvl2pPr>
            <a:lvl3pPr marL="914400" indent="0">
              <a:buNone/>
              <a:defRPr sz="1400" b="0" i="0"/>
            </a:lvl3pPr>
            <a:lvl4pPr marL="1371600" indent="0">
              <a:buNone/>
              <a:defRPr sz="1200" b="0" i="0"/>
            </a:lvl4pPr>
            <a:lvl5pPr marL="1828800" indent="0">
              <a:buNone/>
              <a:defRPr sz="1200" b="0" i="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96056064-94F0-8141-8549-E2C1A2D1761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362956" y="3429001"/>
            <a:ext cx="3466088" cy="1938771"/>
          </a:xfrm>
        </p:spPr>
        <p:txBody>
          <a:bodyPr>
            <a:noAutofit/>
          </a:bodyPr>
          <a:lstStyle>
            <a:lvl1pPr marL="0" indent="0" algn="l">
              <a:buNone/>
              <a:defRPr sz="1800" b="0" i="0"/>
            </a:lvl1pPr>
            <a:lvl2pPr marL="457200" indent="0">
              <a:buNone/>
              <a:defRPr sz="1600" b="0" i="0"/>
            </a:lvl2pPr>
            <a:lvl3pPr marL="914400" indent="0">
              <a:buNone/>
              <a:defRPr sz="1400" b="0" i="0"/>
            </a:lvl3pPr>
            <a:lvl4pPr marL="1371600" indent="0">
              <a:buNone/>
              <a:defRPr sz="1200" b="0" i="0"/>
            </a:lvl4pPr>
            <a:lvl5pPr marL="1828800" indent="0">
              <a:buNone/>
              <a:defRPr sz="1200" b="0" i="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07D5D29D-8CE0-5C49-BAFD-C85F34BEDD8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351764" y="3429000"/>
            <a:ext cx="3466088" cy="1938771"/>
          </a:xfrm>
        </p:spPr>
        <p:txBody>
          <a:bodyPr>
            <a:noAutofit/>
          </a:bodyPr>
          <a:lstStyle>
            <a:lvl1pPr marL="0" indent="0" algn="l">
              <a:buNone/>
              <a:defRPr sz="1800" b="0" i="0"/>
            </a:lvl1pPr>
            <a:lvl2pPr marL="457200" indent="0">
              <a:buNone/>
              <a:defRPr sz="1600" b="0" i="0"/>
            </a:lvl2pPr>
            <a:lvl3pPr marL="914400" indent="0">
              <a:buNone/>
              <a:defRPr sz="1400" b="0" i="0"/>
            </a:lvl3pPr>
            <a:lvl4pPr marL="1371600" indent="0">
              <a:buNone/>
              <a:defRPr sz="1200" b="0" i="0"/>
            </a:lvl4pPr>
            <a:lvl5pPr marL="1828800" indent="0">
              <a:buNone/>
              <a:defRPr sz="1200" b="0" i="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620221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7EB31-316B-8D40-A46C-834C46ECE0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4145" y="497475"/>
            <a:ext cx="11443710" cy="1200872"/>
          </a:xfrm>
        </p:spPr>
        <p:txBody>
          <a:bodyPr>
            <a:normAutofit/>
          </a:bodyPr>
          <a:lstStyle>
            <a:lvl1pPr algn="ctr"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16ABB3-7049-994D-B5D6-64F867F5CD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88FE3-79BF-DB4F-B648-6A8349C22FAF}" type="datetimeFigureOut">
              <a:rPr lang="en-US" smtClean="0"/>
              <a:t>10/18/2024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6ED8D3-9228-7549-BC3E-16B137DF5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AB4936-B3C3-224D-8B91-F63EDBA06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24480-4799-EE47-8D39-A19AEB82881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BC722EB-B0D0-6649-BCC8-01F41F6B3FE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74145" y="2972410"/>
            <a:ext cx="3650745" cy="120087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1" i="0" cap="all" baseline="0">
                <a:latin typeface="Oswald SemiBold" pitchFamily="2" charset="77"/>
              </a:defRPr>
            </a:lvl1pPr>
            <a:lvl2pPr marL="457200" indent="0">
              <a:buNone/>
              <a:defRPr sz="1600" b="0" i="0"/>
            </a:lvl2pPr>
            <a:lvl3pPr marL="914400" indent="0">
              <a:buNone/>
              <a:defRPr sz="1400" b="0" i="0"/>
            </a:lvl3pPr>
            <a:lvl4pPr marL="1371600" indent="0">
              <a:buNone/>
              <a:defRPr sz="1200" b="0" i="0"/>
            </a:lvl4pPr>
            <a:lvl5pPr marL="1828800" indent="0">
              <a:buNone/>
              <a:defRPr sz="1200" b="0" i="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AA6247AD-6A28-DA4E-9856-B0457ACF3CE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270629" y="2972409"/>
            <a:ext cx="3650745" cy="120087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1" i="0" cap="all" baseline="0">
                <a:latin typeface="Oswald SemiBold" pitchFamily="2" charset="77"/>
              </a:defRPr>
            </a:lvl1pPr>
            <a:lvl2pPr marL="457200" indent="0">
              <a:buNone/>
              <a:defRPr sz="1600" b="1" i="0" cap="all" baseline="0">
                <a:latin typeface="Oswald SemiBold" pitchFamily="2" charset="77"/>
              </a:defRPr>
            </a:lvl2pPr>
            <a:lvl3pPr marL="914400" indent="0">
              <a:buNone/>
              <a:defRPr sz="1400" b="0" i="0"/>
            </a:lvl3pPr>
            <a:lvl4pPr marL="1371600" indent="0">
              <a:buNone/>
              <a:defRPr sz="1200" b="0" i="0"/>
            </a:lvl4pPr>
            <a:lvl5pPr marL="1828800" indent="0">
              <a:buNone/>
              <a:defRPr sz="1200" b="0" i="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51408170-0DC4-794B-8D0C-6D8FDA83BFF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167112" y="2972408"/>
            <a:ext cx="3650745" cy="120087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1" i="0" cap="all" baseline="0">
                <a:latin typeface="Oswald SemiBold" pitchFamily="2" charset="77"/>
              </a:defRPr>
            </a:lvl1pPr>
            <a:lvl2pPr marL="457200" indent="0">
              <a:buNone/>
              <a:defRPr sz="1600" b="0" i="0"/>
            </a:lvl2pPr>
            <a:lvl3pPr marL="914400" indent="0">
              <a:buNone/>
              <a:defRPr sz="1400" b="0" i="0"/>
            </a:lvl3pPr>
            <a:lvl4pPr marL="1371600" indent="0">
              <a:buNone/>
              <a:defRPr sz="1200" b="0" i="0"/>
            </a:lvl4pPr>
            <a:lvl5pPr marL="1828800" indent="0">
              <a:buNone/>
              <a:defRPr sz="1200" b="0" i="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6D6EB1DA-ED53-6F49-9F06-388137EB17DF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74143" y="4173281"/>
            <a:ext cx="3650745" cy="1938771"/>
          </a:xfrm>
        </p:spPr>
        <p:txBody>
          <a:bodyPr>
            <a:noAutofit/>
          </a:bodyPr>
          <a:lstStyle>
            <a:lvl1pPr marL="0" indent="0">
              <a:buNone/>
              <a:defRPr sz="1800" b="0" i="0"/>
            </a:lvl1pPr>
            <a:lvl2pPr marL="457200" indent="0">
              <a:buNone/>
              <a:defRPr sz="1600" b="0" i="0"/>
            </a:lvl2pPr>
            <a:lvl3pPr marL="914400" indent="0">
              <a:buNone/>
              <a:defRPr sz="1400" b="0" i="0"/>
            </a:lvl3pPr>
            <a:lvl4pPr marL="1371600" indent="0">
              <a:buNone/>
              <a:defRPr sz="1200" b="0" i="0"/>
            </a:lvl4pPr>
            <a:lvl5pPr marL="1828800" indent="0">
              <a:buNone/>
              <a:defRPr sz="1200" b="0" i="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96056064-94F0-8141-8549-E2C1A2D1761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270627" y="4173280"/>
            <a:ext cx="3650745" cy="1938771"/>
          </a:xfrm>
        </p:spPr>
        <p:txBody>
          <a:bodyPr>
            <a:noAutofit/>
          </a:bodyPr>
          <a:lstStyle>
            <a:lvl1pPr marL="0" indent="0">
              <a:buNone/>
              <a:defRPr sz="1800" b="0" i="0"/>
            </a:lvl1pPr>
            <a:lvl2pPr marL="457200" indent="0">
              <a:buNone/>
              <a:defRPr sz="1600" b="0" i="0"/>
            </a:lvl2pPr>
            <a:lvl3pPr marL="914400" indent="0">
              <a:buNone/>
              <a:defRPr sz="1400" b="0" i="0"/>
            </a:lvl3pPr>
            <a:lvl4pPr marL="1371600" indent="0">
              <a:buNone/>
              <a:defRPr sz="1200" b="0" i="0"/>
            </a:lvl4pPr>
            <a:lvl5pPr marL="1828800" indent="0">
              <a:buNone/>
              <a:defRPr sz="1200" b="0" i="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07D5D29D-8CE0-5C49-BAFD-C85F34BEDD8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167110" y="4173279"/>
            <a:ext cx="3650745" cy="1938771"/>
          </a:xfrm>
        </p:spPr>
        <p:txBody>
          <a:bodyPr>
            <a:noAutofit/>
          </a:bodyPr>
          <a:lstStyle>
            <a:lvl1pPr marL="0" indent="0">
              <a:buNone/>
              <a:defRPr sz="1800" b="0" i="0"/>
            </a:lvl1pPr>
            <a:lvl2pPr marL="457200" indent="0">
              <a:buNone/>
              <a:defRPr sz="1600" b="0" i="0"/>
            </a:lvl2pPr>
            <a:lvl3pPr marL="914400" indent="0">
              <a:buNone/>
              <a:defRPr sz="1400" b="0" i="0"/>
            </a:lvl3pPr>
            <a:lvl4pPr marL="1371600" indent="0">
              <a:buNone/>
              <a:defRPr sz="1200" b="0" i="0"/>
            </a:lvl4pPr>
            <a:lvl5pPr marL="1828800" indent="0">
              <a:buNone/>
              <a:defRPr sz="1200" b="0" i="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90525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B2B6463-B070-BB45-90E2-9C1C867AAD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D6BF2F-F7D7-2B45-880A-9B98D91FE9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661682-1BF7-EE41-9243-D95AF59C9E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bg2">
                    <a:lumMod val="25000"/>
                  </a:schemeClr>
                </a:solidFill>
                <a:latin typeface="Oswald Medium" pitchFamily="2" charset="77"/>
              </a:defRPr>
            </a:lvl1pPr>
          </a:lstStyle>
          <a:p>
            <a:fld id="{CC488FE3-79BF-DB4F-B648-6A8349C22FAF}" type="datetimeFigureOut">
              <a:rPr lang="en-US" smtClean="0"/>
              <a:pPr/>
              <a:t>10/18/2024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1642CB-2366-3F4E-9D73-1789D4B061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="0" i="0">
                <a:solidFill>
                  <a:schemeClr val="bg2">
                    <a:lumMod val="25000"/>
                  </a:schemeClr>
                </a:solidFill>
                <a:latin typeface="Oswald Medium" pitchFamily="2" charset="77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6B88C8-E345-D145-89E4-13B882F99E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bg2">
                    <a:lumMod val="25000"/>
                  </a:schemeClr>
                </a:solidFill>
                <a:latin typeface="Oswald Medium" pitchFamily="2" charset="77"/>
              </a:defRPr>
            </a:lvl1pPr>
          </a:lstStyle>
          <a:p>
            <a:fld id="{7E324480-4799-EE47-8D39-A19AEB8288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011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74" r:id="rId2"/>
    <p:sldLayoutId id="2147483756" r:id="rId3"/>
    <p:sldLayoutId id="2147483675" r:id="rId4"/>
    <p:sldLayoutId id="2147483650" r:id="rId5"/>
    <p:sldLayoutId id="2147483676" r:id="rId6"/>
    <p:sldLayoutId id="2147483677" r:id="rId7"/>
    <p:sldLayoutId id="2147483670" r:id="rId8"/>
    <p:sldLayoutId id="2147483759" r:id="rId9"/>
    <p:sldLayoutId id="2147483760" r:id="rId10"/>
    <p:sldLayoutId id="2147483758" r:id="rId11"/>
    <p:sldLayoutId id="2147483687" r:id="rId12"/>
    <p:sldLayoutId id="2147483680" r:id="rId13"/>
    <p:sldLayoutId id="2147483686" r:id="rId14"/>
    <p:sldLayoutId id="2147483761" r:id="rId15"/>
    <p:sldLayoutId id="2147483762" r:id="rId16"/>
    <p:sldLayoutId id="2147483678" r:id="rId17"/>
    <p:sldLayoutId id="2147483763" r:id="rId18"/>
    <p:sldLayoutId id="2147483688" r:id="rId19"/>
    <p:sldLayoutId id="2147483689" r:id="rId20"/>
    <p:sldLayoutId id="2147483764" r:id="rId21"/>
    <p:sldLayoutId id="2147483765" r:id="rId22"/>
    <p:sldLayoutId id="2147483766" r:id="rId23"/>
    <p:sldLayoutId id="2147483767" r:id="rId24"/>
    <p:sldLayoutId id="2147483679" r:id="rId25"/>
    <p:sldLayoutId id="2147483681" r:id="rId26"/>
    <p:sldLayoutId id="2147483682" r:id="rId27"/>
    <p:sldLayoutId id="2147483684" r:id="rId28"/>
    <p:sldLayoutId id="2147483683" r:id="rId29"/>
    <p:sldLayoutId id="2147483685" r:id="rId30"/>
    <p:sldLayoutId id="2147483671" r:id="rId31"/>
    <p:sldLayoutId id="2147483673" r:id="rId32"/>
    <p:sldLayoutId id="2147483672" r:id="rId33"/>
    <p:sldLayoutId id="2147483768" r:id="rId34"/>
    <p:sldLayoutId id="2147483769" r:id="rId35"/>
    <p:sldLayoutId id="2147483771" r:id="rId3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 cap="all" baseline="0">
          <a:solidFill>
            <a:schemeClr val="accent1"/>
          </a:solidFill>
          <a:latin typeface="Oswald Medium" pitchFamily="2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Chivo Light" pitchFamily="2" charset="77"/>
          <a:ea typeface="Roboto Light" panose="02000000000000000000" pitchFamily="2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Chivo Light" pitchFamily="2" charset="77"/>
          <a:ea typeface="Roboto Light" panose="02000000000000000000" pitchFamily="2" charset="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Chivo Light" pitchFamily="2" charset="77"/>
          <a:ea typeface="Roboto Light" panose="02000000000000000000" pitchFamily="2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Chivo Light" pitchFamily="2" charset="77"/>
          <a:ea typeface="Roboto Light" panose="02000000000000000000" pitchFamily="2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Chivo Light" pitchFamily="2" charset="77"/>
          <a:ea typeface="Roboto Light" panose="02000000000000000000" pitchFamily="2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20.png"/><Relationship Id="rId5" Type="http://schemas.openxmlformats.org/officeDocument/2006/relationships/image" Target="../media/image19.sv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26.png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28.wmf"/><Relationship Id="rId2" Type="http://schemas.openxmlformats.org/officeDocument/2006/relationships/slideLayout" Target="../slideLayouts/slideLayout35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27.wmf"/><Relationship Id="rId4" Type="http://schemas.openxmlformats.org/officeDocument/2006/relationships/oleObject" Target="../embeddings/oleObject1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30.sv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32.svg"/><Relationship Id="rId5" Type="http://schemas.openxmlformats.org/officeDocument/2006/relationships/image" Target="../media/image31.png"/><Relationship Id="rId4" Type="http://schemas.openxmlformats.org/officeDocument/2006/relationships/image" Target="../media/image30.sv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mailto:mauro.aimar@polito.it" TargetMode="External"/><Relationship Id="rId1" Type="http://schemas.openxmlformats.org/officeDocument/2006/relationships/slideLayout" Target="../slideLayouts/slideLayout34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7.jpg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4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11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12.png"/><Relationship Id="rId4" Type="http://schemas.openxmlformats.org/officeDocument/2006/relationships/image" Target="../media/image9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D68555FF-9CB1-4B2D-AFAA-F10999B6543A}"/>
              </a:ext>
            </a:extLst>
          </p:cNvPr>
          <p:cNvSpPr/>
          <p:nvPr/>
        </p:nvSpPr>
        <p:spPr>
          <a:xfrm>
            <a:off x="0" y="1220400"/>
            <a:ext cx="12192000" cy="56376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13" name="Titolo 12">
            <a:extLst>
              <a:ext uri="{FF2B5EF4-FFF2-40B4-BE49-F238E27FC236}">
                <a16:creationId xmlns:a16="http://schemas.microsoft.com/office/drawing/2014/main" id="{38DC9886-2E98-436E-AE77-41E8B4020F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455" y="2894014"/>
            <a:ext cx="10515600" cy="825046"/>
          </a:xfrm>
        </p:spPr>
        <p:txBody>
          <a:bodyPr>
            <a:noAutofit/>
          </a:bodyPr>
          <a:lstStyle/>
          <a:p>
            <a:pPr algn="ctr"/>
            <a:r>
              <a:rPr lang="en-US" sz="5000" dirty="0">
                <a:solidFill>
                  <a:sysClr val="windowText" lastClr="000000"/>
                </a:solidFill>
              </a:rPr>
              <a:t>Numerical prediction of the eigenfrequencies of an idealized bridge pier under local scour</a:t>
            </a:r>
            <a:endParaRPr lang="it-IT" sz="5000" dirty="0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BBB1B70A-35B4-D53D-E841-578BFE5FD8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17613" y="4859687"/>
            <a:ext cx="9074503" cy="164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r">
              <a:buNone/>
            </a:pPr>
            <a:r>
              <a:rPr lang="it-IT" altLang="it-IT" i="1" dirty="0">
                <a:solidFill>
                  <a:sysClr val="windowText" lastClr="000000"/>
                </a:solidFill>
                <a:latin typeface="+mj-lt"/>
              </a:rPr>
              <a:t> </a:t>
            </a:r>
            <a:r>
              <a:rPr lang="it-IT" altLang="it-IT" b="1" i="1" dirty="0">
                <a:solidFill>
                  <a:sysClr val="windowText" lastClr="000000"/>
                </a:solidFill>
                <a:latin typeface="+mj-lt"/>
              </a:rPr>
              <a:t>Mauro Aimar</a:t>
            </a:r>
            <a:r>
              <a:rPr lang="it-IT" altLang="it-IT" i="1" dirty="0">
                <a:solidFill>
                  <a:sysClr val="windowText" lastClr="000000"/>
                </a:solidFill>
                <a:latin typeface="+mj-lt"/>
              </a:rPr>
              <a:t> and Sebastiano Foti</a:t>
            </a:r>
          </a:p>
          <a:p>
            <a:pPr algn="r">
              <a:buNone/>
            </a:pPr>
            <a:r>
              <a:rPr lang="en-US" altLang="it-IT" dirty="0">
                <a:solidFill>
                  <a:sysClr val="windowText" lastClr="000000"/>
                </a:solidFill>
                <a:latin typeface="+mj-lt"/>
              </a:rPr>
              <a:t>Department of Structural, Building and Geotechnical Engineering, </a:t>
            </a:r>
            <a:r>
              <a:rPr lang="en-US" altLang="it-IT" dirty="0" err="1">
                <a:solidFill>
                  <a:sysClr val="windowText" lastClr="000000"/>
                </a:solidFill>
                <a:latin typeface="+mj-lt"/>
              </a:rPr>
              <a:t>Politecnico</a:t>
            </a:r>
            <a:r>
              <a:rPr lang="en-US" altLang="it-IT" dirty="0">
                <a:solidFill>
                  <a:sysClr val="windowText" lastClr="000000"/>
                </a:solidFill>
                <a:latin typeface="+mj-lt"/>
              </a:rPr>
              <a:t> di Torino, Torino, Italy</a:t>
            </a:r>
            <a:endParaRPr lang="it-IT" altLang="it-IT" dirty="0">
              <a:solidFill>
                <a:sysClr val="windowText" lastClr="000000"/>
              </a:solidFill>
              <a:latin typeface="+mj-lt"/>
            </a:endParaRPr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2CC28D73-325C-1AE8-CC01-15FE0773D56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174"/>
          <a:stretch/>
        </p:blipFill>
        <p:spPr bwMode="auto">
          <a:xfrm>
            <a:off x="9240000" y="-54382"/>
            <a:ext cx="2952000" cy="1326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2">
            <a:extLst>
              <a:ext uri="{FF2B5EF4-FFF2-40B4-BE49-F238E27FC236}">
                <a16:creationId xmlns:a16="http://schemas.microsoft.com/office/drawing/2014/main" id="{1A114F77-93CD-FC31-CF6F-FF9DBFB5E2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993" y="59322"/>
            <a:ext cx="2602450" cy="10993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809540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DB0B77-29A6-2822-399E-2E7DAC66C9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2">
            <a:extLst>
              <a:ext uri="{FF2B5EF4-FFF2-40B4-BE49-F238E27FC236}">
                <a16:creationId xmlns:a16="http://schemas.microsoft.com/office/drawing/2014/main" id="{4B960B93-694A-21EB-EC89-3D6195E592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83092" y="1019907"/>
            <a:ext cx="5760000" cy="5139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 fontAlgn="base">
              <a:spcBef>
                <a:spcPct val="50000"/>
              </a:spcBef>
              <a:spcAft>
                <a:spcPts val="1200"/>
              </a:spcAft>
              <a:defRPr/>
            </a:pPr>
            <a:r>
              <a:rPr lang="en-US" altLang="it-IT" b="1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Boundary conditions</a:t>
            </a:r>
            <a:endParaRPr lang="en-US" altLang="it-IT" noProof="1">
              <a:solidFill>
                <a:srgbClr val="000000"/>
              </a:solidFill>
              <a:latin typeface="+mj-lt"/>
              <a:cs typeface="Arial" panose="020B0604020202020204" pitchFamily="34" charset="0"/>
            </a:endParaRPr>
          </a:p>
          <a:p>
            <a:pPr algn="just" fontAlgn="base">
              <a:spcBef>
                <a:spcPct val="50000"/>
              </a:spcBef>
              <a:spcAft>
                <a:spcPts val="1200"/>
              </a:spcAft>
              <a:defRPr/>
            </a:pPr>
            <a:r>
              <a:rPr lang="en-US" altLang="it-IT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The boundary conditions force pure shear deformation in the soil deposit, which occurs when affected by the vertical propagation of horizontally polarized shear waves (common scenario in geotechnical earthquake engineering).</a:t>
            </a:r>
          </a:p>
          <a:p>
            <a:pPr algn="just" fontAlgn="base">
              <a:spcBef>
                <a:spcPct val="50000"/>
              </a:spcBef>
              <a:spcAft>
                <a:spcPts val="1200"/>
              </a:spcAft>
              <a:defRPr/>
            </a:pPr>
            <a:r>
              <a:rPr lang="en-US" altLang="it-IT" b="1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Mesh</a:t>
            </a:r>
          </a:p>
          <a:p>
            <a:pPr algn="just" fontAlgn="base">
              <a:defRPr/>
            </a:pPr>
            <a:r>
              <a:rPr lang="en-US" altLang="it-IT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Partially structured mesh with hexahedron elements</a:t>
            </a:r>
          </a:p>
          <a:p>
            <a:pPr marL="285750" indent="-285750" algn="just" fontAlgn="base">
              <a:buFont typeface="Wingdings" panose="05000000000000000000" pitchFamily="2" charset="2"/>
              <a:buChar char="Ø"/>
              <a:defRPr/>
            </a:pPr>
            <a:r>
              <a:rPr lang="en-US" altLang="it-IT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Scour hole footprint discretized through an unstructured quadrilateral mesh</a:t>
            </a:r>
          </a:p>
          <a:p>
            <a:pPr marL="285750" indent="-285750" algn="just" fontAlgn="base">
              <a:buFont typeface="Wingdings" panose="05000000000000000000" pitchFamily="2" charset="2"/>
              <a:buChar char="Ø"/>
              <a:defRPr/>
            </a:pPr>
            <a:r>
              <a:rPr lang="en-US" altLang="it-IT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Structured mesh on the external region, with exponential growth of the element size</a:t>
            </a:r>
          </a:p>
          <a:p>
            <a:pPr algn="just" fontAlgn="base">
              <a:spcBef>
                <a:spcPct val="50000"/>
              </a:spcBef>
              <a:spcAft>
                <a:spcPts val="1200"/>
              </a:spcAft>
              <a:defRPr/>
            </a:pPr>
            <a:r>
              <a:rPr lang="en-US" altLang="it-IT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→ 15,000 elements, with adequate element density close to the caisson</a:t>
            </a:r>
          </a:p>
          <a:p>
            <a:pPr algn="just" fontAlgn="base">
              <a:spcBef>
                <a:spcPct val="50000"/>
              </a:spcBef>
              <a:spcAft>
                <a:spcPts val="1200"/>
              </a:spcAft>
              <a:defRPr/>
            </a:pPr>
            <a:r>
              <a:rPr lang="en-US" altLang="it-IT" b="1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Analyses</a:t>
            </a:r>
            <a:r>
              <a:rPr lang="en-US" altLang="it-IT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: Eigenfrequency study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C39CA3C7-C888-BBF9-7329-3ECD4127BE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309406"/>
            <a:ext cx="12192000" cy="58477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defTabSz="533400">
              <a:spcBef>
                <a:spcPct val="50000"/>
              </a:spcBef>
              <a:buFont typeface="Wingdings" panose="05000000000000000000" pitchFamily="2" charset="2"/>
              <a:buNone/>
              <a:defRPr sz="2800" b="1">
                <a:solidFill>
                  <a:srgbClr val="A5002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533400">
              <a:spcBef>
                <a:spcPct val="20000"/>
              </a:spcBef>
              <a:buChar char="–"/>
              <a:defRPr sz="2800"/>
            </a:lvl2pPr>
            <a:lvl3pPr marL="1143000" indent="-228600" defTabSz="533400">
              <a:spcBef>
                <a:spcPct val="20000"/>
              </a:spcBef>
              <a:buChar char="•"/>
            </a:lvl3pPr>
            <a:lvl4pPr marL="1600200" indent="-228600" defTabSz="533400">
              <a:spcBef>
                <a:spcPct val="20000"/>
              </a:spcBef>
              <a:buChar char="–"/>
              <a:defRPr sz="2000"/>
            </a:lvl4pPr>
            <a:lvl5pPr marL="2057400" indent="-228600" defTabSz="533400">
              <a:spcBef>
                <a:spcPct val="20000"/>
              </a:spcBef>
              <a:buChar char="»"/>
              <a:defRPr sz="2000"/>
            </a:lvl5pPr>
            <a:lvl6pPr marL="2514600" indent="-228600" defTabSz="5334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6pPr>
            <a:lvl7pPr marL="2971800" indent="-228600" defTabSz="5334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7pPr>
            <a:lvl8pPr marL="3429000" indent="-228600" defTabSz="5334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8pPr>
            <a:lvl9pPr marL="3886200" indent="-228600" defTabSz="5334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9pPr>
          </a:lstStyle>
          <a:p>
            <a:pPr algn="ctr"/>
            <a:r>
              <a:rPr lang="en-US" altLang="it-IT" sz="3200" cap="all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NUMERICAL MODEL – BOUNDARY CONDITIONS AND MESH</a:t>
            </a:r>
            <a:endParaRPr lang="it-IT" altLang="it-IT" sz="3200" cap="all" dirty="0">
              <a:solidFill>
                <a:srgbClr val="00000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3" name="Immagine 2" descr="Immagine che contiene arte, design, cubo&#10;&#10;Descrizione generata automaticamente con attendibilità media">
            <a:extLst>
              <a:ext uri="{FF2B5EF4-FFF2-40B4-BE49-F238E27FC236}">
                <a16:creationId xmlns:a16="http://schemas.microsoft.com/office/drawing/2014/main" id="{A754C413-80B7-B6EA-FF91-F075B9AB077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3688" y="1020368"/>
            <a:ext cx="3509552" cy="2103046"/>
          </a:xfrm>
          <a:prstGeom prst="rect">
            <a:avLst/>
          </a:prstGeom>
        </p:spPr>
      </p:pic>
      <p:pic>
        <p:nvPicPr>
          <p:cNvPr id="19" name="Immagine 18" descr="Immagine che contiene schizzo, disegno, arte, bianco e nero&#10;&#10;Descrizione generata automaticamente">
            <a:extLst>
              <a:ext uri="{FF2B5EF4-FFF2-40B4-BE49-F238E27FC236}">
                <a16:creationId xmlns:a16="http://schemas.microsoft.com/office/drawing/2014/main" id="{CB66A090-7F84-DD39-1B1A-5627953F0A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8908" y="3511193"/>
            <a:ext cx="5494750" cy="2695690"/>
          </a:xfrm>
          <a:prstGeom prst="rect">
            <a:avLst/>
          </a:prstGeom>
        </p:spPr>
      </p:pic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2E914181-938C-1481-E775-B43E8F5553CD}"/>
              </a:ext>
            </a:extLst>
          </p:cNvPr>
          <p:cNvSpPr txBox="1"/>
          <p:nvPr/>
        </p:nvSpPr>
        <p:spPr>
          <a:xfrm>
            <a:off x="1406945" y="3111686"/>
            <a:ext cx="2345076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ts val="1200"/>
              </a:spcAft>
              <a:defRPr/>
            </a:pPr>
            <a:r>
              <a:rPr lang="en-US" altLang="it-IT" sz="1600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Base: fully constrained</a:t>
            </a:r>
          </a:p>
        </p:txBody>
      </p: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268F2B7A-04FC-B07C-0F9B-7B9FEC6049A8}"/>
              </a:ext>
            </a:extLst>
          </p:cNvPr>
          <p:cNvSpPr txBox="1"/>
          <p:nvPr/>
        </p:nvSpPr>
        <p:spPr>
          <a:xfrm>
            <a:off x="4221734" y="1074607"/>
            <a:ext cx="1356652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ts val="1200"/>
              </a:spcAft>
              <a:defRPr/>
            </a:pPr>
            <a:r>
              <a:rPr lang="en-US" altLang="it-IT" sz="1600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Periodic B.C.</a:t>
            </a:r>
          </a:p>
        </p:txBody>
      </p:sp>
      <p:sp>
        <p:nvSpPr>
          <p:cNvPr id="37" name="CasellaDiTesto 36">
            <a:extLst>
              <a:ext uri="{FF2B5EF4-FFF2-40B4-BE49-F238E27FC236}">
                <a16:creationId xmlns:a16="http://schemas.microsoft.com/office/drawing/2014/main" id="{A82451CE-CB77-DEA2-0A53-87FD46409679}"/>
              </a:ext>
            </a:extLst>
          </p:cNvPr>
          <p:cNvSpPr txBox="1"/>
          <p:nvPr/>
        </p:nvSpPr>
        <p:spPr>
          <a:xfrm>
            <a:off x="4403270" y="2627081"/>
            <a:ext cx="1356652" cy="5847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ts val="1200"/>
              </a:spcAft>
              <a:defRPr/>
            </a:pPr>
            <a:r>
              <a:rPr lang="en-US" altLang="it-IT" sz="1600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No normal displacement</a:t>
            </a:r>
          </a:p>
        </p:txBody>
      </p:sp>
      <p:sp>
        <p:nvSpPr>
          <p:cNvPr id="38" name="CasellaDiTesto 37">
            <a:extLst>
              <a:ext uri="{FF2B5EF4-FFF2-40B4-BE49-F238E27FC236}">
                <a16:creationId xmlns:a16="http://schemas.microsoft.com/office/drawing/2014/main" id="{21DFB2ED-8967-C7BD-D81E-3E981E4D533C}"/>
              </a:ext>
            </a:extLst>
          </p:cNvPr>
          <p:cNvSpPr txBox="1"/>
          <p:nvPr/>
        </p:nvSpPr>
        <p:spPr>
          <a:xfrm>
            <a:off x="828967" y="984139"/>
            <a:ext cx="1356652" cy="5847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ts val="1200"/>
              </a:spcAft>
              <a:defRPr/>
            </a:pPr>
            <a:r>
              <a:rPr lang="en-US" altLang="it-IT" sz="1600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No normal displacement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8A7A370A-66EF-27A0-552D-151F3AA0577C}"/>
              </a:ext>
            </a:extLst>
          </p:cNvPr>
          <p:cNvSpPr/>
          <p:nvPr/>
        </p:nvSpPr>
        <p:spPr>
          <a:xfrm>
            <a:off x="1536623" y="2558881"/>
            <a:ext cx="547304" cy="4115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0" i="0" dirty="0"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AA5C99B4-E816-CFB4-3A1F-881642B0EA5D}"/>
              </a:ext>
            </a:extLst>
          </p:cNvPr>
          <p:cNvSpPr txBox="1"/>
          <p:nvPr/>
        </p:nvSpPr>
        <p:spPr>
          <a:xfrm>
            <a:off x="457539" y="2684626"/>
            <a:ext cx="1356652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ts val="1200"/>
              </a:spcAft>
              <a:defRPr/>
            </a:pPr>
            <a:r>
              <a:rPr lang="en-US" altLang="it-IT" sz="1600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Periodic B.C.</a:t>
            </a:r>
          </a:p>
        </p:txBody>
      </p:sp>
      <p:cxnSp>
        <p:nvCxnSpPr>
          <p:cNvPr id="27" name="Connettore 2 26">
            <a:extLst>
              <a:ext uri="{FF2B5EF4-FFF2-40B4-BE49-F238E27FC236}">
                <a16:creationId xmlns:a16="http://schemas.microsoft.com/office/drawing/2014/main" id="{43A4FABE-ECA7-9B78-EC16-9CEF96B53647}"/>
              </a:ext>
            </a:extLst>
          </p:cNvPr>
          <p:cNvCxnSpPr>
            <a:cxnSpLocks/>
          </p:cNvCxnSpPr>
          <p:nvPr/>
        </p:nvCxnSpPr>
        <p:spPr>
          <a:xfrm rot="-1320000" flipV="1">
            <a:off x="1709551" y="2697217"/>
            <a:ext cx="360000" cy="0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ttore 2 4">
            <a:extLst>
              <a:ext uri="{FF2B5EF4-FFF2-40B4-BE49-F238E27FC236}">
                <a16:creationId xmlns:a16="http://schemas.microsoft.com/office/drawing/2014/main" id="{2B6EBB6E-5D4A-5F0C-F3D1-569F2C5D1A8B}"/>
              </a:ext>
            </a:extLst>
          </p:cNvPr>
          <p:cNvCxnSpPr>
            <a:cxnSpLocks/>
          </p:cNvCxnSpPr>
          <p:nvPr/>
        </p:nvCxnSpPr>
        <p:spPr>
          <a:xfrm rot="20280000" flipH="1">
            <a:off x="4233536" y="1501634"/>
            <a:ext cx="360000" cy="0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ttore 2 5">
            <a:extLst>
              <a:ext uri="{FF2B5EF4-FFF2-40B4-BE49-F238E27FC236}">
                <a16:creationId xmlns:a16="http://schemas.microsoft.com/office/drawing/2014/main" id="{7BF6641B-57D8-4BD2-30C8-A4D2CF9DEC63}"/>
              </a:ext>
            </a:extLst>
          </p:cNvPr>
          <p:cNvCxnSpPr>
            <a:cxnSpLocks/>
          </p:cNvCxnSpPr>
          <p:nvPr/>
        </p:nvCxnSpPr>
        <p:spPr>
          <a:xfrm rot="2040000" flipV="1">
            <a:off x="2154846" y="1389863"/>
            <a:ext cx="360000" cy="0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ttore 2 6">
            <a:extLst>
              <a:ext uri="{FF2B5EF4-FFF2-40B4-BE49-F238E27FC236}">
                <a16:creationId xmlns:a16="http://schemas.microsoft.com/office/drawing/2014/main" id="{517A5EEB-9F11-CDEA-CDAA-B2EA66A07627}"/>
              </a:ext>
            </a:extLst>
          </p:cNvPr>
          <p:cNvCxnSpPr>
            <a:cxnSpLocks/>
          </p:cNvCxnSpPr>
          <p:nvPr/>
        </p:nvCxnSpPr>
        <p:spPr>
          <a:xfrm rot="2040000" flipH="1">
            <a:off x="4075991" y="2822131"/>
            <a:ext cx="360000" cy="0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ttore 2 7">
            <a:extLst>
              <a:ext uri="{FF2B5EF4-FFF2-40B4-BE49-F238E27FC236}">
                <a16:creationId xmlns:a16="http://schemas.microsoft.com/office/drawing/2014/main" id="{5529E281-72D4-0AAD-FB6C-C52DD7CC708B}"/>
              </a:ext>
            </a:extLst>
          </p:cNvPr>
          <p:cNvCxnSpPr>
            <a:cxnSpLocks/>
          </p:cNvCxnSpPr>
          <p:nvPr/>
        </p:nvCxnSpPr>
        <p:spPr>
          <a:xfrm rot="-5400000" flipV="1">
            <a:off x="3376426" y="3115531"/>
            <a:ext cx="360000" cy="0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02570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7EB86E-C9E4-768E-F78E-E360530995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2">
            <a:extLst>
              <a:ext uri="{FF2B5EF4-FFF2-40B4-BE49-F238E27FC236}">
                <a16:creationId xmlns:a16="http://schemas.microsoft.com/office/drawing/2014/main" id="{7E8C37C7-C097-51CA-20FA-F4F43D1ABF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83092" y="1019907"/>
            <a:ext cx="5760000" cy="2631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 fontAlgn="base">
              <a:spcBef>
                <a:spcPct val="50000"/>
              </a:spcBef>
              <a:spcAft>
                <a:spcPts val="1200"/>
              </a:spcAft>
              <a:defRPr/>
            </a:pPr>
            <a:r>
              <a:rPr lang="en-US" altLang="it-IT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Scenario: </a:t>
            </a:r>
            <a:r>
              <a:rPr lang="en-US" altLang="it-IT" u="sng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fully embedded (“S0”) configuration</a:t>
            </a:r>
          </a:p>
          <a:p>
            <a:pPr algn="just" fontAlgn="base">
              <a:spcBef>
                <a:spcPct val="50000"/>
              </a:spcBef>
              <a:spcAft>
                <a:spcPts val="1200"/>
              </a:spcAft>
              <a:defRPr/>
            </a:pPr>
            <a:r>
              <a:rPr lang="en-US" altLang="it-IT" b="1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First rocking mode of the caisson-pier system</a:t>
            </a:r>
          </a:p>
          <a:p>
            <a:pPr algn="just" fontAlgn="base">
              <a:spcBef>
                <a:spcPct val="50000"/>
              </a:spcBef>
              <a:spcAft>
                <a:spcPts val="1200"/>
              </a:spcAft>
              <a:defRPr/>
            </a:pPr>
            <a:r>
              <a:rPr lang="en-US" altLang="it-IT" u="sng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Benchmark</a:t>
            </a:r>
            <a:r>
              <a:rPr lang="en-US" altLang="it-IT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: soil-structure FE model on SAP2000, with SDOF supported by a set of springs and dashpots applied at the base of the caisson (Gazetas, 1991).</a:t>
            </a:r>
          </a:p>
          <a:p>
            <a:pPr algn="just" fontAlgn="base">
              <a:spcBef>
                <a:spcPct val="50000"/>
              </a:spcBef>
              <a:spcAft>
                <a:spcPts val="1200"/>
              </a:spcAft>
              <a:defRPr/>
            </a:pPr>
            <a:r>
              <a:rPr lang="en-US" altLang="it-IT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In both cases, the eigenfrequency equals 2.9 Hz →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190BF034-B84A-FE5A-4DBF-DC761A312D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309406"/>
            <a:ext cx="12192000" cy="58477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defTabSz="533400">
              <a:spcBef>
                <a:spcPct val="50000"/>
              </a:spcBef>
              <a:buFont typeface="Wingdings" panose="05000000000000000000" pitchFamily="2" charset="2"/>
              <a:buNone/>
              <a:defRPr sz="2800" b="1">
                <a:solidFill>
                  <a:srgbClr val="A5002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533400">
              <a:spcBef>
                <a:spcPct val="20000"/>
              </a:spcBef>
              <a:buChar char="–"/>
              <a:defRPr sz="2800"/>
            </a:lvl2pPr>
            <a:lvl3pPr marL="1143000" indent="-228600" defTabSz="533400">
              <a:spcBef>
                <a:spcPct val="20000"/>
              </a:spcBef>
              <a:buChar char="•"/>
            </a:lvl3pPr>
            <a:lvl4pPr marL="1600200" indent="-228600" defTabSz="533400">
              <a:spcBef>
                <a:spcPct val="20000"/>
              </a:spcBef>
              <a:buChar char="–"/>
              <a:defRPr sz="2000"/>
            </a:lvl4pPr>
            <a:lvl5pPr marL="2057400" indent="-228600" defTabSz="533400">
              <a:spcBef>
                <a:spcPct val="20000"/>
              </a:spcBef>
              <a:buChar char="»"/>
              <a:defRPr sz="2000"/>
            </a:lvl5pPr>
            <a:lvl6pPr marL="2514600" indent="-228600" defTabSz="5334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6pPr>
            <a:lvl7pPr marL="2971800" indent="-228600" defTabSz="5334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7pPr>
            <a:lvl8pPr marL="3429000" indent="-228600" defTabSz="5334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8pPr>
            <a:lvl9pPr marL="3886200" indent="-228600" defTabSz="5334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9pPr>
          </a:lstStyle>
          <a:p>
            <a:pPr algn="ctr"/>
            <a:r>
              <a:rPr lang="en-US" altLang="it-IT" sz="3200" cap="all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NUMERICAL MODEL – VALIDATION</a:t>
            </a:r>
            <a:endParaRPr lang="it-IT" altLang="it-IT" sz="3200" cap="all" dirty="0">
              <a:solidFill>
                <a:srgbClr val="00000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6" name="Immagine 5" descr="Immagine che contiene schermata, linea, Rettangolo, design&#10;&#10;Descrizione generata automaticamente">
            <a:extLst>
              <a:ext uri="{FF2B5EF4-FFF2-40B4-BE49-F238E27FC236}">
                <a16:creationId xmlns:a16="http://schemas.microsoft.com/office/drawing/2014/main" id="{3BCD3EA2-4E44-1D5A-9EAA-B800212BB47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5009" y="968382"/>
            <a:ext cx="4276978" cy="2562914"/>
          </a:xfrm>
          <a:prstGeom prst="rect">
            <a:avLst/>
          </a:prstGeom>
        </p:spPr>
      </p:pic>
      <p:pic>
        <p:nvPicPr>
          <p:cNvPr id="8" name="Elemento grafico 1">
            <a:extLst>
              <a:ext uri="{FF2B5EF4-FFF2-40B4-BE49-F238E27FC236}">
                <a16:creationId xmlns:a16="http://schemas.microsoft.com/office/drawing/2014/main" id="{A02216A6-8FC4-A42E-7650-BF526D86D5C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38701" t="16280" r="46297" b="33344"/>
          <a:stretch/>
        </p:blipFill>
        <p:spPr>
          <a:xfrm>
            <a:off x="2811863" y="3260267"/>
            <a:ext cx="1574187" cy="3113588"/>
          </a:xfrm>
          <a:prstGeom prst="rect">
            <a:avLst/>
          </a:prstGeom>
        </p:spPr>
      </p:pic>
      <p:pic>
        <p:nvPicPr>
          <p:cNvPr id="9" name="Immagine 8" descr="Immagine che contiene simbolo, Elementi grafici, logo, Blu elettrico&#10;&#10;Descrizione generata automaticamente">
            <a:extLst>
              <a:ext uri="{FF2B5EF4-FFF2-40B4-BE49-F238E27FC236}">
                <a16:creationId xmlns:a16="http://schemas.microsoft.com/office/drawing/2014/main" id="{914F794D-1C72-7F10-87E3-AD533410E68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95622" y="3363320"/>
            <a:ext cx="583676" cy="583676"/>
          </a:xfrm>
          <a:prstGeom prst="rect">
            <a:avLst/>
          </a:prstGeom>
        </p:spPr>
      </p:pic>
      <p:grpSp>
        <p:nvGrpSpPr>
          <p:cNvPr id="11" name="Gruppo 10">
            <a:extLst>
              <a:ext uri="{FF2B5EF4-FFF2-40B4-BE49-F238E27FC236}">
                <a16:creationId xmlns:a16="http://schemas.microsoft.com/office/drawing/2014/main" id="{2D8F1B94-3E1D-F88F-04E6-606767BC6096}"/>
              </a:ext>
            </a:extLst>
          </p:cNvPr>
          <p:cNvGrpSpPr/>
          <p:nvPr/>
        </p:nvGrpSpPr>
        <p:grpSpPr>
          <a:xfrm>
            <a:off x="17350540" y="32284797"/>
            <a:ext cx="1080000" cy="1228544"/>
            <a:chOff x="17350540" y="32284797"/>
            <a:chExt cx="1080000" cy="1228544"/>
          </a:xfrm>
        </p:grpSpPr>
        <p:grpSp>
          <p:nvGrpSpPr>
            <p:cNvPr id="12" name="Gruppo 11">
              <a:extLst>
                <a:ext uri="{FF2B5EF4-FFF2-40B4-BE49-F238E27FC236}">
                  <a16:creationId xmlns:a16="http://schemas.microsoft.com/office/drawing/2014/main" id="{2D833264-82C6-379E-C967-8685280823F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7350540" y="32284797"/>
              <a:ext cx="1080000" cy="1228544"/>
              <a:chOff x="4180800" y="811323"/>
              <a:chExt cx="1498586" cy="1704703"/>
            </a:xfrm>
          </p:grpSpPr>
          <p:sp>
            <p:nvSpPr>
              <p:cNvPr id="16" name="Rettangolo 15">
                <a:extLst>
                  <a:ext uri="{FF2B5EF4-FFF2-40B4-BE49-F238E27FC236}">
                    <a16:creationId xmlns:a16="http://schemas.microsoft.com/office/drawing/2014/main" id="{E1FE3E96-B907-56EF-FDC6-7D980DFEC3BE}"/>
                  </a:ext>
                </a:extLst>
              </p:cNvPr>
              <p:cNvSpPr/>
              <p:nvPr/>
            </p:nvSpPr>
            <p:spPr>
              <a:xfrm>
                <a:off x="4904509" y="1311564"/>
                <a:ext cx="36000" cy="646314"/>
              </a:xfrm>
              <a:prstGeom prst="rect">
                <a:avLst/>
              </a:prstGeom>
              <a:solidFill>
                <a:schemeClr val="dk1">
                  <a:alpha val="50000"/>
                </a:schemeClr>
              </a:solidFill>
              <a:ln>
                <a:solidFill>
                  <a:schemeClr val="dk1">
                    <a:shade val="15000"/>
                    <a:alpha val="50000"/>
                  </a:schemeClr>
                </a:solidFill>
              </a:ln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7" name="Rettangolo 16">
                <a:extLst>
                  <a:ext uri="{FF2B5EF4-FFF2-40B4-BE49-F238E27FC236}">
                    <a16:creationId xmlns:a16="http://schemas.microsoft.com/office/drawing/2014/main" id="{ED963C1E-16B4-7DD6-21B6-8C2EA7EB1322}"/>
                  </a:ext>
                </a:extLst>
              </p:cNvPr>
              <p:cNvSpPr/>
              <p:nvPr/>
            </p:nvSpPr>
            <p:spPr>
              <a:xfrm>
                <a:off x="4742509" y="811323"/>
                <a:ext cx="360000" cy="504000"/>
              </a:xfrm>
              <a:prstGeom prst="rect">
                <a:avLst/>
              </a:prstGeom>
              <a:solidFill>
                <a:schemeClr val="dk1">
                  <a:alpha val="50000"/>
                </a:schemeClr>
              </a:solidFill>
              <a:ln>
                <a:solidFill>
                  <a:schemeClr val="dk1">
                    <a:shade val="15000"/>
                    <a:alpha val="50000"/>
                  </a:schemeClr>
                </a:solidFill>
              </a:ln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cxnSp>
            <p:nvCxnSpPr>
              <p:cNvPr id="18" name="Connettore diritto 17">
                <a:extLst>
                  <a:ext uri="{FF2B5EF4-FFF2-40B4-BE49-F238E27FC236}">
                    <a16:creationId xmlns:a16="http://schemas.microsoft.com/office/drawing/2014/main" id="{4AD81E24-0859-CAC7-CAAB-A1DC4F9FBE6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180800" y="1950196"/>
                <a:ext cx="36000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9" name="Connettore diritto 18">
                <a:extLst>
                  <a:ext uri="{FF2B5EF4-FFF2-40B4-BE49-F238E27FC236}">
                    <a16:creationId xmlns:a16="http://schemas.microsoft.com/office/drawing/2014/main" id="{7E85AFEC-F92C-2A84-D707-4CE8C4AC2E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74399" y="1950196"/>
                <a:ext cx="200032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0" name="Rettangolo 19">
                <a:extLst>
                  <a:ext uri="{FF2B5EF4-FFF2-40B4-BE49-F238E27FC236}">
                    <a16:creationId xmlns:a16="http://schemas.microsoft.com/office/drawing/2014/main" id="{ED4233AA-18D6-4662-52EC-DE10A6CB34A5}"/>
                  </a:ext>
                </a:extLst>
              </p:cNvPr>
              <p:cNvSpPr/>
              <p:nvPr/>
            </p:nvSpPr>
            <p:spPr>
              <a:xfrm>
                <a:off x="4180800" y="1957878"/>
                <a:ext cx="1493631" cy="558148"/>
              </a:xfrm>
              <a:prstGeom prst="rect">
                <a:avLst/>
              </a:prstGeom>
              <a:solidFill>
                <a:srgbClr val="CC990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1" name="Rettangolo 20">
                <a:extLst>
                  <a:ext uri="{FF2B5EF4-FFF2-40B4-BE49-F238E27FC236}">
                    <a16:creationId xmlns:a16="http://schemas.microsoft.com/office/drawing/2014/main" id="{F8E300C2-E24A-BF26-C373-C2D5FC8624A7}"/>
                  </a:ext>
                </a:extLst>
              </p:cNvPr>
              <p:cNvSpPr/>
              <p:nvPr/>
            </p:nvSpPr>
            <p:spPr>
              <a:xfrm>
                <a:off x="4786078" y="1950196"/>
                <a:ext cx="288000" cy="288000"/>
              </a:xfrm>
              <a:prstGeom prst="rect">
                <a:avLst/>
              </a:prstGeom>
              <a:solidFill>
                <a:schemeClr val="dk1">
                  <a:alpha val="50000"/>
                </a:schemeClr>
              </a:solidFill>
              <a:ln>
                <a:solidFill>
                  <a:schemeClr val="dk1">
                    <a:shade val="15000"/>
                    <a:alpha val="50000"/>
                  </a:schemeClr>
                </a:solidFill>
              </a:ln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cxnSp>
            <p:nvCxnSpPr>
              <p:cNvPr id="22" name="Connettore diritto 21">
                <a:extLst>
                  <a:ext uri="{FF2B5EF4-FFF2-40B4-BE49-F238E27FC236}">
                    <a16:creationId xmlns:a16="http://schemas.microsoft.com/office/drawing/2014/main" id="{0C1EBBE9-4F68-AED7-9D9C-0D0998A417DE}"/>
                  </a:ext>
                </a:extLst>
              </p:cNvPr>
              <p:cNvCxnSpPr/>
              <p:nvPr/>
            </p:nvCxnSpPr>
            <p:spPr>
              <a:xfrm flipV="1">
                <a:off x="4185755" y="1950189"/>
                <a:ext cx="1493631" cy="0"/>
              </a:xfrm>
              <a:prstGeom prst="line">
                <a:avLst/>
              </a:prstGeom>
              <a:ln w="19050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</p:grpSp>
        <p:grpSp>
          <p:nvGrpSpPr>
            <p:cNvPr id="13" name="Gruppo 12">
              <a:extLst>
                <a:ext uri="{FF2B5EF4-FFF2-40B4-BE49-F238E27FC236}">
                  <a16:creationId xmlns:a16="http://schemas.microsoft.com/office/drawing/2014/main" id="{4EEDB531-31FB-B45C-AF3E-E116CB165C67}"/>
                </a:ext>
              </a:extLst>
            </p:cNvPr>
            <p:cNvGrpSpPr/>
            <p:nvPr/>
          </p:nvGrpSpPr>
          <p:grpSpPr>
            <a:xfrm rot="600000">
              <a:off x="17856718" y="32330374"/>
              <a:ext cx="416050" cy="1001539"/>
              <a:chOff x="17939151" y="32463976"/>
              <a:chExt cx="416050" cy="1001539"/>
            </a:xfrm>
          </p:grpSpPr>
          <p:sp>
            <p:nvSpPr>
              <p:cNvPr id="14" name="Rettangolo 13">
                <a:extLst>
                  <a:ext uri="{FF2B5EF4-FFF2-40B4-BE49-F238E27FC236}">
                    <a16:creationId xmlns:a16="http://schemas.microsoft.com/office/drawing/2014/main" id="{D5479200-DE3A-A269-5EE6-FA2C9D1F4D21}"/>
                  </a:ext>
                </a:extLst>
              </p:cNvPr>
              <p:cNvSpPr/>
              <p:nvPr/>
            </p:nvSpPr>
            <p:spPr>
              <a:xfrm rot="1740000">
                <a:off x="18095756" y="32463976"/>
                <a:ext cx="259445" cy="363222"/>
              </a:xfrm>
              <a:prstGeom prst="rect">
                <a:avLst/>
              </a:prstGeom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dirty="0"/>
              </a:p>
            </p:txBody>
          </p:sp>
          <p:sp>
            <p:nvSpPr>
              <p:cNvPr id="15" name="Rettangolo 14">
                <a:extLst>
                  <a:ext uri="{FF2B5EF4-FFF2-40B4-BE49-F238E27FC236}">
                    <a16:creationId xmlns:a16="http://schemas.microsoft.com/office/drawing/2014/main" id="{6F15E5A7-D9A5-9C6A-EAD4-9CAE49686A48}"/>
                  </a:ext>
                </a:extLst>
              </p:cNvPr>
              <p:cNvSpPr/>
              <p:nvPr/>
            </p:nvSpPr>
            <p:spPr>
              <a:xfrm>
                <a:off x="17939151" y="33257959"/>
                <a:ext cx="207556" cy="207556"/>
              </a:xfrm>
              <a:prstGeom prst="rect">
                <a:avLst/>
              </a:prstGeom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</p:grpSp>
      <p:grpSp>
        <p:nvGrpSpPr>
          <p:cNvPr id="36" name="Gruppo 35">
            <a:extLst>
              <a:ext uri="{FF2B5EF4-FFF2-40B4-BE49-F238E27FC236}">
                <a16:creationId xmlns:a16="http://schemas.microsoft.com/office/drawing/2014/main" id="{100D8D81-8724-D8C6-99B2-5D12EAC1A301}"/>
              </a:ext>
            </a:extLst>
          </p:cNvPr>
          <p:cNvGrpSpPr/>
          <p:nvPr/>
        </p:nvGrpSpPr>
        <p:grpSpPr>
          <a:xfrm flipH="1">
            <a:off x="-168297" y="1430847"/>
            <a:ext cx="1477289" cy="1610707"/>
            <a:chOff x="17350540" y="32284797"/>
            <a:chExt cx="1477289" cy="1610707"/>
          </a:xfrm>
        </p:grpSpPr>
        <p:grpSp>
          <p:nvGrpSpPr>
            <p:cNvPr id="23" name="Gruppo 22">
              <a:extLst>
                <a:ext uri="{FF2B5EF4-FFF2-40B4-BE49-F238E27FC236}">
                  <a16:creationId xmlns:a16="http://schemas.microsoft.com/office/drawing/2014/main" id="{B51489F4-387E-21E0-3A2A-502A804F405A}"/>
                </a:ext>
              </a:extLst>
            </p:cNvPr>
            <p:cNvGrpSpPr/>
            <p:nvPr/>
          </p:nvGrpSpPr>
          <p:grpSpPr>
            <a:xfrm>
              <a:off x="17350540" y="32284797"/>
              <a:ext cx="1080000" cy="1228544"/>
              <a:chOff x="17350540" y="32284797"/>
              <a:chExt cx="1080000" cy="1228544"/>
            </a:xfrm>
          </p:grpSpPr>
          <p:grpSp>
            <p:nvGrpSpPr>
              <p:cNvPr id="24" name="Gruppo 23">
                <a:extLst>
                  <a:ext uri="{FF2B5EF4-FFF2-40B4-BE49-F238E27FC236}">
                    <a16:creationId xmlns:a16="http://schemas.microsoft.com/office/drawing/2014/main" id="{195EFD94-FB7C-952C-67C5-A0AF5C696C12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17350540" y="32284797"/>
                <a:ext cx="1080000" cy="1228544"/>
                <a:chOff x="4180800" y="811323"/>
                <a:chExt cx="1498586" cy="1704703"/>
              </a:xfrm>
            </p:grpSpPr>
            <p:sp>
              <p:nvSpPr>
                <p:cNvPr id="28" name="Rettangolo 27">
                  <a:extLst>
                    <a:ext uri="{FF2B5EF4-FFF2-40B4-BE49-F238E27FC236}">
                      <a16:creationId xmlns:a16="http://schemas.microsoft.com/office/drawing/2014/main" id="{6D4AA554-AEC6-D6FA-64DE-724502597E16}"/>
                    </a:ext>
                  </a:extLst>
                </p:cNvPr>
                <p:cNvSpPr/>
                <p:nvPr/>
              </p:nvSpPr>
              <p:spPr>
                <a:xfrm>
                  <a:off x="4904509" y="1311564"/>
                  <a:ext cx="36000" cy="646314"/>
                </a:xfrm>
                <a:prstGeom prst="rect">
                  <a:avLst/>
                </a:prstGeom>
                <a:solidFill>
                  <a:schemeClr val="dk1">
                    <a:alpha val="50000"/>
                  </a:schemeClr>
                </a:solidFill>
                <a:ln>
                  <a:solidFill>
                    <a:schemeClr val="dk1">
                      <a:shade val="15000"/>
                      <a:alpha val="50000"/>
                    </a:schemeClr>
                  </a:solidFill>
                </a:ln>
              </p:spPr>
              <p:style>
                <a:lnRef idx="2">
                  <a:schemeClr val="dk1">
                    <a:shade val="15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29" name="Rettangolo 28">
                  <a:extLst>
                    <a:ext uri="{FF2B5EF4-FFF2-40B4-BE49-F238E27FC236}">
                      <a16:creationId xmlns:a16="http://schemas.microsoft.com/office/drawing/2014/main" id="{0A11AE3C-44D5-CC94-4650-EE1D7DC58985}"/>
                    </a:ext>
                  </a:extLst>
                </p:cNvPr>
                <p:cNvSpPr/>
                <p:nvPr/>
              </p:nvSpPr>
              <p:spPr>
                <a:xfrm>
                  <a:off x="4742509" y="811323"/>
                  <a:ext cx="360000" cy="504000"/>
                </a:xfrm>
                <a:prstGeom prst="rect">
                  <a:avLst/>
                </a:prstGeom>
                <a:solidFill>
                  <a:schemeClr val="dk1">
                    <a:alpha val="50000"/>
                  </a:schemeClr>
                </a:solidFill>
                <a:ln>
                  <a:solidFill>
                    <a:schemeClr val="dk1">
                      <a:shade val="15000"/>
                      <a:alpha val="50000"/>
                    </a:schemeClr>
                  </a:solidFill>
                </a:ln>
              </p:spPr>
              <p:style>
                <a:lnRef idx="2">
                  <a:schemeClr val="dk1">
                    <a:shade val="15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cxnSp>
              <p:nvCxnSpPr>
                <p:cNvPr id="30" name="Connettore diritto 29">
                  <a:extLst>
                    <a:ext uri="{FF2B5EF4-FFF2-40B4-BE49-F238E27FC236}">
                      <a16:creationId xmlns:a16="http://schemas.microsoft.com/office/drawing/2014/main" id="{D56D15F2-F0A0-E023-64A9-B2DDE0DD2AA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180800" y="1950196"/>
                  <a:ext cx="360000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Connettore diritto 30">
                  <a:extLst>
                    <a:ext uri="{FF2B5EF4-FFF2-40B4-BE49-F238E27FC236}">
                      <a16:creationId xmlns:a16="http://schemas.microsoft.com/office/drawing/2014/main" id="{2E281717-D606-82E1-61C9-6598B3AD8F8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474399" y="1950196"/>
                  <a:ext cx="200032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32" name="Rettangolo 31">
                  <a:extLst>
                    <a:ext uri="{FF2B5EF4-FFF2-40B4-BE49-F238E27FC236}">
                      <a16:creationId xmlns:a16="http://schemas.microsoft.com/office/drawing/2014/main" id="{75984B12-DA21-3345-E7BD-F7C8F55D6C97}"/>
                    </a:ext>
                  </a:extLst>
                </p:cNvPr>
                <p:cNvSpPr/>
                <p:nvPr/>
              </p:nvSpPr>
              <p:spPr>
                <a:xfrm>
                  <a:off x="4180800" y="1957878"/>
                  <a:ext cx="1493631" cy="558148"/>
                </a:xfrm>
                <a:prstGeom prst="rect">
                  <a:avLst/>
                </a:pr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33" name="Rettangolo 32">
                  <a:extLst>
                    <a:ext uri="{FF2B5EF4-FFF2-40B4-BE49-F238E27FC236}">
                      <a16:creationId xmlns:a16="http://schemas.microsoft.com/office/drawing/2014/main" id="{01544A1F-575D-FA6E-5F94-2EAAEAEB9F7B}"/>
                    </a:ext>
                  </a:extLst>
                </p:cNvPr>
                <p:cNvSpPr/>
                <p:nvPr/>
              </p:nvSpPr>
              <p:spPr>
                <a:xfrm>
                  <a:off x="4786078" y="1950196"/>
                  <a:ext cx="288000" cy="288000"/>
                </a:xfrm>
                <a:prstGeom prst="rect">
                  <a:avLst/>
                </a:prstGeom>
                <a:solidFill>
                  <a:schemeClr val="dk1">
                    <a:alpha val="50000"/>
                  </a:schemeClr>
                </a:solidFill>
                <a:ln>
                  <a:solidFill>
                    <a:schemeClr val="dk1">
                      <a:shade val="15000"/>
                      <a:alpha val="50000"/>
                    </a:schemeClr>
                  </a:solidFill>
                </a:ln>
              </p:spPr>
              <p:style>
                <a:lnRef idx="2">
                  <a:schemeClr val="dk1">
                    <a:shade val="15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cxnSp>
              <p:nvCxnSpPr>
                <p:cNvPr id="34" name="Connettore diritto 33">
                  <a:extLst>
                    <a:ext uri="{FF2B5EF4-FFF2-40B4-BE49-F238E27FC236}">
                      <a16:creationId xmlns:a16="http://schemas.microsoft.com/office/drawing/2014/main" id="{1B8978A0-0FA0-7E14-516D-3D8F32B9EF31}"/>
                    </a:ext>
                  </a:extLst>
                </p:cNvPr>
                <p:cNvCxnSpPr/>
                <p:nvPr/>
              </p:nvCxnSpPr>
              <p:spPr>
                <a:xfrm flipV="1">
                  <a:off x="4185755" y="1950189"/>
                  <a:ext cx="1493631" cy="0"/>
                </a:xfrm>
                <a:prstGeom prst="line">
                  <a:avLst/>
                </a:prstGeom>
                <a:ln w="19050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" name="Gruppo 24">
                <a:extLst>
                  <a:ext uri="{FF2B5EF4-FFF2-40B4-BE49-F238E27FC236}">
                    <a16:creationId xmlns:a16="http://schemas.microsoft.com/office/drawing/2014/main" id="{31DBBABF-A231-AA58-F64E-AC193CC900B7}"/>
                  </a:ext>
                </a:extLst>
              </p:cNvPr>
              <p:cNvGrpSpPr/>
              <p:nvPr/>
            </p:nvGrpSpPr>
            <p:grpSpPr>
              <a:xfrm rot="600000">
                <a:off x="17856718" y="32330374"/>
                <a:ext cx="416050" cy="1001539"/>
                <a:chOff x="17939151" y="32463976"/>
                <a:chExt cx="416050" cy="1001539"/>
              </a:xfrm>
            </p:grpSpPr>
            <p:sp>
              <p:nvSpPr>
                <p:cNvPr id="26" name="Rettangolo 25">
                  <a:extLst>
                    <a:ext uri="{FF2B5EF4-FFF2-40B4-BE49-F238E27FC236}">
                      <a16:creationId xmlns:a16="http://schemas.microsoft.com/office/drawing/2014/main" id="{A4982909-60BD-A167-AB16-8B7E4BFA3DEF}"/>
                    </a:ext>
                  </a:extLst>
                </p:cNvPr>
                <p:cNvSpPr/>
                <p:nvPr/>
              </p:nvSpPr>
              <p:spPr>
                <a:xfrm rot="1740000">
                  <a:off x="18095756" y="32463976"/>
                  <a:ext cx="259445" cy="363222"/>
                </a:xfrm>
                <a:prstGeom prst="rect">
                  <a:avLst/>
                </a:prstGeom>
                <a:solidFill>
                  <a:srgbClr val="000000"/>
                </a:solidFill>
                <a:ln>
                  <a:solidFill>
                    <a:srgbClr val="000000"/>
                  </a:solidFill>
                </a:ln>
              </p:spPr>
              <p:style>
                <a:lnRef idx="2">
                  <a:schemeClr val="dk1">
                    <a:shade val="15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 dirty="0"/>
                </a:p>
              </p:txBody>
            </p:sp>
            <p:sp>
              <p:nvSpPr>
                <p:cNvPr id="27" name="Rettangolo 26">
                  <a:extLst>
                    <a:ext uri="{FF2B5EF4-FFF2-40B4-BE49-F238E27FC236}">
                      <a16:creationId xmlns:a16="http://schemas.microsoft.com/office/drawing/2014/main" id="{B67F3189-101E-7B80-BDC8-CD0C02B07861}"/>
                    </a:ext>
                  </a:extLst>
                </p:cNvPr>
                <p:cNvSpPr/>
                <p:nvPr/>
              </p:nvSpPr>
              <p:spPr>
                <a:xfrm>
                  <a:off x="17939151" y="33257959"/>
                  <a:ext cx="207556" cy="207556"/>
                </a:xfrm>
                <a:prstGeom prst="rect">
                  <a:avLst/>
                </a:prstGeom>
                <a:solidFill>
                  <a:srgbClr val="000000"/>
                </a:solidFill>
                <a:ln>
                  <a:solidFill>
                    <a:srgbClr val="000000"/>
                  </a:solidFill>
                </a:ln>
              </p:spPr>
              <p:style>
                <a:lnRef idx="2">
                  <a:schemeClr val="dk1">
                    <a:shade val="15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</p:grpSp>
        </p:grpSp>
        <p:sp>
          <p:nvSpPr>
            <p:cNvPr id="35" name="Arco 34">
              <a:extLst>
                <a:ext uri="{FF2B5EF4-FFF2-40B4-BE49-F238E27FC236}">
                  <a16:creationId xmlns:a16="http://schemas.microsoft.com/office/drawing/2014/main" id="{F7728962-2BBB-0AE7-D828-CA2F714D0289}"/>
                </a:ext>
              </a:extLst>
            </p:cNvPr>
            <p:cNvSpPr/>
            <p:nvPr/>
          </p:nvSpPr>
          <p:spPr>
            <a:xfrm rot="16800000">
              <a:off x="17643429" y="32711104"/>
              <a:ext cx="1440000" cy="928800"/>
            </a:xfrm>
            <a:prstGeom prst="arc">
              <a:avLst>
                <a:gd name="adj1" fmla="val 16200000"/>
                <a:gd name="adj2" fmla="val 19247887"/>
              </a:avLst>
            </a:prstGeom>
            <a:ln w="317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38" name="Gruppo 37">
            <a:extLst>
              <a:ext uri="{FF2B5EF4-FFF2-40B4-BE49-F238E27FC236}">
                <a16:creationId xmlns:a16="http://schemas.microsoft.com/office/drawing/2014/main" id="{E8374E3F-E16F-3B69-D3D0-8DF453EC8460}"/>
              </a:ext>
            </a:extLst>
          </p:cNvPr>
          <p:cNvGrpSpPr/>
          <p:nvPr/>
        </p:nvGrpSpPr>
        <p:grpSpPr>
          <a:xfrm>
            <a:off x="210295" y="3604591"/>
            <a:ext cx="2158147" cy="2590452"/>
            <a:chOff x="8840042" y="3788859"/>
            <a:chExt cx="2158147" cy="2590452"/>
          </a:xfrm>
        </p:grpSpPr>
        <p:grpSp>
          <p:nvGrpSpPr>
            <p:cNvPr id="56" name="Group 1">
              <a:extLst>
                <a:ext uri="{FF2B5EF4-FFF2-40B4-BE49-F238E27FC236}">
                  <a16:creationId xmlns:a16="http://schemas.microsoft.com/office/drawing/2014/main" id="{81FD259A-33BE-80E9-98A7-753AF67F3060}"/>
                </a:ext>
              </a:extLst>
            </p:cNvPr>
            <p:cNvGrpSpPr/>
            <p:nvPr/>
          </p:nvGrpSpPr>
          <p:grpSpPr>
            <a:xfrm>
              <a:off x="9527309" y="3788859"/>
              <a:ext cx="336000" cy="1458197"/>
              <a:chOff x="3451331" y="1553358"/>
              <a:chExt cx="252000" cy="1093648"/>
            </a:xfrm>
          </p:grpSpPr>
          <p:cxnSp>
            <p:nvCxnSpPr>
              <p:cNvPr id="94" name="Straight Connector 78">
                <a:extLst>
                  <a:ext uri="{FF2B5EF4-FFF2-40B4-BE49-F238E27FC236}">
                    <a16:creationId xmlns:a16="http://schemas.microsoft.com/office/drawing/2014/main" id="{37031F33-4BBE-4805-5267-2311BC3FEEF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76849" y="1810162"/>
                <a:ext cx="482" cy="836844"/>
              </a:xfrm>
              <a:prstGeom prst="line">
                <a:avLst/>
              </a:prstGeom>
              <a:noFill/>
              <a:ln w="38100" cap="rnd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sp>
            <p:nvSpPr>
              <p:cNvPr id="96" name="Oval 25">
                <a:extLst>
                  <a:ext uri="{FF2B5EF4-FFF2-40B4-BE49-F238E27FC236}">
                    <a16:creationId xmlns:a16="http://schemas.microsoft.com/office/drawing/2014/main" id="{87191AED-5055-0BB6-F5D4-1A86C5A5AE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51331" y="1553358"/>
                <a:ext cx="252000" cy="252000"/>
              </a:xfrm>
              <a:prstGeom prst="ellipse">
                <a:avLst/>
              </a:prstGeom>
              <a:solidFill>
                <a:srgbClr val="000000"/>
              </a:solidFill>
              <a:ln w="1016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/>
              <a:lstStyle/>
              <a:p>
                <a:pPr defTabSz="1219170">
                  <a:defRPr/>
                </a:pPr>
                <a:endParaRPr lang="en-US" sz="1333" kern="0" dirty="0">
                  <a:solidFill>
                    <a:srgbClr val="000000"/>
                  </a:solidFill>
                  <a:latin typeface="Lato" panose="020F0502020204030203" pitchFamily="34" charset="0"/>
                </a:endParaRP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7" name="TextBox 147">
                  <a:extLst>
                    <a:ext uri="{FF2B5EF4-FFF2-40B4-BE49-F238E27FC236}">
                      <a16:creationId xmlns:a16="http://schemas.microsoft.com/office/drawing/2014/main" id="{424F571D-1FB3-F053-DCB4-915EECDC5D3C}"/>
                    </a:ext>
                  </a:extLst>
                </p:cNvPr>
                <p:cNvSpPr txBox="1"/>
                <p:nvPr/>
              </p:nvSpPr>
              <p:spPr>
                <a:xfrm>
                  <a:off x="9890061" y="4791047"/>
                  <a:ext cx="1108128" cy="42056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buClrTx/>
                    <a:buFontTx/>
                    <a:buNone/>
                    <a:defRPr/>
                  </a:pP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2133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133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GB" sz="2133" b="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𝐻</m:t>
                          </m:r>
                        </m:sub>
                      </m:sSub>
                    </m:oMath>
                  </a14:m>
                  <a:r>
                    <a:rPr lang="el-GR" sz="2133" i="1" baseline="-25000" dirty="0">
                      <a:solidFill>
                        <a:srgbClr val="000000"/>
                      </a:solidFill>
                      <a:latin typeface="Lato" panose="020F0502020204030203" pitchFamily="34" charset="0"/>
                    </a:rPr>
                    <a:t> </a:t>
                  </a:r>
                  <a:endParaRPr lang="en-US" sz="2133" i="1" dirty="0">
                    <a:solidFill>
                      <a:srgbClr val="000000"/>
                    </a:solidFill>
                    <a:latin typeface="Lato" panose="020F0502020204030203" pitchFamily="34" charset="0"/>
                  </a:endParaRPr>
                </a:p>
              </p:txBody>
            </p:sp>
          </mc:Choice>
          <mc:Fallback xmlns="">
            <p:sp>
              <p:nvSpPr>
                <p:cNvPr id="57" name="TextBox 147">
                  <a:extLst>
                    <a:ext uri="{FF2B5EF4-FFF2-40B4-BE49-F238E27FC236}">
                      <a16:creationId xmlns:a16="http://schemas.microsoft.com/office/drawing/2014/main" id="{424F571D-1FB3-F053-DCB4-915EECDC5D3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890061" y="4791047"/>
                  <a:ext cx="1108128" cy="420564"/>
                </a:xfrm>
                <a:prstGeom prst="rect">
                  <a:avLst/>
                </a:prstGeom>
                <a:blipFill>
                  <a:blip r:embed="rId7"/>
                  <a:stretch>
                    <a:fillRect b="-2899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TextBox 148">
                  <a:extLst>
                    <a:ext uri="{FF2B5EF4-FFF2-40B4-BE49-F238E27FC236}">
                      <a16:creationId xmlns:a16="http://schemas.microsoft.com/office/drawing/2014/main" id="{EFE5ECD3-1654-5F75-A5F0-B5F4AC7B4261}"/>
                    </a:ext>
                  </a:extLst>
                </p:cNvPr>
                <p:cNvSpPr txBox="1"/>
                <p:nvPr/>
              </p:nvSpPr>
              <p:spPr>
                <a:xfrm>
                  <a:off x="8840042" y="5599629"/>
                  <a:ext cx="1108128" cy="42056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buClrTx/>
                    <a:buFontTx/>
                    <a:buNone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133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133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𝐾</m:t>
                            </m:r>
                          </m:e>
                          <m:sub>
                            <m:r>
                              <a:rPr lang="el-GR" sz="2133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sub>
                        </m:sSub>
                      </m:oMath>
                    </m:oMathPara>
                  </a14:m>
                  <a:endParaRPr lang="en-US" sz="2133" i="1" dirty="0">
                    <a:solidFill>
                      <a:srgbClr val="000000"/>
                    </a:solidFill>
                    <a:latin typeface="Lato" panose="020F0502020204030203" pitchFamily="34" charset="0"/>
                  </a:endParaRPr>
                </a:p>
              </p:txBody>
            </p:sp>
          </mc:Choice>
          <mc:Fallback xmlns="">
            <p:sp>
              <p:nvSpPr>
                <p:cNvPr id="58" name="TextBox 148">
                  <a:extLst>
                    <a:ext uri="{FF2B5EF4-FFF2-40B4-BE49-F238E27FC236}">
                      <a16:creationId xmlns:a16="http://schemas.microsoft.com/office/drawing/2014/main" id="{EFE5ECD3-1654-5F75-A5F0-B5F4AC7B426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840042" y="5599629"/>
                  <a:ext cx="1108128" cy="420564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9" name="TextBox 149">
                  <a:extLst>
                    <a:ext uri="{FF2B5EF4-FFF2-40B4-BE49-F238E27FC236}">
                      <a16:creationId xmlns:a16="http://schemas.microsoft.com/office/drawing/2014/main" id="{C5AD01E7-4BBB-87E8-F7C9-557D79103B07}"/>
                    </a:ext>
                  </a:extLst>
                </p:cNvPr>
                <p:cNvSpPr txBox="1"/>
                <p:nvPr/>
              </p:nvSpPr>
              <p:spPr>
                <a:xfrm>
                  <a:off x="10244040" y="5438674"/>
                  <a:ext cx="588645" cy="42056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buClrTx/>
                    <a:buFontTx/>
                    <a:buNone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133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133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𝐾</m:t>
                            </m:r>
                          </m:e>
                          <m:sub>
                            <m:r>
                              <a:rPr lang="el-GR" sz="2133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𝜗</m:t>
                            </m:r>
                          </m:sub>
                        </m:sSub>
                      </m:oMath>
                    </m:oMathPara>
                  </a14:m>
                  <a:endParaRPr lang="en-US" sz="2133" i="1" dirty="0">
                    <a:solidFill>
                      <a:srgbClr val="000000"/>
                    </a:solidFill>
                    <a:latin typeface="Lato" panose="020F0502020204030203" pitchFamily="34" charset="0"/>
                  </a:endParaRPr>
                </a:p>
              </p:txBody>
            </p:sp>
          </mc:Choice>
          <mc:Fallback xmlns="">
            <p:sp>
              <p:nvSpPr>
                <p:cNvPr id="59" name="TextBox 149">
                  <a:extLst>
                    <a:ext uri="{FF2B5EF4-FFF2-40B4-BE49-F238E27FC236}">
                      <a16:creationId xmlns:a16="http://schemas.microsoft.com/office/drawing/2014/main" id="{C5AD01E7-4BBB-87E8-F7C9-557D79103B0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244040" y="5438674"/>
                  <a:ext cx="588645" cy="420564"/>
                </a:xfrm>
                <a:prstGeom prst="rect">
                  <a:avLst/>
                </a:prstGeom>
                <a:blipFill>
                  <a:blip r:embed="rId9"/>
                  <a:stretch>
                    <a:fillRect b="-4348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60" name="Group 70">
              <a:extLst>
                <a:ext uri="{FF2B5EF4-FFF2-40B4-BE49-F238E27FC236}">
                  <a16:creationId xmlns:a16="http://schemas.microsoft.com/office/drawing/2014/main" id="{20FB7A31-C8DD-F1AA-C631-01B4E499C1D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9461830" y="6291904"/>
              <a:ext cx="427449" cy="87407"/>
              <a:chOff x="5784507" y="5453413"/>
              <a:chExt cx="253709" cy="51881"/>
            </a:xfrm>
          </p:grpSpPr>
          <p:grpSp>
            <p:nvGrpSpPr>
              <p:cNvPr id="87" name="Group 435">
                <a:extLst>
                  <a:ext uri="{FF2B5EF4-FFF2-40B4-BE49-F238E27FC236}">
                    <a16:creationId xmlns:a16="http://schemas.microsoft.com/office/drawing/2014/main" id="{B526B52F-4994-8DD0-D41C-EE89938108E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784507" y="5453550"/>
                <a:ext cx="245950" cy="51744"/>
                <a:chOff x="207" y="2246"/>
                <a:chExt cx="201" cy="40"/>
              </a:xfrm>
            </p:grpSpPr>
            <p:cxnSp>
              <p:nvCxnSpPr>
                <p:cNvPr id="89" name="Straight Connector 60">
                  <a:extLst>
                    <a:ext uri="{FF2B5EF4-FFF2-40B4-BE49-F238E27FC236}">
                      <a16:creationId xmlns:a16="http://schemas.microsoft.com/office/drawing/2014/main" id="{BBEA1356-25FB-15BA-4B26-B0A7160A73C3}"/>
                    </a:ext>
                  </a:extLst>
                </p:cNvPr>
                <p:cNvCxnSpPr>
                  <a:cxnSpLocks noChangeAspect="1"/>
                </p:cNvCxnSpPr>
                <p:nvPr/>
              </p:nvCxnSpPr>
              <p:spPr>
                <a:xfrm rot="5400000">
                  <a:off x="205" y="2250"/>
                  <a:ext cx="38" cy="34"/>
                </a:xfrm>
                <a:prstGeom prst="line">
                  <a:avLst/>
                </a:prstGeom>
                <a:noFill/>
                <a:ln w="12700" cap="rnd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</p:cxnSp>
            <p:cxnSp>
              <p:nvCxnSpPr>
                <p:cNvPr id="90" name="Straight Connector 60">
                  <a:extLst>
                    <a:ext uri="{FF2B5EF4-FFF2-40B4-BE49-F238E27FC236}">
                      <a16:creationId xmlns:a16="http://schemas.microsoft.com/office/drawing/2014/main" id="{321728EF-76B8-80BA-D479-9F75FB3EC46E}"/>
                    </a:ext>
                  </a:extLst>
                </p:cNvPr>
                <p:cNvCxnSpPr>
                  <a:cxnSpLocks noChangeAspect="1"/>
                </p:cNvCxnSpPr>
                <p:nvPr/>
              </p:nvCxnSpPr>
              <p:spPr>
                <a:xfrm rot="5400000">
                  <a:off x="248" y="2247"/>
                  <a:ext cx="34" cy="34"/>
                </a:xfrm>
                <a:prstGeom prst="line">
                  <a:avLst/>
                </a:prstGeom>
                <a:noFill/>
                <a:ln w="12700" cap="rnd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</p:cxnSp>
            <p:cxnSp>
              <p:nvCxnSpPr>
                <p:cNvPr id="91" name="Straight Connector 60">
                  <a:extLst>
                    <a:ext uri="{FF2B5EF4-FFF2-40B4-BE49-F238E27FC236}">
                      <a16:creationId xmlns:a16="http://schemas.microsoft.com/office/drawing/2014/main" id="{FD901532-3F7D-532A-C23F-4EB4A90EE3DF}"/>
                    </a:ext>
                  </a:extLst>
                </p:cNvPr>
                <p:cNvCxnSpPr>
                  <a:cxnSpLocks noChangeAspect="1"/>
                </p:cNvCxnSpPr>
                <p:nvPr/>
              </p:nvCxnSpPr>
              <p:spPr>
                <a:xfrm rot="5400000">
                  <a:off x="285" y="2249"/>
                  <a:ext cx="39" cy="35"/>
                </a:xfrm>
                <a:prstGeom prst="line">
                  <a:avLst/>
                </a:prstGeom>
                <a:noFill/>
                <a:ln w="12700" cap="rnd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</p:cxnSp>
            <p:sp>
              <p:nvSpPr>
                <p:cNvPr id="92" name="Line 439">
                  <a:extLst>
                    <a:ext uri="{FF2B5EF4-FFF2-40B4-BE49-F238E27FC236}">
                      <a16:creationId xmlns:a16="http://schemas.microsoft.com/office/drawing/2014/main" id="{F9749178-2C95-2012-4CFC-14B8FEBB8A3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43" y="2247"/>
                  <a:ext cx="29" cy="29"/>
                </a:xfrm>
                <a:prstGeom prst="line">
                  <a:avLst/>
                </a:prstGeom>
                <a:noFill/>
                <a:ln w="12700">
                  <a:solidFill>
                    <a:sysClr val="windowText" lastClr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1219170">
                    <a:defRPr/>
                  </a:pPr>
                  <a:endParaRPr lang="en-US" sz="1333" dirty="0">
                    <a:solidFill>
                      <a:srgbClr val="000000"/>
                    </a:solidFill>
                    <a:latin typeface="Lato" panose="020F0502020204030203" pitchFamily="34" charset="0"/>
                  </a:endParaRPr>
                </a:p>
              </p:txBody>
            </p:sp>
            <p:sp>
              <p:nvSpPr>
                <p:cNvPr id="93" name="Line 440">
                  <a:extLst>
                    <a:ext uri="{FF2B5EF4-FFF2-40B4-BE49-F238E27FC236}">
                      <a16:creationId xmlns:a16="http://schemas.microsoft.com/office/drawing/2014/main" id="{17DD32B5-0898-F9AE-1914-E2915E940F8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79" y="2246"/>
                  <a:ext cx="29" cy="29"/>
                </a:xfrm>
                <a:prstGeom prst="line">
                  <a:avLst/>
                </a:prstGeom>
                <a:noFill/>
                <a:ln w="12700">
                  <a:solidFill>
                    <a:sysClr val="windowText" lastClr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1219170">
                    <a:defRPr/>
                  </a:pPr>
                  <a:endParaRPr lang="en-US" sz="1333" dirty="0">
                    <a:solidFill>
                      <a:srgbClr val="000000"/>
                    </a:solidFill>
                    <a:latin typeface="Lato" panose="020F0502020204030203" pitchFamily="34" charset="0"/>
                  </a:endParaRPr>
                </a:p>
              </p:txBody>
            </p:sp>
          </p:grpSp>
          <p:cxnSp>
            <p:nvCxnSpPr>
              <p:cNvPr id="88" name="Straight Connector 194">
                <a:extLst>
                  <a:ext uri="{FF2B5EF4-FFF2-40B4-BE49-F238E27FC236}">
                    <a16:creationId xmlns:a16="http://schemas.microsoft.com/office/drawing/2014/main" id="{100B8E94-C82E-988F-5E14-F1D549F690E9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5786216" y="5453413"/>
                <a:ext cx="252000" cy="0"/>
              </a:xfrm>
              <a:prstGeom prst="line">
                <a:avLst/>
              </a:prstGeom>
              <a:noFill/>
              <a:ln w="19050" algn="ctr">
                <a:solidFill>
                  <a:sysClr val="windowText" lastClr="000000"/>
                </a:solidFill>
                <a:round/>
                <a:headEnd/>
                <a:tailEnd/>
              </a:ln>
            </p:spPr>
          </p:cxnSp>
        </p:grpSp>
        <p:sp>
          <p:nvSpPr>
            <p:cNvPr id="61" name="Freeform 783">
              <a:extLst>
                <a:ext uri="{FF2B5EF4-FFF2-40B4-BE49-F238E27FC236}">
                  <a16:creationId xmlns:a16="http://schemas.microsoft.com/office/drawing/2014/main" id="{607B6845-0446-E228-7DCE-768D15CCB75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9702721" y="5235398"/>
              <a:ext cx="963192" cy="144421"/>
            </a:xfrm>
            <a:custGeom>
              <a:avLst/>
              <a:gdLst>
                <a:gd name="connsiteX0" fmla="*/ 0 w 13279"/>
                <a:gd name="connsiteY0" fmla="*/ 5064 h 10000"/>
                <a:gd name="connsiteX1" fmla="*/ 4221 w 13279"/>
                <a:gd name="connsiteY1" fmla="*/ 5064 h 10000"/>
                <a:gd name="connsiteX2" fmla="*/ 4457 w 13279"/>
                <a:gd name="connsiteY2" fmla="*/ 3910 h 10000"/>
                <a:gd name="connsiteX3" fmla="*/ 4607 w 13279"/>
                <a:gd name="connsiteY3" fmla="*/ 1410 h 10000"/>
                <a:gd name="connsiteX4" fmla="*/ 4928 w 13279"/>
                <a:gd name="connsiteY4" fmla="*/ 0 h 10000"/>
                <a:gd name="connsiteX5" fmla="*/ 5249 w 13279"/>
                <a:gd name="connsiteY5" fmla="*/ 1410 h 10000"/>
                <a:gd name="connsiteX6" fmla="*/ 5720 w 13279"/>
                <a:gd name="connsiteY6" fmla="*/ 7628 h 10000"/>
                <a:gd name="connsiteX7" fmla="*/ 6063 w 13279"/>
                <a:gd name="connsiteY7" fmla="*/ 9744 h 10000"/>
                <a:gd name="connsiteX8" fmla="*/ 6405 w 13279"/>
                <a:gd name="connsiteY8" fmla="*/ 7756 h 10000"/>
                <a:gd name="connsiteX9" fmla="*/ 6812 w 13279"/>
                <a:gd name="connsiteY9" fmla="*/ 1731 h 10000"/>
                <a:gd name="connsiteX10" fmla="*/ 7155 w 13279"/>
                <a:gd name="connsiteY10" fmla="*/ 128 h 10000"/>
                <a:gd name="connsiteX11" fmla="*/ 7540 w 13279"/>
                <a:gd name="connsiteY11" fmla="*/ 1603 h 10000"/>
                <a:gd name="connsiteX12" fmla="*/ 7797 w 13279"/>
                <a:gd name="connsiteY12" fmla="*/ 7756 h 10000"/>
                <a:gd name="connsiteX13" fmla="*/ 8247 w 13279"/>
                <a:gd name="connsiteY13" fmla="*/ 9744 h 10000"/>
                <a:gd name="connsiteX14" fmla="*/ 8675 w 13279"/>
                <a:gd name="connsiteY14" fmla="*/ 7115 h 10000"/>
                <a:gd name="connsiteX15" fmla="*/ 8932 w 13279"/>
                <a:gd name="connsiteY15" fmla="*/ 1859 h 10000"/>
                <a:gd name="connsiteX16" fmla="*/ 9253 w 13279"/>
                <a:gd name="connsiteY16" fmla="*/ 256 h 10000"/>
                <a:gd name="connsiteX17" fmla="*/ 9639 w 13279"/>
                <a:gd name="connsiteY17" fmla="*/ 1923 h 10000"/>
                <a:gd name="connsiteX18" fmla="*/ 9960 w 13279"/>
                <a:gd name="connsiteY18" fmla="*/ 7821 h 10000"/>
                <a:gd name="connsiteX19" fmla="*/ 10324 w 13279"/>
                <a:gd name="connsiteY19" fmla="*/ 10000 h 10000"/>
                <a:gd name="connsiteX20" fmla="*/ 10816 w 13279"/>
                <a:gd name="connsiteY20" fmla="*/ 7756 h 10000"/>
                <a:gd name="connsiteX21" fmla="*/ 11073 w 13279"/>
                <a:gd name="connsiteY21" fmla="*/ 2244 h 10000"/>
                <a:gd name="connsiteX22" fmla="*/ 11437 w 13279"/>
                <a:gd name="connsiteY22" fmla="*/ 128 h 10000"/>
                <a:gd name="connsiteX23" fmla="*/ 11866 w 13279"/>
                <a:gd name="connsiteY23" fmla="*/ 1538 h 10000"/>
                <a:gd name="connsiteX24" fmla="*/ 12080 w 13279"/>
                <a:gd name="connsiteY24" fmla="*/ 4231 h 10000"/>
                <a:gd name="connsiteX25" fmla="*/ 12294 w 13279"/>
                <a:gd name="connsiteY25" fmla="*/ 5256 h 10000"/>
                <a:gd name="connsiteX26" fmla="*/ 13279 w 13279"/>
                <a:gd name="connsiteY26" fmla="*/ 5256 h 10000"/>
                <a:gd name="connsiteX0" fmla="*/ 0 w 14736"/>
                <a:gd name="connsiteY0" fmla="*/ 5064 h 10000"/>
                <a:gd name="connsiteX1" fmla="*/ 4221 w 14736"/>
                <a:gd name="connsiteY1" fmla="*/ 5064 h 10000"/>
                <a:gd name="connsiteX2" fmla="*/ 4457 w 14736"/>
                <a:gd name="connsiteY2" fmla="*/ 3910 h 10000"/>
                <a:gd name="connsiteX3" fmla="*/ 4607 w 14736"/>
                <a:gd name="connsiteY3" fmla="*/ 1410 h 10000"/>
                <a:gd name="connsiteX4" fmla="*/ 4928 w 14736"/>
                <a:gd name="connsiteY4" fmla="*/ 0 h 10000"/>
                <a:gd name="connsiteX5" fmla="*/ 5249 w 14736"/>
                <a:gd name="connsiteY5" fmla="*/ 1410 h 10000"/>
                <a:gd name="connsiteX6" fmla="*/ 5720 w 14736"/>
                <a:gd name="connsiteY6" fmla="*/ 7628 h 10000"/>
                <a:gd name="connsiteX7" fmla="*/ 6063 w 14736"/>
                <a:gd name="connsiteY7" fmla="*/ 9744 h 10000"/>
                <a:gd name="connsiteX8" fmla="*/ 6405 w 14736"/>
                <a:gd name="connsiteY8" fmla="*/ 7756 h 10000"/>
                <a:gd name="connsiteX9" fmla="*/ 6812 w 14736"/>
                <a:gd name="connsiteY9" fmla="*/ 1731 h 10000"/>
                <a:gd name="connsiteX10" fmla="*/ 7155 w 14736"/>
                <a:gd name="connsiteY10" fmla="*/ 128 h 10000"/>
                <a:gd name="connsiteX11" fmla="*/ 7540 w 14736"/>
                <a:gd name="connsiteY11" fmla="*/ 1603 h 10000"/>
                <a:gd name="connsiteX12" fmla="*/ 7797 w 14736"/>
                <a:gd name="connsiteY12" fmla="*/ 7756 h 10000"/>
                <a:gd name="connsiteX13" fmla="*/ 8247 w 14736"/>
                <a:gd name="connsiteY13" fmla="*/ 9744 h 10000"/>
                <a:gd name="connsiteX14" fmla="*/ 8675 w 14736"/>
                <a:gd name="connsiteY14" fmla="*/ 7115 h 10000"/>
                <a:gd name="connsiteX15" fmla="*/ 8932 w 14736"/>
                <a:gd name="connsiteY15" fmla="*/ 1859 h 10000"/>
                <a:gd name="connsiteX16" fmla="*/ 9253 w 14736"/>
                <a:gd name="connsiteY16" fmla="*/ 256 h 10000"/>
                <a:gd name="connsiteX17" fmla="*/ 9639 w 14736"/>
                <a:gd name="connsiteY17" fmla="*/ 1923 h 10000"/>
                <a:gd name="connsiteX18" fmla="*/ 9960 w 14736"/>
                <a:gd name="connsiteY18" fmla="*/ 7821 h 10000"/>
                <a:gd name="connsiteX19" fmla="*/ 10324 w 14736"/>
                <a:gd name="connsiteY19" fmla="*/ 10000 h 10000"/>
                <a:gd name="connsiteX20" fmla="*/ 10816 w 14736"/>
                <a:gd name="connsiteY20" fmla="*/ 7756 h 10000"/>
                <a:gd name="connsiteX21" fmla="*/ 11073 w 14736"/>
                <a:gd name="connsiteY21" fmla="*/ 2244 h 10000"/>
                <a:gd name="connsiteX22" fmla="*/ 11437 w 14736"/>
                <a:gd name="connsiteY22" fmla="*/ 128 h 10000"/>
                <a:gd name="connsiteX23" fmla="*/ 11866 w 14736"/>
                <a:gd name="connsiteY23" fmla="*/ 1538 h 10000"/>
                <a:gd name="connsiteX24" fmla="*/ 12080 w 14736"/>
                <a:gd name="connsiteY24" fmla="*/ 4231 h 10000"/>
                <a:gd name="connsiteX25" fmla="*/ 12294 w 14736"/>
                <a:gd name="connsiteY25" fmla="*/ 5256 h 10000"/>
                <a:gd name="connsiteX26" fmla="*/ 14736 w 14736"/>
                <a:gd name="connsiteY26" fmla="*/ 5256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4736" h="10000">
                  <a:moveTo>
                    <a:pt x="0" y="5064"/>
                  </a:moveTo>
                  <a:lnTo>
                    <a:pt x="4221" y="5064"/>
                  </a:lnTo>
                  <a:cubicBezTo>
                    <a:pt x="4414" y="4872"/>
                    <a:pt x="4392" y="4551"/>
                    <a:pt x="4457" y="3910"/>
                  </a:cubicBezTo>
                  <a:lnTo>
                    <a:pt x="4607" y="1410"/>
                  </a:lnTo>
                  <a:cubicBezTo>
                    <a:pt x="4692" y="769"/>
                    <a:pt x="4821" y="0"/>
                    <a:pt x="4928" y="0"/>
                  </a:cubicBezTo>
                  <a:cubicBezTo>
                    <a:pt x="5035" y="0"/>
                    <a:pt x="5121" y="128"/>
                    <a:pt x="5249" y="1410"/>
                  </a:cubicBezTo>
                  <a:lnTo>
                    <a:pt x="5720" y="7628"/>
                  </a:lnTo>
                  <a:cubicBezTo>
                    <a:pt x="5849" y="9038"/>
                    <a:pt x="5956" y="9744"/>
                    <a:pt x="6063" y="9744"/>
                  </a:cubicBezTo>
                  <a:cubicBezTo>
                    <a:pt x="6170" y="9744"/>
                    <a:pt x="6277" y="9103"/>
                    <a:pt x="6405" y="7756"/>
                  </a:cubicBezTo>
                  <a:cubicBezTo>
                    <a:pt x="6541" y="5748"/>
                    <a:pt x="6676" y="3739"/>
                    <a:pt x="6812" y="1731"/>
                  </a:cubicBezTo>
                  <a:cubicBezTo>
                    <a:pt x="6919" y="449"/>
                    <a:pt x="7026" y="128"/>
                    <a:pt x="7155" y="128"/>
                  </a:cubicBezTo>
                  <a:cubicBezTo>
                    <a:pt x="7283" y="128"/>
                    <a:pt x="7433" y="321"/>
                    <a:pt x="7540" y="1603"/>
                  </a:cubicBezTo>
                  <a:cubicBezTo>
                    <a:pt x="7626" y="3654"/>
                    <a:pt x="7711" y="5705"/>
                    <a:pt x="7797" y="7756"/>
                  </a:cubicBezTo>
                  <a:cubicBezTo>
                    <a:pt x="7926" y="9103"/>
                    <a:pt x="8097" y="9872"/>
                    <a:pt x="8247" y="9744"/>
                  </a:cubicBezTo>
                  <a:cubicBezTo>
                    <a:pt x="8397" y="9615"/>
                    <a:pt x="8568" y="8462"/>
                    <a:pt x="8675" y="7115"/>
                  </a:cubicBezTo>
                  <a:cubicBezTo>
                    <a:pt x="8761" y="5363"/>
                    <a:pt x="8846" y="3611"/>
                    <a:pt x="8932" y="1859"/>
                  </a:cubicBezTo>
                  <a:cubicBezTo>
                    <a:pt x="9018" y="769"/>
                    <a:pt x="9146" y="256"/>
                    <a:pt x="9253" y="256"/>
                  </a:cubicBezTo>
                  <a:cubicBezTo>
                    <a:pt x="9360" y="256"/>
                    <a:pt x="9532" y="641"/>
                    <a:pt x="9639" y="1923"/>
                  </a:cubicBezTo>
                  <a:lnTo>
                    <a:pt x="9960" y="7821"/>
                  </a:lnTo>
                  <a:cubicBezTo>
                    <a:pt x="10067" y="9167"/>
                    <a:pt x="10174" y="10000"/>
                    <a:pt x="10324" y="10000"/>
                  </a:cubicBezTo>
                  <a:cubicBezTo>
                    <a:pt x="10474" y="10000"/>
                    <a:pt x="10688" y="9038"/>
                    <a:pt x="10816" y="7756"/>
                  </a:cubicBezTo>
                  <a:cubicBezTo>
                    <a:pt x="10902" y="5919"/>
                    <a:pt x="10987" y="4081"/>
                    <a:pt x="11073" y="2244"/>
                  </a:cubicBezTo>
                  <a:cubicBezTo>
                    <a:pt x="11180" y="962"/>
                    <a:pt x="11309" y="192"/>
                    <a:pt x="11437" y="128"/>
                  </a:cubicBezTo>
                  <a:cubicBezTo>
                    <a:pt x="11545" y="0"/>
                    <a:pt x="11759" y="833"/>
                    <a:pt x="11866" y="1538"/>
                  </a:cubicBezTo>
                  <a:cubicBezTo>
                    <a:pt x="11937" y="2436"/>
                    <a:pt x="12009" y="3333"/>
                    <a:pt x="12080" y="4231"/>
                  </a:cubicBezTo>
                  <a:cubicBezTo>
                    <a:pt x="12166" y="4872"/>
                    <a:pt x="12101" y="5064"/>
                    <a:pt x="12294" y="5256"/>
                  </a:cubicBezTo>
                  <a:lnTo>
                    <a:pt x="14736" y="5256"/>
                  </a:lnTo>
                </a:path>
              </a:pathLst>
            </a:custGeom>
            <a:noFill/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1219170">
                <a:defRPr/>
              </a:pPr>
              <a:endParaRPr lang="en-US" sz="2400" dirty="0">
                <a:solidFill>
                  <a:srgbClr val="000000"/>
                </a:solidFill>
                <a:latin typeface="Lato" panose="020F0502020204030203" pitchFamily="34" charset="0"/>
              </a:endParaRPr>
            </a:p>
          </p:txBody>
        </p:sp>
        <p:sp>
          <p:nvSpPr>
            <p:cNvPr id="62" name="Freeform 783">
              <a:extLst>
                <a:ext uri="{FF2B5EF4-FFF2-40B4-BE49-F238E27FC236}">
                  <a16:creationId xmlns:a16="http://schemas.microsoft.com/office/drawing/2014/main" id="{872EDB90-F449-C88A-AF4B-D6473CE21F42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9211691" y="5703876"/>
              <a:ext cx="965952" cy="184773"/>
            </a:xfrm>
            <a:custGeom>
              <a:avLst/>
              <a:gdLst>
                <a:gd name="connsiteX0" fmla="*/ 0 w 13279"/>
                <a:gd name="connsiteY0" fmla="*/ 5064 h 10000"/>
                <a:gd name="connsiteX1" fmla="*/ 4221 w 13279"/>
                <a:gd name="connsiteY1" fmla="*/ 5064 h 10000"/>
                <a:gd name="connsiteX2" fmla="*/ 4457 w 13279"/>
                <a:gd name="connsiteY2" fmla="*/ 3910 h 10000"/>
                <a:gd name="connsiteX3" fmla="*/ 4607 w 13279"/>
                <a:gd name="connsiteY3" fmla="*/ 1410 h 10000"/>
                <a:gd name="connsiteX4" fmla="*/ 4928 w 13279"/>
                <a:gd name="connsiteY4" fmla="*/ 0 h 10000"/>
                <a:gd name="connsiteX5" fmla="*/ 5249 w 13279"/>
                <a:gd name="connsiteY5" fmla="*/ 1410 h 10000"/>
                <a:gd name="connsiteX6" fmla="*/ 5720 w 13279"/>
                <a:gd name="connsiteY6" fmla="*/ 7628 h 10000"/>
                <a:gd name="connsiteX7" fmla="*/ 6063 w 13279"/>
                <a:gd name="connsiteY7" fmla="*/ 9744 h 10000"/>
                <a:gd name="connsiteX8" fmla="*/ 6405 w 13279"/>
                <a:gd name="connsiteY8" fmla="*/ 7756 h 10000"/>
                <a:gd name="connsiteX9" fmla="*/ 6812 w 13279"/>
                <a:gd name="connsiteY9" fmla="*/ 1731 h 10000"/>
                <a:gd name="connsiteX10" fmla="*/ 7155 w 13279"/>
                <a:gd name="connsiteY10" fmla="*/ 128 h 10000"/>
                <a:gd name="connsiteX11" fmla="*/ 7540 w 13279"/>
                <a:gd name="connsiteY11" fmla="*/ 1603 h 10000"/>
                <a:gd name="connsiteX12" fmla="*/ 7797 w 13279"/>
                <a:gd name="connsiteY12" fmla="*/ 7756 h 10000"/>
                <a:gd name="connsiteX13" fmla="*/ 8247 w 13279"/>
                <a:gd name="connsiteY13" fmla="*/ 9744 h 10000"/>
                <a:gd name="connsiteX14" fmla="*/ 8675 w 13279"/>
                <a:gd name="connsiteY14" fmla="*/ 7115 h 10000"/>
                <a:gd name="connsiteX15" fmla="*/ 8932 w 13279"/>
                <a:gd name="connsiteY15" fmla="*/ 1859 h 10000"/>
                <a:gd name="connsiteX16" fmla="*/ 9253 w 13279"/>
                <a:gd name="connsiteY16" fmla="*/ 256 h 10000"/>
                <a:gd name="connsiteX17" fmla="*/ 9639 w 13279"/>
                <a:gd name="connsiteY17" fmla="*/ 1923 h 10000"/>
                <a:gd name="connsiteX18" fmla="*/ 9960 w 13279"/>
                <a:gd name="connsiteY18" fmla="*/ 7821 h 10000"/>
                <a:gd name="connsiteX19" fmla="*/ 10324 w 13279"/>
                <a:gd name="connsiteY19" fmla="*/ 10000 h 10000"/>
                <a:gd name="connsiteX20" fmla="*/ 10816 w 13279"/>
                <a:gd name="connsiteY20" fmla="*/ 7756 h 10000"/>
                <a:gd name="connsiteX21" fmla="*/ 11073 w 13279"/>
                <a:gd name="connsiteY21" fmla="*/ 2244 h 10000"/>
                <a:gd name="connsiteX22" fmla="*/ 11437 w 13279"/>
                <a:gd name="connsiteY22" fmla="*/ 128 h 10000"/>
                <a:gd name="connsiteX23" fmla="*/ 11866 w 13279"/>
                <a:gd name="connsiteY23" fmla="*/ 1538 h 10000"/>
                <a:gd name="connsiteX24" fmla="*/ 12080 w 13279"/>
                <a:gd name="connsiteY24" fmla="*/ 4231 h 10000"/>
                <a:gd name="connsiteX25" fmla="*/ 12294 w 13279"/>
                <a:gd name="connsiteY25" fmla="*/ 5256 h 10000"/>
                <a:gd name="connsiteX26" fmla="*/ 13279 w 13279"/>
                <a:gd name="connsiteY26" fmla="*/ 5256 h 10000"/>
                <a:gd name="connsiteX0" fmla="*/ 0 w 14858"/>
                <a:gd name="connsiteY0" fmla="*/ 5064 h 10000"/>
                <a:gd name="connsiteX1" fmla="*/ 4221 w 14858"/>
                <a:gd name="connsiteY1" fmla="*/ 5064 h 10000"/>
                <a:gd name="connsiteX2" fmla="*/ 4457 w 14858"/>
                <a:gd name="connsiteY2" fmla="*/ 3910 h 10000"/>
                <a:gd name="connsiteX3" fmla="*/ 4607 w 14858"/>
                <a:gd name="connsiteY3" fmla="*/ 1410 h 10000"/>
                <a:gd name="connsiteX4" fmla="*/ 4928 w 14858"/>
                <a:gd name="connsiteY4" fmla="*/ 0 h 10000"/>
                <a:gd name="connsiteX5" fmla="*/ 5249 w 14858"/>
                <a:gd name="connsiteY5" fmla="*/ 1410 h 10000"/>
                <a:gd name="connsiteX6" fmla="*/ 5720 w 14858"/>
                <a:gd name="connsiteY6" fmla="*/ 7628 h 10000"/>
                <a:gd name="connsiteX7" fmla="*/ 6063 w 14858"/>
                <a:gd name="connsiteY7" fmla="*/ 9744 h 10000"/>
                <a:gd name="connsiteX8" fmla="*/ 6405 w 14858"/>
                <a:gd name="connsiteY8" fmla="*/ 7756 h 10000"/>
                <a:gd name="connsiteX9" fmla="*/ 6812 w 14858"/>
                <a:gd name="connsiteY9" fmla="*/ 1731 h 10000"/>
                <a:gd name="connsiteX10" fmla="*/ 7155 w 14858"/>
                <a:gd name="connsiteY10" fmla="*/ 128 h 10000"/>
                <a:gd name="connsiteX11" fmla="*/ 7540 w 14858"/>
                <a:gd name="connsiteY11" fmla="*/ 1603 h 10000"/>
                <a:gd name="connsiteX12" fmla="*/ 7797 w 14858"/>
                <a:gd name="connsiteY12" fmla="*/ 7756 h 10000"/>
                <a:gd name="connsiteX13" fmla="*/ 8247 w 14858"/>
                <a:gd name="connsiteY13" fmla="*/ 9744 h 10000"/>
                <a:gd name="connsiteX14" fmla="*/ 8675 w 14858"/>
                <a:gd name="connsiteY14" fmla="*/ 7115 h 10000"/>
                <a:gd name="connsiteX15" fmla="*/ 8932 w 14858"/>
                <a:gd name="connsiteY15" fmla="*/ 1859 h 10000"/>
                <a:gd name="connsiteX16" fmla="*/ 9253 w 14858"/>
                <a:gd name="connsiteY16" fmla="*/ 256 h 10000"/>
                <a:gd name="connsiteX17" fmla="*/ 9639 w 14858"/>
                <a:gd name="connsiteY17" fmla="*/ 1923 h 10000"/>
                <a:gd name="connsiteX18" fmla="*/ 9960 w 14858"/>
                <a:gd name="connsiteY18" fmla="*/ 7821 h 10000"/>
                <a:gd name="connsiteX19" fmla="*/ 10324 w 14858"/>
                <a:gd name="connsiteY19" fmla="*/ 10000 h 10000"/>
                <a:gd name="connsiteX20" fmla="*/ 10816 w 14858"/>
                <a:gd name="connsiteY20" fmla="*/ 7756 h 10000"/>
                <a:gd name="connsiteX21" fmla="*/ 11073 w 14858"/>
                <a:gd name="connsiteY21" fmla="*/ 2244 h 10000"/>
                <a:gd name="connsiteX22" fmla="*/ 11437 w 14858"/>
                <a:gd name="connsiteY22" fmla="*/ 128 h 10000"/>
                <a:gd name="connsiteX23" fmla="*/ 11866 w 14858"/>
                <a:gd name="connsiteY23" fmla="*/ 1538 h 10000"/>
                <a:gd name="connsiteX24" fmla="*/ 12080 w 14858"/>
                <a:gd name="connsiteY24" fmla="*/ 4231 h 10000"/>
                <a:gd name="connsiteX25" fmla="*/ 12294 w 14858"/>
                <a:gd name="connsiteY25" fmla="*/ 5256 h 10000"/>
                <a:gd name="connsiteX26" fmla="*/ 14858 w 14858"/>
                <a:gd name="connsiteY26" fmla="*/ 5683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4858" h="10000">
                  <a:moveTo>
                    <a:pt x="0" y="5064"/>
                  </a:moveTo>
                  <a:lnTo>
                    <a:pt x="4221" y="5064"/>
                  </a:lnTo>
                  <a:cubicBezTo>
                    <a:pt x="4414" y="4872"/>
                    <a:pt x="4392" y="4551"/>
                    <a:pt x="4457" y="3910"/>
                  </a:cubicBezTo>
                  <a:lnTo>
                    <a:pt x="4607" y="1410"/>
                  </a:lnTo>
                  <a:cubicBezTo>
                    <a:pt x="4692" y="769"/>
                    <a:pt x="4821" y="0"/>
                    <a:pt x="4928" y="0"/>
                  </a:cubicBezTo>
                  <a:cubicBezTo>
                    <a:pt x="5035" y="0"/>
                    <a:pt x="5121" y="128"/>
                    <a:pt x="5249" y="1410"/>
                  </a:cubicBezTo>
                  <a:lnTo>
                    <a:pt x="5720" y="7628"/>
                  </a:lnTo>
                  <a:cubicBezTo>
                    <a:pt x="5849" y="9038"/>
                    <a:pt x="5956" y="9744"/>
                    <a:pt x="6063" y="9744"/>
                  </a:cubicBezTo>
                  <a:cubicBezTo>
                    <a:pt x="6170" y="9744"/>
                    <a:pt x="6277" y="9103"/>
                    <a:pt x="6405" y="7756"/>
                  </a:cubicBezTo>
                  <a:cubicBezTo>
                    <a:pt x="6541" y="5748"/>
                    <a:pt x="6676" y="3739"/>
                    <a:pt x="6812" y="1731"/>
                  </a:cubicBezTo>
                  <a:cubicBezTo>
                    <a:pt x="6919" y="449"/>
                    <a:pt x="7026" y="128"/>
                    <a:pt x="7155" y="128"/>
                  </a:cubicBezTo>
                  <a:cubicBezTo>
                    <a:pt x="7283" y="128"/>
                    <a:pt x="7433" y="321"/>
                    <a:pt x="7540" y="1603"/>
                  </a:cubicBezTo>
                  <a:cubicBezTo>
                    <a:pt x="7626" y="3654"/>
                    <a:pt x="7711" y="5705"/>
                    <a:pt x="7797" y="7756"/>
                  </a:cubicBezTo>
                  <a:cubicBezTo>
                    <a:pt x="7926" y="9103"/>
                    <a:pt x="8097" y="9872"/>
                    <a:pt x="8247" y="9744"/>
                  </a:cubicBezTo>
                  <a:cubicBezTo>
                    <a:pt x="8397" y="9615"/>
                    <a:pt x="8568" y="8462"/>
                    <a:pt x="8675" y="7115"/>
                  </a:cubicBezTo>
                  <a:cubicBezTo>
                    <a:pt x="8761" y="5363"/>
                    <a:pt x="8846" y="3611"/>
                    <a:pt x="8932" y="1859"/>
                  </a:cubicBezTo>
                  <a:cubicBezTo>
                    <a:pt x="9018" y="769"/>
                    <a:pt x="9146" y="256"/>
                    <a:pt x="9253" y="256"/>
                  </a:cubicBezTo>
                  <a:cubicBezTo>
                    <a:pt x="9360" y="256"/>
                    <a:pt x="9532" y="641"/>
                    <a:pt x="9639" y="1923"/>
                  </a:cubicBezTo>
                  <a:lnTo>
                    <a:pt x="9960" y="7821"/>
                  </a:lnTo>
                  <a:cubicBezTo>
                    <a:pt x="10067" y="9167"/>
                    <a:pt x="10174" y="10000"/>
                    <a:pt x="10324" y="10000"/>
                  </a:cubicBezTo>
                  <a:cubicBezTo>
                    <a:pt x="10474" y="10000"/>
                    <a:pt x="10688" y="9038"/>
                    <a:pt x="10816" y="7756"/>
                  </a:cubicBezTo>
                  <a:cubicBezTo>
                    <a:pt x="10902" y="5919"/>
                    <a:pt x="10987" y="4081"/>
                    <a:pt x="11073" y="2244"/>
                  </a:cubicBezTo>
                  <a:cubicBezTo>
                    <a:pt x="11180" y="962"/>
                    <a:pt x="11309" y="192"/>
                    <a:pt x="11437" y="128"/>
                  </a:cubicBezTo>
                  <a:cubicBezTo>
                    <a:pt x="11545" y="0"/>
                    <a:pt x="11759" y="833"/>
                    <a:pt x="11866" y="1538"/>
                  </a:cubicBezTo>
                  <a:cubicBezTo>
                    <a:pt x="11937" y="2436"/>
                    <a:pt x="12009" y="3333"/>
                    <a:pt x="12080" y="4231"/>
                  </a:cubicBezTo>
                  <a:cubicBezTo>
                    <a:pt x="12166" y="4872"/>
                    <a:pt x="12101" y="5064"/>
                    <a:pt x="12294" y="5256"/>
                  </a:cubicBezTo>
                  <a:lnTo>
                    <a:pt x="14858" y="5683"/>
                  </a:lnTo>
                </a:path>
              </a:pathLst>
            </a:custGeom>
            <a:noFill/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1219170">
                <a:defRPr/>
              </a:pPr>
              <a:endParaRPr lang="en-US" sz="2400" dirty="0">
                <a:solidFill>
                  <a:srgbClr val="000000"/>
                </a:solidFill>
                <a:latin typeface="Lato" panose="020F0502020204030203" pitchFamily="34" charset="0"/>
              </a:endParaRPr>
            </a:p>
          </p:txBody>
        </p:sp>
        <p:grpSp>
          <p:nvGrpSpPr>
            <p:cNvPr id="63" name="Group 97">
              <a:extLst>
                <a:ext uri="{FF2B5EF4-FFF2-40B4-BE49-F238E27FC236}">
                  <a16:creationId xmlns:a16="http://schemas.microsoft.com/office/drawing/2014/main" id="{2A747913-9743-5C3E-A81E-138E01C98A45}"/>
                </a:ext>
              </a:extLst>
            </p:cNvPr>
            <p:cNvGrpSpPr>
              <a:grpSpLocks noChangeAspect="1"/>
            </p:cNvGrpSpPr>
            <p:nvPr/>
          </p:nvGrpSpPr>
          <p:grpSpPr>
            <a:xfrm rot="16200000">
              <a:off x="10506187" y="5270001"/>
              <a:ext cx="427449" cy="87407"/>
              <a:chOff x="6304513" y="5304163"/>
              <a:chExt cx="253709" cy="51881"/>
            </a:xfrm>
          </p:grpSpPr>
          <p:grpSp>
            <p:nvGrpSpPr>
              <p:cNvPr id="80" name="Group 435">
                <a:extLst>
                  <a:ext uri="{FF2B5EF4-FFF2-40B4-BE49-F238E27FC236}">
                    <a16:creationId xmlns:a16="http://schemas.microsoft.com/office/drawing/2014/main" id="{A280CB24-4ABD-736F-A559-D0E04258CAA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304513" y="5304300"/>
                <a:ext cx="245950" cy="51744"/>
                <a:chOff x="207" y="2246"/>
                <a:chExt cx="201" cy="40"/>
              </a:xfrm>
            </p:grpSpPr>
            <p:cxnSp>
              <p:nvCxnSpPr>
                <p:cNvPr id="82" name="Straight Connector 60">
                  <a:extLst>
                    <a:ext uri="{FF2B5EF4-FFF2-40B4-BE49-F238E27FC236}">
                      <a16:creationId xmlns:a16="http://schemas.microsoft.com/office/drawing/2014/main" id="{E6D114A1-EEB9-7502-312F-9B7348E880A4}"/>
                    </a:ext>
                  </a:extLst>
                </p:cNvPr>
                <p:cNvCxnSpPr>
                  <a:cxnSpLocks noChangeAspect="1"/>
                </p:cNvCxnSpPr>
                <p:nvPr/>
              </p:nvCxnSpPr>
              <p:spPr>
                <a:xfrm rot="5400000">
                  <a:off x="205" y="2250"/>
                  <a:ext cx="38" cy="34"/>
                </a:xfrm>
                <a:prstGeom prst="line">
                  <a:avLst/>
                </a:prstGeom>
                <a:noFill/>
                <a:ln w="12700" cap="rnd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</p:cxnSp>
            <p:cxnSp>
              <p:nvCxnSpPr>
                <p:cNvPr id="83" name="Straight Connector 60">
                  <a:extLst>
                    <a:ext uri="{FF2B5EF4-FFF2-40B4-BE49-F238E27FC236}">
                      <a16:creationId xmlns:a16="http://schemas.microsoft.com/office/drawing/2014/main" id="{8AF79373-AB2A-BCF8-D648-89BA4D8E2951}"/>
                    </a:ext>
                  </a:extLst>
                </p:cNvPr>
                <p:cNvCxnSpPr>
                  <a:cxnSpLocks noChangeAspect="1"/>
                </p:cNvCxnSpPr>
                <p:nvPr/>
              </p:nvCxnSpPr>
              <p:spPr>
                <a:xfrm rot="5400000">
                  <a:off x="248" y="2247"/>
                  <a:ext cx="34" cy="34"/>
                </a:xfrm>
                <a:prstGeom prst="line">
                  <a:avLst/>
                </a:prstGeom>
                <a:noFill/>
                <a:ln w="12700" cap="rnd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</p:cxnSp>
            <p:cxnSp>
              <p:nvCxnSpPr>
                <p:cNvPr id="84" name="Straight Connector 60">
                  <a:extLst>
                    <a:ext uri="{FF2B5EF4-FFF2-40B4-BE49-F238E27FC236}">
                      <a16:creationId xmlns:a16="http://schemas.microsoft.com/office/drawing/2014/main" id="{A3BEB7A4-B81D-68A3-6C01-46197E4B95E2}"/>
                    </a:ext>
                  </a:extLst>
                </p:cNvPr>
                <p:cNvCxnSpPr>
                  <a:cxnSpLocks noChangeAspect="1"/>
                </p:cNvCxnSpPr>
                <p:nvPr/>
              </p:nvCxnSpPr>
              <p:spPr>
                <a:xfrm rot="5400000">
                  <a:off x="285" y="2249"/>
                  <a:ext cx="39" cy="35"/>
                </a:xfrm>
                <a:prstGeom prst="line">
                  <a:avLst/>
                </a:prstGeom>
                <a:noFill/>
                <a:ln w="12700" cap="rnd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</p:cxnSp>
            <p:sp>
              <p:nvSpPr>
                <p:cNvPr id="85" name="Line 439">
                  <a:extLst>
                    <a:ext uri="{FF2B5EF4-FFF2-40B4-BE49-F238E27FC236}">
                      <a16:creationId xmlns:a16="http://schemas.microsoft.com/office/drawing/2014/main" id="{6DC744B7-3EF0-F8E5-D170-A4C4100037D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43" y="2247"/>
                  <a:ext cx="29" cy="29"/>
                </a:xfrm>
                <a:prstGeom prst="line">
                  <a:avLst/>
                </a:prstGeom>
                <a:noFill/>
                <a:ln w="12700">
                  <a:solidFill>
                    <a:sysClr val="windowText" lastClr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1219170">
                    <a:defRPr/>
                  </a:pPr>
                  <a:endParaRPr lang="en-US" sz="1333" dirty="0">
                    <a:solidFill>
                      <a:srgbClr val="000000"/>
                    </a:solidFill>
                    <a:latin typeface="Lato" panose="020F0502020204030203" pitchFamily="34" charset="0"/>
                  </a:endParaRPr>
                </a:p>
              </p:txBody>
            </p:sp>
            <p:sp>
              <p:nvSpPr>
                <p:cNvPr id="86" name="Line 440">
                  <a:extLst>
                    <a:ext uri="{FF2B5EF4-FFF2-40B4-BE49-F238E27FC236}">
                      <a16:creationId xmlns:a16="http://schemas.microsoft.com/office/drawing/2014/main" id="{B40812E3-961F-0EDD-0BA6-5390790AF11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79" y="2246"/>
                  <a:ext cx="29" cy="29"/>
                </a:xfrm>
                <a:prstGeom prst="line">
                  <a:avLst/>
                </a:prstGeom>
                <a:noFill/>
                <a:ln w="12700">
                  <a:solidFill>
                    <a:sysClr val="windowText" lastClr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1219170">
                    <a:defRPr/>
                  </a:pPr>
                  <a:endParaRPr lang="en-US" sz="1333" dirty="0">
                    <a:solidFill>
                      <a:srgbClr val="000000"/>
                    </a:solidFill>
                    <a:latin typeface="Lato" panose="020F0502020204030203" pitchFamily="34" charset="0"/>
                  </a:endParaRPr>
                </a:p>
              </p:txBody>
            </p:sp>
          </p:grpSp>
          <p:cxnSp>
            <p:nvCxnSpPr>
              <p:cNvPr id="81" name="Straight Connector 194">
                <a:extLst>
                  <a:ext uri="{FF2B5EF4-FFF2-40B4-BE49-F238E27FC236}">
                    <a16:creationId xmlns:a16="http://schemas.microsoft.com/office/drawing/2014/main" id="{7D5EAC80-588F-19D0-924B-E32D654A866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6306222" y="5304163"/>
                <a:ext cx="252000" cy="0"/>
              </a:xfrm>
              <a:prstGeom prst="line">
                <a:avLst/>
              </a:prstGeom>
              <a:noFill/>
              <a:ln w="19050" algn="ctr">
                <a:solidFill>
                  <a:sysClr val="windowText" lastClr="000000"/>
                </a:solidFill>
                <a:round/>
                <a:headEnd/>
                <a:tailEnd/>
              </a:ln>
            </p:spPr>
          </p:cxnSp>
        </p:grpSp>
        <p:grpSp>
          <p:nvGrpSpPr>
            <p:cNvPr id="64" name="Group 115">
              <a:extLst>
                <a:ext uri="{FF2B5EF4-FFF2-40B4-BE49-F238E27FC236}">
                  <a16:creationId xmlns:a16="http://schemas.microsoft.com/office/drawing/2014/main" id="{78FE42AF-E6B3-2C48-5E6F-EC69595C3179}"/>
                </a:ext>
              </a:extLst>
            </p:cNvPr>
            <p:cNvGrpSpPr>
              <a:grpSpLocks noChangeAspect="1"/>
            </p:cNvGrpSpPr>
            <p:nvPr/>
          </p:nvGrpSpPr>
          <p:grpSpPr>
            <a:xfrm rot="18900000">
              <a:off x="10217815" y="6023089"/>
              <a:ext cx="433632" cy="87407"/>
              <a:chOff x="6300844" y="5304163"/>
              <a:chExt cx="257378" cy="51881"/>
            </a:xfrm>
          </p:grpSpPr>
          <p:grpSp>
            <p:nvGrpSpPr>
              <p:cNvPr id="73" name="Group 435">
                <a:extLst>
                  <a:ext uri="{FF2B5EF4-FFF2-40B4-BE49-F238E27FC236}">
                    <a16:creationId xmlns:a16="http://schemas.microsoft.com/office/drawing/2014/main" id="{75D1D2DA-C3BF-0B4F-2B8C-154355A9450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300844" y="5304300"/>
                <a:ext cx="249622" cy="51744"/>
                <a:chOff x="204" y="2246"/>
                <a:chExt cx="204" cy="40"/>
              </a:xfrm>
            </p:grpSpPr>
            <p:cxnSp>
              <p:nvCxnSpPr>
                <p:cNvPr id="75" name="Straight Connector 60">
                  <a:extLst>
                    <a:ext uri="{FF2B5EF4-FFF2-40B4-BE49-F238E27FC236}">
                      <a16:creationId xmlns:a16="http://schemas.microsoft.com/office/drawing/2014/main" id="{37F29FF1-9E2D-C5AE-903B-FCFC07BEBFBE}"/>
                    </a:ext>
                  </a:extLst>
                </p:cNvPr>
                <p:cNvCxnSpPr>
                  <a:cxnSpLocks noChangeAspect="1"/>
                </p:cNvCxnSpPr>
                <p:nvPr/>
              </p:nvCxnSpPr>
              <p:spPr>
                <a:xfrm rot="5400000">
                  <a:off x="202" y="2248"/>
                  <a:ext cx="38" cy="34"/>
                </a:xfrm>
                <a:prstGeom prst="line">
                  <a:avLst/>
                </a:prstGeom>
                <a:noFill/>
                <a:ln w="12700" cap="rnd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</p:cxnSp>
            <p:cxnSp>
              <p:nvCxnSpPr>
                <p:cNvPr id="76" name="Straight Connector 60">
                  <a:extLst>
                    <a:ext uri="{FF2B5EF4-FFF2-40B4-BE49-F238E27FC236}">
                      <a16:creationId xmlns:a16="http://schemas.microsoft.com/office/drawing/2014/main" id="{794C2DA0-7085-B79D-9E3D-175854F91FD7}"/>
                    </a:ext>
                  </a:extLst>
                </p:cNvPr>
                <p:cNvCxnSpPr>
                  <a:cxnSpLocks noChangeAspect="1"/>
                </p:cNvCxnSpPr>
                <p:nvPr/>
              </p:nvCxnSpPr>
              <p:spPr>
                <a:xfrm rot="5400000">
                  <a:off x="248" y="2247"/>
                  <a:ext cx="34" cy="34"/>
                </a:xfrm>
                <a:prstGeom prst="line">
                  <a:avLst/>
                </a:prstGeom>
                <a:noFill/>
                <a:ln w="12700" cap="rnd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</p:cxnSp>
            <p:cxnSp>
              <p:nvCxnSpPr>
                <p:cNvPr id="77" name="Straight Connector 60">
                  <a:extLst>
                    <a:ext uri="{FF2B5EF4-FFF2-40B4-BE49-F238E27FC236}">
                      <a16:creationId xmlns:a16="http://schemas.microsoft.com/office/drawing/2014/main" id="{6C84A204-9B67-B9E7-9F78-1F8173E14D8F}"/>
                    </a:ext>
                  </a:extLst>
                </p:cNvPr>
                <p:cNvCxnSpPr>
                  <a:cxnSpLocks noChangeAspect="1"/>
                </p:cNvCxnSpPr>
                <p:nvPr/>
              </p:nvCxnSpPr>
              <p:spPr>
                <a:xfrm rot="5400000">
                  <a:off x="285" y="2249"/>
                  <a:ext cx="39" cy="35"/>
                </a:xfrm>
                <a:prstGeom prst="line">
                  <a:avLst/>
                </a:prstGeom>
                <a:noFill/>
                <a:ln w="12700" cap="rnd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</p:cxnSp>
            <p:sp>
              <p:nvSpPr>
                <p:cNvPr id="78" name="Line 439">
                  <a:extLst>
                    <a:ext uri="{FF2B5EF4-FFF2-40B4-BE49-F238E27FC236}">
                      <a16:creationId xmlns:a16="http://schemas.microsoft.com/office/drawing/2014/main" id="{847F0E26-6C36-9D21-C9B8-A1B1B02D455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43" y="2247"/>
                  <a:ext cx="29" cy="29"/>
                </a:xfrm>
                <a:prstGeom prst="line">
                  <a:avLst/>
                </a:prstGeom>
                <a:noFill/>
                <a:ln w="12700">
                  <a:solidFill>
                    <a:sysClr val="windowText" lastClr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1219170">
                    <a:defRPr/>
                  </a:pPr>
                  <a:endParaRPr lang="en-US" sz="1333" dirty="0">
                    <a:solidFill>
                      <a:srgbClr val="000000"/>
                    </a:solidFill>
                    <a:latin typeface="Lato" panose="020F0502020204030203" pitchFamily="34" charset="0"/>
                  </a:endParaRPr>
                </a:p>
              </p:txBody>
            </p:sp>
            <p:sp>
              <p:nvSpPr>
                <p:cNvPr id="79" name="Line 440">
                  <a:extLst>
                    <a:ext uri="{FF2B5EF4-FFF2-40B4-BE49-F238E27FC236}">
                      <a16:creationId xmlns:a16="http://schemas.microsoft.com/office/drawing/2014/main" id="{52ACBDC7-A2A7-4507-9E65-E3D3BAB148A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79" y="2246"/>
                  <a:ext cx="29" cy="29"/>
                </a:xfrm>
                <a:prstGeom prst="line">
                  <a:avLst/>
                </a:prstGeom>
                <a:noFill/>
                <a:ln w="12700">
                  <a:solidFill>
                    <a:sysClr val="windowText" lastClr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1219170">
                    <a:defRPr/>
                  </a:pPr>
                  <a:endParaRPr lang="en-US" sz="1333" dirty="0">
                    <a:solidFill>
                      <a:srgbClr val="000000"/>
                    </a:solidFill>
                    <a:latin typeface="Lato" panose="020F0502020204030203" pitchFamily="34" charset="0"/>
                  </a:endParaRPr>
                </a:p>
              </p:txBody>
            </p:sp>
          </p:grpSp>
          <p:cxnSp>
            <p:nvCxnSpPr>
              <p:cNvPr id="74" name="Straight Connector 194">
                <a:extLst>
                  <a:ext uri="{FF2B5EF4-FFF2-40B4-BE49-F238E27FC236}">
                    <a16:creationId xmlns:a16="http://schemas.microsoft.com/office/drawing/2014/main" id="{C31593C8-CF2A-786B-2D73-C8CC9DBC974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6306222" y="5304163"/>
                <a:ext cx="252000" cy="0"/>
              </a:xfrm>
              <a:prstGeom prst="line">
                <a:avLst/>
              </a:prstGeom>
              <a:noFill/>
              <a:ln w="19050" algn="ctr">
                <a:solidFill>
                  <a:sysClr val="windowText" lastClr="000000"/>
                </a:solidFill>
                <a:round/>
                <a:headEnd/>
                <a:tailEnd/>
              </a:ln>
            </p:spPr>
          </p:cxnSp>
        </p:grpSp>
        <p:grpSp>
          <p:nvGrpSpPr>
            <p:cNvPr id="65" name="Group 125">
              <a:extLst>
                <a:ext uri="{FF2B5EF4-FFF2-40B4-BE49-F238E27FC236}">
                  <a16:creationId xmlns:a16="http://schemas.microsoft.com/office/drawing/2014/main" id="{241AFF63-5C04-CF45-9564-EC1CAED6787D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9708267" y="5313111"/>
              <a:ext cx="711580" cy="732715"/>
              <a:chOff x="4237536" y="5689589"/>
              <a:chExt cx="416458" cy="428825"/>
            </a:xfrm>
          </p:grpSpPr>
          <p:sp>
            <p:nvSpPr>
              <p:cNvPr id="67" name="Oval 150">
                <a:extLst>
                  <a:ext uri="{FF2B5EF4-FFF2-40B4-BE49-F238E27FC236}">
                    <a16:creationId xmlns:a16="http://schemas.microsoft.com/office/drawing/2014/main" id="{EC8B01B5-5002-9320-F3CB-911A7F374940}"/>
                  </a:ext>
                </a:extLst>
              </p:cNvPr>
              <p:cNvSpPr/>
              <p:nvPr/>
            </p:nvSpPr>
            <p:spPr>
              <a:xfrm>
                <a:off x="4362450" y="5815013"/>
                <a:ext cx="214313" cy="214312"/>
              </a:xfrm>
              <a:prstGeom prst="ellipse">
                <a:avLst/>
              </a:prstGeom>
              <a:noFill/>
              <a:ln w="12700" cap="rnd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219170">
                  <a:defRPr/>
                </a:pPr>
                <a:endParaRPr lang="en-US" sz="2400" dirty="0">
                  <a:solidFill>
                    <a:srgbClr val="000000"/>
                  </a:solidFill>
                  <a:latin typeface="Lato" panose="020F0502020204030203" pitchFamily="34" charset="0"/>
                </a:endParaRPr>
              </a:p>
            </p:txBody>
          </p:sp>
          <p:sp>
            <p:nvSpPr>
              <p:cNvPr id="68" name="Oval 151">
                <a:extLst>
                  <a:ext uri="{FF2B5EF4-FFF2-40B4-BE49-F238E27FC236}">
                    <a16:creationId xmlns:a16="http://schemas.microsoft.com/office/drawing/2014/main" id="{D80D3283-0281-9A28-5501-566C96CB86D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388606" y="5841169"/>
                <a:ext cx="162001" cy="162000"/>
              </a:xfrm>
              <a:prstGeom prst="ellipse">
                <a:avLst/>
              </a:prstGeom>
              <a:noFill/>
              <a:ln w="12700" cap="rnd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219170">
                  <a:defRPr/>
                </a:pPr>
                <a:endParaRPr lang="en-US" sz="2400" dirty="0">
                  <a:solidFill>
                    <a:srgbClr val="000000"/>
                  </a:solidFill>
                  <a:latin typeface="Lato" panose="020F0502020204030203" pitchFamily="34" charset="0"/>
                </a:endParaRPr>
              </a:p>
            </p:txBody>
          </p:sp>
          <p:sp>
            <p:nvSpPr>
              <p:cNvPr id="69" name="Oval 152">
                <a:extLst>
                  <a:ext uri="{FF2B5EF4-FFF2-40B4-BE49-F238E27FC236}">
                    <a16:creationId xmlns:a16="http://schemas.microsoft.com/office/drawing/2014/main" id="{81FCAD34-476F-591E-E4F6-FF64B1E62E6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415606" y="5868169"/>
                <a:ext cx="108001" cy="108000"/>
              </a:xfrm>
              <a:prstGeom prst="ellipse">
                <a:avLst/>
              </a:prstGeom>
              <a:noFill/>
              <a:ln w="12700" cap="rnd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219170">
                  <a:defRPr/>
                </a:pPr>
                <a:endParaRPr lang="en-US" sz="2400" dirty="0">
                  <a:solidFill>
                    <a:srgbClr val="000000"/>
                  </a:solidFill>
                  <a:latin typeface="Lato" panose="020F0502020204030203" pitchFamily="34" charset="0"/>
                </a:endParaRPr>
              </a:p>
            </p:txBody>
          </p:sp>
          <p:sp>
            <p:nvSpPr>
              <p:cNvPr id="70" name="Oval 153">
                <a:extLst>
                  <a:ext uri="{FF2B5EF4-FFF2-40B4-BE49-F238E27FC236}">
                    <a16:creationId xmlns:a16="http://schemas.microsoft.com/office/drawing/2014/main" id="{79B2D1A2-7952-59C1-BF7E-691FAD439E3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442606" y="5895169"/>
                <a:ext cx="54001" cy="54000"/>
              </a:xfrm>
              <a:prstGeom prst="ellipse">
                <a:avLst/>
              </a:prstGeom>
              <a:noFill/>
              <a:ln w="12700" cap="rnd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219170">
                  <a:defRPr/>
                </a:pPr>
                <a:endParaRPr lang="en-US" sz="2400" dirty="0">
                  <a:solidFill>
                    <a:srgbClr val="000000"/>
                  </a:solidFill>
                  <a:latin typeface="Lato" panose="020F0502020204030203" pitchFamily="34" charset="0"/>
                </a:endParaRPr>
              </a:p>
            </p:txBody>
          </p:sp>
          <p:cxnSp>
            <p:nvCxnSpPr>
              <p:cNvPr id="71" name="Straight Connector 154">
                <a:extLst>
                  <a:ext uri="{FF2B5EF4-FFF2-40B4-BE49-F238E27FC236}">
                    <a16:creationId xmlns:a16="http://schemas.microsoft.com/office/drawing/2014/main" id="{FC594C9B-50AA-5754-C491-36998B69FE7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237536" y="5689589"/>
                <a:ext cx="156303" cy="154278"/>
              </a:xfrm>
              <a:prstGeom prst="line">
                <a:avLst/>
              </a:prstGeom>
              <a:noFill/>
              <a:ln w="12700" cap="rnd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cxnSp>
            <p:nvCxnSpPr>
              <p:cNvPr id="72" name="Straight Connector 155">
                <a:extLst>
                  <a:ext uri="{FF2B5EF4-FFF2-40B4-BE49-F238E27FC236}">
                    <a16:creationId xmlns:a16="http://schemas.microsoft.com/office/drawing/2014/main" id="{0A3205A7-ACB7-F978-2589-1ADA257624B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538391" y="6000197"/>
                <a:ext cx="115603" cy="118217"/>
              </a:xfrm>
              <a:prstGeom prst="line">
                <a:avLst/>
              </a:prstGeom>
              <a:noFill/>
              <a:ln w="12700" cap="rnd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</p:grpSp>
        <p:sp>
          <p:nvSpPr>
            <p:cNvPr id="66" name="Oval 25">
              <a:extLst>
                <a:ext uri="{FF2B5EF4-FFF2-40B4-BE49-F238E27FC236}">
                  <a16:creationId xmlns:a16="http://schemas.microsoft.com/office/drawing/2014/main" id="{60875163-9588-4AE8-CC00-BB1F8709A8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0758" y="5259965"/>
              <a:ext cx="96000" cy="9600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pPr defTabSz="1219170">
                <a:defRPr/>
              </a:pPr>
              <a:endParaRPr lang="en-US" sz="1333" kern="0" dirty="0">
                <a:solidFill>
                  <a:srgbClr val="000000"/>
                </a:solidFill>
                <a:latin typeface="Lato" panose="020F0502020204030203" pitchFamily="34" charset="0"/>
              </a:endParaRPr>
            </a:p>
          </p:txBody>
        </p:sp>
      </p:grpSp>
      <p:pic>
        <p:nvPicPr>
          <p:cNvPr id="101" name="Immagine 100">
            <a:extLst>
              <a:ext uri="{FF2B5EF4-FFF2-40B4-BE49-F238E27FC236}">
                <a16:creationId xmlns:a16="http://schemas.microsoft.com/office/drawing/2014/main" id="{B310396A-6E50-E3B4-FD76-A4BA4D090C67}"/>
              </a:ext>
            </a:extLst>
          </p:cNvPr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903861" y="3091442"/>
            <a:ext cx="675115" cy="675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08601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9D1B74-09D6-556C-0327-5B67FFEF6E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43B45AF2-83D4-65DF-33EE-4D5F6BCD39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309406"/>
            <a:ext cx="12192000" cy="58477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defTabSz="533400">
              <a:spcBef>
                <a:spcPct val="50000"/>
              </a:spcBef>
              <a:buFont typeface="Wingdings" panose="05000000000000000000" pitchFamily="2" charset="2"/>
              <a:buNone/>
              <a:defRPr sz="2800" b="1">
                <a:solidFill>
                  <a:srgbClr val="A5002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533400">
              <a:spcBef>
                <a:spcPct val="20000"/>
              </a:spcBef>
              <a:buChar char="–"/>
              <a:defRPr sz="2800"/>
            </a:lvl2pPr>
            <a:lvl3pPr marL="1143000" indent="-228600" defTabSz="533400">
              <a:spcBef>
                <a:spcPct val="20000"/>
              </a:spcBef>
              <a:buChar char="•"/>
            </a:lvl3pPr>
            <a:lvl4pPr marL="1600200" indent="-228600" defTabSz="533400">
              <a:spcBef>
                <a:spcPct val="20000"/>
              </a:spcBef>
              <a:buChar char="–"/>
              <a:defRPr sz="2000"/>
            </a:lvl4pPr>
            <a:lvl5pPr marL="2057400" indent="-228600" defTabSz="533400">
              <a:spcBef>
                <a:spcPct val="20000"/>
              </a:spcBef>
              <a:buChar char="»"/>
              <a:defRPr sz="2000"/>
            </a:lvl5pPr>
            <a:lvl6pPr marL="2514600" indent="-228600" defTabSz="5334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6pPr>
            <a:lvl7pPr marL="2971800" indent="-228600" defTabSz="5334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7pPr>
            <a:lvl8pPr marL="3429000" indent="-228600" defTabSz="5334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8pPr>
            <a:lvl9pPr marL="3886200" indent="-228600" defTabSz="5334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9pPr>
          </a:lstStyle>
          <a:p>
            <a:pPr algn="ctr"/>
            <a:r>
              <a:rPr lang="en-US" altLang="it-IT" sz="3200" cap="all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NUMERICAL MODEL – VALIDATION</a:t>
            </a:r>
            <a:endParaRPr lang="it-IT" altLang="it-IT" sz="3200" cap="all" dirty="0">
              <a:solidFill>
                <a:srgbClr val="00000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FE222A8D-8FBF-1780-47A2-4C92FD0BB37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3665"/>
          <a:stretch/>
        </p:blipFill>
        <p:spPr bwMode="auto">
          <a:xfrm>
            <a:off x="878770" y="894181"/>
            <a:ext cx="4227486" cy="515951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11" name="Gruppo 10">
            <a:extLst>
              <a:ext uri="{FF2B5EF4-FFF2-40B4-BE49-F238E27FC236}">
                <a16:creationId xmlns:a16="http://schemas.microsoft.com/office/drawing/2014/main" id="{45503151-80E7-E7F3-BBB7-043361E483CE}"/>
              </a:ext>
            </a:extLst>
          </p:cNvPr>
          <p:cNvGrpSpPr/>
          <p:nvPr/>
        </p:nvGrpSpPr>
        <p:grpSpPr>
          <a:xfrm>
            <a:off x="17350540" y="32284797"/>
            <a:ext cx="1080000" cy="1228544"/>
            <a:chOff x="17350540" y="32284797"/>
            <a:chExt cx="1080000" cy="1228544"/>
          </a:xfrm>
        </p:grpSpPr>
        <p:grpSp>
          <p:nvGrpSpPr>
            <p:cNvPr id="12" name="Gruppo 11">
              <a:extLst>
                <a:ext uri="{FF2B5EF4-FFF2-40B4-BE49-F238E27FC236}">
                  <a16:creationId xmlns:a16="http://schemas.microsoft.com/office/drawing/2014/main" id="{55AD48F2-3E62-C614-A382-B9E37B0716F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7350540" y="32284797"/>
              <a:ext cx="1080000" cy="1228544"/>
              <a:chOff x="4180800" y="811323"/>
              <a:chExt cx="1498586" cy="1704703"/>
            </a:xfrm>
          </p:grpSpPr>
          <p:sp>
            <p:nvSpPr>
              <p:cNvPr id="16" name="Rettangolo 15">
                <a:extLst>
                  <a:ext uri="{FF2B5EF4-FFF2-40B4-BE49-F238E27FC236}">
                    <a16:creationId xmlns:a16="http://schemas.microsoft.com/office/drawing/2014/main" id="{D0AE29A3-B4F5-6493-6122-0027AEF3262B}"/>
                  </a:ext>
                </a:extLst>
              </p:cNvPr>
              <p:cNvSpPr/>
              <p:nvPr/>
            </p:nvSpPr>
            <p:spPr>
              <a:xfrm>
                <a:off x="4904509" y="1311564"/>
                <a:ext cx="36000" cy="646314"/>
              </a:xfrm>
              <a:prstGeom prst="rect">
                <a:avLst/>
              </a:prstGeom>
              <a:solidFill>
                <a:schemeClr val="dk1">
                  <a:alpha val="50000"/>
                </a:schemeClr>
              </a:solidFill>
              <a:ln>
                <a:solidFill>
                  <a:schemeClr val="dk1">
                    <a:shade val="15000"/>
                    <a:alpha val="50000"/>
                  </a:schemeClr>
                </a:solidFill>
              </a:ln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7" name="Rettangolo 16">
                <a:extLst>
                  <a:ext uri="{FF2B5EF4-FFF2-40B4-BE49-F238E27FC236}">
                    <a16:creationId xmlns:a16="http://schemas.microsoft.com/office/drawing/2014/main" id="{1EE30DCE-62A4-0610-5D30-80F5A25BA975}"/>
                  </a:ext>
                </a:extLst>
              </p:cNvPr>
              <p:cNvSpPr/>
              <p:nvPr/>
            </p:nvSpPr>
            <p:spPr>
              <a:xfrm>
                <a:off x="4742509" y="811323"/>
                <a:ext cx="360000" cy="504000"/>
              </a:xfrm>
              <a:prstGeom prst="rect">
                <a:avLst/>
              </a:prstGeom>
              <a:solidFill>
                <a:schemeClr val="dk1">
                  <a:alpha val="50000"/>
                </a:schemeClr>
              </a:solidFill>
              <a:ln>
                <a:solidFill>
                  <a:schemeClr val="dk1">
                    <a:shade val="15000"/>
                    <a:alpha val="50000"/>
                  </a:schemeClr>
                </a:solidFill>
              </a:ln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cxnSp>
            <p:nvCxnSpPr>
              <p:cNvPr id="18" name="Connettore diritto 17">
                <a:extLst>
                  <a:ext uri="{FF2B5EF4-FFF2-40B4-BE49-F238E27FC236}">
                    <a16:creationId xmlns:a16="http://schemas.microsoft.com/office/drawing/2014/main" id="{E99EBB7D-A355-069E-ED8F-1036C9D3DB6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180800" y="1950196"/>
                <a:ext cx="36000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9" name="Connettore diritto 18">
                <a:extLst>
                  <a:ext uri="{FF2B5EF4-FFF2-40B4-BE49-F238E27FC236}">
                    <a16:creationId xmlns:a16="http://schemas.microsoft.com/office/drawing/2014/main" id="{4CBA8DD6-EBF1-8262-F4E6-FC9AB89E627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74399" y="1950196"/>
                <a:ext cx="200032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0" name="Rettangolo 19">
                <a:extLst>
                  <a:ext uri="{FF2B5EF4-FFF2-40B4-BE49-F238E27FC236}">
                    <a16:creationId xmlns:a16="http://schemas.microsoft.com/office/drawing/2014/main" id="{81010EB8-0F9A-1758-D4D2-E23927DC78BA}"/>
                  </a:ext>
                </a:extLst>
              </p:cNvPr>
              <p:cNvSpPr/>
              <p:nvPr/>
            </p:nvSpPr>
            <p:spPr>
              <a:xfrm>
                <a:off x="4180800" y="1957878"/>
                <a:ext cx="1493631" cy="558148"/>
              </a:xfrm>
              <a:prstGeom prst="rect">
                <a:avLst/>
              </a:prstGeom>
              <a:solidFill>
                <a:srgbClr val="CC990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1" name="Rettangolo 20">
                <a:extLst>
                  <a:ext uri="{FF2B5EF4-FFF2-40B4-BE49-F238E27FC236}">
                    <a16:creationId xmlns:a16="http://schemas.microsoft.com/office/drawing/2014/main" id="{C33DDA26-42E5-AB14-1F77-BA0149A617D7}"/>
                  </a:ext>
                </a:extLst>
              </p:cNvPr>
              <p:cNvSpPr/>
              <p:nvPr/>
            </p:nvSpPr>
            <p:spPr>
              <a:xfrm>
                <a:off x="4786078" y="1950196"/>
                <a:ext cx="288000" cy="288000"/>
              </a:xfrm>
              <a:prstGeom prst="rect">
                <a:avLst/>
              </a:prstGeom>
              <a:solidFill>
                <a:schemeClr val="dk1">
                  <a:alpha val="50000"/>
                </a:schemeClr>
              </a:solidFill>
              <a:ln>
                <a:solidFill>
                  <a:schemeClr val="dk1">
                    <a:shade val="15000"/>
                    <a:alpha val="50000"/>
                  </a:schemeClr>
                </a:solidFill>
              </a:ln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cxnSp>
            <p:nvCxnSpPr>
              <p:cNvPr id="22" name="Connettore diritto 21">
                <a:extLst>
                  <a:ext uri="{FF2B5EF4-FFF2-40B4-BE49-F238E27FC236}">
                    <a16:creationId xmlns:a16="http://schemas.microsoft.com/office/drawing/2014/main" id="{2E89625D-4AAE-C1D2-3D3F-90602B3B5335}"/>
                  </a:ext>
                </a:extLst>
              </p:cNvPr>
              <p:cNvCxnSpPr/>
              <p:nvPr/>
            </p:nvCxnSpPr>
            <p:spPr>
              <a:xfrm flipV="1">
                <a:off x="4185755" y="1950189"/>
                <a:ext cx="1493631" cy="0"/>
              </a:xfrm>
              <a:prstGeom prst="line">
                <a:avLst/>
              </a:prstGeom>
              <a:ln w="19050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</p:grpSp>
        <p:grpSp>
          <p:nvGrpSpPr>
            <p:cNvPr id="13" name="Gruppo 12">
              <a:extLst>
                <a:ext uri="{FF2B5EF4-FFF2-40B4-BE49-F238E27FC236}">
                  <a16:creationId xmlns:a16="http://schemas.microsoft.com/office/drawing/2014/main" id="{33D56B0C-2873-C383-2EDA-1E6B5A39C141}"/>
                </a:ext>
              </a:extLst>
            </p:cNvPr>
            <p:cNvGrpSpPr/>
            <p:nvPr/>
          </p:nvGrpSpPr>
          <p:grpSpPr>
            <a:xfrm rot="600000">
              <a:off x="17856718" y="32330374"/>
              <a:ext cx="416050" cy="1001539"/>
              <a:chOff x="17939151" y="32463976"/>
              <a:chExt cx="416050" cy="1001539"/>
            </a:xfrm>
          </p:grpSpPr>
          <p:sp>
            <p:nvSpPr>
              <p:cNvPr id="14" name="Rettangolo 13">
                <a:extLst>
                  <a:ext uri="{FF2B5EF4-FFF2-40B4-BE49-F238E27FC236}">
                    <a16:creationId xmlns:a16="http://schemas.microsoft.com/office/drawing/2014/main" id="{2D72F7B1-6B86-7662-EB41-66FD3C49E407}"/>
                  </a:ext>
                </a:extLst>
              </p:cNvPr>
              <p:cNvSpPr/>
              <p:nvPr/>
            </p:nvSpPr>
            <p:spPr>
              <a:xfrm rot="1740000">
                <a:off x="18095756" y="32463976"/>
                <a:ext cx="259445" cy="363222"/>
              </a:xfrm>
              <a:prstGeom prst="rect">
                <a:avLst/>
              </a:prstGeom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dirty="0"/>
              </a:p>
            </p:txBody>
          </p:sp>
          <p:sp>
            <p:nvSpPr>
              <p:cNvPr id="15" name="Rettangolo 14">
                <a:extLst>
                  <a:ext uri="{FF2B5EF4-FFF2-40B4-BE49-F238E27FC236}">
                    <a16:creationId xmlns:a16="http://schemas.microsoft.com/office/drawing/2014/main" id="{800224B1-D269-9DB5-83D6-7F8465BC5A3E}"/>
                  </a:ext>
                </a:extLst>
              </p:cNvPr>
              <p:cNvSpPr/>
              <p:nvPr/>
            </p:nvSpPr>
            <p:spPr>
              <a:xfrm>
                <a:off x="17939151" y="33257959"/>
                <a:ext cx="207556" cy="207556"/>
              </a:xfrm>
              <a:prstGeom prst="rect">
                <a:avLst/>
              </a:prstGeom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</p:grpSp>
      <p:sp>
        <p:nvSpPr>
          <p:cNvPr id="2" name="Text Box 2">
            <a:extLst>
              <a:ext uri="{FF2B5EF4-FFF2-40B4-BE49-F238E27FC236}">
                <a16:creationId xmlns:a16="http://schemas.microsoft.com/office/drawing/2014/main" id="{750F58DF-7977-190C-C8FC-94BB07A0D4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83092" y="1019907"/>
            <a:ext cx="5760000" cy="4616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 fontAlgn="base">
              <a:spcBef>
                <a:spcPct val="50000"/>
              </a:spcBef>
              <a:spcAft>
                <a:spcPts val="1200"/>
              </a:spcAft>
              <a:defRPr/>
            </a:pPr>
            <a:r>
              <a:rPr lang="en-US" altLang="it-IT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Scenario: </a:t>
            </a:r>
            <a:r>
              <a:rPr lang="en-US" altLang="it-IT" u="sng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fully embedded (“S0”) configuration</a:t>
            </a:r>
          </a:p>
          <a:p>
            <a:pPr algn="just" fontAlgn="base">
              <a:spcBef>
                <a:spcPct val="50000"/>
              </a:spcBef>
              <a:spcAft>
                <a:spcPts val="1200"/>
              </a:spcAft>
              <a:defRPr/>
            </a:pPr>
            <a:r>
              <a:rPr lang="en-US" altLang="it-IT" b="1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First rocking mode of the caisson-pier system</a:t>
            </a:r>
          </a:p>
          <a:p>
            <a:pPr algn="just" fontAlgn="base">
              <a:spcBef>
                <a:spcPct val="50000"/>
              </a:spcBef>
              <a:spcAft>
                <a:spcPts val="1200"/>
              </a:spcAft>
              <a:defRPr/>
            </a:pPr>
            <a:r>
              <a:rPr lang="en-US" altLang="it-IT" u="sng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Benchmark</a:t>
            </a:r>
            <a:r>
              <a:rPr lang="en-US" altLang="it-IT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: soil-structure FE model on SAP2000, with SDOF supported by a set of springs and dashpots applied at the base of the caisson (Gazetas, 1991).</a:t>
            </a:r>
          </a:p>
          <a:p>
            <a:pPr algn="just" fontAlgn="base">
              <a:spcBef>
                <a:spcPct val="50000"/>
              </a:spcBef>
              <a:spcAft>
                <a:spcPts val="1200"/>
              </a:spcAft>
              <a:defRPr/>
            </a:pPr>
            <a:r>
              <a:rPr lang="en-US" altLang="it-IT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In both cases, the eigenfrequency equals 2.9 Hz →</a:t>
            </a:r>
          </a:p>
          <a:p>
            <a:pPr algn="just" fontAlgn="base">
              <a:spcBef>
                <a:spcPct val="50000"/>
              </a:spcBef>
              <a:spcAft>
                <a:spcPts val="1200"/>
              </a:spcAft>
              <a:defRPr/>
            </a:pPr>
            <a:r>
              <a:rPr lang="en-US" altLang="it-IT" b="1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First shear mode of the sand deposit</a:t>
            </a:r>
            <a:endParaRPr lang="en-US" altLang="it-IT" noProof="1">
              <a:solidFill>
                <a:srgbClr val="000000"/>
              </a:solidFill>
              <a:latin typeface="+mj-lt"/>
              <a:cs typeface="Arial" panose="020B0604020202020204" pitchFamily="34" charset="0"/>
            </a:endParaRPr>
          </a:p>
          <a:p>
            <a:pPr algn="just" fontAlgn="base">
              <a:spcBef>
                <a:spcPct val="50000"/>
              </a:spcBef>
              <a:spcAft>
                <a:spcPts val="1200"/>
              </a:spcAft>
              <a:defRPr/>
            </a:pPr>
            <a:r>
              <a:rPr lang="en-US" altLang="it-IT" u="sng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Benchmark</a:t>
            </a:r>
            <a:r>
              <a:rPr lang="en-US" altLang="it-IT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: peak of the soil deposit shear-mode transfer function predicted by the Deepsoil software.</a:t>
            </a:r>
          </a:p>
          <a:p>
            <a:pPr algn="just" fontAlgn="base">
              <a:spcBef>
                <a:spcPct val="50000"/>
              </a:spcBef>
              <a:spcAft>
                <a:spcPts val="1200"/>
              </a:spcAft>
              <a:defRPr/>
            </a:pPr>
            <a:r>
              <a:rPr lang="en-US" altLang="it-IT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In both cases, the eigenfrequency equals 4.0 Hz →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EC000F4A-8F4B-B2AD-60EA-44BBB694AE10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903861" y="3091442"/>
            <a:ext cx="675115" cy="675115"/>
          </a:xfrm>
          <a:prstGeom prst="rect">
            <a:avLst/>
          </a:prstGeom>
        </p:spPr>
      </p:pic>
      <p:pic>
        <p:nvPicPr>
          <p:cNvPr id="98" name="Immagine 97" descr="Immagine che contiene Carattere, testo, Elementi grafici, logo&#10;&#10;Descrizione generata automaticamente">
            <a:extLst>
              <a:ext uri="{FF2B5EF4-FFF2-40B4-BE49-F238E27FC236}">
                <a16:creationId xmlns:a16="http://schemas.microsoft.com/office/drawing/2014/main" id="{4617FA1E-1C2A-3C2F-5B7C-B7569CDC506C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79743" y="5769269"/>
            <a:ext cx="1653026" cy="682050"/>
          </a:xfrm>
          <a:prstGeom prst="rect">
            <a:avLst/>
          </a:prstGeom>
        </p:spPr>
      </p:pic>
      <p:cxnSp>
        <p:nvCxnSpPr>
          <p:cNvPr id="100" name="Connettore 2 99">
            <a:extLst>
              <a:ext uri="{FF2B5EF4-FFF2-40B4-BE49-F238E27FC236}">
                <a16:creationId xmlns:a16="http://schemas.microsoft.com/office/drawing/2014/main" id="{410AE8CF-F77E-BB3E-3369-EAA104811CA2}"/>
              </a:ext>
            </a:extLst>
          </p:cNvPr>
          <p:cNvCxnSpPr/>
          <p:nvPr/>
        </p:nvCxnSpPr>
        <p:spPr>
          <a:xfrm flipH="1" flipV="1">
            <a:off x="4582274" y="5332288"/>
            <a:ext cx="185887" cy="436981"/>
          </a:xfrm>
          <a:prstGeom prst="straightConnector1">
            <a:avLst/>
          </a:prstGeom>
          <a:ln w="2540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Rettangolo 100">
            <a:extLst>
              <a:ext uri="{FF2B5EF4-FFF2-40B4-BE49-F238E27FC236}">
                <a16:creationId xmlns:a16="http://schemas.microsoft.com/office/drawing/2014/main" id="{630ADE8F-9823-0C27-F17E-A1AE81D3E6C5}"/>
              </a:ext>
            </a:extLst>
          </p:cNvPr>
          <p:cNvSpPr/>
          <p:nvPr/>
        </p:nvSpPr>
        <p:spPr>
          <a:xfrm>
            <a:off x="780836" y="894181"/>
            <a:ext cx="750013" cy="5031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0" i="0" dirty="0"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102" name="Rettangolo 101">
            <a:extLst>
              <a:ext uri="{FF2B5EF4-FFF2-40B4-BE49-F238E27FC236}">
                <a16:creationId xmlns:a16="http://schemas.microsoft.com/office/drawing/2014/main" id="{0490F746-F10F-4F47-025C-719288FD7F5B}"/>
              </a:ext>
            </a:extLst>
          </p:cNvPr>
          <p:cNvSpPr/>
          <p:nvPr/>
        </p:nvSpPr>
        <p:spPr>
          <a:xfrm>
            <a:off x="503763" y="3177700"/>
            <a:ext cx="750013" cy="3373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0" i="0" dirty="0"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pic>
        <p:nvPicPr>
          <p:cNvPr id="103" name="Immagine 102">
            <a:extLst>
              <a:ext uri="{FF2B5EF4-FFF2-40B4-BE49-F238E27FC236}">
                <a16:creationId xmlns:a16="http://schemas.microsoft.com/office/drawing/2014/main" id="{A4A1FC5B-B482-34A4-1BD1-384A9C219E86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903860" y="5087166"/>
            <a:ext cx="675115" cy="675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45660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818D9F-6911-CC1F-B7A4-AF4C475E90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2">
            <a:extLst>
              <a:ext uri="{FF2B5EF4-FFF2-40B4-BE49-F238E27FC236}">
                <a16:creationId xmlns:a16="http://schemas.microsoft.com/office/drawing/2014/main" id="{125CF80F-0E94-5E95-9FD8-77ED1AF909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83092" y="1019907"/>
            <a:ext cx="5760000" cy="4909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 fontAlgn="base">
              <a:spcBef>
                <a:spcPct val="50000"/>
              </a:spcBef>
              <a:spcAft>
                <a:spcPts val="1200"/>
              </a:spcAft>
              <a:defRPr/>
            </a:pPr>
            <a:r>
              <a:rPr lang="en-US" altLang="it-IT" b="1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Focus: first rocking mode</a:t>
            </a:r>
          </a:p>
          <a:p>
            <a:pPr marL="285750" indent="-285750" algn="just" fontAlgn="base">
              <a:spcBef>
                <a:spcPct val="5000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en-US" altLang="it-IT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Eigenfrequency</a:t>
            </a:r>
          </a:p>
          <a:p>
            <a:pPr marL="285750" indent="-285750" algn="just" fontAlgn="base">
              <a:spcBef>
                <a:spcPct val="5000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en-US" altLang="it-IT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Modal shape descriptors</a:t>
            </a:r>
          </a:p>
          <a:p>
            <a:pPr marL="742950" lvl="1" indent="-285750" algn="just" fontAlgn="base">
              <a:spcBef>
                <a:spcPct val="50000"/>
              </a:spcBef>
              <a:spcAft>
                <a:spcPts val="1200"/>
              </a:spcAft>
              <a:buFont typeface="Wingdings" panose="05000000000000000000" pitchFamily="2" charset="2"/>
              <a:buChar char="§"/>
              <a:defRPr/>
            </a:pPr>
            <a:r>
              <a:rPr lang="en-US" altLang="it-IT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Foundation rotation </a:t>
            </a:r>
            <a:r>
              <a:rPr lang="el-GR" altLang="it-IT" i="1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θ</a:t>
            </a:r>
            <a:endParaRPr lang="it-IT" altLang="it-IT" i="1" noProof="1">
              <a:solidFill>
                <a:srgbClr val="000000"/>
              </a:solidFill>
              <a:latin typeface="+mj-lt"/>
              <a:cs typeface="Arial" panose="020B0604020202020204" pitchFamily="34" charset="0"/>
            </a:endParaRPr>
          </a:p>
          <a:p>
            <a:pPr lvl="1" algn="just" fontAlgn="base">
              <a:spcBef>
                <a:spcPct val="50000"/>
              </a:spcBef>
              <a:spcAft>
                <a:spcPts val="1200"/>
              </a:spcAft>
              <a:defRPr/>
            </a:pPr>
            <a:endParaRPr lang="en-US" altLang="it-IT" i="1" noProof="1">
              <a:solidFill>
                <a:srgbClr val="000000"/>
              </a:solidFill>
              <a:latin typeface="+mj-lt"/>
              <a:cs typeface="Arial" panose="020B0604020202020204" pitchFamily="34" charset="0"/>
            </a:endParaRPr>
          </a:p>
          <a:p>
            <a:pPr marL="742950" lvl="1" indent="-285750" algn="just" fontAlgn="base">
              <a:spcBef>
                <a:spcPct val="50000"/>
              </a:spcBef>
              <a:spcAft>
                <a:spcPts val="1200"/>
              </a:spcAft>
              <a:buFont typeface="Wingdings" panose="05000000000000000000" pitchFamily="2" charset="2"/>
              <a:buChar char="§"/>
              <a:defRPr/>
            </a:pPr>
            <a:r>
              <a:rPr lang="en-US" altLang="it-IT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Pier curvature </a:t>
            </a:r>
            <a:r>
              <a:rPr lang="el-GR" altLang="it-IT" i="1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ν</a:t>
            </a:r>
            <a:endParaRPr lang="it-IT" altLang="it-IT" i="1" noProof="1">
              <a:solidFill>
                <a:srgbClr val="000000"/>
              </a:solidFill>
              <a:latin typeface="+mj-lt"/>
              <a:cs typeface="Arial" panose="020B0604020202020204" pitchFamily="34" charset="0"/>
            </a:endParaRPr>
          </a:p>
          <a:p>
            <a:pPr marL="742950" lvl="1" indent="-285750" algn="just" fontAlgn="base">
              <a:spcBef>
                <a:spcPct val="50000"/>
              </a:spcBef>
              <a:spcAft>
                <a:spcPts val="1200"/>
              </a:spcAft>
              <a:buFont typeface="Wingdings" panose="05000000000000000000" pitchFamily="2" charset="2"/>
              <a:buChar char="§"/>
              <a:defRPr/>
            </a:pPr>
            <a:endParaRPr lang="en-US" altLang="it-IT" i="1" noProof="1">
              <a:solidFill>
                <a:srgbClr val="000000"/>
              </a:solidFill>
              <a:latin typeface="+mj-lt"/>
              <a:cs typeface="Arial" panose="020B0604020202020204" pitchFamily="34" charset="0"/>
            </a:endParaRPr>
          </a:p>
          <a:p>
            <a:pPr algn="just" fontAlgn="base">
              <a:spcBef>
                <a:spcPct val="50000"/>
              </a:spcBef>
              <a:spcAft>
                <a:spcPts val="1200"/>
              </a:spcAft>
              <a:defRPr/>
            </a:pPr>
            <a:r>
              <a:rPr lang="en-US" altLang="it-IT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All these parameters were normalized with respect to the fully embedded (“S00”) configuration, to better appreciate scour-related variations in the modal response.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B39E1767-46E4-6957-1E70-DB41214699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309406"/>
            <a:ext cx="12192000" cy="58477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defTabSz="533400">
              <a:spcBef>
                <a:spcPct val="50000"/>
              </a:spcBef>
              <a:buFont typeface="Wingdings" panose="05000000000000000000" pitchFamily="2" charset="2"/>
              <a:buNone/>
              <a:defRPr sz="2800" b="1">
                <a:solidFill>
                  <a:srgbClr val="A5002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533400">
              <a:spcBef>
                <a:spcPct val="20000"/>
              </a:spcBef>
              <a:buChar char="–"/>
              <a:defRPr sz="2800"/>
            </a:lvl2pPr>
            <a:lvl3pPr marL="1143000" indent="-228600" defTabSz="533400">
              <a:spcBef>
                <a:spcPct val="20000"/>
              </a:spcBef>
              <a:buChar char="•"/>
            </a:lvl3pPr>
            <a:lvl4pPr marL="1600200" indent="-228600" defTabSz="533400">
              <a:spcBef>
                <a:spcPct val="20000"/>
              </a:spcBef>
              <a:buChar char="–"/>
              <a:defRPr sz="2000"/>
            </a:lvl4pPr>
            <a:lvl5pPr marL="2057400" indent="-228600" defTabSz="533400">
              <a:spcBef>
                <a:spcPct val="20000"/>
              </a:spcBef>
              <a:buChar char="»"/>
              <a:defRPr sz="2000"/>
            </a:lvl5pPr>
            <a:lvl6pPr marL="2514600" indent="-228600" defTabSz="5334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6pPr>
            <a:lvl7pPr marL="2971800" indent="-228600" defTabSz="5334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7pPr>
            <a:lvl8pPr marL="3429000" indent="-228600" defTabSz="5334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8pPr>
            <a:lvl9pPr marL="3886200" indent="-228600" defTabSz="5334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9pPr>
          </a:lstStyle>
          <a:p>
            <a:pPr algn="ctr"/>
            <a:r>
              <a:rPr lang="en-US" altLang="it-IT" sz="3200" cap="all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PARAMETRIC STUDY</a:t>
            </a:r>
            <a:endParaRPr lang="it-IT" altLang="it-IT" sz="3200" cap="all" dirty="0">
              <a:solidFill>
                <a:srgbClr val="000000"/>
              </a:solidFill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1" name="Oggetto 50">
            <a:extLst>
              <a:ext uri="{FF2B5EF4-FFF2-40B4-BE49-F238E27FC236}">
                <a16:creationId xmlns:a16="http://schemas.microsoft.com/office/drawing/2014/main" id="{117AB40A-154C-CC45-AE72-79C2232F46F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2802208"/>
              </p:ext>
            </p:extLst>
          </p:nvPr>
        </p:nvGraphicFramePr>
        <p:xfrm>
          <a:off x="8239192" y="3065877"/>
          <a:ext cx="1447800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Equation" r:id="rId4" imgW="1447560" imgH="723600" progId="Equation.DSMT4">
                  <p:embed/>
                </p:oleObj>
              </mc:Choice>
              <mc:Fallback>
                <p:oleObj name="Equation" r:id="rId4" imgW="1447560" imgH="723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239192" y="3065877"/>
                        <a:ext cx="1447800" cy="723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" name="Oggetto 51">
            <a:extLst>
              <a:ext uri="{FF2B5EF4-FFF2-40B4-BE49-F238E27FC236}">
                <a16:creationId xmlns:a16="http://schemas.microsoft.com/office/drawing/2014/main" id="{85624030-E4C5-6894-60B4-D085646B83E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7319203"/>
              </p:ext>
            </p:extLst>
          </p:nvPr>
        </p:nvGraphicFramePr>
        <p:xfrm>
          <a:off x="7877242" y="4187160"/>
          <a:ext cx="217170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Equation" r:id="rId6" imgW="2171520" imgH="838080" progId="Equation.DSMT4">
                  <p:embed/>
                </p:oleObj>
              </mc:Choice>
              <mc:Fallback>
                <p:oleObj name="Equation" r:id="rId6" imgW="2171520" imgH="8380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7877242" y="4187160"/>
                        <a:ext cx="2171700" cy="838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2" name="Gruppo 61">
            <a:extLst>
              <a:ext uri="{FF2B5EF4-FFF2-40B4-BE49-F238E27FC236}">
                <a16:creationId xmlns:a16="http://schemas.microsoft.com/office/drawing/2014/main" id="{12FB805B-922F-6A64-2522-1796328838CF}"/>
              </a:ext>
            </a:extLst>
          </p:cNvPr>
          <p:cNvGrpSpPr/>
          <p:nvPr/>
        </p:nvGrpSpPr>
        <p:grpSpPr>
          <a:xfrm>
            <a:off x="319698" y="2892220"/>
            <a:ext cx="6166733" cy="4257558"/>
            <a:chOff x="265693" y="1300221"/>
            <a:chExt cx="6166733" cy="4257558"/>
          </a:xfrm>
        </p:grpSpPr>
        <p:grpSp>
          <p:nvGrpSpPr>
            <p:cNvPr id="38" name="Gruppo 37">
              <a:extLst>
                <a:ext uri="{FF2B5EF4-FFF2-40B4-BE49-F238E27FC236}">
                  <a16:creationId xmlns:a16="http://schemas.microsoft.com/office/drawing/2014/main" id="{F989CCC4-094D-F856-3915-8967F6A3E0DD}"/>
                </a:ext>
              </a:extLst>
            </p:cNvPr>
            <p:cNvGrpSpPr/>
            <p:nvPr/>
          </p:nvGrpSpPr>
          <p:grpSpPr>
            <a:xfrm>
              <a:off x="983067" y="1300221"/>
              <a:ext cx="5449359" cy="4257558"/>
              <a:chOff x="1106208" y="1984205"/>
              <a:chExt cx="5449359" cy="4257558"/>
            </a:xfrm>
          </p:grpSpPr>
          <p:grpSp>
            <p:nvGrpSpPr>
              <p:cNvPr id="23" name="Gruppo 22">
                <a:extLst>
                  <a:ext uri="{FF2B5EF4-FFF2-40B4-BE49-F238E27FC236}">
                    <a16:creationId xmlns:a16="http://schemas.microsoft.com/office/drawing/2014/main" id="{3E47A420-893D-7A99-D32A-B02575C85DFE}"/>
                  </a:ext>
                </a:extLst>
              </p:cNvPr>
              <p:cNvGrpSpPr/>
              <p:nvPr/>
            </p:nvGrpSpPr>
            <p:grpSpPr>
              <a:xfrm rot="900000">
                <a:off x="3826767" y="2317984"/>
                <a:ext cx="2728800" cy="3923779"/>
                <a:chOff x="3168791" y="1934097"/>
                <a:chExt cx="2728800" cy="3923779"/>
              </a:xfrm>
            </p:grpSpPr>
            <p:sp>
              <p:nvSpPr>
                <p:cNvPr id="20" name="Arco 19">
                  <a:extLst>
                    <a:ext uri="{FF2B5EF4-FFF2-40B4-BE49-F238E27FC236}">
                      <a16:creationId xmlns:a16="http://schemas.microsoft.com/office/drawing/2014/main" id="{08A10AD1-8975-E1D5-D19F-7FF0FC1E19D7}"/>
                    </a:ext>
                  </a:extLst>
                </p:cNvPr>
                <p:cNvSpPr/>
                <p:nvPr/>
              </p:nvSpPr>
              <p:spPr>
                <a:xfrm flipH="1">
                  <a:off x="3168791" y="2443164"/>
                  <a:ext cx="2728800" cy="3414712"/>
                </a:xfrm>
                <a:prstGeom prst="arc">
                  <a:avLst>
                    <a:gd name="adj1" fmla="val 18281803"/>
                    <a:gd name="adj2" fmla="val 0"/>
                  </a:avLst>
                </a:prstGeom>
                <a:ln w="889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21" name="Rettangolo 20">
                  <a:extLst>
                    <a:ext uri="{FF2B5EF4-FFF2-40B4-BE49-F238E27FC236}">
                      <a16:creationId xmlns:a16="http://schemas.microsoft.com/office/drawing/2014/main" id="{1FFB045C-AE6F-AA38-34F8-10A092686B24}"/>
                    </a:ext>
                  </a:extLst>
                </p:cNvPr>
                <p:cNvSpPr/>
                <p:nvPr/>
              </p:nvSpPr>
              <p:spPr>
                <a:xfrm rot="2546201">
                  <a:off x="3622594" y="1934097"/>
                  <a:ext cx="760250" cy="106435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solidFill>
                    <a:srgbClr val="000000"/>
                  </a:solidFill>
                </a:ln>
              </p:spPr>
              <p:style>
                <a:lnRef idx="2">
                  <a:schemeClr val="dk1">
                    <a:shade val="15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</p:grpSp>
          <p:grpSp>
            <p:nvGrpSpPr>
              <p:cNvPr id="37" name="Gruppo 36">
                <a:extLst>
                  <a:ext uri="{FF2B5EF4-FFF2-40B4-BE49-F238E27FC236}">
                    <a16:creationId xmlns:a16="http://schemas.microsoft.com/office/drawing/2014/main" id="{BE991537-4122-276E-DDD8-391B26AD2E55}"/>
                  </a:ext>
                </a:extLst>
              </p:cNvPr>
              <p:cNvGrpSpPr/>
              <p:nvPr/>
            </p:nvGrpSpPr>
            <p:grpSpPr>
              <a:xfrm>
                <a:off x="1106208" y="1984205"/>
                <a:ext cx="3568460" cy="3345266"/>
                <a:chOff x="1106208" y="1984205"/>
                <a:chExt cx="3568460" cy="3345266"/>
              </a:xfrm>
            </p:grpSpPr>
            <p:grpSp>
              <p:nvGrpSpPr>
                <p:cNvPr id="3" name="Gruppo 2">
                  <a:extLst>
                    <a:ext uri="{FF2B5EF4-FFF2-40B4-BE49-F238E27FC236}">
                      <a16:creationId xmlns:a16="http://schemas.microsoft.com/office/drawing/2014/main" id="{DECEF48E-0A06-97DB-3160-BE78EB2FFCFB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>
                  <a:off x="1106208" y="1984205"/>
                  <a:ext cx="1080001" cy="3255266"/>
                  <a:chOff x="3339010" y="1280716"/>
                  <a:chExt cx="306847" cy="924877"/>
                </a:xfrm>
              </p:grpSpPr>
              <p:grpSp>
                <p:nvGrpSpPr>
                  <p:cNvPr id="8" name="Gruppo 7">
                    <a:extLst>
                      <a:ext uri="{FF2B5EF4-FFF2-40B4-BE49-F238E27FC236}">
                        <a16:creationId xmlns:a16="http://schemas.microsoft.com/office/drawing/2014/main" id="{4D2D7118-4CB6-E32E-767C-66338F475198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3384433" y="1280716"/>
                    <a:ext cx="216000" cy="624337"/>
                    <a:chOff x="4742509" y="917316"/>
                    <a:chExt cx="360000" cy="1040562"/>
                  </a:xfrm>
                </p:grpSpPr>
                <p:sp>
                  <p:nvSpPr>
                    <p:cNvPr id="11" name="Rettangolo 10">
                      <a:extLst>
                        <a:ext uri="{FF2B5EF4-FFF2-40B4-BE49-F238E27FC236}">
                          <a16:creationId xmlns:a16="http://schemas.microsoft.com/office/drawing/2014/main" id="{47CEA2B7-4744-B2D5-426C-702B1E0B898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04509" y="1421054"/>
                      <a:ext cx="36000" cy="536824"/>
                    </a:xfrm>
                    <a:prstGeom prst="rect">
                      <a:avLst/>
                    </a:prstGeom>
                    <a:solidFill>
                      <a:schemeClr val="bg1">
                        <a:lumMod val="85000"/>
                      </a:schemeClr>
                    </a:solidFill>
                    <a:ln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dk1">
                        <a:shade val="15000"/>
                      </a:schemeClr>
                    </a:lnRef>
                    <a:fillRef idx="1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it-IT"/>
                    </a:p>
                  </p:txBody>
                </p:sp>
                <p:sp>
                  <p:nvSpPr>
                    <p:cNvPr id="12" name="Rettangolo 11">
                      <a:extLst>
                        <a:ext uri="{FF2B5EF4-FFF2-40B4-BE49-F238E27FC236}">
                          <a16:creationId xmlns:a16="http://schemas.microsoft.com/office/drawing/2014/main" id="{4812F78F-1B71-67EE-850E-B41248EF542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42509" y="917316"/>
                      <a:ext cx="360000" cy="504000"/>
                    </a:xfrm>
                    <a:prstGeom prst="rect">
                      <a:avLst/>
                    </a:prstGeom>
                    <a:solidFill>
                      <a:schemeClr val="bg1">
                        <a:lumMod val="85000"/>
                      </a:schemeClr>
                    </a:solidFill>
                    <a:ln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dk1">
                        <a:shade val="15000"/>
                      </a:schemeClr>
                    </a:lnRef>
                    <a:fillRef idx="1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it-IT"/>
                    </a:p>
                  </p:txBody>
                </p:sp>
              </p:grpSp>
              <p:sp>
                <p:nvSpPr>
                  <p:cNvPr id="9" name="Rettangolo 8">
                    <a:extLst>
                      <a:ext uri="{FF2B5EF4-FFF2-40B4-BE49-F238E27FC236}">
                        <a16:creationId xmlns:a16="http://schemas.microsoft.com/office/drawing/2014/main" id="{A07BE8FE-AF9B-58F6-5277-30BDC8111ACA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3339010" y="1898746"/>
                    <a:ext cx="306847" cy="306847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dk1">
                      <a:shade val="15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</p:grpSp>
            <p:sp>
              <p:nvSpPr>
                <p:cNvPr id="18" name="Rettangolo 17">
                  <a:extLst>
                    <a:ext uri="{FF2B5EF4-FFF2-40B4-BE49-F238E27FC236}">
                      <a16:creationId xmlns:a16="http://schemas.microsoft.com/office/drawing/2014/main" id="{2668E225-10F8-FABE-AB31-728C92CC659A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900000">
                  <a:off x="3130209" y="4138921"/>
                  <a:ext cx="1080001" cy="108000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solidFill>
                    <a:srgbClr val="000000"/>
                  </a:solidFill>
                </a:ln>
              </p:spPr>
              <p:style>
                <a:lnRef idx="2">
                  <a:schemeClr val="dk1">
                    <a:shade val="15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26" name="Ovale 25">
                  <a:extLst>
                    <a:ext uri="{FF2B5EF4-FFF2-40B4-BE49-F238E27FC236}">
                      <a16:creationId xmlns:a16="http://schemas.microsoft.com/office/drawing/2014/main" id="{A2316826-223C-AA5C-D50C-FAC951D514C1}"/>
                    </a:ext>
                  </a:extLst>
                </p:cNvPr>
                <p:cNvSpPr/>
                <p:nvPr/>
              </p:nvSpPr>
              <p:spPr>
                <a:xfrm>
                  <a:off x="1556206" y="5149471"/>
                  <a:ext cx="180000" cy="180000"/>
                </a:xfrm>
                <a:prstGeom prst="ellipse">
                  <a:avLst/>
                </a:prstGeom>
                <a:solidFill>
                  <a:srgbClr val="C00000"/>
                </a:solidFill>
                <a:ln w="19050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 b="0" i="0" dirty="0">
                    <a:latin typeface="Roboto Light" panose="02000000000000000000" pitchFamily="2" charset="0"/>
                    <a:ea typeface="Roboto Light" panose="02000000000000000000" pitchFamily="2" charset="0"/>
                  </a:endParaRPr>
                </a:p>
              </p:txBody>
            </p:sp>
            <p:sp>
              <p:nvSpPr>
                <p:cNvPr id="27" name="Corda 26">
                  <a:extLst>
                    <a:ext uri="{FF2B5EF4-FFF2-40B4-BE49-F238E27FC236}">
                      <a16:creationId xmlns:a16="http://schemas.microsoft.com/office/drawing/2014/main" id="{E6BA7B46-FB24-9746-4143-B57F44FAE154}"/>
                    </a:ext>
                  </a:extLst>
                </p:cNvPr>
                <p:cNvSpPr/>
                <p:nvPr/>
              </p:nvSpPr>
              <p:spPr>
                <a:xfrm>
                  <a:off x="1556206" y="4071290"/>
                  <a:ext cx="180000" cy="180000"/>
                </a:xfrm>
                <a:prstGeom prst="chord">
                  <a:avLst>
                    <a:gd name="adj1" fmla="val 5424381"/>
                    <a:gd name="adj2" fmla="val 16200000"/>
                  </a:avLst>
                </a:prstGeom>
                <a:solidFill>
                  <a:srgbClr val="C00000"/>
                </a:solidFill>
                <a:ln w="19050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 b="0" i="0" dirty="0">
                    <a:latin typeface="Roboto Light" panose="02000000000000000000" pitchFamily="2" charset="0"/>
                    <a:ea typeface="Roboto Light" panose="02000000000000000000" pitchFamily="2" charset="0"/>
                  </a:endParaRPr>
                </a:p>
              </p:txBody>
            </p:sp>
            <p:sp>
              <p:nvSpPr>
                <p:cNvPr id="28" name="Ovale 27">
                  <a:extLst>
                    <a:ext uri="{FF2B5EF4-FFF2-40B4-BE49-F238E27FC236}">
                      <a16:creationId xmlns:a16="http://schemas.microsoft.com/office/drawing/2014/main" id="{2D3D8894-3AE5-9D7A-6937-EC165935E97F}"/>
                    </a:ext>
                  </a:extLst>
                </p:cNvPr>
                <p:cNvSpPr/>
                <p:nvPr/>
              </p:nvSpPr>
              <p:spPr>
                <a:xfrm>
                  <a:off x="1556206" y="2958554"/>
                  <a:ext cx="180000" cy="180000"/>
                </a:xfrm>
                <a:prstGeom prst="ellipse">
                  <a:avLst/>
                </a:prstGeom>
                <a:solidFill>
                  <a:srgbClr val="00B050"/>
                </a:solidFill>
                <a:ln w="19050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 b="0" i="0" dirty="0">
                    <a:latin typeface="Roboto Light" panose="02000000000000000000" pitchFamily="2" charset="0"/>
                    <a:ea typeface="Roboto Light" panose="02000000000000000000" pitchFamily="2" charset="0"/>
                  </a:endParaRPr>
                </a:p>
              </p:txBody>
            </p:sp>
            <p:sp>
              <p:nvSpPr>
                <p:cNvPr id="29" name="Ovale 28">
                  <a:extLst>
                    <a:ext uri="{FF2B5EF4-FFF2-40B4-BE49-F238E27FC236}">
                      <a16:creationId xmlns:a16="http://schemas.microsoft.com/office/drawing/2014/main" id="{995A3D09-F240-EB36-5D27-EF5EB80D4ABD}"/>
                    </a:ext>
                  </a:extLst>
                </p:cNvPr>
                <p:cNvSpPr/>
                <p:nvPr/>
              </p:nvSpPr>
              <p:spPr>
                <a:xfrm>
                  <a:off x="1556206" y="3519113"/>
                  <a:ext cx="180000" cy="180000"/>
                </a:xfrm>
                <a:prstGeom prst="ellipse">
                  <a:avLst/>
                </a:prstGeom>
                <a:solidFill>
                  <a:srgbClr val="00B050"/>
                </a:solidFill>
                <a:ln w="19050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 b="0" i="0" dirty="0">
                    <a:latin typeface="Roboto Light" panose="02000000000000000000" pitchFamily="2" charset="0"/>
                    <a:ea typeface="Roboto Light" panose="02000000000000000000" pitchFamily="2" charset="0"/>
                  </a:endParaRPr>
                </a:p>
              </p:txBody>
            </p:sp>
            <p:sp>
              <p:nvSpPr>
                <p:cNvPr id="30" name="Corda 29">
                  <a:extLst>
                    <a:ext uri="{FF2B5EF4-FFF2-40B4-BE49-F238E27FC236}">
                      <a16:creationId xmlns:a16="http://schemas.microsoft.com/office/drawing/2014/main" id="{B841301A-6B01-800F-523D-8B81AE0A4477}"/>
                    </a:ext>
                  </a:extLst>
                </p:cNvPr>
                <p:cNvSpPr/>
                <p:nvPr/>
              </p:nvSpPr>
              <p:spPr>
                <a:xfrm flipH="1">
                  <a:off x="1556206" y="4071290"/>
                  <a:ext cx="180000" cy="180000"/>
                </a:xfrm>
                <a:prstGeom prst="chord">
                  <a:avLst>
                    <a:gd name="adj1" fmla="val 5424381"/>
                    <a:gd name="adj2" fmla="val 16200000"/>
                  </a:avLst>
                </a:prstGeom>
                <a:solidFill>
                  <a:srgbClr val="00B050"/>
                </a:solidFill>
                <a:ln w="19050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 b="0" i="0" dirty="0">
                    <a:latin typeface="Roboto Light" panose="02000000000000000000" pitchFamily="2" charset="0"/>
                    <a:ea typeface="Roboto Light" panose="02000000000000000000" pitchFamily="2" charset="0"/>
                  </a:endParaRPr>
                </a:p>
              </p:txBody>
            </p:sp>
            <p:sp>
              <p:nvSpPr>
                <p:cNvPr id="31" name="Ovale 30">
                  <a:extLst>
                    <a:ext uri="{FF2B5EF4-FFF2-40B4-BE49-F238E27FC236}">
                      <a16:creationId xmlns:a16="http://schemas.microsoft.com/office/drawing/2014/main" id="{8F09768A-FCA6-DE70-CE92-9B2A6FA78324}"/>
                    </a:ext>
                  </a:extLst>
                </p:cNvPr>
                <p:cNvSpPr/>
                <p:nvPr/>
              </p:nvSpPr>
              <p:spPr>
                <a:xfrm>
                  <a:off x="3440123" y="5102334"/>
                  <a:ext cx="180000" cy="180000"/>
                </a:xfrm>
                <a:prstGeom prst="ellipse">
                  <a:avLst/>
                </a:prstGeom>
                <a:solidFill>
                  <a:srgbClr val="C00000"/>
                </a:solidFill>
                <a:ln w="19050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 b="0" i="0" dirty="0">
                    <a:latin typeface="Roboto Light" panose="02000000000000000000" pitchFamily="2" charset="0"/>
                    <a:ea typeface="Roboto Light" panose="02000000000000000000" pitchFamily="2" charset="0"/>
                  </a:endParaRPr>
                </a:p>
              </p:txBody>
            </p:sp>
            <p:grpSp>
              <p:nvGrpSpPr>
                <p:cNvPr id="34" name="Gruppo 33">
                  <a:extLst>
                    <a:ext uri="{FF2B5EF4-FFF2-40B4-BE49-F238E27FC236}">
                      <a16:creationId xmlns:a16="http://schemas.microsoft.com/office/drawing/2014/main" id="{1A1B4E4A-C18D-B1D4-17FF-CF884C5B0C5D}"/>
                    </a:ext>
                  </a:extLst>
                </p:cNvPr>
                <p:cNvGrpSpPr/>
                <p:nvPr/>
              </p:nvGrpSpPr>
              <p:grpSpPr>
                <a:xfrm rot="900000">
                  <a:off x="3727975" y="4074232"/>
                  <a:ext cx="180000" cy="180000"/>
                  <a:chOff x="1708606" y="4223690"/>
                  <a:chExt cx="180000" cy="180000"/>
                </a:xfrm>
              </p:grpSpPr>
              <p:sp>
                <p:nvSpPr>
                  <p:cNvPr id="32" name="Corda 31">
                    <a:extLst>
                      <a:ext uri="{FF2B5EF4-FFF2-40B4-BE49-F238E27FC236}">
                        <a16:creationId xmlns:a16="http://schemas.microsoft.com/office/drawing/2014/main" id="{253D59D7-A708-BB5C-FB98-EE33D7670FE6}"/>
                      </a:ext>
                    </a:extLst>
                  </p:cNvPr>
                  <p:cNvSpPr/>
                  <p:nvPr/>
                </p:nvSpPr>
                <p:spPr>
                  <a:xfrm>
                    <a:off x="1708606" y="4223690"/>
                    <a:ext cx="180000" cy="180000"/>
                  </a:xfrm>
                  <a:prstGeom prst="chord">
                    <a:avLst>
                      <a:gd name="adj1" fmla="val 5424381"/>
                      <a:gd name="adj2" fmla="val 16200000"/>
                    </a:avLst>
                  </a:prstGeom>
                  <a:solidFill>
                    <a:srgbClr val="C00000"/>
                  </a:solidFill>
                  <a:ln w="19050">
                    <a:solidFill>
                      <a:srgbClr val="0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 b="0" i="0" dirty="0">
                      <a:latin typeface="Roboto Light" panose="02000000000000000000" pitchFamily="2" charset="0"/>
                      <a:ea typeface="Roboto Light" panose="02000000000000000000" pitchFamily="2" charset="0"/>
                    </a:endParaRPr>
                  </a:p>
                </p:txBody>
              </p:sp>
              <p:sp>
                <p:nvSpPr>
                  <p:cNvPr id="33" name="Corda 32">
                    <a:extLst>
                      <a:ext uri="{FF2B5EF4-FFF2-40B4-BE49-F238E27FC236}">
                        <a16:creationId xmlns:a16="http://schemas.microsoft.com/office/drawing/2014/main" id="{2319639E-05CD-54FC-C259-0F24C08F22B3}"/>
                      </a:ext>
                    </a:extLst>
                  </p:cNvPr>
                  <p:cNvSpPr/>
                  <p:nvPr/>
                </p:nvSpPr>
                <p:spPr>
                  <a:xfrm flipH="1">
                    <a:off x="1708606" y="4223690"/>
                    <a:ext cx="180000" cy="180000"/>
                  </a:xfrm>
                  <a:prstGeom prst="chord">
                    <a:avLst>
                      <a:gd name="adj1" fmla="val 5424381"/>
                      <a:gd name="adj2" fmla="val 16200000"/>
                    </a:avLst>
                  </a:prstGeom>
                  <a:solidFill>
                    <a:srgbClr val="00B050"/>
                  </a:solidFill>
                  <a:ln w="19050">
                    <a:solidFill>
                      <a:srgbClr val="0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 b="0" i="0" dirty="0">
                      <a:latin typeface="Roboto Light" panose="02000000000000000000" pitchFamily="2" charset="0"/>
                      <a:ea typeface="Roboto Light" panose="02000000000000000000" pitchFamily="2" charset="0"/>
                    </a:endParaRPr>
                  </a:p>
                </p:txBody>
              </p:sp>
            </p:grpSp>
            <p:sp>
              <p:nvSpPr>
                <p:cNvPr id="35" name="Ovale 34">
                  <a:extLst>
                    <a:ext uri="{FF2B5EF4-FFF2-40B4-BE49-F238E27FC236}">
                      <a16:creationId xmlns:a16="http://schemas.microsoft.com/office/drawing/2014/main" id="{327B1D0F-B8E7-5E65-ABC0-EA9123FE4EC9}"/>
                    </a:ext>
                  </a:extLst>
                </p:cNvPr>
                <p:cNvSpPr/>
                <p:nvPr/>
              </p:nvSpPr>
              <p:spPr>
                <a:xfrm>
                  <a:off x="3964712" y="3519113"/>
                  <a:ext cx="180000" cy="180000"/>
                </a:xfrm>
                <a:prstGeom prst="ellipse">
                  <a:avLst/>
                </a:prstGeom>
                <a:solidFill>
                  <a:srgbClr val="00B050"/>
                </a:solidFill>
                <a:ln w="19050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 b="0" i="0" dirty="0">
                    <a:latin typeface="Roboto Light" panose="02000000000000000000" pitchFamily="2" charset="0"/>
                    <a:ea typeface="Roboto Light" panose="02000000000000000000" pitchFamily="2" charset="0"/>
                  </a:endParaRPr>
                </a:p>
              </p:txBody>
            </p:sp>
            <p:sp>
              <p:nvSpPr>
                <p:cNvPr id="36" name="Ovale 35">
                  <a:extLst>
                    <a:ext uri="{FF2B5EF4-FFF2-40B4-BE49-F238E27FC236}">
                      <a16:creationId xmlns:a16="http://schemas.microsoft.com/office/drawing/2014/main" id="{935EBC4D-7AF6-0A00-73BA-E25D54B59043}"/>
                    </a:ext>
                  </a:extLst>
                </p:cNvPr>
                <p:cNvSpPr/>
                <p:nvPr/>
              </p:nvSpPr>
              <p:spPr>
                <a:xfrm>
                  <a:off x="4494668" y="2961451"/>
                  <a:ext cx="180000" cy="180000"/>
                </a:xfrm>
                <a:prstGeom prst="ellipse">
                  <a:avLst/>
                </a:prstGeom>
                <a:solidFill>
                  <a:srgbClr val="00B050"/>
                </a:solidFill>
                <a:ln w="19050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 b="0" i="0" dirty="0">
                    <a:latin typeface="Roboto Light" panose="02000000000000000000" pitchFamily="2" charset="0"/>
                    <a:ea typeface="Roboto Light" panose="02000000000000000000" pitchFamily="2" charset="0"/>
                  </a:endParaRPr>
                </a:p>
              </p:txBody>
            </p:sp>
          </p:grpSp>
        </p:grpSp>
        <p:sp>
          <p:nvSpPr>
            <p:cNvPr id="40" name="CasellaDiTesto 39">
              <a:extLst>
                <a:ext uri="{FF2B5EF4-FFF2-40B4-BE49-F238E27FC236}">
                  <a16:creationId xmlns:a16="http://schemas.microsoft.com/office/drawing/2014/main" id="{2EB6FD6F-109F-D31D-EC30-F1EAEC5B326F}"/>
                </a:ext>
              </a:extLst>
            </p:cNvPr>
            <p:cNvSpPr txBox="1"/>
            <p:nvPr/>
          </p:nvSpPr>
          <p:spPr>
            <a:xfrm>
              <a:off x="1074009" y="4528301"/>
              <a:ext cx="539056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it-IT" noProof="1">
                  <a:solidFill>
                    <a:srgbClr val="000000"/>
                  </a:solidFill>
                  <a:latin typeface="+mj-lt"/>
                  <a:cs typeface="Arial" panose="020B0604020202020204" pitchFamily="34" charset="0"/>
                </a:rPr>
                <a:t>A</a:t>
              </a:r>
              <a:endParaRPr lang="it-IT" dirty="0"/>
            </a:p>
          </p:txBody>
        </p:sp>
        <p:sp>
          <p:nvSpPr>
            <p:cNvPr id="41" name="CasellaDiTesto 40">
              <a:extLst>
                <a:ext uri="{FF2B5EF4-FFF2-40B4-BE49-F238E27FC236}">
                  <a16:creationId xmlns:a16="http://schemas.microsoft.com/office/drawing/2014/main" id="{B847A522-18E8-994D-99FD-D2B22867D8E6}"/>
                </a:ext>
              </a:extLst>
            </p:cNvPr>
            <p:cNvSpPr txBox="1"/>
            <p:nvPr/>
          </p:nvSpPr>
          <p:spPr>
            <a:xfrm>
              <a:off x="1020261" y="3140899"/>
              <a:ext cx="539056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it-IT" noProof="1">
                  <a:solidFill>
                    <a:srgbClr val="000000"/>
                  </a:solidFill>
                  <a:latin typeface="+mj-lt"/>
                  <a:cs typeface="Arial" panose="020B0604020202020204" pitchFamily="34" charset="0"/>
                </a:rPr>
                <a:t>B</a:t>
              </a:r>
              <a:endParaRPr lang="it-IT" dirty="0"/>
            </a:p>
          </p:txBody>
        </p:sp>
        <p:sp>
          <p:nvSpPr>
            <p:cNvPr id="42" name="CasellaDiTesto 41">
              <a:extLst>
                <a:ext uri="{FF2B5EF4-FFF2-40B4-BE49-F238E27FC236}">
                  <a16:creationId xmlns:a16="http://schemas.microsoft.com/office/drawing/2014/main" id="{6D705764-BC18-9BF3-B914-A16FA147ACE8}"/>
                </a:ext>
              </a:extLst>
            </p:cNvPr>
            <p:cNvSpPr txBox="1"/>
            <p:nvPr/>
          </p:nvSpPr>
          <p:spPr>
            <a:xfrm>
              <a:off x="1020261" y="2718994"/>
              <a:ext cx="539056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it-IT" noProof="1">
                  <a:solidFill>
                    <a:srgbClr val="000000"/>
                  </a:solidFill>
                  <a:latin typeface="+mj-lt"/>
                  <a:cs typeface="Arial" panose="020B0604020202020204" pitchFamily="34" charset="0"/>
                </a:rPr>
                <a:t>C</a:t>
              </a:r>
              <a:endParaRPr lang="it-IT" dirty="0"/>
            </a:p>
          </p:txBody>
        </p:sp>
        <p:sp>
          <p:nvSpPr>
            <p:cNvPr id="43" name="CasellaDiTesto 42">
              <a:extLst>
                <a:ext uri="{FF2B5EF4-FFF2-40B4-BE49-F238E27FC236}">
                  <a16:creationId xmlns:a16="http://schemas.microsoft.com/office/drawing/2014/main" id="{D7E52B90-2A74-C8E1-890D-BCFE310EB576}"/>
                </a:ext>
              </a:extLst>
            </p:cNvPr>
            <p:cNvSpPr txBox="1"/>
            <p:nvPr/>
          </p:nvSpPr>
          <p:spPr>
            <a:xfrm>
              <a:off x="1020261" y="2338211"/>
              <a:ext cx="539056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it-IT" noProof="1">
                  <a:solidFill>
                    <a:srgbClr val="000000"/>
                  </a:solidFill>
                  <a:latin typeface="+mj-lt"/>
                  <a:cs typeface="Arial" panose="020B0604020202020204" pitchFamily="34" charset="0"/>
                </a:rPr>
                <a:t>D</a:t>
              </a:r>
              <a:endParaRPr lang="it-IT" dirty="0"/>
            </a:p>
          </p:txBody>
        </p:sp>
        <p:sp>
          <p:nvSpPr>
            <p:cNvPr id="44" name="CasellaDiTesto 43">
              <a:extLst>
                <a:ext uri="{FF2B5EF4-FFF2-40B4-BE49-F238E27FC236}">
                  <a16:creationId xmlns:a16="http://schemas.microsoft.com/office/drawing/2014/main" id="{83C2D15D-85D2-D519-55CA-C7A7B7B2C7F1}"/>
                </a:ext>
              </a:extLst>
            </p:cNvPr>
            <p:cNvSpPr txBox="1"/>
            <p:nvPr/>
          </p:nvSpPr>
          <p:spPr>
            <a:xfrm>
              <a:off x="2911301" y="4465487"/>
              <a:ext cx="539056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it-IT" noProof="1">
                  <a:solidFill>
                    <a:srgbClr val="000000"/>
                  </a:solidFill>
                  <a:latin typeface="+mj-lt"/>
                  <a:cs typeface="Arial" panose="020B0604020202020204" pitchFamily="34" charset="0"/>
                </a:rPr>
                <a:t>A</a:t>
              </a:r>
              <a:endParaRPr lang="it-IT" dirty="0"/>
            </a:p>
          </p:txBody>
        </p:sp>
        <p:sp>
          <p:nvSpPr>
            <p:cNvPr id="45" name="CasellaDiTesto 44">
              <a:extLst>
                <a:ext uri="{FF2B5EF4-FFF2-40B4-BE49-F238E27FC236}">
                  <a16:creationId xmlns:a16="http://schemas.microsoft.com/office/drawing/2014/main" id="{045199EE-50FC-CBE7-C55C-564CDE2561AD}"/>
                </a:ext>
              </a:extLst>
            </p:cNvPr>
            <p:cNvSpPr txBox="1"/>
            <p:nvPr/>
          </p:nvSpPr>
          <p:spPr>
            <a:xfrm>
              <a:off x="3268142" y="3078085"/>
              <a:ext cx="539056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it-IT" noProof="1">
                  <a:solidFill>
                    <a:srgbClr val="000000"/>
                  </a:solidFill>
                  <a:latin typeface="+mj-lt"/>
                  <a:cs typeface="Arial" panose="020B0604020202020204" pitchFamily="34" charset="0"/>
                </a:rPr>
                <a:t>B</a:t>
              </a:r>
              <a:endParaRPr lang="it-IT" dirty="0"/>
            </a:p>
          </p:txBody>
        </p:sp>
        <p:sp>
          <p:nvSpPr>
            <p:cNvPr id="46" name="CasellaDiTesto 45">
              <a:extLst>
                <a:ext uri="{FF2B5EF4-FFF2-40B4-BE49-F238E27FC236}">
                  <a16:creationId xmlns:a16="http://schemas.microsoft.com/office/drawing/2014/main" id="{B8BC15D6-15AA-DAB6-B65C-8CC660FADB12}"/>
                </a:ext>
              </a:extLst>
            </p:cNvPr>
            <p:cNvSpPr txBox="1"/>
            <p:nvPr/>
          </p:nvSpPr>
          <p:spPr>
            <a:xfrm>
              <a:off x="3425306" y="2593842"/>
              <a:ext cx="539056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it-IT" noProof="1">
                  <a:solidFill>
                    <a:srgbClr val="000000"/>
                  </a:solidFill>
                  <a:latin typeface="+mj-lt"/>
                  <a:cs typeface="Arial" panose="020B0604020202020204" pitchFamily="34" charset="0"/>
                </a:rPr>
                <a:t>C</a:t>
              </a:r>
              <a:endParaRPr lang="it-IT" dirty="0"/>
            </a:p>
          </p:txBody>
        </p:sp>
        <p:sp>
          <p:nvSpPr>
            <p:cNvPr id="47" name="CasellaDiTesto 46">
              <a:extLst>
                <a:ext uri="{FF2B5EF4-FFF2-40B4-BE49-F238E27FC236}">
                  <a16:creationId xmlns:a16="http://schemas.microsoft.com/office/drawing/2014/main" id="{C92C3766-0D08-74CC-463C-45FA9AD56AAE}"/>
                </a:ext>
              </a:extLst>
            </p:cNvPr>
            <p:cNvSpPr txBox="1"/>
            <p:nvPr/>
          </p:nvSpPr>
          <p:spPr>
            <a:xfrm>
              <a:off x="3904703" y="2103595"/>
              <a:ext cx="539056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it-IT" noProof="1">
                  <a:solidFill>
                    <a:srgbClr val="000000"/>
                  </a:solidFill>
                  <a:latin typeface="+mj-lt"/>
                  <a:cs typeface="Arial" panose="020B0604020202020204" pitchFamily="34" charset="0"/>
                </a:rPr>
                <a:t>D</a:t>
              </a:r>
              <a:endParaRPr lang="it-IT" dirty="0"/>
            </a:p>
          </p:txBody>
        </p:sp>
        <p:cxnSp>
          <p:nvCxnSpPr>
            <p:cNvPr id="49" name="Connettore 2 48">
              <a:extLst>
                <a:ext uri="{FF2B5EF4-FFF2-40B4-BE49-F238E27FC236}">
                  <a16:creationId xmlns:a16="http://schemas.microsoft.com/office/drawing/2014/main" id="{09F305E0-5748-8862-D2C4-B0580A5C072E}"/>
                </a:ext>
              </a:extLst>
            </p:cNvPr>
            <p:cNvCxnSpPr/>
            <p:nvPr/>
          </p:nvCxnSpPr>
          <p:spPr>
            <a:xfrm>
              <a:off x="2345705" y="3447417"/>
              <a:ext cx="540000" cy="0"/>
            </a:xfrm>
            <a:prstGeom prst="straightConnector1">
              <a:avLst/>
            </a:prstGeom>
            <a:ln w="38100">
              <a:solidFill>
                <a:srgbClr val="0070C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CasellaDiTesto 49">
              <a:extLst>
                <a:ext uri="{FF2B5EF4-FFF2-40B4-BE49-F238E27FC236}">
                  <a16:creationId xmlns:a16="http://schemas.microsoft.com/office/drawing/2014/main" id="{1DC5BA42-F52B-BDD6-14B9-DC5ACC4AAAF0}"/>
                </a:ext>
              </a:extLst>
            </p:cNvPr>
            <p:cNvSpPr txBox="1"/>
            <p:nvPr/>
          </p:nvSpPr>
          <p:spPr>
            <a:xfrm>
              <a:off x="2324340" y="2918984"/>
              <a:ext cx="539056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it-IT" sz="2400" b="1" i="1" noProof="1">
                  <a:solidFill>
                    <a:srgbClr val="000000"/>
                  </a:solidFill>
                  <a:latin typeface="+mj-lt"/>
                  <a:cs typeface="Arial" panose="020B0604020202020204" pitchFamily="34" charset="0"/>
                </a:rPr>
                <a:t>u</a:t>
              </a:r>
              <a:endParaRPr lang="it-IT" sz="2400" b="1" i="1" dirty="0"/>
            </a:p>
          </p:txBody>
        </p:sp>
        <p:cxnSp>
          <p:nvCxnSpPr>
            <p:cNvPr id="54" name="Connettore 2 53">
              <a:extLst>
                <a:ext uri="{FF2B5EF4-FFF2-40B4-BE49-F238E27FC236}">
                  <a16:creationId xmlns:a16="http://schemas.microsoft.com/office/drawing/2014/main" id="{7B4EF202-3E4D-5BFC-4B56-90D40CF79E22}"/>
                </a:ext>
              </a:extLst>
            </p:cNvPr>
            <p:cNvCxnSpPr/>
            <p:nvPr/>
          </p:nvCxnSpPr>
          <p:spPr>
            <a:xfrm flipV="1">
              <a:off x="729465" y="3475485"/>
              <a:ext cx="0" cy="1080000"/>
            </a:xfrm>
            <a:prstGeom prst="straightConnector1">
              <a:avLst/>
            </a:prstGeom>
            <a:ln w="12700">
              <a:solidFill>
                <a:srgbClr val="00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ttore 2 54">
              <a:extLst>
                <a:ext uri="{FF2B5EF4-FFF2-40B4-BE49-F238E27FC236}">
                  <a16:creationId xmlns:a16="http://schemas.microsoft.com/office/drawing/2014/main" id="{6B0A63C0-B779-B299-4587-76289F7C743C}"/>
                </a:ext>
              </a:extLst>
            </p:cNvPr>
            <p:cNvCxnSpPr/>
            <p:nvPr/>
          </p:nvCxnSpPr>
          <p:spPr>
            <a:xfrm flipV="1">
              <a:off x="729465" y="2347835"/>
              <a:ext cx="0" cy="1134000"/>
            </a:xfrm>
            <a:prstGeom prst="straightConnector1">
              <a:avLst/>
            </a:prstGeom>
            <a:ln w="12700">
              <a:solidFill>
                <a:srgbClr val="00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ttore diritto 56">
              <a:extLst>
                <a:ext uri="{FF2B5EF4-FFF2-40B4-BE49-F238E27FC236}">
                  <a16:creationId xmlns:a16="http://schemas.microsoft.com/office/drawing/2014/main" id="{A769A2AC-3D06-1FC9-8D9A-5097EEB99201}"/>
                </a:ext>
              </a:extLst>
            </p:cNvPr>
            <p:cNvCxnSpPr/>
            <p:nvPr/>
          </p:nvCxnSpPr>
          <p:spPr>
            <a:xfrm>
              <a:off x="639465" y="2346352"/>
              <a:ext cx="180000" cy="0"/>
            </a:xfrm>
            <a:prstGeom prst="line">
              <a:avLst/>
            </a:prstGeom>
            <a:ln w="127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ttore diritto 57">
              <a:extLst>
                <a:ext uri="{FF2B5EF4-FFF2-40B4-BE49-F238E27FC236}">
                  <a16:creationId xmlns:a16="http://schemas.microsoft.com/office/drawing/2014/main" id="{FE3D6CD6-A38B-E5F1-117E-133ABECC89C3}"/>
                </a:ext>
              </a:extLst>
            </p:cNvPr>
            <p:cNvCxnSpPr/>
            <p:nvPr/>
          </p:nvCxnSpPr>
          <p:spPr>
            <a:xfrm>
              <a:off x="639465" y="3478660"/>
              <a:ext cx="180000" cy="0"/>
            </a:xfrm>
            <a:prstGeom prst="line">
              <a:avLst/>
            </a:prstGeom>
            <a:ln w="127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ttore diritto 58">
              <a:extLst>
                <a:ext uri="{FF2B5EF4-FFF2-40B4-BE49-F238E27FC236}">
                  <a16:creationId xmlns:a16="http://schemas.microsoft.com/office/drawing/2014/main" id="{77A18D1A-EB99-6E5D-0408-AF7505C83599}"/>
                </a:ext>
              </a:extLst>
            </p:cNvPr>
            <p:cNvCxnSpPr/>
            <p:nvPr/>
          </p:nvCxnSpPr>
          <p:spPr>
            <a:xfrm>
              <a:off x="641855" y="4555485"/>
              <a:ext cx="180000" cy="0"/>
            </a:xfrm>
            <a:prstGeom prst="line">
              <a:avLst/>
            </a:prstGeom>
            <a:ln w="127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CasellaDiTesto 59">
              <a:extLst>
                <a:ext uri="{FF2B5EF4-FFF2-40B4-BE49-F238E27FC236}">
                  <a16:creationId xmlns:a16="http://schemas.microsoft.com/office/drawing/2014/main" id="{F0D78CCB-113E-CDAF-5AA7-DD55F2BF83F1}"/>
                </a:ext>
              </a:extLst>
            </p:cNvPr>
            <p:cNvSpPr txBox="1"/>
            <p:nvPr/>
          </p:nvSpPr>
          <p:spPr>
            <a:xfrm>
              <a:off x="265693" y="3810271"/>
              <a:ext cx="539056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i="1" noProof="1">
                  <a:solidFill>
                    <a:srgbClr val="000000"/>
                  </a:solidFill>
                  <a:latin typeface="+mj-lt"/>
                  <a:cs typeface="Arial" panose="020B0604020202020204" pitchFamily="34" charset="0"/>
                </a:rPr>
                <a:t>H</a:t>
              </a:r>
              <a:endParaRPr lang="it-IT" i="1" dirty="0"/>
            </a:p>
          </p:txBody>
        </p:sp>
        <p:sp>
          <p:nvSpPr>
            <p:cNvPr id="61" name="CasellaDiTesto 60">
              <a:extLst>
                <a:ext uri="{FF2B5EF4-FFF2-40B4-BE49-F238E27FC236}">
                  <a16:creationId xmlns:a16="http://schemas.microsoft.com/office/drawing/2014/main" id="{418EA2F9-555C-C9F2-1ADD-6AEA8897B119}"/>
                </a:ext>
              </a:extLst>
            </p:cNvPr>
            <p:cNvSpPr txBox="1"/>
            <p:nvPr/>
          </p:nvSpPr>
          <p:spPr>
            <a:xfrm>
              <a:off x="265693" y="2736721"/>
              <a:ext cx="539056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i="1" noProof="1">
                  <a:solidFill>
                    <a:srgbClr val="000000"/>
                  </a:solidFill>
                  <a:latin typeface="+mj-lt"/>
                  <a:cs typeface="Arial" panose="020B0604020202020204" pitchFamily="34" charset="0"/>
                </a:rPr>
                <a:t>H</a:t>
              </a:r>
              <a:r>
                <a:rPr lang="en-US" i="1" baseline="-25000" noProof="1">
                  <a:solidFill>
                    <a:srgbClr val="000000"/>
                  </a:solidFill>
                  <a:latin typeface="+mj-lt"/>
                  <a:cs typeface="Arial" panose="020B0604020202020204" pitchFamily="34" charset="0"/>
                </a:rPr>
                <a:t>p</a:t>
              </a:r>
              <a:endParaRPr lang="it-IT" i="1" baseline="-25000" dirty="0"/>
            </a:p>
          </p:txBody>
        </p:sp>
      </p:grpSp>
      <p:grpSp>
        <p:nvGrpSpPr>
          <p:cNvPr id="86" name="Gruppo 85">
            <a:extLst>
              <a:ext uri="{FF2B5EF4-FFF2-40B4-BE49-F238E27FC236}">
                <a16:creationId xmlns:a16="http://schemas.microsoft.com/office/drawing/2014/main" id="{45337B71-7E64-E8D4-A8DB-C8F0F79E2CAE}"/>
              </a:ext>
            </a:extLst>
          </p:cNvPr>
          <p:cNvGrpSpPr>
            <a:grpSpLocks noChangeAspect="1"/>
          </p:cNvGrpSpPr>
          <p:nvPr/>
        </p:nvGrpSpPr>
        <p:grpSpPr>
          <a:xfrm>
            <a:off x="1128014" y="784911"/>
            <a:ext cx="3258289" cy="2031370"/>
            <a:chOff x="704675" y="781733"/>
            <a:chExt cx="4131361" cy="2575684"/>
          </a:xfrm>
        </p:grpSpPr>
        <p:grpSp>
          <p:nvGrpSpPr>
            <p:cNvPr id="63" name="Gruppo 62">
              <a:extLst>
                <a:ext uri="{FF2B5EF4-FFF2-40B4-BE49-F238E27FC236}">
                  <a16:creationId xmlns:a16="http://schemas.microsoft.com/office/drawing/2014/main" id="{DC287108-2CA4-0C0D-CF2F-3C2FA8ED8DD7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004406" y="1557417"/>
              <a:ext cx="1581824" cy="1800000"/>
              <a:chOff x="9533730" y="4622286"/>
              <a:chExt cx="896754" cy="1020441"/>
            </a:xfrm>
          </p:grpSpPr>
          <p:sp>
            <p:nvSpPr>
              <p:cNvPr id="64" name="Input manuale 36">
                <a:extLst>
                  <a:ext uri="{FF2B5EF4-FFF2-40B4-BE49-F238E27FC236}">
                    <a16:creationId xmlns:a16="http://schemas.microsoft.com/office/drawing/2014/main" id="{6FECCEDC-3011-60B8-DFB0-4758F4CC818B}"/>
                  </a:ext>
                </a:extLst>
              </p:cNvPr>
              <p:cNvSpPr/>
              <p:nvPr/>
            </p:nvSpPr>
            <p:spPr bwMode="auto">
              <a:xfrm rot="16200000" flipH="1">
                <a:off x="10082315" y="5101282"/>
                <a:ext cx="147631" cy="548707"/>
              </a:xfrm>
              <a:custGeom>
                <a:avLst/>
                <a:gdLst>
                  <a:gd name="connsiteX0" fmla="*/ 0 w 10000"/>
                  <a:gd name="connsiteY0" fmla="*/ 2000 h 10000"/>
                  <a:gd name="connsiteX1" fmla="*/ 10000 w 10000"/>
                  <a:gd name="connsiteY1" fmla="*/ 0 h 10000"/>
                  <a:gd name="connsiteX2" fmla="*/ 10000 w 10000"/>
                  <a:gd name="connsiteY2" fmla="*/ 10000 h 10000"/>
                  <a:gd name="connsiteX3" fmla="*/ 0 w 10000"/>
                  <a:gd name="connsiteY3" fmla="*/ 10000 h 10000"/>
                  <a:gd name="connsiteX4" fmla="*/ 0 w 10000"/>
                  <a:gd name="connsiteY4" fmla="*/ 2000 h 10000"/>
                  <a:gd name="connsiteX0" fmla="*/ 0 w 10341"/>
                  <a:gd name="connsiteY0" fmla="*/ 3763 h 10000"/>
                  <a:gd name="connsiteX1" fmla="*/ 10341 w 10341"/>
                  <a:gd name="connsiteY1" fmla="*/ 0 h 10000"/>
                  <a:gd name="connsiteX2" fmla="*/ 10341 w 10341"/>
                  <a:gd name="connsiteY2" fmla="*/ 10000 h 10000"/>
                  <a:gd name="connsiteX3" fmla="*/ 341 w 10341"/>
                  <a:gd name="connsiteY3" fmla="*/ 10000 h 10000"/>
                  <a:gd name="connsiteX4" fmla="*/ 0 w 10341"/>
                  <a:gd name="connsiteY4" fmla="*/ 3763 h 10000"/>
                  <a:gd name="connsiteX0" fmla="*/ 0 w 10341"/>
                  <a:gd name="connsiteY0" fmla="*/ 6746 h 10000"/>
                  <a:gd name="connsiteX1" fmla="*/ 10341 w 10341"/>
                  <a:gd name="connsiteY1" fmla="*/ 0 h 10000"/>
                  <a:gd name="connsiteX2" fmla="*/ 10341 w 10341"/>
                  <a:gd name="connsiteY2" fmla="*/ 10000 h 10000"/>
                  <a:gd name="connsiteX3" fmla="*/ 341 w 10341"/>
                  <a:gd name="connsiteY3" fmla="*/ 10000 h 10000"/>
                  <a:gd name="connsiteX4" fmla="*/ 0 w 10341"/>
                  <a:gd name="connsiteY4" fmla="*/ 6746 h 10000"/>
                  <a:gd name="connsiteX0" fmla="*/ 0 w 10583"/>
                  <a:gd name="connsiteY0" fmla="*/ 12367 h 15621"/>
                  <a:gd name="connsiteX1" fmla="*/ 10583 w 10583"/>
                  <a:gd name="connsiteY1" fmla="*/ 0 h 15621"/>
                  <a:gd name="connsiteX2" fmla="*/ 10341 w 10583"/>
                  <a:gd name="connsiteY2" fmla="*/ 15621 h 15621"/>
                  <a:gd name="connsiteX3" fmla="*/ 341 w 10583"/>
                  <a:gd name="connsiteY3" fmla="*/ 15621 h 15621"/>
                  <a:gd name="connsiteX4" fmla="*/ 0 w 10583"/>
                  <a:gd name="connsiteY4" fmla="*/ 12367 h 15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583" h="15621">
                    <a:moveTo>
                      <a:pt x="0" y="12367"/>
                    </a:moveTo>
                    <a:lnTo>
                      <a:pt x="10583" y="0"/>
                    </a:lnTo>
                    <a:cubicBezTo>
                      <a:pt x="10502" y="5207"/>
                      <a:pt x="10422" y="10414"/>
                      <a:pt x="10341" y="15621"/>
                    </a:cubicBezTo>
                    <a:lnTo>
                      <a:pt x="341" y="15621"/>
                    </a:lnTo>
                    <a:cubicBezTo>
                      <a:pt x="227" y="13542"/>
                      <a:pt x="114" y="14446"/>
                      <a:pt x="0" y="12367"/>
                    </a:cubicBezTo>
                    <a:close/>
                  </a:path>
                </a:pathLst>
              </a:custGeom>
              <a:solidFill>
                <a:srgbClr val="E5CC7F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it-IT" sz="3600" b="1" i="1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ea typeface="ＭＳ Ｐゴシック" charset="0"/>
                </a:endParaRPr>
              </a:p>
            </p:txBody>
          </p:sp>
          <p:sp>
            <p:nvSpPr>
              <p:cNvPr id="65" name="Input manuale 36">
                <a:extLst>
                  <a:ext uri="{FF2B5EF4-FFF2-40B4-BE49-F238E27FC236}">
                    <a16:creationId xmlns:a16="http://schemas.microsoft.com/office/drawing/2014/main" id="{DCB2FFB8-74A7-FB9A-58FE-A04FEB76D718}"/>
                  </a:ext>
                </a:extLst>
              </p:cNvPr>
              <p:cNvSpPr/>
              <p:nvPr/>
            </p:nvSpPr>
            <p:spPr bwMode="auto">
              <a:xfrm rot="5400000">
                <a:off x="9637233" y="5197347"/>
                <a:ext cx="144255" cy="351262"/>
              </a:xfrm>
              <a:custGeom>
                <a:avLst/>
                <a:gdLst>
                  <a:gd name="connsiteX0" fmla="*/ 0 w 10000"/>
                  <a:gd name="connsiteY0" fmla="*/ 2000 h 10000"/>
                  <a:gd name="connsiteX1" fmla="*/ 10000 w 10000"/>
                  <a:gd name="connsiteY1" fmla="*/ 0 h 10000"/>
                  <a:gd name="connsiteX2" fmla="*/ 10000 w 10000"/>
                  <a:gd name="connsiteY2" fmla="*/ 10000 h 10000"/>
                  <a:gd name="connsiteX3" fmla="*/ 0 w 10000"/>
                  <a:gd name="connsiteY3" fmla="*/ 10000 h 10000"/>
                  <a:gd name="connsiteX4" fmla="*/ 0 w 10000"/>
                  <a:gd name="connsiteY4" fmla="*/ 2000 h 10000"/>
                  <a:gd name="connsiteX0" fmla="*/ 0 w 10341"/>
                  <a:gd name="connsiteY0" fmla="*/ 3763 h 10000"/>
                  <a:gd name="connsiteX1" fmla="*/ 10341 w 10341"/>
                  <a:gd name="connsiteY1" fmla="*/ 0 h 10000"/>
                  <a:gd name="connsiteX2" fmla="*/ 10341 w 10341"/>
                  <a:gd name="connsiteY2" fmla="*/ 10000 h 10000"/>
                  <a:gd name="connsiteX3" fmla="*/ 341 w 10341"/>
                  <a:gd name="connsiteY3" fmla="*/ 10000 h 10000"/>
                  <a:gd name="connsiteX4" fmla="*/ 0 w 10341"/>
                  <a:gd name="connsiteY4" fmla="*/ 3763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341" h="10000">
                    <a:moveTo>
                      <a:pt x="0" y="3763"/>
                    </a:moveTo>
                    <a:lnTo>
                      <a:pt x="10341" y="0"/>
                    </a:lnTo>
                    <a:lnTo>
                      <a:pt x="10341" y="10000"/>
                    </a:lnTo>
                    <a:lnTo>
                      <a:pt x="341" y="10000"/>
                    </a:lnTo>
                    <a:cubicBezTo>
                      <a:pt x="227" y="7921"/>
                      <a:pt x="114" y="5842"/>
                      <a:pt x="0" y="3763"/>
                    </a:cubicBezTo>
                    <a:close/>
                  </a:path>
                </a:pathLst>
              </a:custGeom>
              <a:solidFill>
                <a:srgbClr val="E5CC7F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it-IT" sz="3600" b="1" i="1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ea typeface="ＭＳ Ｐゴシック" charset="0"/>
                </a:endParaRPr>
              </a:p>
            </p:txBody>
          </p:sp>
          <p:grpSp>
            <p:nvGrpSpPr>
              <p:cNvPr id="66" name="Gruppo 65">
                <a:extLst>
                  <a:ext uri="{FF2B5EF4-FFF2-40B4-BE49-F238E27FC236}">
                    <a16:creationId xmlns:a16="http://schemas.microsoft.com/office/drawing/2014/main" id="{B92553E4-B374-6BF3-74F2-960B7365E1C9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9533730" y="4622286"/>
                <a:ext cx="896179" cy="1020441"/>
                <a:chOff x="4180800" y="811323"/>
                <a:chExt cx="1493631" cy="1700735"/>
              </a:xfrm>
            </p:grpSpPr>
            <p:sp>
              <p:nvSpPr>
                <p:cNvPr id="67" name="Rettangolo 66">
                  <a:extLst>
                    <a:ext uri="{FF2B5EF4-FFF2-40B4-BE49-F238E27FC236}">
                      <a16:creationId xmlns:a16="http://schemas.microsoft.com/office/drawing/2014/main" id="{0320A92D-058E-8D57-B7DF-A814FFCC6279}"/>
                    </a:ext>
                  </a:extLst>
                </p:cNvPr>
                <p:cNvSpPr/>
                <p:nvPr/>
              </p:nvSpPr>
              <p:spPr>
                <a:xfrm>
                  <a:off x="4904509" y="1311564"/>
                  <a:ext cx="36000" cy="646314"/>
                </a:xfrm>
                <a:prstGeom prst="rect">
                  <a:avLst/>
                </a:prstGeom>
                <a:solidFill>
                  <a:srgbClr val="000000"/>
                </a:solidFill>
              </p:spPr>
              <p:style>
                <a:lnRef idx="2">
                  <a:schemeClr val="dk1">
                    <a:shade val="15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68" name="Rettangolo 67">
                  <a:extLst>
                    <a:ext uri="{FF2B5EF4-FFF2-40B4-BE49-F238E27FC236}">
                      <a16:creationId xmlns:a16="http://schemas.microsoft.com/office/drawing/2014/main" id="{77AB42FD-FAEF-B4BD-FF22-B982C4552B09}"/>
                    </a:ext>
                  </a:extLst>
                </p:cNvPr>
                <p:cNvSpPr/>
                <p:nvPr/>
              </p:nvSpPr>
              <p:spPr>
                <a:xfrm>
                  <a:off x="4742509" y="811323"/>
                  <a:ext cx="360000" cy="50400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solidFill>
                    <a:srgbClr val="000000"/>
                  </a:solidFill>
                </a:ln>
              </p:spPr>
              <p:style>
                <a:lnRef idx="2">
                  <a:schemeClr val="dk1">
                    <a:shade val="15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grpSp>
              <p:nvGrpSpPr>
                <p:cNvPr id="69" name="Gruppo 68">
                  <a:extLst>
                    <a:ext uri="{FF2B5EF4-FFF2-40B4-BE49-F238E27FC236}">
                      <a16:creationId xmlns:a16="http://schemas.microsoft.com/office/drawing/2014/main" id="{6D2B0C27-C984-D681-F435-3E89A16BDC9B}"/>
                    </a:ext>
                  </a:extLst>
                </p:cNvPr>
                <p:cNvGrpSpPr/>
                <p:nvPr/>
              </p:nvGrpSpPr>
              <p:grpSpPr>
                <a:xfrm>
                  <a:off x="4180800" y="1950196"/>
                  <a:ext cx="605278" cy="236204"/>
                  <a:chOff x="4180800" y="1950196"/>
                  <a:chExt cx="605278" cy="236204"/>
                </a:xfrm>
              </p:grpSpPr>
              <p:cxnSp>
                <p:nvCxnSpPr>
                  <p:cNvPr id="75" name="Connettore diritto 74">
                    <a:extLst>
                      <a:ext uri="{FF2B5EF4-FFF2-40B4-BE49-F238E27FC236}">
                        <a16:creationId xmlns:a16="http://schemas.microsoft.com/office/drawing/2014/main" id="{12009257-C30C-0EBF-3FDF-968B4752099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4540800" y="1950196"/>
                    <a:ext cx="245278" cy="236204"/>
                  </a:xfrm>
                  <a:prstGeom prst="line">
                    <a:avLst/>
                  </a:prstGeom>
                  <a:ln w="1905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6" name="Connettore diritto 75">
                    <a:extLst>
                      <a:ext uri="{FF2B5EF4-FFF2-40B4-BE49-F238E27FC236}">
                        <a16:creationId xmlns:a16="http://schemas.microsoft.com/office/drawing/2014/main" id="{09E37561-8F21-F596-0C4C-97D565CCFC4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4180800" y="1950196"/>
                    <a:ext cx="360000" cy="0"/>
                  </a:xfrm>
                  <a:prstGeom prst="line">
                    <a:avLst/>
                  </a:prstGeom>
                  <a:ln w="1905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0" name="Gruppo 69">
                  <a:extLst>
                    <a:ext uri="{FF2B5EF4-FFF2-40B4-BE49-F238E27FC236}">
                      <a16:creationId xmlns:a16="http://schemas.microsoft.com/office/drawing/2014/main" id="{C50E27E0-AF1C-7CF8-4170-6CCFE1B95D64}"/>
                    </a:ext>
                  </a:extLst>
                </p:cNvPr>
                <p:cNvGrpSpPr/>
                <p:nvPr/>
              </p:nvGrpSpPr>
              <p:grpSpPr>
                <a:xfrm flipH="1">
                  <a:off x="4791658" y="1943880"/>
                  <a:ext cx="882773" cy="242520"/>
                  <a:chOff x="4333200" y="2096280"/>
                  <a:chExt cx="882773" cy="242520"/>
                </a:xfrm>
              </p:grpSpPr>
              <p:cxnSp>
                <p:nvCxnSpPr>
                  <p:cNvPr id="73" name="Connettore diritto 72">
                    <a:extLst>
                      <a:ext uri="{FF2B5EF4-FFF2-40B4-BE49-F238E27FC236}">
                        <a16:creationId xmlns:a16="http://schemas.microsoft.com/office/drawing/2014/main" id="{380A6EF7-F745-655D-EAC7-332883A04C6E}"/>
                      </a:ext>
                    </a:extLst>
                  </p:cNvPr>
                  <p:cNvCxnSpPr>
                    <a:cxnSpLocks/>
                    <a:endCxn id="64" idx="0"/>
                  </p:cNvCxnSpPr>
                  <p:nvPr/>
                </p:nvCxnSpPr>
                <p:spPr>
                  <a:xfrm flipH="1" flipV="1">
                    <a:off x="4522742" y="2096280"/>
                    <a:ext cx="693231" cy="242520"/>
                  </a:xfrm>
                  <a:prstGeom prst="line">
                    <a:avLst/>
                  </a:prstGeom>
                  <a:ln w="1905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4" name="Connettore diritto 73">
                    <a:extLst>
                      <a:ext uri="{FF2B5EF4-FFF2-40B4-BE49-F238E27FC236}">
                        <a16:creationId xmlns:a16="http://schemas.microsoft.com/office/drawing/2014/main" id="{EFBD1445-5C24-2B61-36B1-0DB05B32F35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4333200" y="2096972"/>
                    <a:ext cx="200031" cy="0"/>
                  </a:xfrm>
                  <a:prstGeom prst="line">
                    <a:avLst/>
                  </a:prstGeom>
                  <a:ln w="1905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71" name="Rettangolo 70">
                  <a:extLst>
                    <a:ext uri="{FF2B5EF4-FFF2-40B4-BE49-F238E27FC236}">
                      <a16:creationId xmlns:a16="http://schemas.microsoft.com/office/drawing/2014/main" id="{4E68FD13-5D7D-BC2E-A37F-9AB7175EB74D}"/>
                    </a:ext>
                  </a:extLst>
                </p:cNvPr>
                <p:cNvSpPr/>
                <p:nvPr/>
              </p:nvSpPr>
              <p:spPr>
                <a:xfrm>
                  <a:off x="4180800" y="2182431"/>
                  <a:ext cx="1493631" cy="329627"/>
                </a:xfrm>
                <a:prstGeom prst="rect">
                  <a:avLst/>
                </a:prstGeom>
                <a:solidFill>
                  <a:srgbClr val="E5CC7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72" name="Rettangolo 71">
                  <a:extLst>
                    <a:ext uri="{FF2B5EF4-FFF2-40B4-BE49-F238E27FC236}">
                      <a16:creationId xmlns:a16="http://schemas.microsoft.com/office/drawing/2014/main" id="{C9EAD2A9-20B0-F518-66CA-549F697E5C58}"/>
                    </a:ext>
                  </a:extLst>
                </p:cNvPr>
                <p:cNvSpPr/>
                <p:nvPr/>
              </p:nvSpPr>
              <p:spPr>
                <a:xfrm>
                  <a:off x="4786078" y="1950196"/>
                  <a:ext cx="288000" cy="28800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solidFill>
                    <a:srgbClr val="000000"/>
                  </a:solidFill>
                </a:ln>
              </p:spPr>
              <p:style>
                <a:lnRef idx="2">
                  <a:schemeClr val="dk1">
                    <a:shade val="15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</p:grpSp>
        </p:grpSp>
        <p:sp>
          <p:nvSpPr>
            <p:cNvPr id="77" name="TextBox 17">
              <a:extLst>
                <a:ext uri="{FF2B5EF4-FFF2-40B4-BE49-F238E27FC236}">
                  <a16:creationId xmlns:a16="http://schemas.microsoft.com/office/drawing/2014/main" id="{52ACC6FC-EF7B-F03D-EA38-6C1C4605A4D3}"/>
                </a:ext>
              </a:extLst>
            </p:cNvPr>
            <p:cNvSpPr txBox="1"/>
            <p:nvPr/>
          </p:nvSpPr>
          <p:spPr>
            <a:xfrm>
              <a:off x="704675" y="781733"/>
              <a:ext cx="413136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000000"/>
                  </a:solidFill>
                  <a:latin typeface="+mj-lt"/>
                  <a:ea typeface="Lato" panose="020F0502020204030203" pitchFamily="34" charset="0"/>
                  <a:cs typeface="Lato" panose="020F0502020204030203" pitchFamily="34" charset="0"/>
                </a:rPr>
                <a:t>Local scour scenarios “</a:t>
              </a:r>
              <a:r>
                <a:rPr lang="en-US" b="1" dirty="0" err="1">
                  <a:solidFill>
                    <a:srgbClr val="000000"/>
                  </a:solidFill>
                  <a:latin typeface="+mj-lt"/>
                  <a:ea typeface="Lato" panose="020F0502020204030203" pitchFamily="34" charset="0"/>
                  <a:cs typeface="Lato" panose="020F0502020204030203" pitchFamily="34" charset="0"/>
                </a:rPr>
                <a:t>Sxx</a:t>
              </a:r>
              <a:r>
                <a:rPr lang="en-US" b="1" dirty="0">
                  <a:solidFill>
                    <a:srgbClr val="000000"/>
                  </a:solidFill>
                  <a:latin typeface="+mj-lt"/>
                  <a:ea typeface="Lato" panose="020F0502020204030203" pitchFamily="34" charset="0"/>
                  <a:cs typeface="Lato" panose="020F0502020204030203" pitchFamily="34" charset="0"/>
                </a:rPr>
                <a:t>”</a:t>
              </a:r>
              <a:endParaRPr lang="en-US" sz="1800" b="1" i="0" cap="small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  <a:p>
              <a:pPr algn="ctr"/>
              <a:r>
                <a:rPr lang="en-US" dirty="0">
                  <a:solidFill>
                    <a:srgbClr val="000000"/>
                  </a:solidFill>
                  <a:latin typeface="+mj-lt"/>
                  <a:ea typeface="Lato" panose="020F0502020204030203" pitchFamily="34" charset="0"/>
                  <a:cs typeface="Lato" panose="020F0502020204030203" pitchFamily="34" charset="0"/>
                </a:rPr>
                <a:t>“S38”; “S50”; “S63”; “S75”</a:t>
              </a:r>
              <a:endParaRPr lang="en-US" sz="1800" b="0" i="0" cap="small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grpSp>
          <p:nvGrpSpPr>
            <p:cNvPr id="78" name="Gruppo 77">
              <a:extLst>
                <a:ext uri="{FF2B5EF4-FFF2-40B4-BE49-F238E27FC236}">
                  <a16:creationId xmlns:a16="http://schemas.microsoft.com/office/drawing/2014/main" id="{08DACA32-C2EA-34DD-AFC9-2EF35BED5ABF}"/>
                </a:ext>
              </a:extLst>
            </p:cNvPr>
            <p:cNvGrpSpPr/>
            <p:nvPr/>
          </p:nvGrpSpPr>
          <p:grpSpPr>
            <a:xfrm>
              <a:off x="850848" y="2627310"/>
              <a:ext cx="1381952" cy="468296"/>
              <a:chOff x="1823654" y="666768"/>
              <a:chExt cx="632002" cy="519411"/>
            </a:xfrm>
          </p:grpSpPr>
          <p:sp>
            <p:nvSpPr>
              <p:cNvPr id="79" name="CasellaDiTesto 78">
                <a:extLst>
                  <a:ext uri="{FF2B5EF4-FFF2-40B4-BE49-F238E27FC236}">
                    <a16:creationId xmlns:a16="http://schemas.microsoft.com/office/drawing/2014/main" id="{EC6AD85E-6DAF-7F48-2B54-B9B3F2C09252}"/>
                  </a:ext>
                </a:extLst>
              </p:cNvPr>
              <p:cNvSpPr txBox="1"/>
              <p:nvPr/>
            </p:nvSpPr>
            <p:spPr>
              <a:xfrm>
                <a:off x="1823654" y="666768"/>
                <a:ext cx="626257" cy="519411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it-IT" b="1" dirty="0">
                    <a:solidFill>
                      <a:srgbClr val="000000"/>
                    </a:solidFill>
                    <a:latin typeface="+mj-lt"/>
                    <a:ea typeface="Lato" panose="020F0502020204030203" pitchFamily="34" charset="0"/>
                    <a:cs typeface="Lato" panose="020F0502020204030203" pitchFamily="34" charset="0"/>
                  </a:rPr>
                  <a:t>(xx/100)</a:t>
                </a:r>
                <a:r>
                  <a:rPr lang="it-IT" b="1" i="1" dirty="0">
                    <a:solidFill>
                      <a:srgbClr val="000000"/>
                    </a:solidFill>
                    <a:latin typeface="+mj-lt"/>
                    <a:ea typeface="Lato" panose="020F0502020204030203" pitchFamily="34" charset="0"/>
                    <a:cs typeface="Lato" panose="020F0502020204030203" pitchFamily="34" charset="0"/>
                  </a:rPr>
                  <a:t>H</a:t>
                </a:r>
              </a:p>
            </p:txBody>
          </p:sp>
          <p:cxnSp>
            <p:nvCxnSpPr>
              <p:cNvPr id="80" name="Connettore 2 79">
                <a:extLst>
                  <a:ext uri="{FF2B5EF4-FFF2-40B4-BE49-F238E27FC236}">
                    <a16:creationId xmlns:a16="http://schemas.microsoft.com/office/drawing/2014/main" id="{EB283C71-2327-99BF-4C48-9FAEFD07B94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55656" y="813452"/>
                <a:ext cx="0" cy="259541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headEnd type="triangle"/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81" name="Connettore diritto 80">
              <a:extLst>
                <a:ext uri="{FF2B5EF4-FFF2-40B4-BE49-F238E27FC236}">
                  <a16:creationId xmlns:a16="http://schemas.microsoft.com/office/drawing/2014/main" id="{477461D7-C32E-1F50-8533-67DF0C0FCDD2}"/>
                </a:ext>
              </a:extLst>
            </p:cNvPr>
            <p:cNvCxnSpPr>
              <a:cxnSpLocks/>
            </p:cNvCxnSpPr>
            <p:nvPr/>
          </p:nvCxnSpPr>
          <p:spPr>
            <a:xfrm>
              <a:off x="2172453" y="3000713"/>
              <a:ext cx="425929" cy="0"/>
            </a:xfrm>
            <a:prstGeom prst="line">
              <a:avLst/>
            </a:prstGeom>
            <a:ln w="127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2" name="Gruppo 81">
              <a:extLst>
                <a:ext uri="{FF2B5EF4-FFF2-40B4-BE49-F238E27FC236}">
                  <a16:creationId xmlns:a16="http://schemas.microsoft.com/office/drawing/2014/main" id="{B4BF1C85-AE2E-DCEE-FB80-59EED4F09017}"/>
                </a:ext>
              </a:extLst>
            </p:cNvPr>
            <p:cNvGrpSpPr/>
            <p:nvPr/>
          </p:nvGrpSpPr>
          <p:grpSpPr>
            <a:xfrm>
              <a:off x="3057255" y="2707554"/>
              <a:ext cx="1138961" cy="369332"/>
              <a:chOff x="2286693" y="762163"/>
              <a:chExt cx="520876" cy="409645"/>
            </a:xfrm>
          </p:grpSpPr>
          <p:sp>
            <p:nvSpPr>
              <p:cNvPr id="83" name="CasellaDiTesto 82">
                <a:extLst>
                  <a:ext uri="{FF2B5EF4-FFF2-40B4-BE49-F238E27FC236}">
                    <a16:creationId xmlns:a16="http://schemas.microsoft.com/office/drawing/2014/main" id="{43F0D236-2C49-129B-2F79-E81ABC814A10}"/>
                  </a:ext>
                </a:extLst>
              </p:cNvPr>
              <p:cNvSpPr txBox="1"/>
              <p:nvPr/>
            </p:nvSpPr>
            <p:spPr>
              <a:xfrm>
                <a:off x="2286693" y="762163"/>
                <a:ext cx="520876" cy="40964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it-IT" b="1" i="1" dirty="0">
                    <a:solidFill>
                      <a:srgbClr val="000000"/>
                    </a:solidFill>
                    <a:latin typeface="+mj-lt"/>
                    <a:ea typeface="Lato" panose="020F0502020204030203" pitchFamily="34" charset="0"/>
                    <a:cs typeface="Lato" panose="020F0502020204030203" pitchFamily="34" charset="0"/>
                  </a:rPr>
                  <a:t>H</a:t>
                </a:r>
              </a:p>
            </p:txBody>
          </p:sp>
          <p:cxnSp>
            <p:nvCxnSpPr>
              <p:cNvPr id="84" name="Connettore 2 83">
                <a:extLst>
                  <a:ext uri="{FF2B5EF4-FFF2-40B4-BE49-F238E27FC236}">
                    <a16:creationId xmlns:a16="http://schemas.microsoft.com/office/drawing/2014/main" id="{24A4EEFB-A9AD-8C2E-BC3C-D166D078E4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55656" y="813452"/>
                <a:ext cx="0" cy="342252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headEnd type="triangle"/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85" name="Connettore diritto 84">
              <a:extLst>
                <a:ext uri="{FF2B5EF4-FFF2-40B4-BE49-F238E27FC236}">
                  <a16:creationId xmlns:a16="http://schemas.microsoft.com/office/drawing/2014/main" id="{1CC89F67-9B89-4444-1411-711C6C851233}"/>
                </a:ext>
              </a:extLst>
            </p:cNvPr>
            <p:cNvCxnSpPr>
              <a:cxnSpLocks/>
            </p:cNvCxnSpPr>
            <p:nvPr/>
          </p:nvCxnSpPr>
          <p:spPr>
            <a:xfrm>
              <a:off x="3051029" y="3067570"/>
              <a:ext cx="425929" cy="0"/>
            </a:xfrm>
            <a:prstGeom prst="line">
              <a:avLst/>
            </a:prstGeom>
            <a:ln w="127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895872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40DD20-FF78-72FD-51F5-7C47DB89CB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2">
            <a:extLst>
              <a:ext uri="{FF2B5EF4-FFF2-40B4-BE49-F238E27FC236}">
                <a16:creationId xmlns:a16="http://schemas.microsoft.com/office/drawing/2014/main" id="{96AEABB8-AE7E-CDAA-7705-8340B90C82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83092" y="1019907"/>
            <a:ext cx="5760000" cy="2616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 fontAlgn="base">
              <a:spcBef>
                <a:spcPct val="50000"/>
              </a:spcBef>
              <a:spcAft>
                <a:spcPts val="1200"/>
              </a:spcAft>
              <a:defRPr/>
            </a:pPr>
            <a:r>
              <a:rPr lang="en-US" altLang="it-IT" b="1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Influence of local scour</a:t>
            </a:r>
          </a:p>
          <a:p>
            <a:pPr marL="285750" indent="-285750" algn="just" fontAlgn="base">
              <a:spcBef>
                <a:spcPct val="5000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en-US" altLang="it-IT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The presence of a deeper scour hole results in a reduced eigenfrequency and a large increase in the caisson rotation, up to 50%. The concavity of the trend suggests stronger changes for deeper scour hole scenarios.</a:t>
            </a:r>
          </a:p>
          <a:p>
            <a:pPr marL="285750" indent="-285750" algn="just" fontAlgn="base">
              <a:spcBef>
                <a:spcPct val="5000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en-US" altLang="it-IT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This is partially compensated by a smaller curvature in the pier.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89A88492-562A-21BC-6857-DDAE848139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309406"/>
            <a:ext cx="12192000" cy="58477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defTabSz="533400">
              <a:spcBef>
                <a:spcPct val="50000"/>
              </a:spcBef>
              <a:buFont typeface="Wingdings" panose="05000000000000000000" pitchFamily="2" charset="2"/>
              <a:buNone/>
              <a:defRPr sz="2800" b="1">
                <a:solidFill>
                  <a:srgbClr val="A5002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533400">
              <a:spcBef>
                <a:spcPct val="20000"/>
              </a:spcBef>
              <a:buChar char="–"/>
              <a:defRPr sz="2800"/>
            </a:lvl2pPr>
            <a:lvl3pPr marL="1143000" indent="-228600" defTabSz="533400">
              <a:spcBef>
                <a:spcPct val="20000"/>
              </a:spcBef>
              <a:buChar char="•"/>
            </a:lvl3pPr>
            <a:lvl4pPr marL="1600200" indent="-228600" defTabSz="533400">
              <a:spcBef>
                <a:spcPct val="20000"/>
              </a:spcBef>
              <a:buChar char="–"/>
              <a:defRPr sz="2000"/>
            </a:lvl4pPr>
            <a:lvl5pPr marL="2057400" indent="-228600" defTabSz="533400">
              <a:spcBef>
                <a:spcPct val="20000"/>
              </a:spcBef>
              <a:buChar char="»"/>
              <a:defRPr sz="2000"/>
            </a:lvl5pPr>
            <a:lvl6pPr marL="2514600" indent="-228600" defTabSz="5334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6pPr>
            <a:lvl7pPr marL="2971800" indent="-228600" defTabSz="5334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7pPr>
            <a:lvl8pPr marL="3429000" indent="-228600" defTabSz="5334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8pPr>
            <a:lvl9pPr marL="3886200" indent="-228600" defTabSz="5334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9pPr>
          </a:lstStyle>
          <a:p>
            <a:pPr algn="ctr"/>
            <a:r>
              <a:rPr lang="en-US" altLang="it-IT" sz="3200" cap="all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PARAMETRIC STUDY</a:t>
            </a:r>
            <a:endParaRPr lang="it-IT" altLang="it-IT" sz="3200" cap="all" dirty="0">
              <a:solidFill>
                <a:srgbClr val="00000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5" name="Elemento grafico 4">
            <a:extLst>
              <a:ext uri="{FF2B5EF4-FFF2-40B4-BE49-F238E27FC236}">
                <a16:creationId xmlns:a16="http://schemas.microsoft.com/office/drawing/2014/main" id="{23D8CAE8-FC82-6EFC-DF86-04C67EF581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32553" y="1019907"/>
            <a:ext cx="3962400" cy="5400675"/>
          </a:xfrm>
          <a:prstGeom prst="rect">
            <a:avLst/>
          </a:prstGeom>
        </p:spPr>
      </p:pic>
      <p:sp>
        <p:nvSpPr>
          <p:cNvPr id="2" name="Rettangolo 1">
            <a:extLst>
              <a:ext uri="{FF2B5EF4-FFF2-40B4-BE49-F238E27FC236}">
                <a16:creationId xmlns:a16="http://schemas.microsoft.com/office/drawing/2014/main" id="{A1E2A529-3508-95A0-BA12-FE15580CE4D1}"/>
              </a:ext>
            </a:extLst>
          </p:cNvPr>
          <p:cNvSpPr/>
          <p:nvPr/>
        </p:nvSpPr>
        <p:spPr>
          <a:xfrm>
            <a:off x="1982912" y="6174769"/>
            <a:ext cx="1335641" cy="2149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0" i="0" dirty="0"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02125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0CA531-A528-C0BF-00F9-60599D8203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2">
            <a:extLst>
              <a:ext uri="{FF2B5EF4-FFF2-40B4-BE49-F238E27FC236}">
                <a16:creationId xmlns:a16="http://schemas.microsoft.com/office/drawing/2014/main" id="{EC4F0EC5-0868-8E52-4387-16E11C8F06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83092" y="1019907"/>
            <a:ext cx="5760000" cy="3739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 fontAlgn="base">
              <a:spcBef>
                <a:spcPct val="50000"/>
              </a:spcBef>
              <a:spcAft>
                <a:spcPts val="1200"/>
              </a:spcAft>
              <a:defRPr/>
            </a:pPr>
            <a:r>
              <a:rPr lang="en-US" altLang="it-IT" b="1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Influence of local scour</a:t>
            </a:r>
          </a:p>
          <a:p>
            <a:pPr marL="285750" indent="-285750" algn="just" fontAlgn="base">
              <a:spcBef>
                <a:spcPct val="5000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en-US" altLang="it-IT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The presence of a deeper scour hole results in a reduced eigenfrequency and a large increase in the caisson rotation, up to 50%. The concavity of the trend suggests stronger changes for deeper scour hole scenarios.</a:t>
            </a:r>
          </a:p>
          <a:p>
            <a:pPr marL="285750" indent="-285750" algn="just" fontAlgn="base">
              <a:spcBef>
                <a:spcPct val="5000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en-US" altLang="it-IT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This is partially compensated by a smaller curvature in the pier.</a:t>
            </a:r>
          </a:p>
          <a:p>
            <a:pPr algn="just" fontAlgn="base">
              <a:spcBef>
                <a:spcPct val="50000"/>
              </a:spcBef>
              <a:spcAft>
                <a:spcPts val="1200"/>
              </a:spcAft>
              <a:defRPr/>
            </a:pPr>
            <a:r>
              <a:rPr lang="en-US" altLang="it-IT" b="1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Comparison with “general scour” scenarios</a:t>
            </a:r>
            <a:r>
              <a:rPr lang="en-US" altLang="it-IT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 = uniform lowering of the ground surface → larger variations in both eigenfrequencies and mode shape parameters.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89C88CE8-FC62-B3AD-F6F4-4C0AE2A6ED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309406"/>
            <a:ext cx="12192000" cy="58477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defTabSz="533400">
              <a:spcBef>
                <a:spcPct val="50000"/>
              </a:spcBef>
              <a:buFont typeface="Wingdings" panose="05000000000000000000" pitchFamily="2" charset="2"/>
              <a:buNone/>
              <a:defRPr sz="2800" b="1">
                <a:solidFill>
                  <a:srgbClr val="A5002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533400">
              <a:spcBef>
                <a:spcPct val="20000"/>
              </a:spcBef>
              <a:buChar char="–"/>
              <a:defRPr sz="2800"/>
            </a:lvl2pPr>
            <a:lvl3pPr marL="1143000" indent="-228600" defTabSz="533400">
              <a:spcBef>
                <a:spcPct val="20000"/>
              </a:spcBef>
              <a:buChar char="•"/>
            </a:lvl3pPr>
            <a:lvl4pPr marL="1600200" indent="-228600" defTabSz="533400">
              <a:spcBef>
                <a:spcPct val="20000"/>
              </a:spcBef>
              <a:buChar char="–"/>
              <a:defRPr sz="2000"/>
            </a:lvl4pPr>
            <a:lvl5pPr marL="2057400" indent="-228600" defTabSz="533400">
              <a:spcBef>
                <a:spcPct val="20000"/>
              </a:spcBef>
              <a:buChar char="»"/>
              <a:defRPr sz="2000"/>
            </a:lvl5pPr>
            <a:lvl6pPr marL="2514600" indent="-228600" defTabSz="5334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6pPr>
            <a:lvl7pPr marL="2971800" indent="-228600" defTabSz="5334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7pPr>
            <a:lvl8pPr marL="3429000" indent="-228600" defTabSz="5334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8pPr>
            <a:lvl9pPr marL="3886200" indent="-228600" defTabSz="5334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9pPr>
          </a:lstStyle>
          <a:p>
            <a:pPr algn="ctr"/>
            <a:r>
              <a:rPr lang="en-US" altLang="it-IT" sz="3200" cap="all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PARAMETRIC STUDY</a:t>
            </a:r>
            <a:endParaRPr lang="it-IT" altLang="it-IT" sz="3200" cap="all" dirty="0">
              <a:solidFill>
                <a:srgbClr val="00000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5" name="Elemento grafico 4">
            <a:extLst>
              <a:ext uri="{FF2B5EF4-FFF2-40B4-BE49-F238E27FC236}">
                <a16:creationId xmlns:a16="http://schemas.microsoft.com/office/drawing/2014/main" id="{6FADCA49-551F-C5C5-CF90-293C42CE00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32553" y="1019907"/>
            <a:ext cx="3962400" cy="5400675"/>
          </a:xfrm>
          <a:prstGeom prst="rect">
            <a:avLst/>
          </a:prstGeom>
        </p:spPr>
      </p:pic>
      <p:pic>
        <p:nvPicPr>
          <p:cNvPr id="7" name="Elemento grafico 6">
            <a:extLst>
              <a:ext uri="{FF2B5EF4-FFF2-40B4-BE49-F238E27FC236}">
                <a16:creationId xmlns:a16="http://schemas.microsoft.com/office/drawing/2014/main" id="{A80BF4BE-9D2D-1EFE-5DFA-C6A7DB797CF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32553" y="1019906"/>
            <a:ext cx="3962400" cy="5400675"/>
          </a:xfrm>
          <a:prstGeom prst="rect">
            <a:avLst/>
          </a:prstGeom>
        </p:spPr>
      </p:pic>
      <p:grpSp>
        <p:nvGrpSpPr>
          <p:cNvPr id="8" name="Gruppo 7">
            <a:extLst>
              <a:ext uri="{FF2B5EF4-FFF2-40B4-BE49-F238E27FC236}">
                <a16:creationId xmlns:a16="http://schemas.microsoft.com/office/drawing/2014/main" id="{792F5ACD-6876-DE36-B284-FD5635ADA0E5}"/>
              </a:ext>
            </a:extLst>
          </p:cNvPr>
          <p:cNvGrpSpPr/>
          <p:nvPr/>
        </p:nvGrpSpPr>
        <p:grpSpPr>
          <a:xfrm>
            <a:off x="8333091" y="4885118"/>
            <a:ext cx="1260002" cy="1433789"/>
            <a:chOff x="25039255" y="29353928"/>
            <a:chExt cx="1260002" cy="1433789"/>
          </a:xfrm>
        </p:grpSpPr>
        <p:sp>
          <p:nvSpPr>
            <p:cNvPr id="9" name="Input manuale 36">
              <a:extLst>
                <a:ext uri="{FF2B5EF4-FFF2-40B4-BE49-F238E27FC236}">
                  <a16:creationId xmlns:a16="http://schemas.microsoft.com/office/drawing/2014/main" id="{B24FAE12-84F0-CEDE-0D9A-63D80500466E}"/>
                </a:ext>
              </a:extLst>
            </p:cNvPr>
            <p:cNvSpPr/>
            <p:nvPr/>
          </p:nvSpPr>
          <p:spPr bwMode="auto">
            <a:xfrm rot="16200000" flipH="1">
              <a:off x="25916608" y="30146394"/>
              <a:ext cx="220324" cy="544975"/>
            </a:xfrm>
            <a:custGeom>
              <a:avLst/>
              <a:gdLst>
                <a:gd name="connsiteX0" fmla="*/ 0 w 10000"/>
                <a:gd name="connsiteY0" fmla="*/ 2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2000 h 10000"/>
                <a:gd name="connsiteX0" fmla="*/ 0 w 10341"/>
                <a:gd name="connsiteY0" fmla="*/ 3763 h 10000"/>
                <a:gd name="connsiteX1" fmla="*/ 10341 w 10341"/>
                <a:gd name="connsiteY1" fmla="*/ 0 h 10000"/>
                <a:gd name="connsiteX2" fmla="*/ 10341 w 10341"/>
                <a:gd name="connsiteY2" fmla="*/ 10000 h 10000"/>
                <a:gd name="connsiteX3" fmla="*/ 341 w 10341"/>
                <a:gd name="connsiteY3" fmla="*/ 10000 h 10000"/>
                <a:gd name="connsiteX4" fmla="*/ 0 w 10341"/>
                <a:gd name="connsiteY4" fmla="*/ 3763 h 10000"/>
                <a:gd name="connsiteX0" fmla="*/ 0 w 10341"/>
                <a:gd name="connsiteY0" fmla="*/ 6746 h 10000"/>
                <a:gd name="connsiteX1" fmla="*/ 10341 w 10341"/>
                <a:gd name="connsiteY1" fmla="*/ 0 h 10000"/>
                <a:gd name="connsiteX2" fmla="*/ 10341 w 10341"/>
                <a:gd name="connsiteY2" fmla="*/ 10000 h 10000"/>
                <a:gd name="connsiteX3" fmla="*/ 341 w 10341"/>
                <a:gd name="connsiteY3" fmla="*/ 10000 h 10000"/>
                <a:gd name="connsiteX4" fmla="*/ 0 w 10341"/>
                <a:gd name="connsiteY4" fmla="*/ 6746 h 10000"/>
                <a:gd name="connsiteX0" fmla="*/ 0 w 10431"/>
                <a:gd name="connsiteY0" fmla="*/ 7788 h 11042"/>
                <a:gd name="connsiteX1" fmla="*/ 10431 w 10431"/>
                <a:gd name="connsiteY1" fmla="*/ 0 h 11042"/>
                <a:gd name="connsiteX2" fmla="*/ 10341 w 10431"/>
                <a:gd name="connsiteY2" fmla="*/ 11042 h 11042"/>
                <a:gd name="connsiteX3" fmla="*/ 341 w 10431"/>
                <a:gd name="connsiteY3" fmla="*/ 11042 h 11042"/>
                <a:gd name="connsiteX4" fmla="*/ 0 w 10431"/>
                <a:gd name="connsiteY4" fmla="*/ 7788 h 11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31" h="11042">
                  <a:moveTo>
                    <a:pt x="0" y="7788"/>
                  </a:moveTo>
                  <a:lnTo>
                    <a:pt x="10431" y="0"/>
                  </a:lnTo>
                  <a:cubicBezTo>
                    <a:pt x="10401" y="3681"/>
                    <a:pt x="10371" y="7361"/>
                    <a:pt x="10341" y="11042"/>
                  </a:cubicBezTo>
                  <a:lnTo>
                    <a:pt x="341" y="11042"/>
                  </a:lnTo>
                  <a:cubicBezTo>
                    <a:pt x="227" y="8963"/>
                    <a:pt x="114" y="9867"/>
                    <a:pt x="0" y="7788"/>
                  </a:cubicBezTo>
                  <a:close/>
                </a:path>
              </a:pathLst>
            </a:custGeom>
            <a:solidFill>
              <a:srgbClr val="E5CC7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3600" b="1" i="1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11" name="Input manuale 36">
              <a:extLst>
                <a:ext uri="{FF2B5EF4-FFF2-40B4-BE49-F238E27FC236}">
                  <a16:creationId xmlns:a16="http://schemas.microsoft.com/office/drawing/2014/main" id="{B6EEAB12-43BE-89BA-7B3C-5AE9DE76A756}"/>
                </a:ext>
              </a:extLst>
            </p:cNvPr>
            <p:cNvSpPr/>
            <p:nvPr/>
          </p:nvSpPr>
          <p:spPr bwMode="auto">
            <a:xfrm rot="5400000">
              <a:off x="25190427" y="30156187"/>
              <a:ext cx="219782" cy="522123"/>
            </a:xfrm>
            <a:custGeom>
              <a:avLst/>
              <a:gdLst>
                <a:gd name="connsiteX0" fmla="*/ 0 w 10000"/>
                <a:gd name="connsiteY0" fmla="*/ 2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2000 h 10000"/>
                <a:gd name="connsiteX0" fmla="*/ 0 w 10341"/>
                <a:gd name="connsiteY0" fmla="*/ 3763 h 10000"/>
                <a:gd name="connsiteX1" fmla="*/ 10341 w 10341"/>
                <a:gd name="connsiteY1" fmla="*/ 0 h 10000"/>
                <a:gd name="connsiteX2" fmla="*/ 10341 w 10341"/>
                <a:gd name="connsiteY2" fmla="*/ 10000 h 10000"/>
                <a:gd name="connsiteX3" fmla="*/ 341 w 10341"/>
                <a:gd name="connsiteY3" fmla="*/ 10000 h 10000"/>
                <a:gd name="connsiteX4" fmla="*/ 0 w 10341"/>
                <a:gd name="connsiteY4" fmla="*/ 3763 h 10000"/>
                <a:gd name="connsiteX0" fmla="*/ 0 w 10341"/>
                <a:gd name="connsiteY0" fmla="*/ 4342 h 10579"/>
                <a:gd name="connsiteX1" fmla="*/ 10341 w 10341"/>
                <a:gd name="connsiteY1" fmla="*/ 0 h 10579"/>
                <a:gd name="connsiteX2" fmla="*/ 10341 w 10341"/>
                <a:gd name="connsiteY2" fmla="*/ 10579 h 10579"/>
                <a:gd name="connsiteX3" fmla="*/ 341 w 10341"/>
                <a:gd name="connsiteY3" fmla="*/ 10579 h 10579"/>
                <a:gd name="connsiteX4" fmla="*/ 0 w 10341"/>
                <a:gd name="connsiteY4" fmla="*/ 4342 h 10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41" h="10579">
                  <a:moveTo>
                    <a:pt x="0" y="4342"/>
                  </a:moveTo>
                  <a:lnTo>
                    <a:pt x="10341" y="0"/>
                  </a:lnTo>
                  <a:lnTo>
                    <a:pt x="10341" y="10579"/>
                  </a:lnTo>
                  <a:lnTo>
                    <a:pt x="341" y="10579"/>
                  </a:lnTo>
                  <a:cubicBezTo>
                    <a:pt x="227" y="8500"/>
                    <a:pt x="114" y="6421"/>
                    <a:pt x="0" y="4342"/>
                  </a:cubicBezTo>
                  <a:close/>
                </a:path>
              </a:pathLst>
            </a:custGeom>
            <a:solidFill>
              <a:srgbClr val="E5CC7F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3600" b="1" i="1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12" name="Rettangolo 11">
              <a:extLst>
                <a:ext uri="{FF2B5EF4-FFF2-40B4-BE49-F238E27FC236}">
                  <a16:creationId xmlns:a16="http://schemas.microsoft.com/office/drawing/2014/main" id="{9E7CB093-9E9B-C85D-E4C7-820A8EFAAFED}"/>
                </a:ext>
              </a:extLst>
            </p:cNvPr>
            <p:cNvSpPr/>
            <p:nvPr/>
          </p:nvSpPr>
          <p:spPr>
            <a:xfrm>
              <a:off x="25649373" y="29775652"/>
              <a:ext cx="30349" cy="544869"/>
            </a:xfrm>
            <a:prstGeom prst="rect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3" name="Rettangolo 12">
              <a:extLst>
                <a:ext uri="{FF2B5EF4-FFF2-40B4-BE49-F238E27FC236}">
                  <a16:creationId xmlns:a16="http://schemas.microsoft.com/office/drawing/2014/main" id="{F90A0C16-675F-A3D2-162C-B811FDF04317}"/>
                </a:ext>
              </a:extLst>
            </p:cNvPr>
            <p:cNvSpPr/>
            <p:nvPr/>
          </p:nvSpPr>
          <p:spPr>
            <a:xfrm>
              <a:off x="25512801" y="29353928"/>
              <a:ext cx="303495" cy="424893"/>
            </a:xfrm>
            <a:prstGeom prst="rect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4" name="Rettangolo 13">
              <a:extLst>
                <a:ext uri="{FF2B5EF4-FFF2-40B4-BE49-F238E27FC236}">
                  <a16:creationId xmlns:a16="http://schemas.microsoft.com/office/drawing/2014/main" id="{754C3598-E462-A59B-F577-AEEBA127C6FE}"/>
                </a:ext>
              </a:extLst>
            </p:cNvPr>
            <p:cNvSpPr/>
            <p:nvPr/>
          </p:nvSpPr>
          <p:spPr>
            <a:xfrm>
              <a:off x="25039257" y="30448859"/>
              <a:ext cx="1259192" cy="338858"/>
            </a:xfrm>
            <a:prstGeom prst="rect">
              <a:avLst/>
            </a:prstGeom>
            <a:solidFill>
              <a:srgbClr val="E5CC7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15" name="Rettangolo 14">
              <a:extLst>
                <a:ext uri="{FF2B5EF4-FFF2-40B4-BE49-F238E27FC236}">
                  <a16:creationId xmlns:a16="http://schemas.microsoft.com/office/drawing/2014/main" id="{250F1B00-7082-011D-8D4A-6407C5C3600D}"/>
                </a:ext>
              </a:extLst>
            </p:cNvPr>
            <p:cNvSpPr/>
            <p:nvPr/>
          </p:nvSpPr>
          <p:spPr>
            <a:xfrm>
              <a:off x="25549531" y="30314044"/>
              <a:ext cx="242796" cy="242796"/>
            </a:xfrm>
            <a:prstGeom prst="rect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16" name="Connettore diritto 15">
              <a:extLst>
                <a:ext uri="{FF2B5EF4-FFF2-40B4-BE49-F238E27FC236}">
                  <a16:creationId xmlns:a16="http://schemas.microsoft.com/office/drawing/2014/main" id="{EBE59B2C-13E5-2A8B-617C-CD902BE829A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5039255" y="30448859"/>
              <a:ext cx="1260000" cy="0"/>
            </a:xfrm>
            <a:prstGeom prst="line">
              <a:avLst/>
            </a:prstGeom>
            <a:ln w="19050">
              <a:solidFill>
                <a:srgbClr val="0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Connettore diritto 16">
              <a:extLst>
                <a:ext uri="{FF2B5EF4-FFF2-40B4-BE49-F238E27FC236}">
                  <a16:creationId xmlns:a16="http://schemas.microsoft.com/office/drawing/2014/main" id="{B4313275-7031-B503-BAC8-FAAC1F5BAC0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5342752" y="30314044"/>
              <a:ext cx="206779" cy="199130"/>
            </a:xfrm>
            <a:prstGeom prst="line">
              <a:avLst/>
            </a:prstGeom>
            <a:ln w="19050">
              <a:solidFill>
                <a:srgbClr val="000000"/>
              </a:solidFill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Connettore diritto 17">
              <a:extLst>
                <a:ext uri="{FF2B5EF4-FFF2-40B4-BE49-F238E27FC236}">
                  <a16:creationId xmlns:a16="http://schemas.microsoft.com/office/drawing/2014/main" id="{5F402655-8916-18F9-A74F-47AC40BE6BD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5039257" y="30314044"/>
              <a:ext cx="303495" cy="0"/>
            </a:xfrm>
            <a:prstGeom prst="line">
              <a:avLst/>
            </a:prstGeom>
            <a:ln w="19050">
              <a:solidFill>
                <a:srgbClr val="000000"/>
              </a:solidFill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Connettore diritto 18">
              <a:extLst>
                <a:ext uri="{FF2B5EF4-FFF2-40B4-BE49-F238E27FC236}">
                  <a16:creationId xmlns:a16="http://schemas.microsoft.com/office/drawing/2014/main" id="{51436E34-FD7B-735E-7D49-B1B7B01EADFA}"/>
                </a:ext>
              </a:extLst>
            </p:cNvPr>
            <p:cNvCxnSpPr>
              <a:cxnSpLocks/>
            </p:cNvCxnSpPr>
            <p:nvPr/>
          </p:nvCxnSpPr>
          <p:spPr>
            <a:xfrm>
              <a:off x="26123465" y="30307694"/>
              <a:ext cx="168634" cy="0"/>
            </a:xfrm>
            <a:prstGeom prst="line">
              <a:avLst/>
            </a:prstGeom>
            <a:ln w="19050">
              <a:solidFill>
                <a:srgbClr val="000000"/>
              </a:solidFill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Connettore diritto 19">
              <a:extLst>
                <a:ext uri="{FF2B5EF4-FFF2-40B4-BE49-F238E27FC236}">
                  <a16:creationId xmlns:a16="http://schemas.microsoft.com/office/drawing/2014/main" id="{030488A3-42D7-E029-D6D7-7099E265145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5769125" y="30301344"/>
              <a:ext cx="341640" cy="199130"/>
            </a:xfrm>
            <a:prstGeom prst="line">
              <a:avLst/>
            </a:prstGeom>
            <a:ln w="19050">
              <a:solidFill>
                <a:srgbClr val="000000"/>
              </a:solidFill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011659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C5412F-F17A-826B-2B35-484BF8ED70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3AEBE6FD-EDB0-B16F-741E-51EA339B97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309406"/>
            <a:ext cx="12192000" cy="58477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defTabSz="533400">
              <a:spcBef>
                <a:spcPct val="50000"/>
              </a:spcBef>
              <a:buFont typeface="Wingdings" panose="05000000000000000000" pitchFamily="2" charset="2"/>
              <a:buNone/>
              <a:defRPr sz="2800" b="1">
                <a:solidFill>
                  <a:srgbClr val="A5002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533400">
              <a:spcBef>
                <a:spcPct val="20000"/>
              </a:spcBef>
              <a:buChar char="–"/>
              <a:defRPr sz="2800"/>
            </a:lvl2pPr>
            <a:lvl3pPr marL="1143000" indent="-228600" defTabSz="533400">
              <a:spcBef>
                <a:spcPct val="20000"/>
              </a:spcBef>
              <a:buChar char="•"/>
            </a:lvl3pPr>
            <a:lvl4pPr marL="1600200" indent="-228600" defTabSz="533400">
              <a:spcBef>
                <a:spcPct val="20000"/>
              </a:spcBef>
              <a:buChar char="–"/>
              <a:defRPr sz="2000"/>
            </a:lvl4pPr>
            <a:lvl5pPr marL="2057400" indent="-228600" defTabSz="533400">
              <a:spcBef>
                <a:spcPct val="20000"/>
              </a:spcBef>
              <a:buChar char="»"/>
              <a:defRPr sz="2000"/>
            </a:lvl5pPr>
            <a:lvl6pPr marL="2514600" indent="-228600" defTabSz="5334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6pPr>
            <a:lvl7pPr marL="2971800" indent="-228600" defTabSz="5334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7pPr>
            <a:lvl8pPr marL="3429000" indent="-228600" defTabSz="5334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8pPr>
            <a:lvl9pPr marL="3886200" indent="-228600" defTabSz="5334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9pPr>
          </a:lstStyle>
          <a:p>
            <a:pPr algn="ctr"/>
            <a:r>
              <a:rPr lang="en-US" altLang="it-IT" sz="3200" cap="all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FINAL REMARKS</a:t>
            </a:r>
            <a:endParaRPr lang="it-IT" altLang="it-IT" sz="3200" cap="all" dirty="0">
              <a:solidFill>
                <a:srgbClr val="0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Text Box 2">
            <a:extLst>
              <a:ext uri="{FF2B5EF4-FFF2-40B4-BE49-F238E27FC236}">
                <a16:creationId xmlns:a16="http://schemas.microsoft.com/office/drawing/2014/main" id="{9568957C-A930-B442-D138-D4577CD8ED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8447" y="1251796"/>
            <a:ext cx="11375106" cy="47859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fontAlgn="base">
              <a:spcBef>
                <a:spcPct val="5000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en-US" altLang="it-IT" sz="2200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This study has addressed the influence of </a:t>
            </a:r>
            <a:r>
              <a:rPr lang="en-US" altLang="it-IT" sz="2200" b="1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local scour </a:t>
            </a:r>
            <a:r>
              <a:rPr lang="en-US" altLang="it-IT" sz="2200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on the </a:t>
            </a:r>
            <a:r>
              <a:rPr lang="en-US" altLang="it-IT" sz="2200" b="1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modal response </a:t>
            </a:r>
            <a:r>
              <a:rPr lang="en-US" altLang="it-IT" sz="2200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of a bridge pier supported by a caisson foundation.</a:t>
            </a:r>
          </a:p>
          <a:p>
            <a:pPr marL="342900" indent="-342900" fontAlgn="base">
              <a:spcBef>
                <a:spcPct val="5000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en-US" altLang="it-IT" sz="2200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The numerical model was </a:t>
            </a:r>
            <a:r>
              <a:rPr lang="en-US" altLang="it-IT" sz="2200" b="1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validated</a:t>
            </a:r>
            <a:r>
              <a:rPr lang="en-US" altLang="it-IT" sz="2200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 against alternative numerical schemes, with reference to the first rocking mode of the pier-caisson system and the first shear mode of the soil deposit.</a:t>
            </a:r>
          </a:p>
          <a:p>
            <a:pPr marL="342900" indent="-342900" fontAlgn="base">
              <a:spcBef>
                <a:spcPct val="5000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en-US" altLang="it-IT" sz="2200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Then, a parametric analysis highlighted a </a:t>
            </a:r>
            <a:r>
              <a:rPr lang="en-US" altLang="it-IT" sz="2200" b="1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reduction of the system eigenfrequencies </a:t>
            </a:r>
            <a:r>
              <a:rPr lang="en-US" altLang="it-IT" sz="2200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and an </a:t>
            </a:r>
            <a:r>
              <a:rPr lang="en-US" altLang="it-IT" sz="2200" b="1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increase of base rotations</a:t>
            </a:r>
            <a:r>
              <a:rPr lang="en-US" altLang="it-IT" sz="2200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, with a simultaneous </a:t>
            </a:r>
            <a:r>
              <a:rPr lang="en-US" altLang="it-IT" sz="2200" b="1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slight decrease of pier curvature </a:t>
            </a:r>
            <a:r>
              <a:rPr lang="en-US" altLang="it-IT" sz="2200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with increasing scour depth. Furthermore, using simpler representations of the geometry would result in misleading estimates in terms of the dynamic response. </a:t>
            </a:r>
          </a:p>
          <a:p>
            <a:pPr marL="342900" indent="-342900" fontAlgn="base">
              <a:spcBef>
                <a:spcPct val="5000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en-US" altLang="it-IT" sz="2200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The study highlights the importance of </a:t>
            </a:r>
            <a:r>
              <a:rPr lang="en-US" altLang="it-IT" sz="2200" b="1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properly modeling the hydraulic scenario </a:t>
            </a:r>
            <a:r>
              <a:rPr lang="en-US" altLang="it-IT" sz="2200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when dealing with the dynamic response of bridge piers under scour and the </a:t>
            </a:r>
            <a:r>
              <a:rPr lang="en-US" altLang="it-IT" sz="2200" b="1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potentialities of the COMSOL software </a:t>
            </a:r>
            <a:r>
              <a:rPr lang="en-US" altLang="it-IT" sz="2200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to deal with this kind of problems.</a:t>
            </a:r>
          </a:p>
        </p:txBody>
      </p:sp>
    </p:spTree>
    <p:extLst>
      <p:ext uri="{BB962C8B-B14F-4D97-AF65-F5344CB8AC3E}">
        <p14:creationId xmlns:p14="http://schemas.microsoft.com/office/powerpoint/2010/main" val="5476902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D68555FF-9CB1-4B2D-AFAA-F10999B6543A}"/>
              </a:ext>
            </a:extLst>
          </p:cNvPr>
          <p:cNvSpPr/>
          <p:nvPr/>
        </p:nvSpPr>
        <p:spPr>
          <a:xfrm>
            <a:off x="0" y="1220400"/>
            <a:ext cx="12192000" cy="56376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991702D4-8878-85D8-FB0C-675C0545FD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3101" y="2058651"/>
            <a:ext cx="8945798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it-IT" altLang="it-IT" sz="3400" cap="small" dirty="0">
                <a:solidFill>
                  <a:srgbClr val="000000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it-IT" sz="3600" cap="small" dirty="0">
                <a:solidFill>
                  <a:srgbClr val="000000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it-IT" sz="4000" b="1" cap="small" dirty="0">
                <a:solidFill>
                  <a:srgbClr val="000000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Thank </a:t>
            </a:r>
            <a:r>
              <a:rPr lang="it-IT" sz="4000" b="1" cap="small" dirty="0" err="1">
                <a:solidFill>
                  <a:srgbClr val="000000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you</a:t>
            </a:r>
            <a:r>
              <a:rPr lang="it-IT" sz="4000" b="1" cap="small" dirty="0">
                <a:solidFill>
                  <a:srgbClr val="000000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for </a:t>
            </a:r>
            <a:r>
              <a:rPr lang="it-IT" sz="4000" b="1" cap="small" dirty="0" err="1">
                <a:solidFill>
                  <a:srgbClr val="000000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your</a:t>
            </a:r>
            <a:r>
              <a:rPr lang="it-IT" sz="4000" b="1" cap="small" dirty="0">
                <a:solidFill>
                  <a:srgbClr val="000000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kind </a:t>
            </a:r>
            <a:r>
              <a:rPr lang="it-IT" sz="4000" b="1" cap="small" dirty="0" err="1">
                <a:solidFill>
                  <a:srgbClr val="000000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attention</a:t>
            </a:r>
            <a:r>
              <a:rPr lang="it-IT" sz="4000" b="1" cap="small" dirty="0">
                <a:solidFill>
                  <a:srgbClr val="000000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!</a:t>
            </a:r>
            <a:endParaRPr lang="it-IT" altLang="it-IT" sz="3400" b="1" cap="small" dirty="0">
              <a:solidFill>
                <a:srgbClr val="000000"/>
              </a:solidFill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559D0F4B-6E78-68C7-C8D0-CBC1912492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56340" y="5751845"/>
            <a:ext cx="593577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  <a:defRPr/>
            </a:pPr>
            <a:r>
              <a:rPr lang="en-GB" altLang="it-IT" sz="1600" b="1" i="1" dirty="0">
                <a:solidFill>
                  <a:sysClr val="windowText" lastClr="000000"/>
                </a:solidFill>
                <a:latin typeface="Chivo Light" panose="020B0604020202020204" charset="0"/>
                <a:cs typeface="Arial" panose="020B0604020202020204" pitchFamily="34" charset="0"/>
              </a:rPr>
              <a:t>email: </a:t>
            </a:r>
            <a:r>
              <a:rPr lang="en-GB" altLang="it-IT" sz="1600" b="1" i="1" dirty="0">
                <a:solidFill>
                  <a:sysClr val="windowText" lastClr="000000"/>
                </a:solidFill>
                <a:latin typeface="Chivo Light" panose="020B0604020202020204" charset="0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mauro.aimar@polito.it</a:t>
            </a:r>
            <a:endParaRPr lang="en-GB" altLang="it-IT" sz="1600" b="1" i="1" dirty="0">
              <a:solidFill>
                <a:sysClr val="windowText" lastClr="000000"/>
              </a:solidFill>
              <a:latin typeface="Chivo Light" panose="020B0604020202020204" charset="0"/>
              <a:cs typeface="Arial" panose="020B0604020202020204" pitchFamily="34" charset="0"/>
            </a:endParaRPr>
          </a:p>
          <a:p>
            <a:pPr algn="r" eaLnBrk="1" hangingPunct="1">
              <a:spcBef>
                <a:spcPct val="0"/>
              </a:spcBef>
              <a:buFontTx/>
              <a:buNone/>
              <a:defRPr/>
            </a:pPr>
            <a:r>
              <a:rPr lang="en-GB" altLang="it-IT" sz="1600" b="1" i="1" dirty="0">
                <a:solidFill>
                  <a:sysClr val="windowText" lastClr="000000"/>
                </a:solidFill>
                <a:latin typeface="Chivo Light" panose="020B0604020202020204" charset="0"/>
                <a:cs typeface="Arial" panose="020B0604020202020204" pitchFamily="34" charset="0"/>
              </a:rPr>
              <a:t>Web: http://www.soilmech.polito.it/people/aimar_mauro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CBE7B50-57F8-8BE6-EC90-957699BC4B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17613" y="4126041"/>
            <a:ext cx="9074503" cy="164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r">
              <a:buNone/>
            </a:pPr>
            <a:r>
              <a:rPr lang="it-IT" altLang="it-IT" i="1" dirty="0">
                <a:solidFill>
                  <a:sysClr val="windowText" lastClr="000000"/>
                </a:solidFill>
                <a:latin typeface="Chivo Light" panose="020B0604020202020204" charset="0"/>
              </a:rPr>
              <a:t> </a:t>
            </a:r>
            <a:r>
              <a:rPr lang="it-IT" altLang="it-IT" b="1" i="1" dirty="0">
                <a:solidFill>
                  <a:sysClr val="windowText" lastClr="000000"/>
                </a:solidFill>
                <a:latin typeface="Chivo Light" panose="020B0604020202020204" charset="0"/>
              </a:rPr>
              <a:t>Mauro Aimar</a:t>
            </a:r>
            <a:r>
              <a:rPr lang="it-IT" altLang="it-IT" i="1" dirty="0">
                <a:solidFill>
                  <a:sysClr val="windowText" lastClr="000000"/>
                </a:solidFill>
                <a:latin typeface="Chivo Light" panose="020B0604020202020204" charset="0"/>
              </a:rPr>
              <a:t>, Sebastiano Foti</a:t>
            </a:r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E56D0FA7-1908-5758-47ED-44552AD9B32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174"/>
          <a:stretch/>
        </p:blipFill>
        <p:spPr bwMode="auto">
          <a:xfrm>
            <a:off x="9240000" y="-54382"/>
            <a:ext cx="2952000" cy="1326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EA2F9F7D-190E-9E28-2F35-22C6C819D65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993" y="59322"/>
            <a:ext cx="2602450" cy="10993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236584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74C100-FFD7-5CA0-8930-0193C3BE79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A9E77860-5C79-E874-8B13-011AB3BBD1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309406"/>
            <a:ext cx="12192000" cy="58477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defTabSz="533400">
              <a:spcBef>
                <a:spcPct val="50000"/>
              </a:spcBef>
              <a:buFont typeface="Wingdings" panose="05000000000000000000" pitchFamily="2" charset="2"/>
              <a:buNone/>
              <a:defRPr sz="2800" b="1">
                <a:solidFill>
                  <a:srgbClr val="A5002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533400">
              <a:spcBef>
                <a:spcPct val="20000"/>
              </a:spcBef>
              <a:buChar char="–"/>
              <a:defRPr sz="2800"/>
            </a:lvl2pPr>
            <a:lvl3pPr marL="1143000" indent="-228600" defTabSz="533400">
              <a:spcBef>
                <a:spcPct val="20000"/>
              </a:spcBef>
              <a:buChar char="•"/>
            </a:lvl3pPr>
            <a:lvl4pPr marL="1600200" indent="-228600" defTabSz="533400">
              <a:spcBef>
                <a:spcPct val="20000"/>
              </a:spcBef>
              <a:buChar char="–"/>
              <a:defRPr sz="2000"/>
            </a:lvl4pPr>
            <a:lvl5pPr marL="2057400" indent="-228600" defTabSz="533400">
              <a:spcBef>
                <a:spcPct val="20000"/>
              </a:spcBef>
              <a:buChar char="»"/>
              <a:defRPr sz="2000"/>
            </a:lvl5pPr>
            <a:lvl6pPr marL="2514600" indent="-228600" defTabSz="5334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6pPr>
            <a:lvl7pPr marL="2971800" indent="-228600" defTabSz="5334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7pPr>
            <a:lvl8pPr marL="3429000" indent="-228600" defTabSz="5334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8pPr>
            <a:lvl9pPr marL="3886200" indent="-228600" defTabSz="5334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9pPr>
          </a:lstStyle>
          <a:p>
            <a:pPr algn="ctr"/>
            <a:r>
              <a:rPr lang="en-US" altLang="it-IT" sz="3200" cap="all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LIST OF CONTENTS</a:t>
            </a:r>
            <a:endParaRPr lang="it-IT" altLang="it-IT" sz="3200" cap="all" dirty="0">
              <a:solidFill>
                <a:srgbClr val="0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Text Box 2">
            <a:extLst>
              <a:ext uri="{FF2B5EF4-FFF2-40B4-BE49-F238E27FC236}">
                <a16:creationId xmlns:a16="http://schemas.microsoft.com/office/drawing/2014/main" id="{0219D3FB-680C-78CB-982F-B7EAE817DD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8447" y="1251796"/>
            <a:ext cx="11375106" cy="341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85750" indent="-285750" fontAlgn="base">
              <a:buFont typeface="Wingdings" panose="05000000000000000000" pitchFamily="2" charset="2"/>
              <a:buChar char="Ø"/>
              <a:defRPr/>
            </a:pPr>
            <a:r>
              <a:rPr lang="it-IT" altLang="it-IT" sz="2400" b="1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Introduction and motivation</a:t>
            </a:r>
          </a:p>
          <a:p>
            <a:pPr fontAlgn="base">
              <a:defRPr/>
            </a:pPr>
            <a:endParaRPr lang="it-IT" altLang="it-IT" sz="2400" b="1" noProof="1">
              <a:solidFill>
                <a:srgbClr val="000000"/>
              </a:solidFill>
              <a:latin typeface="+mj-lt"/>
              <a:cs typeface="Arial" panose="020B0604020202020204" pitchFamily="34" charset="0"/>
            </a:endParaRPr>
          </a:p>
          <a:p>
            <a:pPr marL="285750" indent="-285750" fontAlgn="base">
              <a:buFont typeface="Wingdings" panose="05000000000000000000" pitchFamily="2" charset="2"/>
              <a:buChar char="Ø"/>
              <a:defRPr/>
            </a:pPr>
            <a:r>
              <a:rPr lang="it-IT" altLang="it-IT" sz="2400" b="1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Case study</a:t>
            </a:r>
          </a:p>
          <a:p>
            <a:pPr fontAlgn="base">
              <a:defRPr/>
            </a:pPr>
            <a:endParaRPr lang="it-IT" altLang="it-IT" sz="2400" b="1" noProof="1">
              <a:solidFill>
                <a:srgbClr val="000000"/>
              </a:solidFill>
              <a:latin typeface="+mj-lt"/>
              <a:cs typeface="Arial" panose="020B0604020202020204" pitchFamily="34" charset="0"/>
            </a:endParaRPr>
          </a:p>
          <a:p>
            <a:pPr marL="285750" indent="-285750" fontAlgn="base">
              <a:buFont typeface="Wingdings" panose="05000000000000000000" pitchFamily="2" charset="2"/>
              <a:buChar char="Ø"/>
              <a:defRPr/>
            </a:pPr>
            <a:r>
              <a:rPr lang="it-IT" altLang="it-IT" sz="2400" b="1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Numerical model</a:t>
            </a:r>
          </a:p>
          <a:p>
            <a:pPr fontAlgn="base">
              <a:defRPr/>
            </a:pPr>
            <a:endParaRPr lang="it-IT" altLang="it-IT" sz="2400" b="1" noProof="1">
              <a:solidFill>
                <a:srgbClr val="000000"/>
              </a:solidFill>
              <a:latin typeface="+mj-lt"/>
              <a:cs typeface="Arial" panose="020B0604020202020204" pitchFamily="34" charset="0"/>
            </a:endParaRPr>
          </a:p>
          <a:p>
            <a:pPr marL="285750" indent="-285750" fontAlgn="base">
              <a:buFont typeface="Wingdings" panose="05000000000000000000" pitchFamily="2" charset="2"/>
              <a:buChar char="Ø"/>
              <a:defRPr/>
            </a:pPr>
            <a:r>
              <a:rPr lang="it-IT" altLang="it-IT" sz="2400" b="1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Parametric study</a:t>
            </a:r>
          </a:p>
          <a:p>
            <a:pPr fontAlgn="base">
              <a:defRPr/>
            </a:pPr>
            <a:endParaRPr lang="it-IT" altLang="it-IT" sz="2400" b="1" noProof="1">
              <a:solidFill>
                <a:srgbClr val="000000"/>
              </a:solidFill>
              <a:latin typeface="+mj-lt"/>
              <a:cs typeface="Arial" panose="020B0604020202020204" pitchFamily="34" charset="0"/>
            </a:endParaRPr>
          </a:p>
          <a:p>
            <a:pPr marL="285750" indent="-285750" fontAlgn="base">
              <a:buFont typeface="Wingdings" panose="05000000000000000000" pitchFamily="2" charset="2"/>
              <a:buChar char="Ø"/>
              <a:defRPr/>
            </a:pPr>
            <a:r>
              <a:rPr lang="it-IT" altLang="it-IT" sz="2400" b="1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Final remarks</a:t>
            </a:r>
          </a:p>
        </p:txBody>
      </p:sp>
    </p:spTree>
    <p:extLst>
      <p:ext uri="{BB962C8B-B14F-4D97-AF65-F5344CB8AC3E}">
        <p14:creationId xmlns:p14="http://schemas.microsoft.com/office/powerpoint/2010/main" val="18036803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2">
            <a:extLst>
              <a:ext uri="{FF2B5EF4-FFF2-40B4-BE49-F238E27FC236}">
                <a16:creationId xmlns:a16="http://schemas.microsoft.com/office/drawing/2014/main" id="{C16D665B-CEAB-D05C-3B62-52AE374D12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83092" y="1019907"/>
            <a:ext cx="5760000" cy="2708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ts val="1200"/>
              </a:spcAft>
              <a:defRPr/>
            </a:pPr>
            <a:r>
              <a:rPr lang="en-US" altLang="it-IT" sz="2400" b="1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Bridge scour</a:t>
            </a:r>
          </a:p>
          <a:p>
            <a:pPr marL="285750" indent="-285750" algn="just" fontAlgn="base">
              <a:spcBef>
                <a:spcPct val="5000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en-US" altLang="it-IT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Bridge scour is the result of the erosive action of flowing water, which excavates and carries away material from the riverbed</a:t>
            </a:r>
          </a:p>
          <a:p>
            <a:pPr marL="285750" indent="-285750" algn="just" fontAlgn="base">
              <a:spcBef>
                <a:spcPct val="5000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en-US" altLang="it-IT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Scour can cause the subsidence and tilt of the piers, contributing to 60% of failures of road bridges (e.g., </a:t>
            </a:r>
            <a:r>
              <a:rPr lang="en-US" altLang="it-IT" i="1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Imhof 2004</a:t>
            </a:r>
            <a:r>
              <a:rPr lang="en-US" altLang="it-IT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)</a:t>
            </a:r>
          </a:p>
        </p:txBody>
      </p:sp>
      <p:sp>
        <p:nvSpPr>
          <p:cNvPr id="47" name="Rettangolo 46">
            <a:extLst>
              <a:ext uri="{FF2B5EF4-FFF2-40B4-BE49-F238E27FC236}">
                <a16:creationId xmlns:a16="http://schemas.microsoft.com/office/drawing/2014/main" id="{6D024E39-35D4-4DAE-A491-CD91BC15B7E7}"/>
              </a:ext>
            </a:extLst>
          </p:cNvPr>
          <p:cNvSpPr/>
          <p:nvPr/>
        </p:nvSpPr>
        <p:spPr>
          <a:xfrm>
            <a:off x="2360104" y="1911527"/>
            <a:ext cx="379542" cy="1772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0" i="0" dirty="0"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40" name="Rettangolo 39">
            <a:extLst>
              <a:ext uri="{FF2B5EF4-FFF2-40B4-BE49-F238E27FC236}">
                <a16:creationId xmlns:a16="http://schemas.microsoft.com/office/drawing/2014/main" id="{326EF88F-B73C-4CA7-8A3E-DBBEB8FBEA76}"/>
              </a:ext>
            </a:extLst>
          </p:cNvPr>
          <p:cNvSpPr/>
          <p:nvPr/>
        </p:nvSpPr>
        <p:spPr>
          <a:xfrm rot="5400000">
            <a:off x="3199212" y="861577"/>
            <a:ext cx="563450" cy="2133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0" i="0" dirty="0"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CCFFF8E4-DCF4-4883-5E9C-2FF0B46F0D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45306" y="309406"/>
            <a:ext cx="9188448" cy="58477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defTabSz="533400">
              <a:spcBef>
                <a:spcPct val="50000"/>
              </a:spcBef>
              <a:buFont typeface="Wingdings" panose="05000000000000000000" pitchFamily="2" charset="2"/>
              <a:buNone/>
              <a:defRPr sz="2800" b="1">
                <a:solidFill>
                  <a:srgbClr val="A5002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533400">
              <a:spcBef>
                <a:spcPct val="20000"/>
              </a:spcBef>
              <a:buChar char="–"/>
              <a:defRPr sz="2800"/>
            </a:lvl2pPr>
            <a:lvl3pPr marL="1143000" indent="-228600" defTabSz="533400">
              <a:spcBef>
                <a:spcPct val="20000"/>
              </a:spcBef>
              <a:buChar char="•"/>
            </a:lvl3pPr>
            <a:lvl4pPr marL="1600200" indent="-228600" defTabSz="533400">
              <a:spcBef>
                <a:spcPct val="20000"/>
              </a:spcBef>
              <a:buChar char="–"/>
              <a:defRPr sz="2000"/>
            </a:lvl4pPr>
            <a:lvl5pPr marL="2057400" indent="-228600" defTabSz="533400">
              <a:spcBef>
                <a:spcPct val="20000"/>
              </a:spcBef>
              <a:buChar char="»"/>
              <a:defRPr sz="2000"/>
            </a:lvl5pPr>
            <a:lvl6pPr marL="2514600" indent="-228600" defTabSz="5334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6pPr>
            <a:lvl7pPr marL="2971800" indent="-228600" defTabSz="5334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7pPr>
            <a:lvl8pPr marL="3429000" indent="-228600" defTabSz="5334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8pPr>
            <a:lvl9pPr marL="3886200" indent="-228600" defTabSz="5334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9pPr>
          </a:lstStyle>
          <a:p>
            <a:pPr algn="ctr"/>
            <a:r>
              <a:rPr lang="en-US" altLang="it-IT" sz="3200" cap="all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Introduction and motivation</a:t>
            </a:r>
            <a:endParaRPr lang="it-IT" altLang="it-IT" sz="3200" cap="all" dirty="0">
              <a:solidFill>
                <a:srgbClr val="00000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29" name="Immagine 28" descr="Immagine che contiene aria aperta&#10;&#10;Descrizione generata automaticamente">
            <a:extLst>
              <a:ext uri="{FF2B5EF4-FFF2-40B4-BE49-F238E27FC236}">
                <a16:creationId xmlns:a16="http://schemas.microsoft.com/office/drawing/2014/main" id="{34D9682B-DDD8-FBC7-4499-B4886CBFD4C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39" r="9752"/>
          <a:stretch/>
        </p:blipFill>
        <p:spPr>
          <a:xfrm rot="16200000">
            <a:off x="180071" y="1248407"/>
            <a:ext cx="2631112" cy="2131091"/>
          </a:xfrm>
          <a:prstGeom prst="rect">
            <a:avLst/>
          </a:prstGeom>
        </p:spPr>
      </p:pic>
      <p:pic>
        <p:nvPicPr>
          <p:cNvPr id="8" name="Immagine 7" descr="Immagine che contiene aria aperta, cielo, acqua, Ponte a trave&#10;&#10;Descrizione generata automaticamente">
            <a:extLst>
              <a:ext uri="{FF2B5EF4-FFF2-40B4-BE49-F238E27FC236}">
                <a16:creationId xmlns:a16="http://schemas.microsoft.com/office/drawing/2014/main" id="{10ABA4B9-DB3B-7A95-E69C-88B63B9DD1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9646" y="1231702"/>
            <a:ext cx="3248867" cy="2164499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AEC05D3D-9508-37C4-DBFB-ED25E1B3C14F}"/>
              </a:ext>
            </a:extLst>
          </p:cNvPr>
          <p:cNvSpPr txBox="1"/>
          <p:nvPr/>
        </p:nvSpPr>
        <p:spPr>
          <a:xfrm>
            <a:off x="3186911" y="968252"/>
            <a:ext cx="23543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i="0" dirty="0">
                <a:solidFill>
                  <a:srgbClr val="000000"/>
                </a:solidFill>
                <a:latin typeface="+mj-lt"/>
                <a:ea typeface="Lato" panose="020F0502020204030203" pitchFamily="34" charset="0"/>
                <a:cs typeface="Lato" panose="020F0502020204030203" pitchFamily="34" charset="0"/>
              </a:rPr>
              <a:t>General </a:t>
            </a:r>
            <a:r>
              <a:rPr lang="it-IT" sz="2000" b="1" i="0" dirty="0" err="1">
                <a:solidFill>
                  <a:srgbClr val="000000"/>
                </a:solidFill>
                <a:latin typeface="+mj-lt"/>
                <a:ea typeface="Lato" panose="020F0502020204030203" pitchFamily="34" charset="0"/>
                <a:cs typeface="Lato" panose="020F0502020204030203" pitchFamily="34" charset="0"/>
              </a:rPr>
              <a:t>scour</a:t>
            </a:r>
            <a:endParaRPr lang="it-IT" sz="2000" b="1" i="0" dirty="0">
              <a:solidFill>
                <a:srgbClr val="000000"/>
              </a:solidFill>
              <a:latin typeface="+mj-lt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C028E2E4-FD54-A344-DB99-D587FE43FC29}"/>
              </a:ext>
            </a:extLst>
          </p:cNvPr>
          <p:cNvSpPr txBox="1"/>
          <p:nvPr/>
        </p:nvSpPr>
        <p:spPr>
          <a:xfrm>
            <a:off x="318459" y="591241"/>
            <a:ext cx="23543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i="0" dirty="0">
                <a:solidFill>
                  <a:srgbClr val="000000"/>
                </a:solidFill>
                <a:latin typeface="+mj-lt"/>
                <a:ea typeface="Lato" panose="020F0502020204030203" pitchFamily="34" charset="0"/>
                <a:cs typeface="Lato" panose="020F0502020204030203" pitchFamily="34" charset="0"/>
              </a:rPr>
              <a:t>Local </a:t>
            </a:r>
            <a:r>
              <a:rPr lang="it-IT" sz="2000" b="1" i="0" dirty="0" err="1">
                <a:solidFill>
                  <a:srgbClr val="000000"/>
                </a:solidFill>
                <a:latin typeface="+mj-lt"/>
                <a:ea typeface="Lato" panose="020F0502020204030203" pitchFamily="34" charset="0"/>
                <a:cs typeface="Lato" panose="020F0502020204030203" pitchFamily="34" charset="0"/>
              </a:rPr>
              <a:t>scour</a:t>
            </a:r>
            <a:endParaRPr lang="it-IT" sz="2000" b="1" i="0" dirty="0">
              <a:solidFill>
                <a:srgbClr val="000000"/>
              </a:solidFill>
              <a:latin typeface="+mj-lt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878406BC-ED48-18A9-8147-6B6E597C8211}"/>
              </a:ext>
            </a:extLst>
          </p:cNvPr>
          <p:cNvSpPr/>
          <p:nvPr/>
        </p:nvSpPr>
        <p:spPr>
          <a:xfrm>
            <a:off x="6096000" y="2682910"/>
            <a:ext cx="5841671" cy="1109601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0" i="0" dirty="0"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97920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BAF832-8C5E-156C-AC08-8C4ECB204E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2">
            <a:extLst>
              <a:ext uri="{FF2B5EF4-FFF2-40B4-BE49-F238E27FC236}">
                <a16:creationId xmlns:a16="http://schemas.microsoft.com/office/drawing/2014/main" id="{8F992FE3-A269-821F-5AB7-6D48DA8E06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83092" y="1019907"/>
            <a:ext cx="5760000" cy="2708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ts val="1200"/>
              </a:spcAft>
              <a:defRPr/>
            </a:pPr>
            <a:r>
              <a:rPr lang="en-US" altLang="it-IT" sz="2400" b="1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Bridge scour</a:t>
            </a:r>
          </a:p>
          <a:p>
            <a:pPr marL="285750" indent="-285750" algn="just" fontAlgn="base">
              <a:spcBef>
                <a:spcPct val="5000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en-US" altLang="it-IT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Bridge scour is the result of the erosive action of flowing water, which excavates and carries away material from the riverbed</a:t>
            </a:r>
          </a:p>
          <a:p>
            <a:pPr marL="285750" indent="-285750" algn="just" fontAlgn="base">
              <a:spcBef>
                <a:spcPct val="5000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en-US" altLang="it-IT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Scour can cause the subsidence and tilt of the piers, contributing to 60% of failures of road bridges (e.g., </a:t>
            </a:r>
            <a:r>
              <a:rPr lang="en-US" altLang="it-IT" i="1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Imhof 2004</a:t>
            </a:r>
            <a:r>
              <a:rPr lang="en-US" altLang="it-IT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)</a:t>
            </a:r>
          </a:p>
        </p:txBody>
      </p:sp>
      <p:sp>
        <p:nvSpPr>
          <p:cNvPr id="47" name="Rettangolo 46">
            <a:extLst>
              <a:ext uri="{FF2B5EF4-FFF2-40B4-BE49-F238E27FC236}">
                <a16:creationId xmlns:a16="http://schemas.microsoft.com/office/drawing/2014/main" id="{E905FDA7-76AF-F22B-82A1-EE678FF56A07}"/>
              </a:ext>
            </a:extLst>
          </p:cNvPr>
          <p:cNvSpPr/>
          <p:nvPr/>
        </p:nvSpPr>
        <p:spPr>
          <a:xfrm>
            <a:off x="2360104" y="1911527"/>
            <a:ext cx="379542" cy="1772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0" i="0" dirty="0"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40" name="Rettangolo 39">
            <a:extLst>
              <a:ext uri="{FF2B5EF4-FFF2-40B4-BE49-F238E27FC236}">
                <a16:creationId xmlns:a16="http://schemas.microsoft.com/office/drawing/2014/main" id="{922C11A8-07ED-4F5E-02AE-960748E1C26D}"/>
              </a:ext>
            </a:extLst>
          </p:cNvPr>
          <p:cNvSpPr/>
          <p:nvPr/>
        </p:nvSpPr>
        <p:spPr>
          <a:xfrm rot="5400000">
            <a:off x="3199212" y="861577"/>
            <a:ext cx="563450" cy="2133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0" i="0" dirty="0"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6B382FCD-A9F4-C8F6-6A7A-8C778E9EA3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45306" y="309406"/>
            <a:ext cx="9188448" cy="58477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defTabSz="533400">
              <a:spcBef>
                <a:spcPct val="50000"/>
              </a:spcBef>
              <a:buFont typeface="Wingdings" panose="05000000000000000000" pitchFamily="2" charset="2"/>
              <a:buNone/>
              <a:defRPr sz="2800" b="1">
                <a:solidFill>
                  <a:srgbClr val="A5002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533400">
              <a:spcBef>
                <a:spcPct val="20000"/>
              </a:spcBef>
              <a:buChar char="–"/>
              <a:defRPr sz="2800"/>
            </a:lvl2pPr>
            <a:lvl3pPr marL="1143000" indent="-228600" defTabSz="533400">
              <a:spcBef>
                <a:spcPct val="20000"/>
              </a:spcBef>
              <a:buChar char="•"/>
            </a:lvl3pPr>
            <a:lvl4pPr marL="1600200" indent="-228600" defTabSz="533400">
              <a:spcBef>
                <a:spcPct val="20000"/>
              </a:spcBef>
              <a:buChar char="–"/>
              <a:defRPr sz="2000"/>
            </a:lvl4pPr>
            <a:lvl5pPr marL="2057400" indent="-228600" defTabSz="533400">
              <a:spcBef>
                <a:spcPct val="20000"/>
              </a:spcBef>
              <a:buChar char="»"/>
              <a:defRPr sz="2000"/>
            </a:lvl5pPr>
            <a:lvl6pPr marL="2514600" indent="-228600" defTabSz="5334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6pPr>
            <a:lvl7pPr marL="2971800" indent="-228600" defTabSz="5334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7pPr>
            <a:lvl8pPr marL="3429000" indent="-228600" defTabSz="5334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8pPr>
            <a:lvl9pPr marL="3886200" indent="-228600" defTabSz="5334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9pPr>
          </a:lstStyle>
          <a:p>
            <a:pPr algn="ctr"/>
            <a:r>
              <a:rPr lang="en-US" altLang="it-IT" sz="3200" cap="all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Introduction and motivation</a:t>
            </a:r>
            <a:endParaRPr lang="it-IT" altLang="it-IT" sz="3200" cap="all" dirty="0">
              <a:solidFill>
                <a:srgbClr val="00000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29" name="Immagine 28" descr="Immagine che contiene aria aperta&#10;&#10;Descrizione generata automaticamente">
            <a:extLst>
              <a:ext uri="{FF2B5EF4-FFF2-40B4-BE49-F238E27FC236}">
                <a16:creationId xmlns:a16="http://schemas.microsoft.com/office/drawing/2014/main" id="{B89947DF-4F6B-2A87-B901-64DCC96A15A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39" r="9752"/>
          <a:stretch/>
        </p:blipFill>
        <p:spPr>
          <a:xfrm rot="16200000">
            <a:off x="180071" y="1248407"/>
            <a:ext cx="2631112" cy="2131091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F8A29D20-1C38-28A0-ED10-12410650539A}"/>
              </a:ext>
            </a:extLst>
          </p:cNvPr>
          <p:cNvSpPr txBox="1"/>
          <p:nvPr/>
        </p:nvSpPr>
        <p:spPr>
          <a:xfrm>
            <a:off x="5281215" y="5270189"/>
            <a:ext cx="235433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 err="1">
                <a:solidFill>
                  <a:srgbClr val="000000"/>
                </a:solidFill>
                <a:latin typeface="+mj-lt"/>
                <a:ea typeface="Lato" panose="020F0502020204030203" pitchFamily="34" charset="0"/>
                <a:cs typeface="Lato" panose="020F0502020204030203" pitchFamily="34" charset="0"/>
              </a:rPr>
              <a:t>Collapse</a:t>
            </a:r>
            <a:r>
              <a:rPr lang="it-IT" sz="2000" b="1" dirty="0">
                <a:solidFill>
                  <a:srgbClr val="000000"/>
                </a:solidFill>
                <a:latin typeface="+mj-lt"/>
                <a:ea typeface="Lato" panose="020F0502020204030203" pitchFamily="34" charset="0"/>
                <a:cs typeface="Lato" panose="020F0502020204030203" pitchFamily="34" charset="0"/>
              </a:rPr>
              <a:t> of the Longobucco bridge, (Cosenza, 2023)</a:t>
            </a:r>
          </a:p>
        </p:txBody>
      </p:sp>
      <p:pic>
        <p:nvPicPr>
          <p:cNvPr id="7" name="Elemento grafico 1">
            <a:extLst>
              <a:ext uri="{FF2B5EF4-FFF2-40B4-BE49-F238E27FC236}">
                <a16:creationId xmlns:a16="http://schemas.microsoft.com/office/drawing/2014/main" id="{BC56D2AE-1F64-292A-0759-F4320E9C321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51825" t="-1" b="46937"/>
          <a:stretch/>
        </p:blipFill>
        <p:spPr bwMode="auto">
          <a:xfrm>
            <a:off x="7635550" y="3807681"/>
            <a:ext cx="4207542" cy="260636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Immagine 10" descr="Immagine che contiene aria aperta, cielo, edificio, terreno&#10;&#10;Descrizione generata automaticamente">
            <a:extLst>
              <a:ext uri="{FF2B5EF4-FFF2-40B4-BE49-F238E27FC236}">
                <a16:creationId xmlns:a16="http://schemas.microsoft.com/office/drawing/2014/main" id="{604FF15F-A4E8-D8A8-D90B-AC574CEBF3F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9021" y="3714047"/>
            <a:ext cx="4022166" cy="2700000"/>
          </a:xfrm>
          <a:prstGeom prst="rect">
            <a:avLst/>
          </a:prstGeom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01CC939E-3415-FFD1-69CB-3E74D8ED4BE7}"/>
              </a:ext>
            </a:extLst>
          </p:cNvPr>
          <p:cNvSpPr txBox="1"/>
          <p:nvPr/>
        </p:nvSpPr>
        <p:spPr>
          <a:xfrm>
            <a:off x="4371187" y="3907059"/>
            <a:ext cx="235433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 err="1">
                <a:solidFill>
                  <a:srgbClr val="000000"/>
                </a:solidFill>
                <a:latin typeface="+mj-lt"/>
                <a:ea typeface="Lato" panose="020F0502020204030203" pitchFamily="34" charset="0"/>
                <a:cs typeface="Lato" panose="020F0502020204030203" pitchFamily="34" charset="0"/>
              </a:rPr>
              <a:t>Collapse</a:t>
            </a:r>
            <a:r>
              <a:rPr lang="it-IT" sz="2000" b="1" dirty="0">
                <a:solidFill>
                  <a:srgbClr val="000000"/>
                </a:solidFill>
                <a:latin typeface="+mj-lt"/>
                <a:ea typeface="Lato" panose="020F0502020204030203" pitchFamily="34" charset="0"/>
                <a:cs typeface="Lato" panose="020F0502020204030203" pitchFamily="34" charset="0"/>
              </a:rPr>
              <a:t> of the Chisone bridge</a:t>
            </a:r>
          </a:p>
          <a:p>
            <a:pPr algn="ctr"/>
            <a:r>
              <a:rPr lang="it-IT" sz="2000" b="1" dirty="0">
                <a:solidFill>
                  <a:srgbClr val="000000"/>
                </a:solidFill>
                <a:latin typeface="+mj-lt"/>
                <a:ea typeface="Lato" panose="020F0502020204030203" pitchFamily="34" charset="0"/>
                <a:cs typeface="Lato" panose="020F0502020204030203" pitchFamily="34" charset="0"/>
              </a:rPr>
              <a:t>(Torino, 2000)</a:t>
            </a:r>
          </a:p>
        </p:txBody>
      </p:sp>
      <p:cxnSp>
        <p:nvCxnSpPr>
          <p:cNvPr id="3" name="Connettore a gomito 2">
            <a:extLst>
              <a:ext uri="{FF2B5EF4-FFF2-40B4-BE49-F238E27FC236}">
                <a16:creationId xmlns:a16="http://schemas.microsoft.com/office/drawing/2014/main" id="{2D11B5BA-1F23-CDE3-BE4F-FA3E6C6A15A1}"/>
              </a:ext>
            </a:extLst>
          </p:cNvPr>
          <p:cNvCxnSpPr>
            <a:cxnSpLocks/>
            <a:stCxn id="14" idx="2"/>
            <a:endCxn id="11" idx="3"/>
          </p:cNvCxnSpPr>
          <p:nvPr/>
        </p:nvCxnSpPr>
        <p:spPr>
          <a:xfrm rot="5400000">
            <a:off x="4889109" y="4404800"/>
            <a:ext cx="141325" cy="1177168"/>
          </a:xfrm>
          <a:prstGeom prst="bentConnector2">
            <a:avLst/>
          </a:prstGeom>
          <a:ln w="1270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ttore a gomito 5">
            <a:extLst>
              <a:ext uri="{FF2B5EF4-FFF2-40B4-BE49-F238E27FC236}">
                <a16:creationId xmlns:a16="http://schemas.microsoft.com/office/drawing/2014/main" id="{DE91D3FD-D1B4-539A-3521-2776826240F9}"/>
              </a:ext>
            </a:extLst>
          </p:cNvPr>
          <p:cNvCxnSpPr>
            <a:cxnSpLocks/>
            <a:stCxn id="5" idx="0"/>
            <a:endCxn id="7" idx="1"/>
          </p:cNvCxnSpPr>
          <p:nvPr/>
        </p:nvCxnSpPr>
        <p:spPr>
          <a:xfrm rot="5400000" flipH="1" flipV="1">
            <a:off x="6967304" y="4601944"/>
            <a:ext cx="159325" cy="1177167"/>
          </a:xfrm>
          <a:prstGeom prst="bentConnector2">
            <a:avLst/>
          </a:prstGeom>
          <a:ln w="1270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magine 7" descr="Immagine che contiene aria aperta, cielo, acqua, Ponte a trave&#10;&#10;Descrizione generata automaticamente">
            <a:extLst>
              <a:ext uri="{FF2B5EF4-FFF2-40B4-BE49-F238E27FC236}">
                <a16:creationId xmlns:a16="http://schemas.microsoft.com/office/drawing/2014/main" id="{E0017A93-C673-5605-FE7C-5C28BBB934B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39646" y="1231702"/>
            <a:ext cx="3248867" cy="2164499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D268484E-B990-9AE1-56FA-BEB1B7BE116E}"/>
              </a:ext>
            </a:extLst>
          </p:cNvPr>
          <p:cNvSpPr txBox="1"/>
          <p:nvPr/>
        </p:nvSpPr>
        <p:spPr>
          <a:xfrm>
            <a:off x="3186911" y="968252"/>
            <a:ext cx="23543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i="0" dirty="0">
                <a:solidFill>
                  <a:srgbClr val="000000"/>
                </a:solidFill>
                <a:latin typeface="+mj-lt"/>
                <a:ea typeface="Lato" panose="020F0502020204030203" pitchFamily="34" charset="0"/>
                <a:cs typeface="Lato" panose="020F0502020204030203" pitchFamily="34" charset="0"/>
              </a:rPr>
              <a:t>General </a:t>
            </a:r>
            <a:r>
              <a:rPr lang="it-IT" sz="2000" b="1" i="0" dirty="0" err="1">
                <a:solidFill>
                  <a:srgbClr val="000000"/>
                </a:solidFill>
                <a:latin typeface="+mj-lt"/>
                <a:ea typeface="Lato" panose="020F0502020204030203" pitchFamily="34" charset="0"/>
                <a:cs typeface="Lato" panose="020F0502020204030203" pitchFamily="34" charset="0"/>
              </a:rPr>
              <a:t>scour</a:t>
            </a:r>
            <a:endParaRPr lang="it-IT" sz="2000" b="1" i="0" dirty="0">
              <a:solidFill>
                <a:srgbClr val="000000"/>
              </a:solidFill>
              <a:latin typeface="+mj-lt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2D485FBB-04AD-608C-8DFE-28E78EC9AFB2}"/>
              </a:ext>
            </a:extLst>
          </p:cNvPr>
          <p:cNvSpPr txBox="1"/>
          <p:nvPr/>
        </p:nvSpPr>
        <p:spPr>
          <a:xfrm>
            <a:off x="318459" y="591241"/>
            <a:ext cx="23543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i="0" dirty="0">
                <a:solidFill>
                  <a:srgbClr val="000000"/>
                </a:solidFill>
                <a:latin typeface="+mj-lt"/>
                <a:ea typeface="Lato" panose="020F0502020204030203" pitchFamily="34" charset="0"/>
                <a:cs typeface="Lato" panose="020F0502020204030203" pitchFamily="34" charset="0"/>
              </a:rPr>
              <a:t>Local </a:t>
            </a:r>
            <a:r>
              <a:rPr lang="it-IT" sz="2000" b="1" i="0" dirty="0" err="1">
                <a:solidFill>
                  <a:srgbClr val="000000"/>
                </a:solidFill>
                <a:latin typeface="+mj-lt"/>
                <a:ea typeface="Lato" panose="020F0502020204030203" pitchFamily="34" charset="0"/>
                <a:cs typeface="Lato" panose="020F0502020204030203" pitchFamily="34" charset="0"/>
              </a:rPr>
              <a:t>scour</a:t>
            </a:r>
            <a:endParaRPr lang="it-IT" sz="2000" b="1" i="0" dirty="0">
              <a:solidFill>
                <a:srgbClr val="000000"/>
              </a:solidFill>
              <a:latin typeface="+mj-lt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20028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F41FC1-CE32-2D54-118C-0C405A3BAE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2">
            <a:extLst>
              <a:ext uri="{FF2B5EF4-FFF2-40B4-BE49-F238E27FC236}">
                <a16:creationId xmlns:a16="http://schemas.microsoft.com/office/drawing/2014/main" id="{1A9B9893-BAE7-4874-E834-C8C8842399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83092" y="1019907"/>
            <a:ext cx="5760000" cy="4108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ts val="1200"/>
              </a:spcAft>
              <a:defRPr/>
            </a:pPr>
            <a:r>
              <a:rPr lang="en-US" altLang="it-IT" sz="2400" b="1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Bridge scour</a:t>
            </a:r>
          </a:p>
          <a:p>
            <a:pPr marL="285750" indent="-285750" algn="just" fontAlgn="base">
              <a:spcBef>
                <a:spcPct val="5000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en-US" altLang="it-IT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Bridge scour is the result of the erosive action of flowing water, which excavates and carries away material from the riverbed</a:t>
            </a:r>
          </a:p>
          <a:p>
            <a:pPr marL="285750" indent="-285750" algn="just" fontAlgn="base">
              <a:spcBef>
                <a:spcPct val="5000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en-US" altLang="it-IT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Scour can cause the subsidence and tilt of the piers, contributing to 60% of failures of road bridges (e.g., </a:t>
            </a:r>
            <a:r>
              <a:rPr lang="en-US" altLang="it-IT" i="1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Imhof 2004</a:t>
            </a:r>
            <a:r>
              <a:rPr lang="en-US" altLang="it-IT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)</a:t>
            </a:r>
          </a:p>
          <a:p>
            <a:pPr marL="285750" indent="-285750" algn="just" fontAlgn="base">
              <a:spcBef>
                <a:spcPct val="5000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en-US" altLang="it-IT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Proper modeling requires rigorous representation of the problem geometry and adequate constitutive models to reproduce the soil response → </a:t>
            </a:r>
            <a:r>
              <a:rPr lang="en-US" altLang="it-IT" b="1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Advanced numerical simulations</a:t>
            </a:r>
          </a:p>
        </p:txBody>
      </p:sp>
      <p:sp>
        <p:nvSpPr>
          <p:cNvPr id="47" name="Rettangolo 46">
            <a:extLst>
              <a:ext uri="{FF2B5EF4-FFF2-40B4-BE49-F238E27FC236}">
                <a16:creationId xmlns:a16="http://schemas.microsoft.com/office/drawing/2014/main" id="{27C475ED-5B5D-740A-215A-FF639FE8185C}"/>
              </a:ext>
            </a:extLst>
          </p:cNvPr>
          <p:cNvSpPr/>
          <p:nvPr/>
        </p:nvSpPr>
        <p:spPr>
          <a:xfrm>
            <a:off x="2360104" y="1911527"/>
            <a:ext cx="379542" cy="1772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0" i="0" dirty="0"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40" name="Rettangolo 39">
            <a:extLst>
              <a:ext uri="{FF2B5EF4-FFF2-40B4-BE49-F238E27FC236}">
                <a16:creationId xmlns:a16="http://schemas.microsoft.com/office/drawing/2014/main" id="{5DD3778A-1027-CA02-E961-8028E6B36CFA}"/>
              </a:ext>
            </a:extLst>
          </p:cNvPr>
          <p:cNvSpPr/>
          <p:nvPr/>
        </p:nvSpPr>
        <p:spPr>
          <a:xfrm rot="5400000">
            <a:off x="3199212" y="861577"/>
            <a:ext cx="563450" cy="2133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0" i="0" dirty="0"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6C8C9AB0-4917-9B09-260A-D6A64E1F1D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45306" y="309406"/>
            <a:ext cx="9188448" cy="58477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defTabSz="533400">
              <a:spcBef>
                <a:spcPct val="50000"/>
              </a:spcBef>
              <a:buFont typeface="Wingdings" panose="05000000000000000000" pitchFamily="2" charset="2"/>
              <a:buNone/>
              <a:defRPr sz="2800" b="1">
                <a:solidFill>
                  <a:srgbClr val="A5002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533400">
              <a:spcBef>
                <a:spcPct val="20000"/>
              </a:spcBef>
              <a:buChar char="–"/>
              <a:defRPr sz="2800"/>
            </a:lvl2pPr>
            <a:lvl3pPr marL="1143000" indent="-228600" defTabSz="533400">
              <a:spcBef>
                <a:spcPct val="20000"/>
              </a:spcBef>
              <a:buChar char="•"/>
            </a:lvl3pPr>
            <a:lvl4pPr marL="1600200" indent="-228600" defTabSz="533400">
              <a:spcBef>
                <a:spcPct val="20000"/>
              </a:spcBef>
              <a:buChar char="–"/>
              <a:defRPr sz="2000"/>
            </a:lvl4pPr>
            <a:lvl5pPr marL="2057400" indent="-228600" defTabSz="533400">
              <a:spcBef>
                <a:spcPct val="20000"/>
              </a:spcBef>
              <a:buChar char="»"/>
              <a:defRPr sz="2000"/>
            </a:lvl5pPr>
            <a:lvl6pPr marL="2514600" indent="-228600" defTabSz="5334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6pPr>
            <a:lvl7pPr marL="2971800" indent="-228600" defTabSz="5334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7pPr>
            <a:lvl8pPr marL="3429000" indent="-228600" defTabSz="5334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8pPr>
            <a:lvl9pPr marL="3886200" indent="-228600" defTabSz="5334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9pPr>
          </a:lstStyle>
          <a:p>
            <a:pPr algn="ctr"/>
            <a:r>
              <a:rPr lang="en-US" altLang="it-IT" sz="3200" cap="all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Introduction and motivation</a:t>
            </a:r>
            <a:endParaRPr lang="it-IT" altLang="it-IT" sz="3200" cap="all" dirty="0">
              <a:solidFill>
                <a:srgbClr val="00000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29" name="Immagine 28" descr="Immagine che contiene aria aperta&#10;&#10;Descrizione generata automaticamente">
            <a:extLst>
              <a:ext uri="{FF2B5EF4-FFF2-40B4-BE49-F238E27FC236}">
                <a16:creationId xmlns:a16="http://schemas.microsoft.com/office/drawing/2014/main" id="{8BF0F79B-737D-CDC2-7BD4-4B9DC76EECE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39" r="9752"/>
          <a:stretch/>
        </p:blipFill>
        <p:spPr>
          <a:xfrm rot="16200000">
            <a:off x="180071" y="1248407"/>
            <a:ext cx="2631112" cy="2131091"/>
          </a:xfrm>
          <a:prstGeom prst="rect">
            <a:avLst/>
          </a:prstGeom>
        </p:spPr>
      </p:pic>
      <p:pic>
        <p:nvPicPr>
          <p:cNvPr id="8" name="Immagine 7" descr="Immagine che contiene aria aperta, cielo, acqua, Ponte a trave&#10;&#10;Descrizione generata automaticamente">
            <a:extLst>
              <a:ext uri="{FF2B5EF4-FFF2-40B4-BE49-F238E27FC236}">
                <a16:creationId xmlns:a16="http://schemas.microsoft.com/office/drawing/2014/main" id="{5B6C4094-B1C5-D85A-C40A-256EB58276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9646" y="1231702"/>
            <a:ext cx="3248867" cy="2164499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3F6DC7FB-1044-5CD1-A4B3-9179B3709B61}"/>
              </a:ext>
            </a:extLst>
          </p:cNvPr>
          <p:cNvSpPr txBox="1"/>
          <p:nvPr/>
        </p:nvSpPr>
        <p:spPr>
          <a:xfrm>
            <a:off x="3186911" y="968252"/>
            <a:ext cx="23543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i="0" dirty="0">
                <a:solidFill>
                  <a:srgbClr val="000000"/>
                </a:solidFill>
                <a:latin typeface="+mj-lt"/>
                <a:ea typeface="Lato" panose="020F0502020204030203" pitchFamily="34" charset="0"/>
                <a:cs typeface="Lato" panose="020F0502020204030203" pitchFamily="34" charset="0"/>
              </a:rPr>
              <a:t>General </a:t>
            </a:r>
            <a:r>
              <a:rPr lang="it-IT" sz="2000" b="1" i="0" dirty="0" err="1">
                <a:solidFill>
                  <a:srgbClr val="000000"/>
                </a:solidFill>
                <a:latin typeface="+mj-lt"/>
                <a:ea typeface="Lato" panose="020F0502020204030203" pitchFamily="34" charset="0"/>
                <a:cs typeface="Lato" panose="020F0502020204030203" pitchFamily="34" charset="0"/>
              </a:rPr>
              <a:t>scour</a:t>
            </a:r>
            <a:endParaRPr lang="it-IT" sz="2000" b="1" i="0" dirty="0">
              <a:solidFill>
                <a:srgbClr val="000000"/>
              </a:solidFill>
              <a:latin typeface="+mj-lt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54C8CEDC-0BFB-C53D-63F3-103B0128512B}"/>
              </a:ext>
            </a:extLst>
          </p:cNvPr>
          <p:cNvSpPr txBox="1"/>
          <p:nvPr/>
        </p:nvSpPr>
        <p:spPr>
          <a:xfrm>
            <a:off x="318459" y="591241"/>
            <a:ext cx="23543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i="0" dirty="0">
                <a:solidFill>
                  <a:srgbClr val="000000"/>
                </a:solidFill>
                <a:latin typeface="+mj-lt"/>
                <a:ea typeface="Lato" panose="020F0502020204030203" pitchFamily="34" charset="0"/>
                <a:cs typeface="Lato" panose="020F0502020204030203" pitchFamily="34" charset="0"/>
              </a:rPr>
              <a:t>Local </a:t>
            </a:r>
            <a:r>
              <a:rPr lang="it-IT" sz="2000" b="1" i="0" dirty="0" err="1">
                <a:solidFill>
                  <a:srgbClr val="000000"/>
                </a:solidFill>
                <a:latin typeface="+mj-lt"/>
                <a:ea typeface="Lato" panose="020F0502020204030203" pitchFamily="34" charset="0"/>
                <a:cs typeface="Lato" panose="020F0502020204030203" pitchFamily="34" charset="0"/>
              </a:rPr>
              <a:t>scour</a:t>
            </a:r>
            <a:endParaRPr lang="it-IT" sz="2000" b="1" i="0" dirty="0">
              <a:solidFill>
                <a:srgbClr val="000000"/>
              </a:solidFill>
              <a:latin typeface="+mj-lt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pic>
        <p:nvPicPr>
          <p:cNvPr id="12" name="Elemento grafico 3">
            <a:extLst>
              <a:ext uri="{FF2B5EF4-FFF2-40B4-BE49-F238E27FC236}">
                <a16:creationId xmlns:a16="http://schemas.microsoft.com/office/drawing/2014/main" id="{7DFAB162-9FB2-2F66-9430-2157D2B6ACD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t="49092"/>
          <a:stretch/>
        </p:blipFill>
        <p:spPr>
          <a:xfrm>
            <a:off x="1562478" y="3746458"/>
            <a:ext cx="3248866" cy="2643849"/>
          </a:xfrm>
          <a:prstGeom prst="rect">
            <a:avLst/>
          </a:prstGeom>
        </p:spPr>
      </p:pic>
      <p:sp>
        <p:nvSpPr>
          <p:cNvPr id="13" name="Rettangolo 12">
            <a:extLst>
              <a:ext uri="{FF2B5EF4-FFF2-40B4-BE49-F238E27FC236}">
                <a16:creationId xmlns:a16="http://schemas.microsoft.com/office/drawing/2014/main" id="{00C0FC68-82A2-0077-6697-1F5CB0B2D84F}"/>
              </a:ext>
            </a:extLst>
          </p:cNvPr>
          <p:cNvSpPr/>
          <p:nvPr/>
        </p:nvSpPr>
        <p:spPr>
          <a:xfrm>
            <a:off x="2826170" y="6017584"/>
            <a:ext cx="198517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600"/>
              </a:spcBef>
              <a:spcAft>
                <a:spcPts val="1200"/>
              </a:spcAft>
              <a:buClr>
                <a:srgbClr val="000000"/>
              </a:buClr>
              <a:buFont typeface="Arial"/>
              <a:buNone/>
            </a:pPr>
            <a:r>
              <a:rPr lang="en-US" sz="1400" i="1" kern="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Arial"/>
                <a:sym typeface="Arial"/>
              </a:rPr>
              <a:t>Ciancimino et al. (2022a)</a:t>
            </a:r>
            <a:endParaRPr lang="en-US" sz="1400" i="1" kern="0" dirty="0">
              <a:solidFill>
                <a:srgbClr val="000000"/>
              </a:solidFill>
              <a:latin typeface="+mj-lt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496041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4D2E60-26E5-7BA6-2FD8-61CBA2C22C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2">
            <a:extLst>
              <a:ext uri="{FF2B5EF4-FFF2-40B4-BE49-F238E27FC236}">
                <a16:creationId xmlns:a16="http://schemas.microsoft.com/office/drawing/2014/main" id="{0EC7692B-2A08-61E9-A924-77C2A87C05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83092" y="1019907"/>
            <a:ext cx="5760000" cy="550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ts val="1200"/>
              </a:spcAft>
              <a:defRPr/>
            </a:pPr>
            <a:r>
              <a:rPr lang="en-US" altLang="it-IT" sz="2400" b="1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Bridge scour</a:t>
            </a:r>
          </a:p>
          <a:p>
            <a:pPr marL="285750" indent="-285750" algn="just" fontAlgn="base">
              <a:spcBef>
                <a:spcPct val="5000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en-US" altLang="it-IT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Bridge scour is the result of the erosive action of flowing water, which excavates and carries away material from the riverbed</a:t>
            </a:r>
          </a:p>
          <a:p>
            <a:pPr marL="285750" indent="-285750" algn="just" fontAlgn="base">
              <a:spcBef>
                <a:spcPct val="5000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en-US" altLang="it-IT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Scour can cause the subsidence and tilt of the piers, contributing to 60% of failures of road bridges (e.g., </a:t>
            </a:r>
            <a:r>
              <a:rPr lang="en-US" altLang="it-IT" i="1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Imhof 2004</a:t>
            </a:r>
            <a:r>
              <a:rPr lang="en-US" altLang="it-IT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)</a:t>
            </a:r>
          </a:p>
          <a:p>
            <a:pPr marL="285750" indent="-285750" algn="just" fontAlgn="base">
              <a:spcBef>
                <a:spcPct val="5000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en-US" altLang="it-IT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Proper modeling requires rigorous representation of the problem geometry and adequate constitutive models to reproduce the soil response → </a:t>
            </a:r>
            <a:r>
              <a:rPr lang="en-US" altLang="it-IT" b="1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Advanced numerical simulations</a:t>
            </a:r>
          </a:p>
          <a:p>
            <a:pPr algn="just" fontAlgn="base">
              <a:spcBef>
                <a:spcPct val="50000"/>
              </a:spcBef>
              <a:spcAft>
                <a:spcPts val="1200"/>
              </a:spcAft>
              <a:defRPr/>
            </a:pPr>
            <a:r>
              <a:rPr lang="en-US" altLang="it-IT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This study presents a </a:t>
            </a:r>
            <a:r>
              <a:rPr lang="en-US" altLang="it-IT" b="1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numerical model </a:t>
            </a:r>
            <a:r>
              <a:rPr lang="en-US" altLang="it-IT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to reproduce the dynamic behavior of an </a:t>
            </a:r>
            <a:r>
              <a:rPr lang="en-US" altLang="it-IT" b="1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R.C. bridge pier supported on a caisson foundation</a:t>
            </a:r>
            <a:r>
              <a:rPr lang="en-US" altLang="it-IT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 embedded in sand, and it estimates the </a:t>
            </a:r>
            <a:r>
              <a:rPr lang="en-US" altLang="it-IT" b="1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modal parameters under various local scour scenarios</a:t>
            </a:r>
            <a:r>
              <a:rPr lang="en-US" altLang="it-IT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47" name="Rettangolo 46">
            <a:extLst>
              <a:ext uri="{FF2B5EF4-FFF2-40B4-BE49-F238E27FC236}">
                <a16:creationId xmlns:a16="http://schemas.microsoft.com/office/drawing/2014/main" id="{205B970C-1725-6DFF-45EC-99463F7CDECE}"/>
              </a:ext>
            </a:extLst>
          </p:cNvPr>
          <p:cNvSpPr/>
          <p:nvPr/>
        </p:nvSpPr>
        <p:spPr>
          <a:xfrm>
            <a:off x="2360104" y="1911527"/>
            <a:ext cx="379542" cy="1772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0" i="0" dirty="0"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40" name="Rettangolo 39">
            <a:extLst>
              <a:ext uri="{FF2B5EF4-FFF2-40B4-BE49-F238E27FC236}">
                <a16:creationId xmlns:a16="http://schemas.microsoft.com/office/drawing/2014/main" id="{D92067B1-5CC2-16B7-D88C-EBF4ED56554F}"/>
              </a:ext>
            </a:extLst>
          </p:cNvPr>
          <p:cNvSpPr/>
          <p:nvPr/>
        </p:nvSpPr>
        <p:spPr>
          <a:xfrm rot="5400000">
            <a:off x="3199212" y="861577"/>
            <a:ext cx="563450" cy="2133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0" i="0" dirty="0"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8AFD3463-5D76-7D47-AEE7-587FB65706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45306" y="309406"/>
            <a:ext cx="9188448" cy="58477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defTabSz="533400">
              <a:spcBef>
                <a:spcPct val="50000"/>
              </a:spcBef>
              <a:buFont typeface="Wingdings" panose="05000000000000000000" pitchFamily="2" charset="2"/>
              <a:buNone/>
              <a:defRPr sz="2800" b="1">
                <a:solidFill>
                  <a:srgbClr val="A5002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533400">
              <a:spcBef>
                <a:spcPct val="20000"/>
              </a:spcBef>
              <a:buChar char="–"/>
              <a:defRPr sz="2800"/>
            </a:lvl2pPr>
            <a:lvl3pPr marL="1143000" indent="-228600" defTabSz="533400">
              <a:spcBef>
                <a:spcPct val="20000"/>
              </a:spcBef>
              <a:buChar char="•"/>
            </a:lvl3pPr>
            <a:lvl4pPr marL="1600200" indent="-228600" defTabSz="533400">
              <a:spcBef>
                <a:spcPct val="20000"/>
              </a:spcBef>
              <a:buChar char="–"/>
              <a:defRPr sz="2000"/>
            </a:lvl4pPr>
            <a:lvl5pPr marL="2057400" indent="-228600" defTabSz="533400">
              <a:spcBef>
                <a:spcPct val="20000"/>
              </a:spcBef>
              <a:buChar char="»"/>
              <a:defRPr sz="2000"/>
            </a:lvl5pPr>
            <a:lvl6pPr marL="2514600" indent="-228600" defTabSz="5334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6pPr>
            <a:lvl7pPr marL="2971800" indent="-228600" defTabSz="5334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7pPr>
            <a:lvl8pPr marL="3429000" indent="-228600" defTabSz="5334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8pPr>
            <a:lvl9pPr marL="3886200" indent="-228600" defTabSz="5334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9pPr>
          </a:lstStyle>
          <a:p>
            <a:pPr algn="ctr"/>
            <a:r>
              <a:rPr lang="en-US" altLang="it-IT" sz="3200" cap="all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Introduction and motivation</a:t>
            </a:r>
            <a:endParaRPr lang="it-IT" altLang="it-IT" sz="3200" cap="all" dirty="0">
              <a:solidFill>
                <a:srgbClr val="00000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29" name="Immagine 28" descr="Immagine che contiene aria aperta&#10;&#10;Descrizione generata automaticamente">
            <a:extLst>
              <a:ext uri="{FF2B5EF4-FFF2-40B4-BE49-F238E27FC236}">
                <a16:creationId xmlns:a16="http://schemas.microsoft.com/office/drawing/2014/main" id="{C0FB8B11-7EAC-1DD1-739B-8054922B1E0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39" r="9752"/>
          <a:stretch/>
        </p:blipFill>
        <p:spPr>
          <a:xfrm rot="16200000">
            <a:off x="180071" y="1248407"/>
            <a:ext cx="2631112" cy="2131091"/>
          </a:xfrm>
          <a:prstGeom prst="rect">
            <a:avLst/>
          </a:prstGeom>
        </p:spPr>
      </p:pic>
      <p:pic>
        <p:nvPicPr>
          <p:cNvPr id="8" name="Immagine 7" descr="Immagine che contiene aria aperta, cielo, acqua, Ponte a trave&#10;&#10;Descrizione generata automaticamente">
            <a:extLst>
              <a:ext uri="{FF2B5EF4-FFF2-40B4-BE49-F238E27FC236}">
                <a16:creationId xmlns:a16="http://schemas.microsoft.com/office/drawing/2014/main" id="{5BDC29C7-E067-92C3-41FE-75E0E0E61D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9646" y="1231702"/>
            <a:ext cx="3248867" cy="2164499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0E736F23-A3D4-C1B6-0813-FC26127AD6CF}"/>
              </a:ext>
            </a:extLst>
          </p:cNvPr>
          <p:cNvSpPr txBox="1"/>
          <p:nvPr/>
        </p:nvSpPr>
        <p:spPr>
          <a:xfrm>
            <a:off x="3186911" y="968252"/>
            <a:ext cx="23543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i="0" dirty="0">
                <a:solidFill>
                  <a:srgbClr val="000000"/>
                </a:solidFill>
                <a:latin typeface="+mj-lt"/>
                <a:ea typeface="Lato" panose="020F0502020204030203" pitchFamily="34" charset="0"/>
                <a:cs typeface="Lato" panose="020F0502020204030203" pitchFamily="34" charset="0"/>
              </a:rPr>
              <a:t>General </a:t>
            </a:r>
            <a:r>
              <a:rPr lang="it-IT" sz="2000" b="1" i="0" dirty="0" err="1">
                <a:solidFill>
                  <a:srgbClr val="000000"/>
                </a:solidFill>
                <a:latin typeface="+mj-lt"/>
                <a:ea typeface="Lato" panose="020F0502020204030203" pitchFamily="34" charset="0"/>
                <a:cs typeface="Lato" panose="020F0502020204030203" pitchFamily="34" charset="0"/>
              </a:rPr>
              <a:t>scour</a:t>
            </a:r>
            <a:endParaRPr lang="it-IT" sz="2000" b="1" i="0" dirty="0">
              <a:solidFill>
                <a:srgbClr val="000000"/>
              </a:solidFill>
              <a:latin typeface="+mj-lt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27EDEF1F-4156-9033-13F3-EB485B3FC7E4}"/>
              </a:ext>
            </a:extLst>
          </p:cNvPr>
          <p:cNvSpPr txBox="1"/>
          <p:nvPr/>
        </p:nvSpPr>
        <p:spPr>
          <a:xfrm>
            <a:off x="318459" y="591241"/>
            <a:ext cx="23543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i="0" dirty="0">
                <a:solidFill>
                  <a:srgbClr val="000000"/>
                </a:solidFill>
                <a:latin typeface="+mj-lt"/>
                <a:ea typeface="Lato" panose="020F0502020204030203" pitchFamily="34" charset="0"/>
                <a:cs typeface="Lato" panose="020F0502020204030203" pitchFamily="34" charset="0"/>
              </a:rPr>
              <a:t>Local </a:t>
            </a:r>
            <a:r>
              <a:rPr lang="it-IT" sz="2000" b="1" i="0" dirty="0" err="1">
                <a:solidFill>
                  <a:srgbClr val="000000"/>
                </a:solidFill>
                <a:latin typeface="+mj-lt"/>
                <a:ea typeface="Lato" panose="020F0502020204030203" pitchFamily="34" charset="0"/>
                <a:cs typeface="Lato" panose="020F0502020204030203" pitchFamily="34" charset="0"/>
              </a:rPr>
              <a:t>scour</a:t>
            </a:r>
            <a:endParaRPr lang="it-IT" sz="2000" b="1" i="0" dirty="0">
              <a:solidFill>
                <a:srgbClr val="000000"/>
              </a:solidFill>
              <a:latin typeface="+mj-lt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pic>
        <p:nvPicPr>
          <p:cNvPr id="12" name="Elemento grafico 3">
            <a:extLst>
              <a:ext uri="{FF2B5EF4-FFF2-40B4-BE49-F238E27FC236}">
                <a16:creationId xmlns:a16="http://schemas.microsoft.com/office/drawing/2014/main" id="{91CC41F9-456B-0E40-BDEE-3B7AB7D1C5D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t="49092"/>
          <a:stretch/>
        </p:blipFill>
        <p:spPr>
          <a:xfrm>
            <a:off x="1562478" y="3746458"/>
            <a:ext cx="3248866" cy="2643849"/>
          </a:xfrm>
          <a:prstGeom prst="rect">
            <a:avLst/>
          </a:prstGeom>
        </p:spPr>
      </p:pic>
      <p:sp>
        <p:nvSpPr>
          <p:cNvPr id="13" name="Rettangolo 12">
            <a:extLst>
              <a:ext uri="{FF2B5EF4-FFF2-40B4-BE49-F238E27FC236}">
                <a16:creationId xmlns:a16="http://schemas.microsoft.com/office/drawing/2014/main" id="{1208B48B-A5E4-A623-85C5-3F9AFF074B4F}"/>
              </a:ext>
            </a:extLst>
          </p:cNvPr>
          <p:cNvSpPr/>
          <p:nvPr/>
        </p:nvSpPr>
        <p:spPr>
          <a:xfrm>
            <a:off x="2826170" y="6017584"/>
            <a:ext cx="198517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600"/>
              </a:spcBef>
              <a:spcAft>
                <a:spcPts val="1200"/>
              </a:spcAft>
              <a:buClr>
                <a:srgbClr val="000000"/>
              </a:buClr>
              <a:buFont typeface="Arial"/>
              <a:buNone/>
            </a:pPr>
            <a:r>
              <a:rPr lang="en-US" sz="1400" i="1" kern="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Arial"/>
                <a:sym typeface="Arial"/>
              </a:rPr>
              <a:t>Ciancimino et al. (2022a)</a:t>
            </a:r>
            <a:endParaRPr lang="en-US" sz="1400" i="1" kern="0" dirty="0">
              <a:solidFill>
                <a:srgbClr val="000000"/>
              </a:solidFill>
              <a:latin typeface="+mj-lt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805122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40137D-1E43-C542-1E1A-535B861650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2">
            <a:extLst>
              <a:ext uri="{FF2B5EF4-FFF2-40B4-BE49-F238E27FC236}">
                <a16:creationId xmlns:a16="http://schemas.microsoft.com/office/drawing/2014/main" id="{E16E4EEB-F003-95BE-02F3-9F12DB524C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83092" y="1019907"/>
            <a:ext cx="5760000" cy="2631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 fontAlgn="base">
              <a:spcBef>
                <a:spcPct val="50000"/>
              </a:spcBef>
              <a:spcAft>
                <a:spcPts val="1200"/>
              </a:spcAft>
              <a:defRPr/>
            </a:pPr>
            <a:r>
              <a:rPr lang="en-US" altLang="it-IT" b="1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Target</a:t>
            </a:r>
            <a:r>
              <a:rPr lang="en-US" altLang="it-IT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: circular, full RC pier founded on a cylindrical caisson</a:t>
            </a:r>
          </a:p>
          <a:p>
            <a:pPr algn="just" fontAlgn="base">
              <a:spcBef>
                <a:spcPct val="50000"/>
              </a:spcBef>
              <a:spcAft>
                <a:spcPts val="1200"/>
              </a:spcAft>
              <a:defRPr/>
            </a:pPr>
            <a:r>
              <a:rPr lang="en-US" altLang="it-IT" b="1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Superstructure</a:t>
            </a:r>
            <a:r>
              <a:rPr lang="en-US" altLang="it-IT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: deck composed by simply supported, isostatic, RC beams</a:t>
            </a:r>
          </a:p>
          <a:p>
            <a:pPr algn="just" fontAlgn="base">
              <a:spcBef>
                <a:spcPct val="50000"/>
              </a:spcBef>
              <a:spcAft>
                <a:spcPts val="1200"/>
              </a:spcAft>
              <a:defRPr/>
            </a:pPr>
            <a:r>
              <a:rPr lang="en-US" altLang="it-IT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→ Pier modeled as a SDOF system</a:t>
            </a:r>
          </a:p>
          <a:p>
            <a:pPr algn="just" fontAlgn="base">
              <a:spcBef>
                <a:spcPct val="50000"/>
              </a:spcBef>
              <a:spcAft>
                <a:spcPts val="1200"/>
              </a:spcAft>
              <a:defRPr/>
            </a:pPr>
            <a:r>
              <a:rPr lang="en-US" altLang="it-IT" b="1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Soil</a:t>
            </a:r>
            <a:r>
              <a:rPr lang="en-US" altLang="it-IT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: dense homogeneous sand, characterized in terms of </a:t>
            </a:r>
            <a:r>
              <a:rPr lang="en-US" altLang="it-IT" i="1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G</a:t>
            </a:r>
            <a:r>
              <a:rPr lang="en-US" altLang="it-IT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(</a:t>
            </a:r>
            <a:r>
              <a:rPr lang="en-US" altLang="it-IT" i="1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z</a:t>
            </a:r>
            <a:r>
              <a:rPr lang="en-US" altLang="it-IT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) profile (parabolic type)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74EBD769-7729-E9E7-9FF3-21808A8AC2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45306" y="309406"/>
            <a:ext cx="9188448" cy="58477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defTabSz="533400">
              <a:spcBef>
                <a:spcPct val="50000"/>
              </a:spcBef>
              <a:buFont typeface="Wingdings" panose="05000000000000000000" pitchFamily="2" charset="2"/>
              <a:buNone/>
              <a:defRPr sz="2800" b="1">
                <a:solidFill>
                  <a:srgbClr val="A5002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533400">
              <a:spcBef>
                <a:spcPct val="20000"/>
              </a:spcBef>
              <a:buChar char="–"/>
              <a:defRPr sz="2800"/>
            </a:lvl2pPr>
            <a:lvl3pPr marL="1143000" indent="-228600" defTabSz="533400">
              <a:spcBef>
                <a:spcPct val="20000"/>
              </a:spcBef>
              <a:buChar char="•"/>
            </a:lvl3pPr>
            <a:lvl4pPr marL="1600200" indent="-228600" defTabSz="533400">
              <a:spcBef>
                <a:spcPct val="20000"/>
              </a:spcBef>
              <a:buChar char="–"/>
              <a:defRPr sz="2000"/>
            </a:lvl4pPr>
            <a:lvl5pPr marL="2057400" indent="-228600" defTabSz="533400">
              <a:spcBef>
                <a:spcPct val="20000"/>
              </a:spcBef>
              <a:buChar char="»"/>
              <a:defRPr sz="2000"/>
            </a:lvl5pPr>
            <a:lvl6pPr marL="2514600" indent="-228600" defTabSz="5334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6pPr>
            <a:lvl7pPr marL="2971800" indent="-228600" defTabSz="5334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7pPr>
            <a:lvl8pPr marL="3429000" indent="-228600" defTabSz="5334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8pPr>
            <a:lvl9pPr marL="3886200" indent="-228600" defTabSz="5334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9pPr>
          </a:lstStyle>
          <a:p>
            <a:pPr algn="ctr"/>
            <a:r>
              <a:rPr lang="en-US" altLang="it-IT" sz="3200" cap="all" dirty="0" err="1">
                <a:solidFill>
                  <a:srgbClr val="000000"/>
                </a:solidFill>
                <a:latin typeface="+mj-lt"/>
                <a:ea typeface="+mj-ea"/>
                <a:cs typeface="+mj-cs"/>
              </a:rPr>
              <a:t>CasE</a:t>
            </a:r>
            <a:r>
              <a:rPr lang="en-US" altLang="it-IT" sz="3200" cap="all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 STUDY</a:t>
            </a:r>
            <a:endParaRPr lang="it-IT" altLang="it-IT" sz="3200" cap="all" dirty="0">
              <a:solidFill>
                <a:srgbClr val="0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6" name="Figura a mano libera: forma 15">
            <a:extLst>
              <a:ext uri="{FF2B5EF4-FFF2-40B4-BE49-F238E27FC236}">
                <a16:creationId xmlns:a16="http://schemas.microsoft.com/office/drawing/2014/main" id="{B37763D3-29B6-988A-FBAA-DDD0ABA69BD1}"/>
              </a:ext>
            </a:extLst>
          </p:cNvPr>
          <p:cNvSpPr/>
          <p:nvPr/>
        </p:nvSpPr>
        <p:spPr>
          <a:xfrm>
            <a:off x="1277681" y="3561404"/>
            <a:ext cx="4005827" cy="2567658"/>
          </a:xfrm>
          <a:custGeom>
            <a:avLst/>
            <a:gdLst>
              <a:gd name="connsiteX0" fmla="*/ 0 w 2405160"/>
              <a:gd name="connsiteY0" fmla="*/ 19403 h 908403"/>
              <a:gd name="connsiteX1" fmla="*/ 92075 w 2405160"/>
              <a:gd name="connsiteY1" fmla="*/ 9878 h 908403"/>
              <a:gd name="connsiteX2" fmla="*/ 174625 w 2405160"/>
              <a:gd name="connsiteY2" fmla="*/ 22578 h 908403"/>
              <a:gd name="connsiteX3" fmla="*/ 250825 w 2405160"/>
              <a:gd name="connsiteY3" fmla="*/ 19403 h 908403"/>
              <a:gd name="connsiteX4" fmla="*/ 358775 w 2405160"/>
              <a:gd name="connsiteY4" fmla="*/ 6703 h 908403"/>
              <a:gd name="connsiteX5" fmla="*/ 479425 w 2405160"/>
              <a:gd name="connsiteY5" fmla="*/ 3528 h 908403"/>
              <a:gd name="connsiteX6" fmla="*/ 584200 w 2405160"/>
              <a:gd name="connsiteY6" fmla="*/ 16228 h 908403"/>
              <a:gd name="connsiteX7" fmla="*/ 641350 w 2405160"/>
              <a:gd name="connsiteY7" fmla="*/ 16228 h 908403"/>
              <a:gd name="connsiteX8" fmla="*/ 739775 w 2405160"/>
              <a:gd name="connsiteY8" fmla="*/ 16228 h 908403"/>
              <a:gd name="connsiteX9" fmla="*/ 889000 w 2405160"/>
              <a:gd name="connsiteY9" fmla="*/ 16228 h 908403"/>
              <a:gd name="connsiteX10" fmla="*/ 1044575 w 2405160"/>
              <a:gd name="connsiteY10" fmla="*/ 16228 h 908403"/>
              <a:gd name="connsiteX11" fmla="*/ 1273175 w 2405160"/>
              <a:gd name="connsiteY11" fmla="*/ 9878 h 908403"/>
              <a:gd name="connsiteX12" fmla="*/ 1374775 w 2405160"/>
              <a:gd name="connsiteY12" fmla="*/ 3528 h 908403"/>
              <a:gd name="connsiteX13" fmla="*/ 1466850 w 2405160"/>
              <a:gd name="connsiteY13" fmla="*/ 16228 h 908403"/>
              <a:gd name="connsiteX14" fmla="*/ 1593850 w 2405160"/>
              <a:gd name="connsiteY14" fmla="*/ 22578 h 908403"/>
              <a:gd name="connsiteX15" fmla="*/ 1685925 w 2405160"/>
              <a:gd name="connsiteY15" fmla="*/ 16228 h 908403"/>
              <a:gd name="connsiteX16" fmla="*/ 1784350 w 2405160"/>
              <a:gd name="connsiteY16" fmla="*/ 22578 h 908403"/>
              <a:gd name="connsiteX17" fmla="*/ 1860550 w 2405160"/>
              <a:gd name="connsiteY17" fmla="*/ 28928 h 908403"/>
              <a:gd name="connsiteX18" fmla="*/ 1949450 w 2405160"/>
              <a:gd name="connsiteY18" fmla="*/ 25753 h 908403"/>
              <a:gd name="connsiteX19" fmla="*/ 2076450 w 2405160"/>
              <a:gd name="connsiteY19" fmla="*/ 13053 h 908403"/>
              <a:gd name="connsiteX20" fmla="*/ 2165350 w 2405160"/>
              <a:gd name="connsiteY20" fmla="*/ 13053 h 908403"/>
              <a:gd name="connsiteX21" fmla="*/ 2219325 w 2405160"/>
              <a:gd name="connsiteY21" fmla="*/ 22578 h 908403"/>
              <a:gd name="connsiteX22" fmla="*/ 2286000 w 2405160"/>
              <a:gd name="connsiteY22" fmla="*/ 9878 h 908403"/>
              <a:gd name="connsiteX23" fmla="*/ 2333625 w 2405160"/>
              <a:gd name="connsiteY23" fmla="*/ 353 h 908403"/>
              <a:gd name="connsiteX24" fmla="*/ 2362200 w 2405160"/>
              <a:gd name="connsiteY24" fmla="*/ 22578 h 908403"/>
              <a:gd name="connsiteX25" fmla="*/ 2362200 w 2405160"/>
              <a:gd name="connsiteY25" fmla="*/ 73378 h 908403"/>
              <a:gd name="connsiteX26" fmla="*/ 2362200 w 2405160"/>
              <a:gd name="connsiteY26" fmla="*/ 152753 h 908403"/>
              <a:gd name="connsiteX27" fmla="*/ 2374900 w 2405160"/>
              <a:gd name="connsiteY27" fmla="*/ 308328 h 908403"/>
              <a:gd name="connsiteX28" fmla="*/ 2387600 w 2405160"/>
              <a:gd name="connsiteY28" fmla="*/ 419453 h 908403"/>
              <a:gd name="connsiteX29" fmla="*/ 2381250 w 2405160"/>
              <a:gd name="connsiteY29" fmla="*/ 511528 h 908403"/>
              <a:gd name="connsiteX30" fmla="*/ 2387600 w 2405160"/>
              <a:gd name="connsiteY30" fmla="*/ 632178 h 908403"/>
              <a:gd name="connsiteX31" fmla="*/ 2403475 w 2405160"/>
              <a:gd name="connsiteY31" fmla="*/ 781403 h 908403"/>
              <a:gd name="connsiteX32" fmla="*/ 2393950 w 2405160"/>
              <a:gd name="connsiteY32" fmla="*/ 870303 h 908403"/>
              <a:gd name="connsiteX33" fmla="*/ 2403475 w 2405160"/>
              <a:gd name="connsiteY33" fmla="*/ 908403 h 908403"/>
              <a:gd name="connsiteX0" fmla="*/ 0 w 2405160"/>
              <a:gd name="connsiteY0" fmla="*/ 19403 h 913144"/>
              <a:gd name="connsiteX1" fmla="*/ 92075 w 2405160"/>
              <a:gd name="connsiteY1" fmla="*/ 9878 h 913144"/>
              <a:gd name="connsiteX2" fmla="*/ 174625 w 2405160"/>
              <a:gd name="connsiteY2" fmla="*/ 22578 h 913144"/>
              <a:gd name="connsiteX3" fmla="*/ 250825 w 2405160"/>
              <a:gd name="connsiteY3" fmla="*/ 19403 h 913144"/>
              <a:gd name="connsiteX4" fmla="*/ 358775 w 2405160"/>
              <a:gd name="connsiteY4" fmla="*/ 6703 h 913144"/>
              <a:gd name="connsiteX5" fmla="*/ 479425 w 2405160"/>
              <a:gd name="connsiteY5" fmla="*/ 3528 h 913144"/>
              <a:gd name="connsiteX6" fmla="*/ 584200 w 2405160"/>
              <a:gd name="connsiteY6" fmla="*/ 16228 h 913144"/>
              <a:gd name="connsiteX7" fmla="*/ 641350 w 2405160"/>
              <a:gd name="connsiteY7" fmla="*/ 16228 h 913144"/>
              <a:gd name="connsiteX8" fmla="*/ 739775 w 2405160"/>
              <a:gd name="connsiteY8" fmla="*/ 16228 h 913144"/>
              <a:gd name="connsiteX9" fmla="*/ 889000 w 2405160"/>
              <a:gd name="connsiteY9" fmla="*/ 16228 h 913144"/>
              <a:gd name="connsiteX10" fmla="*/ 1044575 w 2405160"/>
              <a:gd name="connsiteY10" fmla="*/ 16228 h 913144"/>
              <a:gd name="connsiteX11" fmla="*/ 1273175 w 2405160"/>
              <a:gd name="connsiteY11" fmla="*/ 9878 h 913144"/>
              <a:gd name="connsiteX12" fmla="*/ 1374775 w 2405160"/>
              <a:gd name="connsiteY12" fmla="*/ 3528 h 913144"/>
              <a:gd name="connsiteX13" fmla="*/ 1466850 w 2405160"/>
              <a:gd name="connsiteY13" fmla="*/ 16228 h 913144"/>
              <a:gd name="connsiteX14" fmla="*/ 1593850 w 2405160"/>
              <a:gd name="connsiteY14" fmla="*/ 22578 h 913144"/>
              <a:gd name="connsiteX15" fmla="*/ 1685925 w 2405160"/>
              <a:gd name="connsiteY15" fmla="*/ 16228 h 913144"/>
              <a:gd name="connsiteX16" fmla="*/ 1784350 w 2405160"/>
              <a:gd name="connsiteY16" fmla="*/ 22578 h 913144"/>
              <a:gd name="connsiteX17" fmla="*/ 1860550 w 2405160"/>
              <a:gd name="connsiteY17" fmla="*/ 28928 h 913144"/>
              <a:gd name="connsiteX18" fmla="*/ 1949450 w 2405160"/>
              <a:gd name="connsiteY18" fmla="*/ 25753 h 913144"/>
              <a:gd name="connsiteX19" fmla="*/ 2076450 w 2405160"/>
              <a:gd name="connsiteY19" fmla="*/ 13053 h 913144"/>
              <a:gd name="connsiteX20" fmla="*/ 2165350 w 2405160"/>
              <a:gd name="connsiteY20" fmla="*/ 13053 h 913144"/>
              <a:gd name="connsiteX21" fmla="*/ 2219325 w 2405160"/>
              <a:gd name="connsiteY21" fmla="*/ 22578 h 913144"/>
              <a:gd name="connsiteX22" fmla="*/ 2286000 w 2405160"/>
              <a:gd name="connsiteY22" fmla="*/ 9878 h 913144"/>
              <a:gd name="connsiteX23" fmla="*/ 2333625 w 2405160"/>
              <a:gd name="connsiteY23" fmla="*/ 353 h 913144"/>
              <a:gd name="connsiteX24" fmla="*/ 2362200 w 2405160"/>
              <a:gd name="connsiteY24" fmla="*/ 22578 h 913144"/>
              <a:gd name="connsiteX25" fmla="*/ 2362200 w 2405160"/>
              <a:gd name="connsiteY25" fmla="*/ 73378 h 913144"/>
              <a:gd name="connsiteX26" fmla="*/ 2362200 w 2405160"/>
              <a:gd name="connsiteY26" fmla="*/ 152753 h 913144"/>
              <a:gd name="connsiteX27" fmla="*/ 2374900 w 2405160"/>
              <a:gd name="connsiteY27" fmla="*/ 308328 h 913144"/>
              <a:gd name="connsiteX28" fmla="*/ 2387600 w 2405160"/>
              <a:gd name="connsiteY28" fmla="*/ 419453 h 913144"/>
              <a:gd name="connsiteX29" fmla="*/ 2381250 w 2405160"/>
              <a:gd name="connsiteY29" fmla="*/ 511528 h 913144"/>
              <a:gd name="connsiteX30" fmla="*/ 2387600 w 2405160"/>
              <a:gd name="connsiteY30" fmla="*/ 632178 h 913144"/>
              <a:gd name="connsiteX31" fmla="*/ 2403475 w 2405160"/>
              <a:gd name="connsiteY31" fmla="*/ 781403 h 913144"/>
              <a:gd name="connsiteX32" fmla="*/ 2393950 w 2405160"/>
              <a:gd name="connsiteY32" fmla="*/ 870303 h 913144"/>
              <a:gd name="connsiteX33" fmla="*/ 2403475 w 2405160"/>
              <a:gd name="connsiteY33" fmla="*/ 908403 h 913144"/>
              <a:gd name="connsiteX34" fmla="*/ 2397386 w 2405160"/>
              <a:gd name="connsiteY34" fmla="*/ 913144 h 913144"/>
              <a:gd name="connsiteX0" fmla="*/ 0 w 2405160"/>
              <a:gd name="connsiteY0" fmla="*/ 19403 h 1151138"/>
              <a:gd name="connsiteX1" fmla="*/ 92075 w 2405160"/>
              <a:gd name="connsiteY1" fmla="*/ 9878 h 1151138"/>
              <a:gd name="connsiteX2" fmla="*/ 174625 w 2405160"/>
              <a:gd name="connsiteY2" fmla="*/ 22578 h 1151138"/>
              <a:gd name="connsiteX3" fmla="*/ 250825 w 2405160"/>
              <a:gd name="connsiteY3" fmla="*/ 19403 h 1151138"/>
              <a:gd name="connsiteX4" fmla="*/ 358775 w 2405160"/>
              <a:gd name="connsiteY4" fmla="*/ 6703 h 1151138"/>
              <a:gd name="connsiteX5" fmla="*/ 479425 w 2405160"/>
              <a:gd name="connsiteY5" fmla="*/ 3528 h 1151138"/>
              <a:gd name="connsiteX6" fmla="*/ 584200 w 2405160"/>
              <a:gd name="connsiteY6" fmla="*/ 16228 h 1151138"/>
              <a:gd name="connsiteX7" fmla="*/ 641350 w 2405160"/>
              <a:gd name="connsiteY7" fmla="*/ 16228 h 1151138"/>
              <a:gd name="connsiteX8" fmla="*/ 739775 w 2405160"/>
              <a:gd name="connsiteY8" fmla="*/ 16228 h 1151138"/>
              <a:gd name="connsiteX9" fmla="*/ 889000 w 2405160"/>
              <a:gd name="connsiteY9" fmla="*/ 16228 h 1151138"/>
              <a:gd name="connsiteX10" fmla="*/ 1044575 w 2405160"/>
              <a:gd name="connsiteY10" fmla="*/ 16228 h 1151138"/>
              <a:gd name="connsiteX11" fmla="*/ 1273175 w 2405160"/>
              <a:gd name="connsiteY11" fmla="*/ 9878 h 1151138"/>
              <a:gd name="connsiteX12" fmla="*/ 1374775 w 2405160"/>
              <a:gd name="connsiteY12" fmla="*/ 3528 h 1151138"/>
              <a:gd name="connsiteX13" fmla="*/ 1466850 w 2405160"/>
              <a:gd name="connsiteY13" fmla="*/ 16228 h 1151138"/>
              <a:gd name="connsiteX14" fmla="*/ 1593850 w 2405160"/>
              <a:gd name="connsiteY14" fmla="*/ 22578 h 1151138"/>
              <a:gd name="connsiteX15" fmla="*/ 1685925 w 2405160"/>
              <a:gd name="connsiteY15" fmla="*/ 16228 h 1151138"/>
              <a:gd name="connsiteX16" fmla="*/ 1784350 w 2405160"/>
              <a:gd name="connsiteY16" fmla="*/ 22578 h 1151138"/>
              <a:gd name="connsiteX17" fmla="*/ 1860550 w 2405160"/>
              <a:gd name="connsiteY17" fmla="*/ 28928 h 1151138"/>
              <a:gd name="connsiteX18" fmla="*/ 1949450 w 2405160"/>
              <a:gd name="connsiteY18" fmla="*/ 25753 h 1151138"/>
              <a:gd name="connsiteX19" fmla="*/ 2076450 w 2405160"/>
              <a:gd name="connsiteY19" fmla="*/ 13053 h 1151138"/>
              <a:gd name="connsiteX20" fmla="*/ 2165350 w 2405160"/>
              <a:gd name="connsiteY20" fmla="*/ 13053 h 1151138"/>
              <a:gd name="connsiteX21" fmla="*/ 2219325 w 2405160"/>
              <a:gd name="connsiteY21" fmla="*/ 22578 h 1151138"/>
              <a:gd name="connsiteX22" fmla="*/ 2286000 w 2405160"/>
              <a:gd name="connsiteY22" fmla="*/ 9878 h 1151138"/>
              <a:gd name="connsiteX23" fmla="*/ 2333625 w 2405160"/>
              <a:gd name="connsiteY23" fmla="*/ 353 h 1151138"/>
              <a:gd name="connsiteX24" fmla="*/ 2362200 w 2405160"/>
              <a:gd name="connsiteY24" fmla="*/ 22578 h 1151138"/>
              <a:gd name="connsiteX25" fmla="*/ 2362200 w 2405160"/>
              <a:gd name="connsiteY25" fmla="*/ 73378 h 1151138"/>
              <a:gd name="connsiteX26" fmla="*/ 2362200 w 2405160"/>
              <a:gd name="connsiteY26" fmla="*/ 152753 h 1151138"/>
              <a:gd name="connsiteX27" fmla="*/ 2374900 w 2405160"/>
              <a:gd name="connsiteY27" fmla="*/ 308328 h 1151138"/>
              <a:gd name="connsiteX28" fmla="*/ 2387600 w 2405160"/>
              <a:gd name="connsiteY28" fmla="*/ 419453 h 1151138"/>
              <a:gd name="connsiteX29" fmla="*/ 2381250 w 2405160"/>
              <a:gd name="connsiteY29" fmla="*/ 511528 h 1151138"/>
              <a:gd name="connsiteX30" fmla="*/ 2387600 w 2405160"/>
              <a:gd name="connsiteY30" fmla="*/ 632178 h 1151138"/>
              <a:gd name="connsiteX31" fmla="*/ 2403475 w 2405160"/>
              <a:gd name="connsiteY31" fmla="*/ 781403 h 1151138"/>
              <a:gd name="connsiteX32" fmla="*/ 2393950 w 2405160"/>
              <a:gd name="connsiteY32" fmla="*/ 870303 h 1151138"/>
              <a:gd name="connsiteX33" fmla="*/ 2403475 w 2405160"/>
              <a:gd name="connsiteY33" fmla="*/ 908403 h 1151138"/>
              <a:gd name="connsiteX34" fmla="*/ 2318054 w 2405160"/>
              <a:gd name="connsiteY34" fmla="*/ 1151138 h 1151138"/>
              <a:gd name="connsiteX0" fmla="*/ 0 w 2405160"/>
              <a:gd name="connsiteY0" fmla="*/ 19403 h 1173174"/>
              <a:gd name="connsiteX1" fmla="*/ 92075 w 2405160"/>
              <a:gd name="connsiteY1" fmla="*/ 9878 h 1173174"/>
              <a:gd name="connsiteX2" fmla="*/ 174625 w 2405160"/>
              <a:gd name="connsiteY2" fmla="*/ 22578 h 1173174"/>
              <a:gd name="connsiteX3" fmla="*/ 250825 w 2405160"/>
              <a:gd name="connsiteY3" fmla="*/ 19403 h 1173174"/>
              <a:gd name="connsiteX4" fmla="*/ 358775 w 2405160"/>
              <a:gd name="connsiteY4" fmla="*/ 6703 h 1173174"/>
              <a:gd name="connsiteX5" fmla="*/ 479425 w 2405160"/>
              <a:gd name="connsiteY5" fmla="*/ 3528 h 1173174"/>
              <a:gd name="connsiteX6" fmla="*/ 584200 w 2405160"/>
              <a:gd name="connsiteY6" fmla="*/ 16228 h 1173174"/>
              <a:gd name="connsiteX7" fmla="*/ 641350 w 2405160"/>
              <a:gd name="connsiteY7" fmla="*/ 16228 h 1173174"/>
              <a:gd name="connsiteX8" fmla="*/ 739775 w 2405160"/>
              <a:gd name="connsiteY8" fmla="*/ 16228 h 1173174"/>
              <a:gd name="connsiteX9" fmla="*/ 889000 w 2405160"/>
              <a:gd name="connsiteY9" fmla="*/ 16228 h 1173174"/>
              <a:gd name="connsiteX10" fmla="*/ 1044575 w 2405160"/>
              <a:gd name="connsiteY10" fmla="*/ 16228 h 1173174"/>
              <a:gd name="connsiteX11" fmla="*/ 1273175 w 2405160"/>
              <a:gd name="connsiteY11" fmla="*/ 9878 h 1173174"/>
              <a:gd name="connsiteX12" fmla="*/ 1374775 w 2405160"/>
              <a:gd name="connsiteY12" fmla="*/ 3528 h 1173174"/>
              <a:gd name="connsiteX13" fmla="*/ 1466850 w 2405160"/>
              <a:gd name="connsiteY13" fmla="*/ 16228 h 1173174"/>
              <a:gd name="connsiteX14" fmla="*/ 1593850 w 2405160"/>
              <a:gd name="connsiteY14" fmla="*/ 22578 h 1173174"/>
              <a:gd name="connsiteX15" fmla="*/ 1685925 w 2405160"/>
              <a:gd name="connsiteY15" fmla="*/ 16228 h 1173174"/>
              <a:gd name="connsiteX16" fmla="*/ 1784350 w 2405160"/>
              <a:gd name="connsiteY16" fmla="*/ 22578 h 1173174"/>
              <a:gd name="connsiteX17" fmla="*/ 1860550 w 2405160"/>
              <a:gd name="connsiteY17" fmla="*/ 28928 h 1173174"/>
              <a:gd name="connsiteX18" fmla="*/ 1949450 w 2405160"/>
              <a:gd name="connsiteY18" fmla="*/ 25753 h 1173174"/>
              <a:gd name="connsiteX19" fmla="*/ 2076450 w 2405160"/>
              <a:gd name="connsiteY19" fmla="*/ 13053 h 1173174"/>
              <a:gd name="connsiteX20" fmla="*/ 2165350 w 2405160"/>
              <a:gd name="connsiteY20" fmla="*/ 13053 h 1173174"/>
              <a:gd name="connsiteX21" fmla="*/ 2219325 w 2405160"/>
              <a:gd name="connsiteY21" fmla="*/ 22578 h 1173174"/>
              <a:gd name="connsiteX22" fmla="*/ 2286000 w 2405160"/>
              <a:gd name="connsiteY22" fmla="*/ 9878 h 1173174"/>
              <a:gd name="connsiteX23" fmla="*/ 2333625 w 2405160"/>
              <a:gd name="connsiteY23" fmla="*/ 353 h 1173174"/>
              <a:gd name="connsiteX24" fmla="*/ 2362200 w 2405160"/>
              <a:gd name="connsiteY24" fmla="*/ 22578 h 1173174"/>
              <a:gd name="connsiteX25" fmla="*/ 2362200 w 2405160"/>
              <a:gd name="connsiteY25" fmla="*/ 73378 h 1173174"/>
              <a:gd name="connsiteX26" fmla="*/ 2362200 w 2405160"/>
              <a:gd name="connsiteY26" fmla="*/ 152753 h 1173174"/>
              <a:gd name="connsiteX27" fmla="*/ 2374900 w 2405160"/>
              <a:gd name="connsiteY27" fmla="*/ 308328 h 1173174"/>
              <a:gd name="connsiteX28" fmla="*/ 2387600 w 2405160"/>
              <a:gd name="connsiteY28" fmla="*/ 419453 h 1173174"/>
              <a:gd name="connsiteX29" fmla="*/ 2381250 w 2405160"/>
              <a:gd name="connsiteY29" fmla="*/ 511528 h 1173174"/>
              <a:gd name="connsiteX30" fmla="*/ 2387600 w 2405160"/>
              <a:gd name="connsiteY30" fmla="*/ 632178 h 1173174"/>
              <a:gd name="connsiteX31" fmla="*/ 2403475 w 2405160"/>
              <a:gd name="connsiteY31" fmla="*/ 781403 h 1173174"/>
              <a:gd name="connsiteX32" fmla="*/ 2393950 w 2405160"/>
              <a:gd name="connsiteY32" fmla="*/ 870303 h 1173174"/>
              <a:gd name="connsiteX33" fmla="*/ 2403475 w 2405160"/>
              <a:gd name="connsiteY33" fmla="*/ 908403 h 1173174"/>
              <a:gd name="connsiteX34" fmla="*/ 2318054 w 2405160"/>
              <a:gd name="connsiteY34" fmla="*/ 1151138 h 1173174"/>
              <a:gd name="connsiteX35" fmla="*/ 2322230 w 2405160"/>
              <a:gd name="connsiteY35" fmla="*/ 1163663 h 1173174"/>
              <a:gd name="connsiteX0" fmla="*/ 0 w 2405160"/>
              <a:gd name="connsiteY0" fmla="*/ 19403 h 1171789"/>
              <a:gd name="connsiteX1" fmla="*/ 92075 w 2405160"/>
              <a:gd name="connsiteY1" fmla="*/ 9878 h 1171789"/>
              <a:gd name="connsiteX2" fmla="*/ 174625 w 2405160"/>
              <a:gd name="connsiteY2" fmla="*/ 22578 h 1171789"/>
              <a:gd name="connsiteX3" fmla="*/ 250825 w 2405160"/>
              <a:gd name="connsiteY3" fmla="*/ 19403 h 1171789"/>
              <a:gd name="connsiteX4" fmla="*/ 358775 w 2405160"/>
              <a:gd name="connsiteY4" fmla="*/ 6703 h 1171789"/>
              <a:gd name="connsiteX5" fmla="*/ 479425 w 2405160"/>
              <a:gd name="connsiteY5" fmla="*/ 3528 h 1171789"/>
              <a:gd name="connsiteX6" fmla="*/ 584200 w 2405160"/>
              <a:gd name="connsiteY6" fmla="*/ 16228 h 1171789"/>
              <a:gd name="connsiteX7" fmla="*/ 641350 w 2405160"/>
              <a:gd name="connsiteY7" fmla="*/ 16228 h 1171789"/>
              <a:gd name="connsiteX8" fmla="*/ 739775 w 2405160"/>
              <a:gd name="connsiteY8" fmla="*/ 16228 h 1171789"/>
              <a:gd name="connsiteX9" fmla="*/ 889000 w 2405160"/>
              <a:gd name="connsiteY9" fmla="*/ 16228 h 1171789"/>
              <a:gd name="connsiteX10" fmla="*/ 1044575 w 2405160"/>
              <a:gd name="connsiteY10" fmla="*/ 16228 h 1171789"/>
              <a:gd name="connsiteX11" fmla="*/ 1273175 w 2405160"/>
              <a:gd name="connsiteY11" fmla="*/ 9878 h 1171789"/>
              <a:gd name="connsiteX12" fmla="*/ 1374775 w 2405160"/>
              <a:gd name="connsiteY12" fmla="*/ 3528 h 1171789"/>
              <a:gd name="connsiteX13" fmla="*/ 1466850 w 2405160"/>
              <a:gd name="connsiteY13" fmla="*/ 16228 h 1171789"/>
              <a:gd name="connsiteX14" fmla="*/ 1593850 w 2405160"/>
              <a:gd name="connsiteY14" fmla="*/ 22578 h 1171789"/>
              <a:gd name="connsiteX15" fmla="*/ 1685925 w 2405160"/>
              <a:gd name="connsiteY15" fmla="*/ 16228 h 1171789"/>
              <a:gd name="connsiteX16" fmla="*/ 1784350 w 2405160"/>
              <a:gd name="connsiteY16" fmla="*/ 22578 h 1171789"/>
              <a:gd name="connsiteX17" fmla="*/ 1860550 w 2405160"/>
              <a:gd name="connsiteY17" fmla="*/ 28928 h 1171789"/>
              <a:gd name="connsiteX18" fmla="*/ 1949450 w 2405160"/>
              <a:gd name="connsiteY18" fmla="*/ 25753 h 1171789"/>
              <a:gd name="connsiteX19" fmla="*/ 2076450 w 2405160"/>
              <a:gd name="connsiteY19" fmla="*/ 13053 h 1171789"/>
              <a:gd name="connsiteX20" fmla="*/ 2165350 w 2405160"/>
              <a:gd name="connsiteY20" fmla="*/ 13053 h 1171789"/>
              <a:gd name="connsiteX21" fmla="*/ 2219325 w 2405160"/>
              <a:gd name="connsiteY21" fmla="*/ 22578 h 1171789"/>
              <a:gd name="connsiteX22" fmla="*/ 2286000 w 2405160"/>
              <a:gd name="connsiteY22" fmla="*/ 9878 h 1171789"/>
              <a:gd name="connsiteX23" fmla="*/ 2333625 w 2405160"/>
              <a:gd name="connsiteY23" fmla="*/ 353 h 1171789"/>
              <a:gd name="connsiteX24" fmla="*/ 2362200 w 2405160"/>
              <a:gd name="connsiteY24" fmla="*/ 22578 h 1171789"/>
              <a:gd name="connsiteX25" fmla="*/ 2362200 w 2405160"/>
              <a:gd name="connsiteY25" fmla="*/ 73378 h 1171789"/>
              <a:gd name="connsiteX26" fmla="*/ 2362200 w 2405160"/>
              <a:gd name="connsiteY26" fmla="*/ 152753 h 1171789"/>
              <a:gd name="connsiteX27" fmla="*/ 2374900 w 2405160"/>
              <a:gd name="connsiteY27" fmla="*/ 308328 h 1171789"/>
              <a:gd name="connsiteX28" fmla="*/ 2387600 w 2405160"/>
              <a:gd name="connsiteY28" fmla="*/ 419453 h 1171789"/>
              <a:gd name="connsiteX29" fmla="*/ 2381250 w 2405160"/>
              <a:gd name="connsiteY29" fmla="*/ 511528 h 1171789"/>
              <a:gd name="connsiteX30" fmla="*/ 2387600 w 2405160"/>
              <a:gd name="connsiteY30" fmla="*/ 632178 h 1171789"/>
              <a:gd name="connsiteX31" fmla="*/ 2403475 w 2405160"/>
              <a:gd name="connsiteY31" fmla="*/ 781403 h 1171789"/>
              <a:gd name="connsiteX32" fmla="*/ 2393950 w 2405160"/>
              <a:gd name="connsiteY32" fmla="*/ 870303 h 1171789"/>
              <a:gd name="connsiteX33" fmla="*/ 2403475 w 2405160"/>
              <a:gd name="connsiteY33" fmla="*/ 908403 h 1171789"/>
              <a:gd name="connsiteX34" fmla="*/ 2318054 w 2405160"/>
              <a:gd name="connsiteY34" fmla="*/ 1151138 h 1171789"/>
              <a:gd name="connsiteX35" fmla="*/ 17441 w 2405160"/>
              <a:gd name="connsiteY35" fmla="*/ 1159488 h 1171789"/>
              <a:gd name="connsiteX0" fmla="*/ 150596 w 2555756"/>
              <a:gd name="connsiteY0" fmla="*/ 19403 h 1172015"/>
              <a:gd name="connsiteX1" fmla="*/ 242671 w 2555756"/>
              <a:gd name="connsiteY1" fmla="*/ 9878 h 1172015"/>
              <a:gd name="connsiteX2" fmla="*/ 325221 w 2555756"/>
              <a:gd name="connsiteY2" fmla="*/ 22578 h 1172015"/>
              <a:gd name="connsiteX3" fmla="*/ 401421 w 2555756"/>
              <a:gd name="connsiteY3" fmla="*/ 19403 h 1172015"/>
              <a:gd name="connsiteX4" fmla="*/ 509371 w 2555756"/>
              <a:gd name="connsiteY4" fmla="*/ 6703 h 1172015"/>
              <a:gd name="connsiteX5" fmla="*/ 630021 w 2555756"/>
              <a:gd name="connsiteY5" fmla="*/ 3528 h 1172015"/>
              <a:gd name="connsiteX6" fmla="*/ 734796 w 2555756"/>
              <a:gd name="connsiteY6" fmla="*/ 16228 h 1172015"/>
              <a:gd name="connsiteX7" fmla="*/ 791946 w 2555756"/>
              <a:gd name="connsiteY7" fmla="*/ 16228 h 1172015"/>
              <a:gd name="connsiteX8" fmla="*/ 890371 w 2555756"/>
              <a:gd name="connsiteY8" fmla="*/ 16228 h 1172015"/>
              <a:gd name="connsiteX9" fmla="*/ 1039596 w 2555756"/>
              <a:gd name="connsiteY9" fmla="*/ 16228 h 1172015"/>
              <a:gd name="connsiteX10" fmla="*/ 1195171 w 2555756"/>
              <a:gd name="connsiteY10" fmla="*/ 16228 h 1172015"/>
              <a:gd name="connsiteX11" fmla="*/ 1423771 w 2555756"/>
              <a:gd name="connsiteY11" fmla="*/ 9878 h 1172015"/>
              <a:gd name="connsiteX12" fmla="*/ 1525371 w 2555756"/>
              <a:gd name="connsiteY12" fmla="*/ 3528 h 1172015"/>
              <a:gd name="connsiteX13" fmla="*/ 1617446 w 2555756"/>
              <a:gd name="connsiteY13" fmla="*/ 16228 h 1172015"/>
              <a:gd name="connsiteX14" fmla="*/ 1744446 w 2555756"/>
              <a:gd name="connsiteY14" fmla="*/ 22578 h 1172015"/>
              <a:gd name="connsiteX15" fmla="*/ 1836521 w 2555756"/>
              <a:gd name="connsiteY15" fmla="*/ 16228 h 1172015"/>
              <a:gd name="connsiteX16" fmla="*/ 1934946 w 2555756"/>
              <a:gd name="connsiteY16" fmla="*/ 22578 h 1172015"/>
              <a:gd name="connsiteX17" fmla="*/ 2011146 w 2555756"/>
              <a:gd name="connsiteY17" fmla="*/ 28928 h 1172015"/>
              <a:gd name="connsiteX18" fmla="*/ 2100046 w 2555756"/>
              <a:gd name="connsiteY18" fmla="*/ 25753 h 1172015"/>
              <a:gd name="connsiteX19" fmla="*/ 2227046 w 2555756"/>
              <a:gd name="connsiteY19" fmla="*/ 13053 h 1172015"/>
              <a:gd name="connsiteX20" fmla="*/ 2315946 w 2555756"/>
              <a:gd name="connsiteY20" fmla="*/ 13053 h 1172015"/>
              <a:gd name="connsiteX21" fmla="*/ 2369921 w 2555756"/>
              <a:gd name="connsiteY21" fmla="*/ 22578 h 1172015"/>
              <a:gd name="connsiteX22" fmla="*/ 2436596 w 2555756"/>
              <a:gd name="connsiteY22" fmla="*/ 9878 h 1172015"/>
              <a:gd name="connsiteX23" fmla="*/ 2484221 w 2555756"/>
              <a:gd name="connsiteY23" fmla="*/ 353 h 1172015"/>
              <a:gd name="connsiteX24" fmla="*/ 2512796 w 2555756"/>
              <a:gd name="connsiteY24" fmla="*/ 22578 h 1172015"/>
              <a:gd name="connsiteX25" fmla="*/ 2512796 w 2555756"/>
              <a:gd name="connsiteY25" fmla="*/ 73378 h 1172015"/>
              <a:gd name="connsiteX26" fmla="*/ 2512796 w 2555756"/>
              <a:gd name="connsiteY26" fmla="*/ 152753 h 1172015"/>
              <a:gd name="connsiteX27" fmla="*/ 2525496 w 2555756"/>
              <a:gd name="connsiteY27" fmla="*/ 308328 h 1172015"/>
              <a:gd name="connsiteX28" fmla="*/ 2538196 w 2555756"/>
              <a:gd name="connsiteY28" fmla="*/ 419453 h 1172015"/>
              <a:gd name="connsiteX29" fmla="*/ 2531846 w 2555756"/>
              <a:gd name="connsiteY29" fmla="*/ 511528 h 1172015"/>
              <a:gd name="connsiteX30" fmla="*/ 2538196 w 2555756"/>
              <a:gd name="connsiteY30" fmla="*/ 632178 h 1172015"/>
              <a:gd name="connsiteX31" fmla="*/ 2554071 w 2555756"/>
              <a:gd name="connsiteY31" fmla="*/ 781403 h 1172015"/>
              <a:gd name="connsiteX32" fmla="*/ 2544546 w 2555756"/>
              <a:gd name="connsiteY32" fmla="*/ 870303 h 1172015"/>
              <a:gd name="connsiteX33" fmla="*/ 2554071 w 2555756"/>
              <a:gd name="connsiteY33" fmla="*/ 908403 h 1172015"/>
              <a:gd name="connsiteX34" fmla="*/ 2468650 w 2555756"/>
              <a:gd name="connsiteY34" fmla="*/ 1151138 h 1172015"/>
              <a:gd name="connsiteX35" fmla="*/ 168037 w 2555756"/>
              <a:gd name="connsiteY35" fmla="*/ 1159488 h 1172015"/>
              <a:gd name="connsiteX36" fmla="*/ 176387 w 2555756"/>
              <a:gd name="connsiteY36" fmla="*/ 1172015 h 1172015"/>
              <a:gd name="connsiteX0" fmla="*/ 172055 w 2577215"/>
              <a:gd name="connsiteY0" fmla="*/ 19403 h 1171789"/>
              <a:gd name="connsiteX1" fmla="*/ 264130 w 2577215"/>
              <a:gd name="connsiteY1" fmla="*/ 9878 h 1171789"/>
              <a:gd name="connsiteX2" fmla="*/ 346680 w 2577215"/>
              <a:gd name="connsiteY2" fmla="*/ 22578 h 1171789"/>
              <a:gd name="connsiteX3" fmla="*/ 422880 w 2577215"/>
              <a:gd name="connsiteY3" fmla="*/ 19403 h 1171789"/>
              <a:gd name="connsiteX4" fmla="*/ 530830 w 2577215"/>
              <a:gd name="connsiteY4" fmla="*/ 6703 h 1171789"/>
              <a:gd name="connsiteX5" fmla="*/ 651480 w 2577215"/>
              <a:gd name="connsiteY5" fmla="*/ 3528 h 1171789"/>
              <a:gd name="connsiteX6" fmla="*/ 756255 w 2577215"/>
              <a:gd name="connsiteY6" fmla="*/ 16228 h 1171789"/>
              <a:gd name="connsiteX7" fmla="*/ 813405 w 2577215"/>
              <a:gd name="connsiteY7" fmla="*/ 16228 h 1171789"/>
              <a:gd name="connsiteX8" fmla="*/ 911830 w 2577215"/>
              <a:gd name="connsiteY8" fmla="*/ 16228 h 1171789"/>
              <a:gd name="connsiteX9" fmla="*/ 1061055 w 2577215"/>
              <a:gd name="connsiteY9" fmla="*/ 16228 h 1171789"/>
              <a:gd name="connsiteX10" fmla="*/ 1216630 w 2577215"/>
              <a:gd name="connsiteY10" fmla="*/ 16228 h 1171789"/>
              <a:gd name="connsiteX11" fmla="*/ 1445230 w 2577215"/>
              <a:gd name="connsiteY11" fmla="*/ 9878 h 1171789"/>
              <a:gd name="connsiteX12" fmla="*/ 1546830 w 2577215"/>
              <a:gd name="connsiteY12" fmla="*/ 3528 h 1171789"/>
              <a:gd name="connsiteX13" fmla="*/ 1638905 w 2577215"/>
              <a:gd name="connsiteY13" fmla="*/ 16228 h 1171789"/>
              <a:gd name="connsiteX14" fmla="*/ 1765905 w 2577215"/>
              <a:gd name="connsiteY14" fmla="*/ 22578 h 1171789"/>
              <a:gd name="connsiteX15" fmla="*/ 1857980 w 2577215"/>
              <a:gd name="connsiteY15" fmla="*/ 16228 h 1171789"/>
              <a:gd name="connsiteX16" fmla="*/ 1956405 w 2577215"/>
              <a:gd name="connsiteY16" fmla="*/ 22578 h 1171789"/>
              <a:gd name="connsiteX17" fmla="*/ 2032605 w 2577215"/>
              <a:gd name="connsiteY17" fmla="*/ 28928 h 1171789"/>
              <a:gd name="connsiteX18" fmla="*/ 2121505 w 2577215"/>
              <a:gd name="connsiteY18" fmla="*/ 25753 h 1171789"/>
              <a:gd name="connsiteX19" fmla="*/ 2248505 w 2577215"/>
              <a:gd name="connsiteY19" fmla="*/ 13053 h 1171789"/>
              <a:gd name="connsiteX20" fmla="*/ 2337405 w 2577215"/>
              <a:gd name="connsiteY20" fmla="*/ 13053 h 1171789"/>
              <a:gd name="connsiteX21" fmla="*/ 2391380 w 2577215"/>
              <a:gd name="connsiteY21" fmla="*/ 22578 h 1171789"/>
              <a:gd name="connsiteX22" fmla="*/ 2458055 w 2577215"/>
              <a:gd name="connsiteY22" fmla="*/ 9878 h 1171789"/>
              <a:gd name="connsiteX23" fmla="*/ 2505680 w 2577215"/>
              <a:gd name="connsiteY23" fmla="*/ 353 h 1171789"/>
              <a:gd name="connsiteX24" fmla="*/ 2534255 w 2577215"/>
              <a:gd name="connsiteY24" fmla="*/ 22578 h 1171789"/>
              <a:gd name="connsiteX25" fmla="*/ 2534255 w 2577215"/>
              <a:gd name="connsiteY25" fmla="*/ 73378 h 1171789"/>
              <a:gd name="connsiteX26" fmla="*/ 2534255 w 2577215"/>
              <a:gd name="connsiteY26" fmla="*/ 152753 h 1171789"/>
              <a:gd name="connsiteX27" fmla="*/ 2546955 w 2577215"/>
              <a:gd name="connsiteY27" fmla="*/ 308328 h 1171789"/>
              <a:gd name="connsiteX28" fmla="*/ 2559655 w 2577215"/>
              <a:gd name="connsiteY28" fmla="*/ 419453 h 1171789"/>
              <a:gd name="connsiteX29" fmla="*/ 2553305 w 2577215"/>
              <a:gd name="connsiteY29" fmla="*/ 511528 h 1171789"/>
              <a:gd name="connsiteX30" fmla="*/ 2559655 w 2577215"/>
              <a:gd name="connsiteY30" fmla="*/ 632178 h 1171789"/>
              <a:gd name="connsiteX31" fmla="*/ 2575530 w 2577215"/>
              <a:gd name="connsiteY31" fmla="*/ 781403 h 1171789"/>
              <a:gd name="connsiteX32" fmla="*/ 2566005 w 2577215"/>
              <a:gd name="connsiteY32" fmla="*/ 870303 h 1171789"/>
              <a:gd name="connsiteX33" fmla="*/ 2575530 w 2577215"/>
              <a:gd name="connsiteY33" fmla="*/ 908403 h 1171789"/>
              <a:gd name="connsiteX34" fmla="*/ 2490109 w 2577215"/>
              <a:gd name="connsiteY34" fmla="*/ 1151138 h 1171789"/>
              <a:gd name="connsiteX35" fmla="*/ 189496 w 2577215"/>
              <a:gd name="connsiteY35" fmla="*/ 1159488 h 1171789"/>
              <a:gd name="connsiteX36" fmla="*/ 122690 w 2577215"/>
              <a:gd name="connsiteY36" fmla="*/ 441330 h 1171789"/>
              <a:gd name="connsiteX0" fmla="*/ 172055 w 2577215"/>
              <a:gd name="connsiteY0" fmla="*/ 19403 h 1171789"/>
              <a:gd name="connsiteX1" fmla="*/ 264130 w 2577215"/>
              <a:gd name="connsiteY1" fmla="*/ 9878 h 1171789"/>
              <a:gd name="connsiteX2" fmla="*/ 346680 w 2577215"/>
              <a:gd name="connsiteY2" fmla="*/ 22578 h 1171789"/>
              <a:gd name="connsiteX3" fmla="*/ 422880 w 2577215"/>
              <a:gd name="connsiteY3" fmla="*/ 19403 h 1171789"/>
              <a:gd name="connsiteX4" fmla="*/ 530830 w 2577215"/>
              <a:gd name="connsiteY4" fmla="*/ 6703 h 1171789"/>
              <a:gd name="connsiteX5" fmla="*/ 651480 w 2577215"/>
              <a:gd name="connsiteY5" fmla="*/ 3528 h 1171789"/>
              <a:gd name="connsiteX6" fmla="*/ 756255 w 2577215"/>
              <a:gd name="connsiteY6" fmla="*/ 16228 h 1171789"/>
              <a:gd name="connsiteX7" fmla="*/ 813405 w 2577215"/>
              <a:gd name="connsiteY7" fmla="*/ 16228 h 1171789"/>
              <a:gd name="connsiteX8" fmla="*/ 911830 w 2577215"/>
              <a:gd name="connsiteY8" fmla="*/ 16228 h 1171789"/>
              <a:gd name="connsiteX9" fmla="*/ 1061055 w 2577215"/>
              <a:gd name="connsiteY9" fmla="*/ 16228 h 1171789"/>
              <a:gd name="connsiteX10" fmla="*/ 1216630 w 2577215"/>
              <a:gd name="connsiteY10" fmla="*/ 16228 h 1171789"/>
              <a:gd name="connsiteX11" fmla="*/ 1445230 w 2577215"/>
              <a:gd name="connsiteY11" fmla="*/ 9878 h 1171789"/>
              <a:gd name="connsiteX12" fmla="*/ 1546830 w 2577215"/>
              <a:gd name="connsiteY12" fmla="*/ 3528 h 1171789"/>
              <a:gd name="connsiteX13" fmla="*/ 1638905 w 2577215"/>
              <a:gd name="connsiteY13" fmla="*/ 16228 h 1171789"/>
              <a:gd name="connsiteX14" fmla="*/ 1765905 w 2577215"/>
              <a:gd name="connsiteY14" fmla="*/ 22578 h 1171789"/>
              <a:gd name="connsiteX15" fmla="*/ 1857980 w 2577215"/>
              <a:gd name="connsiteY15" fmla="*/ 16228 h 1171789"/>
              <a:gd name="connsiteX16" fmla="*/ 1956405 w 2577215"/>
              <a:gd name="connsiteY16" fmla="*/ 22578 h 1171789"/>
              <a:gd name="connsiteX17" fmla="*/ 2032605 w 2577215"/>
              <a:gd name="connsiteY17" fmla="*/ 28928 h 1171789"/>
              <a:gd name="connsiteX18" fmla="*/ 2121505 w 2577215"/>
              <a:gd name="connsiteY18" fmla="*/ 25753 h 1171789"/>
              <a:gd name="connsiteX19" fmla="*/ 2248505 w 2577215"/>
              <a:gd name="connsiteY19" fmla="*/ 13053 h 1171789"/>
              <a:gd name="connsiteX20" fmla="*/ 2337405 w 2577215"/>
              <a:gd name="connsiteY20" fmla="*/ 13053 h 1171789"/>
              <a:gd name="connsiteX21" fmla="*/ 2391380 w 2577215"/>
              <a:gd name="connsiteY21" fmla="*/ 22578 h 1171789"/>
              <a:gd name="connsiteX22" fmla="*/ 2458055 w 2577215"/>
              <a:gd name="connsiteY22" fmla="*/ 9878 h 1171789"/>
              <a:gd name="connsiteX23" fmla="*/ 2505680 w 2577215"/>
              <a:gd name="connsiteY23" fmla="*/ 353 h 1171789"/>
              <a:gd name="connsiteX24" fmla="*/ 2534255 w 2577215"/>
              <a:gd name="connsiteY24" fmla="*/ 22578 h 1171789"/>
              <a:gd name="connsiteX25" fmla="*/ 2534255 w 2577215"/>
              <a:gd name="connsiteY25" fmla="*/ 73378 h 1171789"/>
              <a:gd name="connsiteX26" fmla="*/ 2534255 w 2577215"/>
              <a:gd name="connsiteY26" fmla="*/ 152753 h 1171789"/>
              <a:gd name="connsiteX27" fmla="*/ 2546955 w 2577215"/>
              <a:gd name="connsiteY27" fmla="*/ 308328 h 1171789"/>
              <a:gd name="connsiteX28" fmla="*/ 2559655 w 2577215"/>
              <a:gd name="connsiteY28" fmla="*/ 419453 h 1171789"/>
              <a:gd name="connsiteX29" fmla="*/ 2553305 w 2577215"/>
              <a:gd name="connsiteY29" fmla="*/ 511528 h 1171789"/>
              <a:gd name="connsiteX30" fmla="*/ 2559655 w 2577215"/>
              <a:gd name="connsiteY30" fmla="*/ 632178 h 1171789"/>
              <a:gd name="connsiteX31" fmla="*/ 2575530 w 2577215"/>
              <a:gd name="connsiteY31" fmla="*/ 781403 h 1171789"/>
              <a:gd name="connsiteX32" fmla="*/ 2566005 w 2577215"/>
              <a:gd name="connsiteY32" fmla="*/ 870303 h 1171789"/>
              <a:gd name="connsiteX33" fmla="*/ 2575530 w 2577215"/>
              <a:gd name="connsiteY33" fmla="*/ 908403 h 1171789"/>
              <a:gd name="connsiteX34" fmla="*/ 2490109 w 2577215"/>
              <a:gd name="connsiteY34" fmla="*/ 1151138 h 1171789"/>
              <a:gd name="connsiteX35" fmla="*/ 189496 w 2577215"/>
              <a:gd name="connsiteY35" fmla="*/ 1159488 h 1171789"/>
              <a:gd name="connsiteX36" fmla="*/ 122690 w 2577215"/>
              <a:gd name="connsiteY36" fmla="*/ 441330 h 1171789"/>
              <a:gd name="connsiteX37" fmla="*/ 172055 w 2577215"/>
              <a:gd name="connsiteY37" fmla="*/ 19403 h 1171789"/>
              <a:gd name="connsiteX0" fmla="*/ 159518 w 2564678"/>
              <a:gd name="connsiteY0" fmla="*/ 19403 h 1171789"/>
              <a:gd name="connsiteX1" fmla="*/ 251593 w 2564678"/>
              <a:gd name="connsiteY1" fmla="*/ 9878 h 1171789"/>
              <a:gd name="connsiteX2" fmla="*/ 334143 w 2564678"/>
              <a:gd name="connsiteY2" fmla="*/ 22578 h 1171789"/>
              <a:gd name="connsiteX3" fmla="*/ 410343 w 2564678"/>
              <a:gd name="connsiteY3" fmla="*/ 19403 h 1171789"/>
              <a:gd name="connsiteX4" fmla="*/ 518293 w 2564678"/>
              <a:gd name="connsiteY4" fmla="*/ 6703 h 1171789"/>
              <a:gd name="connsiteX5" fmla="*/ 638943 w 2564678"/>
              <a:gd name="connsiteY5" fmla="*/ 3528 h 1171789"/>
              <a:gd name="connsiteX6" fmla="*/ 743718 w 2564678"/>
              <a:gd name="connsiteY6" fmla="*/ 16228 h 1171789"/>
              <a:gd name="connsiteX7" fmla="*/ 800868 w 2564678"/>
              <a:gd name="connsiteY7" fmla="*/ 16228 h 1171789"/>
              <a:gd name="connsiteX8" fmla="*/ 899293 w 2564678"/>
              <a:gd name="connsiteY8" fmla="*/ 16228 h 1171789"/>
              <a:gd name="connsiteX9" fmla="*/ 1048518 w 2564678"/>
              <a:gd name="connsiteY9" fmla="*/ 16228 h 1171789"/>
              <a:gd name="connsiteX10" fmla="*/ 1204093 w 2564678"/>
              <a:gd name="connsiteY10" fmla="*/ 16228 h 1171789"/>
              <a:gd name="connsiteX11" fmla="*/ 1432693 w 2564678"/>
              <a:gd name="connsiteY11" fmla="*/ 9878 h 1171789"/>
              <a:gd name="connsiteX12" fmla="*/ 1534293 w 2564678"/>
              <a:gd name="connsiteY12" fmla="*/ 3528 h 1171789"/>
              <a:gd name="connsiteX13" fmla="*/ 1626368 w 2564678"/>
              <a:gd name="connsiteY13" fmla="*/ 16228 h 1171789"/>
              <a:gd name="connsiteX14" fmla="*/ 1753368 w 2564678"/>
              <a:gd name="connsiteY14" fmla="*/ 22578 h 1171789"/>
              <a:gd name="connsiteX15" fmla="*/ 1845443 w 2564678"/>
              <a:gd name="connsiteY15" fmla="*/ 16228 h 1171789"/>
              <a:gd name="connsiteX16" fmla="*/ 1943868 w 2564678"/>
              <a:gd name="connsiteY16" fmla="*/ 22578 h 1171789"/>
              <a:gd name="connsiteX17" fmla="*/ 2020068 w 2564678"/>
              <a:gd name="connsiteY17" fmla="*/ 28928 h 1171789"/>
              <a:gd name="connsiteX18" fmla="*/ 2108968 w 2564678"/>
              <a:gd name="connsiteY18" fmla="*/ 25753 h 1171789"/>
              <a:gd name="connsiteX19" fmla="*/ 2235968 w 2564678"/>
              <a:gd name="connsiteY19" fmla="*/ 13053 h 1171789"/>
              <a:gd name="connsiteX20" fmla="*/ 2324868 w 2564678"/>
              <a:gd name="connsiteY20" fmla="*/ 13053 h 1171789"/>
              <a:gd name="connsiteX21" fmla="*/ 2378843 w 2564678"/>
              <a:gd name="connsiteY21" fmla="*/ 22578 h 1171789"/>
              <a:gd name="connsiteX22" fmla="*/ 2445518 w 2564678"/>
              <a:gd name="connsiteY22" fmla="*/ 9878 h 1171789"/>
              <a:gd name="connsiteX23" fmla="*/ 2493143 w 2564678"/>
              <a:gd name="connsiteY23" fmla="*/ 353 h 1171789"/>
              <a:gd name="connsiteX24" fmla="*/ 2521718 w 2564678"/>
              <a:gd name="connsiteY24" fmla="*/ 22578 h 1171789"/>
              <a:gd name="connsiteX25" fmla="*/ 2521718 w 2564678"/>
              <a:gd name="connsiteY25" fmla="*/ 73378 h 1171789"/>
              <a:gd name="connsiteX26" fmla="*/ 2521718 w 2564678"/>
              <a:gd name="connsiteY26" fmla="*/ 152753 h 1171789"/>
              <a:gd name="connsiteX27" fmla="*/ 2534418 w 2564678"/>
              <a:gd name="connsiteY27" fmla="*/ 308328 h 1171789"/>
              <a:gd name="connsiteX28" fmla="*/ 2547118 w 2564678"/>
              <a:gd name="connsiteY28" fmla="*/ 419453 h 1171789"/>
              <a:gd name="connsiteX29" fmla="*/ 2540768 w 2564678"/>
              <a:gd name="connsiteY29" fmla="*/ 511528 h 1171789"/>
              <a:gd name="connsiteX30" fmla="*/ 2547118 w 2564678"/>
              <a:gd name="connsiteY30" fmla="*/ 632178 h 1171789"/>
              <a:gd name="connsiteX31" fmla="*/ 2562993 w 2564678"/>
              <a:gd name="connsiteY31" fmla="*/ 781403 h 1171789"/>
              <a:gd name="connsiteX32" fmla="*/ 2553468 w 2564678"/>
              <a:gd name="connsiteY32" fmla="*/ 870303 h 1171789"/>
              <a:gd name="connsiteX33" fmla="*/ 2562993 w 2564678"/>
              <a:gd name="connsiteY33" fmla="*/ 908403 h 1171789"/>
              <a:gd name="connsiteX34" fmla="*/ 2477572 w 2564678"/>
              <a:gd name="connsiteY34" fmla="*/ 1151138 h 1171789"/>
              <a:gd name="connsiteX35" fmla="*/ 176959 w 2564678"/>
              <a:gd name="connsiteY35" fmla="*/ 1159488 h 1171789"/>
              <a:gd name="connsiteX36" fmla="*/ 151907 w 2564678"/>
              <a:gd name="connsiteY36" fmla="*/ 157407 h 1171789"/>
              <a:gd name="connsiteX37" fmla="*/ 159518 w 2564678"/>
              <a:gd name="connsiteY37" fmla="*/ 19403 h 1171789"/>
              <a:gd name="connsiteX0" fmla="*/ 40092 w 2445252"/>
              <a:gd name="connsiteY0" fmla="*/ 19403 h 1152424"/>
              <a:gd name="connsiteX1" fmla="*/ 132167 w 2445252"/>
              <a:gd name="connsiteY1" fmla="*/ 9878 h 1152424"/>
              <a:gd name="connsiteX2" fmla="*/ 214717 w 2445252"/>
              <a:gd name="connsiteY2" fmla="*/ 22578 h 1152424"/>
              <a:gd name="connsiteX3" fmla="*/ 290917 w 2445252"/>
              <a:gd name="connsiteY3" fmla="*/ 19403 h 1152424"/>
              <a:gd name="connsiteX4" fmla="*/ 398867 w 2445252"/>
              <a:gd name="connsiteY4" fmla="*/ 6703 h 1152424"/>
              <a:gd name="connsiteX5" fmla="*/ 519517 w 2445252"/>
              <a:gd name="connsiteY5" fmla="*/ 3528 h 1152424"/>
              <a:gd name="connsiteX6" fmla="*/ 624292 w 2445252"/>
              <a:gd name="connsiteY6" fmla="*/ 16228 h 1152424"/>
              <a:gd name="connsiteX7" fmla="*/ 681442 w 2445252"/>
              <a:gd name="connsiteY7" fmla="*/ 16228 h 1152424"/>
              <a:gd name="connsiteX8" fmla="*/ 779867 w 2445252"/>
              <a:gd name="connsiteY8" fmla="*/ 16228 h 1152424"/>
              <a:gd name="connsiteX9" fmla="*/ 929092 w 2445252"/>
              <a:gd name="connsiteY9" fmla="*/ 16228 h 1152424"/>
              <a:gd name="connsiteX10" fmla="*/ 1084667 w 2445252"/>
              <a:gd name="connsiteY10" fmla="*/ 16228 h 1152424"/>
              <a:gd name="connsiteX11" fmla="*/ 1313267 w 2445252"/>
              <a:gd name="connsiteY11" fmla="*/ 9878 h 1152424"/>
              <a:gd name="connsiteX12" fmla="*/ 1414867 w 2445252"/>
              <a:gd name="connsiteY12" fmla="*/ 3528 h 1152424"/>
              <a:gd name="connsiteX13" fmla="*/ 1506942 w 2445252"/>
              <a:gd name="connsiteY13" fmla="*/ 16228 h 1152424"/>
              <a:gd name="connsiteX14" fmla="*/ 1633942 w 2445252"/>
              <a:gd name="connsiteY14" fmla="*/ 22578 h 1152424"/>
              <a:gd name="connsiteX15" fmla="*/ 1726017 w 2445252"/>
              <a:gd name="connsiteY15" fmla="*/ 16228 h 1152424"/>
              <a:gd name="connsiteX16" fmla="*/ 1824442 w 2445252"/>
              <a:gd name="connsiteY16" fmla="*/ 22578 h 1152424"/>
              <a:gd name="connsiteX17" fmla="*/ 1900642 w 2445252"/>
              <a:gd name="connsiteY17" fmla="*/ 28928 h 1152424"/>
              <a:gd name="connsiteX18" fmla="*/ 1989542 w 2445252"/>
              <a:gd name="connsiteY18" fmla="*/ 25753 h 1152424"/>
              <a:gd name="connsiteX19" fmla="*/ 2116542 w 2445252"/>
              <a:gd name="connsiteY19" fmla="*/ 13053 h 1152424"/>
              <a:gd name="connsiteX20" fmla="*/ 2205442 w 2445252"/>
              <a:gd name="connsiteY20" fmla="*/ 13053 h 1152424"/>
              <a:gd name="connsiteX21" fmla="*/ 2259417 w 2445252"/>
              <a:gd name="connsiteY21" fmla="*/ 22578 h 1152424"/>
              <a:gd name="connsiteX22" fmla="*/ 2326092 w 2445252"/>
              <a:gd name="connsiteY22" fmla="*/ 9878 h 1152424"/>
              <a:gd name="connsiteX23" fmla="*/ 2373717 w 2445252"/>
              <a:gd name="connsiteY23" fmla="*/ 353 h 1152424"/>
              <a:gd name="connsiteX24" fmla="*/ 2402292 w 2445252"/>
              <a:gd name="connsiteY24" fmla="*/ 22578 h 1152424"/>
              <a:gd name="connsiteX25" fmla="*/ 2402292 w 2445252"/>
              <a:gd name="connsiteY25" fmla="*/ 73378 h 1152424"/>
              <a:gd name="connsiteX26" fmla="*/ 2402292 w 2445252"/>
              <a:gd name="connsiteY26" fmla="*/ 152753 h 1152424"/>
              <a:gd name="connsiteX27" fmla="*/ 2414992 w 2445252"/>
              <a:gd name="connsiteY27" fmla="*/ 308328 h 1152424"/>
              <a:gd name="connsiteX28" fmla="*/ 2427692 w 2445252"/>
              <a:gd name="connsiteY28" fmla="*/ 419453 h 1152424"/>
              <a:gd name="connsiteX29" fmla="*/ 2421342 w 2445252"/>
              <a:gd name="connsiteY29" fmla="*/ 511528 h 1152424"/>
              <a:gd name="connsiteX30" fmla="*/ 2427692 w 2445252"/>
              <a:gd name="connsiteY30" fmla="*/ 632178 h 1152424"/>
              <a:gd name="connsiteX31" fmla="*/ 2443567 w 2445252"/>
              <a:gd name="connsiteY31" fmla="*/ 781403 h 1152424"/>
              <a:gd name="connsiteX32" fmla="*/ 2434042 w 2445252"/>
              <a:gd name="connsiteY32" fmla="*/ 870303 h 1152424"/>
              <a:gd name="connsiteX33" fmla="*/ 2443567 w 2445252"/>
              <a:gd name="connsiteY33" fmla="*/ 908403 h 1152424"/>
              <a:gd name="connsiteX34" fmla="*/ 2358146 w 2445252"/>
              <a:gd name="connsiteY34" fmla="*/ 1151138 h 1152424"/>
              <a:gd name="connsiteX35" fmla="*/ 257949 w 2445252"/>
              <a:gd name="connsiteY35" fmla="*/ 169932 h 1152424"/>
              <a:gd name="connsiteX36" fmla="*/ 32481 w 2445252"/>
              <a:gd name="connsiteY36" fmla="*/ 157407 h 1152424"/>
              <a:gd name="connsiteX37" fmla="*/ 40092 w 2445252"/>
              <a:gd name="connsiteY37" fmla="*/ 19403 h 1152424"/>
              <a:gd name="connsiteX0" fmla="*/ 95141 w 2500301"/>
              <a:gd name="connsiteY0" fmla="*/ 19403 h 1160516"/>
              <a:gd name="connsiteX1" fmla="*/ 187216 w 2500301"/>
              <a:gd name="connsiteY1" fmla="*/ 9878 h 1160516"/>
              <a:gd name="connsiteX2" fmla="*/ 269766 w 2500301"/>
              <a:gd name="connsiteY2" fmla="*/ 22578 h 1160516"/>
              <a:gd name="connsiteX3" fmla="*/ 345966 w 2500301"/>
              <a:gd name="connsiteY3" fmla="*/ 19403 h 1160516"/>
              <a:gd name="connsiteX4" fmla="*/ 453916 w 2500301"/>
              <a:gd name="connsiteY4" fmla="*/ 6703 h 1160516"/>
              <a:gd name="connsiteX5" fmla="*/ 574566 w 2500301"/>
              <a:gd name="connsiteY5" fmla="*/ 3528 h 1160516"/>
              <a:gd name="connsiteX6" fmla="*/ 679341 w 2500301"/>
              <a:gd name="connsiteY6" fmla="*/ 16228 h 1160516"/>
              <a:gd name="connsiteX7" fmla="*/ 736491 w 2500301"/>
              <a:gd name="connsiteY7" fmla="*/ 16228 h 1160516"/>
              <a:gd name="connsiteX8" fmla="*/ 834916 w 2500301"/>
              <a:gd name="connsiteY8" fmla="*/ 16228 h 1160516"/>
              <a:gd name="connsiteX9" fmla="*/ 984141 w 2500301"/>
              <a:gd name="connsiteY9" fmla="*/ 16228 h 1160516"/>
              <a:gd name="connsiteX10" fmla="*/ 1139716 w 2500301"/>
              <a:gd name="connsiteY10" fmla="*/ 16228 h 1160516"/>
              <a:gd name="connsiteX11" fmla="*/ 1368316 w 2500301"/>
              <a:gd name="connsiteY11" fmla="*/ 9878 h 1160516"/>
              <a:gd name="connsiteX12" fmla="*/ 1469916 w 2500301"/>
              <a:gd name="connsiteY12" fmla="*/ 3528 h 1160516"/>
              <a:gd name="connsiteX13" fmla="*/ 1561991 w 2500301"/>
              <a:gd name="connsiteY13" fmla="*/ 16228 h 1160516"/>
              <a:gd name="connsiteX14" fmla="*/ 1688991 w 2500301"/>
              <a:gd name="connsiteY14" fmla="*/ 22578 h 1160516"/>
              <a:gd name="connsiteX15" fmla="*/ 1781066 w 2500301"/>
              <a:gd name="connsiteY15" fmla="*/ 16228 h 1160516"/>
              <a:gd name="connsiteX16" fmla="*/ 1879491 w 2500301"/>
              <a:gd name="connsiteY16" fmla="*/ 22578 h 1160516"/>
              <a:gd name="connsiteX17" fmla="*/ 1955691 w 2500301"/>
              <a:gd name="connsiteY17" fmla="*/ 28928 h 1160516"/>
              <a:gd name="connsiteX18" fmla="*/ 2044591 w 2500301"/>
              <a:gd name="connsiteY18" fmla="*/ 25753 h 1160516"/>
              <a:gd name="connsiteX19" fmla="*/ 2171591 w 2500301"/>
              <a:gd name="connsiteY19" fmla="*/ 13053 h 1160516"/>
              <a:gd name="connsiteX20" fmla="*/ 2260491 w 2500301"/>
              <a:gd name="connsiteY20" fmla="*/ 13053 h 1160516"/>
              <a:gd name="connsiteX21" fmla="*/ 2314466 w 2500301"/>
              <a:gd name="connsiteY21" fmla="*/ 22578 h 1160516"/>
              <a:gd name="connsiteX22" fmla="*/ 2381141 w 2500301"/>
              <a:gd name="connsiteY22" fmla="*/ 9878 h 1160516"/>
              <a:gd name="connsiteX23" fmla="*/ 2428766 w 2500301"/>
              <a:gd name="connsiteY23" fmla="*/ 353 h 1160516"/>
              <a:gd name="connsiteX24" fmla="*/ 2457341 w 2500301"/>
              <a:gd name="connsiteY24" fmla="*/ 22578 h 1160516"/>
              <a:gd name="connsiteX25" fmla="*/ 2457341 w 2500301"/>
              <a:gd name="connsiteY25" fmla="*/ 73378 h 1160516"/>
              <a:gd name="connsiteX26" fmla="*/ 2457341 w 2500301"/>
              <a:gd name="connsiteY26" fmla="*/ 152753 h 1160516"/>
              <a:gd name="connsiteX27" fmla="*/ 2470041 w 2500301"/>
              <a:gd name="connsiteY27" fmla="*/ 308328 h 1160516"/>
              <a:gd name="connsiteX28" fmla="*/ 2482741 w 2500301"/>
              <a:gd name="connsiteY28" fmla="*/ 419453 h 1160516"/>
              <a:gd name="connsiteX29" fmla="*/ 2476391 w 2500301"/>
              <a:gd name="connsiteY29" fmla="*/ 511528 h 1160516"/>
              <a:gd name="connsiteX30" fmla="*/ 2482741 w 2500301"/>
              <a:gd name="connsiteY30" fmla="*/ 632178 h 1160516"/>
              <a:gd name="connsiteX31" fmla="*/ 2498616 w 2500301"/>
              <a:gd name="connsiteY31" fmla="*/ 781403 h 1160516"/>
              <a:gd name="connsiteX32" fmla="*/ 2489091 w 2500301"/>
              <a:gd name="connsiteY32" fmla="*/ 870303 h 1160516"/>
              <a:gd name="connsiteX33" fmla="*/ 2498616 w 2500301"/>
              <a:gd name="connsiteY33" fmla="*/ 908403 h 1160516"/>
              <a:gd name="connsiteX34" fmla="*/ 2413195 w 2500301"/>
              <a:gd name="connsiteY34" fmla="*/ 1151138 h 1160516"/>
              <a:gd name="connsiteX35" fmla="*/ 208614 w 2500301"/>
              <a:gd name="connsiteY35" fmla="*/ 1080156 h 1160516"/>
              <a:gd name="connsiteX36" fmla="*/ 87530 w 2500301"/>
              <a:gd name="connsiteY36" fmla="*/ 157407 h 1160516"/>
              <a:gd name="connsiteX37" fmla="*/ 95141 w 2500301"/>
              <a:gd name="connsiteY37" fmla="*/ 19403 h 1160516"/>
              <a:gd name="connsiteX0" fmla="*/ 40892 w 2446052"/>
              <a:gd name="connsiteY0" fmla="*/ 19403 h 1160516"/>
              <a:gd name="connsiteX1" fmla="*/ 132967 w 2446052"/>
              <a:gd name="connsiteY1" fmla="*/ 9878 h 1160516"/>
              <a:gd name="connsiteX2" fmla="*/ 215517 w 2446052"/>
              <a:gd name="connsiteY2" fmla="*/ 22578 h 1160516"/>
              <a:gd name="connsiteX3" fmla="*/ 291717 w 2446052"/>
              <a:gd name="connsiteY3" fmla="*/ 19403 h 1160516"/>
              <a:gd name="connsiteX4" fmla="*/ 399667 w 2446052"/>
              <a:gd name="connsiteY4" fmla="*/ 6703 h 1160516"/>
              <a:gd name="connsiteX5" fmla="*/ 520317 w 2446052"/>
              <a:gd name="connsiteY5" fmla="*/ 3528 h 1160516"/>
              <a:gd name="connsiteX6" fmla="*/ 625092 w 2446052"/>
              <a:gd name="connsiteY6" fmla="*/ 16228 h 1160516"/>
              <a:gd name="connsiteX7" fmla="*/ 682242 w 2446052"/>
              <a:gd name="connsiteY7" fmla="*/ 16228 h 1160516"/>
              <a:gd name="connsiteX8" fmla="*/ 780667 w 2446052"/>
              <a:gd name="connsiteY8" fmla="*/ 16228 h 1160516"/>
              <a:gd name="connsiteX9" fmla="*/ 929892 w 2446052"/>
              <a:gd name="connsiteY9" fmla="*/ 16228 h 1160516"/>
              <a:gd name="connsiteX10" fmla="*/ 1085467 w 2446052"/>
              <a:gd name="connsiteY10" fmla="*/ 16228 h 1160516"/>
              <a:gd name="connsiteX11" fmla="*/ 1314067 w 2446052"/>
              <a:gd name="connsiteY11" fmla="*/ 9878 h 1160516"/>
              <a:gd name="connsiteX12" fmla="*/ 1415667 w 2446052"/>
              <a:gd name="connsiteY12" fmla="*/ 3528 h 1160516"/>
              <a:gd name="connsiteX13" fmla="*/ 1507742 w 2446052"/>
              <a:gd name="connsiteY13" fmla="*/ 16228 h 1160516"/>
              <a:gd name="connsiteX14" fmla="*/ 1634742 w 2446052"/>
              <a:gd name="connsiteY14" fmla="*/ 22578 h 1160516"/>
              <a:gd name="connsiteX15" fmla="*/ 1726817 w 2446052"/>
              <a:gd name="connsiteY15" fmla="*/ 16228 h 1160516"/>
              <a:gd name="connsiteX16" fmla="*/ 1825242 w 2446052"/>
              <a:gd name="connsiteY16" fmla="*/ 22578 h 1160516"/>
              <a:gd name="connsiteX17" fmla="*/ 1901442 w 2446052"/>
              <a:gd name="connsiteY17" fmla="*/ 28928 h 1160516"/>
              <a:gd name="connsiteX18" fmla="*/ 1990342 w 2446052"/>
              <a:gd name="connsiteY18" fmla="*/ 25753 h 1160516"/>
              <a:gd name="connsiteX19" fmla="*/ 2117342 w 2446052"/>
              <a:gd name="connsiteY19" fmla="*/ 13053 h 1160516"/>
              <a:gd name="connsiteX20" fmla="*/ 2206242 w 2446052"/>
              <a:gd name="connsiteY20" fmla="*/ 13053 h 1160516"/>
              <a:gd name="connsiteX21" fmla="*/ 2260217 w 2446052"/>
              <a:gd name="connsiteY21" fmla="*/ 22578 h 1160516"/>
              <a:gd name="connsiteX22" fmla="*/ 2326892 w 2446052"/>
              <a:gd name="connsiteY22" fmla="*/ 9878 h 1160516"/>
              <a:gd name="connsiteX23" fmla="*/ 2374517 w 2446052"/>
              <a:gd name="connsiteY23" fmla="*/ 353 h 1160516"/>
              <a:gd name="connsiteX24" fmla="*/ 2403092 w 2446052"/>
              <a:gd name="connsiteY24" fmla="*/ 22578 h 1160516"/>
              <a:gd name="connsiteX25" fmla="*/ 2403092 w 2446052"/>
              <a:gd name="connsiteY25" fmla="*/ 73378 h 1160516"/>
              <a:gd name="connsiteX26" fmla="*/ 2403092 w 2446052"/>
              <a:gd name="connsiteY26" fmla="*/ 152753 h 1160516"/>
              <a:gd name="connsiteX27" fmla="*/ 2415792 w 2446052"/>
              <a:gd name="connsiteY27" fmla="*/ 308328 h 1160516"/>
              <a:gd name="connsiteX28" fmla="*/ 2428492 w 2446052"/>
              <a:gd name="connsiteY28" fmla="*/ 419453 h 1160516"/>
              <a:gd name="connsiteX29" fmla="*/ 2422142 w 2446052"/>
              <a:gd name="connsiteY29" fmla="*/ 511528 h 1160516"/>
              <a:gd name="connsiteX30" fmla="*/ 2428492 w 2446052"/>
              <a:gd name="connsiteY30" fmla="*/ 632178 h 1160516"/>
              <a:gd name="connsiteX31" fmla="*/ 2444367 w 2446052"/>
              <a:gd name="connsiteY31" fmla="*/ 781403 h 1160516"/>
              <a:gd name="connsiteX32" fmla="*/ 2434842 w 2446052"/>
              <a:gd name="connsiteY32" fmla="*/ 870303 h 1160516"/>
              <a:gd name="connsiteX33" fmla="*/ 2444367 w 2446052"/>
              <a:gd name="connsiteY33" fmla="*/ 908403 h 1160516"/>
              <a:gd name="connsiteX34" fmla="*/ 2358946 w 2446052"/>
              <a:gd name="connsiteY34" fmla="*/ 1151138 h 1160516"/>
              <a:gd name="connsiteX35" fmla="*/ 154365 w 2446052"/>
              <a:gd name="connsiteY35" fmla="*/ 1080156 h 1160516"/>
              <a:gd name="connsiteX36" fmla="*/ 33281 w 2446052"/>
              <a:gd name="connsiteY36" fmla="*/ 157407 h 1160516"/>
              <a:gd name="connsiteX37" fmla="*/ 40892 w 2446052"/>
              <a:gd name="connsiteY37" fmla="*/ 19403 h 1160516"/>
              <a:gd name="connsiteX0" fmla="*/ 74549 w 2479709"/>
              <a:gd name="connsiteY0" fmla="*/ 19403 h 1326947"/>
              <a:gd name="connsiteX1" fmla="*/ 166624 w 2479709"/>
              <a:gd name="connsiteY1" fmla="*/ 9878 h 1326947"/>
              <a:gd name="connsiteX2" fmla="*/ 249174 w 2479709"/>
              <a:gd name="connsiteY2" fmla="*/ 22578 h 1326947"/>
              <a:gd name="connsiteX3" fmla="*/ 325374 w 2479709"/>
              <a:gd name="connsiteY3" fmla="*/ 19403 h 1326947"/>
              <a:gd name="connsiteX4" fmla="*/ 433324 w 2479709"/>
              <a:gd name="connsiteY4" fmla="*/ 6703 h 1326947"/>
              <a:gd name="connsiteX5" fmla="*/ 553974 w 2479709"/>
              <a:gd name="connsiteY5" fmla="*/ 3528 h 1326947"/>
              <a:gd name="connsiteX6" fmla="*/ 658749 w 2479709"/>
              <a:gd name="connsiteY6" fmla="*/ 16228 h 1326947"/>
              <a:gd name="connsiteX7" fmla="*/ 715899 w 2479709"/>
              <a:gd name="connsiteY7" fmla="*/ 16228 h 1326947"/>
              <a:gd name="connsiteX8" fmla="*/ 814324 w 2479709"/>
              <a:gd name="connsiteY8" fmla="*/ 16228 h 1326947"/>
              <a:gd name="connsiteX9" fmla="*/ 963549 w 2479709"/>
              <a:gd name="connsiteY9" fmla="*/ 16228 h 1326947"/>
              <a:gd name="connsiteX10" fmla="*/ 1119124 w 2479709"/>
              <a:gd name="connsiteY10" fmla="*/ 16228 h 1326947"/>
              <a:gd name="connsiteX11" fmla="*/ 1347724 w 2479709"/>
              <a:gd name="connsiteY11" fmla="*/ 9878 h 1326947"/>
              <a:gd name="connsiteX12" fmla="*/ 1449324 w 2479709"/>
              <a:gd name="connsiteY12" fmla="*/ 3528 h 1326947"/>
              <a:gd name="connsiteX13" fmla="*/ 1541399 w 2479709"/>
              <a:gd name="connsiteY13" fmla="*/ 16228 h 1326947"/>
              <a:gd name="connsiteX14" fmla="*/ 1668399 w 2479709"/>
              <a:gd name="connsiteY14" fmla="*/ 22578 h 1326947"/>
              <a:gd name="connsiteX15" fmla="*/ 1760474 w 2479709"/>
              <a:gd name="connsiteY15" fmla="*/ 16228 h 1326947"/>
              <a:gd name="connsiteX16" fmla="*/ 1858899 w 2479709"/>
              <a:gd name="connsiteY16" fmla="*/ 22578 h 1326947"/>
              <a:gd name="connsiteX17" fmla="*/ 1935099 w 2479709"/>
              <a:gd name="connsiteY17" fmla="*/ 28928 h 1326947"/>
              <a:gd name="connsiteX18" fmla="*/ 2023999 w 2479709"/>
              <a:gd name="connsiteY18" fmla="*/ 25753 h 1326947"/>
              <a:gd name="connsiteX19" fmla="*/ 2150999 w 2479709"/>
              <a:gd name="connsiteY19" fmla="*/ 13053 h 1326947"/>
              <a:gd name="connsiteX20" fmla="*/ 2239899 w 2479709"/>
              <a:gd name="connsiteY20" fmla="*/ 13053 h 1326947"/>
              <a:gd name="connsiteX21" fmla="*/ 2293874 w 2479709"/>
              <a:gd name="connsiteY21" fmla="*/ 22578 h 1326947"/>
              <a:gd name="connsiteX22" fmla="*/ 2360549 w 2479709"/>
              <a:gd name="connsiteY22" fmla="*/ 9878 h 1326947"/>
              <a:gd name="connsiteX23" fmla="*/ 2408174 w 2479709"/>
              <a:gd name="connsiteY23" fmla="*/ 353 h 1326947"/>
              <a:gd name="connsiteX24" fmla="*/ 2436749 w 2479709"/>
              <a:gd name="connsiteY24" fmla="*/ 22578 h 1326947"/>
              <a:gd name="connsiteX25" fmla="*/ 2436749 w 2479709"/>
              <a:gd name="connsiteY25" fmla="*/ 73378 h 1326947"/>
              <a:gd name="connsiteX26" fmla="*/ 2436749 w 2479709"/>
              <a:gd name="connsiteY26" fmla="*/ 152753 h 1326947"/>
              <a:gd name="connsiteX27" fmla="*/ 2449449 w 2479709"/>
              <a:gd name="connsiteY27" fmla="*/ 308328 h 1326947"/>
              <a:gd name="connsiteX28" fmla="*/ 2462149 w 2479709"/>
              <a:gd name="connsiteY28" fmla="*/ 419453 h 1326947"/>
              <a:gd name="connsiteX29" fmla="*/ 2455799 w 2479709"/>
              <a:gd name="connsiteY29" fmla="*/ 511528 h 1326947"/>
              <a:gd name="connsiteX30" fmla="*/ 2462149 w 2479709"/>
              <a:gd name="connsiteY30" fmla="*/ 632178 h 1326947"/>
              <a:gd name="connsiteX31" fmla="*/ 2478024 w 2479709"/>
              <a:gd name="connsiteY31" fmla="*/ 781403 h 1326947"/>
              <a:gd name="connsiteX32" fmla="*/ 2468499 w 2479709"/>
              <a:gd name="connsiteY32" fmla="*/ 870303 h 1326947"/>
              <a:gd name="connsiteX33" fmla="*/ 2478024 w 2479709"/>
              <a:gd name="connsiteY33" fmla="*/ 908403 h 1326947"/>
              <a:gd name="connsiteX34" fmla="*/ 2392603 w 2479709"/>
              <a:gd name="connsiteY34" fmla="*/ 1151138 h 1326947"/>
              <a:gd name="connsiteX35" fmla="*/ 130039 w 2479709"/>
              <a:gd name="connsiteY35" fmla="*/ 1326947 h 1326947"/>
              <a:gd name="connsiteX36" fmla="*/ 66938 w 2479709"/>
              <a:gd name="connsiteY36" fmla="*/ 157407 h 1326947"/>
              <a:gd name="connsiteX37" fmla="*/ 74549 w 2479709"/>
              <a:gd name="connsiteY37" fmla="*/ 19403 h 1326947"/>
              <a:gd name="connsiteX0" fmla="*/ 74549 w 2494142"/>
              <a:gd name="connsiteY0" fmla="*/ 19403 h 1326947"/>
              <a:gd name="connsiteX1" fmla="*/ 166624 w 2494142"/>
              <a:gd name="connsiteY1" fmla="*/ 9878 h 1326947"/>
              <a:gd name="connsiteX2" fmla="*/ 249174 w 2494142"/>
              <a:gd name="connsiteY2" fmla="*/ 22578 h 1326947"/>
              <a:gd name="connsiteX3" fmla="*/ 325374 w 2494142"/>
              <a:gd name="connsiteY3" fmla="*/ 19403 h 1326947"/>
              <a:gd name="connsiteX4" fmla="*/ 433324 w 2494142"/>
              <a:gd name="connsiteY4" fmla="*/ 6703 h 1326947"/>
              <a:gd name="connsiteX5" fmla="*/ 553974 w 2494142"/>
              <a:gd name="connsiteY5" fmla="*/ 3528 h 1326947"/>
              <a:gd name="connsiteX6" fmla="*/ 658749 w 2494142"/>
              <a:gd name="connsiteY6" fmla="*/ 16228 h 1326947"/>
              <a:gd name="connsiteX7" fmla="*/ 715899 w 2494142"/>
              <a:gd name="connsiteY7" fmla="*/ 16228 h 1326947"/>
              <a:gd name="connsiteX8" fmla="*/ 814324 w 2494142"/>
              <a:gd name="connsiteY8" fmla="*/ 16228 h 1326947"/>
              <a:gd name="connsiteX9" fmla="*/ 963549 w 2494142"/>
              <a:gd name="connsiteY9" fmla="*/ 16228 h 1326947"/>
              <a:gd name="connsiteX10" fmla="*/ 1119124 w 2494142"/>
              <a:gd name="connsiteY10" fmla="*/ 16228 h 1326947"/>
              <a:gd name="connsiteX11" fmla="*/ 1347724 w 2494142"/>
              <a:gd name="connsiteY11" fmla="*/ 9878 h 1326947"/>
              <a:gd name="connsiteX12" fmla="*/ 1449324 w 2494142"/>
              <a:gd name="connsiteY12" fmla="*/ 3528 h 1326947"/>
              <a:gd name="connsiteX13" fmla="*/ 1541399 w 2494142"/>
              <a:gd name="connsiteY13" fmla="*/ 16228 h 1326947"/>
              <a:gd name="connsiteX14" fmla="*/ 1668399 w 2494142"/>
              <a:gd name="connsiteY14" fmla="*/ 22578 h 1326947"/>
              <a:gd name="connsiteX15" fmla="*/ 1760474 w 2494142"/>
              <a:gd name="connsiteY15" fmla="*/ 16228 h 1326947"/>
              <a:gd name="connsiteX16" fmla="*/ 1858899 w 2494142"/>
              <a:gd name="connsiteY16" fmla="*/ 22578 h 1326947"/>
              <a:gd name="connsiteX17" fmla="*/ 1935099 w 2494142"/>
              <a:gd name="connsiteY17" fmla="*/ 28928 h 1326947"/>
              <a:gd name="connsiteX18" fmla="*/ 2023999 w 2494142"/>
              <a:gd name="connsiteY18" fmla="*/ 25753 h 1326947"/>
              <a:gd name="connsiteX19" fmla="*/ 2150999 w 2494142"/>
              <a:gd name="connsiteY19" fmla="*/ 13053 h 1326947"/>
              <a:gd name="connsiteX20" fmla="*/ 2239899 w 2494142"/>
              <a:gd name="connsiteY20" fmla="*/ 13053 h 1326947"/>
              <a:gd name="connsiteX21" fmla="*/ 2293874 w 2494142"/>
              <a:gd name="connsiteY21" fmla="*/ 22578 h 1326947"/>
              <a:gd name="connsiteX22" fmla="*/ 2360549 w 2494142"/>
              <a:gd name="connsiteY22" fmla="*/ 9878 h 1326947"/>
              <a:gd name="connsiteX23" fmla="*/ 2408174 w 2494142"/>
              <a:gd name="connsiteY23" fmla="*/ 353 h 1326947"/>
              <a:gd name="connsiteX24" fmla="*/ 2436749 w 2494142"/>
              <a:gd name="connsiteY24" fmla="*/ 22578 h 1326947"/>
              <a:gd name="connsiteX25" fmla="*/ 2436749 w 2494142"/>
              <a:gd name="connsiteY25" fmla="*/ 73378 h 1326947"/>
              <a:gd name="connsiteX26" fmla="*/ 2436749 w 2494142"/>
              <a:gd name="connsiteY26" fmla="*/ 152753 h 1326947"/>
              <a:gd name="connsiteX27" fmla="*/ 2449449 w 2494142"/>
              <a:gd name="connsiteY27" fmla="*/ 308328 h 1326947"/>
              <a:gd name="connsiteX28" fmla="*/ 2462149 w 2494142"/>
              <a:gd name="connsiteY28" fmla="*/ 419453 h 1326947"/>
              <a:gd name="connsiteX29" fmla="*/ 2455799 w 2494142"/>
              <a:gd name="connsiteY29" fmla="*/ 511528 h 1326947"/>
              <a:gd name="connsiteX30" fmla="*/ 2462149 w 2494142"/>
              <a:gd name="connsiteY30" fmla="*/ 632178 h 1326947"/>
              <a:gd name="connsiteX31" fmla="*/ 2478024 w 2494142"/>
              <a:gd name="connsiteY31" fmla="*/ 781403 h 1326947"/>
              <a:gd name="connsiteX32" fmla="*/ 2468499 w 2494142"/>
              <a:gd name="connsiteY32" fmla="*/ 870303 h 1326947"/>
              <a:gd name="connsiteX33" fmla="*/ 2478024 w 2494142"/>
              <a:gd name="connsiteY33" fmla="*/ 908403 h 1326947"/>
              <a:gd name="connsiteX34" fmla="*/ 2494074 w 2494142"/>
              <a:gd name="connsiteY34" fmla="*/ 1274533 h 1326947"/>
              <a:gd name="connsiteX35" fmla="*/ 130039 w 2494142"/>
              <a:gd name="connsiteY35" fmla="*/ 1326947 h 1326947"/>
              <a:gd name="connsiteX36" fmla="*/ 66938 w 2494142"/>
              <a:gd name="connsiteY36" fmla="*/ 157407 h 1326947"/>
              <a:gd name="connsiteX37" fmla="*/ 74549 w 2494142"/>
              <a:gd name="connsiteY37" fmla="*/ 19403 h 1326947"/>
              <a:gd name="connsiteX0" fmla="*/ 15010 w 2434603"/>
              <a:gd name="connsiteY0" fmla="*/ 19403 h 1279243"/>
              <a:gd name="connsiteX1" fmla="*/ 107085 w 2434603"/>
              <a:gd name="connsiteY1" fmla="*/ 9878 h 1279243"/>
              <a:gd name="connsiteX2" fmla="*/ 189635 w 2434603"/>
              <a:gd name="connsiteY2" fmla="*/ 22578 h 1279243"/>
              <a:gd name="connsiteX3" fmla="*/ 265835 w 2434603"/>
              <a:gd name="connsiteY3" fmla="*/ 19403 h 1279243"/>
              <a:gd name="connsiteX4" fmla="*/ 373785 w 2434603"/>
              <a:gd name="connsiteY4" fmla="*/ 6703 h 1279243"/>
              <a:gd name="connsiteX5" fmla="*/ 494435 w 2434603"/>
              <a:gd name="connsiteY5" fmla="*/ 3528 h 1279243"/>
              <a:gd name="connsiteX6" fmla="*/ 599210 w 2434603"/>
              <a:gd name="connsiteY6" fmla="*/ 16228 h 1279243"/>
              <a:gd name="connsiteX7" fmla="*/ 656360 w 2434603"/>
              <a:gd name="connsiteY7" fmla="*/ 16228 h 1279243"/>
              <a:gd name="connsiteX8" fmla="*/ 754785 w 2434603"/>
              <a:gd name="connsiteY8" fmla="*/ 16228 h 1279243"/>
              <a:gd name="connsiteX9" fmla="*/ 904010 w 2434603"/>
              <a:gd name="connsiteY9" fmla="*/ 16228 h 1279243"/>
              <a:gd name="connsiteX10" fmla="*/ 1059585 w 2434603"/>
              <a:gd name="connsiteY10" fmla="*/ 16228 h 1279243"/>
              <a:gd name="connsiteX11" fmla="*/ 1288185 w 2434603"/>
              <a:gd name="connsiteY11" fmla="*/ 9878 h 1279243"/>
              <a:gd name="connsiteX12" fmla="*/ 1389785 w 2434603"/>
              <a:gd name="connsiteY12" fmla="*/ 3528 h 1279243"/>
              <a:gd name="connsiteX13" fmla="*/ 1481860 w 2434603"/>
              <a:gd name="connsiteY13" fmla="*/ 16228 h 1279243"/>
              <a:gd name="connsiteX14" fmla="*/ 1608860 w 2434603"/>
              <a:gd name="connsiteY14" fmla="*/ 22578 h 1279243"/>
              <a:gd name="connsiteX15" fmla="*/ 1700935 w 2434603"/>
              <a:gd name="connsiteY15" fmla="*/ 16228 h 1279243"/>
              <a:gd name="connsiteX16" fmla="*/ 1799360 w 2434603"/>
              <a:gd name="connsiteY16" fmla="*/ 22578 h 1279243"/>
              <a:gd name="connsiteX17" fmla="*/ 1875560 w 2434603"/>
              <a:gd name="connsiteY17" fmla="*/ 28928 h 1279243"/>
              <a:gd name="connsiteX18" fmla="*/ 1964460 w 2434603"/>
              <a:gd name="connsiteY18" fmla="*/ 25753 h 1279243"/>
              <a:gd name="connsiteX19" fmla="*/ 2091460 w 2434603"/>
              <a:gd name="connsiteY19" fmla="*/ 13053 h 1279243"/>
              <a:gd name="connsiteX20" fmla="*/ 2180360 w 2434603"/>
              <a:gd name="connsiteY20" fmla="*/ 13053 h 1279243"/>
              <a:gd name="connsiteX21" fmla="*/ 2234335 w 2434603"/>
              <a:gd name="connsiteY21" fmla="*/ 22578 h 1279243"/>
              <a:gd name="connsiteX22" fmla="*/ 2301010 w 2434603"/>
              <a:gd name="connsiteY22" fmla="*/ 9878 h 1279243"/>
              <a:gd name="connsiteX23" fmla="*/ 2348635 w 2434603"/>
              <a:gd name="connsiteY23" fmla="*/ 353 h 1279243"/>
              <a:gd name="connsiteX24" fmla="*/ 2377210 w 2434603"/>
              <a:gd name="connsiteY24" fmla="*/ 22578 h 1279243"/>
              <a:gd name="connsiteX25" fmla="*/ 2377210 w 2434603"/>
              <a:gd name="connsiteY25" fmla="*/ 73378 h 1279243"/>
              <a:gd name="connsiteX26" fmla="*/ 2377210 w 2434603"/>
              <a:gd name="connsiteY26" fmla="*/ 152753 h 1279243"/>
              <a:gd name="connsiteX27" fmla="*/ 2389910 w 2434603"/>
              <a:gd name="connsiteY27" fmla="*/ 308328 h 1279243"/>
              <a:gd name="connsiteX28" fmla="*/ 2402610 w 2434603"/>
              <a:gd name="connsiteY28" fmla="*/ 419453 h 1279243"/>
              <a:gd name="connsiteX29" fmla="*/ 2396260 w 2434603"/>
              <a:gd name="connsiteY29" fmla="*/ 511528 h 1279243"/>
              <a:gd name="connsiteX30" fmla="*/ 2402610 w 2434603"/>
              <a:gd name="connsiteY30" fmla="*/ 632178 h 1279243"/>
              <a:gd name="connsiteX31" fmla="*/ 2418485 w 2434603"/>
              <a:gd name="connsiteY31" fmla="*/ 781403 h 1279243"/>
              <a:gd name="connsiteX32" fmla="*/ 2408960 w 2434603"/>
              <a:gd name="connsiteY32" fmla="*/ 870303 h 1279243"/>
              <a:gd name="connsiteX33" fmla="*/ 2418485 w 2434603"/>
              <a:gd name="connsiteY33" fmla="*/ 908403 h 1279243"/>
              <a:gd name="connsiteX34" fmla="*/ 2434535 w 2434603"/>
              <a:gd name="connsiteY34" fmla="*/ 1274533 h 1279243"/>
              <a:gd name="connsiteX35" fmla="*/ 194796 w 2434603"/>
              <a:gd name="connsiteY35" fmla="*/ 1059963 h 1279243"/>
              <a:gd name="connsiteX36" fmla="*/ 7399 w 2434603"/>
              <a:gd name="connsiteY36" fmla="*/ 157407 h 1279243"/>
              <a:gd name="connsiteX37" fmla="*/ 15010 w 2434603"/>
              <a:gd name="connsiteY37" fmla="*/ 19403 h 1279243"/>
              <a:gd name="connsiteX0" fmla="*/ 15010 w 2426404"/>
              <a:gd name="connsiteY0" fmla="*/ 19403 h 1083861"/>
              <a:gd name="connsiteX1" fmla="*/ 107085 w 2426404"/>
              <a:gd name="connsiteY1" fmla="*/ 9878 h 1083861"/>
              <a:gd name="connsiteX2" fmla="*/ 189635 w 2426404"/>
              <a:gd name="connsiteY2" fmla="*/ 22578 h 1083861"/>
              <a:gd name="connsiteX3" fmla="*/ 265835 w 2426404"/>
              <a:gd name="connsiteY3" fmla="*/ 19403 h 1083861"/>
              <a:gd name="connsiteX4" fmla="*/ 373785 w 2426404"/>
              <a:gd name="connsiteY4" fmla="*/ 6703 h 1083861"/>
              <a:gd name="connsiteX5" fmla="*/ 494435 w 2426404"/>
              <a:gd name="connsiteY5" fmla="*/ 3528 h 1083861"/>
              <a:gd name="connsiteX6" fmla="*/ 599210 w 2426404"/>
              <a:gd name="connsiteY6" fmla="*/ 16228 h 1083861"/>
              <a:gd name="connsiteX7" fmla="*/ 656360 w 2426404"/>
              <a:gd name="connsiteY7" fmla="*/ 16228 h 1083861"/>
              <a:gd name="connsiteX8" fmla="*/ 754785 w 2426404"/>
              <a:gd name="connsiteY8" fmla="*/ 16228 h 1083861"/>
              <a:gd name="connsiteX9" fmla="*/ 904010 w 2426404"/>
              <a:gd name="connsiteY9" fmla="*/ 16228 h 1083861"/>
              <a:gd name="connsiteX10" fmla="*/ 1059585 w 2426404"/>
              <a:gd name="connsiteY10" fmla="*/ 16228 h 1083861"/>
              <a:gd name="connsiteX11" fmla="*/ 1288185 w 2426404"/>
              <a:gd name="connsiteY11" fmla="*/ 9878 h 1083861"/>
              <a:gd name="connsiteX12" fmla="*/ 1389785 w 2426404"/>
              <a:gd name="connsiteY12" fmla="*/ 3528 h 1083861"/>
              <a:gd name="connsiteX13" fmla="*/ 1481860 w 2426404"/>
              <a:gd name="connsiteY13" fmla="*/ 16228 h 1083861"/>
              <a:gd name="connsiteX14" fmla="*/ 1608860 w 2426404"/>
              <a:gd name="connsiteY14" fmla="*/ 22578 h 1083861"/>
              <a:gd name="connsiteX15" fmla="*/ 1700935 w 2426404"/>
              <a:gd name="connsiteY15" fmla="*/ 16228 h 1083861"/>
              <a:gd name="connsiteX16" fmla="*/ 1799360 w 2426404"/>
              <a:gd name="connsiteY16" fmla="*/ 22578 h 1083861"/>
              <a:gd name="connsiteX17" fmla="*/ 1875560 w 2426404"/>
              <a:gd name="connsiteY17" fmla="*/ 28928 h 1083861"/>
              <a:gd name="connsiteX18" fmla="*/ 1964460 w 2426404"/>
              <a:gd name="connsiteY18" fmla="*/ 25753 h 1083861"/>
              <a:gd name="connsiteX19" fmla="*/ 2091460 w 2426404"/>
              <a:gd name="connsiteY19" fmla="*/ 13053 h 1083861"/>
              <a:gd name="connsiteX20" fmla="*/ 2180360 w 2426404"/>
              <a:gd name="connsiteY20" fmla="*/ 13053 h 1083861"/>
              <a:gd name="connsiteX21" fmla="*/ 2234335 w 2426404"/>
              <a:gd name="connsiteY21" fmla="*/ 22578 h 1083861"/>
              <a:gd name="connsiteX22" fmla="*/ 2301010 w 2426404"/>
              <a:gd name="connsiteY22" fmla="*/ 9878 h 1083861"/>
              <a:gd name="connsiteX23" fmla="*/ 2348635 w 2426404"/>
              <a:gd name="connsiteY23" fmla="*/ 353 h 1083861"/>
              <a:gd name="connsiteX24" fmla="*/ 2377210 w 2426404"/>
              <a:gd name="connsiteY24" fmla="*/ 22578 h 1083861"/>
              <a:gd name="connsiteX25" fmla="*/ 2377210 w 2426404"/>
              <a:gd name="connsiteY25" fmla="*/ 73378 h 1083861"/>
              <a:gd name="connsiteX26" fmla="*/ 2377210 w 2426404"/>
              <a:gd name="connsiteY26" fmla="*/ 152753 h 1083861"/>
              <a:gd name="connsiteX27" fmla="*/ 2389910 w 2426404"/>
              <a:gd name="connsiteY27" fmla="*/ 308328 h 1083861"/>
              <a:gd name="connsiteX28" fmla="*/ 2402610 w 2426404"/>
              <a:gd name="connsiteY28" fmla="*/ 419453 h 1083861"/>
              <a:gd name="connsiteX29" fmla="*/ 2396260 w 2426404"/>
              <a:gd name="connsiteY29" fmla="*/ 511528 h 1083861"/>
              <a:gd name="connsiteX30" fmla="*/ 2402610 w 2426404"/>
              <a:gd name="connsiteY30" fmla="*/ 632178 h 1083861"/>
              <a:gd name="connsiteX31" fmla="*/ 2418485 w 2426404"/>
              <a:gd name="connsiteY31" fmla="*/ 781403 h 1083861"/>
              <a:gd name="connsiteX32" fmla="*/ 2408960 w 2426404"/>
              <a:gd name="connsiteY32" fmla="*/ 870303 h 1083861"/>
              <a:gd name="connsiteX33" fmla="*/ 2418485 w 2426404"/>
              <a:gd name="connsiteY33" fmla="*/ 908403 h 1083861"/>
              <a:gd name="connsiteX34" fmla="*/ 2426275 w 2426404"/>
              <a:gd name="connsiteY34" fmla="*/ 1067129 h 1083861"/>
              <a:gd name="connsiteX35" fmla="*/ 194796 w 2426404"/>
              <a:gd name="connsiteY35" fmla="*/ 1059963 h 1083861"/>
              <a:gd name="connsiteX36" fmla="*/ 7399 w 2426404"/>
              <a:gd name="connsiteY36" fmla="*/ 157407 h 1083861"/>
              <a:gd name="connsiteX37" fmla="*/ 15010 w 2426404"/>
              <a:gd name="connsiteY37" fmla="*/ 19403 h 1083861"/>
              <a:gd name="connsiteX0" fmla="*/ 15010 w 2426404"/>
              <a:gd name="connsiteY0" fmla="*/ 19403 h 1089822"/>
              <a:gd name="connsiteX1" fmla="*/ 107085 w 2426404"/>
              <a:gd name="connsiteY1" fmla="*/ 9878 h 1089822"/>
              <a:gd name="connsiteX2" fmla="*/ 189635 w 2426404"/>
              <a:gd name="connsiteY2" fmla="*/ 22578 h 1089822"/>
              <a:gd name="connsiteX3" fmla="*/ 265835 w 2426404"/>
              <a:gd name="connsiteY3" fmla="*/ 19403 h 1089822"/>
              <a:gd name="connsiteX4" fmla="*/ 373785 w 2426404"/>
              <a:gd name="connsiteY4" fmla="*/ 6703 h 1089822"/>
              <a:gd name="connsiteX5" fmla="*/ 494435 w 2426404"/>
              <a:gd name="connsiteY5" fmla="*/ 3528 h 1089822"/>
              <a:gd name="connsiteX6" fmla="*/ 599210 w 2426404"/>
              <a:gd name="connsiteY6" fmla="*/ 16228 h 1089822"/>
              <a:gd name="connsiteX7" fmla="*/ 656360 w 2426404"/>
              <a:gd name="connsiteY7" fmla="*/ 16228 h 1089822"/>
              <a:gd name="connsiteX8" fmla="*/ 754785 w 2426404"/>
              <a:gd name="connsiteY8" fmla="*/ 16228 h 1089822"/>
              <a:gd name="connsiteX9" fmla="*/ 904010 w 2426404"/>
              <a:gd name="connsiteY9" fmla="*/ 16228 h 1089822"/>
              <a:gd name="connsiteX10" fmla="*/ 1059585 w 2426404"/>
              <a:gd name="connsiteY10" fmla="*/ 16228 h 1089822"/>
              <a:gd name="connsiteX11" fmla="*/ 1288185 w 2426404"/>
              <a:gd name="connsiteY11" fmla="*/ 9878 h 1089822"/>
              <a:gd name="connsiteX12" fmla="*/ 1389785 w 2426404"/>
              <a:gd name="connsiteY12" fmla="*/ 3528 h 1089822"/>
              <a:gd name="connsiteX13" fmla="*/ 1481860 w 2426404"/>
              <a:gd name="connsiteY13" fmla="*/ 16228 h 1089822"/>
              <a:gd name="connsiteX14" fmla="*/ 1608860 w 2426404"/>
              <a:gd name="connsiteY14" fmla="*/ 22578 h 1089822"/>
              <a:gd name="connsiteX15" fmla="*/ 1700935 w 2426404"/>
              <a:gd name="connsiteY15" fmla="*/ 16228 h 1089822"/>
              <a:gd name="connsiteX16" fmla="*/ 1799360 w 2426404"/>
              <a:gd name="connsiteY16" fmla="*/ 22578 h 1089822"/>
              <a:gd name="connsiteX17" fmla="*/ 1875560 w 2426404"/>
              <a:gd name="connsiteY17" fmla="*/ 28928 h 1089822"/>
              <a:gd name="connsiteX18" fmla="*/ 1964460 w 2426404"/>
              <a:gd name="connsiteY18" fmla="*/ 25753 h 1089822"/>
              <a:gd name="connsiteX19" fmla="*/ 2091460 w 2426404"/>
              <a:gd name="connsiteY19" fmla="*/ 13053 h 1089822"/>
              <a:gd name="connsiteX20" fmla="*/ 2180360 w 2426404"/>
              <a:gd name="connsiteY20" fmla="*/ 13053 h 1089822"/>
              <a:gd name="connsiteX21" fmla="*/ 2234335 w 2426404"/>
              <a:gd name="connsiteY21" fmla="*/ 22578 h 1089822"/>
              <a:gd name="connsiteX22" fmla="*/ 2301010 w 2426404"/>
              <a:gd name="connsiteY22" fmla="*/ 9878 h 1089822"/>
              <a:gd name="connsiteX23" fmla="*/ 2348635 w 2426404"/>
              <a:gd name="connsiteY23" fmla="*/ 353 h 1089822"/>
              <a:gd name="connsiteX24" fmla="*/ 2377210 w 2426404"/>
              <a:gd name="connsiteY24" fmla="*/ 22578 h 1089822"/>
              <a:gd name="connsiteX25" fmla="*/ 2377210 w 2426404"/>
              <a:gd name="connsiteY25" fmla="*/ 73378 h 1089822"/>
              <a:gd name="connsiteX26" fmla="*/ 2377210 w 2426404"/>
              <a:gd name="connsiteY26" fmla="*/ 152753 h 1089822"/>
              <a:gd name="connsiteX27" fmla="*/ 2389910 w 2426404"/>
              <a:gd name="connsiteY27" fmla="*/ 308328 h 1089822"/>
              <a:gd name="connsiteX28" fmla="*/ 2402610 w 2426404"/>
              <a:gd name="connsiteY28" fmla="*/ 419453 h 1089822"/>
              <a:gd name="connsiteX29" fmla="*/ 2396260 w 2426404"/>
              <a:gd name="connsiteY29" fmla="*/ 511528 h 1089822"/>
              <a:gd name="connsiteX30" fmla="*/ 2402610 w 2426404"/>
              <a:gd name="connsiteY30" fmla="*/ 632178 h 1089822"/>
              <a:gd name="connsiteX31" fmla="*/ 2418485 w 2426404"/>
              <a:gd name="connsiteY31" fmla="*/ 781403 h 1089822"/>
              <a:gd name="connsiteX32" fmla="*/ 2408960 w 2426404"/>
              <a:gd name="connsiteY32" fmla="*/ 870303 h 1089822"/>
              <a:gd name="connsiteX33" fmla="*/ 2418485 w 2426404"/>
              <a:gd name="connsiteY33" fmla="*/ 908403 h 1089822"/>
              <a:gd name="connsiteX34" fmla="*/ 2426275 w 2426404"/>
              <a:gd name="connsiteY34" fmla="*/ 1067129 h 1089822"/>
              <a:gd name="connsiteX35" fmla="*/ 194796 w 2426404"/>
              <a:gd name="connsiteY35" fmla="*/ 1081459 h 1089822"/>
              <a:gd name="connsiteX36" fmla="*/ 7399 w 2426404"/>
              <a:gd name="connsiteY36" fmla="*/ 157407 h 1089822"/>
              <a:gd name="connsiteX37" fmla="*/ 15010 w 2426404"/>
              <a:gd name="connsiteY37" fmla="*/ 19403 h 1089822"/>
              <a:gd name="connsiteX0" fmla="*/ 15010 w 2421233"/>
              <a:gd name="connsiteY0" fmla="*/ 19403 h 1144078"/>
              <a:gd name="connsiteX1" fmla="*/ 107085 w 2421233"/>
              <a:gd name="connsiteY1" fmla="*/ 9878 h 1144078"/>
              <a:gd name="connsiteX2" fmla="*/ 189635 w 2421233"/>
              <a:gd name="connsiteY2" fmla="*/ 22578 h 1144078"/>
              <a:gd name="connsiteX3" fmla="*/ 265835 w 2421233"/>
              <a:gd name="connsiteY3" fmla="*/ 19403 h 1144078"/>
              <a:gd name="connsiteX4" fmla="*/ 373785 w 2421233"/>
              <a:gd name="connsiteY4" fmla="*/ 6703 h 1144078"/>
              <a:gd name="connsiteX5" fmla="*/ 494435 w 2421233"/>
              <a:gd name="connsiteY5" fmla="*/ 3528 h 1144078"/>
              <a:gd name="connsiteX6" fmla="*/ 599210 w 2421233"/>
              <a:gd name="connsiteY6" fmla="*/ 16228 h 1144078"/>
              <a:gd name="connsiteX7" fmla="*/ 656360 w 2421233"/>
              <a:gd name="connsiteY7" fmla="*/ 16228 h 1144078"/>
              <a:gd name="connsiteX8" fmla="*/ 754785 w 2421233"/>
              <a:gd name="connsiteY8" fmla="*/ 16228 h 1144078"/>
              <a:gd name="connsiteX9" fmla="*/ 904010 w 2421233"/>
              <a:gd name="connsiteY9" fmla="*/ 16228 h 1144078"/>
              <a:gd name="connsiteX10" fmla="*/ 1059585 w 2421233"/>
              <a:gd name="connsiteY10" fmla="*/ 16228 h 1144078"/>
              <a:gd name="connsiteX11" fmla="*/ 1288185 w 2421233"/>
              <a:gd name="connsiteY11" fmla="*/ 9878 h 1144078"/>
              <a:gd name="connsiteX12" fmla="*/ 1389785 w 2421233"/>
              <a:gd name="connsiteY12" fmla="*/ 3528 h 1144078"/>
              <a:gd name="connsiteX13" fmla="*/ 1481860 w 2421233"/>
              <a:gd name="connsiteY13" fmla="*/ 16228 h 1144078"/>
              <a:gd name="connsiteX14" fmla="*/ 1608860 w 2421233"/>
              <a:gd name="connsiteY14" fmla="*/ 22578 h 1144078"/>
              <a:gd name="connsiteX15" fmla="*/ 1700935 w 2421233"/>
              <a:gd name="connsiteY15" fmla="*/ 16228 h 1144078"/>
              <a:gd name="connsiteX16" fmla="*/ 1799360 w 2421233"/>
              <a:gd name="connsiteY16" fmla="*/ 22578 h 1144078"/>
              <a:gd name="connsiteX17" fmla="*/ 1875560 w 2421233"/>
              <a:gd name="connsiteY17" fmla="*/ 28928 h 1144078"/>
              <a:gd name="connsiteX18" fmla="*/ 1964460 w 2421233"/>
              <a:gd name="connsiteY18" fmla="*/ 25753 h 1144078"/>
              <a:gd name="connsiteX19" fmla="*/ 2091460 w 2421233"/>
              <a:gd name="connsiteY19" fmla="*/ 13053 h 1144078"/>
              <a:gd name="connsiteX20" fmla="*/ 2180360 w 2421233"/>
              <a:gd name="connsiteY20" fmla="*/ 13053 h 1144078"/>
              <a:gd name="connsiteX21" fmla="*/ 2234335 w 2421233"/>
              <a:gd name="connsiteY21" fmla="*/ 22578 h 1144078"/>
              <a:gd name="connsiteX22" fmla="*/ 2301010 w 2421233"/>
              <a:gd name="connsiteY22" fmla="*/ 9878 h 1144078"/>
              <a:gd name="connsiteX23" fmla="*/ 2348635 w 2421233"/>
              <a:gd name="connsiteY23" fmla="*/ 353 h 1144078"/>
              <a:gd name="connsiteX24" fmla="*/ 2377210 w 2421233"/>
              <a:gd name="connsiteY24" fmla="*/ 22578 h 1144078"/>
              <a:gd name="connsiteX25" fmla="*/ 2377210 w 2421233"/>
              <a:gd name="connsiteY25" fmla="*/ 73378 h 1144078"/>
              <a:gd name="connsiteX26" fmla="*/ 2377210 w 2421233"/>
              <a:gd name="connsiteY26" fmla="*/ 152753 h 1144078"/>
              <a:gd name="connsiteX27" fmla="*/ 2389910 w 2421233"/>
              <a:gd name="connsiteY27" fmla="*/ 308328 h 1144078"/>
              <a:gd name="connsiteX28" fmla="*/ 2402610 w 2421233"/>
              <a:gd name="connsiteY28" fmla="*/ 419453 h 1144078"/>
              <a:gd name="connsiteX29" fmla="*/ 2396260 w 2421233"/>
              <a:gd name="connsiteY29" fmla="*/ 511528 h 1144078"/>
              <a:gd name="connsiteX30" fmla="*/ 2402610 w 2421233"/>
              <a:gd name="connsiteY30" fmla="*/ 632178 h 1144078"/>
              <a:gd name="connsiteX31" fmla="*/ 2418485 w 2421233"/>
              <a:gd name="connsiteY31" fmla="*/ 781403 h 1144078"/>
              <a:gd name="connsiteX32" fmla="*/ 2408960 w 2421233"/>
              <a:gd name="connsiteY32" fmla="*/ 870303 h 1144078"/>
              <a:gd name="connsiteX33" fmla="*/ 2418485 w 2421233"/>
              <a:gd name="connsiteY33" fmla="*/ 908403 h 1144078"/>
              <a:gd name="connsiteX34" fmla="*/ 2420934 w 2421233"/>
              <a:gd name="connsiteY34" fmla="*/ 1133271 h 1144078"/>
              <a:gd name="connsiteX35" fmla="*/ 194796 w 2421233"/>
              <a:gd name="connsiteY35" fmla="*/ 1081459 h 1144078"/>
              <a:gd name="connsiteX36" fmla="*/ 7399 w 2421233"/>
              <a:gd name="connsiteY36" fmla="*/ 157407 h 1144078"/>
              <a:gd name="connsiteX37" fmla="*/ 15010 w 2421233"/>
              <a:gd name="connsiteY37" fmla="*/ 19403 h 1144078"/>
              <a:gd name="connsiteX0" fmla="*/ 27566 w 2433789"/>
              <a:gd name="connsiteY0" fmla="*/ 19403 h 1201341"/>
              <a:gd name="connsiteX1" fmla="*/ 119641 w 2433789"/>
              <a:gd name="connsiteY1" fmla="*/ 9878 h 1201341"/>
              <a:gd name="connsiteX2" fmla="*/ 202191 w 2433789"/>
              <a:gd name="connsiteY2" fmla="*/ 22578 h 1201341"/>
              <a:gd name="connsiteX3" fmla="*/ 278391 w 2433789"/>
              <a:gd name="connsiteY3" fmla="*/ 19403 h 1201341"/>
              <a:gd name="connsiteX4" fmla="*/ 386341 w 2433789"/>
              <a:gd name="connsiteY4" fmla="*/ 6703 h 1201341"/>
              <a:gd name="connsiteX5" fmla="*/ 506991 w 2433789"/>
              <a:gd name="connsiteY5" fmla="*/ 3528 h 1201341"/>
              <a:gd name="connsiteX6" fmla="*/ 611766 w 2433789"/>
              <a:gd name="connsiteY6" fmla="*/ 16228 h 1201341"/>
              <a:gd name="connsiteX7" fmla="*/ 668916 w 2433789"/>
              <a:gd name="connsiteY7" fmla="*/ 16228 h 1201341"/>
              <a:gd name="connsiteX8" fmla="*/ 767341 w 2433789"/>
              <a:gd name="connsiteY8" fmla="*/ 16228 h 1201341"/>
              <a:gd name="connsiteX9" fmla="*/ 916566 w 2433789"/>
              <a:gd name="connsiteY9" fmla="*/ 16228 h 1201341"/>
              <a:gd name="connsiteX10" fmla="*/ 1072141 w 2433789"/>
              <a:gd name="connsiteY10" fmla="*/ 16228 h 1201341"/>
              <a:gd name="connsiteX11" fmla="*/ 1300741 w 2433789"/>
              <a:gd name="connsiteY11" fmla="*/ 9878 h 1201341"/>
              <a:gd name="connsiteX12" fmla="*/ 1402341 w 2433789"/>
              <a:gd name="connsiteY12" fmla="*/ 3528 h 1201341"/>
              <a:gd name="connsiteX13" fmla="*/ 1494416 w 2433789"/>
              <a:gd name="connsiteY13" fmla="*/ 16228 h 1201341"/>
              <a:gd name="connsiteX14" fmla="*/ 1621416 w 2433789"/>
              <a:gd name="connsiteY14" fmla="*/ 22578 h 1201341"/>
              <a:gd name="connsiteX15" fmla="*/ 1713491 w 2433789"/>
              <a:gd name="connsiteY15" fmla="*/ 16228 h 1201341"/>
              <a:gd name="connsiteX16" fmla="*/ 1811916 w 2433789"/>
              <a:gd name="connsiteY16" fmla="*/ 22578 h 1201341"/>
              <a:gd name="connsiteX17" fmla="*/ 1888116 w 2433789"/>
              <a:gd name="connsiteY17" fmla="*/ 28928 h 1201341"/>
              <a:gd name="connsiteX18" fmla="*/ 1977016 w 2433789"/>
              <a:gd name="connsiteY18" fmla="*/ 25753 h 1201341"/>
              <a:gd name="connsiteX19" fmla="*/ 2104016 w 2433789"/>
              <a:gd name="connsiteY19" fmla="*/ 13053 h 1201341"/>
              <a:gd name="connsiteX20" fmla="*/ 2192916 w 2433789"/>
              <a:gd name="connsiteY20" fmla="*/ 13053 h 1201341"/>
              <a:gd name="connsiteX21" fmla="*/ 2246891 w 2433789"/>
              <a:gd name="connsiteY21" fmla="*/ 22578 h 1201341"/>
              <a:gd name="connsiteX22" fmla="*/ 2313566 w 2433789"/>
              <a:gd name="connsiteY22" fmla="*/ 9878 h 1201341"/>
              <a:gd name="connsiteX23" fmla="*/ 2361191 w 2433789"/>
              <a:gd name="connsiteY23" fmla="*/ 353 h 1201341"/>
              <a:gd name="connsiteX24" fmla="*/ 2389766 w 2433789"/>
              <a:gd name="connsiteY24" fmla="*/ 22578 h 1201341"/>
              <a:gd name="connsiteX25" fmla="*/ 2389766 w 2433789"/>
              <a:gd name="connsiteY25" fmla="*/ 73378 h 1201341"/>
              <a:gd name="connsiteX26" fmla="*/ 2389766 w 2433789"/>
              <a:gd name="connsiteY26" fmla="*/ 152753 h 1201341"/>
              <a:gd name="connsiteX27" fmla="*/ 2402466 w 2433789"/>
              <a:gd name="connsiteY27" fmla="*/ 308328 h 1201341"/>
              <a:gd name="connsiteX28" fmla="*/ 2415166 w 2433789"/>
              <a:gd name="connsiteY28" fmla="*/ 419453 h 1201341"/>
              <a:gd name="connsiteX29" fmla="*/ 2408816 w 2433789"/>
              <a:gd name="connsiteY29" fmla="*/ 511528 h 1201341"/>
              <a:gd name="connsiteX30" fmla="*/ 2415166 w 2433789"/>
              <a:gd name="connsiteY30" fmla="*/ 632178 h 1201341"/>
              <a:gd name="connsiteX31" fmla="*/ 2431041 w 2433789"/>
              <a:gd name="connsiteY31" fmla="*/ 781403 h 1201341"/>
              <a:gd name="connsiteX32" fmla="*/ 2421516 w 2433789"/>
              <a:gd name="connsiteY32" fmla="*/ 870303 h 1201341"/>
              <a:gd name="connsiteX33" fmla="*/ 2431041 w 2433789"/>
              <a:gd name="connsiteY33" fmla="*/ 908403 h 1201341"/>
              <a:gd name="connsiteX34" fmla="*/ 2433490 w 2433789"/>
              <a:gd name="connsiteY34" fmla="*/ 1133271 h 1201341"/>
              <a:gd name="connsiteX35" fmla="*/ 169959 w 2433789"/>
              <a:gd name="connsiteY35" fmla="*/ 1201341 h 1201341"/>
              <a:gd name="connsiteX36" fmla="*/ 19955 w 2433789"/>
              <a:gd name="connsiteY36" fmla="*/ 157407 h 1201341"/>
              <a:gd name="connsiteX37" fmla="*/ 27566 w 2433789"/>
              <a:gd name="connsiteY37" fmla="*/ 19403 h 1201341"/>
              <a:gd name="connsiteX0" fmla="*/ 27566 w 2433789"/>
              <a:gd name="connsiteY0" fmla="*/ 19403 h 1207231"/>
              <a:gd name="connsiteX1" fmla="*/ 119641 w 2433789"/>
              <a:gd name="connsiteY1" fmla="*/ 9878 h 1207231"/>
              <a:gd name="connsiteX2" fmla="*/ 202191 w 2433789"/>
              <a:gd name="connsiteY2" fmla="*/ 22578 h 1207231"/>
              <a:gd name="connsiteX3" fmla="*/ 278391 w 2433789"/>
              <a:gd name="connsiteY3" fmla="*/ 19403 h 1207231"/>
              <a:gd name="connsiteX4" fmla="*/ 386341 w 2433789"/>
              <a:gd name="connsiteY4" fmla="*/ 6703 h 1207231"/>
              <a:gd name="connsiteX5" fmla="*/ 506991 w 2433789"/>
              <a:gd name="connsiteY5" fmla="*/ 3528 h 1207231"/>
              <a:gd name="connsiteX6" fmla="*/ 611766 w 2433789"/>
              <a:gd name="connsiteY6" fmla="*/ 16228 h 1207231"/>
              <a:gd name="connsiteX7" fmla="*/ 668916 w 2433789"/>
              <a:gd name="connsiteY7" fmla="*/ 16228 h 1207231"/>
              <a:gd name="connsiteX8" fmla="*/ 767341 w 2433789"/>
              <a:gd name="connsiteY8" fmla="*/ 16228 h 1207231"/>
              <a:gd name="connsiteX9" fmla="*/ 916566 w 2433789"/>
              <a:gd name="connsiteY9" fmla="*/ 16228 h 1207231"/>
              <a:gd name="connsiteX10" fmla="*/ 1072141 w 2433789"/>
              <a:gd name="connsiteY10" fmla="*/ 16228 h 1207231"/>
              <a:gd name="connsiteX11" fmla="*/ 1300741 w 2433789"/>
              <a:gd name="connsiteY11" fmla="*/ 9878 h 1207231"/>
              <a:gd name="connsiteX12" fmla="*/ 1402341 w 2433789"/>
              <a:gd name="connsiteY12" fmla="*/ 3528 h 1207231"/>
              <a:gd name="connsiteX13" fmla="*/ 1494416 w 2433789"/>
              <a:gd name="connsiteY13" fmla="*/ 16228 h 1207231"/>
              <a:gd name="connsiteX14" fmla="*/ 1621416 w 2433789"/>
              <a:gd name="connsiteY14" fmla="*/ 22578 h 1207231"/>
              <a:gd name="connsiteX15" fmla="*/ 1713491 w 2433789"/>
              <a:gd name="connsiteY15" fmla="*/ 16228 h 1207231"/>
              <a:gd name="connsiteX16" fmla="*/ 1811916 w 2433789"/>
              <a:gd name="connsiteY16" fmla="*/ 22578 h 1207231"/>
              <a:gd name="connsiteX17" fmla="*/ 1888116 w 2433789"/>
              <a:gd name="connsiteY17" fmla="*/ 28928 h 1207231"/>
              <a:gd name="connsiteX18" fmla="*/ 1977016 w 2433789"/>
              <a:gd name="connsiteY18" fmla="*/ 25753 h 1207231"/>
              <a:gd name="connsiteX19" fmla="*/ 2104016 w 2433789"/>
              <a:gd name="connsiteY19" fmla="*/ 13053 h 1207231"/>
              <a:gd name="connsiteX20" fmla="*/ 2192916 w 2433789"/>
              <a:gd name="connsiteY20" fmla="*/ 13053 h 1207231"/>
              <a:gd name="connsiteX21" fmla="*/ 2246891 w 2433789"/>
              <a:gd name="connsiteY21" fmla="*/ 22578 h 1207231"/>
              <a:gd name="connsiteX22" fmla="*/ 2313566 w 2433789"/>
              <a:gd name="connsiteY22" fmla="*/ 9878 h 1207231"/>
              <a:gd name="connsiteX23" fmla="*/ 2361191 w 2433789"/>
              <a:gd name="connsiteY23" fmla="*/ 353 h 1207231"/>
              <a:gd name="connsiteX24" fmla="*/ 2389766 w 2433789"/>
              <a:gd name="connsiteY24" fmla="*/ 22578 h 1207231"/>
              <a:gd name="connsiteX25" fmla="*/ 2389766 w 2433789"/>
              <a:gd name="connsiteY25" fmla="*/ 73378 h 1207231"/>
              <a:gd name="connsiteX26" fmla="*/ 2389766 w 2433789"/>
              <a:gd name="connsiteY26" fmla="*/ 152753 h 1207231"/>
              <a:gd name="connsiteX27" fmla="*/ 2402466 w 2433789"/>
              <a:gd name="connsiteY27" fmla="*/ 308328 h 1207231"/>
              <a:gd name="connsiteX28" fmla="*/ 2415166 w 2433789"/>
              <a:gd name="connsiteY28" fmla="*/ 419453 h 1207231"/>
              <a:gd name="connsiteX29" fmla="*/ 2408816 w 2433789"/>
              <a:gd name="connsiteY29" fmla="*/ 511528 h 1207231"/>
              <a:gd name="connsiteX30" fmla="*/ 2415166 w 2433789"/>
              <a:gd name="connsiteY30" fmla="*/ 632178 h 1207231"/>
              <a:gd name="connsiteX31" fmla="*/ 2431041 w 2433789"/>
              <a:gd name="connsiteY31" fmla="*/ 781403 h 1207231"/>
              <a:gd name="connsiteX32" fmla="*/ 2421516 w 2433789"/>
              <a:gd name="connsiteY32" fmla="*/ 870303 h 1207231"/>
              <a:gd name="connsiteX33" fmla="*/ 2431041 w 2433789"/>
              <a:gd name="connsiteY33" fmla="*/ 908403 h 1207231"/>
              <a:gd name="connsiteX34" fmla="*/ 2433490 w 2433789"/>
              <a:gd name="connsiteY34" fmla="*/ 1182877 h 1207231"/>
              <a:gd name="connsiteX35" fmla="*/ 169959 w 2433789"/>
              <a:gd name="connsiteY35" fmla="*/ 1201341 h 1207231"/>
              <a:gd name="connsiteX36" fmla="*/ 19955 w 2433789"/>
              <a:gd name="connsiteY36" fmla="*/ 157407 h 1207231"/>
              <a:gd name="connsiteX37" fmla="*/ 27566 w 2433789"/>
              <a:gd name="connsiteY37" fmla="*/ 19403 h 1207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2433789" h="1207231">
                <a:moveTo>
                  <a:pt x="27566" y="19403"/>
                </a:moveTo>
                <a:cubicBezTo>
                  <a:pt x="59051" y="14376"/>
                  <a:pt x="90537" y="9349"/>
                  <a:pt x="119641" y="9878"/>
                </a:cubicBezTo>
                <a:cubicBezTo>
                  <a:pt x="148745" y="10407"/>
                  <a:pt x="175733" y="20991"/>
                  <a:pt x="202191" y="22578"/>
                </a:cubicBezTo>
                <a:cubicBezTo>
                  <a:pt x="228649" y="24166"/>
                  <a:pt x="247699" y="22049"/>
                  <a:pt x="278391" y="19403"/>
                </a:cubicBezTo>
                <a:cubicBezTo>
                  <a:pt x="309083" y="16757"/>
                  <a:pt x="348241" y="9349"/>
                  <a:pt x="386341" y="6703"/>
                </a:cubicBezTo>
                <a:cubicBezTo>
                  <a:pt x="424441" y="4057"/>
                  <a:pt x="469420" y="1941"/>
                  <a:pt x="506991" y="3528"/>
                </a:cubicBezTo>
                <a:cubicBezTo>
                  <a:pt x="544562" y="5115"/>
                  <a:pt x="584779" y="14111"/>
                  <a:pt x="611766" y="16228"/>
                </a:cubicBezTo>
                <a:cubicBezTo>
                  <a:pt x="638754" y="18345"/>
                  <a:pt x="668916" y="16228"/>
                  <a:pt x="668916" y="16228"/>
                </a:cubicBezTo>
                <a:lnTo>
                  <a:pt x="767341" y="16228"/>
                </a:lnTo>
                <a:lnTo>
                  <a:pt x="916566" y="16228"/>
                </a:lnTo>
                <a:cubicBezTo>
                  <a:pt x="967366" y="16228"/>
                  <a:pt x="1008112" y="17286"/>
                  <a:pt x="1072141" y="16228"/>
                </a:cubicBezTo>
                <a:cubicBezTo>
                  <a:pt x="1136170" y="15170"/>
                  <a:pt x="1245708" y="11995"/>
                  <a:pt x="1300741" y="9878"/>
                </a:cubicBezTo>
                <a:cubicBezTo>
                  <a:pt x="1355774" y="7761"/>
                  <a:pt x="1370062" y="2470"/>
                  <a:pt x="1402341" y="3528"/>
                </a:cubicBezTo>
                <a:cubicBezTo>
                  <a:pt x="1434620" y="4586"/>
                  <a:pt x="1457904" y="13053"/>
                  <a:pt x="1494416" y="16228"/>
                </a:cubicBezTo>
                <a:cubicBezTo>
                  <a:pt x="1530928" y="19403"/>
                  <a:pt x="1584904" y="22578"/>
                  <a:pt x="1621416" y="22578"/>
                </a:cubicBezTo>
                <a:cubicBezTo>
                  <a:pt x="1657928" y="22578"/>
                  <a:pt x="1681741" y="16228"/>
                  <a:pt x="1713491" y="16228"/>
                </a:cubicBezTo>
                <a:cubicBezTo>
                  <a:pt x="1745241" y="16228"/>
                  <a:pt x="1782812" y="20461"/>
                  <a:pt x="1811916" y="22578"/>
                </a:cubicBezTo>
                <a:cubicBezTo>
                  <a:pt x="1841020" y="24695"/>
                  <a:pt x="1860599" y="28399"/>
                  <a:pt x="1888116" y="28928"/>
                </a:cubicBezTo>
                <a:cubicBezTo>
                  <a:pt x="1915633" y="29457"/>
                  <a:pt x="1941033" y="28399"/>
                  <a:pt x="1977016" y="25753"/>
                </a:cubicBezTo>
                <a:cubicBezTo>
                  <a:pt x="2012999" y="23107"/>
                  <a:pt x="2068033" y="15170"/>
                  <a:pt x="2104016" y="13053"/>
                </a:cubicBezTo>
                <a:cubicBezTo>
                  <a:pt x="2139999" y="10936"/>
                  <a:pt x="2169103" y="11465"/>
                  <a:pt x="2192916" y="13053"/>
                </a:cubicBezTo>
                <a:cubicBezTo>
                  <a:pt x="2216729" y="14641"/>
                  <a:pt x="2226783" y="23107"/>
                  <a:pt x="2246891" y="22578"/>
                </a:cubicBezTo>
                <a:cubicBezTo>
                  <a:pt x="2266999" y="22049"/>
                  <a:pt x="2294516" y="13582"/>
                  <a:pt x="2313566" y="9878"/>
                </a:cubicBezTo>
                <a:cubicBezTo>
                  <a:pt x="2332616" y="6174"/>
                  <a:pt x="2348491" y="-1764"/>
                  <a:pt x="2361191" y="353"/>
                </a:cubicBezTo>
                <a:cubicBezTo>
                  <a:pt x="2373891" y="2470"/>
                  <a:pt x="2385004" y="10407"/>
                  <a:pt x="2389766" y="22578"/>
                </a:cubicBezTo>
                <a:cubicBezTo>
                  <a:pt x="2394528" y="34749"/>
                  <a:pt x="2389766" y="73378"/>
                  <a:pt x="2389766" y="73378"/>
                </a:cubicBezTo>
                <a:cubicBezTo>
                  <a:pt x="2389766" y="95074"/>
                  <a:pt x="2387649" y="113595"/>
                  <a:pt x="2389766" y="152753"/>
                </a:cubicBezTo>
                <a:cubicBezTo>
                  <a:pt x="2391883" y="191911"/>
                  <a:pt x="2398233" y="263878"/>
                  <a:pt x="2402466" y="308328"/>
                </a:cubicBezTo>
                <a:cubicBezTo>
                  <a:pt x="2406699" y="352778"/>
                  <a:pt x="2414108" y="385586"/>
                  <a:pt x="2415166" y="419453"/>
                </a:cubicBezTo>
                <a:cubicBezTo>
                  <a:pt x="2416224" y="453320"/>
                  <a:pt x="2408816" y="476074"/>
                  <a:pt x="2408816" y="511528"/>
                </a:cubicBezTo>
                <a:cubicBezTo>
                  <a:pt x="2408816" y="546982"/>
                  <a:pt x="2411462" y="587199"/>
                  <a:pt x="2415166" y="632178"/>
                </a:cubicBezTo>
                <a:cubicBezTo>
                  <a:pt x="2418870" y="677157"/>
                  <a:pt x="2429983" y="741716"/>
                  <a:pt x="2431041" y="781403"/>
                </a:cubicBezTo>
                <a:cubicBezTo>
                  <a:pt x="2432099" y="821090"/>
                  <a:pt x="2421516" y="849136"/>
                  <a:pt x="2421516" y="870303"/>
                </a:cubicBezTo>
                <a:cubicBezTo>
                  <a:pt x="2421516" y="891470"/>
                  <a:pt x="2437920" y="900995"/>
                  <a:pt x="2431041" y="908403"/>
                </a:cubicBezTo>
                <a:cubicBezTo>
                  <a:pt x="2431614" y="915543"/>
                  <a:pt x="2434759" y="1181889"/>
                  <a:pt x="2433490" y="1182877"/>
                </a:cubicBezTo>
                <a:cubicBezTo>
                  <a:pt x="2419949" y="1225420"/>
                  <a:pt x="169089" y="1198732"/>
                  <a:pt x="169959" y="1201341"/>
                </a:cubicBezTo>
                <a:cubicBezTo>
                  <a:pt x="-78474" y="1071209"/>
                  <a:pt x="18216" y="154797"/>
                  <a:pt x="19955" y="157407"/>
                </a:cubicBezTo>
                <a:lnTo>
                  <a:pt x="27566" y="19403"/>
                </a:lnTo>
                <a:close/>
              </a:path>
            </a:pathLst>
          </a:custGeom>
          <a:solidFill>
            <a:srgbClr val="BF9000">
              <a:alpha val="70000"/>
            </a:srgbClr>
          </a:solidFill>
          <a:ln>
            <a:solidFill>
              <a:srgbClr val="0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6857">
              <a:solidFill>
                <a:srgbClr val="000000"/>
              </a:solidFill>
              <a:latin typeface="+mj-lt"/>
            </a:endParaRPr>
          </a:p>
        </p:txBody>
      </p:sp>
      <p:sp>
        <p:nvSpPr>
          <p:cNvPr id="18" name="Rettangolo 17">
            <a:extLst>
              <a:ext uri="{FF2B5EF4-FFF2-40B4-BE49-F238E27FC236}">
                <a16:creationId xmlns:a16="http://schemas.microsoft.com/office/drawing/2014/main" id="{A283AA91-534A-F30A-2E2E-D4BC7076435F}"/>
              </a:ext>
            </a:extLst>
          </p:cNvPr>
          <p:cNvSpPr/>
          <p:nvPr/>
        </p:nvSpPr>
        <p:spPr>
          <a:xfrm>
            <a:off x="1667360" y="1384997"/>
            <a:ext cx="599173" cy="138989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6857">
              <a:solidFill>
                <a:srgbClr val="000000"/>
              </a:solidFill>
              <a:latin typeface="+mj-lt"/>
            </a:endParaRPr>
          </a:p>
        </p:txBody>
      </p:sp>
      <p:sp>
        <p:nvSpPr>
          <p:cNvPr id="19" name="Rettangolo 18">
            <a:extLst>
              <a:ext uri="{FF2B5EF4-FFF2-40B4-BE49-F238E27FC236}">
                <a16:creationId xmlns:a16="http://schemas.microsoft.com/office/drawing/2014/main" id="{6FA5DDB8-B860-BD2F-36D7-A59BE65E3EBD}"/>
              </a:ext>
            </a:extLst>
          </p:cNvPr>
          <p:cNvSpPr/>
          <p:nvPr/>
        </p:nvSpPr>
        <p:spPr>
          <a:xfrm>
            <a:off x="5157320" y="3254372"/>
            <a:ext cx="274063" cy="287469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6857">
              <a:solidFill>
                <a:srgbClr val="000000"/>
              </a:solidFill>
              <a:latin typeface="+mj-lt"/>
            </a:endParaRPr>
          </a:p>
        </p:txBody>
      </p:sp>
      <p:sp>
        <p:nvSpPr>
          <p:cNvPr id="20" name="Rettangolo 19">
            <a:extLst>
              <a:ext uri="{FF2B5EF4-FFF2-40B4-BE49-F238E27FC236}">
                <a16:creationId xmlns:a16="http://schemas.microsoft.com/office/drawing/2014/main" id="{70569449-304F-4DFA-1240-3257DDD711FF}"/>
              </a:ext>
            </a:extLst>
          </p:cNvPr>
          <p:cNvSpPr/>
          <p:nvPr/>
        </p:nvSpPr>
        <p:spPr>
          <a:xfrm>
            <a:off x="1184272" y="3464358"/>
            <a:ext cx="599174" cy="2839727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6857" dirty="0">
              <a:solidFill>
                <a:srgbClr val="000000"/>
              </a:solidFill>
              <a:latin typeface="+mj-lt"/>
            </a:endParaRPr>
          </a:p>
        </p:txBody>
      </p:sp>
      <p:grpSp>
        <p:nvGrpSpPr>
          <p:cNvPr id="21" name="Gruppo 20">
            <a:extLst>
              <a:ext uri="{FF2B5EF4-FFF2-40B4-BE49-F238E27FC236}">
                <a16:creationId xmlns:a16="http://schemas.microsoft.com/office/drawing/2014/main" id="{B3ABDC04-26A0-9C0B-AA97-B248352F1FC7}"/>
              </a:ext>
            </a:extLst>
          </p:cNvPr>
          <p:cNvGrpSpPr>
            <a:grpSpLocks noChangeAspect="1"/>
          </p:cNvGrpSpPr>
          <p:nvPr/>
        </p:nvGrpSpPr>
        <p:grpSpPr>
          <a:xfrm>
            <a:off x="2753674" y="1387922"/>
            <a:ext cx="3035670" cy="2732265"/>
            <a:chOff x="1349730" y="512083"/>
            <a:chExt cx="529371" cy="476462"/>
          </a:xfrm>
        </p:grpSpPr>
        <p:sp>
          <p:nvSpPr>
            <p:cNvPr id="59" name="Rettangolo 58">
              <a:extLst>
                <a:ext uri="{FF2B5EF4-FFF2-40B4-BE49-F238E27FC236}">
                  <a16:creationId xmlns:a16="http://schemas.microsoft.com/office/drawing/2014/main" id="{378B4659-8A1E-A542-8EA8-556B43A601B6}"/>
                </a:ext>
              </a:extLst>
            </p:cNvPr>
            <p:cNvSpPr/>
            <p:nvPr/>
          </p:nvSpPr>
          <p:spPr>
            <a:xfrm>
              <a:off x="1382130" y="730797"/>
              <a:ext cx="115200" cy="257748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 sz="6857">
                <a:solidFill>
                  <a:srgbClr val="000000"/>
                </a:solidFill>
                <a:latin typeface="+mj-lt"/>
              </a:endParaRPr>
            </a:p>
          </p:txBody>
        </p:sp>
        <p:sp>
          <p:nvSpPr>
            <p:cNvPr id="60" name="Rettangolo 59">
              <a:extLst>
                <a:ext uri="{FF2B5EF4-FFF2-40B4-BE49-F238E27FC236}">
                  <a16:creationId xmlns:a16="http://schemas.microsoft.com/office/drawing/2014/main" id="{CF3E62D6-CC74-7CDE-41A9-EB75CCAE8AB7}"/>
                </a:ext>
              </a:extLst>
            </p:cNvPr>
            <p:cNvSpPr/>
            <p:nvPr/>
          </p:nvSpPr>
          <p:spPr>
            <a:xfrm>
              <a:off x="1349730" y="677547"/>
              <a:ext cx="180000" cy="54000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 sz="6857">
                <a:solidFill>
                  <a:srgbClr val="000000"/>
                </a:solidFill>
                <a:latin typeface="+mj-lt"/>
              </a:endParaRPr>
            </a:p>
          </p:txBody>
        </p:sp>
        <p:sp>
          <p:nvSpPr>
            <p:cNvPr id="61" name="Rettangolo 60">
              <a:extLst>
                <a:ext uri="{FF2B5EF4-FFF2-40B4-BE49-F238E27FC236}">
                  <a16:creationId xmlns:a16="http://schemas.microsoft.com/office/drawing/2014/main" id="{F1E2FF0A-764F-B2DD-0520-6ED3F1467AB7}"/>
                </a:ext>
              </a:extLst>
            </p:cNvPr>
            <p:cNvSpPr/>
            <p:nvPr/>
          </p:nvSpPr>
          <p:spPr>
            <a:xfrm>
              <a:off x="1385516" y="659055"/>
              <a:ext cx="18000" cy="18000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 sz="6857">
                <a:solidFill>
                  <a:srgbClr val="000000"/>
                </a:solidFill>
                <a:latin typeface="+mj-lt"/>
              </a:endParaRPr>
            </a:p>
          </p:txBody>
        </p:sp>
        <p:sp>
          <p:nvSpPr>
            <p:cNvPr id="62" name="Rettangolo 61">
              <a:extLst>
                <a:ext uri="{FF2B5EF4-FFF2-40B4-BE49-F238E27FC236}">
                  <a16:creationId xmlns:a16="http://schemas.microsoft.com/office/drawing/2014/main" id="{AC076139-02FF-C360-B7CC-F1CCB32C0C7F}"/>
                </a:ext>
              </a:extLst>
            </p:cNvPr>
            <p:cNvSpPr/>
            <p:nvPr/>
          </p:nvSpPr>
          <p:spPr>
            <a:xfrm>
              <a:off x="1479705" y="658640"/>
              <a:ext cx="18000" cy="18000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 sz="6857">
                <a:solidFill>
                  <a:srgbClr val="000000"/>
                </a:solidFill>
                <a:latin typeface="+mj-lt"/>
              </a:endParaRPr>
            </a:p>
          </p:txBody>
        </p:sp>
        <p:sp>
          <p:nvSpPr>
            <p:cNvPr id="63" name="Rettangolo 62">
              <a:extLst>
                <a:ext uri="{FF2B5EF4-FFF2-40B4-BE49-F238E27FC236}">
                  <a16:creationId xmlns:a16="http://schemas.microsoft.com/office/drawing/2014/main" id="{553E4856-F64C-D0F3-0C8E-12E0DB221511}"/>
                </a:ext>
              </a:extLst>
            </p:cNvPr>
            <p:cNvSpPr/>
            <p:nvPr/>
          </p:nvSpPr>
          <p:spPr>
            <a:xfrm>
              <a:off x="1454123" y="513951"/>
              <a:ext cx="424978" cy="144000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 sz="6857">
                <a:solidFill>
                  <a:srgbClr val="000000"/>
                </a:solidFill>
                <a:latin typeface="+mj-lt"/>
              </a:endParaRPr>
            </a:p>
          </p:txBody>
        </p:sp>
        <p:sp>
          <p:nvSpPr>
            <p:cNvPr id="64" name="Rettangolo 63">
              <a:extLst>
                <a:ext uri="{FF2B5EF4-FFF2-40B4-BE49-F238E27FC236}">
                  <a16:creationId xmlns:a16="http://schemas.microsoft.com/office/drawing/2014/main" id="{7D644DC0-FE8B-C067-586A-97A7691E3B86}"/>
                </a:ext>
              </a:extLst>
            </p:cNvPr>
            <p:cNvSpPr/>
            <p:nvPr/>
          </p:nvSpPr>
          <p:spPr>
            <a:xfrm>
              <a:off x="1454123" y="512083"/>
              <a:ext cx="424978" cy="36000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 sz="6857">
                <a:solidFill>
                  <a:srgbClr val="000000"/>
                </a:solidFill>
                <a:latin typeface="+mj-lt"/>
              </a:endParaRPr>
            </a:p>
          </p:txBody>
        </p:sp>
      </p:grpSp>
      <p:grpSp>
        <p:nvGrpSpPr>
          <p:cNvPr id="22" name="Gruppo 21">
            <a:extLst>
              <a:ext uri="{FF2B5EF4-FFF2-40B4-BE49-F238E27FC236}">
                <a16:creationId xmlns:a16="http://schemas.microsoft.com/office/drawing/2014/main" id="{0406BE24-A465-B2DD-7B0F-D4D6F3BF4474}"/>
              </a:ext>
            </a:extLst>
          </p:cNvPr>
          <p:cNvGrpSpPr>
            <a:grpSpLocks noChangeAspect="1"/>
          </p:cNvGrpSpPr>
          <p:nvPr/>
        </p:nvGrpSpPr>
        <p:grpSpPr>
          <a:xfrm>
            <a:off x="1864358" y="3584465"/>
            <a:ext cx="435828" cy="1652403"/>
            <a:chOff x="2340757" y="1288209"/>
            <a:chExt cx="156378" cy="592894"/>
          </a:xfrm>
        </p:grpSpPr>
        <p:sp>
          <p:nvSpPr>
            <p:cNvPr id="56" name="CasellaDiTesto 55">
              <a:extLst>
                <a:ext uri="{FF2B5EF4-FFF2-40B4-BE49-F238E27FC236}">
                  <a16:creationId xmlns:a16="http://schemas.microsoft.com/office/drawing/2014/main" id="{CC5AD55C-1208-1501-E0EA-E5B05F53EDD5}"/>
                </a:ext>
              </a:extLst>
            </p:cNvPr>
            <p:cNvSpPr txBox="1"/>
            <p:nvPr/>
          </p:nvSpPr>
          <p:spPr>
            <a:xfrm rot="16200000">
              <a:off x="2109401" y="1520437"/>
              <a:ext cx="590491" cy="12777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it-IT" sz="1700" b="0" i="0" dirty="0">
                  <a:solidFill>
                    <a:srgbClr val="000000"/>
                  </a:solidFill>
                  <a:latin typeface="+mj-lt"/>
                  <a:ea typeface="Lato" panose="020F0502020204030203" pitchFamily="34" charset="0"/>
                  <a:cs typeface="Lato" panose="020F0502020204030203" pitchFamily="34" charset="0"/>
                </a:rPr>
                <a:t>6 m</a:t>
              </a:r>
            </a:p>
          </p:txBody>
        </p:sp>
        <p:cxnSp>
          <p:nvCxnSpPr>
            <p:cNvPr id="57" name="Connettore diritto 56">
              <a:extLst>
                <a:ext uri="{FF2B5EF4-FFF2-40B4-BE49-F238E27FC236}">
                  <a16:creationId xmlns:a16="http://schemas.microsoft.com/office/drawing/2014/main" id="{E3306B0E-876A-D0AE-20A7-FE7A32D62F9A}"/>
                </a:ext>
              </a:extLst>
            </p:cNvPr>
            <p:cNvCxnSpPr>
              <a:cxnSpLocks/>
            </p:cNvCxnSpPr>
            <p:nvPr/>
          </p:nvCxnSpPr>
          <p:spPr>
            <a:xfrm>
              <a:off x="2423323" y="1879545"/>
              <a:ext cx="73812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8" name="Connettore 2 57">
              <a:extLst>
                <a:ext uri="{FF2B5EF4-FFF2-40B4-BE49-F238E27FC236}">
                  <a16:creationId xmlns:a16="http://schemas.microsoft.com/office/drawing/2014/main" id="{33066B17-F120-5939-69F6-E0CE9B19D411}"/>
                </a:ext>
              </a:extLst>
            </p:cNvPr>
            <p:cNvCxnSpPr>
              <a:cxnSpLocks/>
            </p:cNvCxnSpPr>
            <p:nvPr/>
          </p:nvCxnSpPr>
          <p:spPr>
            <a:xfrm>
              <a:off x="2459831" y="1288209"/>
              <a:ext cx="0" cy="592894"/>
            </a:xfrm>
            <a:prstGeom prst="straightConnector1">
              <a:avLst/>
            </a:prstGeom>
            <a:ln>
              <a:solidFill>
                <a:srgbClr val="000000"/>
              </a:solidFill>
              <a:headEnd type="triangle" w="sm" len="sm"/>
              <a:tailEnd type="triangl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3" name="Gruppo 22">
            <a:extLst>
              <a:ext uri="{FF2B5EF4-FFF2-40B4-BE49-F238E27FC236}">
                <a16:creationId xmlns:a16="http://schemas.microsoft.com/office/drawing/2014/main" id="{7A9B3E8E-D2B6-6BB7-1EBE-29BED8C5ADFB}"/>
              </a:ext>
            </a:extLst>
          </p:cNvPr>
          <p:cNvGrpSpPr/>
          <p:nvPr/>
        </p:nvGrpSpPr>
        <p:grpSpPr>
          <a:xfrm>
            <a:off x="1853045" y="2228351"/>
            <a:ext cx="453519" cy="1360346"/>
            <a:chOff x="2215617" y="808171"/>
            <a:chExt cx="317463" cy="1578113"/>
          </a:xfrm>
        </p:grpSpPr>
        <p:sp>
          <p:nvSpPr>
            <p:cNvPr id="52" name="CasellaDiTesto 51">
              <a:extLst>
                <a:ext uri="{FF2B5EF4-FFF2-40B4-BE49-F238E27FC236}">
                  <a16:creationId xmlns:a16="http://schemas.microsoft.com/office/drawing/2014/main" id="{E988AACA-786F-023E-2948-3A12BC247FE6}"/>
                </a:ext>
              </a:extLst>
            </p:cNvPr>
            <p:cNvSpPr txBox="1"/>
            <p:nvPr/>
          </p:nvSpPr>
          <p:spPr>
            <a:xfrm rot="16200000">
              <a:off x="1832872" y="1443898"/>
              <a:ext cx="1013250" cy="24776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it-IT" sz="1700" b="0" i="0" dirty="0">
                  <a:solidFill>
                    <a:srgbClr val="000000"/>
                  </a:solidFill>
                  <a:latin typeface="+mj-lt"/>
                  <a:ea typeface="Lato" panose="020F0502020204030203" pitchFamily="34" charset="0"/>
                  <a:cs typeface="Lato" panose="020F0502020204030203" pitchFamily="34" charset="0"/>
                </a:rPr>
                <a:t>6 m</a:t>
              </a:r>
            </a:p>
          </p:txBody>
        </p:sp>
        <p:cxnSp>
          <p:nvCxnSpPr>
            <p:cNvPr id="53" name="Connettore diritto 52">
              <a:extLst>
                <a:ext uri="{FF2B5EF4-FFF2-40B4-BE49-F238E27FC236}">
                  <a16:creationId xmlns:a16="http://schemas.microsoft.com/office/drawing/2014/main" id="{1A75080C-9EA7-21C5-EC9D-5B7E69522E24}"/>
                </a:ext>
              </a:extLst>
            </p:cNvPr>
            <p:cNvCxnSpPr>
              <a:cxnSpLocks/>
            </p:cNvCxnSpPr>
            <p:nvPr/>
          </p:nvCxnSpPr>
          <p:spPr>
            <a:xfrm>
              <a:off x="2389080" y="2382644"/>
              <a:ext cx="144000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4" name="Connettore diritto 53">
              <a:extLst>
                <a:ext uri="{FF2B5EF4-FFF2-40B4-BE49-F238E27FC236}">
                  <a16:creationId xmlns:a16="http://schemas.microsoft.com/office/drawing/2014/main" id="{E33777E9-70BA-2CFB-B9E6-EEC81CAA7760}"/>
                </a:ext>
              </a:extLst>
            </p:cNvPr>
            <p:cNvCxnSpPr>
              <a:cxnSpLocks/>
            </p:cNvCxnSpPr>
            <p:nvPr/>
          </p:nvCxnSpPr>
          <p:spPr>
            <a:xfrm>
              <a:off x="2384319" y="809652"/>
              <a:ext cx="144000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5" name="Connettore 2 54">
              <a:extLst>
                <a:ext uri="{FF2B5EF4-FFF2-40B4-BE49-F238E27FC236}">
                  <a16:creationId xmlns:a16="http://schemas.microsoft.com/office/drawing/2014/main" id="{6E7A305D-8888-1385-F664-159AF1285C7B}"/>
                </a:ext>
              </a:extLst>
            </p:cNvPr>
            <p:cNvCxnSpPr>
              <a:cxnSpLocks/>
            </p:cNvCxnSpPr>
            <p:nvPr/>
          </p:nvCxnSpPr>
          <p:spPr>
            <a:xfrm>
              <a:off x="2455656" y="808171"/>
              <a:ext cx="0" cy="1578113"/>
            </a:xfrm>
            <a:prstGeom prst="straightConnector1">
              <a:avLst/>
            </a:prstGeom>
            <a:ln>
              <a:solidFill>
                <a:srgbClr val="000000"/>
              </a:solidFill>
              <a:headEnd type="triangle" w="sm" len="sm"/>
              <a:tailEnd type="triangl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4" name="Rettangolo 23">
            <a:extLst>
              <a:ext uri="{FF2B5EF4-FFF2-40B4-BE49-F238E27FC236}">
                <a16:creationId xmlns:a16="http://schemas.microsoft.com/office/drawing/2014/main" id="{CFBB3750-7FA1-C39F-96FD-5AC8F667CD3F}"/>
              </a:ext>
            </a:extLst>
          </p:cNvPr>
          <p:cNvSpPr/>
          <p:nvPr/>
        </p:nvSpPr>
        <p:spPr>
          <a:xfrm>
            <a:off x="2446255" y="3579803"/>
            <a:ext cx="1651532" cy="1652400"/>
          </a:xfrm>
          <a:prstGeom prst="rect">
            <a:avLst/>
          </a:prstGeom>
          <a:ln>
            <a:solidFill>
              <a:srgbClr val="0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6857">
              <a:solidFill>
                <a:srgbClr val="000000"/>
              </a:solidFill>
              <a:latin typeface="+mj-lt"/>
            </a:endParaRPr>
          </a:p>
        </p:txBody>
      </p:sp>
      <p:grpSp>
        <p:nvGrpSpPr>
          <p:cNvPr id="25" name="Gruppo 24">
            <a:extLst>
              <a:ext uri="{FF2B5EF4-FFF2-40B4-BE49-F238E27FC236}">
                <a16:creationId xmlns:a16="http://schemas.microsoft.com/office/drawing/2014/main" id="{FABD2F65-DFBD-7394-3F7D-8180E711CCCD}"/>
              </a:ext>
            </a:extLst>
          </p:cNvPr>
          <p:cNvGrpSpPr/>
          <p:nvPr/>
        </p:nvGrpSpPr>
        <p:grpSpPr>
          <a:xfrm rot="5400000">
            <a:off x="3056067" y="4683817"/>
            <a:ext cx="434827" cy="1651502"/>
            <a:chOff x="2389080" y="420724"/>
            <a:chExt cx="304379" cy="1156051"/>
          </a:xfrm>
        </p:grpSpPr>
        <p:sp>
          <p:nvSpPr>
            <p:cNvPr id="49" name="CasellaDiTesto 48">
              <a:extLst>
                <a:ext uri="{FF2B5EF4-FFF2-40B4-BE49-F238E27FC236}">
                  <a16:creationId xmlns:a16="http://schemas.microsoft.com/office/drawing/2014/main" id="{0E7CED72-6B76-8AC9-30C1-60EAD54534A8}"/>
                </a:ext>
              </a:extLst>
            </p:cNvPr>
            <p:cNvSpPr txBox="1"/>
            <p:nvPr/>
          </p:nvSpPr>
          <p:spPr>
            <a:xfrm rot="16200000">
              <a:off x="2284355" y="872615"/>
              <a:ext cx="568922" cy="24928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it-IT" sz="1700" b="0" i="0" dirty="0">
                  <a:solidFill>
                    <a:srgbClr val="000000"/>
                  </a:solidFill>
                  <a:latin typeface="+mj-lt"/>
                  <a:ea typeface="Lato" panose="020F0502020204030203" pitchFamily="34" charset="0"/>
                  <a:cs typeface="Lato" panose="020F0502020204030203" pitchFamily="34" charset="0"/>
                </a:rPr>
                <a:t>6 m</a:t>
              </a:r>
            </a:p>
          </p:txBody>
        </p:sp>
        <p:cxnSp>
          <p:nvCxnSpPr>
            <p:cNvPr id="50" name="Connettore diritto 49">
              <a:extLst>
                <a:ext uri="{FF2B5EF4-FFF2-40B4-BE49-F238E27FC236}">
                  <a16:creationId xmlns:a16="http://schemas.microsoft.com/office/drawing/2014/main" id="{2E31CC55-BA7E-7126-34DC-E604DC3C92C1}"/>
                </a:ext>
              </a:extLst>
            </p:cNvPr>
            <p:cNvCxnSpPr>
              <a:cxnSpLocks/>
            </p:cNvCxnSpPr>
            <p:nvPr/>
          </p:nvCxnSpPr>
          <p:spPr>
            <a:xfrm>
              <a:off x="2389080" y="1576775"/>
              <a:ext cx="144000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1" name="Connettore 2 50">
              <a:extLst>
                <a:ext uri="{FF2B5EF4-FFF2-40B4-BE49-F238E27FC236}">
                  <a16:creationId xmlns:a16="http://schemas.microsoft.com/office/drawing/2014/main" id="{977A70CE-E177-E399-38D3-ACB24DCBF23A}"/>
                </a:ext>
              </a:extLst>
            </p:cNvPr>
            <p:cNvCxnSpPr>
              <a:cxnSpLocks/>
            </p:cNvCxnSpPr>
            <p:nvPr/>
          </p:nvCxnSpPr>
          <p:spPr>
            <a:xfrm>
              <a:off x="2458783" y="420724"/>
              <a:ext cx="0" cy="1152000"/>
            </a:xfrm>
            <a:prstGeom prst="straightConnector1">
              <a:avLst/>
            </a:prstGeom>
            <a:ln>
              <a:solidFill>
                <a:srgbClr val="000000"/>
              </a:solidFill>
              <a:headEnd type="triangle" w="sm" len="sm"/>
              <a:tailEnd type="triangl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26" name="Connettore diritto 25">
            <a:extLst>
              <a:ext uri="{FF2B5EF4-FFF2-40B4-BE49-F238E27FC236}">
                <a16:creationId xmlns:a16="http://schemas.microsoft.com/office/drawing/2014/main" id="{E9D733B1-46EE-E318-FA24-0DABC12862BD}"/>
              </a:ext>
            </a:extLst>
          </p:cNvPr>
          <p:cNvCxnSpPr>
            <a:cxnSpLocks/>
          </p:cNvCxnSpPr>
          <p:nvPr/>
        </p:nvCxnSpPr>
        <p:spPr>
          <a:xfrm rot="5400000">
            <a:off x="3991905" y="5402340"/>
            <a:ext cx="205715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Rettangolo 26">
            <a:extLst>
              <a:ext uri="{FF2B5EF4-FFF2-40B4-BE49-F238E27FC236}">
                <a16:creationId xmlns:a16="http://schemas.microsoft.com/office/drawing/2014/main" id="{717D5473-CEC1-CC60-D8B9-F6D759180CCA}"/>
              </a:ext>
            </a:extLst>
          </p:cNvPr>
          <p:cNvSpPr/>
          <p:nvPr/>
        </p:nvSpPr>
        <p:spPr>
          <a:xfrm>
            <a:off x="790180" y="1387786"/>
            <a:ext cx="2437030" cy="843543"/>
          </a:xfrm>
          <a:prstGeom prst="rect">
            <a:avLst/>
          </a:prstGeom>
          <a:ln>
            <a:solidFill>
              <a:srgbClr val="0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6857">
              <a:solidFill>
                <a:srgbClr val="000000"/>
              </a:solidFill>
              <a:latin typeface="+mj-lt"/>
            </a:endParaRPr>
          </a:p>
        </p:txBody>
      </p:sp>
      <p:sp>
        <p:nvSpPr>
          <p:cNvPr id="28" name="Rettangolo 27">
            <a:extLst>
              <a:ext uri="{FF2B5EF4-FFF2-40B4-BE49-F238E27FC236}">
                <a16:creationId xmlns:a16="http://schemas.microsoft.com/office/drawing/2014/main" id="{61C651B2-52B7-BF3E-86EF-EFB2439AEFCF}"/>
              </a:ext>
            </a:extLst>
          </p:cNvPr>
          <p:cNvSpPr/>
          <p:nvPr/>
        </p:nvSpPr>
        <p:spPr>
          <a:xfrm>
            <a:off x="790180" y="1382374"/>
            <a:ext cx="2437030" cy="206441"/>
          </a:xfrm>
          <a:prstGeom prst="rect">
            <a:avLst/>
          </a:prstGeom>
          <a:ln>
            <a:solidFill>
              <a:srgbClr val="0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6857">
              <a:solidFill>
                <a:srgbClr val="000000"/>
              </a:solidFill>
              <a:latin typeface="+mj-lt"/>
            </a:endParaRPr>
          </a:p>
        </p:txBody>
      </p:sp>
      <p:sp>
        <p:nvSpPr>
          <p:cNvPr id="30" name="Rettangolo 29">
            <a:extLst>
              <a:ext uri="{FF2B5EF4-FFF2-40B4-BE49-F238E27FC236}">
                <a16:creationId xmlns:a16="http://schemas.microsoft.com/office/drawing/2014/main" id="{80092636-E547-E3BC-1E6C-1A52D88C6D26}"/>
              </a:ext>
            </a:extLst>
          </p:cNvPr>
          <p:cNvSpPr/>
          <p:nvPr/>
        </p:nvSpPr>
        <p:spPr>
          <a:xfrm>
            <a:off x="2777811" y="3004876"/>
            <a:ext cx="1008066" cy="15544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6857">
              <a:solidFill>
                <a:srgbClr val="000000"/>
              </a:solidFill>
              <a:latin typeface="+mj-lt"/>
            </a:endParaRPr>
          </a:p>
        </p:txBody>
      </p:sp>
      <p:cxnSp>
        <p:nvCxnSpPr>
          <p:cNvPr id="31" name="Connettore diritto 30">
            <a:extLst>
              <a:ext uri="{FF2B5EF4-FFF2-40B4-BE49-F238E27FC236}">
                <a16:creationId xmlns:a16="http://schemas.microsoft.com/office/drawing/2014/main" id="{D17106FC-4F08-B996-3A7D-7E87C8E46E5C}"/>
              </a:ext>
            </a:extLst>
          </p:cNvPr>
          <p:cNvCxnSpPr>
            <a:cxnSpLocks/>
          </p:cNvCxnSpPr>
          <p:nvPr/>
        </p:nvCxnSpPr>
        <p:spPr>
          <a:xfrm flipV="1">
            <a:off x="2760804" y="3000015"/>
            <a:ext cx="1028572" cy="0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diritto 31">
            <a:extLst>
              <a:ext uri="{FF2B5EF4-FFF2-40B4-BE49-F238E27FC236}">
                <a16:creationId xmlns:a16="http://schemas.microsoft.com/office/drawing/2014/main" id="{49BC45B8-B4A5-37F8-78D2-C30F798FA8DD}"/>
              </a:ext>
            </a:extLst>
          </p:cNvPr>
          <p:cNvCxnSpPr>
            <a:cxnSpLocks/>
          </p:cNvCxnSpPr>
          <p:nvPr/>
        </p:nvCxnSpPr>
        <p:spPr>
          <a:xfrm flipV="1">
            <a:off x="2757305" y="3152708"/>
            <a:ext cx="1028572" cy="0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ttangolo 32">
            <a:extLst>
              <a:ext uri="{FF2B5EF4-FFF2-40B4-BE49-F238E27FC236}">
                <a16:creationId xmlns:a16="http://schemas.microsoft.com/office/drawing/2014/main" id="{1DBBBB00-7D86-3685-94AA-857FBDBC4EF6}"/>
              </a:ext>
            </a:extLst>
          </p:cNvPr>
          <p:cNvSpPr/>
          <p:nvPr/>
        </p:nvSpPr>
        <p:spPr>
          <a:xfrm>
            <a:off x="5783496" y="1063949"/>
            <a:ext cx="325907" cy="1270456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6857">
              <a:solidFill>
                <a:srgbClr val="000000"/>
              </a:solidFill>
              <a:latin typeface="+mj-lt"/>
            </a:endParaRPr>
          </a:p>
        </p:txBody>
      </p:sp>
      <p:sp>
        <p:nvSpPr>
          <p:cNvPr id="34" name="Rettangolo 33">
            <a:extLst>
              <a:ext uri="{FF2B5EF4-FFF2-40B4-BE49-F238E27FC236}">
                <a16:creationId xmlns:a16="http://schemas.microsoft.com/office/drawing/2014/main" id="{58732E12-2C96-DDA8-2ABF-601C83C3825B}"/>
              </a:ext>
            </a:extLst>
          </p:cNvPr>
          <p:cNvSpPr/>
          <p:nvPr/>
        </p:nvSpPr>
        <p:spPr>
          <a:xfrm>
            <a:off x="5521390" y="1374776"/>
            <a:ext cx="267954" cy="961997"/>
          </a:xfrm>
          <a:prstGeom prst="rect">
            <a:avLst/>
          </a:prstGeom>
          <a:solidFill>
            <a:schemeClr val="lt1">
              <a:alpha val="7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6857">
              <a:solidFill>
                <a:srgbClr val="000000"/>
              </a:solidFill>
              <a:latin typeface="+mj-lt"/>
            </a:endParaRPr>
          </a:p>
        </p:txBody>
      </p:sp>
      <p:sp>
        <p:nvSpPr>
          <p:cNvPr id="35" name="Rettangolo 34">
            <a:extLst>
              <a:ext uri="{FF2B5EF4-FFF2-40B4-BE49-F238E27FC236}">
                <a16:creationId xmlns:a16="http://schemas.microsoft.com/office/drawing/2014/main" id="{3E88AA0E-C665-7F34-3840-B3FABCF3B8F9}"/>
              </a:ext>
            </a:extLst>
          </p:cNvPr>
          <p:cNvSpPr/>
          <p:nvPr/>
        </p:nvSpPr>
        <p:spPr>
          <a:xfrm flipH="1">
            <a:off x="488096" y="1371678"/>
            <a:ext cx="325907" cy="1270456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6857">
              <a:solidFill>
                <a:srgbClr val="000000"/>
              </a:solidFill>
              <a:latin typeface="+mj-lt"/>
            </a:endParaRPr>
          </a:p>
        </p:txBody>
      </p:sp>
      <p:sp>
        <p:nvSpPr>
          <p:cNvPr id="36" name="Rettangolo 35">
            <a:extLst>
              <a:ext uri="{FF2B5EF4-FFF2-40B4-BE49-F238E27FC236}">
                <a16:creationId xmlns:a16="http://schemas.microsoft.com/office/drawing/2014/main" id="{5047626C-CB66-B0B2-B5A0-099050E7F19A}"/>
              </a:ext>
            </a:extLst>
          </p:cNvPr>
          <p:cNvSpPr/>
          <p:nvPr/>
        </p:nvSpPr>
        <p:spPr>
          <a:xfrm flipH="1">
            <a:off x="810043" y="1374776"/>
            <a:ext cx="267954" cy="961997"/>
          </a:xfrm>
          <a:prstGeom prst="rect">
            <a:avLst/>
          </a:prstGeom>
          <a:solidFill>
            <a:schemeClr val="lt1">
              <a:alpha val="7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6857">
              <a:solidFill>
                <a:srgbClr val="000000"/>
              </a:solidFill>
              <a:latin typeface="+mj-lt"/>
            </a:endParaRPr>
          </a:p>
        </p:txBody>
      </p:sp>
      <p:sp>
        <p:nvSpPr>
          <p:cNvPr id="38" name="CasellaDiTesto 37">
            <a:extLst>
              <a:ext uri="{FF2B5EF4-FFF2-40B4-BE49-F238E27FC236}">
                <a16:creationId xmlns:a16="http://schemas.microsoft.com/office/drawing/2014/main" id="{D9DEB047-301D-1BDD-2DC8-6B8740A12E46}"/>
              </a:ext>
            </a:extLst>
          </p:cNvPr>
          <p:cNvSpPr txBox="1"/>
          <p:nvPr/>
        </p:nvSpPr>
        <p:spPr>
          <a:xfrm>
            <a:off x="3470383" y="1621643"/>
            <a:ext cx="25071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0" dirty="0">
                <a:solidFill>
                  <a:srgbClr val="000000"/>
                </a:solidFill>
                <a:latin typeface="+mj-lt"/>
                <a:ea typeface="Lato" panose="020F0502020204030203" pitchFamily="34" charset="0"/>
                <a:cs typeface="Lato" panose="020F0502020204030203" pitchFamily="34" charset="0"/>
              </a:rPr>
              <a:t>Deck: m</a:t>
            </a:r>
            <a:r>
              <a:rPr lang="it-IT" sz="1600" b="0" i="0" dirty="0">
                <a:solidFill>
                  <a:srgbClr val="000000"/>
                </a:solidFill>
                <a:latin typeface="+mj-lt"/>
                <a:ea typeface="Lato" panose="020F0502020204030203" pitchFamily="34" charset="0"/>
                <a:cs typeface="Lato" panose="020F0502020204030203" pitchFamily="34" charset="0"/>
              </a:rPr>
              <a:t> = 4,3×10</a:t>
            </a:r>
            <a:r>
              <a:rPr lang="it-IT" sz="1600" b="0" i="0" baseline="30000" dirty="0">
                <a:solidFill>
                  <a:srgbClr val="000000"/>
                </a:solidFill>
                <a:latin typeface="+mj-lt"/>
                <a:ea typeface="Lato" panose="020F0502020204030203" pitchFamily="34" charset="0"/>
                <a:cs typeface="Lato" panose="020F0502020204030203" pitchFamily="34" charset="0"/>
              </a:rPr>
              <a:t>5</a:t>
            </a:r>
            <a:r>
              <a:rPr lang="it-IT" sz="1600" b="0" i="0" dirty="0">
                <a:solidFill>
                  <a:srgbClr val="000000"/>
                </a:solidFill>
                <a:latin typeface="+mj-lt"/>
                <a:ea typeface="Lato" panose="020F0502020204030203" pitchFamily="34" charset="0"/>
                <a:cs typeface="Lato" panose="020F0502020204030203" pitchFamily="34" charset="0"/>
              </a:rPr>
              <a:t> kg</a:t>
            </a:r>
          </a:p>
          <a:p>
            <a:r>
              <a:rPr lang="it-IT" sz="1600" dirty="0">
                <a:solidFill>
                  <a:srgbClr val="000000"/>
                </a:solidFill>
                <a:latin typeface="+mj-lt"/>
                <a:ea typeface="Lato" panose="020F0502020204030203" pitchFamily="34" charset="0"/>
                <a:cs typeface="Lato" panose="020F0502020204030203" pitchFamily="34" charset="0"/>
              </a:rPr>
              <a:t>(</a:t>
            </a:r>
            <a:r>
              <a:rPr lang="it-IT" sz="1600" dirty="0" err="1">
                <a:solidFill>
                  <a:srgbClr val="000000"/>
                </a:solidFill>
                <a:latin typeface="+mj-lt"/>
                <a:ea typeface="Lato" panose="020F0502020204030203" pitchFamily="34" charset="0"/>
                <a:cs typeface="Lato" panose="020F0502020204030203" pitchFamily="34" charset="0"/>
              </a:rPr>
              <a:t>Approx</a:t>
            </a:r>
            <a:r>
              <a:rPr lang="it-IT" sz="1600" dirty="0">
                <a:solidFill>
                  <a:srgbClr val="000000"/>
                </a:solidFill>
                <a:latin typeface="+mj-lt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it-IT" sz="1600" dirty="0" err="1">
                <a:solidFill>
                  <a:srgbClr val="000000"/>
                </a:solidFill>
                <a:latin typeface="+mj-lt"/>
                <a:ea typeface="Lato" panose="020F0502020204030203" pitchFamily="34" charset="0"/>
                <a:cs typeface="Lato" panose="020F0502020204030203" pitchFamily="34" charset="0"/>
              </a:rPr>
              <a:t>length</a:t>
            </a:r>
            <a:r>
              <a:rPr lang="it-IT" sz="1600" dirty="0">
                <a:solidFill>
                  <a:srgbClr val="000000"/>
                </a:solidFill>
                <a:latin typeface="+mj-lt"/>
                <a:ea typeface="Lato" panose="020F0502020204030203" pitchFamily="34" charset="0"/>
                <a:cs typeface="Lato" panose="020F0502020204030203" pitchFamily="34" charset="0"/>
              </a:rPr>
              <a:t> 20-25 m)</a:t>
            </a:r>
            <a:endParaRPr lang="it-IT" sz="1600" b="0" dirty="0">
              <a:solidFill>
                <a:srgbClr val="000000"/>
              </a:solidFill>
              <a:latin typeface="+mj-lt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grpSp>
        <p:nvGrpSpPr>
          <p:cNvPr id="39" name="Gruppo 38">
            <a:extLst>
              <a:ext uri="{FF2B5EF4-FFF2-40B4-BE49-F238E27FC236}">
                <a16:creationId xmlns:a16="http://schemas.microsoft.com/office/drawing/2014/main" id="{CC1191E5-07A1-E85B-88FF-36F2C8E8BC57}"/>
              </a:ext>
            </a:extLst>
          </p:cNvPr>
          <p:cNvGrpSpPr/>
          <p:nvPr/>
        </p:nvGrpSpPr>
        <p:grpSpPr>
          <a:xfrm>
            <a:off x="4258216" y="3616486"/>
            <a:ext cx="395234" cy="425811"/>
            <a:chOff x="2384319" y="808171"/>
            <a:chExt cx="276664" cy="472288"/>
          </a:xfrm>
        </p:grpSpPr>
        <p:sp>
          <p:nvSpPr>
            <p:cNvPr id="45" name="CasellaDiTesto 44">
              <a:extLst>
                <a:ext uri="{FF2B5EF4-FFF2-40B4-BE49-F238E27FC236}">
                  <a16:creationId xmlns:a16="http://schemas.microsoft.com/office/drawing/2014/main" id="{B77F5A51-8F01-38F1-C642-DF6C941F2971}"/>
                </a:ext>
              </a:extLst>
            </p:cNvPr>
            <p:cNvSpPr txBox="1"/>
            <p:nvPr/>
          </p:nvSpPr>
          <p:spPr>
            <a:xfrm>
              <a:off x="2450447" y="887883"/>
              <a:ext cx="210536" cy="39257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it-IT" sz="1700" b="0" dirty="0">
                  <a:solidFill>
                    <a:srgbClr val="000000"/>
                  </a:solidFill>
                  <a:latin typeface="+mj-lt"/>
                  <a:ea typeface="Lato" panose="020F0502020204030203" pitchFamily="34" charset="0"/>
                  <a:cs typeface="Lato" panose="020F0502020204030203" pitchFamily="34" charset="0"/>
                </a:rPr>
                <a:t>z</a:t>
              </a:r>
            </a:p>
          </p:txBody>
        </p:sp>
        <p:cxnSp>
          <p:nvCxnSpPr>
            <p:cNvPr id="46" name="Connettore diritto 45">
              <a:extLst>
                <a:ext uri="{FF2B5EF4-FFF2-40B4-BE49-F238E27FC236}">
                  <a16:creationId xmlns:a16="http://schemas.microsoft.com/office/drawing/2014/main" id="{598CEE77-0704-2E66-1920-9AD30727B76F}"/>
                </a:ext>
              </a:extLst>
            </p:cNvPr>
            <p:cNvCxnSpPr>
              <a:cxnSpLocks/>
            </p:cNvCxnSpPr>
            <p:nvPr/>
          </p:nvCxnSpPr>
          <p:spPr>
            <a:xfrm>
              <a:off x="2384319" y="818103"/>
              <a:ext cx="144000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8" name="Connettore 2 47">
              <a:extLst>
                <a:ext uri="{FF2B5EF4-FFF2-40B4-BE49-F238E27FC236}">
                  <a16:creationId xmlns:a16="http://schemas.microsoft.com/office/drawing/2014/main" id="{D1565844-C8E6-1A2D-AA77-2319049EFDE6}"/>
                </a:ext>
              </a:extLst>
            </p:cNvPr>
            <p:cNvCxnSpPr>
              <a:cxnSpLocks/>
            </p:cNvCxnSpPr>
            <p:nvPr/>
          </p:nvCxnSpPr>
          <p:spPr>
            <a:xfrm>
              <a:off x="2455656" y="808171"/>
              <a:ext cx="0" cy="342252"/>
            </a:xfrm>
            <a:prstGeom prst="straightConnector1">
              <a:avLst/>
            </a:prstGeom>
            <a:ln>
              <a:solidFill>
                <a:srgbClr val="000000"/>
              </a:solidFill>
              <a:headEnd type="non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99" name="Gruppo 98">
            <a:extLst>
              <a:ext uri="{FF2B5EF4-FFF2-40B4-BE49-F238E27FC236}">
                <a16:creationId xmlns:a16="http://schemas.microsoft.com/office/drawing/2014/main" id="{DF91EF6B-E2C3-FC26-4D33-3795C578F63C}"/>
              </a:ext>
            </a:extLst>
          </p:cNvPr>
          <p:cNvGrpSpPr/>
          <p:nvPr/>
        </p:nvGrpSpPr>
        <p:grpSpPr>
          <a:xfrm>
            <a:off x="812126" y="595217"/>
            <a:ext cx="2093435" cy="568888"/>
            <a:chOff x="1200380" y="2532767"/>
            <a:chExt cx="2093435" cy="568888"/>
          </a:xfrm>
        </p:grpSpPr>
        <p:sp>
          <p:nvSpPr>
            <p:cNvPr id="100" name="Rettangolo 99">
              <a:extLst>
                <a:ext uri="{FF2B5EF4-FFF2-40B4-BE49-F238E27FC236}">
                  <a16:creationId xmlns:a16="http://schemas.microsoft.com/office/drawing/2014/main" id="{08DB1119-4D7B-35A2-2854-C2F5BD904F43}"/>
                </a:ext>
              </a:extLst>
            </p:cNvPr>
            <p:cNvSpPr/>
            <p:nvPr/>
          </p:nvSpPr>
          <p:spPr>
            <a:xfrm>
              <a:off x="1721005" y="2629314"/>
              <a:ext cx="46080" cy="331200"/>
            </a:xfrm>
            <a:prstGeom prst="rect">
              <a:avLst/>
            </a:prstGeom>
            <a:ln w="6350">
              <a:solidFill>
                <a:srgbClr val="00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01" name="Rettangolo 100">
              <a:extLst>
                <a:ext uri="{FF2B5EF4-FFF2-40B4-BE49-F238E27FC236}">
                  <a16:creationId xmlns:a16="http://schemas.microsoft.com/office/drawing/2014/main" id="{602BA031-4514-152A-9EF9-C07B01471BF1}"/>
                </a:ext>
              </a:extLst>
            </p:cNvPr>
            <p:cNvSpPr/>
            <p:nvPr/>
          </p:nvSpPr>
          <p:spPr>
            <a:xfrm>
              <a:off x="1686445" y="2957655"/>
              <a:ext cx="115200" cy="144000"/>
            </a:xfrm>
            <a:prstGeom prst="rect">
              <a:avLst/>
            </a:prstGeom>
            <a:ln w="6350">
              <a:solidFill>
                <a:srgbClr val="00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02" name="Rettangolo 101">
              <a:extLst>
                <a:ext uri="{FF2B5EF4-FFF2-40B4-BE49-F238E27FC236}">
                  <a16:creationId xmlns:a16="http://schemas.microsoft.com/office/drawing/2014/main" id="{5C8A3F69-E69B-A1BC-5F8E-E3426D083882}"/>
                </a:ext>
              </a:extLst>
            </p:cNvPr>
            <p:cNvSpPr/>
            <p:nvPr/>
          </p:nvSpPr>
          <p:spPr>
            <a:xfrm>
              <a:off x="1708045" y="2608014"/>
              <a:ext cx="72000" cy="21600"/>
            </a:xfrm>
            <a:prstGeom prst="rect">
              <a:avLst/>
            </a:prstGeom>
            <a:ln w="6350">
              <a:solidFill>
                <a:srgbClr val="00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03" name="Rettangolo 102">
              <a:extLst>
                <a:ext uri="{FF2B5EF4-FFF2-40B4-BE49-F238E27FC236}">
                  <a16:creationId xmlns:a16="http://schemas.microsoft.com/office/drawing/2014/main" id="{43D53018-FC21-2C63-F13D-AAE092BAA84C}"/>
                </a:ext>
              </a:extLst>
            </p:cNvPr>
            <p:cNvSpPr/>
            <p:nvPr/>
          </p:nvSpPr>
          <p:spPr>
            <a:xfrm>
              <a:off x="1722359" y="2592425"/>
              <a:ext cx="7200" cy="7200"/>
            </a:xfrm>
            <a:prstGeom prst="rect">
              <a:avLst/>
            </a:prstGeom>
            <a:ln w="6350">
              <a:solidFill>
                <a:srgbClr val="00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04" name="Rettangolo 103">
              <a:extLst>
                <a:ext uri="{FF2B5EF4-FFF2-40B4-BE49-F238E27FC236}">
                  <a16:creationId xmlns:a16="http://schemas.microsoft.com/office/drawing/2014/main" id="{3456D914-0CBB-6C3A-66C6-860DCFD407E0}"/>
                </a:ext>
              </a:extLst>
            </p:cNvPr>
            <p:cNvSpPr/>
            <p:nvPr/>
          </p:nvSpPr>
          <p:spPr>
            <a:xfrm>
              <a:off x="1760035" y="2592425"/>
              <a:ext cx="7200" cy="7200"/>
            </a:xfrm>
            <a:prstGeom prst="rect">
              <a:avLst/>
            </a:prstGeom>
            <a:ln w="6350">
              <a:solidFill>
                <a:srgbClr val="00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05" name="Rettangolo 104">
              <a:extLst>
                <a:ext uri="{FF2B5EF4-FFF2-40B4-BE49-F238E27FC236}">
                  <a16:creationId xmlns:a16="http://schemas.microsoft.com/office/drawing/2014/main" id="{B82C60D4-6512-9452-D34C-FDA94B1C0189}"/>
                </a:ext>
              </a:extLst>
            </p:cNvPr>
            <p:cNvSpPr/>
            <p:nvPr/>
          </p:nvSpPr>
          <p:spPr>
            <a:xfrm>
              <a:off x="1749802" y="2533719"/>
              <a:ext cx="489600" cy="57600"/>
            </a:xfrm>
            <a:prstGeom prst="rect">
              <a:avLst/>
            </a:prstGeom>
            <a:ln w="6350">
              <a:solidFill>
                <a:srgbClr val="00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06" name="Rettangolo 105">
              <a:extLst>
                <a:ext uri="{FF2B5EF4-FFF2-40B4-BE49-F238E27FC236}">
                  <a16:creationId xmlns:a16="http://schemas.microsoft.com/office/drawing/2014/main" id="{0CA81EED-5D8E-5289-1F1D-552DFBC177AE}"/>
                </a:ext>
              </a:extLst>
            </p:cNvPr>
            <p:cNvSpPr/>
            <p:nvPr/>
          </p:nvSpPr>
          <p:spPr>
            <a:xfrm>
              <a:off x="1749802" y="2532972"/>
              <a:ext cx="489600" cy="14400"/>
            </a:xfrm>
            <a:prstGeom prst="rect">
              <a:avLst/>
            </a:prstGeom>
            <a:ln w="6350">
              <a:solidFill>
                <a:srgbClr val="00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07" name="Rettangolo 106">
              <a:extLst>
                <a:ext uri="{FF2B5EF4-FFF2-40B4-BE49-F238E27FC236}">
                  <a16:creationId xmlns:a16="http://schemas.microsoft.com/office/drawing/2014/main" id="{8C88949A-BF35-0F8B-6664-45665EEE73EB}"/>
                </a:ext>
              </a:extLst>
            </p:cNvPr>
            <p:cNvSpPr/>
            <p:nvPr/>
          </p:nvSpPr>
          <p:spPr>
            <a:xfrm>
              <a:off x="2224579" y="2629314"/>
              <a:ext cx="46080" cy="331200"/>
            </a:xfrm>
            <a:prstGeom prst="rect">
              <a:avLst/>
            </a:prstGeom>
            <a:ln w="6350">
              <a:solidFill>
                <a:srgbClr val="00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08" name="Rettangolo 107">
              <a:extLst>
                <a:ext uri="{FF2B5EF4-FFF2-40B4-BE49-F238E27FC236}">
                  <a16:creationId xmlns:a16="http://schemas.microsoft.com/office/drawing/2014/main" id="{5DEC7058-3BB9-39AB-8916-B40E714477B4}"/>
                </a:ext>
              </a:extLst>
            </p:cNvPr>
            <p:cNvSpPr/>
            <p:nvPr/>
          </p:nvSpPr>
          <p:spPr>
            <a:xfrm>
              <a:off x="2190019" y="2957655"/>
              <a:ext cx="115200" cy="144000"/>
            </a:xfrm>
            <a:prstGeom prst="rect">
              <a:avLst/>
            </a:prstGeom>
            <a:ln w="6350">
              <a:solidFill>
                <a:srgbClr val="00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09" name="Rettangolo 108">
              <a:extLst>
                <a:ext uri="{FF2B5EF4-FFF2-40B4-BE49-F238E27FC236}">
                  <a16:creationId xmlns:a16="http://schemas.microsoft.com/office/drawing/2014/main" id="{4361F19F-BDD9-41AD-EC8A-04CA9DFBAB57}"/>
                </a:ext>
              </a:extLst>
            </p:cNvPr>
            <p:cNvSpPr/>
            <p:nvPr/>
          </p:nvSpPr>
          <p:spPr>
            <a:xfrm>
              <a:off x="2211619" y="2608014"/>
              <a:ext cx="72000" cy="21600"/>
            </a:xfrm>
            <a:prstGeom prst="rect">
              <a:avLst/>
            </a:prstGeom>
            <a:ln w="6350">
              <a:solidFill>
                <a:srgbClr val="00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10" name="Rettangolo 109">
              <a:extLst>
                <a:ext uri="{FF2B5EF4-FFF2-40B4-BE49-F238E27FC236}">
                  <a16:creationId xmlns:a16="http://schemas.microsoft.com/office/drawing/2014/main" id="{BDB80944-0039-9EFA-FA5E-30414C3F0C82}"/>
                </a:ext>
              </a:extLst>
            </p:cNvPr>
            <p:cNvSpPr/>
            <p:nvPr/>
          </p:nvSpPr>
          <p:spPr>
            <a:xfrm>
              <a:off x="2225933" y="2592425"/>
              <a:ext cx="7200" cy="7200"/>
            </a:xfrm>
            <a:prstGeom prst="rect">
              <a:avLst/>
            </a:prstGeom>
            <a:ln w="6350">
              <a:solidFill>
                <a:srgbClr val="00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11" name="Rettangolo 110">
              <a:extLst>
                <a:ext uri="{FF2B5EF4-FFF2-40B4-BE49-F238E27FC236}">
                  <a16:creationId xmlns:a16="http://schemas.microsoft.com/office/drawing/2014/main" id="{B6DCEF07-B2C9-E1F8-19C0-9F35E5751BD2}"/>
                </a:ext>
              </a:extLst>
            </p:cNvPr>
            <p:cNvSpPr/>
            <p:nvPr/>
          </p:nvSpPr>
          <p:spPr>
            <a:xfrm>
              <a:off x="2263609" y="2592425"/>
              <a:ext cx="7200" cy="7200"/>
            </a:xfrm>
            <a:prstGeom prst="rect">
              <a:avLst/>
            </a:prstGeom>
            <a:ln w="6350">
              <a:solidFill>
                <a:srgbClr val="00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12" name="Rettangolo 111">
              <a:extLst>
                <a:ext uri="{FF2B5EF4-FFF2-40B4-BE49-F238E27FC236}">
                  <a16:creationId xmlns:a16="http://schemas.microsoft.com/office/drawing/2014/main" id="{1295DEB6-FC8A-DD3A-F228-1C68A3F4281E}"/>
                </a:ext>
              </a:extLst>
            </p:cNvPr>
            <p:cNvSpPr/>
            <p:nvPr/>
          </p:nvSpPr>
          <p:spPr>
            <a:xfrm>
              <a:off x="2253376" y="2533719"/>
              <a:ext cx="489600" cy="57600"/>
            </a:xfrm>
            <a:prstGeom prst="rect">
              <a:avLst/>
            </a:prstGeom>
            <a:ln w="6350">
              <a:solidFill>
                <a:srgbClr val="00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13" name="Rettangolo 112">
              <a:extLst>
                <a:ext uri="{FF2B5EF4-FFF2-40B4-BE49-F238E27FC236}">
                  <a16:creationId xmlns:a16="http://schemas.microsoft.com/office/drawing/2014/main" id="{7F51D7FF-8E7C-58EC-938F-79156D7BE6AA}"/>
                </a:ext>
              </a:extLst>
            </p:cNvPr>
            <p:cNvSpPr/>
            <p:nvPr/>
          </p:nvSpPr>
          <p:spPr>
            <a:xfrm>
              <a:off x="2253376" y="2532972"/>
              <a:ext cx="489600" cy="14400"/>
            </a:xfrm>
            <a:prstGeom prst="rect">
              <a:avLst/>
            </a:prstGeom>
            <a:ln w="6350">
              <a:solidFill>
                <a:srgbClr val="00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14" name="Rettangolo 113">
              <a:extLst>
                <a:ext uri="{FF2B5EF4-FFF2-40B4-BE49-F238E27FC236}">
                  <a16:creationId xmlns:a16="http://schemas.microsoft.com/office/drawing/2014/main" id="{802BA298-F955-FAE4-F7A4-9FDA27575C92}"/>
                </a:ext>
              </a:extLst>
            </p:cNvPr>
            <p:cNvSpPr/>
            <p:nvPr/>
          </p:nvSpPr>
          <p:spPr>
            <a:xfrm>
              <a:off x="2727201" y="2629109"/>
              <a:ext cx="46080" cy="331200"/>
            </a:xfrm>
            <a:prstGeom prst="rect">
              <a:avLst/>
            </a:prstGeom>
            <a:ln w="6350">
              <a:solidFill>
                <a:srgbClr val="00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15" name="Rettangolo 114">
              <a:extLst>
                <a:ext uri="{FF2B5EF4-FFF2-40B4-BE49-F238E27FC236}">
                  <a16:creationId xmlns:a16="http://schemas.microsoft.com/office/drawing/2014/main" id="{4E377D63-E7FB-7AF7-4F30-73C8304602C3}"/>
                </a:ext>
              </a:extLst>
            </p:cNvPr>
            <p:cNvSpPr/>
            <p:nvPr/>
          </p:nvSpPr>
          <p:spPr>
            <a:xfrm>
              <a:off x="2692641" y="2957450"/>
              <a:ext cx="115200" cy="144000"/>
            </a:xfrm>
            <a:prstGeom prst="rect">
              <a:avLst/>
            </a:prstGeom>
            <a:ln w="6350">
              <a:solidFill>
                <a:srgbClr val="00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16" name="Rettangolo 115">
              <a:extLst>
                <a:ext uri="{FF2B5EF4-FFF2-40B4-BE49-F238E27FC236}">
                  <a16:creationId xmlns:a16="http://schemas.microsoft.com/office/drawing/2014/main" id="{E881AB55-9621-EC13-2716-C3BD22FE13AD}"/>
                </a:ext>
              </a:extLst>
            </p:cNvPr>
            <p:cNvSpPr/>
            <p:nvPr/>
          </p:nvSpPr>
          <p:spPr>
            <a:xfrm>
              <a:off x="2714241" y="2607809"/>
              <a:ext cx="72000" cy="21600"/>
            </a:xfrm>
            <a:prstGeom prst="rect">
              <a:avLst/>
            </a:prstGeom>
            <a:ln w="6350">
              <a:solidFill>
                <a:srgbClr val="00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17" name="Rettangolo 116">
              <a:extLst>
                <a:ext uri="{FF2B5EF4-FFF2-40B4-BE49-F238E27FC236}">
                  <a16:creationId xmlns:a16="http://schemas.microsoft.com/office/drawing/2014/main" id="{4A39FB50-CFBA-B624-DEED-3723BA74FE72}"/>
                </a:ext>
              </a:extLst>
            </p:cNvPr>
            <p:cNvSpPr/>
            <p:nvPr/>
          </p:nvSpPr>
          <p:spPr>
            <a:xfrm>
              <a:off x="2728555" y="2592220"/>
              <a:ext cx="7200" cy="7200"/>
            </a:xfrm>
            <a:prstGeom prst="rect">
              <a:avLst/>
            </a:prstGeom>
            <a:ln w="6350">
              <a:solidFill>
                <a:srgbClr val="00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18" name="Rettangolo 117">
              <a:extLst>
                <a:ext uri="{FF2B5EF4-FFF2-40B4-BE49-F238E27FC236}">
                  <a16:creationId xmlns:a16="http://schemas.microsoft.com/office/drawing/2014/main" id="{B7A958EA-068B-CE2F-BB7E-B1AB32308BFC}"/>
                </a:ext>
              </a:extLst>
            </p:cNvPr>
            <p:cNvSpPr/>
            <p:nvPr/>
          </p:nvSpPr>
          <p:spPr>
            <a:xfrm>
              <a:off x="2766231" y="2592220"/>
              <a:ext cx="7200" cy="7200"/>
            </a:xfrm>
            <a:prstGeom prst="rect">
              <a:avLst/>
            </a:prstGeom>
            <a:ln w="6350">
              <a:solidFill>
                <a:srgbClr val="00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19" name="Rettangolo 118">
              <a:extLst>
                <a:ext uri="{FF2B5EF4-FFF2-40B4-BE49-F238E27FC236}">
                  <a16:creationId xmlns:a16="http://schemas.microsoft.com/office/drawing/2014/main" id="{A0FABCEE-36D4-175C-93BE-5576076F84D3}"/>
                </a:ext>
              </a:extLst>
            </p:cNvPr>
            <p:cNvSpPr/>
            <p:nvPr/>
          </p:nvSpPr>
          <p:spPr>
            <a:xfrm>
              <a:off x="2755998" y="2533514"/>
              <a:ext cx="489600" cy="57600"/>
            </a:xfrm>
            <a:prstGeom prst="rect">
              <a:avLst/>
            </a:prstGeom>
            <a:ln w="6350">
              <a:solidFill>
                <a:srgbClr val="00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20" name="Rettangolo 119">
              <a:extLst>
                <a:ext uri="{FF2B5EF4-FFF2-40B4-BE49-F238E27FC236}">
                  <a16:creationId xmlns:a16="http://schemas.microsoft.com/office/drawing/2014/main" id="{8AF4BAD7-469F-7451-5024-28143D878853}"/>
                </a:ext>
              </a:extLst>
            </p:cNvPr>
            <p:cNvSpPr/>
            <p:nvPr/>
          </p:nvSpPr>
          <p:spPr>
            <a:xfrm>
              <a:off x="2755998" y="2532767"/>
              <a:ext cx="489600" cy="14400"/>
            </a:xfrm>
            <a:prstGeom prst="rect">
              <a:avLst/>
            </a:prstGeom>
            <a:ln w="6350">
              <a:solidFill>
                <a:srgbClr val="00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21" name="Rettangolo 120">
              <a:extLst>
                <a:ext uri="{FF2B5EF4-FFF2-40B4-BE49-F238E27FC236}">
                  <a16:creationId xmlns:a16="http://schemas.microsoft.com/office/drawing/2014/main" id="{65EBF948-D34D-4D27-B0C5-BD8D223EF388}"/>
                </a:ext>
              </a:extLst>
            </p:cNvPr>
            <p:cNvSpPr/>
            <p:nvPr/>
          </p:nvSpPr>
          <p:spPr>
            <a:xfrm>
              <a:off x="1247756" y="2533514"/>
              <a:ext cx="489600" cy="57600"/>
            </a:xfrm>
            <a:prstGeom prst="rect">
              <a:avLst/>
            </a:prstGeom>
            <a:ln w="6350">
              <a:solidFill>
                <a:srgbClr val="00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22" name="Rettangolo 121">
              <a:extLst>
                <a:ext uri="{FF2B5EF4-FFF2-40B4-BE49-F238E27FC236}">
                  <a16:creationId xmlns:a16="http://schemas.microsoft.com/office/drawing/2014/main" id="{99C09388-961C-3495-7953-EE78A2BB57E0}"/>
                </a:ext>
              </a:extLst>
            </p:cNvPr>
            <p:cNvSpPr/>
            <p:nvPr/>
          </p:nvSpPr>
          <p:spPr>
            <a:xfrm>
              <a:off x="1247756" y="2532767"/>
              <a:ext cx="489600" cy="14400"/>
            </a:xfrm>
            <a:prstGeom prst="rect">
              <a:avLst/>
            </a:prstGeom>
            <a:ln w="6350">
              <a:solidFill>
                <a:srgbClr val="00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23" name="Rettangolo 122">
              <a:extLst>
                <a:ext uri="{FF2B5EF4-FFF2-40B4-BE49-F238E27FC236}">
                  <a16:creationId xmlns:a16="http://schemas.microsoft.com/office/drawing/2014/main" id="{0878F8F0-EF06-0D45-47EA-506F7A4728C8}"/>
                </a:ext>
              </a:extLst>
            </p:cNvPr>
            <p:cNvSpPr/>
            <p:nvPr/>
          </p:nvSpPr>
          <p:spPr>
            <a:xfrm>
              <a:off x="1251322" y="2592220"/>
              <a:ext cx="7200" cy="7200"/>
            </a:xfrm>
            <a:prstGeom prst="rect">
              <a:avLst/>
            </a:prstGeom>
            <a:ln w="6350">
              <a:solidFill>
                <a:srgbClr val="00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24" name="Forma a L 123">
              <a:extLst>
                <a:ext uri="{FF2B5EF4-FFF2-40B4-BE49-F238E27FC236}">
                  <a16:creationId xmlns:a16="http://schemas.microsoft.com/office/drawing/2014/main" id="{1724F3F0-F9C5-C9D6-5C65-48E97FBFA151}"/>
                </a:ext>
              </a:extLst>
            </p:cNvPr>
            <p:cNvSpPr/>
            <p:nvPr/>
          </p:nvSpPr>
          <p:spPr>
            <a:xfrm>
              <a:off x="1200380" y="2541362"/>
              <a:ext cx="72000" cy="189745"/>
            </a:xfrm>
            <a:prstGeom prst="corner">
              <a:avLst>
                <a:gd name="adj1" fmla="val 167936"/>
                <a:gd name="adj2" fmla="val 50000"/>
              </a:avLst>
            </a:prstGeom>
            <a:noFill/>
            <a:ln w="63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25" name="Figura a mano libera: forma 124">
              <a:extLst>
                <a:ext uri="{FF2B5EF4-FFF2-40B4-BE49-F238E27FC236}">
                  <a16:creationId xmlns:a16="http://schemas.microsoft.com/office/drawing/2014/main" id="{13855DC4-944D-AA85-DD06-5F8C6E8904C7}"/>
                </a:ext>
              </a:extLst>
            </p:cNvPr>
            <p:cNvSpPr/>
            <p:nvPr/>
          </p:nvSpPr>
          <p:spPr>
            <a:xfrm>
              <a:off x="1276738" y="2698945"/>
              <a:ext cx="411480" cy="277343"/>
            </a:xfrm>
            <a:custGeom>
              <a:avLst/>
              <a:gdLst>
                <a:gd name="connsiteX0" fmla="*/ 0 w 1028700"/>
                <a:gd name="connsiteY0" fmla="*/ 0 h 693358"/>
                <a:gd name="connsiteX1" fmla="*/ 126206 w 1028700"/>
                <a:gd name="connsiteY1" fmla="*/ 54769 h 693358"/>
                <a:gd name="connsiteX2" fmla="*/ 309562 w 1028700"/>
                <a:gd name="connsiteY2" fmla="*/ 150019 h 693358"/>
                <a:gd name="connsiteX3" fmla="*/ 464343 w 1028700"/>
                <a:gd name="connsiteY3" fmla="*/ 330994 h 693358"/>
                <a:gd name="connsiteX4" fmla="*/ 673893 w 1028700"/>
                <a:gd name="connsiteY4" fmla="*/ 592931 h 693358"/>
                <a:gd name="connsiteX5" fmla="*/ 766762 w 1028700"/>
                <a:gd name="connsiteY5" fmla="*/ 681038 h 693358"/>
                <a:gd name="connsiteX6" fmla="*/ 1028700 w 1028700"/>
                <a:gd name="connsiteY6" fmla="*/ 690563 h 693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28700" h="693358">
                  <a:moveTo>
                    <a:pt x="0" y="0"/>
                  </a:moveTo>
                  <a:cubicBezTo>
                    <a:pt x="37306" y="14883"/>
                    <a:pt x="74612" y="29766"/>
                    <a:pt x="126206" y="54769"/>
                  </a:cubicBezTo>
                  <a:cubicBezTo>
                    <a:pt x="177800" y="79772"/>
                    <a:pt x="253206" y="103982"/>
                    <a:pt x="309562" y="150019"/>
                  </a:cubicBezTo>
                  <a:cubicBezTo>
                    <a:pt x="365918" y="196057"/>
                    <a:pt x="403621" y="257175"/>
                    <a:pt x="464343" y="330994"/>
                  </a:cubicBezTo>
                  <a:cubicBezTo>
                    <a:pt x="525065" y="404813"/>
                    <a:pt x="623490" y="534590"/>
                    <a:pt x="673893" y="592931"/>
                  </a:cubicBezTo>
                  <a:cubicBezTo>
                    <a:pt x="724296" y="651272"/>
                    <a:pt x="707628" y="664766"/>
                    <a:pt x="766762" y="681038"/>
                  </a:cubicBezTo>
                  <a:cubicBezTo>
                    <a:pt x="825897" y="697310"/>
                    <a:pt x="927298" y="693936"/>
                    <a:pt x="1028700" y="690563"/>
                  </a:cubicBezTo>
                </a:path>
              </a:pathLst>
            </a:custGeom>
            <a:ln w="6350">
              <a:solidFill>
                <a:srgbClr val="0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26" name="Rettangolo 125">
              <a:extLst>
                <a:ext uri="{FF2B5EF4-FFF2-40B4-BE49-F238E27FC236}">
                  <a16:creationId xmlns:a16="http://schemas.microsoft.com/office/drawing/2014/main" id="{2246D4D2-3EF2-E73F-0474-37805C301986}"/>
                </a:ext>
              </a:extLst>
            </p:cNvPr>
            <p:cNvSpPr/>
            <p:nvPr/>
          </p:nvSpPr>
          <p:spPr>
            <a:xfrm flipH="1">
              <a:off x="3235673" y="2591861"/>
              <a:ext cx="7200" cy="7200"/>
            </a:xfrm>
            <a:prstGeom prst="rect">
              <a:avLst/>
            </a:prstGeom>
            <a:ln w="6350">
              <a:solidFill>
                <a:srgbClr val="00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27" name="Forma a L 126">
              <a:extLst>
                <a:ext uri="{FF2B5EF4-FFF2-40B4-BE49-F238E27FC236}">
                  <a16:creationId xmlns:a16="http://schemas.microsoft.com/office/drawing/2014/main" id="{B0C91840-DAE5-FC3F-3B3B-AB3E3134B90D}"/>
                </a:ext>
              </a:extLst>
            </p:cNvPr>
            <p:cNvSpPr/>
            <p:nvPr/>
          </p:nvSpPr>
          <p:spPr>
            <a:xfrm flipH="1">
              <a:off x="3221815" y="2534653"/>
              <a:ext cx="72000" cy="189745"/>
            </a:xfrm>
            <a:prstGeom prst="corner">
              <a:avLst>
                <a:gd name="adj1" fmla="val 167936"/>
                <a:gd name="adj2" fmla="val 50000"/>
              </a:avLst>
            </a:prstGeom>
            <a:noFill/>
            <a:ln w="63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28" name="Figura a mano libera: forma 127">
              <a:extLst>
                <a:ext uri="{FF2B5EF4-FFF2-40B4-BE49-F238E27FC236}">
                  <a16:creationId xmlns:a16="http://schemas.microsoft.com/office/drawing/2014/main" id="{F8A540B1-867E-39C3-E773-911DB93E0908}"/>
                </a:ext>
              </a:extLst>
            </p:cNvPr>
            <p:cNvSpPr/>
            <p:nvPr/>
          </p:nvSpPr>
          <p:spPr>
            <a:xfrm flipH="1">
              <a:off x="2805977" y="2698587"/>
              <a:ext cx="411480" cy="277343"/>
            </a:xfrm>
            <a:custGeom>
              <a:avLst/>
              <a:gdLst>
                <a:gd name="connsiteX0" fmla="*/ 0 w 1028700"/>
                <a:gd name="connsiteY0" fmla="*/ 0 h 693358"/>
                <a:gd name="connsiteX1" fmla="*/ 126206 w 1028700"/>
                <a:gd name="connsiteY1" fmla="*/ 54769 h 693358"/>
                <a:gd name="connsiteX2" fmla="*/ 309562 w 1028700"/>
                <a:gd name="connsiteY2" fmla="*/ 150019 h 693358"/>
                <a:gd name="connsiteX3" fmla="*/ 464343 w 1028700"/>
                <a:gd name="connsiteY3" fmla="*/ 330994 h 693358"/>
                <a:gd name="connsiteX4" fmla="*/ 673893 w 1028700"/>
                <a:gd name="connsiteY4" fmla="*/ 592931 h 693358"/>
                <a:gd name="connsiteX5" fmla="*/ 766762 w 1028700"/>
                <a:gd name="connsiteY5" fmla="*/ 681038 h 693358"/>
                <a:gd name="connsiteX6" fmla="*/ 1028700 w 1028700"/>
                <a:gd name="connsiteY6" fmla="*/ 690563 h 693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28700" h="693358">
                  <a:moveTo>
                    <a:pt x="0" y="0"/>
                  </a:moveTo>
                  <a:cubicBezTo>
                    <a:pt x="37306" y="14883"/>
                    <a:pt x="74612" y="29766"/>
                    <a:pt x="126206" y="54769"/>
                  </a:cubicBezTo>
                  <a:cubicBezTo>
                    <a:pt x="177800" y="79772"/>
                    <a:pt x="253206" y="103982"/>
                    <a:pt x="309562" y="150019"/>
                  </a:cubicBezTo>
                  <a:cubicBezTo>
                    <a:pt x="365918" y="196057"/>
                    <a:pt x="403621" y="257175"/>
                    <a:pt x="464343" y="330994"/>
                  </a:cubicBezTo>
                  <a:cubicBezTo>
                    <a:pt x="525065" y="404813"/>
                    <a:pt x="623490" y="534590"/>
                    <a:pt x="673893" y="592931"/>
                  </a:cubicBezTo>
                  <a:cubicBezTo>
                    <a:pt x="724296" y="651272"/>
                    <a:pt x="707628" y="664766"/>
                    <a:pt x="766762" y="681038"/>
                  </a:cubicBezTo>
                  <a:cubicBezTo>
                    <a:pt x="825897" y="697310"/>
                    <a:pt x="927298" y="693936"/>
                    <a:pt x="1028700" y="690563"/>
                  </a:cubicBezTo>
                </a:path>
              </a:pathLst>
            </a:custGeom>
            <a:ln w="6350">
              <a:solidFill>
                <a:srgbClr val="0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29" name="Figura a mano libera: forma 128">
              <a:extLst>
                <a:ext uri="{FF2B5EF4-FFF2-40B4-BE49-F238E27FC236}">
                  <a16:creationId xmlns:a16="http://schemas.microsoft.com/office/drawing/2014/main" id="{27F28290-4E9C-0C7D-7025-2D20FA3DC792}"/>
                </a:ext>
              </a:extLst>
            </p:cNvPr>
            <p:cNvSpPr/>
            <p:nvPr/>
          </p:nvSpPr>
          <p:spPr>
            <a:xfrm>
              <a:off x="2305943" y="2972158"/>
              <a:ext cx="388620" cy="4202"/>
            </a:xfrm>
            <a:custGeom>
              <a:avLst/>
              <a:gdLst>
                <a:gd name="connsiteX0" fmla="*/ 0 w 971550"/>
                <a:gd name="connsiteY0" fmla="*/ 2766 h 10505"/>
                <a:gd name="connsiteX1" fmla="*/ 66675 w 971550"/>
                <a:gd name="connsiteY1" fmla="*/ 385 h 10505"/>
                <a:gd name="connsiteX2" fmla="*/ 178594 w 971550"/>
                <a:gd name="connsiteY2" fmla="*/ 9910 h 10505"/>
                <a:gd name="connsiteX3" fmla="*/ 335757 w 971550"/>
                <a:gd name="connsiteY3" fmla="*/ 5147 h 10505"/>
                <a:gd name="connsiteX4" fmla="*/ 504825 w 971550"/>
                <a:gd name="connsiteY4" fmla="*/ 9910 h 10505"/>
                <a:gd name="connsiteX5" fmla="*/ 642938 w 971550"/>
                <a:gd name="connsiteY5" fmla="*/ 9910 h 10505"/>
                <a:gd name="connsiteX6" fmla="*/ 728663 w 971550"/>
                <a:gd name="connsiteY6" fmla="*/ 5147 h 10505"/>
                <a:gd name="connsiteX7" fmla="*/ 816769 w 971550"/>
                <a:gd name="connsiteY7" fmla="*/ 7529 h 10505"/>
                <a:gd name="connsiteX8" fmla="*/ 895350 w 971550"/>
                <a:gd name="connsiteY8" fmla="*/ 9910 h 10505"/>
                <a:gd name="connsiteX9" fmla="*/ 971550 w 971550"/>
                <a:gd name="connsiteY9" fmla="*/ 2766 h 10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71550" h="10505">
                  <a:moveTo>
                    <a:pt x="0" y="2766"/>
                  </a:moveTo>
                  <a:cubicBezTo>
                    <a:pt x="18454" y="980"/>
                    <a:pt x="36909" y="-806"/>
                    <a:pt x="66675" y="385"/>
                  </a:cubicBezTo>
                  <a:cubicBezTo>
                    <a:pt x="96441" y="1576"/>
                    <a:pt x="133747" y="9116"/>
                    <a:pt x="178594" y="9910"/>
                  </a:cubicBezTo>
                  <a:cubicBezTo>
                    <a:pt x="223441" y="10704"/>
                    <a:pt x="281385" y="5147"/>
                    <a:pt x="335757" y="5147"/>
                  </a:cubicBezTo>
                  <a:cubicBezTo>
                    <a:pt x="390129" y="5147"/>
                    <a:pt x="453628" y="9116"/>
                    <a:pt x="504825" y="9910"/>
                  </a:cubicBezTo>
                  <a:cubicBezTo>
                    <a:pt x="556022" y="10704"/>
                    <a:pt x="605632" y="10704"/>
                    <a:pt x="642938" y="9910"/>
                  </a:cubicBezTo>
                  <a:cubicBezTo>
                    <a:pt x="680244" y="9116"/>
                    <a:pt x="699691" y="5544"/>
                    <a:pt x="728663" y="5147"/>
                  </a:cubicBezTo>
                  <a:cubicBezTo>
                    <a:pt x="757635" y="4750"/>
                    <a:pt x="816769" y="7529"/>
                    <a:pt x="816769" y="7529"/>
                  </a:cubicBezTo>
                  <a:cubicBezTo>
                    <a:pt x="844550" y="8323"/>
                    <a:pt x="869553" y="10704"/>
                    <a:pt x="895350" y="9910"/>
                  </a:cubicBezTo>
                  <a:cubicBezTo>
                    <a:pt x="921147" y="9116"/>
                    <a:pt x="946348" y="5941"/>
                    <a:pt x="971550" y="2766"/>
                  </a:cubicBezTo>
                </a:path>
              </a:pathLst>
            </a:custGeom>
            <a:ln w="6350">
              <a:solidFill>
                <a:srgbClr val="0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30" name="Figura a mano libera: forma 129">
              <a:extLst>
                <a:ext uri="{FF2B5EF4-FFF2-40B4-BE49-F238E27FC236}">
                  <a16:creationId xmlns:a16="http://schemas.microsoft.com/office/drawing/2014/main" id="{362DDAAE-C64D-3607-6082-2654930B4DF4}"/>
                </a:ext>
              </a:extLst>
            </p:cNvPr>
            <p:cNvSpPr/>
            <p:nvPr/>
          </p:nvSpPr>
          <p:spPr>
            <a:xfrm flipH="1">
              <a:off x="1802360" y="2967956"/>
              <a:ext cx="388620" cy="4202"/>
            </a:xfrm>
            <a:custGeom>
              <a:avLst/>
              <a:gdLst>
                <a:gd name="connsiteX0" fmla="*/ 0 w 971550"/>
                <a:gd name="connsiteY0" fmla="*/ 2766 h 10505"/>
                <a:gd name="connsiteX1" fmla="*/ 66675 w 971550"/>
                <a:gd name="connsiteY1" fmla="*/ 385 h 10505"/>
                <a:gd name="connsiteX2" fmla="*/ 178594 w 971550"/>
                <a:gd name="connsiteY2" fmla="*/ 9910 h 10505"/>
                <a:gd name="connsiteX3" fmla="*/ 335757 w 971550"/>
                <a:gd name="connsiteY3" fmla="*/ 5147 h 10505"/>
                <a:gd name="connsiteX4" fmla="*/ 504825 w 971550"/>
                <a:gd name="connsiteY4" fmla="*/ 9910 h 10505"/>
                <a:gd name="connsiteX5" fmla="*/ 642938 w 971550"/>
                <a:gd name="connsiteY5" fmla="*/ 9910 h 10505"/>
                <a:gd name="connsiteX6" fmla="*/ 728663 w 971550"/>
                <a:gd name="connsiteY6" fmla="*/ 5147 h 10505"/>
                <a:gd name="connsiteX7" fmla="*/ 816769 w 971550"/>
                <a:gd name="connsiteY7" fmla="*/ 7529 h 10505"/>
                <a:gd name="connsiteX8" fmla="*/ 895350 w 971550"/>
                <a:gd name="connsiteY8" fmla="*/ 9910 h 10505"/>
                <a:gd name="connsiteX9" fmla="*/ 971550 w 971550"/>
                <a:gd name="connsiteY9" fmla="*/ 2766 h 10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71550" h="10505">
                  <a:moveTo>
                    <a:pt x="0" y="2766"/>
                  </a:moveTo>
                  <a:cubicBezTo>
                    <a:pt x="18454" y="980"/>
                    <a:pt x="36909" y="-806"/>
                    <a:pt x="66675" y="385"/>
                  </a:cubicBezTo>
                  <a:cubicBezTo>
                    <a:pt x="96441" y="1576"/>
                    <a:pt x="133747" y="9116"/>
                    <a:pt x="178594" y="9910"/>
                  </a:cubicBezTo>
                  <a:cubicBezTo>
                    <a:pt x="223441" y="10704"/>
                    <a:pt x="281385" y="5147"/>
                    <a:pt x="335757" y="5147"/>
                  </a:cubicBezTo>
                  <a:cubicBezTo>
                    <a:pt x="390129" y="5147"/>
                    <a:pt x="453628" y="9116"/>
                    <a:pt x="504825" y="9910"/>
                  </a:cubicBezTo>
                  <a:cubicBezTo>
                    <a:pt x="556022" y="10704"/>
                    <a:pt x="605632" y="10704"/>
                    <a:pt x="642938" y="9910"/>
                  </a:cubicBezTo>
                  <a:cubicBezTo>
                    <a:pt x="680244" y="9116"/>
                    <a:pt x="699691" y="5544"/>
                    <a:pt x="728663" y="5147"/>
                  </a:cubicBezTo>
                  <a:cubicBezTo>
                    <a:pt x="757635" y="4750"/>
                    <a:pt x="816769" y="7529"/>
                    <a:pt x="816769" y="7529"/>
                  </a:cubicBezTo>
                  <a:cubicBezTo>
                    <a:pt x="844550" y="8323"/>
                    <a:pt x="869553" y="10704"/>
                    <a:pt x="895350" y="9910"/>
                  </a:cubicBezTo>
                  <a:cubicBezTo>
                    <a:pt x="921147" y="9116"/>
                    <a:pt x="946348" y="5941"/>
                    <a:pt x="971550" y="2766"/>
                  </a:cubicBezTo>
                </a:path>
              </a:pathLst>
            </a:custGeom>
            <a:ln w="6350">
              <a:solidFill>
                <a:srgbClr val="0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131" name="Rettangolo 130">
            <a:extLst>
              <a:ext uri="{FF2B5EF4-FFF2-40B4-BE49-F238E27FC236}">
                <a16:creationId xmlns:a16="http://schemas.microsoft.com/office/drawing/2014/main" id="{22FFE88F-3D63-7F93-94DB-B0782D6962B0}"/>
              </a:ext>
            </a:extLst>
          </p:cNvPr>
          <p:cNvSpPr/>
          <p:nvPr/>
        </p:nvSpPr>
        <p:spPr bwMode="auto">
          <a:xfrm>
            <a:off x="712256" y="487360"/>
            <a:ext cx="2281577" cy="783818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3600" b="1" i="1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132" name="Rettangolo con angoli arrotondati 131">
            <a:extLst>
              <a:ext uri="{FF2B5EF4-FFF2-40B4-BE49-F238E27FC236}">
                <a16:creationId xmlns:a16="http://schemas.microsoft.com/office/drawing/2014/main" id="{94211E9B-8D66-B568-63E2-664B958725F0}"/>
              </a:ext>
            </a:extLst>
          </p:cNvPr>
          <p:cNvSpPr/>
          <p:nvPr/>
        </p:nvSpPr>
        <p:spPr bwMode="auto">
          <a:xfrm>
            <a:off x="1227807" y="540222"/>
            <a:ext cx="260618" cy="680790"/>
          </a:xfrm>
          <a:prstGeom prst="roundRect">
            <a:avLst/>
          </a:prstGeom>
          <a:noFill/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3600" b="1" i="1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</a:endParaRPr>
          </a:p>
        </p:txBody>
      </p:sp>
      <p:pic>
        <p:nvPicPr>
          <p:cNvPr id="148" name="Elemento grafico 147">
            <a:extLst>
              <a:ext uri="{FF2B5EF4-FFF2-40B4-BE49-F238E27FC236}">
                <a16:creationId xmlns:a16="http://schemas.microsoft.com/office/drawing/2014/main" id="{5700C0A2-2D4E-C9B6-380D-90AB73E169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922" y="3380403"/>
            <a:ext cx="1761141" cy="3168191"/>
          </a:xfrm>
          <a:prstGeom prst="rect">
            <a:avLst/>
          </a:prstGeom>
        </p:spPr>
      </p:pic>
      <p:sp>
        <p:nvSpPr>
          <p:cNvPr id="149" name="Rettangolo 148">
            <a:extLst>
              <a:ext uri="{FF2B5EF4-FFF2-40B4-BE49-F238E27FC236}">
                <a16:creationId xmlns:a16="http://schemas.microsoft.com/office/drawing/2014/main" id="{F4E285AF-77C3-DEC4-4137-3E274EA2801F}"/>
              </a:ext>
            </a:extLst>
          </p:cNvPr>
          <p:cNvSpPr/>
          <p:nvPr/>
        </p:nvSpPr>
        <p:spPr>
          <a:xfrm>
            <a:off x="1783446" y="6088639"/>
            <a:ext cx="3373875" cy="356123"/>
          </a:xfrm>
          <a:prstGeom prst="rect">
            <a:avLst/>
          </a:prstGeom>
          <a:pattFill prst="diagBrick">
            <a:fgClr>
              <a:srgbClr val="000000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0" i="0" dirty="0"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cxnSp>
        <p:nvCxnSpPr>
          <p:cNvPr id="151" name="Connettore diritto 150">
            <a:extLst>
              <a:ext uri="{FF2B5EF4-FFF2-40B4-BE49-F238E27FC236}">
                <a16:creationId xmlns:a16="http://schemas.microsoft.com/office/drawing/2014/main" id="{09066304-7AD0-3DF9-E6A5-565800915D97}"/>
              </a:ext>
            </a:extLst>
          </p:cNvPr>
          <p:cNvCxnSpPr>
            <a:cxnSpLocks/>
          </p:cNvCxnSpPr>
          <p:nvPr/>
        </p:nvCxnSpPr>
        <p:spPr>
          <a:xfrm>
            <a:off x="1783446" y="6088639"/>
            <a:ext cx="3373874" cy="0"/>
          </a:xfrm>
          <a:prstGeom prst="line">
            <a:avLst/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3" name="Gruppo 152">
            <a:extLst>
              <a:ext uri="{FF2B5EF4-FFF2-40B4-BE49-F238E27FC236}">
                <a16:creationId xmlns:a16="http://schemas.microsoft.com/office/drawing/2014/main" id="{0E4A6BF2-D2BE-F7E5-270A-66DF56AE16F1}"/>
              </a:ext>
            </a:extLst>
          </p:cNvPr>
          <p:cNvGrpSpPr>
            <a:grpSpLocks noChangeAspect="1"/>
          </p:cNvGrpSpPr>
          <p:nvPr/>
        </p:nvGrpSpPr>
        <p:grpSpPr>
          <a:xfrm>
            <a:off x="4504443" y="3616487"/>
            <a:ext cx="443454" cy="2466000"/>
            <a:chOff x="2300716" y="1288209"/>
            <a:chExt cx="159115" cy="884817"/>
          </a:xfrm>
        </p:grpSpPr>
        <p:sp>
          <p:nvSpPr>
            <p:cNvPr id="154" name="CasellaDiTesto 153">
              <a:extLst>
                <a:ext uri="{FF2B5EF4-FFF2-40B4-BE49-F238E27FC236}">
                  <a16:creationId xmlns:a16="http://schemas.microsoft.com/office/drawing/2014/main" id="{AEFCD8B0-0D24-DAEF-191E-82F763664770}"/>
                </a:ext>
              </a:extLst>
            </p:cNvPr>
            <p:cNvSpPr txBox="1"/>
            <p:nvPr/>
          </p:nvSpPr>
          <p:spPr>
            <a:xfrm rot="16200000">
              <a:off x="1922633" y="1667164"/>
              <a:ext cx="883945" cy="12777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it-IT" sz="1700" b="0" i="0" dirty="0">
                  <a:solidFill>
                    <a:srgbClr val="000000"/>
                  </a:solidFill>
                  <a:latin typeface="+mj-lt"/>
                  <a:ea typeface="Lato" panose="020F0502020204030203" pitchFamily="34" charset="0"/>
                  <a:cs typeface="Lato" panose="020F0502020204030203" pitchFamily="34" charset="0"/>
                </a:rPr>
                <a:t>25 m</a:t>
              </a:r>
            </a:p>
          </p:txBody>
        </p:sp>
        <p:cxnSp>
          <p:nvCxnSpPr>
            <p:cNvPr id="156" name="Connettore 2 155">
              <a:extLst>
                <a:ext uri="{FF2B5EF4-FFF2-40B4-BE49-F238E27FC236}">
                  <a16:creationId xmlns:a16="http://schemas.microsoft.com/office/drawing/2014/main" id="{09CBCBA1-8772-801A-EAE3-09F246AFF0A7}"/>
                </a:ext>
              </a:extLst>
            </p:cNvPr>
            <p:cNvCxnSpPr>
              <a:cxnSpLocks/>
            </p:cNvCxnSpPr>
            <p:nvPr/>
          </p:nvCxnSpPr>
          <p:spPr>
            <a:xfrm>
              <a:off x="2459831" y="1288209"/>
              <a:ext cx="0" cy="884817"/>
            </a:xfrm>
            <a:prstGeom prst="straightConnector1">
              <a:avLst/>
            </a:prstGeom>
            <a:ln>
              <a:solidFill>
                <a:srgbClr val="000000"/>
              </a:solidFill>
              <a:headEnd type="triangle" w="sm" len="sm"/>
              <a:tailEnd type="triangl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57" name="Rettangolo 156">
            <a:extLst>
              <a:ext uri="{FF2B5EF4-FFF2-40B4-BE49-F238E27FC236}">
                <a16:creationId xmlns:a16="http://schemas.microsoft.com/office/drawing/2014/main" id="{23AEC6E3-1977-F2B1-D143-2E8CAA84B3A3}"/>
              </a:ext>
            </a:extLst>
          </p:cNvPr>
          <p:cNvSpPr/>
          <p:nvPr/>
        </p:nvSpPr>
        <p:spPr>
          <a:xfrm>
            <a:off x="4860669" y="4760040"/>
            <a:ext cx="185381" cy="170385"/>
          </a:xfrm>
          <a:prstGeom prst="rect">
            <a:avLst/>
          </a:prstGeom>
          <a:solidFill>
            <a:srgbClr val="D2B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0" i="0" dirty="0"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cxnSp>
        <p:nvCxnSpPr>
          <p:cNvPr id="165" name="Connettore curvo 164">
            <a:extLst>
              <a:ext uri="{FF2B5EF4-FFF2-40B4-BE49-F238E27FC236}">
                <a16:creationId xmlns:a16="http://schemas.microsoft.com/office/drawing/2014/main" id="{02952956-26C1-5A6A-BDBB-620FFCFBA78F}"/>
              </a:ext>
            </a:extLst>
          </p:cNvPr>
          <p:cNvCxnSpPr>
            <a:cxnSpLocks/>
          </p:cNvCxnSpPr>
          <p:nvPr/>
        </p:nvCxnSpPr>
        <p:spPr>
          <a:xfrm rot="-2700000">
            <a:off x="4894994" y="4707584"/>
            <a:ext cx="108000" cy="108000"/>
          </a:xfrm>
          <a:prstGeom prst="curvedConnector3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Connettore curvo 165">
            <a:extLst>
              <a:ext uri="{FF2B5EF4-FFF2-40B4-BE49-F238E27FC236}">
                <a16:creationId xmlns:a16="http://schemas.microsoft.com/office/drawing/2014/main" id="{2FF3C43D-1903-1148-72F9-DE3C384C0503}"/>
              </a:ext>
            </a:extLst>
          </p:cNvPr>
          <p:cNvCxnSpPr>
            <a:cxnSpLocks/>
          </p:cNvCxnSpPr>
          <p:nvPr/>
        </p:nvCxnSpPr>
        <p:spPr>
          <a:xfrm rot="-2700000">
            <a:off x="4896361" y="4879501"/>
            <a:ext cx="108000" cy="108000"/>
          </a:xfrm>
          <a:prstGeom prst="curvedConnector3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90532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3981D4-062D-92B9-5418-BC44A1B6F0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2">
            <a:extLst>
              <a:ext uri="{FF2B5EF4-FFF2-40B4-BE49-F238E27FC236}">
                <a16:creationId xmlns:a16="http://schemas.microsoft.com/office/drawing/2014/main" id="{FB3064A4-8E00-1C6E-985E-DAED958791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83092" y="1019907"/>
            <a:ext cx="5760000" cy="4031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 fontAlgn="base">
              <a:spcBef>
                <a:spcPct val="50000"/>
              </a:spcBef>
              <a:spcAft>
                <a:spcPts val="1200"/>
              </a:spcAft>
              <a:defRPr/>
            </a:pPr>
            <a:r>
              <a:rPr lang="en-US" altLang="it-IT" b="1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Target</a:t>
            </a:r>
            <a:r>
              <a:rPr lang="en-US" altLang="it-IT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: circular, full RC pier founded on a cylindrical caisson</a:t>
            </a:r>
          </a:p>
          <a:p>
            <a:pPr algn="just" fontAlgn="base">
              <a:spcBef>
                <a:spcPct val="50000"/>
              </a:spcBef>
              <a:spcAft>
                <a:spcPts val="1200"/>
              </a:spcAft>
              <a:defRPr/>
            </a:pPr>
            <a:r>
              <a:rPr lang="en-US" altLang="it-IT" b="1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Superstructure</a:t>
            </a:r>
            <a:r>
              <a:rPr lang="en-US" altLang="it-IT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: deck composed by simply supported, isostatic, RC beams</a:t>
            </a:r>
          </a:p>
          <a:p>
            <a:pPr algn="just" fontAlgn="base">
              <a:spcBef>
                <a:spcPct val="50000"/>
              </a:spcBef>
              <a:spcAft>
                <a:spcPts val="1200"/>
              </a:spcAft>
              <a:defRPr/>
            </a:pPr>
            <a:r>
              <a:rPr lang="en-US" altLang="it-IT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→ Pier modeled as a SDOF system</a:t>
            </a:r>
          </a:p>
          <a:p>
            <a:pPr algn="just" fontAlgn="base">
              <a:spcBef>
                <a:spcPct val="50000"/>
              </a:spcBef>
              <a:spcAft>
                <a:spcPts val="1200"/>
              </a:spcAft>
              <a:defRPr/>
            </a:pPr>
            <a:r>
              <a:rPr lang="en-US" altLang="it-IT" b="1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Soil</a:t>
            </a:r>
            <a:r>
              <a:rPr lang="en-US" altLang="it-IT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: dense homogeneous sand, characterized in terms of </a:t>
            </a:r>
            <a:r>
              <a:rPr lang="en-US" altLang="it-IT" i="1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G</a:t>
            </a:r>
            <a:r>
              <a:rPr lang="en-US" altLang="it-IT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(</a:t>
            </a:r>
            <a:r>
              <a:rPr lang="en-US" altLang="it-IT" i="1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z</a:t>
            </a:r>
            <a:r>
              <a:rPr lang="en-US" altLang="it-IT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) profile (parabolic type)</a:t>
            </a:r>
          </a:p>
          <a:p>
            <a:pPr algn="just" fontAlgn="base">
              <a:spcBef>
                <a:spcPct val="50000"/>
              </a:spcBef>
              <a:spcAft>
                <a:spcPts val="1200"/>
              </a:spcAft>
              <a:defRPr/>
            </a:pPr>
            <a:r>
              <a:rPr lang="en-US" altLang="it-IT" b="1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Scour</a:t>
            </a:r>
            <a:r>
              <a:rPr lang="en-US" altLang="it-IT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: the dynamic response of the system is addressed considering the foundation fully embedded (“S00”) and four local scour scenarios (“S38” to “S75”), with a standard shape of the scour hole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D3529FE0-28A1-6D81-ABF4-8E5634F2B4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45306" y="309406"/>
            <a:ext cx="9188448" cy="58477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defTabSz="533400">
              <a:spcBef>
                <a:spcPct val="50000"/>
              </a:spcBef>
              <a:buFont typeface="Wingdings" panose="05000000000000000000" pitchFamily="2" charset="2"/>
              <a:buNone/>
              <a:defRPr sz="2800" b="1">
                <a:solidFill>
                  <a:srgbClr val="A5002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533400">
              <a:spcBef>
                <a:spcPct val="20000"/>
              </a:spcBef>
              <a:buChar char="–"/>
              <a:defRPr sz="2800"/>
            </a:lvl2pPr>
            <a:lvl3pPr marL="1143000" indent="-228600" defTabSz="533400">
              <a:spcBef>
                <a:spcPct val="20000"/>
              </a:spcBef>
              <a:buChar char="•"/>
            </a:lvl3pPr>
            <a:lvl4pPr marL="1600200" indent="-228600" defTabSz="533400">
              <a:spcBef>
                <a:spcPct val="20000"/>
              </a:spcBef>
              <a:buChar char="–"/>
              <a:defRPr sz="2000"/>
            </a:lvl4pPr>
            <a:lvl5pPr marL="2057400" indent="-228600" defTabSz="533400">
              <a:spcBef>
                <a:spcPct val="20000"/>
              </a:spcBef>
              <a:buChar char="»"/>
              <a:defRPr sz="2000"/>
            </a:lvl5pPr>
            <a:lvl6pPr marL="2514600" indent="-228600" defTabSz="5334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6pPr>
            <a:lvl7pPr marL="2971800" indent="-228600" defTabSz="5334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7pPr>
            <a:lvl8pPr marL="3429000" indent="-228600" defTabSz="5334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8pPr>
            <a:lvl9pPr marL="3886200" indent="-228600" defTabSz="5334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9pPr>
          </a:lstStyle>
          <a:p>
            <a:pPr algn="ctr"/>
            <a:r>
              <a:rPr lang="en-US" altLang="it-IT" sz="3200" cap="all" dirty="0" err="1">
                <a:solidFill>
                  <a:srgbClr val="000000"/>
                </a:solidFill>
                <a:latin typeface="+mj-lt"/>
                <a:ea typeface="+mj-ea"/>
                <a:cs typeface="+mj-cs"/>
              </a:rPr>
              <a:t>CasE</a:t>
            </a:r>
            <a:r>
              <a:rPr lang="en-US" altLang="it-IT" sz="3200" cap="all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 STUDY</a:t>
            </a:r>
            <a:endParaRPr lang="it-IT" altLang="it-IT" sz="3200" cap="all" dirty="0">
              <a:solidFill>
                <a:srgbClr val="0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3" name="Rettangolo 32">
            <a:extLst>
              <a:ext uri="{FF2B5EF4-FFF2-40B4-BE49-F238E27FC236}">
                <a16:creationId xmlns:a16="http://schemas.microsoft.com/office/drawing/2014/main" id="{F1129E73-1E4C-5FD7-ACBB-F54D6B4AABD6}"/>
              </a:ext>
            </a:extLst>
          </p:cNvPr>
          <p:cNvSpPr/>
          <p:nvPr/>
        </p:nvSpPr>
        <p:spPr>
          <a:xfrm>
            <a:off x="5783496" y="1063949"/>
            <a:ext cx="325907" cy="1270456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6857">
              <a:solidFill>
                <a:srgbClr val="000000"/>
              </a:solidFill>
              <a:latin typeface="+mj-lt"/>
            </a:endParaRPr>
          </a:p>
        </p:txBody>
      </p:sp>
      <p:pic>
        <p:nvPicPr>
          <p:cNvPr id="167" name="Elemento grafico 3">
            <a:extLst>
              <a:ext uri="{FF2B5EF4-FFF2-40B4-BE49-F238E27FC236}">
                <a16:creationId xmlns:a16="http://schemas.microsoft.com/office/drawing/2014/main" id="{F4831F1B-ED34-EFC9-7D5E-DECC922E07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t="49092"/>
          <a:stretch/>
        </p:blipFill>
        <p:spPr>
          <a:xfrm>
            <a:off x="218498" y="3997915"/>
            <a:ext cx="2655570" cy="2161039"/>
          </a:xfrm>
          <a:prstGeom prst="rect">
            <a:avLst/>
          </a:prstGeom>
        </p:spPr>
      </p:pic>
      <p:grpSp>
        <p:nvGrpSpPr>
          <p:cNvPr id="72" name="Gruppo 71">
            <a:extLst>
              <a:ext uri="{FF2B5EF4-FFF2-40B4-BE49-F238E27FC236}">
                <a16:creationId xmlns:a16="http://schemas.microsoft.com/office/drawing/2014/main" id="{F8C27FCC-697A-F683-E6B9-08B499439869}"/>
              </a:ext>
            </a:extLst>
          </p:cNvPr>
          <p:cNvGrpSpPr>
            <a:grpSpLocks noChangeAspect="1"/>
          </p:cNvGrpSpPr>
          <p:nvPr/>
        </p:nvGrpSpPr>
        <p:grpSpPr>
          <a:xfrm>
            <a:off x="3796587" y="1813451"/>
            <a:ext cx="1581824" cy="1800000"/>
            <a:chOff x="9533730" y="4622286"/>
            <a:chExt cx="896754" cy="1020441"/>
          </a:xfrm>
        </p:grpSpPr>
        <p:sp>
          <p:nvSpPr>
            <p:cNvPr id="73" name="Input manuale 36">
              <a:extLst>
                <a:ext uri="{FF2B5EF4-FFF2-40B4-BE49-F238E27FC236}">
                  <a16:creationId xmlns:a16="http://schemas.microsoft.com/office/drawing/2014/main" id="{545A6EB2-18E8-EC5C-577B-FC4F9B67EC90}"/>
                </a:ext>
              </a:extLst>
            </p:cNvPr>
            <p:cNvSpPr/>
            <p:nvPr/>
          </p:nvSpPr>
          <p:spPr bwMode="auto">
            <a:xfrm rot="16200000" flipH="1">
              <a:off x="10082315" y="5101282"/>
              <a:ext cx="147631" cy="548707"/>
            </a:xfrm>
            <a:custGeom>
              <a:avLst/>
              <a:gdLst>
                <a:gd name="connsiteX0" fmla="*/ 0 w 10000"/>
                <a:gd name="connsiteY0" fmla="*/ 2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2000 h 10000"/>
                <a:gd name="connsiteX0" fmla="*/ 0 w 10341"/>
                <a:gd name="connsiteY0" fmla="*/ 3763 h 10000"/>
                <a:gd name="connsiteX1" fmla="*/ 10341 w 10341"/>
                <a:gd name="connsiteY1" fmla="*/ 0 h 10000"/>
                <a:gd name="connsiteX2" fmla="*/ 10341 w 10341"/>
                <a:gd name="connsiteY2" fmla="*/ 10000 h 10000"/>
                <a:gd name="connsiteX3" fmla="*/ 341 w 10341"/>
                <a:gd name="connsiteY3" fmla="*/ 10000 h 10000"/>
                <a:gd name="connsiteX4" fmla="*/ 0 w 10341"/>
                <a:gd name="connsiteY4" fmla="*/ 3763 h 10000"/>
                <a:gd name="connsiteX0" fmla="*/ 0 w 10341"/>
                <a:gd name="connsiteY0" fmla="*/ 6746 h 10000"/>
                <a:gd name="connsiteX1" fmla="*/ 10341 w 10341"/>
                <a:gd name="connsiteY1" fmla="*/ 0 h 10000"/>
                <a:gd name="connsiteX2" fmla="*/ 10341 w 10341"/>
                <a:gd name="connsiteY2" fmla="*/ 10000 h 10000"/>
                <a:gd name="connsiteX3" fmla="*/ 341 w 10341"/>
                <a:gd name="connsiteY3" fmla="*/ 10000 h 10000"/>
                <a:gd name="connsiteX4" fmla="*/ 0 w 10341"/>
                <a:gd name="connsiteY4" fmla="*/ 6746 h 10000"/>
                <a:gd name="connsiteX0" fmla="*/ 0 w 10583"/>
                <a:gd name="connsiteY0" fmla="*/ 12367 h 15621"/>
                <a:gd name="connsiteX1" fmla="*/ 10583 w 10583"/>
                <a:gd name="connsiteY1" fmla="*/ 0 h 15621"/>
                <a:gd name="connsiteX2" fmla="*/ 10341 w 10583"/>
                <a:gd name="connsiteY2" fmla="*/ 15621 h 15621"/>
                <a:gd name="connsiteX3" fmla="*/ 341 w 10583"/>
                <a:gd name="connsiteY3" fmla="*/ 15621 h 15621"/>
                <a:gd name="connsiteX4" fmla="*/ 0 w 10583"/>
                <a:gd name="connsiteY4" fmla="*/ 12367 h 15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583" h="15621">
                  <a:moveTo>
                    <a:pt x="0" y="12367"/>
                  </a:moveTo>
                  <a:lnTo>
                    <a:pt x="10583" y="0"/>
                  </a:lnTo>
                  <a:cubicBezTo>
                    <a:pt x="10502" y="5207"/>
                    <a:pt x="10422" y="10414"/>
                    <a:pt x="10341" y="15621"/>
                  </a:cubicBezTo>
                  <a:lnTo>
                    <a:pt x="341" y="15621"/>
                  </a:lnTo>
                  <a:cubicBezTo>
                    <a:pt x="227" y="13542"/>
                    <a:pt x="114" y="14446"/>
                    <a:pt x="0" y="12367"/>
                  </a:cubicBezTo>
                  <a:close/>
                </a:path>
              </a:pathLst>
            </a:custGeom>
            <a:solidFill>
              <a:srgbClr val="E5CC7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3600" b="1" i="1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74" name="Input manuale 36">
              <a:extLst>
                <a:ext uri="{FF2B5EF4-FFF2-40B4-BE49-F238E27FC236}">
                  <a16:creationId xmlns:a16="http://schemas.microsoft.com/office/drawing/2014/main" id="{4AFC1F86-0EB1-7009-392D-E80CD27753C2}"/>
                </a:ext>
              </a:extLst>
            </p:cNvPr>
            <p:cNvSpPr/>
            <p:nvPr/>
          </p:nvSpPr>
          <p:spPr bwMode="auto">
            <a:xfrm rot="5400000">
              <a:off x="9637233" y="5197347"/>
              <a:ext cx="144255" cy="351262"/>
            </a:xfrm>
            <a:custGeom>
              <a:avLst/>
              <a:gdLst>
                <a:gd name="connsiteX0" fmla="*/ 0 w 10000"/>
                <a:gd name="connsiteY0" fmla="*/ 2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2000 h 10000"/>
                <a:gd name="connsiteX0" fmla="*/ 0 w 10341"/>
                <a:gd name="connsiteY0" fmla="*/ 3763 h 10000"/>
                <a:gd name="connsiteX1" fmla="*/ 10341 w 10341"/>
                <a:gd name="connsiteY1" fmla="*/ 0 h 10000"/>
                <a:gd name="connsiteX2" fmla="*/ 10341 w 10341"/>
                <a:gd name="connsiteY2" fmla="*/ 10000 h 10000"/>
                <a:gd name="connsiteX3" fmla="*/ 341 w 10341"/>
                <a:gd name="connsiteY3" fmla="*/ 10000 h 10000"/>
                <a:gd name="connsiteX4" fmla="*/ 0 w 10341"/>
                <a:gd name="connsiteY4" fmla="*/ 3763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41" h="10000">
                  <a:moveTo>
                    <a:pt x="0" y="3763"/>
                  </a:moveTo>
                  <a:lnTo>
                    <a:pt x="10341" y="0"/>
                  </a:lnTo>
                  <a:lnTo>
                    <a:pt x="10341" y="10000"/>
                  </a:lnTo>
                  <a:lnTo>
                    <a:pt x="341" y="10000"/>
                  </a:lnTo>
                  <a:cubicBezTo>
                    <a:pt x="227" y="7921"/>
                    <a:pt x="114" y="5842"/>
                    <a:pt x="0" y="3763"/>
                  </a:cubicBezTo>
                  <a:close/>
                </a:path>
              </a:pathLst>
            </a:custGeom>
            <a:solidFill>
              <a:srgbClr val="E5CC7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3600" b="1" i="1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grpSp>
          <p:nvGrpSpPr>
            <p:cNvPr id="75" name="Gruppo 74">
              <a:extLst>
                <a:ext uri="{FF2B5EF4-FFF2-40B4-BE49-F238E27FC236}">
                  <a16:creationId xmlns:a16="http://schemas.microsoft.com/office/drawing/2014/main" id="{AB87861B-71BD-9A5C-E486-C91C386B8D5D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9533730" y="4622286"/>
              <a:ext cx="896179" cy="1020441"/>
              <a:chOff x="4180800" y="811323"/>
              <a:chExt cx="1493631" cy="1700735"/>
            </a:xfrm>
          </p:grpSpPr>
          <p:sp>
            <p:nvSpPr>
              <p:cNvPr id="76" name="Rettangolo 75">
                <a:extLst>
                  <a:ext uri="{FF2B5EF4-FFF2-40B4-BE49-F238E27FC236}">
                    <a16:creationId xmlns:a16="http://schemas.microsoft.com/office/drawing/2014/main" id="{3DDCF06C-73C8-6AD7-20E4-B643D9473EB8}"/>
                  </a:ext>
                </a:extLst>
              </p:cNvPr>
              <p:cNvSpPr/>
              <p:nvPr/>
            </p:nvSpPr>
            <p:spPr>
              <a:xfrm>
                <a:off x="4904509" y="1311564"/>
                <a:ext cx="36000" cy="646314"/>
              </a:xfrm>
              <a:prstGeom prst="rect">
                <a:avLst/>
              </a:prstGeom>
              <a:solidFill>
                <a:srgbClr val="000000"/>
              </a:solidFill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77" name="Rettangolo 76">
                <a:extLst>
                  <a:ext uri="{FF2B5EF4-FFF2-40B4-BE49-F238E27FC236}">
                    <a16:creationId xmlns:a16="http://schemas.microsoft.com/office/drawing/2014/main" id="{DC37CA6F-3224-AA61-51AA-AFC6FDFD5146}"/>
                  </a:ext>
                </a:extLst>
              </p:cNvPr>
              <p:cNvSpPr/>
              <p:nvPr/>
            </p:nvSpPr>
            <p:spPr>
              <a:xfrm>
                <a:off x="4742509" y="811323"/>
                <a:ext cx="360000" cy="504000"/>
              </a:xfrm>
              <a:prstGeom prst="rect">
                <a:avLst/>
              </a:prstGeom>
              <a:solidFill>
                <a:srgbClr val="000000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grpSp>
            <p:nvGrpSpPr>
              <p:cNvPr id="78" name="Gruppo 77">
                <a:extLst>
                  <a:ext uri="{FF2B5EF4-FFF2-40B4-BE49-F238E27FC236}">
                    <a16:creationId xmlns:a16="http://schemas.microsoft.com/office/drawing/2014/main" id="{DD7E7C7A-9E10-C40E-C6F0-4B8D57E0CF18}"/>
                  </a:ext>
                </a:extLst>
              </p:cNvPr>
              <p:cNvGrpSpPr/>
              <p:nvPr/>
            </p:nvGrpSpPr>
            <p:grpSpPr>
              <a:xfrm>
                <a:off x="4180800" y="1950196"/>
                <a:ext cx="605278" cy="236204"/>
                <a:chOff x="4180800" y="1950196"/>
                <a:chExt cx="605278" cy="236204"/>
              </a:xfrm>
            </p:grpSpPr>
            <p:cxnSp>
              <p:nvCxnSpPr>
                <p:cNvPr id="84" name="Connettore diritto 83">
                  <a:extLst>
                    <a:ext uri="{FF2B5EF4-FFF2-40B4-BE49-F238E27FC236}">
                      <a16:creationId xmlns:a16="http://schemas.microsoft.com/office/drawing/2014/main" id="{12757291-FDF5-54B9-60A8-0C580CA4016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4540800" y="1950196"/>
                  <a:ext cx="245278" cy="236204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85" name="Connettore diritto 84">
                  <a:extLst>
                    <a:ext uri="{FF2B5EF4-FFF2-40B4-BE49-F238E27FC236}">
                      <a16:creationId xmlns:a16="http://schemas.microsoft.com/office/drawing/2014/main" id="{4011E7F2-4F5B-AF2C-3C4D-7C4F3F4AF6E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180800" y="1950196"/>
                  <a:ext cx="360000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9" name="Gruppo 78">
                <a:extLst>
                  <a:ext uri="{FF2B5EF4-FFF2-40B4-BE49-F238E27FC236}">
                    <a16:creationId xmlns:a16="http://schemas.microsoft.com/office/drawing/2014/main" id="{DC81E2FE-26A2-FA83-D612-98D7F512AB76}"/>
                  </a:ext>
                </a:extLst>
              </p:cNvPr>
              <p:cNvGrpSpPr/>
              <p:nvPr/>
            </p:nvGrpSpPr>
            <p:grpSpPr>
              <a:xfrm flipH="1">
                <a:off x="4791658" y="1943880"/>
                <a:ext cx="882773" cy="242520"/>
                <a:chOff x="4333200" y="2096280"/>
                <a:chExt cx="882773" cy="242520"/>
              </a:xfrm>
            </p:grpSpPr>
            <p:cxnSp>
              <p:nvCxnSpPr>
                <p:cNvPr id="82" name="Connettore diritto 81">
                  <a:extLst>
                    <a:ext uri="{FF2B5EF4-FFF2-40B4-BE49-F238E27FC236}">
                      <a16:creationId xmlns:a16="http://schemas.microsoft.com/office/drawing/2014/main" id="{F5CFF367-C7C2-5FF1-7188-9FA08C1B3A8F}"/>
                    </a:ext>
                  </a:extLst>
                </p:cNvPr>
                <p:cNvCxnSpPr>
                  <a:cxnSpLocks/>
                  <a:endCxn id="73" idx="0"/>
                </p:cNvCxnSpPr>
                <p:nvPr/>
              </p:nvCxnSpPr>
              <p:spPr>
                <a:xfrm flipH="1" flipV="1">
                  <a:off x="4522742" y="2096280"/>
                  <a:ext cx="693231" cy="24252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83" name="Connettore diritto 82">
                  <a:extLst>
                    <a:ext uri="{FF2B5EF4-FFF2-40B4-BE49-F238E27FC236}">
                      <a16:creationId xmlns:a16="http://schemas.microsoft.com/office/drawing/2014/main" id="{92233AD2-0202-51FD-5D7B-0E68FBFA2DD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333200" y="2096972"/>
                  <a:ext cx="200031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80" name="Rettangolo 79">
                <a:extLst>
                  <a:ext uri="{FF2B5EF4-FFF2-40B4-BE49-F238E27FC236}">
                    <a16:creationId xmlns:a16="http://schemas.microsoft.com/office/drawing/2014/main" id="{3748C733-6E46-F734-4603-61B4A3FAFA85}"/>
                  </a:ext>
                </a:extLst>
              </p:cNvPr>
              <p:cNvSpPr/>
              <p:nvPr/>
            </p:nvSpPr>
            <p:spPr>
              <a:xfrm>
                <a:off x="4180800" y="2182431"/>
                <a:ext cx="1493631" cy="329627"/>
              </a:xfrm>
              <a:prstGeom prst="rect">
                <a:avLst/>
              </a:prstGeom>
              <a:solidFill>
                <a:srgbClr val="E5CC7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81" name="Rettangolo 80">
                <a:extLst>
                  <a:ext uri="{FF2B5EF4-FFF2-40B4-BE49-F238E27FC236}">
                    <a16:creationId xmlns:a16="http://schemas.microsoft.com/office/drawing/2014/main" id="{B3FAE9A0-3136-0F77-AACB-98E95264BBBA}"/>
                  </a:ext>
                </a:extLst>
              </p:cNvPr>
              <p:cNvSpPr/>
              <p:nvPr/>
            </p:nvSpPr>
            <p:spPr>
              <a:xfrm>
                <a:off x="4786078" y="1950196"/>
                <a:ext cx="288000" cy="288000"/>
              </a:xfrm>
              <a:prstGeom prst="rect">
                <a:avLst/>
              </a:prstGeom>
              <a:solidFill>
                <a:srgbClr val="000000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</p:grpSp>
      <p:sp>
        <p:nvSpPr>
          <p:cNvPr id="94" name="Rettangolo 93">
            <a:extLst>
              <a:ext uri="{FF2B5EF4-FFF2-40B4-BE49-F238E27FC236}">
                <a16:creationId xmlns:a16="http://schemas.microsoft.com/office/drawing/2014/main" id="{BFBF6975-500C-26D1-9A8A-6E4BD0339B4C}"/>
              </a:ext>
            </a:extLst>
          </p:cNvPr>
          <p:cNvSpPr/>
          <p:nvPr/>
        </p:nvSpPr>
        <p:spPr bwMode="auto">
          <a:xfrm>
            <a:off x="3924104" y="6067183"/>
            <a:ext cx="1283616" cy="154085"/>
          </a:xfrm>
          <a:prstGeom prst="rect">
            <a:avLst/>
          </a:prstGeom>
          <a:gradFill flip="none" rotWithShape="1">
            <a:gsLst>
              <a:gs pos="0">
                <a:srgbClr val="B5873E"/>
              </a:gs>
              <a:gs pos="75000">
                <a:srgbClr val="BE6010"/>
              </a:gs>
              <a:gs pos="50000">
                <a:srgbClr val="B27B10"/>
              </a:gs>
              <a:gs pos="25000">
                <a:srgbClr val="B38520"/>
              </a:gs>
              <a:gs pos="100000">
                <a:srgbClr val="B73010"/>
              </a:gs>
            </a:gsLst>
            <a:lin ang="0" scaled="1"/>
            <a:tileRect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4000" b="1" i="1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+mj-lt"/>
              <a:ea typeface="ＭＳ Ｐゴシック" charset="0"/>
            </a:endParaRPr>
          </a:p>
        </p:txBody>
      </p:sp>
      <p:sp>
        <p:nvSpPr>
          <p:cNvPr id="95" name="TextBox 17">
            <a:extLst>
              <a:ext uri="{FF2B5EF4-FFF2-40B4-BE49-F238E27FC236}">
                <a16:creationId xmlns:a16="http://schemas.microsoft.com/office/drawing/2014/main" id="{234C2B00-E3B5-2699-7C0B-DF982BA307C1}"/>
              </a:ext>
            </a:extLst>
          </p:cNvPr>
          <p:cNvSpPr txBox="1"/>
          <p:nvPr/>
        </p:nvSpPr>
        <p:spPr>
          <a:xfrm>
            <a:off x="3095943" y="5726531"/>
            <a:ext cx="1656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0" i="0" cap="small" dirty="0">
                <a:solidFill>
                  <a:srgbClr val="000000"/>
                </a:solidFill>
                <a:latin typeface="+mj-lt"/>
                <a:ea typeface="Lato" panose="020F0502020204030203" pitchFamily="34" charset="0"/>
                <a:cs typeface="Lato" panose="020F0502020204030203" pitchFamily="34" charset="0"/>
              </a:rPr>
              <a:t>0</a:t>
            </a:r>
          </a:p>
        </p:txBody>
      </p:sp>
      <p:sp>
        <p:nvSpPr>
          <p:cNvPr id="96" name="TextBox 17">
            <a:extLst>
              <a:ext uri="{FF2B5EF4-FFF2-40B4-BE49-F238E27FC236}">
                <a16:creationId xmlns:a16="http://schemas.microsoft.com/office/drawing/2014/main" id="{27A5F9CE-50F9-250F-12AE-8CFFF13A983D}"/>
              </a:ext>
            </a:extLst>
          </p:cNvPr>
          <p:cNvSpPr txBox="1"/>
          <p:nvPr/>
        </p:nvSpPr>
        <p:spPr>
          <a:xfrm>
            <a:off x="4257011" y="5726531"/>
            <a:ext cx="1656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0" cap="small" dirty="0">
                <a:solidFill>
                  <a:srgbClr val="000000"/>
                </a:solidFill>
                <a:latin typeface="+mj-lt"/>
                <a:ea typeface="Lato" panose="020F0502020204030203" pitchFamily="34" charset="0"/>
                <a:cs typeface="Lato" panose="020F0502020204030203" pitchFamily="34" charset="0"/>
              </a:rPr>
              <a:t>max.</a:t>
            </a:r>
          </a:p>
        </p:txBody>
      </p:sp>
      <p:sp>
        <p:nvSpPr>
          <p:cNvPr id="97" name="CasellaDiTesto 96">
            <a:extLst>
              <a:ext uri="{FF2B5EF4-FFF2-40B4-BE49-F238E27FC236}">
                <a16:creationId xmlns:a16="http://schemas.microsoft.com/office/drawing/2014/main" id="{F5D0D770-A206-B193-AEEB-038DF4D295E5}"/>
              </a:ext>
            </a:extLst>
          </p:cNvPr>
          <p:cNvSpPr txBox="1"/>
          <p:nvPr/>
        </p:nvSpPr>
        <p:spPr>
          <a:xfrm>
            <a:off x="3871666" y="6240243"/>
            <a:ext cx="14093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0" dirty="0">
                <a:solidFill>
                  <a:srgbClr val="000000"/>
                </a:solidFill>
                <a:latin typeface="+mj-lt"/>
                <a:ea typeface="Lato" panose="020F0502020204030203" pitchFamily="34" charset="0"/>
                <a:cs typeface="Lato" panose="020F0502020204030203" pitchFamily="34" charset="0"/>
              </a:rPr>
              <a:t>Depth</a:t>
            </a:r>
          </a:p>
        </p:txBody>
      </p:sp>
      <p:sp>
        <p:nvSpPr>
          <p:cNvPr id="134" name="CasellaDiTesto 133">
            <a:extLst>
              <a:ext uri="{FF2B5EF4-FFF2-40B4-BE49-F238E27FC236}">
                <a16:creationId xmlns:a16="http://schemas.microsoft.com/office/drawing/2014/main" id="{CFBE512A-B7E5-4A18-37B0-FF4CB3D796CF}"/>
              </a:ext>
            </a:extLst>
          </p:cNvPr>
          <p:cNvSpPr txBox="1"/>
          <p:nvPr/>
        </p:nvSpPr>
        <p:spPr>
          <a:xfrm>
            <a:off x="2100662" y="6176357"/>
            <a:ext cx="14093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b="0" dirty="0">
                <a:solidFill>
                  <a:srgbClr val="000000"/>
                </a:solidFill>
                <a:latin typeface="+mj-lt"/>
                <a:ea typeface="Lato" panose="020F0502020204030203" pitchFamily="34" charset="0"/>
                <a:cs typeface="Lato" panose="020F0502020204030203" pitchFamily="34" charset="0"/>
              </a:rPr>
              <a:t>Top view</a:t>
            </a:r>
          </a:p>
        </p:txBody>
      </p:sp>
      <p:sp>
        <p:nvSpPr>
          <p:cNvPr id="142" name="TextBox 17">
            <a:extLst>
              <a:ext uri="{FF2B5EF4-FFF2-40B4-BE49-F238E27FC236}">
                <a16:creationId xmlns:a16="http://schemas.microsoft.com/office/drawing/2014/main" id="{0B3AE178-5FA8-8D74-737D-9CACC356AC5F}"/>
              </a:ext>
            </a:extLst>
          </p:cNvPr>
          <p:cNvSpPr txBox="1"/>
          <p:nvPr/>
        </p:nvSpPr>
        <p:spPr>
          <a:xfrm>
            <a:off x="908184" y="1102902"/>
            <a:ext cx="16563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0000"/>
                </a:solidFill>
                <a:latin typeface="+mj-lt"/>
                <a:ea typeface="Lato" panose="020F0502020204030203" pitchFamily="34" charset="0"/>
                <a:cs typeface="Lato" panose="020F0502020204030203" pitchFamily="34" charset="0"/>
              </a:rPr>
              <a:t>Full embedded </a:t>
            </a:r>
            <a:r>
              <a:rPr lang="en-US" sz="1800" b="0" i="0" cap="small" dirty="0">
                <a:solidFill>
                  <a:srgbClr val="000000"/>
                </a:solidFill>
                <a:latin typeface="+mj-lt"/>
                <a:ea typeface="Lato" panose="020F0502020204030203" pitchFamily="34" charset="0"/>
                <a:cs typeface="Lato" panose="020F0502020204030203" pitchFamily="34" charset="0"/>
              </a:rPr>
              <a:t>“S00”</a:t>
            </a:r>
          </a:p>
        </p:txBody>
      </p:sp>
      <p:grpSp>
        <p:nvGrpSpPr>
          <p:cNvPr id="147" name="Gruppo 146">
            <a:extLst>
              <a:ext uri="{FF2B5EF4-FFF2-40B4-BE49-F238E27FC236}">
                <a16:creationId xmlns:a16="http://schemas.microsoft.com/office/drawing/2014/main" id="{1110A761-4B36-0A93-E34C-46270ACB215B}"/>
              </a:ext>
            </a:extLst>
          </p:cNvPr>
          <p:cNvGrpSpPr>
            <a:grpSpLocks noChangeAspect="1"/>
          </p:cNvGrpSpPr>
          <p:nvPr/>
        </p:nvGrpSpPr>
        <p:grpSpPr>
          <a:xfrm>
            <a:off x="953173" y="1818247"/>
            <a:ext cx="1582361" cy="1800000"/>
            <a:chOff x="3047409" y="1217120"/>
            <a:chExt cx="899152" cy="1022822"/>
          </a:xfrm>
        </p:grpSpPr>
        <p:grpSp>
          <p:nvGrpSpPr>
            <p:cNvPr id="135" name="Gruppo 134">
              <a:extLst>
                <a:ext uri="{FF2B5EF4-FFF2-40B4-BE49-F238E27FC236}">
                  <a16:creationId xmlns:a16="http://schemas.microsoft.com/office/drawing/2014/main" id="{E48BD72B-1959-4C15-1EC0-927D8AEF43C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047409" y="1217120"/>
              <a:ext cx="899152" cy="1022822"/>
              <a:chOff x="4180800" y="811323"/>
              <a:chExt cx="1498586" cy="1704703"/>
            </a:xfrm>
          </p:grpSpPr>
          <p:sp>
            <p:nvSpPr>
              <p:cNvPr id="136" name="Rettangolo 135">
                <a:extLst>
                  <a:ext uri="{FF2B5EF4-FFF2-40B4-BE49-F238E27FC236}">
                    <a16:creationId xmlns:a16="http://schemas.microsoft.com/office/drawing/2014/main" id="{DAC4C922-A83A-B461-EA36-19094C83136C}"/>
                  </a:ext>
                </a:extLst>
              </p:cNvPr>
              <p:cNvSpPr/>
              <p:nvPr/>
            </p:nvSpPr>
            <p:spPr>
              <a:xfrm>
                <a:off x="4904509" y="1311564"/>
                <a:ext cx="36000" cy="646314"/>
              </a:xfrm>
              <a:prstGeom prst="rect">
                <a:avLst/>
              </a:prstGeom>
              <a:solidFill>
                <a:srgbClr val="000000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37" name="Rettangolo 136">
                <a:extLst>
                  <a:ext uri="{FF2B5EF4-FFF2-40B4-BE49-F238E27FC236}">
                    <a16:creationId xmlns:a16="http://schemas.microsoft.com/office/drawing/2014/main" id="{870F1A9E-A79F-3A84-4D1C-5872ED6A3AAC}"/>
                  </a:ext>
                </a:extLst>
              </p:cNvPr>
              <p:cNvSpPr/>
              <p:nvPr/>
            </p:nvSpPr>
            <p:spPr>
              <a:xfrm>
                <a:off x="4742509" y="811323"/>
                <a:ext cx="360000" cy="504000"/>
              </a:xfrm>
              <a:prstGeom prst="rect">
                <a:avLst/>
              </a:prstGeom>
              <a:solidFill>
                <a:srgbClr val="000000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cxnSp>
            <p:nvCxnSpPr>
              <p:cNvPr id="138" name="Connettore diritto 137">
                <a:extLst>
                  <a:ext uri="{FF2B5EF4-FFF2-40B4-BE49-F238E27FC236}">
                    <a16:creationId xmlns:a16="http://schemas.microsoft.com/office/drawing/2014/main" id="{06751024-7CC1-64C3-8007-0F9360A3E77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180800" y="1950196"/>
                <a:ext cx="36000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9" name="Connettore diritto 138">
                <a:extLst>
                  <a:ext uri="{FF2B5EF4-FFF2-40B4-BE49-F238E27FC236}">
                    <a16:creationId xmlns:a16="http://schemas.microsoft.com/office/drawing/2014/main" id="{CA6495D1-9646-E39C-154E-1F3B9D2AEF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74399" y="1950196"/>
                <a:ext cx="200032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40" name="Rettangolo 139">
                <a:extLst>
                  <a:ext uri="{FF2B5EF4-FFF2-40B4-BE49-F238E27FC236}">
                    <a16:creationId xmlns:a16="http://schemas.microsoft.com/office/drawing/2014/main" id="{3F3D69B4-84D4-80E5-3647-E639D049FA57}"/>
                  </a:ext>
                </a:extLst>
              </p:cNvPr>
              <p:cNvSpPr/>
              <p:nvPr/>
            </p:nvSpPr>
            <p:spPr>
              <a:xfrm>
                <a:off x="4180800" y="1957878"/>
                <a:ext cx="1493631" cy="558148"/>
              </a:xfrm>
              <a:prstGeom prst="rect">
                <a:avLst/>
              </a:prstGeom>
              <a:solidFill>
                <a:srgbClr val="E5CC7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cxnSp>
            <p:nvCxnSpPr>
              <p:cNvPr id="141" name="Connettore diritto 140">
                <a:extLst>
                  <a:ext uri="{FF2B5EF4-FFF2-40B4-BE49-F238E27FC236}">
                    <a16:creationId xmlns:a16="http://schemas.microsoft.com/office/drawing/2014/main" id="{E8E58783-8AD7-6551-5AB5-DA29B5D86BFF}"/>
                  </a:ext>
                </a:extLst>
              </p:cNvPr>
              <p:cNvCxnSpPr/>
              <p:nvPr/>
            </p:nvCxnSpPr>
            <p:spPr>
              <a:xfrm flipV="1">
                <a:off x="4185755" y="1950189"/>
                <a:ext cx="1493631" cy="0"/>
              </a:xfrm>
              <a:prstGeom prst="line">
                <a:avLst/>
              </a:prstGeom>
              <a:ln w="19050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</p:grpSp>
        <p:sp>
          <p:nvSpPr>
            <p:cNvPr id="143" name="Rettangolo 142">
              <a:extLst>
                <a:ext uri="{FF2B5EF4-FFF2-40B4-BE49-F238E27FC236}">
                  <a16:creationId xmlns:a16="http://schemas.microsoft.com/office/drawing/2014/main" id="{894ACC61-B35A-64D4-00A7-2D6395BD73F0}"/>
                </a:ext>
              </a:extLst>
            </p:cNvPr>
            <p:cNvSpPr/>
            <p:nvPr/>
          </p:nvSpPr>
          <p:spPr>
            <a:xfrm>
              <a:off x="3406035" y="1896762"/>
              <a:ext cx="172800" cy="172800"/>
            </a:xfrm>
            <a:prstGeom prst="rect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144" name="Rettangolo 143">
            <a:extLst>
              <a:ext uri="{FF2B5EF4-FFF2-40B4-BE49-F238E27FC236}">
                <a16:creationId xmlns:a16="http://schemas.microsoft.com/office/drawing/2014/main" id="{65492475-7A0F-035F-3238-3C8DA08DF11B}"/>
              </a:ext>
            </a:extLst>
          </p:cNvPr>
          <p:cNvSpPr/>
          <p:nvPr/>
        </p:nvSpPr>
        <p:spPr>
          <a:xfrm>
            <a:off x="-14921" y="6260746"/>
            <a:ext cx="198517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600"/>
              </a:spcBef>
              <a:spcAft>
                <a:spcPts val="1200"/>
              </a:spcAft>
              <a:buClr>
                <a:srgbClr val="000000"/>
              </a:buClr>
              <a:buFont typeface="Arial"/>
              <a:buNone/>
            </a:pPr>
            <a:r>
              <a:rPr lang="en-US" sz="1400" i="1" kern="0" dirty="0">
                <a:solidFill>
                  <a:srgbClr val="595959"/>
                </a:solidFill>
                <a:latin typeface="+mj-lt"/>
                <a:ea typeface="Times New Roman" panose="02020603050405020304" pitchFamily="18" charset="0"/>
                <a:cs typeface="Arial"/>
                <a:sym typeface="Arial"/>
              </a:rPr>
              <a:t>Ciancimino et al. (2022a)</a:t>
            </a:r>
            <a:endParaRPr lang="en-US" sz="1400" i="1" kern="0" dirty="0">
              <a:solidFill>
                <a:srgbClr val="595959"/>
              </a:solidFill>
              <a:latin typeface="+mj-lt"/>
              <a:cs typeface="Arial"/>
              <a:sym typeface="Arial"/>
            </a:endParaRPr>
          </a:p>
        </p:txBody>
      </p:sp>
      <p:sp>
        <p:nvSpPr>
          <p:cNvPr id="145" name="TextBox 17">
            <a:extLst>
              <a:ext uri="{FF2B5EF4-FFF2-40B4-BE49-F238E27FC236}">
                <a16:creationId xmlns:a16="http://schemas.microsoft.com/office/drawing/2014/main" id="{104CE983-85EC-BCF6-93AE-00F54D10A5FB}"/>
              </a:ext>
            </a:extLst>
          </p:cNvPr>
          <p:cNvSpPr txBox="1"/>
          <p:nvPr/>
        </p:nvSpPr>
        <p:spPr>
          <a:xfrm>
            <a:off x="2496856" y="1102902"/>
            <a:ext cx="41313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0000"/>
                </a:solidFill>
                <a:latin typeface="+mj-lt"/>
                <a:ea typeface="Lato" panose="020F0502020204030203" pitchFamily="34" charset="0"/>
                <a:cs typeface="Lato" panose="020F0502020204030203" pitchFamily="34" charset="0"/>
              </a:rPr>
              <a:t>Local scour scenarios “</a:t>
            </a:r>
            <a:r>
              <a:rPr lang="en-US" b="1" dirty="0" err="1">
                <a:solidFill>
                  <a:srgbClr val="000000"/>
                </a:solidFill>
                <a:latin typeface="+mj-lt"/>
                <a:ea typeface="Lato" panose="020F0502020204030203" pitchFamily="34" charset="0"/>
                <a:cs typeface="Lato" panose="020F0502020204030203" pitchFamily="34" charset="0"/>
              </a:rPr>
              <a:t>Sxx</a:t>
            </a:r>
            <a:r>
              <a:rPr lang="en-US" b="1" dirty="0">
                <a:solidFill>
                  <a:srgbClr val="000000"/>
                </a:solidFill>
                <a:latin typeface="+mj-lt"/>
                <a:ea typeface="Lato" panose="020F0502020204030203" pitchFamily="34" charset="0"/>
                <a:cs typeface="Lato" panose="020F0502020204030203" pitchFamily="34" charset="0"/>
              </a:rPr>
              <a:t>”</a:t>
            </a:r>
            <a:endParaRPr lang="en-US" sz="1800" b="1" i="0" cap="small" dirty="0">
              <a:solidFill>
                <a:schemeClr val="tx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algn="ctr"/>
            <a:r>
              <a:rPr lang="en-US" dirty="0">
                <a:solidFill>
                  <a:srgbClr val="000000"/>
                </a:solidFill>
                <a:latin typeface="+mj-lt"/>
                <a:ea typeface="Lato" panose="020F0502020204030203" pitchFamily="34" charset="0"/>
                <a:cs typeface="Lato" panose="020F0502020204030203" pitchFamily="34" charset="0"/>
              </a:rPr>
              <a:t>“S38”; “S50”; “S63”; “S75”</a:t>
            </a:r>
            <a:endParaRPr lang="en-US" sz="1800" b="0" i="0" cap="small" dirty="0">
              <a:solidFill>
                <a:schemeClr val="tx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grpSp>
        <p:nvGrpSpPr>
          <p:cNvPr id="150" name="Gruppo 149">
            <a:extLst>
              <a:ext uri="{FF2B5EF4-FFF2-40B4-BE49-F238E27FC236}">
                <a16:creationId xmlns:a16="http://schemas.microsoft.com/office/drawing/2014/main" id="{85E9D36F-6283-1993-D724-4E0E57A4FBF2}"/>
              </a:ext>
            </a:extLst>
          </p:cNvPr>
          <p:cNvGrpSpPr/>
          <p:nvPr/>
        </p:nvGrpSpPr>
        <p:grpSpPr>
          <a:xfrm>
            <a:off x="2925569" y="2945853"/>
            <a:ext cx="1138961" cy="369332"/>
            <a:chOff x="1952867" y="736100"/>
            <a:chExt cx="520876" cy="409645"/>
          </a:xfrm>
        </p:grpSpPr>
        <p:sp>
          <p:nvSpPr>
            <p:cNvPr id="152" name="CasellaDiTesto 151">
              <a:extLst>
                <a:ext uri="{FF2B5EF4-FFF2-40B4-BE49-F238E27FC236}">
                  <a16:creationId xmlns:a16="http://schemas.microsoft.com/office/drawing/2014/main" id="{784CA6EB-25A5-0112-2219-E47FC469B2A3}"/>
                </a:ext>
              </a:extLst>
            </p:cNvPr>
            <p:cNvSpPr txBox="1"/>
            <p:nvPr/>
          </p:nvSpPr>
          <p:spPr>
            <a:xfrm>
              <a:off x="1952867" y="736100"/>
              <a:ext cx="520876" cy="40964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it-IT" b="1" dirty="0">
                  <a:solidFill>
                    <a:srgbClr val="000000"/>
                  </a:solidFill>
                  <a:latin typeface="+mj-lt"/>
                  <a:ea typeface="Lato" panose="020F0502020204030203" pitchFamily="34" charset="0"/>
                  <a:cs typeface="Lato" panose="020F0502020204030203" pitchFamily="34" charset="0"/>
                </a:rPr>
                <a:t>(xx/100)</a:t>
              </a:r>
              <a:r>
                <a:rPr lang="it-IT" b="1" i="1" dirty="0">
                  <a:solidFill>
                    <a:srgbClr val="000000"/>
                  </a:solidFill>
                  <a:latin typeface="+mj-lt"/>
                  <a:ea typeface="Lato" panose="020F0502020204030203" pitchFamily="34" charset="0"/>
                  <a:cs typeface="Lato" panose="020F0502020204030203" pitchFamily="34" charset="0"/>
                </a:rPr>
                <a:t>H</a:t>
              </a:r>
            </a:p>
          </p:txBody>
        </p:sp>
        <p:cxnSp>
          <p:nvCxnSpPr>
            <p:cNvPr id="158" name="Connettore 2 157">
              <a:extLst>
                <a:ext uri="{FF2B5EF4-FFF2-40B4-BE49-F238E27FC236}">
                  <a16:creationId xmlns:a16="http://schemas.microsoft.com/office/drawing/2014/main" id="{8DD2A5FE-CBA0-69E7-95D8-94C6F1683DD8}"/>
                </a:ext>
              </a:extLst>
            </p:cNvPr>
            <p:cNvCxnSpPr>
              <a:cxnSpLocks/>
            </p:cNvCxnSpPr>
            <p:nvPr/>
          </p:nvCxnSpPr>
          <p:spPr>
            <a:xfrm>
              <a:off x="2455656" y="813452"/>
              <a:ext cx="0" cy="259541"/>
            </a:xfrm>
            <a:prstGeom prst="straightConnector1">
              <a:avLst/>
            </a:prstGeom>
            <a:ln>
              <a:solidFill>
                <a:srgbClr val="000000"/>
              </a:solidFill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160" name="Connettore diritto 159">
            <a:extLst>
              <a:ext uri="{FF2B5EF4-FFF2-40B4-BE49-F238E27FC236}">
                <a16:creationId xmlns:a16="http://schemas.microsoft.com/office/drawing/2014/main" id="{A18A6246-099F-EB1A-89CF-0C9914C658D4}"/>
              </a:ext>
            </a:extLst>
          </p:cNvPr>
          <p:cNvCxnSpPr>
            <a:cxnSpLocks/>
          </p:cNvCxnSpPr>
          <p:nvPr/>
        </p:nvCxnSpPr>
        <p:spPr>
          <a:xfrm>
            <a:off x="3964634" y="3256747"/>
            <a:ext cx="425929" cy="0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1" name="Gruppo 160">
            <a:extLst>
              <a:ext uri="{FF2B5EF4-FFF2-40B4-BE49-F238E27FC236}">
                <a16:creationId xmlns:a16="http://schemas.microsoft.com/office/drawing/2014/main" id="{0AF242D9-28F9-2BBB-80AE-E448D4BAD578}"/>
              </a:ext>
            </a:extLst>
          </p:cNvPr>
          <p:cNvGrpSpPr/>
          <p:nvPr/>
        </p:nvGrpSpPr>
        <p:grpSpPr>
          <a:xfrm>
            <a:off x="4797324" y="2963588"/>
            <a:ext cx="1138961" cy="369332"/>
            <a:chOff x="2262861" y="762163"/>
            <a:chExt cx="520876" cy="409645"/>
          </a:xfrm>
        </p:grpSpPr>
        <p:sp>
          <p:nvSpPr>
            <p:cNvPr id="162" name="CasellaDiTesto 161">
              <a:extLst>
                <a:ext uri="{FF2B5EF4-FFF2-40B4-BE49-F238E27FC236}">
                  <a16:creationId xmlns:a16="http://schemas.microsoft.com/office/drawing/2014/main" id="{B18BD874-D76E-28C0-B8AE-0DAF456FB50C}"/>
                </a:ext>
              </a:extLst>
            </p:cNvPr>
            <p:cNvSpPr txBox="1"/>
            <p:nvPr/>
          </p:nvSpPr>
          <p:spPr>
            <a:xfrm>
              <a:off x="2262861" y="762163"/>
              <a:ext cx="520876" cy="40964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it-IT" b="1" i="1" dirty="0">
                  <a:solidFill>
                    <a:srgbClr val="000000"/>
                  </a:solidFill>
                  <a:latin typeface="+mj-lt"/>
                  <a:ea typeface="Lato" panose="020F0502020204030203" pitchFamily="34" charset="0"/>
                  <a:cs typeface="Lato" panose="020F0502020204030203" pitchFamily="34" charset="0"/>
                </a:rPr>
                <a:t>H</a:t>
              </a:r>
            </a:p>
          </p:txBody>
        </p:sp>
        <p:cxnSp>
          <p:nvCxnSpPr>
            <p:cNvPr id="163" name="Connettore 2 162">
              <a:extLst>
                <a:ext uri="{FF2B5EF4-FFF2-40B4-BE49-F238E27FC236}">
                  <a16:creationId xmlns:a16="http://schemas.microsoft.com/office/drawing/2014/main" id="{1A614CBC-F2E3-C9C9-47FC-904B0A0DC979}"/>
                </a:ext>
              </a:extLst>
            </p:cNvPr>
            <p:cNvCxnSpPr>
              <a:cxnSpLocks/>
            </p:cNvCxnSpPr>
            <p:nvPr/>
          </p:nvCxnSpPr>
          <p:spPr>
            <a:xfrm>
              <a:off x="2455656" y="813452"/>
              <a:ext cx="0" cy="342252"/>
            </a:xfrm>
            <a:prstGeom prst="straightConnector1">
              <a:avLst/>
            </a:prstGeom>
            <a:ln>
              <a:solidFill>
                <a:srgbClr val="000000"/>
              </a:solidFill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164" name="Connettore diritto 163">
            <a:extLst>
              <a:ext uri="{FF2B5EF4-FFF2-40B4-BE49-F238E27FC236}">
                <a16:creationId xmlns:a16="http://schemas.microsoft.com/office/drawing/2014/main" id="{8B63331A-72AA-9B8D-4364-B72D7DE686A7}"/>
              </a:ext>
            </a:extLst>
          </p:cNvPr>
          <p:cNvCxnSpPr>
            <a:cxnSpLocks/>
          </p:cNvCxnSpPr>
          <p:nvPr/>
        </p:nvCxnSpPr>
        <p:spPr>
          <a:xfrm>
            <a:off x="4843210" y="3323604"/>
            <a:ext cx="425929" cy="0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2" name="CasellaDiTesto 171">
            <a:extLst>
              <a:ext uri="{FF2B5EF4-FFF2-40B4-BE49-F238E27FC236}">
                <a16:creationId xmlns:a16="http://schemas.microsoft.com/office/drawing/2014/main" id="{1F328447-1E73-E476-0165-AF0EF22A3AC0}"/>
              </a:ext>
            </a:extLst>
          </p:cNvPr>
          <p:cNvSpPr txBox="1"/>
          <p:nvPr/>
        </p:nvSpPr>
        <p:spPr>
          <a:xfrm>
            <a:off x="1178646" y="5866929"/>
            <a:ext cx="14093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solidFill>
                  <a:srgbClr val="00B0F0"/>
                </a:solidFill>
                <a:latin typeface="+mj-lt"/>
                <a:ea typeface="Lato" panose="020F0502020204030203" pitchFamily="34" charset="0"/>
                <a:cs typeface="Lato" panose="020F0502020204030203" pitchFamily="34" charset="0"/>
              </a:rPr>
              <a:t>Water flow</a:t>
            </a:r>
          </a:p>
        </p:txBody>
      </p:sp>
      <p:pic>
        <p:nvPicPr>
          <p:cNvPr id="174" name="Immagine 173" descr="Immagine che contiene cerchio, schermata, Policromia, giallo&#10;&#10;Descrizione generata automaticamente">
            <a:extLst>
              <a:ext uri="{FF2B5EF4-FFF2-40B4-BE49-F238E27FC236}">
                <a16:creationId xmlns:a16="http://schemas.microsoft.com/office/drawing/2014/main" id="{22A5C746-71A4-2312-637F-0A2A5A383F49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7003" t="4002" r="8073"/>
          <a:stretch/>
        </p:blipFill>
        <p:spPr>
          <a:xfrm flipH="1">
            <a:off x="3173663" y="4151009"/>
            <a:ext cx="2609832" cy="1475074"/>
          </a:xfrm>
          <a:prstGeom prst="rect">
            <a:avLst/>
          </a:prstGeom>
        </p:spPr>
      </p:pic>
      <p:cxnSp>
        <p:nvCxnSpPr>
          <p:cNvPr id="178" name="Connettore 2 177">
            <a:extLst>
              <a:ext uri="{FF2B5EF4-FFF2-40B4-BE49-F238E27FC236}">
                <a16:creationId xmlns:a16="http://schemas.microsoft.com/office/drawing/2014/main" id="{B73DECC1-5D70-4CA9-998D-FEAB4128A479}"/>
              </a:ext>
            </a:extLst>
          </p:cNvPr>
          <p:cNvCxnSpPr/>
          <p:nvPr/>
        </p:nvCxnSpPr>
        <p:spPr>
          <a:xfrm flipH="1">
            <a:off x="1109608" y="6030299"/>
            <a:ext cx="360000" cy="0"/>
          </a:xfrm>
          <a:prstGeom prst="straightConnector1">
            <a:avLst/>
          </a:prstGeom>
          <a:ln w="381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921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0DD0C7-D787-3BFA-78BD-AD6C8250B7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2">
            <a:extLst>
              <a:ext uri="{FF2B5EF4-FFF2-40B4-BE49-F238E27FC236}">
                <a16:creationId xmlns:a16="http://schemas.microsoft.com/office/drawing/2014/main" id="{BC28D0B5-87D6-EB54-D346-28CD61D88B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83092" y="1019907"/>
            <a:ext cx="5760000" cy="5432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 fontAlgn="base">
              <a:spcBef>
                <a:spcPct val="50000"/>
              </a:spcBef>
              <a:spcAft>
                <a:spcPts val="1200"/>
              </a:spcAft>
              <a:defRPr/>
            </a:pPr>
            <a:r>
              <a:rPr lang="en-US" altLang="it-IT" b="1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Structural Mechanics Module </a:t>
            </a:r>
            <a:r>
              <a:rPr lang="en-US" altLang="it-IT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of the COMSOL Multiphysics® software.</a:t>
            </a:r>
          </a:p>
          <a:p>
            <a:pPr algn="just" fontAlgn="base">
              <a:spcBef>
                <a:spcPct val="50000"/>
              </a:spcBef>
              <a:spcAft>
                <a:spcPts val="1200"/>
              </a:spcAft>
              <a:defRPr/>
            </a:pPr>
            <a:r>
              <a:rPr lang="en-US" altLang="it-IT" b="1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Deck (mass)</a:t>
            </a:r>
            <a:r>
              <a:rPr lang="en-US" altLang="it-IT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 → Beam interface (Euler-Bernoulli beams), introduced as a Rigid Domain</a:t>
            </a:r>
          </a:p>
          <a:p>
            <a:pPr algn="just" fontAlgn="base">
              <a:spcBef>
                <a:spcPct val="50000"/>
              </a:spcBef>
              <a:spcAft>
                <a:spcPts val="1200"/>
              </a:spcAft>
              <a:defRPr/>
            </a:pPr>
            <a:r>
              <a:rPr lang="en-US" altLang="it-IT" b="1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Pier</a:t>
            </a:r>
            <a:r>
              <a:rPr lang="en-US" altLang="it-IT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 → Beam interface (Euler-Bernoulli beams)</a:t>
            </a:r>
          </a:p>
          <a:p>
            <a:pPr algn="just" fontAlgn="base">
              <a:spcBef>
                <a:spcPct val="50000"/>
              </a:spcBef>
              <a:spcAft>
                <a:spcPts val="1200"/>
              </a:spcAft>
              <a:defRPr/>
            </a:pPr>
            <a:r>
              <a:rPr lang="en-US" altLang="it-IT" b="1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Caisson foundation </a:t>
            </a:r>
            <a:r>
              <a:rPr lang="en-US" altLang="it-IT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→ Solid Mechanics interface, linked with the superstructure by a Solid-Beam Connection node.</a:t>
            </a:r>
          </a:p>
          <a:p>
            <a:pPr algn="just" fontAlgn="base">
              <a:spcBef>
                <a:spcPct val="50000"/>
              </a:spcBef>
              <a:spcAft>
                <a:spcPts val="1200"/>
              </a:spcAft>
              <a:defRPr/>
            </a:pPr>
            <a:r>
              <a:rPr lang="en-US" altLang="it-IT" b="1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Sand deposit </a:t>
            </a:r>
            <a:r>
              <a:rPr lang="en-US" altLang="it-IT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→ Solid Mechanics interface, as L×W×D = 75×75×25 m box. For simplicity, also the soil was modeled as isotropic linear elastic, with a Weak Contribution node to update stiffness as a function of the confining pressure.</a:t>
            </a:r>
          </a:p>
          <a:p>
            <a:pPr algn="just" fontAlgn="base">
              <a:spcBef>
                <a:spcPct val="50000"/>
              </a:spcBef>
              <a:spcAft>
                <a:spcPts val="1200"/>
              </a:spcAft>
              <a:defRPr/>
            </a:pPr>
            <a:r>
              <a:rPr lang="en-US" altLang="it-IT" b="1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Foundation scour </a:t>
            </a:r>
            <a:r>
              <a:rPr lang="en-US" altLang="it-IT" noProof="1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is introduced by removing a portion of the soil from the sides of the caisson to create an excavation, using the available Boolean operations and solid primitives.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1C5C96A8-25C2-FB9C-3D6C-DB10DDBF6D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45306" y="309406"/>
            <a:ext cx="9188448" cy="58477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defTabSz="533400">
              <a:spcBef>
                <a:spcPct val="50000"/>
              </a:spcBef>
              <a:buFont typeface="Wingdings" panose="05000000000000000000" pitchFamily="2" charset="2"/>
              <a:buNone/>
              <a:defRPr sz="2800" b="1">
                <a:solidFill>
                  <a:srgbClr val="A5002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533400">
              <a:spcBef>
                <a:spcPct val="20000"/>
              </a:spcBef>
              <a:buChar char="–"/>
              <a:defRPr sz="2800"/>
            </a:lvl2pPr>
            <a:lvl3pPr marL="1143000" indent="-228600" defTabSz="533400">
              <a:spcBef>
                <a:spcPct val="20000"/>
              </a:spcBef>
              <a:buChar char="•"/>
            </a:lvl3pPr>
            <a:lvl4pPr marL="1600200" indent="-228600" defTabSz="533400">
              <a:spcBef>
                <a:spcPct val="20000"/>
              </a:spcBef>
              <a:buChar char="–"/>
              <a:defRPr sz="2000"/>
            </a:lvl4pPr>
            <a:lvl5pPr marL="2057400" indent="-228600" defTabSz="533400">
              <a:spcBef>
                <a:spcPct val="20000"/>
              </a:spcBef>
              <a:buChar char="»"/>
              <a:defRPr sz="2000"/>
            </a:lvl5pPr>
            <a:lvl6pPr marL="2514600" indent="-228600" defTabSz="5334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6pPr>
            <a:lvl7pPr marL="2971800" indent="-228600" defTabSz="5334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7pPr>
            <a:lvl8pPr marL="3429000" indent="-228600" defTabSz="5334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8pPr>
            <a:lvl9pPr marL="3886200" indent="-228600" defTabSz="5334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9pPr>
          </a:lstStyle>
          <a:p>
            <a:pPr algn="ctr"/>
            <a:r>
              <a:rPr lang="en-US" altLang="it-IT" sz="3200" cap="all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NUMERICAL MODEL – GEOMETRY AND MATERIALS</a:t>
            </a:r>
            <a:endParaRPr lang="it-IT" altLang="it-IT" sz="3200" cap="all" dirty="0">
              <a:solidFill>
                <a:srgbClr val="00000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6" name="Immagine 5" descr="Immagine che contiene schermata, cerchio, design, arte&#10;&#10;Descrizione generata automaticamente">
            <a:extLst>
              <a:ext uri="{FF2B5EF4-FFF2-40B4-BE49-F238E27FC236}">
                <a16:creationId xmlns:a16="http://schemas.microsoft.com/office/drawing/2014/main" id="{C5224001-61E5-7D32-1168-C7168A198D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8908" y="3655341"/>
            <a:ext cx="5401067" cy="2700533"/>
          </a:xfrm>
          <a:prstGeom prst="rect">
            <a:avLst/>
          </a:prstGeom>
        </p:spPr>
      </p:pic>
      <p:pic>
        <p:nvPicPr>
          <p:cNvPr id="8" name="Immagine 7" descr="Immagine che contiene schermata&#10;&#10;Descrizione generata automaticamente">
            <a:extLst>
              <a:ext uri="{FF2B5EF4-FFF2-40B4-BE49-F238E27FC236}">
                <a16:creationId xmlns:a16="http://schemas.microsoft.com/office/drawing/2014/main" id="{424C5AC8-085E-DABB-5333-F44DD757FF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8908" y="945042"/>
            <a:ext cx="5401067" cy="2700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4373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3">
      <a:dk1>
        <a:srgbClr val="92877F"/>
      </a:dk1>
      <a:lt1>
        <a:srgbClr val="FFFFFF"/>
      </a:lt1>
      <a:dk2>
        <a:srgbClr val="928780"/>
      </a:dk2>
      <a:lt2>
        <a:srgbClr val="FEFFFE"/>
      </a:lt2>
      <a:accent1>
        <a:srgbClr val="D8C6B9"/>
      </a:accent1>
      <a:accent2>
        <a:srgbClr val="CFBDB1"/>
      </a:accent2>
      <a:accent3>
        <a:srgbClr val="C9B7AC"/>
      </a:accent3>
      <a:accent4>
        <a:srgbClr val="C3B3A7"/>
      </a:accent4>
      <a:accent5>
        <a:srgbClr val="BEACA4"/>
      </a:accent5>
      <a:accent6>
        <a:srgbClr val="B9A89F"/>
      </a:accent6>
      <a:hlink>
        <a:srgbClr val="B9A89E"/>
      </a:hlink>
      <a:folHlink>
        <a:srgbClr val="D8C6B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b="0" i="0" dirty="0">
            <a:latin typeface="Roboto Light" panose="02000000000000000000" pitchFamily="2" charset="0"/>
            <a:ea typeface="Roboto Light" panose="02000000000000000000" pitchFamily="2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3306</TotalTime>
  <Words>1427</Words>
  <Application>Microsoft Office PowerPoint</Application>
  <PresentationFormat>Widescreen</PresentationFormat>
  <Paragraphs>168</Paragraphs>
  <Slides>17</Slides>
  <Notes>15</Notes>
  <HiddenSlides>0</HiddenSlides>
  <MMClips>0</MMClips>
  <ScaleCrop>false</ScaleCrop>
  <HeadingPairs>
    <vt:vector size="8" baseType="variant">
      <vt:variant>
        <vt:lpstr>Fonts Used</vt:lpstr>
      </vt:variant>
      <vt:variant>
        <vt:i4>14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33" baseType="lpstr">
      <vt:lpstr>Oswald Medium</vt:lpstr>
      <vt:lpstr>Cambria Math</vt:lpstr>
      <vt:lpstr>Oswald SemiBold</vt:lpstr>
      <vt:lpstr>Arial</vt:lpstr>
      <vt:lpstr>Wingdings</vt:lpstr>
      <vt:lpstr>PMingLiU</vt:lpstr>
      <vt:lpstr>ＭＳ Ｐゴシック</vt:lpstr>
      <vt:lpstr>Calibri</vt:lpstr>
      <vt:lpstr>Chivo Light</vt:lpstr>
      <vt:lpstr>Lato</vt:lpstr>
      <vt:lpstr>Calibri Light</vt:lpstr>
      <vt:lpstr>Roboto</vt:lpstr>
      <vt:lpstr>Roboto Light</vt:lpstr>
      <vt:lpstr>Times New Roman</vt:lpstr>
      <vt:lpstr>Office Theme</vt:lpstr>
      <vt:lpstr>Equation</vt:lpstr>
      <vt:lpstr>Numerical prediction of the eigenfrequencies of an idealized bridge pier under local scour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Adrienne Johnston</dc:creator>
  <cp:lastModifiedBy>Mara Pagani</cp:lastModifiedBy>
  <cp:revision>423</cp:revision>
  <dcterms:created xsi:type="dcterms:W3CDTF">2020-01-31T01:07:39Z</dcterms:created>
  <dcterms:modified xsi:type="dcterms:W3CDTF">2024-10-18T09:41:24Z</dcterms:modified>
</cp:coreProperties>
</file>