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15"/>
  </p:notesMasterIdLst>
  <p:sldIdLst>
    <p:sldId id="256" r:id="rId5"/>
    <p:sldId id="3492" r:id="rId6"/>
    <p:sldId id="262" r:id="rId7"/>
    <p:sldId id="294" r:id="rId8"/>
    <p:sldId id="3496" r:id="rId9"/>
    <p:sldId id="3494" r:id="rId10"/>
    <p:sldId id="311" r:id="rId11"/>
    <p:sldId id="309" r:id="rId12"/>
    <p:sldId id="310" r:id="rId13"/>
    <p:sldId id="283" r:id="rId14"/>
  </p:sldIdLst>
  <p:sldSz cx="12192000" cy="6858000"/>
  <p:notesSz cx="6705600" cy="1005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68EA"/>
    <a:srgbClr val="29C141"/>
    <a:srgbClr val="DB0505"/>
    <a:srgbClr val="0ACECF"/>
    <a:srgbClr val="BD03BD"/>
    <a:srgbClr val="0000FF"/>
    <a:srgbClr val="004A82"/>
    <a:srgbClr val="B8E08C"/>
    <a:srgbClr val="33B2B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75646" autoAdjust="0"/>
  </p:normalViewPr>
  <p:slideViewPr>
    <p:cSldViewPr>
      <p:cViewPr varScale="1">
        <p:scale>
          <a:sx n="82" d="100"/>
          <a:sy n="82" d="100"/>
        </p:scale>
        <p:origin x="643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74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5760" cy="5029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98288" y="0"/>
            <a:ext cx="2905760" cy="5029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0C5BF-9D8E-4943-8237-4AC855531599}" type="datetimeFigureOut">
              <a:rPr lang="de-DE" smtClean="0"/>
              <a:pPr/>
              <a:t>08.10.2024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754063"/>
            <a:ext cx="6705600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0560" y="4777740"/>
            <a:ext cx="5364480" cy="452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53734"/>
            <a:ext cx="2905760" cy="5029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98288" y="9553734"/>
            <a:ext cx="2905760" cy="5029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242E3-1B56-4FDD-966C-3EBA0D0E795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8242E3-1B56-4FDD-966C-3EBA0D0E795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198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96000" y="2567940"/>
            <a:ext cx="10800000" cy="1219200"/>
          </a:xfrm>
          <a:noFill/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Zusatzinfo, Autoren, Ort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7909922" y="6627677"/>
            <a:ext cx="29972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35705394-539D-4240-8A3C-6475FDA23902}" type="datetime1">
              <a:rPr lang="de-DE" smtClean="0"/>
              <a:pPr/>
              <a:t>08.10.2024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2000" y="6626850"/>
            <a:ext cx="7477133" cy="179247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de-DE" dirty="0" err="1"/>
              <a:t>Menue</a:t>
            </a:r>
            <a:r>
              <a:rPr lang="de-DE" dirty="0"/>
              <a:t>: Einfügen &gt; Kopf- und Fußzeile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07911" y="6626097"/>
            <a:ext cx="837316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>
            <a:lvl1pPr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7878015" y="6627677"/>
            <a:ext cx="29972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87C92C6C-5F26-4032-AFB8-C7BBD4B61419}" type="datetime1">
              <a:rPr lang="de-DE" smtClean="0"/>
              <a:pPr/>
              <a:t>08.10.2024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2001" y="6626097"/>
            <a:ext cx="7445226" cy="180753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de-DE" dirty="0" err="1"/>
              <a:t>Menue</a:t>
            </a:r>
            <a:r>
              <a:rPr lang="de-DE" dirty="0"/>
              <a:t>: Einfügen &gt; Kopf- und Fußzeile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76004" y="6626097"/>
            <a:ext cx="837316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32000" y="1263600"/>
            <a:ext cx="11316176" cy="5036400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fik einf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anchor="t" anchorCtr="0"/>
          <a:lstStyle>
            <a:lvl1pPr>
              <a:defRPr sz="2000" b="1"/>
            </a:lvl1pPr>
          </a:lstStyle>
          <a:p>
            <a:r>
              <a:rPr lang="de-DE" dirty="0"/>
              <a:t>Titelmasterformat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2001" y="1260630"/>
            <a:ext cx="11316176" cy="5041110"/>
          </a:xfrm>
          <a:prstGeom prst="rect">
            <a:avLst/>
          </a:prstGeom>
        </p:spPr>
        <p:txBody>
          <a:bodyPr/>
          <a:lstStyle>
            <a:lvl1pPr marL="0"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7899277" y="6627677"/>
            <a:ext cx="29972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1671FA9E-D271-41E7-8365-013D624C1810}" type="datetime1">
              <a:rPr lang="de-DE" smtClean="0"/>
              <a:pPr/>
              <a:t>08.10.2024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2001" y="6626850"/>
            <a:ext cx="7466487" cy="179247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de-DE" dirty="0" err="1"/>
              <a:t>Menue</a:t>
            </a:r>
            <a:r>
              <a:rPr lang="de-DE" dirty="0"/>
              <a:t>: Einfügen &gt; Kopf- und Fußzeile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897266" y="6626097"/>
            <a:ext cx="837316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2000" y="580987"/>
            <a:ext cx="11316176" cy="367281"/>
          </a:xfrm>
        </p:spPr>
        <p:txBody>
          <a:bodyPr anchor="t" anchorCtr="0"/>
          <a:lstStyle>
            <a:lvl1pPr>
              <a:defRPr sz="2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68A44-4437-4716-8B57-76AF3560B5D5}" type="datetime1">
              <a:rPr lang="de-DE" smtClean="0"/>
              <a:pPr/>
              <a:t>08.10.2024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Menue</a:t>
            </a:r>
            <a:r>
              <a:rPr lang="de-DE" dirty="0"/>
              <a:t>: Einfügen &gt; Kopf- und Fußzeile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432000" y="1262063"/>
            <a:ext cx="4796367" cy="5189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5" hasCustomPrompt="1"/>
          </p:nvPr>
        </p:nvSpPr>
        <p:spPr>
          <a:xfrm>
            <a:off x="5447928" y="1270000"/>
            <a:ext cx="6300248" cy="5173133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/>
              <a:t>Grafik einfügen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2000" y="580986"/>
            <a:ext cx="11316176" cy="60773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Titelmasterformat durch Klicken bearbeiten</a:t>
            </a:r>
            <a:br>
              <a:rPr lang="de-DE" dirty="0"/>
            </a:b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7912871" y="6627677"/>
            <a:ext cx="2997200" cy="1800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3A0605F0-AA99-490C-B76D-98A7D2C7ACEA}" type="datetime1">
              <a:rPr lang="de-DE" smtClean="0"/>
              <a:pPr/>
              <a:t>08.10.2024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2001" y="6626850"/>
            <a:ext cx="7480082" cy="179247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de-DE" dirty="0" err="1"/>
              <a:t>Menue</a:t>
            </a:r>
            <a:r>
              <a:rPr lang="de-DE" dirty="0"/>
              <a:t>: Einfügen &gt; Kopf- und Fußzeile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10860" y="6626097"/>
            <a:ext cx="837316" cy="1800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C31112E-B72C-493E-A9E4-3ADFFD1D57E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>
          <a:xfrm>
            <a:off x="432000" y="1263600"/>
            <a:ext cx="11327881" cy="5036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55A8190-D74D-452D-A7BA-DF6846EF3A11}"/>
              </a:ext>
            </a:extLst>
          </p:cNvPr>
          <p:cNvSpPr/>
          <p:nvPr userDrawn="1"/>
        </p:nvSpPr>
        <p:spPr>
          <a:xfrm>
            <a:off x="0" y="2250"/>
            <a:ext cx="12192000" cy="429768"/>
          </a:xfrm>
          <a:prstGeom prst="rect">
            <a:avLst/>
          </a:prstGeom>
          <a:gradFill flip="none" rotWithShape="1">
            <a:gsLst>
              <a:gs pos="0">
                <a:srgbClr val="F5F6F9"/>
              </a:gs>
              <a:gs pos="47000">
                <a:srgbClr val="9AA1BC"/>
              </a:gs>
              <a:gs pos="75500">
                <a:srgbClr val="617397"/>
              </a:gs>
              <a:gs pos="100000">
                <a:srgbClr val="2C528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3154A10-3D00-4774-9CAC-3F32AED61CC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0215" y="71641"/>
            <a:ext cx="667961" cy="2830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4763" indent="0" algn="l" defTabSz="914400" rtl="0" eaLnBrk="1" latinLnBrk="0" hangingPunct="1">
        <a:lnSpc>
          <a:spcPct val="100000"/>
        </a:lnSpc>
        <a:spcBef>
          <a:spcPts val="600"/>
        </a:spcBef>
        <a:buClr>
          <a:srgbClr val="33B2B2"/>
        </a:buClr>
        <a:buSzPct val="100000"/>
        <a:buFontTx/>
        <a:buNone/>
        <a:defRPr lang="de-DE" sz="18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80000" marR="0" indent="-180000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Tx/>
        <a:buFont typeface="Wingdings" pitchFamily="2" charset="2"/>
        <a:buChar char="§"/>
        <a:tabLst/>
        <a:defRPr lang="de-DE" sz="1800" kern="1200" dirty="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32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de-DE" sz="18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000" indent="-180000" algn="l" defTabSz="914400" rtl="0" eaLnBrk="1" latinLnBrk="0" hangingPunct="1">
        <a:spcBef>
          <a:spcPts val="600"/>
        </a:spcBef>
        <a:buFont typeface="Symbol" pitchFamily="18" charset="2"/>
        <a:buChar char="-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6B03BEB-1245-1F72-D9F5-0DEC468106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3" t="25850" r="26375" b="23750"/>
          <a:stretch/>
        </p:blipFill>
        <p:spPr>
          <a:xfrm>
            <a:off x="8150960" y="3027958"/>
            <a:ext cx="3743012" cy="382265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31876" y="1700808"/>
            <a:ext cx="8328248" cy="1219200"/>
          </a:xfrm>
        </p:spPr>
        <p:txBody>
          <a:bodyPr>
            <a:normAutofit/>
          </a:bodyPr>
          <a:lstStyle/>
          <a:p>
            <a:r>
              <a:rPr lang="en-US" b="0" i="0" u="none" strike="noStrike" dirty="0">
                <a:effectLst/>
                <a:latin typeface="Lato" panose="020F0502020204030203" pitchFamily="34" charset="0"/>
              </a:rPr>
              <a:t>Implementing a new type of boundary condition using the COMSOL Physics Builder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90292" y="5373216"/>
            <a:ext cx="6211416" cy="1219200"/>
          </a:xfrm>
        </p:spPr>
        <p:txBody>
          <a:bodyPr/>
          <a:lstStyle/>
          <a:p>
            <a:r>
              <a:rPr lang="de-DE" dirty="0"/>
              <a:t>Michael Kröhn, GRS</a:t>
            </a:r>
          </a:p>
          <a:p>
            <a:r>
              <a:rPr lang="de-DE" dirty="0"/>
              <a:t>22</a:t>
            </a:r>
            <a:r>
              <a:rPr lang="de-DE" baseline="30000" dirty="0"/>
              <a:t>nd</a:t>
            </a:r>
            <a:r>
              <a:rPr lang="de-DE" dirty="0"/>
              <a:t> </a:t>
            </a:r>
            <a:r>
              <a:rPr lang="de-DE" dirty="0" err="1"/>
              <a:t>October</a:t>
            </a:r>
            <a:r>
              <a:rPr lang="de-DE" dirty="0"/>
              <a:t>, 2024</a:t>
            </a:r>
          </a:p>
          <a:p>
            <a:r>
              <a:rPr lang="de-DE" dirty="0"/>
              <a:t>COMSOL Conference, Florence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8B14E3-E2C6-EF7C-2F67-0BF7B71B1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7" y="4926452"/>
            <a:ext cx="3672408" cy="18097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C461D-E0F1-1ECD-A208-6B122779DA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4491" y="1052736"/>
            <a:ext cx="9217024" cy="3451448"/>
          </a:xfrm>
        </p:spPr>
        <p:txBody>
          <a:bodyPr>
            <a:normAutofit/>
          </a:bodyPr>
          <a:lstStyle/>
          <a:p>
            <a:r>
              <a:rPr lang="de-DE" sz="6600" dirty="0" err="1">
                <a:effectLst/>
                <a:ea typeface="Times New Roman" panose="02020603050405020304" pitchFamily="18" charset="0"/>
              </a:rPr>
              <a:t>Thanks</a:t>
            </a:r>
            <a:r>
              <a:rPr lang="de-DE" sz="6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6600" dirty="0" err="1">
                <a:effectLst/>
                <a:ea typeface="Times New Roman" panose="02020603050405020304" pitchFamily="18" charset="0"/>
              </a:rPr>
              <a:t>for</a:t>
            </a:r>
            <a:r>
              <a:rPr lang="de-DE" sz="6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6600" dirty="0" err="1">
                <a:effectLst/>
                <a:ea typeface="Times New Roman" panose="02020603050405020304" pitchFamily="18" charset="0"/>
              </a:rPr>
              <a:t>your</a:t>
            </a:r>
            <a:r>
              <a:rPr lang="de-DE" sz="6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6600" dirty="0" err="1">
                <a:effectLst/>
                <a:ea typeface="Times New Roman" panose="02020603050405020304" pitchFamily="18" charset="0"/>
              </a:rPr>
              <a:t>attention</a:t>
            </a:r>
            <a:endParaRPr lang="de-DE" sz="66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CFD2361-CB77-9CBA-70F0-E06869D306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770B50C-E1F8-4962-E480-03C5169BF3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13" t="25850" r="26375" b="23750"/>
          <a:stretch/>
        </p:blipFill>
        <p:spPr>
          <a:xfrm>
            <a:off x="7536160" y="2400078"/>
            <a:ext cx="4357812" cy="445053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5387E8E-8D65-37BF-029B-8975FECE8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7" y="4926452"/>
            <a:ext cx="3672408" cy="180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908741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2" name="Gruppieren 991">
            <a:extLst>
              <a:ext uri="{FF2B5EF4-FFF2-40B4-BE49-F238E27FC236}">
                <a16:creationId xmlns:a16="http://schemas.microsoft.com/office/drawing/2014/main" id="{E6FC58A9-DAA0-DD0A-2D3B-073F7C1F6572}"/>
              </a:ext>
            </a:extLst>
          </p:cNvPr>
          <p:cNvGrpSpPr/>
          <p:nvPr/>
        </p:nvGrpSpPr>
        <p:grpSpPr>
          <a:xfrm>
            <a:off x="-37394" y="385564"/>
            <a:ext cx="12420000" cy="6643836"/>
            <a:chOff x="0" y="340011"/>
            <a:chExt cx="9898026" cy="7198579"/>
          </a:xfrm>
        </p:grpSpPr>
        <p:sp>
          <p:nvSpPr>
            <p:cNvPr id="993" name="Rectangle 6">
              <a:extLst>
                <a:ext uri="{FF2B5EF4-FFF2-40B4-BE49-F238E27FC236}">
                  <a16:creationId xmlns:a16="http://schemas.microsoft.com/office/drawing/2014/main" id="{3BA41DA2-9C65-BADC-648E-731186D8374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9864" y="340011"/>
              <a:ext cx="9701829" cy="7114045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994" name="Group 438">
              <a:extLst>
                <a:ext uri="{FF2B5EF4-FFF2-40B4-BE49-F238E27FC236}">
                  <a16:creationId xmlns:a16="http://schemas.microsoft.com/office/drawing/2014/main" id="{87936DE5-A874-FFB5-D092-0D09AF9C9A22}"/>
                </a:ext>
              </a:extLst>
            </p:cNvPr>
            <p:cNvGrpSpPr/>
            <p:nvPr/>
          </p:nvGrpSpPr>
          <p:grpSpPr>
            <a:xfrm>
              <a:off x="1" y="410448"/>
              <a:ext cx="9898025" cy="7128142"/>
              <a:chOff x="0" y="403299"/>
              <a:chExt cx="10326144" cy="7139864"/>
            </a:xfrm>
          </p:grpSpPr>
          <p:grpSp>
            <p:nvGrpSpPr>
              <p:cNvPr id="998" name="Group 57">
                <a:extLst>
                  <a:ext uri="{FF2B5EF4-FFF2-40B4-BE49-F238E27FC236}">
                    <a16:creationId xmlns:a16="http://schemas.microsoft.com/office/drawing/2014/main" id="{28E394D1-5660-26CC-62EF-7DD98760346B}"/>
                  </a:ext>
                </a:extLst>
              </p:cNvPr>
              <p:cNvGrpSpPr/>
              <p:nvPr/>
            </p:nvGrpSpPr>
            <p:grpSpPr>
              <a:xfrm>
                <a:off x="52550" y="412260"/>
                <a:ext cx="9687076" cy="6445736"/>
                <a:chOff x="52550" y="412264"/>
                <a:chExt cx="9687076" cy="4861476"/>
              </a:xfrm>
            </p:grpSpPr>
            <p:grpSp>
              <p:nvGrpSpPr>
                <p:cNvPr id="1797" name="Group 23">
                  <a:extLst>
                    <a:ext uri="{FF2B5EF4-FFF2-40B4-BE49-F238E27FC236}">
                      <a16:creationId xmlns:a16="http://schemas.microsoft.com/office/drawing/2014/main" id="{429FC335-69D7-157E-F54B-719F29A3BA58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829" name="Freeform 9">
                    <a:extLst>
                      <a:ext uri="{FF2B5EF4-FFF2-40B4-BE49-F238E27FC236}">
                        <a16:creationId xmlns:a16="http://schemas.microsoft.com/office/drawing/2014/main" id="{112A6465-27A1-98E9-7790-AD5DF93DE70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0" name="Freeform 10">
                    <a:extLst>
                      <a:ext uri="{FF2B5EF4-FFF2-40B4-BE49-F238E27FC236}">
                        <a16:creationId xmlns:a16="http://schemas.microsoft.com/office/drawing/2014/main" id="{4DD13BBD-59FB-7F9B-1E87-268CFB6EB689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1" name="Freeform 11">
                    <a:extLst>
                      <a:ext uri="{FF2B5EF4-FFF2-40B4-BE49-F238E27FC236}">
                        <a16:creationId xmlns:a16="http://schemas.microsoft.com/office/drawing/2014/main" id="{29AA6367-BA08-118D-D686-12E6DBD04BE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2" name="Freeform 12">
                    <a:extLst>
                      <a:ext uri="{FF2B5EF4-FFF2-40B4-BE49-F238E27FC236}">
                        <a16:creationId xmlns:a16="http://schemas.microsoft.com/office/drawing/2014/main" id="{B403BB80-96B1-A8B5-A876-D4CA3F949CC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3" name="Freeform 15">
                    <a:extLst>
                      <a:ext uri="{FF2B5EF4-FFF2-40B4-BE49-F238E27FC236}">
                        <a16:creationId xmlns:a16="http://schemas.microsoft.com/office/drawing/2014/main" id="{2EC7AC13-0431-A0C8-8402-C6FBAC1D25B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4" name="Freeform 16">
                    <a:extLst>
                      <a:ext uri="{FF2B5EF4-FFF2-40B4-BE49-F238E27FC236}">
                        <a16:creationId xmlns:a16="http://schemas.microsoft.com/office/drawing/2014/main" id="{E02B71F7-1542-8D83-FA03-7F1EF5908A7B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5" name="Freeform 17">
                    <a:extLst>
                      <a:ext uri="{FF2B5EF4-FFF2-40B4-BE49-F238E27FC236}">
                        <a16:creationId xmlns:a16="http://schemas.microsoft.com/office/drawing/2014/main" id="{42DD824E-AD7F-6E03-BA33-2180AA00FC2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6" name="Freeform 18">
                    <a:extLst>
                      <a:ext uri="{FF2B5EF4-FFF2-40B4-BE49-F238E27FC236}">
                        <a16:creationId xmlns:a16="http://schemas.microsoft.com/office/drawing/2014/main" id="{8073AB31-304F-E585-E44D-40A7DA69E9D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7" name="Freeform 19">
                    <a:extLst>
                      <a:ext uri="{FF2B5EF4-FFF2-40B4-BE49-F238E27FC236}">
                        <a16:creationId xmlns:a16="http://schemas.microsoft.com/office/drawing/2014/main" id="{2F932A14-D649-CD5D-F557-D68A0B48694C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38" name="Freeform 22">
                    <a:extLst>
                      <a:ext uri="{FF2B5EF4-FFF2-40B4-BE49-F238E27FC236}">
                        <a16:creationId xmlns:a16="http://schemas.microsoft.com/office/drawing/2014/main" id="{13918330-F8F2-9702-1E29-455E4F7EE84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98" name="Group 24">
                  <a:extLst>
                    <a:ext uri="{FF2B5EF4-FFF2-40B4-BE49-F238E27FC236}">
                      <a16:creationId xmlns:a16="http://schemas.microsoft.com/office/drawing/2014/main" id="{3E1EC1CD-1F1B-538E-D94F-7B426B71AC4D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820" name="Freeform 25">
                    <a:extLst>
                      <a:ext uri="{FF2B5EF4-FFF2-40B4-BE49-F238E27FC236}">
                        <a16:creationId xmlns:a16="http://schemas.microsoft.com/office/drawing/2014/main" id="{3F2BDE16-BD9C-7E05-A127-CA1C28F930A8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1" name="Freeform 26">
                    <a:extLst>
                      <a:ext uri="{FF2B5EF4-FFF2-40B4-BE49-F238E27FC236}">
                        <a16:creationId xmlns:a16="http://schemas.microsoft.com/office/drawing/2014/main" id="{1F05B5DE-CF56-E929-62C5-C514225F3B70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2" name="Freeform 27">
                    <a:extLst>
                      <a:ext uri="{FF2B5EF4-FFF2-40B4-BE49-F238E27FC236}">
                        <a16:creationId xmlns:a16="http://schemas.microsoft.com/office/drawing/2014/main" id="{9CEDB75F-D10E-279D-8099-1C40F045677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3" name="Freeform 28">
                    <a:extLst>
                      <a:ext uri="{FF2B5EF4-FFF2-40B4-BE49-F238E27FC236}">
                        <a16:creationId xmlns:a16="http://schemas.microsoft.com/office/drawing/2014/main" id="{6B4E702B-B102-32BB-1F34-5A1F97AEEB14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4" name="Freeform 29">
                    <a:extLst>
                      <a:ext uri="{FF2B5EF4-FFF2-40B4-BE49-F238E27FC236}">
                        <a16:creationId xmlns:a16="http://schemas.microsoft.com/office/drawing/2014/main" id="{EE26EE3A-AB85-DD3C-4477-6DB377AB5A4A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5" name="Freeform 31">
                    <a:extLst>
                      <a:ext uri="{FF2B5EF4-FFF2-40B4-BE49-F238E27FC236}">
                        <a16:creationId xmlns:a16="http://schemas.microsoft.com/office/drawing/2014/main" id="{A5B89E16-36F3-C3C8-4562-1F188812880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6" name="Freeform 32">
                    <a:extLst>
                      <a:ext uri="{FF2B5EF4-FFF2-40B4-BE49-F238E27FC236}">
                        <a16:creationId xmlns:a16="http://schemas.microsoft.com/office/drawing/2014/main" id="{0E517E75-A286-5B65-5DED-D243812FB8A9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7" name="Freeform 33">
                    <a:extLst>
                      <a:ext uri="{FF2B5EF4-FFF2-40B4-BE49-F238E27FC236}">
                        <a16:creationId xmlns:a16="http://schemas.microsoft.com/office/drawing/2014/main" id="{7DB001F2-0C55-25E8-916E-066E34B29B9F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28" name="Freeform 34">
                    <a:extLst>
                      <a:ext uri="{FF2B5EF4-FFF2-40B4-BE49-F238E27FC236}">
                        <a16:creationId xmlns:a16="http://schemas.microsoft.com/office/drawing/2014/main" id="{925DE26D-AD20-DBED-5F79-CB5808CB733E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99" name="Group 35">
                  <a:extLst>
                    <a:ext uri="{FF2B5EF4-FFF2-40B4-BE49-F238E27FC236}">
                      <a16:creationId xmlns:a16="http://schemas.microsoft.com/office/drawing/2014/main" id="{06413C12-8B54-97FC-B94A-6B0F67D8AD30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810" name="Freeform 407">
                    <a:extLst>
                      <a:ext uri="{FF2B5EF4-FFF2-40B4-BE49-F238E27FC236}">
                        <a16:creationId xmlns:a16="http://schemas.microsoft.com/office/drawing/2014/main" id="{30DF290C-6202-DAD1-2794-39F351FEC34A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1" name="Freeform 408">
                    <a:extLst>
                      <a:ext uri="{FF2B5EF4-FFF2-40B4-BE49-F238E27FC236}">
                        <a16:creationId xmlns:a16="http://schemas.microsoft.com/office/drawing/2014/main" id="{C4FAE77C-6F7F-C109-73F2-3CCD3E9A3995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2" name="Freeform 409">
                    <a:extLst>
                      <a:ext uri="{FF2B5EF4-FFF2-40B4-BE49-F238E27FC236}">
                        <a16:creationId xmlns:a16="http://schemas.microsoft.com/office/drawing/2014/main" id="{34FACAE2-4944-1D6B-F3C7-499100F7B592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3" name="Freeform 410">
                    <a:extLst>
                      <a:ext uri="{FF2B5EF4-FFF2-40B4-BE49-F238E27FC236}">
                        <a16:creationId xmlns:a16="http://schemas.microsoft.com/office/drawing/2014/main" id="{6F80F867-3361-D21F-3FE4-EDFAC7987E1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4" name="Freeform 411">
                    <a:extLst>
                      <a:ext uri="{FF2B5EF4-FFF2-40B4-BE49-F238E27FC236}">
                        <a16:creationId xmlns:a16="http://schemas.microsoft.com/office/drawing/2014/main" id="{68DB44FF-A276-7FDC-81F8-98201DB69BB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5" name="Freeform 412">
                    <a:extLst>
                      <a:ext uri="{FF2B5EF4-FFF2-40B4-BE49-F238E27FC236}">
                        <a16:creationId xmlns:a16="http://schemas.microsoft.com/office/drawing/2014/main" id="{5C88B86A-6BD3-7952-470A-CD7B069F26E6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6" name="Freeform 413">
                    <a:extLst>
                      <a:ext uri="{FF2B5EF4-FFF2-40B4-BE49-F238E27FC236}">
                        <a16:creationId xmlns:a16="http://schemas.microsoft.com/office/drawing/2014/main" id="{226D922A-0C3D-6E68-25A3-8925872D28BA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7" name="Freeform 414">
                    <a:extLst>
                      <a:ext uri="{FF2B5EF4-FFF2-40B4-BE49-F238E27FC236}">
                        <a16:creationId xmlns:a16="http://schemas.microsoft.com/office/drawing/2014/main" id="{8CC014DB-2AD8-69AE-7EE9-2B99D356FD2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8" name="Freeform 415">
                    <a:extLst>
                      <a:ext uri="{FF2B5EF4-FFF2-40B4-BE49-F238E27FC236}">
                        <a16:creationId xmlns:a16="http://schemas.microsoft.com/office/drawing/2014/main" id="{61B6701A-97AC-B5DF-0C4C-BCFA056949C8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19" name="Freeform 416">
                    <a:extLst>
                      <a:ext uri="{FF2B5EF4-FFF2-40B4-BE49-F238E27FC236}">
                        <a16:creationId xmlns:a16="http://schemas.microsoft.com/office/drawing/2014/main" id="{ADA058F7-3A9F-AEEB-37C5-57E76DEA431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800" name="Group 46">
                  <a:extLst>
                    <a:ext uri="{FF2B5EF4-FFF2-40B4-BE49-F238E27FC236}">
                      <a16:creationId xmlns:a16="http://schemas.microsoft.com/office/drawing/2014/main" id="{CE8C4108-F2D6-D5A7-F765-3C6F7C887110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801" name="Freeform 398">
                    <a:extLst>
                      <a:ext uri="{FF2B5EF4-FFF2-40B4-BE49-F238E27FC236}">
                        <a16:creationId xmlns:a16="http://schemas.microsoft.com/office/drawing/2014/main" id="{F762F0EC-9DA4-7194-FED5-8DA18D771A2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2" name="Freeform 399">
                    <a:extLst>
                      <a:ext uri="{FF2B5EF4-FFF2-40B4-BE49-F238E27FC236}">
                        <a16:creationId xmlns:a16="http://schemas.microsoft.com/office/drawing/2014/main" id="{52309F72-D2F5-5E30-9132-00FF1B2CD41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3" name="Freeform 400">
                    <a:extLst>
                      <a:ext uri="{FF2B5EF4-FFF2-40B4-BE49-F238E27FC236}">
                        <a16:creationId xmlns:a16="http://schemas.microsoft.com/office/drawing/2014/main" id="{359AB5E3-F207-7463-1F7D-8B257C01E12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4" name="Freeform 401">
                    <a:extLst>
                      <a:ext uri="{FF2B5EF4-FFF2-40B4-BE49-F238E27FC236}">
                        <a16:creationId xmlns:a16="http://schemas.microsoft.com/office/drawing/2014/main" id="{0E580401-5F0A-A0BC-2426-0C71C43ABA61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5" name="Freeform 402">
                    <a:extLst>
                      <a:ext uri="{FF2B5EF4-FFF2-40B4-BE49-F238E27FC236}">
                        <a16:creationId xmlns:a16="http://schemas.microsoft.com/office/drawing/2014/main" id="{BF25CF97-A274-497F-915E-817D9CE15647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6" name="Freeform 403">
                    <a:extLst>
                      <a:ext uri="{FF2B5EF4-FFF2-40B4-BE49-F238E27FC236}">
                        <a16:creationId xmlns:a16="http://schemas.microsoft.com/office/drawing/2014/main" id="{54817988-DC88-27DC-A8D6-F2EAC5498466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7" name="Freeform 404">
                    <a:extLst>
                      <a:ext uri="{FF2B5EF4-FFF2-40B4-BE49-F238E27FC236}">
                        <a16:creationId xmlns:a16="http://schemas.microsoft.com/office/drawing/2014/main" id="{75662835-EB6F-CF52-C0CE-95B3E7CC1A4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8" name="Freeform 55">
                    <a:extLst>
                      <a:ext uri="{FF2B5EF4-FFF2-40B4-BE49-F238E27FC236}">
                        <a16:creationId xmlns:a16="http://schemas.microsoft.com/office/drawing/2014/main" id="{8B3F6983-B6CD-2718-CD39-4319A0211D45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809" name="Freeform 56">
                    <a:extLst>
                      <a:ext uri="{FF2B5EF4-FFF2-40B4-BE49-F238E27FC236}">
                        <a16:creationId xmlns:a16="http://schemas.microsoft.com/office/drawing/2014/main" id="{64F5C1ED-1EBE-47E6-3736-5D403799317C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999" name="Group 58">
                <a:extLst>
                  <a:ext uri="{FF2B5EF4-FFF2-40B4-BE49-F238E27FC236}">
                    <a16:creationId xmlns:a16="http://schemas.microsoft.com/office/drawing/2014/main" id="{C7334A94-BE4D-6267-01D2-5281DA2E316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0" y="403299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755" name="Group 23">
                  <a:extLst>
                    <a:ext uri="{FF2B5EF4-FFF2-40B4-BE49-F238E27FC236}">
                      <a16:creationId xmlns:a16="http://schemas.microsoft.com/office/drawing/2014/main" id="{5562D464-34AA-BF64-4C81-0831EAD4A035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787" name="Freeform 384">
                    <a:extLst>
                      <a:ext uri="{FF2B5EF4-FFF2-40B4-BE49-F238E27FC236}">
                        <a16:creationId xmlns:a16="http://schemas.microsoft.com/office/drawing/2014/main" id="{A1036078-B06C-F5E6-61CB-0C49DD40F2D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8" name="Freeform 385">
                    <a:extLst>
                      <a:ext uri="{FF2B5EF4-FFF2-40B4-BE49-F238E27FC236}">
                        <a16:creationId xmlns:a16="http://schemas.microsoft.com/office/drawing/2014/main" id="{3352660C-4FFD-AE48-5299-09C4A991B11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9" name="Freeform 386">
                    <a:extLst>
                      <a:ext uri="{FF2B5EF4-FFF2-40B4-BE49-F238E27FC236}">
                        <a16:creationId xmlns:a16="http://schemas.microsoft.com/office/drawing/2014/main" id="{F569D741-8F71-F491-29DA-EFABED7E1195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0" name="Freeform 387">
                    <a:extLst>
                      <a:ext uri="{FF2B5EF4-FFF2-40B4-BE49-F238E27FC236}">
                        <a16:creationId xmlns:a16="http://schemas.microsoft.com/office/drawing/2014/main" id="{D64D35D8-C5B4-9204-A673-928EE6D69C6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1" name="Freeform 95">
                    <a:extLst>
                      <a:ext uri="{FF2B5EF4-FFF2-40B4-BE49-F238E27FC236}">
                        <a16:creationId xmlns:a16="http://schemas.microsoft.com/office/drawing/2014/main" id="{DA03F2FC-3869-246A-90FE-4C0680E2CD06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2" name="Freeform 96">
                    <a:extLst>
                      <a:ext uri="{FF2B5EF4-FFF2-40B4-BE49-F238E27FC236}">
                        <a16:creationId xmlns:a16="http://schemas.microsoft.com/office/drawing/2014/main" id="{D796FD67-F6FB-4737-7278-032095B3B22D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3" name="Freeform 97">
                    <a:extLst>
                      <a:ext uri="{FF2B5EF4-FFF2-40B4-BE49-F238E27FC236}">
                        <a16:creationId xmlns:a16="http://schemas.microsoft.com/office/drawing/2014/main" id="{C65295D8-AB24-8A50-21EB-C6E916E7E988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4" name="Freeform 391">
                    <a:extLst>
                      <a:ext uri="{FF2B5EF4-FFF2-40B4-BE49-F238E27FC236}">
                        <a16:creationId xmlns:a16="http://schemas.microsoft.com/office/drawing/2014/main" id="{39DF03E3-3668-3CB0-7374-D4CC40D4DDF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5" name="Freeform 392">
                    <a:extLst>
                      <a:ext uri="{FF2B5EF4-FFF2-40B4-BE49-F238E27FC236}">
                        <a16:creationId xmlns:a16="http://schemas.microsoft.com/office/drawing/2014/main" id="{160AA581-AC44-F2C2-3B95-41B69411299C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96" name="Freeform 393">
                    <a:extLst>
                      <a:ext uri="{FF2B5EF4-FFF2-40B4-BE49-F238E27FC236}">
                        <a16:creationId xmlns:a16="http://schemas.microsoft.com/office/drawing/2014/main" id="{91C46EED-D934-9DD9-2396-5DB7E864C690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56" name="Group 24">
                  <a:extLst>
                    <a:ext uri="{FF2B5EF4-FFF2-40B4-BE49-F238E27FC236}">
                      <a16:creationId xmlns:a16="http://schemas.microsoft.com/office/drawing/2014/main" id="{95F6BA6F-A05A-EA67-FDE0-345D73C2180E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778" name="Freeform 375">
                    <a:extLst>
                      <a:ext uri="{FF2B5EF4-FFF2-40B4-BE49-F238E27FC236}">
                        <a16:creationId xmlns:a16="http://schemas.microsoft.com/office/drawing/2014/main" id="{3C206E91-1031-3A11-2741-56CB0D8CD4A1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9" name="Freeform 376">
                    <a:extLst>
                      <a:ext uri="{FF2B5EF4-FFF2-40B4-BE49-F238E27FC236}">
                        <a16:creationId xmlns:a16="http://schemas.microsoft.com/office/drawing/2014/main" id="{00370C99-E265-CA7D-AB73-2472D91DBF49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0" name="Freeform 377">
                    <a:extLst>
                      <a:ext uri="{FF2B5EF4-FFF2-40B4-BE49-F238E27FC236}">
                        <a16:creationId xmlns:a16="http://schemas.microsoft.com/office/drawing/2014/main" id="{0E60BA67-CCF7-874D-4681-5903B161CE0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1" name="Freeform 378">
                    <a:extLst>
                      <a:ext uri="{FF2B5EF4-FFF2-40B4-BE49-F238E27FC236}">
                        <a16:creationId xmlns:a16="http://schemas.microsoft.com/office/drawing/2014/main" id="{4026D48D-F0F7-9B94-C7BA-D7DD42DA00F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2" name="Freeform 379">
                    <a:extLst>
                      <a:ext uri="{FF2B5EF4-FFF2-40B4-BE49-F238E27FC236}">
                        <a16:creationId xmlns:a16="http://schemas.microsoft.com/office/drawing/2014/main" id="{9406E61B-03F8-6897-F622-7A4496825CF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3" name="Freeform 380">
                    <a:extLst>
                      <a:ext uri="{FF2B5EF4-FFF2-40B4-BE49-F238E27FC236}">
                        <a16:creationId xmlns:a16="http://schemas.microsoft.com/office/drawing/2014/main" id="{772D8FF1-425C-E0E6-F56E-74FCBADA88FE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4" name="Freeform 381">
                    <a:extLst>
                      <a:ext uri="{FF2B5EF4-FFF2-40B4-BE49-F238E27FC236}">
                        <a16:creationId xmlns:a16="http://schemas.microsoft.com/office/drawing/2014/main" id="{BF13F8C0-5CF5-649E-25C7-D2056CCD7E2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5" name="Freeform 382">
                    <a:extLst>
                      <a:ext uri="{FF2B5EF4-FFF2-40B4-BE49-F238E27FC236}">
                        <a16:creationId xmlns:a16="http://schemas.microsoft.com/office/drawing/2014/main" id="{C30E00C6-AFC8-37F2-929C-DFA97A8C2416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86" name="Freeform 383">
                    <a:extLst>
                      <a:ext uri="{FF2B5EF4-FFF2-40B4-BE49-F238E27FC236}">
                        <a16:creationId xmlns:a16="http://schemas.microsoft.com/office/drawing/2014/main" id="{883F51A1-D842-AE53-2109-61A0117F0979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57" name="Group 35">
                  <a:extLst>
                    <a:ext uri="{FF2B5EF4-FFF2-40B4-BE49-F238E27FC236}">
                      <a16:creationId xmlns:a16="http://schemas.microsoft.com/office/drawing/2014/main" id="{2ADB24B8-98B9-A2A7-4DF4-F48F325EBE95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768" name="Freeform 365">
                    <a:extLst>
                      <a:ext uri="{FF2B5EF4-FFF2-40B4-BE49-F238E27FC236}">
                        <a16:creationId xmlns:a16="http://schemas.microsoft.com/office/drawing/2014/main" id="{A1BDA278-8BFD-9445-02AD-894E9851181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9" name="Freeform 366">
                    <a:extLst>
                      <a:ext uri="{FF2B5EF4-FFF2-40B4-BE49-F238E27FC236}">
                        <a16:creationId xmlns:a16="http://schemas.microsoft.com/office/drawing/2014/main" id="{72F0E6DC-39E2-224B-6404-874A091A5A86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0" name="Freeform 367">
                    <a:extLst>
                      <a:ext uri="{FF2B5EF4-FFF2-40B4-BE49-F238E27FC236}">
                        <a16:creationId xmlns:a16="http://schemas.microsoft.com/office/drawing/2014/main" id="{385CAC69-6C8D-FDEA-B9F3-D815EB69AD27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1" name="Freeform 368">
                    <a:extLst>
                      <a:ext uri="{FF2B5EF4-FFF2-40B4-BE49-F238E27FC236}">
                        <a16:creationId xmlns:a16="http://schemas.microsoft.com/office/drawing/2014/main" id="{809A7AEE-6DFF-B4A6-A322-979A8CC9D59E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2" name="Freeform 369">
                    <a:extLst>
                      <a:ext uri="{FF2B5EF4-FFF2-40B4-BE49-F238E27FC236}">
                        <a16:creationId xmlns:a16="http://schemas.microsoft.com/office/drawing/2014/main" id="{59CA01F5-BB96-4312-8B13-FCDBEF72E9C1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3" name="Freeform 370">
                    <a:extLst>
                      <a:ext uri="{FF2B5EF4-FFF2-40B4-BE49-F238E27FC236}">
                        <a16:creationId xmlns:a16="http://schemas.microsoft.com/office/drawing/2014/main" id="{4CC89394-684C-370A-2FF6-5102073D55B1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4" name="Freeform 371">
                    <a:extLst>
                      <a:ext uri="{FF2B5EF4-FFF2-40B4-BE49-F238E27FC236}">
                        <a16:creationId xmlns:a16="http://schemas.microsoft.com/office/drawing/2014/main" id="{F254159B-5972-D963-CF53-9B4D6CA0F5D0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5" name="Freeform 372">
                    <a:extLst>
                      <a:ext uri="{FF2B5EF4-FFF2-40B4-BE49-F238E27FC236}">
                        <a16:creationId xmlns:a16="http://schemas.microsoft.com/office/drawing/2014/main" id="{B4E66543-903C-67D2-D31B-1CC43CEFF5D8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6" name="Freeform 373">
                    <a:extLst>
                      <a:ext uri="{FF2B5EF4-FFF2-40B4-BE49-F238E27FC236}">
                        <a16:creationId xmlns:a16="http://schemas.microsoft.com/office/drawing/2014/main" id="{32DAB633-177E-1A8D-EC75-D436A6521D0E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77" name="Freeform 374">
                    <a:extLst>
                      <a:ext uri="{FF2B5EF4-FFF2-40B4-BE49-F238E27FC236}">
                        <a16:creationId xmlns:a16="http://schemas.microsoft.com/office/drawing/2014/main" id="{E1A76C89-D02D-A065-A401-0E50C8E184A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58" name="Group 46">
                  <a:extLst>
                    <a:ext uri="{FF2B5EF4-FFF2-40B4-BE49-F238E27FC236}">
                      <a16:creationId xmlns:a16="http://schemas.microsoft.com/office/drawing/2014/main" id="{C8C68A66-F678-F557-0264-257148C98325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759" name="Freeform 356">
                    <a:extLst>
                      <a:ext uri="{FF2B5EF4-FFF2-40B4-BE49-F238E27FC236}">
                        <a16:creationId xmlns:a16="http://schemas.microsoft.com/office/drawing/2014/main" id="{07F917D8-585B-640D-D6D9-44F7A5CB979D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0" name="Freeform 357">
                    <a:extLst>
                      <a:ext uri="{FF2B5EF4-FFF2-40B4-BE49-F238E27FC236}">
                        <a16:creationId xmlns:a16="http://schemas.microsoft.com/office/drawing/2014/main" id="{1956A10A-E9F0-98B6-591D-E4C5342C3CC7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1" name="Freeform 358">
                    <a:extLst>
                      <a:ext uri="{FF2B5EF4-FFF2-40B4-BE49-F238E27FC236}">
                        <a16:creationId xmlns:a16="http://schemas.microsoft.com/office/drawing/2014/main" id="{0947FAA2-78EF-917F-A526-E26C4A10D1C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2" name="Freeform 359">
                    <a:extLst>
                      <a:ext uri="{FF2B5EF4-FFF2-40B4-BE49-F238E27FC236}">
                        <a16:creationId xmlns:a16="http://schemas.microsoft.com/office/drawing/2014/main" id="{05D6C52F-980D-ECBE-1942-CE0AE581C8B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3" name="Freeform 360">
                    <a:extLst>
                      <a:ext uri="{FF2B5EF4-FFF2-40B4-BE49-F238E27FC236}">
                        <a16:creationId xmlns:a16="http://schemas.microsoft.com/office/drawing/2014/main" id="{C77BEC84-91FB-0F40-3472-7B57769A3D50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4" name="Freeform 361">
                    <a:extLst>
                      <a:ext uri="{FF2B5EF4-FFF2-40B4-BE49-F238E27FC236}">
                        <a16:creationId xmlns:a16="http://schemas.microsoft.com/office/drawing/2014/main" id="{3A3D5BD9-D9E2-995B-28F0-3EF1C5D860AA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5" name="Freeform 362">
                    <a:extLst>
                      <a:ext uri="{FF2B5EF4-FFF2-40B4-BE49-F238E27FC236}">
                        <a16:creationId xmlns:a16="http://schemas.microsoft.com/office/drawing/2014/main" id="{9CAEE340-1F2C-DDEC-4E26-189CB6F20C6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6" name="Freeform 363">
                    <a:extLst>
                      <a:ext uri="{FF2B5EF4-FFF2-40B4-BE49-F238E27FC236}">
                        <a16:creationId xmlns:a16="http://schemas.microsoft.com/office/drawing/2014/main" id="{53B5506F-34E5-B311-152E-8B78766D0F0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67" name="Freeform 364">
                    <a:extLst>
                      <a:ext uri="{FF2B5EF4-FFF2-40B4-BE49-F238E27FC236}">
                        <a16:creationId xmlns:a16="http://schemas.microsoft.com/office/drawing/2014/main" id="{B18C236F-2018-3C63-AD34-9756B2C26B8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0" name="Group 101">
                <a:extLst>
                  <a:ext uri="{FF2B5EF4-FFF2-40B4-BE49-F238E27FC236}">
                    <a16:creationId xmlns:a16="http://schemas.microsoft.com/office/drawing/2014/main" id="{C1B7CF56-BA6F-FFDD-8331-71E752C6E22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315148" y="577214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713" name="Group 23">
                  <a:extLst>
                    <a:ext uri="{FF2B5EF4-FFF2-40B4-BE49-F238E27FC236}">
                      <a16:creationId xmlns:a16="http://schemas.microsoft.com/office/drawing/2014/main" id="{49268E09-F8F1-EB1A-E949-6150BD8E2391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745" name="Freeform 342">
                    <a:extLst>
                      <a:ext uri="{FF2B5EF4-FFF2-40B4-BE49-F238E27FC236}">
                        <a16:creationId xmlns:a16="http://schemas.microsoft.com/office/drawing/2014/main" id="{A50AF862-F6A8-5D89-5D63-82DB2ADC187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6" name="Freeform 343">
                    <a:extLst>
                      <a:ext uri="{FF2B5EF4-FFF2-40B4-BE49-F238E27FC236}">
                        <a16:creationId xmlns:a16="http://schemas.microsoft.com/office/drawing/2014/main" id="{E8909FE6-3C5D-90CA-6E13-28D5B67EBAE1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7" name="Freeform 344">
                    <a:extLst>
                      <a:ext uri="{FF2B5EF4-FFF2-40B4-BE49-F238E27FC236}">
                        <a16:creationId xmlns:a16="http://schemas.microsoft.com/office/drawing/2014/main" id="{04D5BB24-19B1-8977-DD88-5A0D8BA5B337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8" name="Freeform 345">
                    <a:extLst>
                      <a:ext uri="{FF2B5EF4-FFF2-40B4-BE49-F238E27FC236}">
                        <a16:creationId xmlns:a16="http://schemas.microsoft.com/office/drawing/2014/main" id="{4C63DED4-8457-BA56-A16B-77CEC55ECA80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9" name="Freeform 346">
                    <a:extLst>
                      <a:ext uri="{FF2B5EF4-FFF2-40B4-BE49-F238E27FC236}">
                        <a16:creationId xmlns:a16="http://schemas.microsoft.com/office/drawing/2014/main" id="{BA471FDD-0921-6485-5D94-CD033CAEA91F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50" name="Freeform 347">
                    <a:extLst>
                      <a:ext uri="{FF2B5EF4-FFF2-40B4-BE49-F238E27FC236}">
                        <a16:creationId xmlns:a16="http://schemas.microsoft.com/office/drawing/2014/main" id="{70FF62B8-8C21-1468-E731-B1AA9AE09466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51" name="Freeform 348">
                    <a:extLst>
                      <a:ext uri="{FF2B5EF4-FFF2-40B4-BE49-F238E27FC236}">
                        <a16:creationId xmlns:a16="http://schemas.microsoft.com/office/drawing/2014/main" id="{EC6C3573-A185-CEAF-5F5F-717833138EF7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52" name="Freeform 349">
                    <a:extLst>
                      <a:ext uri="{FF2B5EF4-FFF2-40B4-BE49-F238E27FC236}">
                        <a16:creationId xmlns:a16="http://schemas.microsoft.com/office/drawing/2014/main" id="{564A0D7D-3EC2-0A0E-7A90-077DD4D473B1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53" name="Freeform 350">
                    <a:extLst>
                      <a:ext uri="{FF2B5EF4-FFF2-40B4-BE49-F238E27FC236}">
                        <a16:creationId xmlns:a16="http://schemas.microsoft.com/office/drawing/2014/main" id="{2554F9CF-9185-4FC1-B6E6-7B226A2A8EA4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54" name="Freeform 351">
                    <a:extLst>
                      <a:ext uri="{FF2B5EF4-FFF2-40B4-BE49-F238E27FC236}">
                        <a16:creationId xmlns:a16="http://schemas.microsoft.com/office/drawing/2014/main" id="{C87BEC16-4802-2D42-EA89-450CF80A27B0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14" name="Group 24">
                  <a:extLst>
                    <a:ext uri="{FF2B5EF4-FFF2-40B4-BE49-F238E27FC236}">
                      <a16:creationId xmlns:a16="http://schemas.microsoft.com/office/drawing/2014/main" id="{1C01A5AD-9E7A-41E9-2BBD-3A2A4DE945D4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736" name="Freeform 333">
                    <a:extLst>
                      <a:ext uri="{FF2B5EF4-FFF2-40B4-BE49-F238E27FC236}">
                        <a16:creationId xmlns:a16="http://schemas.microsoft.com/office/drawing/2014/main" id="{075756E7-9288-A8D2-9E25-B310AECA4940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7" name="Freeform 334">
                    <a:extLst>
                      <a:ext uri="{FF2B5EF4-FFF2-40B4-BE49-F238E27FC236}">
                        <a16:creationId xmlns:a16="http://schemas.microsoft.com/office/drawing/2014/main" id="{552E76B9-0FF4-F840-9666-9A1842627A76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8" name="Freeform 335">
                    <a:extLst>
                      <a:ext uri="{FF2B5EF4-FFF2-40B4-BE49-F238E27FC236}">
                        <a16:creationId xmlns:a16="http://schemas.microsoft.com/office/drawing/2014/main" id="{D76638CC-D5B5-D426-4C4F-4B8E68469B35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9" name="Freeform 128">
                    <a:extLst>
                      <a:ext uri="{FF2B5EF4-FFF2-40B4-BE49-F238E27FC236}">
                        <a16:creationId xmlns:a16="http://schemas.microsoft.com/office/drawing/2014/main" id="{EAABB618-C606-EFBF-B23D-041724573D3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0" name="Freeform 129">
                    <a:extLst>
                      <a:ext uri="{FF2B5EF4-FFF2-40B4-BE49-F238E27FC236}">
                        <a16:creationId xmlns:a16="http://schemas.microsoft.com/office/drawing/2014/main" id="{1263CF4C-8FFE-B277-E0B9-2AFACA4502C6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1" name="Freeform 130">
                    <a:extLst>
                      <a:ext uri="{FF2B5EF4-FFF2-40B4-BE49-F238E27FC236}">
                        <a16:creationId xmlns:a16="http://schemas.microsoft.com/office/drawing/2014/main" id="{C71394EE-B281-8CDB-7DA7-D32A63D0AD95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2" name="Freeform 131">
                    <a:extLst>
                      <a:ext uri="{FF2B5EF4-FFF2-40B4-BE49-F238E27FC236}">
                        <a16:creationId xmlns:a16="http://schemas.microsoft.com/office/drawing/2014/main" id="{9E64280C-485C-974C-B170-877DEEB0458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3" name="Freeform 340">
                    <a:extLst>
                      <a:ext uri="{FF2B5EF4-FFF2-40B4-BE49-F238E27FC236}">
                        <a16:creationId xmlns:a16="http://schemas.microsoft.com/office/drawing/2014/main" id="{0A8F713F-C7FA-9147-E7AD-29A341E3CA5F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44" name="Freeform 341">
                    <a:extLst>
                      <a:ext uri="{FF2B5EF4-FFF2-40B4-BE49-F238E27FC236}">
                        <a16:creationId xmlns:a16="http://schemas.microsoft.com/office/drawing/2014/main" id="{FF74728E-B552-9B9C-E3FB-ED8AD66F7F0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15" name="Group 35">
                  <a:extLst>
                    <a:ext uri="{FF2B5EF4-FFF2-40B4-BE49-F238E27FC236}">
                      <a16:creationId xmlns:a16="http://schemas.microsoft.com/office/drawing/2014/main" id="{135F1754-50F0-2FE9-76D3-890A163FE47D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726" name="Freeform 323">
                    <a:extLst>
                      <a:ext uri="{FF2B5EF4-FFF2-40B4-BE49-F238E27FC236}">
                        <a16:creationId xmlns:a16="http://schemas.microsoft.com/office/drawing/2014/main" id="{133CE4F3-E66F-55DE-5357-27B0F2F020B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7" name="Freeform 324">
                    <a:extLst>
                      <a:ext uri="{FF2B5EF4-FFF2-40B4-BE49-F238E27FC236}">
                        <a16:creationId xmlns:a16="http://schemas.microsoft.com/office/drawing/2014/main" id="{DB20AB5E-2BAB-7382-CAD0-37FDAB68CDC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8" name="Freeform 325">
                    <a:extLst>
                      <a:ext uri="{FF2B5EF4-FFF2-40B4-BE49-F238E27FC236}">
                        <a16:creationId xmlns:a16="http://schemas.microsoft.com/office/drawing/2014/main" id="{96884099-B425-37DA-AC33-8322A0BC060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9" name="Freeform 326">
                    <a:extLst>
                      <a:ext uri="{FF2B5EF4-FFF2-40B4-BE49-F238E27FC236}">
                        <a16:creationId xmlns:a16="http://schemas.microsoft.com/office/drawing/2014/main" id="{29EA4057-1AD0-B09F-DDB2-D5C6851B68C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0" name="Freeform 327">
                    <a:extLst>
                      <a:ext uri="{FF2B5EF4-FFF2-40B4-BE49-F238E27FC236}">
                        <a16:creationId xmlns:a16="http://schemas.microsoft.com/office/drawing/2014/main" id="{9D7C1C5E-2AB9-E211-1085-334F1A9B626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1" name="Freeform 328">
                    <a:extLst>
                      <a:ext uri="{FF2B5EF4-FFF2-40B4-BE49-F238E27FC236}">
                        <a16:creationId xmlns:a16="http://schemas.microsoft.com/office/drawing/2014/main" id="{49F4F7B5-723C-0C09-CFBF-21628425B59C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2" name="Freeform 329">
                    <a:extLst>
                      <a:ext uri="{FF2B5EF4-FFF2-40B4-BE49-F238E27FC236}">
                        <a16:creationId xmlns:a16="http://schemas.microsoft.com/office/drawing/2014/main" id="{7534B92C-3EDC-7F19-4CA7-BDA8CB3EE85B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3" name="Freeform 330">
                    <a:extLst>
                      <a:ext uri="{FF2B5EF4-FFF2-40B4-BE49-F238E27FC236}">
                        <a16:creationId xmlns:a16="http://schemas.microsoft.com/office/drawing/2014/main" id="{F875E819-08D4-E092-A30A-E54259046EB8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4" name="Freeform 331">
                    <a:extLst>
                      <a:ext uri="{FF2B5EF4-FFF2-40B4-BE49-F238E27FC236}">
                        <a16:creationId xmlns:a16="http://schemas.microsoft.com/office/drawing/2014/main" id="{7BA2889C-D834-2A97-D2CD-F2AAFCB60B73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35" name="Freeform 332">
                    <a:extLst>
                      <a:ext uri="{FF2B5EF4-FFF2-40B4-BE49-F238E27FC236}">
                        <a16:creationId xmlns:a16="http://schemas.microsoft.com/office/drawing/2014/main" id="{E87D5354-1060-AC3C-EB62-D6BF8D1A038E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716" name="Group 46">
                  <a:extLst>
                    <a:ext uri="{FF2B5EF4-FFF2-40B4-BE49-F238E27FC236}">
                      <a16:creationId xmlns:a16="http://schemas.microsoft.com/office/drawing/2014/main" id="{316F35AF-C23E-269F-D479-3B9F6247B3B6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717" name="Freeform 314">
                    <a:extLst>
                      <a:ext uri="{FF2B5EF4-FFF2-40B4-BE49-F238E27FC236}">
                        <a16:creationId xmlns:a16="http://schemas.microsoft.com/office/drawing/2014/main" id="{31E3EA34-15F1-7143-A97D-BF4E3AAB308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18" name="Freeform 315">
                    <a:extLst>
                      <a:ext uri="{FF2B5EF4-FFF2-40B4-BE49-F238E27FC236}">
                        <a16:creationId xmlns:a16="http://schemas.microsoft.com/office/drawing/2014/main" id="{6166FE7E-2073-129D-2516-FDE3787F305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19" name="Freeform 316">
                    <a:extLst>
                      <a:ext uri="{FF2B5EF4-FFF2-40B4-BE49-F238E27FC236}">
                        <a16:creationId xmlns:a16="http://schemas.microsoft.com/office/drawing/2014/main" id="{6D7A2408-9DF7-09A3-0529-049D0929683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0" name="Freeform 317">
                    <a:extLst>
                      <a:ext uri="{FF2B5EF4-FFF2-40B4-BE49-F238E27FC236}">
                        <a16:creationId xmlns:a16="http://schemas.microsoft.com/office/drawing/2014/main" id="{94D3D40B-4249-4AE5-4031-7A7D4CB8775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1" name="Freeform 318">
                    <a:extLst>
                      <a:ext uri="{FF2B5EF4-FFF2-40B4-BE49-F238E27FC236}">
                        <a16:creationId xmlns:a16="http://schemas.microsoft.com/office/drawing/2014/main" id="{DDE49693-65CB-CEF4-5373-7795846140A9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2" name="Freeform 319">
                    <a:extLst>
                      <a:ext uri="{FF2B5EF4-FFF2-40B4-BE49-F238E27FC236}">
                        <a16:creationId xmlns:a16="http://schemas.microsoft.com/office/drawing/2014/main" id="{53F009BD-60FC-B22E-CE34-78FEFDB661CC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3" name="Freeform 320">
                    <a:extLst>
                      <a:ext uri="{FF2B5EF4-FFF2-40B4-BE49-F238E27FC236}">
                        <a16:creationId xmlns:a16="http://schemas.microsoft.com/office/drawing/2014/main" id="{B31BDCF1-1EE6-2B65-73AE-FA3E86C071D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4" name="Freeform 321">
                    <a:extLst>
                      <a:ext uri="{FF2B5EF4-FFF2-40B4-BE49-F238E27FC236}">
                        <a16:creationId xmlns:a16="http://schemas.microsoft.com/office/drawing/2014/main" id="{6B07E26F-1D16-A35D-D4B5-1A2505022AB8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25" name="Freeform 322">
                    <a:extLst>
                      <a:ext uri="{FF2B5EF4-FFF2-40B4-BE49-F238E27FC236}">
                        <a16:creationId xmlns:a16="http://schemas.microsoft.com/office/drawing/2014/main" id="{26F76D0F-E093-5B94-F869-51540D46C18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1" name="Group 144">
                <a:extLst>
                  <a:ext uri="{FF2B5EF4-FFF2-40B4-BE49-F238E27FC236}">
                    <a16:creationId xmlns:a16="http://schemas.microsoft.com/office/drawing/2014/main" id="{6645CA29-0A3D-8614-48AC-CDE215A6036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3158" y="2814805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671" name="Group 23">
                  <a:extLst>
                    <a:ext uri="{FF2B5EF4-FFF2-40B4-BE49-F238E27FC236}">
                      <a16:creationId xmlns:a16="http://schemas.microsoft.com/office/drawing/2014/main" id="{6EBA58A1-AE4C-10A7-7448-F2A1F19B979C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703" name="Freeform 300">
                    <a:extLst>
                      <a:ext uri="{FF2B5EF4-FFF2-40B4-BE49-F238E27FC236}">
                        <a16:creationId xmlns:a16="http://schemas.microsoft.com/office/drawing/2014/main" id="{ABF93C0D-BFDB-6764-2529-E13EF452A96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4" name="Freeform 301">
                    <a:extLst>
                      <a:ext uri="{FF2B5EF4-FFF2-40B4-BE49-F238E27FC236}">
                        <a16:creationId xmlns:a16="http://schemas.microsoft.com/office/drawing/2014/main" id="{D3DA98C9-E162-861A-5752-5D809DC3F7F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5" name="Freeform 302">
                    <a:extLst>
                      <a:ext uri="{FF2B5EF4-FFF2-40B4-BE49-F238E27FC236}">
                        <a16:creationId xmlns:a16="http://schemas.microsoft.com/office/drawing/2014/main" id="{652E4B03-7E88-8A19-6C1C-603AF44BCA0A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6" name="Freeform 303">
                    <a:extLst>
                      <a:ext uri="{FF2B5EF4-FFF2-40B4-BE49-F238E27FC236}">
                        <a16:creationId xmlns:a16="http://schemas.microsoft.com/office/drawing/2014/main" id="{4CC3892D-11F2-5209-992E-D2C29A478C04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7" name="Freeform 304">
                    <a:extLst>
                      <a:ext uri="{FF2B5EF4-FFF2-40B4-BE49-F238E27FC236}">
                        <a16:creationId xmlns:a16="http://schemas.microsoft.com/office/drawing/2014/main" id="{BC877764-57A2-4914-4E51-4F8804FF6B47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8" name="Freeform 305">
                    <a:extLst>
                      <a:ext uri="{FF2B5EF4-FFF2-40B4-BE49-F238E27FC236}">
                        <a16:creationId xmlns:a16="http://schemas.microsoft.com/office/drawing/2014/main" id="{EE0223C4-E96D-0083-0D86-E0D9F714F29E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9" name="Freeform 306">
                    <a:extLst>
                      <a:ext uri="{FF2B5EF4-FFF2-40B4-BE49-F238E27FC236}">
                        <a16:creationId xmlns:a16="http://schemas.microsoft.com/office/drawing/2014/main" id="{48CB5C7F-53F6-FFF8-E2BC-B31B8AB26A7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10" name="Freeform 307">
                    <a:extLst>
                      <a:ext uri="{FF2B5EF4-FFF2-40B4-BE49-F238E27FC236}">
                        <a16:creationId xmlns:a16="http://schemas.microsoft.com/office/drawing/2014/main" id="{15E0D086-4354-0745-DFF6-594982082A52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11" name="Freeform 308">
                    <a:extLst>
                      <a:ext uri="{FF2B5EF4-FFF2-40B4-BE49-F238E27FC236}">
                        <a16:creationId xmlns:a16="http://schemas.microsoft.com/office/drawing/2014/main" id="{4DCEF84A-8FA2-3BBE-7128-551D1AA8F1D9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12" name="Freeform 309">
                    <a:extLst>
                      <a:ext uri="{FF2B5EF4-FFF2-40B4-BE49-F238E27FC236}">
                        <a16:creationId xmlns:a16="http://schemas.microsoft.com/office/drawing/2014/main" id="{E1801338-78A0-DA74-F659-D8EE30CBC164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72" name="Group 24">
                  <a:extLst>
                    <a:ext uri="{FF2B5EF4-FFF2-40B4-BE49-F238E27FC236}">
                      <a16:creationId xmlns:a16="http://schemas.microsoft.com/office/drawing/2014/main" id="{5C31175D-5721-B8E7-A6A0-47292BBC0C3A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694" name="Freeform 291">
                    <a:extLst>
                      <a:ext uri="{FF2B5EF4-FFF2-40B4-BE49-F238E27FC236}">
                        <a16:creationId xmlns:a16="http://schemas.microsoft.com/office/drawing/2014/main" id="{FB51E852-AB74-0AE4-BB4E-2C2CA96C536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5" name="Freeform 292">
                    <a:extLst>
                      <a:ext uri="{FF2B5EF4-FFF2-40B4-BE49-F238E27FC236}">
                        <a16:creationId xmlns:a16="http://schemas.microsoft.com/office/drawing/2014/main" id="{6E27C3EB-744B-ADD4-BB7D-FAA73D6BDFA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6" name="Freeform 170">
                    <a:extLst>
                      <a:ext uri="{FF2B5EF4-FFF2-40B4-BE49-F238E27FC236}">
                        <a16:creationId xmlns:a16="http://schemas.microsoft.com/office/drawing/2014/main" id="{6630B8CB-EBE4-22E6-40D1-8876F333C56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7" name="Freeform 171">
                    <a:extLst>
                      <a:ext uri="{FF2B5EF4-FFF2-40B4-BE49-F238E27FC236}">
                        <a16:creationId xmlns:a16="http://schemas.microsoft.com/office/drawing/2014/main" id="{59FA2C9F-5107-0FB7-4210-73E1A66A0F7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8" name="Freeform 172">
                    <a:extLst>
                      <a:ext uri="{FF2B5EF4-FFF2-40B4-BE49-F238E27FC236}">
                        <a16:creationId xmlns:a16="http://schemas.microsoft.com/office/drawing/2014/main" id="{2EC010BF-4A70-D2C0-1A7F-9ECCE52BEB3B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9" name="Freeform 173">
                    <a:extLst>
                      <a:ext uri="{FF2B5EF4-FFF2-40B4-BE49-F238E27FC236}">
                        <a16:creationId xmlns:a16="http://schemas.microsoft.com/office/drawing/2014/main" id="{583931AE-18DA-E19E-F497-4F986F98389C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0" name="Freeform 297">
                    <a:extLst>
                      <a:ext uri="{FF2B5EF4-FFF2-40B4-BE49-F238E27FC236}">
                        <a16:creationId xmlns:a16="http://schemas.microsoft.com/office/drawing/2014/main" id="{305493A5-2EDC-E116-127B-23F94966BF6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1" name="Freeform 298">
                    <a:extLst>
                      <a:ext uri="{FF2B5EF4-FFF2-40B4-BE49-F238E27FC236}">
                        <a16:creationId xmlns:a16="http://schemas.microsoft.com/office/drawing/2014/main" id="{AFD703CD-E513-4F03-BF54-459258058C38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702" name="Freeform 299">
                    <a:extLst>
                      <a:ext uri="{FF2B5EF4-FFF2-40B4-BE49-F238E27FC236}">
                        <a16:creationId xmlns:a16="http://schemas.microsoft.com/office/drawing/2014/main" id="{DA128E3B-766B-BCF3-CD39-5C4E34B165DB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73" name="Group 35">
                  <a:extLst>
                    <a:ext uri="{FF2B5EF4-FFF2-40B4-BE49-F238E27FC236}">
                      <a16:creationId xmlns:a16="http://schemas.microsoft.com/office/drawing/2014/main" id="{068AEB95-33DD-945E-1CF3-BDD6CCA77A26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684" name="Freeform 281">
                    <a:extLst>
                      <a:ext uri="{FF2B5EF4-FFF2-40B4-BE49-F238E27FC236}">
                        <a16:creationId xmlns:a16="http://schemas.microsoft.com/office/drawing/2014/main" id="{D01844C9-C32D-173B-69F1-DDE08906DB0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5" name="Freeform 282">
                    <a:extLst>
                      <a:ext uri="{FF2B5EF4-FFF2-40B4-BE49-F238E27FC236}">
                        <a16:creationId xmlns:a16="http://schemas.microsoft.com/office/drawing/2014/main" id="{F0B0D1A5-5208-E568-52F0-581329ACFB6D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6" name="Freeform 283">
                    <a:extLst>
                      <a:ext uri="{FF2B5EF4-FFF2-40B4-BE49-F238E27FC236}">
                        <a16:creationId xmlns:a16="http://schemas.microsoft.com/office/drawing/2014/main" id="{CC2849B2-36B8-1088-DAED-304FE8AA3D63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7" name="Freeform 284">
                    <a:extLst>
                      <a:ext uri="{FF2B5EF4-FFF2-40B4-BE49-F238E27FC236}">
                        <a16:creationId xmlns:a16="http://schemas.microsoft.com/office/drawing/2014/main" id="{E548FDF8-5179-EA5E-9ADF-618228424B5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8" name="Freeform 285">
                    <a:extLst>
                      <a:ext uri="{FF2B5EF4-FFF2-40B4-BE49-F238E27FC236}">
                        <a16:creationId xmlns:a16="http://schemas.microsoft.com/office/drawing/2014/main" id="{FBA6F1EB-1127-E0E9-976A-5539F30061D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9" name="Freeform 286">
                    <a:extLst>
                      <a:ext uri="{FF2B5EF4-FFF2-40B4-BE49-F238E27FC236}">
                        <a16:creationId xmlns:a16="http://schemas.microsoft.com/office/drawing/2014/main" id="{018214D9-B1FF-BDC7-B52E-596A512D5062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0" name="Freeform 287">
                    <a:extLst>
                      <a:ext uri="{FF2B5EF4-FFF2-40B4-BE49-F238E27FC236}">
                        <a16:creationId xmlns:a16="http://schemas.microsoft.com/office/drawing/2014/main" id="{4D8295D6-F48C-08E5-218A-19ED2FF11322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1" name="Freeform 288">
                    <a:extLst>
                      <a:ext uri="{FF2B5EF4-FFF2-40B4-BE49-F238E27FC236}">
                        <a16:creationId xmlns:a16="http://schemas.microsoft.com/office/drawing/2014/main" id="{BDD2B369-0797-20BF-5444-1C0FF60C6C42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2" name="Freeform 289">
                    <a:extLst>
                      <a:ext uri="{FF2B5EF4-FFF2-40B4-BE49-F238E27FC236}">
                        <a16:creationId xmlns:a16="http://schemas.microsoft.com/office/drawing/2014/main" id="{053D5E8E-6835-7C76-CFE3-536F69A153A4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93" name="Freeform 290">
                    <a:extLst>
                      <a:ext uri="{FF2B5EF4-FFF2-40B4-BE49-F238E27FC236}">
                        <a16:creationId xmlns:a16="http://schemas.microsoft.com/office/drawing/2014/main" id="{C0CDE6E4-2F53-EA41-6E53-234E50A321EC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74" name="Group 46">
                  <a:extLst>
                    <a:ext uri="{FF2B5EF4-FFF2-40B4-BE49-F238E27FC236}">
                      <a16:creationId xmlns:a16="http://schemas.microsoft.com/office/drawing/2014/main" id="{8E7A1E0A-5EFA-C80C-1D19-A4E8C28EC098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675" name="Freeform 272">
                    <a:extLst>
                      <a:ext uri="{FF2B5EF4-FFF2-40B4-BE49-F238E27FC236}">
                        <a16:creationId xmlns:a16="http://schemas.microsoft.com/office/drawing/2014/main" id="{C1DD9E9A-79C3-D948-2759-DC7E6904029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76" name="Freeform 273">
                    <a:extLst>
                      <a:ext uri="{FF2B5EF4-FFF2-40B4-BE49-F238E27FC236}">
                        <a16:creationId xmlns:a16="http://schemas.microsoft.com/office/drawing/2014/main" id="{F903B0E8-7E3D-7119-5994-2E43A551D19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77" name="Freeform 274">
                    <a:extLst>
                      <a:ext uri="{FF2B5EF4-FFF2-40B4-BE49-F238E27FC236}">
                        <a16:creationId xmlns:a16="http://schemas.microsoft.com/office/drawing/2014/main" id="{96753608-E4DD-D26D-222C-7BA56144D17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78" name="Freeform 275">
                    <a:extLst>
                      <a:ext uri="{FF2B5EF4-FFF2-40B4-BE49-F238E27FC236}">
                        <a16:creationId xmlns:a16="http://schemas.microsoft.com/office/drawing/2014/main" id="{2F34B1F6-F251-11B3-1A19-2E20450C50D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79" name="Freeform 276">
                    <a:extLst>
                      <a:ext uri="{FF2B5EF4-FFF2-40B4-BE49-F238E27FC236}">
                        <a16:creationId xmlns:a16="http://schemas.microsoft.com/office/drawing/2014/main" id="{DDBBD8F0-6291-88AD-B436-74645165FDC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0" name="Freeform 277">
                    <a:extLst>
                      <a:ext uri="{FF2B5EF4-FFF2-40B4-BE49-F238E27FC236}">
                        <a16:creationId xmlns:a16="http://schemas.microsoft.com/office/drawing/2014/main" id="{BC6876AE-E4C6-4318-01C3-2A17447F7B6B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1" name="Freeform 278">
                    <a:extLst>
                      <a:ext uri="{FF2B5EF4-FFF2-40B4-BE49-F238E27FC236}">
                        <a16:creationId xmlns:a16="http://schemas.microsoft.com/office/drawing/2014/main" id="{D9B46AE3-AB8E-E613-EA56-C9A1A8DDD6D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2" name="Freeform 279">
                    <a:extLst>
                      <a:ext uri="{FF2B5EF4-FFF2-40B4-BE49-F238E27FC236}">
                        <a16:creationId xmlns:a16="http://schemas.microsoft.com/office/drawing/2014/main" id="{EA01BA7A-5203-B2CB-3876-33BA37423C1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83" name="Freeform 280">
                    <a:extLst>
                      <a:ext uri="{FF2B5EF4-FFF2-40B4-BE49-F238E27FC236}">
                        <a16:creationId xmlns:a16="http://schemas.microsoft.com/office/drawing/2014/main" id="{10662175-8BA2-6F12-858E-FDF7696F2631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2" name="Group 187">
                <a:extLst>
                  <a:ext uri="{FF2B5EF4-FFF2-40B4-BE49-F238E27FC236}">
                    <a16:creationId xmlns:a16="http://schemas.microsoft.com/office/drawing/2014/main" id="{EC1F5DE9-3CAA-8458-734C-19B0A41DBF3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422725" y="2793290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629" name="Group 23">
                  <a:extLst>
                    <a:ext uri="{FF2B5EF4-FFF2-40B4-BE49-F238E27FC236}">
                      <a16:creationId xmlns:a16="http://schemas.microsoft.com/office/drawing/2014/main" id="{9A4ABE5E-3147-45EB-9957-614C24925B6A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661" name="Freeform 258">
                    <a:extLst>
                      <a:ext uri="{FF2B5EF4-FFF2-40B4-BE49-F238E27FC236}">
                        <a16:creationId xmlns:a16="http://schemas.microsoft.com/office/drawing/2014/main" id="{352F53CE-5718-803F-711D-79AD1BE5EF0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2" name="Freeform 259">
                    <a:extLst>
                      <a:ext uri="{FF2B5EF4-FFF2-40B4-BE49-F238E27FC236}">
                        <a16:creationId xmlns:a16="http://schemas.microsoft.com/office/drawing/2014/main" id="{698DB23A-D55F-0C6E-D21B-3E9D4B2C26E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3" name="Freeform 260">
                    <a:extLst>
                      <a:ext uri="{FF2B5EF4-FFF2-40B4-BE49-F238E27FC236}">
                        <a16:creationId xmlns:a16="http://schemas.microsoft.com/office/drawing/2014/main" id="{A793B06A-68F6-7817-7625-1AA062081DB4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4" name="Freeform 261">
                    <a:extLst>
                      <a:ext uri="{FF2B5EF4-FFF2-40B4-BE49-F238E27FC236}">
                        <a16:creationId xmlns:a16="http://schemas.microsoft.com/office/drawing/2014/main" id="{81C6868E-B16B-0A7E-6FD3-8D0B72ED396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5" name="Freeform 262">
                    <a:extLst>
                      <a:ext uri="{FF2B5EF4-FFF2-40B4-BE49-F238E27FC236}">
                        <a16:creationId xmlns:a16="http://schemas.microsoft.com/office/drawing/2014/main" id="{2F17D3EF-A50C-5E9E-D441-37C68D41A2A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6" name="Freeform 263">
                    <a:extLst>
                      <a:ext uri="{FF2B5EF4-FFF2-40B4-BE49-F238E27FC236}">
                        <a16:creationId xmlns:a16="http://schemas.microsoft.com/office/drawing/2014/main" id="{ED7B2741-B230-059D-7C55-4B2A370411B2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7" name="Freeform 264">
                    <a:extLst>
                      <a:ext uri="{FF2B5EF4-FFF2-40B4-BE49-F238E27FC236}">
                        <a16:creationId xmlns:a16="http://schemas.microsoft.com/office/drawing/2014/main" id="{0DC6ECC9-7E93-2C2F-AB19-49A07F393E1B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8" name="Freeform 265">
                    <a:extLst>
                      <a:ext uri="{FF2B5EF4-FFF2-40B4-BE49-F238E27FC236}">
                        <a16:creationId xmlns:a16="http://schemas.microsoft.com/office/drawing/2014/main" id="{E04CFF89-3E72-8818-BAB9-E3A1F41F467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9" name="Freeform 266">
                    <a:extLst>
                      <a:ext uri="{FF2B5EF4-FFF2-40B4-BE49-F238E27FC236}">
                        <a16:creationId xmlns:a16="http://schemas.microsoft.com/office/drawing/2014/main" id="{0372DF07-E63D-04EF-CBCA-A8916B6E6BE8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70" name="Freeform 267">
                    <a:extLst>
                      <a:ext uri="{FF2B5EF4-FFF2-40B4-BE49-F238E27FC236}">
                        <a16:creationId xmlns:a16="http://schemas.microsoft.com/office/drawing/2014/main" id="{CD60BE61-A140-38C5-1DB8-CE76A958F1C7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30" name="Group 24">
                  <a:extLst>
                    <a:ext uri="{FF2B5EF4-FFF2-40B4-BE49-F238E27FC236}">
                      <a16:creationId xmlns:a16="http://schemas.microsoft.com/office/drawing/2014/main" id="{3B263440-781C-41D3-02ED-E5DB6D037A27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652" name="Freeform 249">
                    <a:extLst>
                      <a:ext uri="{FF2B5EF4-FFF2-40B4-BE49-F238E27FC236}">
                        <a16:creationId xmlns:a16="http://schemas.microsoft.com/office/drawing/2014/main" id="{8880401A-3A69-0E11-3300-37D037AD7D6F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3" name="Freeform 212">
                    <a:extLst>
                      <a:ext uri="{FF2B5EF4-FFF2-40B4-BE49-F238E27FC236}">
                        <a16:creationId xmlns:a16="http://schemas.microsoft.com/office/drawing/2014/main" id="{13CA8B50-CE6E-05F0-B296-C1640B59FAA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4" name="Freeform 213">
                    <a:extLst>
                      <a:ext uri="{FF2B5EF4-FFF2-40B4-BE49-F238E27FC236}">
                        <a16:creationId xmlns:a16="http://schemas.microsoft.com/office/drawing/2014/main" id="{FF5FA6AC-4935-9199-CB33-F2F91126A40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5" name="Freeform 214">
                    <a:extLst>
                      <a:ext uri="{FF2B5EF4-FFF2-40B4-BE49-F238E27FC236}">
                        <a16:creationId xmlns:a16="http://schemas.microsoft.com/office/drawing/2014/main" id="{CD94C2F8-ABA3-C6E6-3398-C9921AA0252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6" name="Freeform 215">
                    <a:extLst>
                      <a:ext uri="{FF2B5EF4-FFF2-40B4-BE49-F238E27FC236}">
                        <a16:creationId xmlns:a16="http://schemas.microsoft.com/office/drawing/2014/main" id="{D8AF8DC7-E6C4-1011-35DB-BA90C8C9E972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7" name="Freeform 254">
                    <a:extLst>
                      <a:ext uri="{FF2B5EF4-FFF2-40B4-BE49-F238E27FC236}">
                        <a16:creationId xmlns:a16="http://schemas.microsoft.com/office/drawing/2014/main" id="{6A279069-CAF1-723E-E97A-6309A6484A7A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8" name="Freeform 255">
                    <a:extLst>
                      <a:ext uri="{FF2B5EF4-FFF2-40B4-BE49-F238E27FC236}">
                        <a16:creationId xmlns:a16="http://schemas.microsoft.com/office/drawing/2014/main" id="{2E0D73EF-7698-799C-BA3E-A5B3FF39F03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9" name="Freeform 256">
                    <a:extLst>
                      <a:ext uri="{FF2B5EF4-FFF2-40B4-BE49-F238E27FC236}">
                        <a16:creationId xmlns:a16="http://schemas.microsoft.com/office/drawing/2014/main" id="{5A92F9F6-1884-A91D-6058-F564EDB1FE95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60" name="Freeform 257">
                    <a:extLst>
                      <a:ext uri="{FF2B5EF4-FFF2-40B4-BE49-F238E27FC236}">
                        <a16:creationId xmlns:a16="http://schemas.microsoft.com/office/drawing/2014/main" id="{FEC18CD0-1608-0DE6-AE5A-51942586144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31" name="Group 35">
                  <a:extLst>
                    <a:ext uri="{FF2B5EF4-FFF2-40B4-BE49-F238E27FC236}">
                      <a16:creationId xmlns:a16="http://schemas.microsoft.com/office/drawing/2014/main" id="{C611929E-82B3-DA70-1FBF-9DAEB7BACB26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642" name="Freeform 239">
                    <a:extLst>
                      <a:ext uri="{FF2B5EF4-FFF2-40B4-BE49-F238E27FC236}">
                        <a16:creationId xmlns:a16="http://schemas.microsoft.com/office/drawing/2014/main" id="{7898FB75-6898-2D91-75B0-990DC3A0D8E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3" name="Freeform 240">
                    <a:extLst>
                      <a:ext uri="{FF2B5EF4-FFF2-40B4-BE49-F238E27FC236}">
                        <a16:creationId xmlns:a16="http://schemas.microsoft.com/office/drawing/2014/main" id="{1B371298-E5CA-3DC2-4705-042074B291ED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4" name="Freeform 241">
                    <a:extLst>
                      <a:ext uri="{FF2B5EF4-FFF2-40B4-BE49-F238E27FC236}">
                        <a16:creationId xmlns:a16="http://schemas.microsoft.com/office/drawing/2014/main" id="{42BD9429-0C7C-080E-BD32-3FD951B53E8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5" name="Freeform 242">
                    <a:extLst>
                      <a:ext uri="{FF2B5EF4-FFF2-40B4-BE49-F238E27FC236}">
                        <a16:creationId xmlns:a16="http://schemas.microsoft.com/office/drawing/2014/main" id="{4C30DA46-8E6E-CC22-5727-D1A813AFA88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6" name="Freeform 243">
                    <a:extLst>
                      <a:ext uri="{FF2B5EF4-FFF2-40B4-BE49-F238E27FC236}">
                        <a16:creationId xmlns:a16="http://schemas.microsoft.com/office/drawing/2014/main" id="{7F70F78D-0E6D-4F58-BEDA-6191E20F281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7" name="Freeform 244">
                    <a:extLst>
                      <a:ext uri="{FF2B5EF4-FFF2-40B4-BE49-F238E27FC236}">
                        <a16:creationId xmlns:a16="http://schemas.microsoft.com/office/drawing/2014/main" id="{30F3B388-B498-264D-969E-2EAA89C773E8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8" name="Freeform 245">
                    <a:extLst>
                      <a:ext uri="{FF2B5EF4-FFF2-40B4-BE49-F238E27FC236}">
                        <a16:creationId xmlns:a16="http://schemas.microsoft.com/office/drawing/2014/main" id="{F7DD5B83-CD79-9B13-E008-B7FB38CD9189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9" name="Freeform 246">
                    <a:extLst>
                      <a:ext uri="{FF2B5EF4-FFF2-40B4-BE49-F238E27FC236}">
                        <a16:creationId xmlns:a16="http://schemas.microsoft.com/office/drawing/2014/main" id="{C8B07438-1844-1C94-4236-BF7FA6D47A28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0" name="Freeform 247">
                    <a:extLst>
                      <a:ext uri="{FF2B5EF4-FFF2-40B4-BE49-F238E27FC236}">
                        <a16:creationId xmlns:a16="http://schemas.microsoft.com/office/drawing/2014/main" id="{BEFB6D84-E70B-5887-E1F2-4E73F30AB51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51" name="Freeform 248">
                    <a:extLst>
                      <a:ext uri="{FF2B5EF4-FFF2-40B4-BE49-F238E27FC236}">
                        <a16:creationId xmlns:a16="http://schemas.microsoft.com/office/drawing/2014/main" id="{7355D7D8-CB92-ACBE-1AF8-3BB6E921082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632" name="Group 46">
                  <a:extLst>
                    <a:ext uri="{FF2B5EF4-FFF2-40B4-BE49-F238E27FC236}">
                      <a16:creationId xmlns:a16="http://schemas.microsoft.com/office/drawing/2014/main" id="{F51AD8D2-4049-6284-EC54-08437BBFA783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633" name="Freeform 230">
                    <a:extLst>
                      <a:ext uri="{FF2B5EF4-FFF2-40B4-BE49-F238E27FC236}">
                        <a16:creationId xmlns:a16="http://schemas.microsoft.com/office/drawing/2014/main" id="{6B183B1B-A8EB-4F93-FF3C-D32AE348BEE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4" name="Freeform 231">
                    <a:extLst>
                      <a:ext uri="{FF2B5EF4-FFF2-40B4-BE49-F238E27FC236}">
                        <a16:creationId xmlns:a16="http://schemas.microsoft.com/office/drawing/2014/main" id="{D252A778-1D49-3B98-FEAA-EE0836223B7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5" name="Freeform 232">
                    <a:extLst>
                      <a:ext uri="{FF2B5EF4-FFF2-40B4-BE49-F238E27FC236}">
                        <a16:creationId xmlns:a16="http://schemas.microsoft.com/office/drawing/2014/main" id="{CB63C495-8F2D-1F64-8148-3F851F9A16E4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6" name="Freeform 233">
                    <a:extLst>
                      <a:ext uri="{FF2B5EF4-FFF2-40B4-BE49-F238E27FC236}">
                        <a16:creationId xmlns:a16="http://schemas.microsoft.com/office/drawing/2014/main" id="{890582B9-F9AC-35F4-A109-323BE184779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7" name="Freeform 234">
                    <a:extLst>
                      <a:ext uri="{FF2B5EF4-FFF2-40B4-BE49-F238E27FC236}">
                        <a16:creationId xmlns:a16="http://schemas.microsoft.com/office/drawing/2014/main" id="{D5F53433-3C76-0A1C-51BE-A754592DEFAA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8" name="Freeform 235">
                    <a:extLst>
                      <a:ext uri="{FF2B5EF4-FFF2-40B4-BE49-F238E27FC236}">
                        <a16:creationId xmlns:a16="http://schemas.microsoft.com/office/drawing/2014/main" id="{6345E5BA-35A1-5449-CCA0-428CA926D88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39" name="Freeform 236">
                    <a:extLst>
                      <a:ext uri="{FF2B5EF4-FFF2-40B4-BE49-F238E27FC236}">
                        <a16:creationId xmlns:a16="http://schemas.microsoft.com/office/drawing/2014/main" id="{38C3D66D-D0A0-0645-1C76-91B649D9185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0" name="Freeform 237">
                    <a:extLst>
                      <a:ext uri="{FF2B5EF4-FFF2-40B4-BE49-F238E27FC236}">
                        <a16:creationId xmlns:a16="http://schemas.microsoft.com/office/drawing/2014/main" id="{3A2EB760-6062-8C45-AA7F-9687BC1E3E9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41" name="Freeform 238">
                    <a:extLst>
                      <a:ext uri="{FF2B5EF4-FFF2-40B4-BE49-F238E27FC236}">
                        <a16:creationId xmlns:a16="http://schemas.microsoft.com/office/drawing/2014/main" id="{FC888187-F48F-D4A0-B4B4-E41777BDA52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3" name="Group 230">
                <a:extLst>
                  <a:ext uri="{FF2B5EF4-FFF2-40B4-BE49-F238E27FC236}">
                    <a16:creationId xmlns:a16="http://schemas.microsoft.com/office/drawing/2014/main" id="{F1A5BED1-5E45-8127-9520-762B15942AE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6187" y="4937387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587" name="Group 23">
                  <a:extLst>
                    <a:ext uri="{FF2B5EF4-FFF2-40B4-BE49-F238E27FC236}">
                      <a16:creationId xmlns:a16="http://schemas.microsoft.com/office/drawing/2014/main" id="{B99233CC-0A0E-A0F7-B0D3-353A843FB593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619" name="Freeform 216">
                    <a:extLst>
                      <a:ext uri="{FF2B5EF4-FFF2-40B4-BE49-F238E27FC236}">
                        <a16:creationId xmlns:a16="http://schemas.microsoft.com/office/drawing/2014/main" id="{6607789C-9514-4C00-B451-4DCFF552494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0" name="Freeform 217">
                    <a:extLst>
                      <a:ext uri="{FF2B5EF4-FFF2-40B4-BE49-F238E27FC236}">
                        <a16:creationId xmlns:a16="http://schemas.microsoft.com/office/drawing/2014/main" id="{E6937647-1FD3-A150-A66B-01C5CF2C7A41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1" name="Freeform 218">
                    <a:extLst>
                      <a:ext uri="{FF2B5EF4-FFF2-40B4-BE49-F238E27FC236}">
                        <a16:creationId xmlns:a16="http://schemas.microsoft.com/office/drawing/2014/main" id="{9D469966-7C23-B4E7-8668-87E50E03B9E1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2" name="Freeform 219">
                    <a:extLst>
                      <a:ext uri="{FF2B5EF4-FFF2-40B4-BE49-F238E27FC236}">
                        <a16:creationId xmlns:a16="http://schemas.microsoft.com/office/drawing/2014/main" id="{D532319E-507C-0D11-2665-87316396FAB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3" name="Freeform 220">
                    <a:extLst>
                      <a:ext uri="{FF2B5EF4-FFF2-40B4-BE49-F238E27FC236}">
                        <a16:creationId xmlns:a16="http://schemas.microsoft.com/office/drawing/2014/main" id="{4421E5C0-30BD-4ECA-6856-61FD97170FF2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4" name="Freeform 221">
                    <a:extLst>
                      <a:ext uri="{FF2B5EF4-FFF2-40B4-BE49-F238E27FC236}">
                        <a16:creationId xmlns:a16="http://schemas.microsoft.com/office/drawing/2014/main" id="{9235CBFB-9FDA-C3C6-1071-8A8D265B81C3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5" name="Freeform 222">
                    <a:extLst>
                      <a:ext uri="{FF2B5EF4-FFF2-40B4-BE49-F238E27FC236}">
                        <a16:creationId xmlns:a16="http://schemas.microsoft.com/office/drawing/2014/main" id="{A9A6A199-17C0-9FC7-AC2A-FDA64D32CA6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6" name="Freeform 223">
                    <a:extLst>
                      <a:ext uri="{FF2B5EF4-FFF2-40B4-BE49-F238E27FC236}">
                        <a16:creationId xmlns:a16="http://schemas.microsoft.com/office/drawing/2014/main" id="{BE19D43C-E813-B50E-85DB-FCA72A262DFB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7" name="Freeform 224">
                    <a:extLst>
                      <a:ext uri="{FF2B5EF4-FFF2-40B4-BE49-F238E27FC236}">
                        <a16:creationId xmlns:a16="http://schemas.microsoft.com/office/drawing/2014/main" id="{5C2EFD0D-47A7-B3A9-3A96-CD1F522A33BF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28" name="Freeform 225">
                    <a:extLst>
                      <a:ext uri="{FF2B5EF4-FFF2-40B4-BE49-F238E27FC236}">
                        <a16:creationId xmlns:a16="http://schemas.microsoft.com/office/drawing/2014/main" id="{F713A72A-0848-EB54-0F89-25D912B16475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88" name="Group 24">
                  <a:extLst>
                    <a:ext uri="{FF2B5EF4-FFF2-40B4-BE49-F238E27FC236}">
                      <a16:creationId xmlns:a16="http://schemas.microsoft.com/office/drawing/2014/main" id="{1A607446-11B0-22DA-8FC0-AACCF3733341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610" name="Freeform 207">
                    <a:extLst>
                      <a:ext uri="{FF2B5EF4-FFF2-40B4-BE49-F238E27FC236}">
                        <a16:creationId xmlns:a16="http://schemas.microsoft.com/office/drawing/2014/main" id="{6BF819FD-C886-2471-32DB-2FBFE0200BF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1" name="Freeform 208">
                    <a:extLst>
                      <a:ext uri="{FF2B5EF4-FFF2-40B4-BE49-F238E27FC236}">
                        <a16:creationId xmlns:a16="http://schemas.microsoft.com/office/drawing/2014/main" id="{1A366AB9-097C-6545-99FD-56785ADA473B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2" name="Freeform 209">
                    <a:extLst>
                      <a:ext uri="{FF2B5EF4-FFF2-40B4-BE49-F238E27FC236}">
                        <a16:creationId xmlns:a16="http://schemas.microsoft.com/office/drawing/2014/main" id="{991407A7-F296-04C9-1BD2-EF1B7A2F5BC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3" name="Freeform 210">
                    <a:extLst>
                      <a:ext uri="{FF2B5EF4-FFF2-40B4-BE49-F238E27FC236}">
                        <a16:creationId xmlns:a16="http://schemas.microsoft.com/office/drawing/2014/main" id="{27AA3E45-008A-4CDB-9563-5E4527F3C700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4" name="Freeform 211">
                    <a:extLst>
                      <a:ext uri="{FF2B5EF4-FFF2-40B4-BE49-F238E27FC236}">
                        <a16:creationId xmlns:a16="http://schemas.microsoft.com/office/drawing/2014/main" id="{1B7ED62F-40E7-FB15-3607-5E986A22343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5" name="Freeform 212">
                    <a:extLst>
                      <a:ext uri="{FF2B5EF4-FFF2-40B4-BE49-F238E27FC236}">
                        <a16:creationId xmlns:a16="http://schemas.microsoft.com/office/drawing/2014/main" id="{C70CF636-DF13-CECB-384D-839ECA33FDFA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6" name="Freeform 213">
                    <a:extLst>
                      <a:ext uri="{FF2B5EF4-FFF2-40B4-BE49-F238E27FC236}">
                        <a16:creationId xmlns:a16="http://schemas.microsoft.com/office/drawing/2014/main" id="{9F180706-28D0-0DD8-FD19-618FBF55E66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7" name="Freeform 214">
                    <a:extLst>
                      <a:ext uri="{FF2B5EF4-FFF2-40B4-BE49-F238E27FC236}">
                        <a16:creationId xmlns:a16="http://schemas.microsoft.com/office/drawing/2014/main" id="{2E052848-F601-DC9A-25C6-F56F3E328A0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18" name="Freeform 215">
                    <a:extLst>
                      <a:ext uri="{FF2B5EF4-FFF2-40B4-BE49-F238E27FC236}">
                        <a16:creationId xmlns:a16="http://schemas.microsoft.com/office/drawing/2014/main" id="{2F0A2179-81AB-2D01-27E5-3F2F72ED47D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89" name="Group 35">
                  <a:extLst>
                    <a:ext uri="{FF2B5EF4-FFF2-40B4-BE49-F238E27FC236}">
                      <a16:creationId xmlns:a16="http://schemas.microsoft.com/office/drawing/2014/main" id="{E950FABF-26A5-2E1C-9780-2B758D7C9416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600" name="Freeform 197">
                    <a:extLst>
                      <a:ext uri="{FF2B5EF4-FFF2-40B4-BE49-F238E27FC236}">
                        <a16:creationId xmlns:a16="http://schemas.microsoft.com/office/drawing/2014/main" id="{FF751A0F-4326-DD4B-1393-98FFF96065C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1" name="Freeform 198">
                    <a:extLst>
                      <a:ext uri="{FF2B5EF4-FFF2-40B4-BE49-F238E27FC236}">
                        <a16:creationId xmlns:a16="http://schemas.microsoft.com/office/drawing/2014/main" id="{53CFE698-B9F8-B712-2A9A-461386922A17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2" name="Freeform 199">
                    <a:extLst>
                      <a:ext uri="{FF2B5EF4-FFF2-40B4-BE49-F238E27FC236}">
                        <a16:creationId xmlns:a16="http://schemas.microsoft.com/office/drawing/2014/main" id="{D233D167-F867-1A15-693D-1393BAD3153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3" name="Freeform 200">
                    <a:extLst>
                      <a:ext uri="{FF2B5EF4-FFF2-40B4-BE49-F238E27FC236}">
                        <a16:creationId xmlns:a16="http://schemas.microsoft.com/office/drawing/2014/main" id="{D6871D4A-3840-75A7-5D10-76FAE07CF57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4" name="Freeform 201">
                    <a:extLst>
                      <a:ext uri="{FF2B5EF4-FFF2-40B4-BE49-F238E27FC236}">
                        <a16:creationId xmlns:a16="http://schemas.microsoft.com/office/drawing/2014/main" id="{0388C52B-AC46-2205-D721-F41DD368BC4A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5" name="Freeform 202">
                    <a:extLst>
                      <a:ext uri="{FF2B5EF4-FFF2-40B4-BE49-F238E27FC236}">
                        <a16:creationId xmlns:a16="http://schemas.microsoft.com/office/drawing/2014/main" id="{E89CC4E5-4F67-8278-FA03-7558F36FB73B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6" name="Freeform 203">
                    <a:extLst>
                      <a:ext uri="{FF2B5EF4-FFF2-40B4-BE49-F238E27FC236}">
                        <a16:creationId xmlns:a16="http://schemas.microsoft.com/office/drawing/2014/main" id="{B7B53786-6DE2-77BA-EDF7-9A3EB5434B1B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7" name="Freeform 204">
                    <a:extLst>
                      <a:ext uri="{FF2B5EF4-FFF2-40B4-BE49-F238E27FC236}">
                        <a16:creationId xmlns:a16="http://schemas.microsoft.com/office/drawing/2014/main" id="{AA84BD42-6D14-88F0-3EEF-2784D5065BB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8" name="Freeform 205">
                    <a:extLst>
                      <a:ext uri="{FF2B5EF4-FFF2-40B4-BE49-F238E27FC236}">
                        <a16:creationId xmlns:a16="http://schemas.microsoft.com/office/drawing/2014/main" id="{4B319811-3872-D2EB-B214-AB8F556B2E9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609" name="Freeform 206">
                    <a:extLst>
                      <a:ext uri="{FF2B5EF4-FFF2-40B4-BE49-F238E27FC236}">
                        <a16:creationId xmlns:a16="http://schemas.microsoft.com/office/drawing/2014/main" id="{4A5454D7-9EC4-9777-0C50-446343D8813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90" name="Group 46">
                  <a:extLst>
                    <a:ext uri="{FF2B5EF4-FFF2-40B4-BE49-F238E27FC236}">
                      <a16:creationId xmlns:a16="http://schemas.microsoft.com/office/drawing/2014/main" id="{B6E194E2-C4FD-751B-13D6-A1F1ABBB6D49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591" name="Freeform 188">
                    <a:extLst>
                      <a:ext uri="{FF2B5EF4-FFF2-40B4-BE49-F238E27FC236}">
                        <a16:creationId xmlns:a16="http://schemas.microsoft.com/office/drawing/2014/main" id="{3F42F0D5-690B-8AF3-66D5-0F4C3B61A1D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2" name="Freeform 189">
                    <a:extLst>
                      <a:ext uri="{FF2B5EF4-FFF2-40B4-BE49-F238E27FC236}">
                        <a16:creationId xmlns:a16="http://schemas.microsoft.com/office/drawing/2014/main" id="{9E34455D-5A5E-2780-860E-9CDE2B87C6F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3" name="Freeform 190">
                    <a:extLst>
                      <a:ext uri="{FF2B5EF4-FFF2-40B4-BE49-F238E27FC236}">
                        <a16:creationId xmlns:a16="http://schemas.microsoft.com/office/drawing/2014/main" id="{1A6B4A3B-48C8-5F4C-A6BE-DDE79979E810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4" name="Freeform 191">
                    <a:extLst>
                      <a:ext uri="{FF2B5EF4-FFF2-40B4-BE49-F238E27FC236}">
                        <a16:creationId xmlns:a16="http://schemas.microsoft.com/office/drawing/2014/main" id="{FC0614FC-A2F7-6017-52F2-2BDF9272D60D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5" name="Freeform 192">
                    <a:extLst>
                      <a:ext uri="{FF2B5EF4-FFF2-40B4-BE49-F238E27FC236}">
                        <a16:creationId xmlns:a16="http://schemas.microsoft.com/office/drawing/2014/main" id="{23CE4BAB-C309-A57C-D809-F38B82B86D91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6" name="Freeform 193">
                    <a:extLst>
                      <a:ext uri="{FF2B5EF4-FFF2-40B4-BE49-F238E27FC236}">
                        <a16:creationId xmlns:a16="http://schemas.microsoft.com/office/drawing/2014/main" id="{EEB1D7C7-F14E-B3DA-F41D-60EF55137AB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7" name="Freeform 194">
                    <a:extLst>
                      <a:ext uri="{FF2B5EF4-FFF2-40B4-BE49-F238E27FC236}">
                        <a16:creationId xmlns:a16="http://schemas.microsoft.com/office/drawing/2014/main" id="{FD05DB83-06D1-587E-F91C-259824C11E6E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8" name="Freeform 195">
                    <a:extLst>
                      <a:ext uri="{FF2B5EF4-FFF2-40B4-BE49-F238E27FC236}">
                        <a16:creationId xmlns:a16="http://schemas.microsoft.com/office/drawing/2014/main" id="{498792B9-9A87-633B-4D5C-A54BBB48E40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99" name="Freeform 196">
                    <a:extLst>
                      <a:ext uri="{FF2B5EF4-FFF2-40B4-BE49-F238E27FC236}">
                        <a16:creationId xmlns:a16="http://schemas.microsoft.com/office/drawing/2014/main" id="{82A2342C-CC31-F6C4-37CA-33D0726C9459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4" name="Group 273">
                <a:extLst>
                  <a:ext uri="{FF2B5EF4-FFF2-40B4-BE49-F238E27FC236}">
                    <a16:creationId xmlns:a16="http://schemas.microsoft.com/office/drawing/2014/main" id="{2978A1A6-568D-565A-45AF-E3C8ED6D5AE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960607" y="5116941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545" name="Group 23">
                  <a:extLst>
                    <a:ext uri="{FF2B5EF4-FFF2-40B4-BE49-F238E27FC236}">
                      <a16:creationId xmlns:a16="http://schemas.microsoft.com/office/drawing/2014/main" id="{E2B8AC91-EC17-DCFB-7C84-3854990BB779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577" name="Freeform 174">
                    <a:extLst>
                      <a:ext uri="{FF2B5EF4-FFF2-40B4-BE49-F238E27FC236}">
                        <a16:creationId xmlns:a16="http://schemas.microsoft.com/office/drawing/2014/main" id="{D14D8A3D-F5F8-9550-4A5D-AA7E453486F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8" name="Freeform 175">
                    <a:extLst>
                      <a:ext uri="{FF2B5EF4-FFF2-40B4-BE49-F238E27FC236}">
                        <a16:creationId xmlns:a16="http://schemas.microsoft.com/office/drawing/2014/main" id="{F7090DA7-7B11-B4D1-78DE-6CFAF8EA931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9" name="Freeform 176">
                    <a:extLst>
                      <a:ext uri="{FF2B5EF4-FFF2-40B4-BE49-F238E27FC236}">
                        <a16:creationId xmlns:a16="http://schemas.microsoft.com/office/drawing/2014/main" id="{4B94FA49-0F64-5ED0-6DEE-70ACE528D476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0" name="Freeform 177">
                    <a:extLst>
                      <a:ext uri="{FF2B5EF4-FFF2-40B4-BE49-F238E27FC236}">
                        <a16:creationId xmlns:a16="http://schemas.microsoft.com/office/drawing/2014/main" id="{902EA7A5-58C6-F15E-AECE-F29B24D2FBE3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1" name="Freeform 178">
                    <a:extLst>
                      <a:ext uri="{FF2B5EF4-FFF2-40B4-BE49-F238E27FC236}">
                        <a16:creationId xmlns:a16="http://schemas.microsoft.com/office/drawing/2014/main" id="{21ECD269-73AB-1537-14CD-1C83B792C257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2" name="Freeform 179">
                    <a:extLst>
                      <a:ext uri="{FF2B5EF4-FFF2-40B4-BE49-F238E27FC236}">
                        <a16:creationId xmlns:a16="http://schemas.microsoft.com/office/drawing/2014/main" id="{DAAB782B-96E2-AB16-9F22-508B31C16AD2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3" name="Freeform 180">
                    <a:extLst>
                      <a:ext uri="{FF2B5EF4-FFF2-40B4-BE49-F238E27FC236}">
                        <a16:creationId xmlns:a16="http://schemas.microsoft.com/office/drawing/2014/main" id="{92D5B0DB-C2CC-802B-7CE9-F262E7BE4F6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4" name="Freeform 181">
                    <a:extLst>
                      <a:ext uri="{FF2B5EF4-FFF2-40B4-BE49-F238E27FC236}">
                        <a16:creationId xmlns:a16="http://schemas.microsoft.com/office/drawing/2014/main" id="{FEEF973E-AA25-63DF-6469-74391BE56496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5" name="Freeform 182">
                    <a:extLst>
                      <a:ext uri="{FF2B5EF4-FFF2-40B4-BE49-F238E27FC236}">
                        <a16:creationId xmlns:a16="http://schemas.microsoft.com/office/drawing/2014/main" id="{4A3365C3-A507-EEC4-1A15-720B27E956E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86" name="Freeform 183">
                    <a:extLst>
                      <a:ext uri="{FF2B5EF4-FFF2-40B4-BE49-F238E27FC236}">
                        <a16:creationId xmlns:a16="http://schemas.microsoft.com/office/drawing/2014/main" id="{EC4C93F0-2394-8535-72D2-70C14C09C457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46" name="Group 24">
                  <a:extLst>
                    <a:ext uri="{FF2B5EF4-FFF2-40B4-BE49-F238E27FC236}">
                      <a16:creationId xmlns:a16="http://schemas.microsoft.com/office/drawing/2014/main" id="{226BCA85-B7A2-EE2A-7399-DC21F3868EAF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568" name="Freeform 165">
                    <a:extLst>
                      <a:ext uri="{FF2B5EF4-FFF2-40B4-BE49-F238E27FC236}">
                        <a16:creationId xmlns:a16="http://schemas.microsoft.com/office/drawing/2014/main" id="{C0FE7C50-9A61-78C1-1447-D2D690F5BFA1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9" name="Freeform 166">
                    <a:extLst>
                      <a:ext uri="{FF2B5EF4-FFF2-40B4-BE49-F238E27FC236}">
                        <a16:creationId xmlns:a16="http://schemas.microsoft.com/office/drawing/2014/main" id="{34BB1710-B0B8-294F-B412-D15198A1C47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0" name="Freeform 167">
                    <a:extLst>
                      <a:ext uri="{FF2B5EF4-FFF2-40B4-BE49-F238E27FC236}">
                        <a16:creationId xmlns:a16="http://schemas.microsoft.com/office/drawing/2014/main" id="{E14F38FD-C996-0E9C-41DD-C33EBBFF27F4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1" name="Freeform 168">
                    <a:extLst>
                      <a:ext uri="{FF2B5EF4-FFF2-40B4-BE49-F238E27FC236}">
                        <a16:creationId xmlns:a16="http://schemas.microsoft.com/office/drawing/2014/main" id="{4B81F885-8B7F-AB7F-9086-3697C2F782F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2" name="Freeform 169">
                    <a:extLst>
                      <a:ext uri="{FF2B5EF4-FFF2-40B4-BE49-F238E27FC236}">
                        <a16:creationId xmlns:a16="http://schemas.microsoft.com/office/drawing/2014/main" id="{D825838C-E6F9-FDFF-4380-A6A0AC4BAFF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3" name="Freeform 170">
                    <a:extLst>
                      <a:ext uri="{FF2B5EF4-FFF2-40B4-BE49-F238E27FC236}">
                        <a16:creationId xmlns:a16="http://schemas.microsoft.com/office/drawing/2014/main" id="{B32D0196-DB27-44CD-5F45-0D1C729451B0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4" name="Freeform 171">
                    <a:extLst>
                      <a:ext uri="{FF2B5EF4-FFF2-40B4-BE49-F238E27FC236}">
                        <a16:creationId xmlns:a16="http://schemas.microsoft.com/office/drawing/2014/main" id="{1A1FE97B-9083-E1B4-592D-BA410B79E7B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5" name="Freeform 172">
                    <a:extLst>
                      <a:ext uri="{FF2B5EF4-FFF2-40B4-BE49-F238E27FC236}">
                        <a16:creationId xmlns:a16="http://schemas.microsoft.com/office/drawing/2014/main" id="{5BDC8F85-FB24-F9A7-6121-414FC9B77FE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76" name="Freeform 173">
                    <a:extLst>
                      <a:ext uri="{FF2B5EF4-FFF2-40B4-BE49-F238E27FC236}">
                        <a16:creationId xmlns:a16="http://schemas.microsoft.com/office/drawing/2014/main" id="{9B9A65D3-D2DE-9211-2139-8BB16632583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47" name="Group 35">
                  <a:extLst>
                    <a:ext uri="{FF2B5EF4-FFF2-40B4-BE49-F238E27FC236}">
                      <a16:creationId xmlns:a16="http://schemas.microsoft.com/office/drawing/2014/main" id="{7B607C5E-EEEA-0137-1952-44AE3B6A82B1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558" name="Freeform 155">
                    <a:extLst>
                      <a:ext uri="{FF2B5EF4-FFF2-40B4-BE49-F238E27FC236}">
                        <a16:creationId xmlns:a16="http://schemas.microsoft.com/office/drawing/2014/main" id="{FBAD815F-56A8-A4D5-1C46-F8D997DAC59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9" name="Freeform 156">
                    <a:extLst>
                      <a:ext uri="{FF2B5EF4-FFF2-40B4-BE49-F238E27FC236}">
                        <a16:creationId xmlns:a16="http://schemas.microsoft.com/office/drawing/2014/main" id="{B3990111-5E6D-FD00-2FB6-F5080871F0B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0" name="Freeform 157">
                    <a:extLst>
                      <a:ext uri="{FF2B5EF4-FFF2-40B4-BE49-F238E27FC236}">
                        <a16:creationId xmlns:a16="http://schemas.microsoft.com/office/drawing/2014/main" id="{1532DAB8-D5AE-6894-9AB1-DDBAC3A8624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1" name="Freeform 158">
                    <a:extLst>
                      <a:ext uri="{FF2B5EF4-FFF2-40B4-BE49-F238E27FC236}">
                        <a16:creationId xmlns:a16="http://schemas.microsoft.com/office/drawing/2014/main" id="{80EBD6DB-DAAA-F1CF-28CC-BE69F5E4AF3B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2" name="Freeform 159">
                    <a:extLst>
                      <a:ext uri="{FF2B5EF4-FFF2-40B4-BE49-F238E27FC236}">
                        <a16:creationId xmlns:a16="http://schemas.microsoft.com/office/drawing/2014/main" id="{49482193-45C5-ADD7-D47D-0CA791502C01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3" name="Freeform 160">
                    <a:extLst>
                      <a:ext uri="{FF2B5EF4-FFF2-40B4-BE49-F238E27FC236}">
                        <a16:creationId xmlns:a16="http://schemas.microsoft.com/office/drawing/2014/main" id="{E2731EDF-1635-D043-01B2-1C1F91DF3675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4" name="Freeform 161">
                    <a:extLst>
                      <a:ext uri="{FF2B5EF4-FFF2-40B4-BE49-F238E27FC236}">
                        <a16:creationId xmlns:a16="http://schemas.microsoft.com/office/drawing/2014/main" id="{930013C0-C904-8EE4-952A-71974D67CC2E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5" name="Freeform 162">
                    <a:extLst>
                      <a:ext uri="{FF2B5EF4-FFF2-40B4-BE49-F238E27FC236}">
                        <a16:creationId xmlns:a16="http://schemas.microsoft.com/office/drawing/2014/main" id="{620D5B69-3285-B6F9-6381-61193A84574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6" name="Freeform 163">
                    <a:extLst>
                      <a:ext uri="{FF2B5EF4-FFF2-40B4-BE49-F238E27FC236}">
                        <a16:creationId xmlns:a16="http://schemas.microsoft.com/office/drawing/2014/main" id="{FFF97FF8-5213-10C3-C45D-60DDCE67B74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67" name="Freeform 164">
                    <a:extLst>
                      <a:ext uri="{FF2B5EF4-FFF2-40B4-BE49-F238E27FC236}">
                        <a16:creationId xmlns:a16="http://schemas.microsoft.com/office/drawing/2014/main" id="{90359A3E-5DD6-A238-6B9C-3A2A20911CE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48" name="Group 46">
                  <a:extLst>
                    <a:ext uri="{FF2B5EF4-FFF2-40B4-BE49-F238E27FC236}">
                      <a16:creationId xmlns:a16="http://schemas.microsoft.com/office/drawing/2014/main" id="{8CB720D2-1A24-E5AB-8A2E-2D8E649B8E6B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549" name="Freeform 146">
                    <a:extLst>
                      <a:ext uri="{FF2B5EF4-FFF2-40B4-BE49-F238E27FC236}">
                        <a16:creationId xmlns:a16="http://schemas.microsoft.com/office/drawing/2014/main" id="{D45AAA49-F36F-0923-59C5-FED8B7A1DF8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0" name="Freeform 147">
                    <a:extLst>
                      <a:ext uri="{FF2B5EF4-FFF2-40B4-BE49-F238E27FC236}">
                        <a16:creationId xmlns:a16="http://schemas.microsoft.com/office/drawing/2014/main" id="{7CBBF8C4-AD14-C6A3-8367-F983E45EFA9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1" name="Freeform 148">
                    <a:extLst>
                      <a:ext uri="{FF2B5EF4-FFF2-40B4-BE49-F238E27FC236}">
                        <a16:creationId xmlns:a16="http://schemas.microsoft.com/office/drawing/2014/main" id="{C4098CAF-8FE7-40D5-E1C6-AD0C6D5C1E77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2" name="Freeform 149">
                    <a:extLst>
                      <a:ext uri="{FF2B5EF4-FFF2-40B4-BE49-F238E27FC236}">
                        <a16:creationId xmlns:a16="http://schemas.microsoft.com/office/drawing/2014/main" id="{3910B822-2E61-A3B3-EFC3-56418818BA4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3" name="Freeform 150">
                    <a:extLst>
                      <a:ext uri="{FF2B5EF4-FFF2-40B4-BE49-F238E27FC236}">
                        <a16:creationId xmlns:a16="http://schemas.microsoft.com/office/drawing/2014/main" id="{797846DA-013C-4240-C6B2-979DFCB8C80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4" name="Freeform 151">
                    <a:extLst>
                      <a:ext uri="{FF2B5EF4-FFF2-40B4-BE49-F238E27FC236}">
                        <a16:creationId xmlns:a16="http://schemas.microsoft.com/office/drawing/2014/main" id="{EEE7EB95-BC6B-1663-B4DD-CAE04829F26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5" name="Freeform 152">
                    <a:extLst>
                      <a:ext uri="{FF2B5EF4-FFF2-40B4-BE49-F238E27FC236}">
                        <a16:creationId xmlns:a16="http://schemas.microsoft.com/office/drawing/2014/main" id="{91219DEF-458A-36D0-358F-647656D82B2B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6" name="Freeform 153">
                    <a:extLst>
                      <a:ext uri="{FF2B5EF4-FFF2-40B4-BE49-F238E27FC236}">
                        <a16:creationId xmlns:a16="http://schemas.microsoft.com/office/drawing/2014/main" id="{75CE9DB9-4FF4-FBA0-1B18-DC8DFD0C92C4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57" name="Freeform 154">
                    <a:extLst>
                      <a:ext uri="{FF2B5EF4-FFF2-40B4-BE49-F238E27FC236}">
                        <a16:creationId xmlns:a16="http://schemas.microsoft.com/office/drawing/2014/main" id="{2B423BA3-C7F5-D807-0766-A57C52D8E6D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05" name="Group 316">
                <a:extLst>
                  <a:ext uri="{FF2B5EF4-FFF2-40B4-BE49-F238E27FC236}">
                    <a16:creationId xmlns:a16="http://schemas.microsoft.com/office/drawing/2014/main" id="{B5D9FFB6-8A31-59FE-A79C-7380B9817E8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20856" y="5011262"/>
                <a:ext cx="2946046" cy="2381295"/>
                <a:chOff x="52550" y="502280"/>
                <a:chExt cx="7826745" cy="4771460"/>
              </a:xfrm>
            </p:grpSpPr>
            <p:grpSp>
              <p:nvGrpSpPr>
                <p:cNvPr id="1512" name="Group 23">
                  <a:extLst>
                    <a:ext uri="{FF2B5EF4-FFF2-40B4-BE49-F238E27FC236}">
                      <a16:creationId xmlns:a16="http://schemas.microsoft.com/office/drawing/2014/main" id="{5D4FF4AB-145F-5683-13E6-A3B116A43D8A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535" name="Freeform 132">
                    <a:extLst>
                      <a:ext uri="{FF2B5EF4-FFF2-40B4-BE49-F238E27FC236}">
                        <a16:creationId xmlns:a16="http://schemas.microsoft.com/office/drawing/2014/main" id="{9C84B8AA-799D-559A-2181-5840BA62CA0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6" name="Freeform 133">
                    <a:extLst>
                      <a:ext uri="{FF2B5EF4-FFF2-40B4-BE49-F238E27FC236}">
                        <a16:creationId xmlns:a16="http://schemas.microsoft.com/office/drawing/2014/main" id="{CDFE3678-0A5B-3CA9-1368-1DF98BE086CA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7" name="Freeform 134">
                    <a:extLst>
                      <a:ext uri="{FF2B5EF4-FFF2-40B4-BE49-F238E27FC236}">
                        <a16:creationId xmlns:a16="http://schemas.microsoft.com/office/drawing/2014/main" id="{4D264613-C2FC-CAF6-D1F7-4220B1375D41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8" name="Freeform 135">
                    <a:extLst>
                      <a:ext uri="{FF2B5EF4-FFF2-40B4-BE49-F238E27FC236}">
                        <a16:creationId xmlns:a16="http://schemas.microsoft.com/office/drawing/2014/main" id="{FE4C40F1-1343-DF68-CB8B-9A55ADE0951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9" name="Freeform 136">
                    <a:extLst>
                      <a:ext uri="{FF2B5EF4-FFF2-40B4-BE49-F238E27FC236}">
                        <a16:creationId xmlns:a16="http://schemas.microsoft.com/office/drawing/2014/main" id="{A2AB517E-5B1C-5849-804E-448D8CB8DD44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40" name="Freeform 137">
                    <a:extLst>
                      <a:ext uri="{FF2B5EF4-FFF2-40B4-BE49-F238E27FC236}">
                        <a16:creationId xmlns:a16="http://schemas.microsoft.com/office/drawing/2014/main" id="{FB79572A-D5AB-6AD8-C129-F8A488F83BC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41" name="Freeform 138">
                    <a:extLst>
                      <a:ext uri="{FF2B5EF4-FFF2-40B4-BE49-F238E27FC236}">
                        <a16:creationId xmlns:a16="http://schemas.microsoft.com/office/drawing/2014/main" id="{046CB9D9-FC15-A5E9-B665-088DCECA12D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42" name="Freeform 139">
                    <a:extLst>
                      <a:ext uri="{FF2B5EF4-FFF2-40B4-BE49-F238E27FC236}">
                        <a16:creationId xmlns:a16="http://schemas.microsoft.com/office/drawing/2014/main" id="{03F5F2B3-D1ED-3817-CCEB-048CBA0E6E9E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43" name="Freeform 140">
                    <a:extLst>
                      <a:ext uri="{FF2B5EF4-FFF2-40B4-BE49-F238E27FC236}">
                        <a16:creationId xmlns:a16="http://schemas.microsoft.com/office/drawing/2014/main" id="{2BF82A9E-EFA6-FEDB-C8D3-643A77DB69EB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44" name="Freeform 141">
                    <a:extLst>
                      <a:ext uri="{FF2B5EF4-FFF2-40B4-BE49-F238E27FC236}">
                        <a16:creationId xmlns:a16="http://schemas.microsoft.com/office/drawing/2014/main" id="{160BD6FA-AE28-2007-1B64-F1A49ACBF427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13" name="Group 24">
                  <a:extLst>
                    <a:ext uri="{FF2B5EF4-FFF2-40B4-BE49-F238E27FC236}">
                      <a16:creationId xmlns:a16="http://schemas.microsoft.com/office/drawing/2014/main" id="{4D8E794C-5B53-02CC-EB32-573F7FC9BCCC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526" name="Freeform 123">
                    <a:extLst>
                      <a:ext uri="{FF2B5EF4-FFF2-40B4-BE49-F238E27FC236}">
                        <a16:creationId xmlns:a16="http://schemas.microsoft.com/office/drawing/2014/main" id="{E5871D04-C3C7-FA7F-A724-847F01D672A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7" name="Freeform 124">
                    <a:extLst>
                      <a:ext uri="{FF2B5EF4-FFF2-40B4-BE49-F238E27FC236}">
                        <a16:creationId xmlns:a16="http://schemas.microsoft.com/office/drawing/2014/main" id="{1929778D-B2F4-3ED9-D077-E6FFCED8FA6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8" name="Freeform 125">
                    <a:extLst>
                      <a:ext uri="{FF2B5EF4-FFF2-40B4-BE49-F238E27FC236}">
                        <a16:creationId xmlns:a16="http://schemas.microsoft.com/office/drawing/2014/main" id="{FE7E8891-39E6-E0B7-A008-99EB58D6165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9" name="Freeform 126">
                    <a:extLst>
                      <a:ext uri="{FF2B5EF4-FFF2-40B4-BE49-F238E27FC236}">
                        <a16:creationId xmlns:a16="http://schemas.microsoft.com/office/drawing/2014/main" id="{27227EDB-CABC-2A47-4BC8-89CF58DDF201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0" name="Freeform 127">
                    <a:extLst>
                      <a:ext uri="{FF2B5EF4-FFF2-40B4-BE49-F238E27FC236}">
                        <a16:creationId xmlns:a16="http://schemas.microsoft.com/office/drawing/2014/main" id="{3693A6E3-8777-031E-BFE8-2C6B1ADAE2F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1" name="Freeform 128">
                    <a:extLst>
                      <a:ext uri="{FF2B5EF4-FFF2-40B4-BE49-F238E27FC236}">
                        <a16:creationId xmlns:a16="http://schemas.microsoft.com/office/drawing/2014/main" id="{A2B37A2A-AE49-0A2E-7F2C-DE2BAAC2B606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2" name="Freeform 129">
                    <a:extLst>
                      <a:ext uri="{FF2B5EF4-FFF2-40B4-BE49-F238E27FC236}">
                        <a16:creationId xmlns:a16="http://schemas.microsoft.com/office/drawing/2014/main" id="{CCBB9BB5-85F0-B75B-A9AC-1528125C7299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3" name="Freeform 130">
                    <a:extLst>
                      <a:ext uri="{FF2B5EF4-FFF2-40B4-BE49-F238E27FC236}">
                        <a16:creationId xmlns:a16="http://schemas.microsoft.com/office/drawing/2014/main" id="{73A9ED2D-2460-96F9-E514-EF0F07B04BD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34" name="Freeform 131">
                    <a:extLst>
                      <a:ext uri="{FF2B5EF4-FFF2-40B4-BE49-F238E27FC236}">
                        <a16:creationId xmlns:a16="http://schemas.microsoft.com/office/drawing/2014/main" id="{E2936144-E7AD-C4A8-79B0-A5DDA32AD3B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514" name="Group 35">
                  <a:extLst>
                    <a:ext uri="{FF2B5EF4-FFF2-40B4-BE49-F238E27FC236}">
                      <a16:creationId xmlns:a16="http://schemas.microsoft.com/office/drawing/2014/main" id="{815FE553-0563-F56D-4B13-3A74D1EB4E74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516" name="Freeform 113">
                    <a:extLst>
                      <a:ext uri="{FF2B5EF4-FFF2-40B4-BE49-F238E27FC236}">
                        <a16:creationId xmlns:a16="http://schemas.microsoft.com/office/drawing/2014/main" id="{6AE7BA35-0476-8AA3-854F-0F658323E97D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17" name="Freeform 114">
                    <a:extLst>
                      <a:ext uri="{FF2B5EF4-FFF2-40B4-BE49-F238E27FC236}">
                        <a16:creationId xmlns:a16="http://schemas.microsoft.com/office/drawing/2014/main" id="{37CBB56E-B0BA-FC08-BB8A-DF6ADC67BBF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18" name="Freeform 115">
                    <a:extLst>
                      <a:ext uri="{FF2B5EF4-FFF2-40B4-BE49-F238E27FC236}">
                        <a16:creationId xmlns:a16="http://schemas.microsoft.com/office/drawing/2014/main" id="{F3C2A8AC-9962-65FD-2BB3-476A16162071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19" name="Freeform 116">
                    <a:extLst>
                      <a:ext uri="{FF2B5EF4-FFF2-40B4-BE49-F238E27FC236}">
                        <a16:creationId xmlns:a16="http://schemas.microsoft.com/office/drawing/2014/main" id="{F747DD48-4303-0913-0801-0013AC44D64E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0" name="Freeform 117">
                    <a:extLst>
                      <a:ext uri="{FF2B5EF4-FFF2-40B4-BE49-F238E27FC236}">
                        <a16:creationId xmlns:a16="http://schemas.microsoft.com/office/drawing/2014/main" id="{BE28EC0E-EBE6-5573-FE12-60F61C7286E0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1" name="Freeform 118">
                    <a:extLst>
                      <a:ext uri="{FF2B5EF4-FFF2-40B4-BE49-F238E27FC236}">
                        <a16:creationId xmlns:a16="http://schemas.microsoft.com/office/drawing/2014/main" id="{D593A6AB-5FE9-3BE0-9CFF-59107624B7D3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2" name="Freeform 119">
                    <a:extLst>
                      <a:ext uri="{FF2B5EF4-FFF2-40B4-BE49-F238E27FC236}">
                        <a16:creationId xmlns:a16="http://schemas.microsoft.com/office/drawing/2014/main" id="{745F2506-4852-BA44-4096-D7D42C5D4B58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3" name="Freeform 120">
                    <a:extLst>
                      <a:ext uri="{FF2B5EF4-FFF2-40B4-BE49-F238E27FC236}">
                        <a16:creationId xmlns:a16="http://schemas.microsoft.com/office/drawing/2014/main" id="{6C63BD49-EE93-3D56-B206-A93ADF00276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4" name="Freeform 121">
                    <a:extLst>
                      <a:ext uri="{FF2B5EF4-FFF2-40B4-BE49-F238E27FC236}">
                        <a16:creationId xmlns:a16="http://schemas.microsoft.com/office/drawing/2014/main" id="{B62BAB35-606B-AB01-CAEB-D2AFB79B6DE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25" name="Freeform 122">
                    <a:extLst>
                      <a:ext uri="{FF2B5EF4-FFF2-40B4-BE49-F238E27FC236}">
                        <a16:creationId xmlns:a16="http://schemas.microsoft.com/office/drawing/2014/main" id="{E4320F39-BDDB-1FEB-273B-27C5AB16438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515" name="Freeform 112">
                  <a:extLst>
                    <a:ext uri="{FF2B5EF4-FFF2-40B4-BE49-F238E27FC236}">
                      <a16:creationId xmlns:a16="http://schemas.microsoft.com/office/drawing/2014/main" id="{B6F96C9C-7BDB-8FB5-D9FE-898EC2D50C2D}"/>
                    </a:ext>
                  </a:extLst>
                </p:cNvPr>
                <p:cNvSpPr/>
                <p:nvPr/>
              </p:nvSpPr>
              <p:spPr>
                <a:xfrm flipV="1">
                  <a:off x="7059489" y="4566653"/>
                  <a:ext cx="819806" cy="391100"/>
                </a:xfrm>
                <a:custGeom>
                  <a:avLst/>
                  <a:gdLst>
                    <a:gd name="connsiteX0" fmla="*/ 0 w 819807"/>
                    <a:gd name="connsiteY0" fmla="*/ 391099 h 391099"/>
                    <a:gd name="connsiteX1" fmla="*/ 31531 w 819807"/>
                    <a:gd name="connsiteY1" fmla="*/ 380589 h 391099"/>
                    <a:gd name="connsiteX2" fmla="*/ 63062 w 819807"/>
                    <a:gd name="connsiteY2" fmla="*/ 359568 h 391099"/>
                    <a:gd name="connsiteX3" fmla="*/ 126124 w 819807"/>
                    <a:gd name="connsiteY3" fmla="*/ 338547 h 391099"/>
                    <a:gd name="connsiteX4" fmla="*/ 157656 w 819807"/>
                    <a:gd name="connsiteY4" fmla="*/ 328037 h 391099"/>
                    <a:gd name="connsiteX5" fmla="*/ 199697 w 819807"/>
                    <a:gd name="connsiteY5" fmla="*/ 296506 h 391099"/>
                    <a:gd name="connsiteX6" fmla="*/ 294290 w 819807"/>
                    <a:gd name="connsiteY6" fmla="*/ 264975 h 391099"/>
                    <a:gd name="connsiteX7" fmla="*/ 325821 w 819807"/>
                    <a:gd name="connsiteY7" fmla="*/ 254465 h 391099"/>
                    <a:gd name="connsiteX8" fmla="*/ 420414 w 819807"/>
                    <a:gd name="connsiteY8" fmla="*/ 222934 h 391099"/>
                    <a:gd name="connsiteX9" fmla="*/ 483476 w 819807"/>
                    <a:gd name="connsiteY9" fmla="*/ 191403 h 391099"/>
                    <a:gd name="connsiteX10" fmla="*/ 515007 w 819807"/>
                    <a:gd name="connsiteY10" fmla="*/ 170382 h 391099"/>
                    <a:gd name="connsiteX11" fmla="*/ 578069 w 819807"/>
                    <a:gd name="connsiteY11" fmla="*/ 149361 h 391099"/>
                    <a:gd name="connsiteX12" fmla="*/ 609600 w 819807"/>
                    <a:gd name="connsiteY12" fmla="*/ 86299 h 391099"/>
                    <a:gd name="connsiteX13" fmla="*/ 641131 w 819807"/>
                    <a:gd name="connsiteY13" fmla="*/ 65278 h 391099"/>
                    <a:gd name="connsiteX14" fmla="*/ 672662 w 819807"/>
                    <a:gd name="connsiteY14" fmla="*/ 33747 h 391099"/>
                    <a:gd name="connsiteX15" fmla="*/ 767256 w 819807"/>
                    <a:gd name="connsiteY15" fmla="*/ 12727 h 391099"/>
                    <a:gd name="connsiteX16" fmla="*/ 819807 w 819807"/>
                    <a:gd name="connsiteY16" fmla="*/ 2216 h 3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9807" h="391099">
                      <a:moveTo>
                        <a:pt x="0" y="391099"/>
                      </a:moveTo>
                      <a:cubicBezTo>
                        <a:pt x="10510" y="387596"/>
                        <a:pt x="21622" y="385544"/>
                        <a:pt x="31531" y="380589"/>
                      </a:cubicBezTo>
                      <a:cubicBezTo>
                        <a:pt x="42829" y="374940"/>
                        <a:pt x="51519" y="364698"/>
                        <a:pt x="63062" y="359568"/>
                      </a:cubicBezTo>
                      <a:cubicBezTo>
                        <a:pt x="83310" y="350569"/>
                        <a:pt x="105103" y="345554"/>
                        <a:pt x="126124" y="338547"/>
                      </a:cubicBezTo>
                      <a:lnTo>
                        <a:pt x="157656" y="328037"/>
                      </a:lnTo>
                      <a:cubicBezTo>
                        <a:pt x="171670" y="317527"/>
                        <a:pt x="184029" y="304340"/>
                        <a:pt x="199697" y="296506"/>
                      </a:cubicBezTo>
                      <a:cubicBezTo>
                        <a:pt x="199704" y="296503"/>
                        <a:pt x="278521" y="270231"/>
                        <a:pt x="294290" y="264975"/>
                      </a:cubicBezTo>
                      <a:cubicBezTo>
                        <a:pt x="304800" y="261472"/>
                        <a:pt x="315912" y="259420"/>
                        <a:pt x="325821" y="254465"/>
                      </a:cubicBezTo>
                      <a:cubicBezTo>
                        <a:pt x="383840" y="225455"/>
                        <a:pt x="352498" y="236517"/>
                        <a:pt x="420414" y="222934"/>
                      </a:cubicBezTo>
                      <a:cubicBezTo>
                        <a:pt x="510778" y="162690"/>
                        <a:pt x="396447" y="234918"/>
                        <a:pt x="483476" y="191403"/>
                      </a:cubicBezTo>
                      <a:cubicBezTo>
                        <a:pt x="494774" y="185754"/>
                        <a:pt x="503464" y="175512"/>
                        <a:pt x="515007" y="170382"/>
                      </a:cubicBezTo>
                      <a:cubicBezTo>
                        <a:pt x="535255" y="161383"/>
                        <a:pt x="578069" y="149361"/>
                        <a:pt x="578069" y="149361"/>
                      </a:cubicBezTo>
                      <a:cubicBezTo>
                        <a:pt x="586617" y="123718"/>
                        <a:pt x="589227" y="106672"/>
                        <a:pt x="609600" y="86299"/>
                      </a:cubicBezTo>
                      <a:cubicBezTo>
                        <a:pt x="618532" y="77367"/>
                        <a:pt x="631427" y="73365"/>
                        <a:pt x="641131" y="65278"/>
                      </a:cubicBezTo>
                      <a:cubicBezTo>
                        <a:pt x="652550" y="55762"/>
                        <a:pt x="659757" y="41121"/>
                        <a:pt x="672662" y="33747"/>
                      </a:cubicBezTo>
                      <a:cubicBezTo>
                        <a:pt x="681053" y="28952"/>
                        <a:pt x="763587" y="13644"/>
                        <a:pt x="767256" y="12727"/>
                      </a:cubicBezTo>
                      <a:cubicBezTo>
                        <a:pt x="818163" y="0"/>
                        <a:pt x="779658" y="2216"/>
                        <a:pt x="819807" y="2216"/>
                      </a:cubicBezTo>
                    </a:path>
                  </a:pathLst>
                </a:cu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006" name="Group 359">
                <a:extLst>
                  <a:ext uri="{FF2B5EF4-FFF2-40B4-BE49-F238E27FC236}">
                    <a16:creationId xmlns:a16="http://schemas.microsoft.com/office/drawing/2014/main" id="{B21BBE8C-3EFF-440B-5D07-13BC58CF1A0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97445" y="2599652"/>
                <a:ext cx="3428699" cy="2426222"/>
                <a:chOff x="52550" y="412264"/>
                <a:chExt cx="9109007" cy="4861476"/>
              </a:xfrm>
            </p:grpSpPr>
            <p:grpSp>
              <p:nvGrpSpPr>
                <p:cNvPr id="1472" name="Group 23">
                  <a:extLst>
                    <a:ext uri="{FF2B5EF4-FFF2-40B4-BE49-F238E27FC236}">
                      <a16:creationId xmlns:a16="http://schemas.microsoft.com/office/drawing/2014/main" id="{F8967A06-FA0A-53E6-BA2C-3FBFC6280B35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502" name="Freeform 99">
                    <a:extLst>
                      <a:ext uri="{FF2B5EF4-FFF2-40B4-BE49-F238E27FC236}">
                        <a16:creationId xmlns:a16="http://schemas.microsoft.com/office/drawing/2014/main" id="{34378853-6BE9-1257-207B-4894B6BD5B1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3" name="Freeform 100">
                    <a:extLst>
                      <a:ext uri="{FF2B5EF4-FFF2-40B4-BE49-F238E27FC236}">
                        <a16:creationId xmlns:a16="http://schemas.microsoft.com/office/drawing/2014/main" id="{BF6AA917-0459-A39C-54CA-42FDDB159261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4" name="Freeform 101">
                    <a:extLst>
                      <a:ext uri="{FF2B5EF4-FFF2-40B4-BE49-F238E27FC236}">
                        <a16:creationId xmlns:a16="http://schemas.microsoft.com/office/drawing/2014/main" id="{2EB29D99-C265-BC42-5CEA-EBA44F593C03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5" name="Freeform 102">
                    <a:extLst>
                      <a:ext uri="{FF2B5EF4-FFF2-40B4-BE49-F238E27FC236}">
                        <a16:creationId xmlns:a16="http://schemas.microsoft.com/office/drawing/2014/main" id="{19E17F0E-1F22-8475-66A9-2BC1A0CD5D4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6" name="Freeform 103">
                    <a:extLst>
                      <a:ext uri="{FF2B5EF4-FFF2-40B4-BE49-F238E27FC236}">
                        <a16:creationId xmlns:a16="http://schemas.microsoft.com/office/drawing/2014/main" id="{AC143847-6D39-BE39-724B-3091060DA0E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7" name="Freeform 104">
                    <a:extLst>
                      <a:ext uri="{FF2B5EF4-FFF2-40B4-BE49-F238E27FC236}">
                        <a16:creationId xmlns:a16="http://schemas.microsoft.com/office/drawing/2014/main" id="{1D47C064-E9E8-5B13-3CF5-A16EAB2F89C3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8" name="Freeform 105">
                    <a:extLst>
                      <a:ext uri="{FF2B5EF4-FFF2-40B4-BE49-F238E27FC236}">
                        <a16:creationId xmlns:a16="http://schemas.microsoft.com/office/drawing/2014/main" id="{9ACEF898-D16E-F62D-8225-CB49FEA0661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9" name="Freeform 106">
                    <a:extLst>
                      <a:ext uri="{FF2B5EF4-FFF2-40B4-BE49-F238E27FC236}">
                        <a16:creationId xmlns:a16="http://schemas.microsoft.com/office/drawing/2014/main" id="{204A6662-DE25-7ED0-7B96-99F4867D7B3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10" name="Freeform 107">
                    <a:extLst>
                      <a:ext uri="{FF2B5EF4-FFF2-40B4-BE49-F238E27FC236}">
                        <a16:creationId xmlns:a16="http://schemas.microsoft.com/office/drawing/2014/main" id="{F8310FF9-CDC4-4C8D-116A-C70323CCD73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11" name="Freeform 108">
                    <a:extLst>
                      <a:ext uri="{FF2B5EF4-FFF2-40B4-BE49-F238E27FC236}">
                        <a16:creationId xmlns:a16="http://schemas.microsoft.com/office/drawing/2014/main" id="{FF334A91-582D-58FB-7C96-42DE6F65FCC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73" name="Group 24">
                  <a:extLst>
                    <a:ext uri="{FF2B5EF4-FFF2-40B4-BE49-F238E27FC236}">
                      <a16:creationId xmlns:a16="http://schemas.microsoft.com/office/drawing/2014/main" id="{83F04A29-9750-A894-CE66-D22BA1645E52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493" name="Freeform 90">
                    <a:extLst>
                      <a:ext uri="{FF2B5EF4-FFF2-40B4-BE49-F238E27FC236}">
                        <a16:creationId xmlns:a16="http://schemas.microsoft.com/office/drawing/2014/main" id="{088A1893-7D49-CBD0-799C-F9E920FCD4EF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4" name="Freeform 91">
                    <a:extLst>
                      <a:ext uri="{FF2B5EF4-FFF2-40B4-BE49-F238E27FC236}">
                        <a16:creationId xmlns:a16="http://schemas.microsoft.com/office/drawing/2014/main" id="{3BA8CA4D-731D-9697-ED2C-56793AB87181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5" name="Freeform 92">
                    <a:extLst>
                      <a:ext uri="{FF2B5EF4-FFF2-40B4-BE49-F238E27FC236}">
                        <a16:creationId xmlns:a16="http://schemas.microsoft.com/office/drawing/2014/main" id="{DAD16624-E759-0227-3F1E-6D90B60782B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6" name="Freeform 93">
                    <a:extLst>
                      <a:ext uri="{FF2B5EF4-FFF2-40B4-BE49-F238E27FC236}">
                        <a16:creationId xmlns:a16="http://schemas.microsoft.com/office/drawing/2014/main" id="{AD9AA22F-058F-7113-5AFE-78AAC8EEC86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7" name="Freeform 94">
                    <a:extLst>
                      <a:ext uri="{FF2B5EF4-FFF2-40B4-BE49-F238E27FC236}">
                        <a16:creationId xmlns:a16="http://schemas.microsoft.com/office/drawing/2014/main" id="{ED7BD34A-7DF0-122B-0227-B15974BF73D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8" name="Freeform 95">
                    <a:extLst>
                      <a:ext uri="{FF2B5EF4-FFF2-40B4-BE49-F238E27FC236}">
                        <a16:creationId xmlns:a16="http://schemas.microsoft.com/office/drawing/2014/main" id="{08CC8C8B-15EB-48A7-03D8-B6DBEC52142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9" name="Freeform 96">
                    <a:extLst>
                      <a:ext uri="{FF2B5EF4-FFF2-40B4-BE49-F238E27FC236}">
                        <a16:creationId xmlns:a16="http://schemas.microsoft.com/office/drawing/2014/main" id="{601F4BB2-57A2-24CF-4470-73DC21F53A22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0" name="Freeform 97">
                    <a:extLst>
                      <a:ext uri="{FF2B5EF4-FFF2-40B4-BE49-F238E27FC236}">
                        <a16:creationId xmlns:a16="http://schemas.microsoft.com/office/drawing/2014/main" id="{9C8DD1D9-91C5-2876-CE37-BA5BA6ADD371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501" name="Freeform 98">
                    <a:extLst>
                      <a:ext uri="{FF2B5EF4-FFF2-40B4-BE49-F238E27FC236}">
                        <a16:creationId xmlns:a16="http://schemas.microsoft.com/office/drawing/2014/main" id="{0FAAA519-065B-A699-91A6-64402B930D33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74" name="Group 35">
                  <a:extLst>
                    <a:ext uri="{FF2B5EF4-FFF2-40B4-BE49-F238E27FC236}">
                      <a16:creationId xmlns:a16="http://schemas.microsoft.com/office/drawing/2014/main" id="{0BABC207-6560-C0F7-6D48-D56F66DC5978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483" name="Freeform 80">
                    <a:extLst>
                      <a:ext uri="{FF2B5EF4-FFF2-40B4-BE49-F238E27FC236}">
                        <a16:creationId xmlns:a16="http://schemas.microsoft.com/office/drawing/2014/main" id="{85CD1A86-9024-95A8-43F0-7A335ACED982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4" name="Freeform 81">
                    <a:extLst>
                      <a:ext uri="{FF2B5EF4-FFF2-40B4-BE49-F238E27FC236}">
                        <a16:creationId xmlns:a16="http://schemas.microsoft.com/office/drawing/2014/main" id="{B37DE48B-B068-4A1B-4C63-9C07A87020F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5" name="Freeform 82">
                    <a:extLst>
                      <a:ext uri="{FF2B5EF4-FFF2-40B4-BE49-F238E27FC236}">
                        <a16:creationId xmlns:a16="http://schemas.microsoft.com/office/drawing/2014/main" id="{A799C297-C9E4-E027-41D9-22061006294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6" name="Freeform 83">
                    <a:extLst>
                      <a:ext uri="{FF2B5EF4-FFF2-40B4-BE49-F238E27FC236}">
                        <a16:creationId xmlns:a16="http://schemas.microsoft.com/office/drawing/2014/main" id="{A936C98D-4DFC-22F3-0721-4D870FB9945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7" name="Freeform 84">
                    <a:extLst>
                      <a:ext uri="{FF2B5EF4-FFF2-40B4-BE49-F238E27FC236}">
                        <a16:creationId xmlns:a16="http://schemas.microsoft.com/office/drawing/2014/main" id="{C8CA85D7-7186-E613-F596-89AF62199E39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8" name="Freeform 85">
                    <a:extLst>
                      <a:ext uri="{FF2B5EF4-FFF2-40B4-BE49-F238E27FC236}">
                        <a16:creationId xmlns:a16="http://schemas.microsoft.com/office/drawing/2014/main" id="{97E20FAD-4622-FE9C-07F3-146E97252F42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9" name="Freeform 86">
                    <a:extLst>
                      <a:ext uri="{FF2B5EF4-FFF2-40B4-BE49-F238E27FC236}">
                        <a16:creationId xmlns:a16="http://schemas.microsoft.com/office/drawing/2014/main" id="{B779C82C-8E78-1236-4C52-976E90B082FE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0" name="Freeform 87">
                    <a:extLst>
                      <a:ext uri="{FF2B5EF4-FFF2-40B4-BE49-F238E27FC236}">
                        <a16:creationId xmlns:a16="http://schemas.microsoft.com/office/drawing/2014/main" id="{1C87BC99-80A5-E86C-47E3-75DA73BA9D4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1" name="Freeform 88">
                    <a:extLst>
                      <a:ext uri="{FF2B5EF4-FFF2-40B4-BE49-F238E27FC236}">
                        <a16:creationId xmlns:a16="http://schemas.microsoft.com/office/drawing/2014/main" id="{D2E132EF-4CF0-DE24-E093-CC6C3E11749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92" name="Freeform 89">
                    <a:extLst>
                      <a:ext uri="{FF2B5EF4-FFF2-40B4-BE49-F238E27FC236}">
                        <a16:creationId xmlns:a16="http://schemas.microsoft.com/office/drawing/2014/main" id="{06E5B66E-C84E-F372-6C5D-8E4309FF808F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75" name="Group 46">
                  <a:extLst>
                    <a:ext uri="{FF2B5EF4-FFF2-40B4-BE49-F238E27FC236}">
                      <a16:creationId xmlns:a16="http://schemas.microsoft.com/office/drawing/2014/main" id="{8B45AE10-2D9F-440F-412C-8843B2A20962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102069" cy="4545488"/>
                  <a:chOff x="315310" y="586363"/>
                  <a:chExt cx="2102069" cy="4545488"/>
                </a:xfrm>
              </p:grpSpPr>
              <p:sp>
                <p:nvSpPr>
                  <p:cNvPr id="1476" name="Freeform 73">
                    <a:extLst>
                      <a:ext uri="{FF2B5EF4-FFF2-40B4-BE49-F238E27FC236}">
                        <a16:creationId xmlns:a16="http://schemas.microsoft.com/office/drawing/2014/main" id="{FBCBE98E-DBE8-D82F-59F9-B5D43F311914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7" name="Freeform 74">
                    <a:extLst>
                      <a:ext uri="{FF2B5EF4-FFF2-40B4-BE49-F238E27FC236}">
                        <a16:creationId xmlns:a16="http://schemas.microsoft.com/office/drawing/2014/main" id="{081C0B4A-E792-1566-C37A-EB6EA158875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8" name="Freeform 75">
                    <a:extLst>
                      <a:ext uri="{FF2B5EF4-FFF2-40B4-BE49-F238E27FC236}">
                        <a16:creationId xmlns:a16="http://schemas.microsoft.com/office/drawing/2014/main" id="{608C3C91-2BDE-0FB2-99EC-4AE33B7F02FA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9" name="Freeform 76">
                    <a:extLst>
                      <a:ext uri="{FF2B5EF4-FFF2-40B4-BE49-F238E27FC236}">
                        <a16:creationId xmlns:a16="http://schemas.microsoft.com/office/drawing/2014/main" id="{865F81ED-2E8F-4801-3C46-0B9D5D113900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0" name="Freeform 77">
                    <a:extLst>
                      <a:ext uri="{FF2B5EF4-FFF2-40B4-BE49-F238E27FC236}">
                        <a16:creationId xmlns:a16="http://schemas.microsoft.com/office/drawing/2014/main" id="{8F09A0F2-CD68-2B9F-CAEF-3BAAAF3D6EF6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1" name="Freeform 78">
                    <a:extLst>
                      <a:ext uri="{FF2B5EF4-FFF2-40B4-BE49-F238E27FC236}">
                        <a16:creationId xmlns:a16="http://schemas.microsoft.com/office/drawing/2014/main" id="{AA2C55E0-E70D-EA9C-1DDE-793C31BBB2EF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82" name="Freeform 79">
                    <a:extLst>
                      <a:ext uri="{FF2B5EF4-FFF2-40B4-BE49-F238E27FC236}">
                        <a16:creationId xmlns:a16="http://schemas.microsoft.com/office/drawing/2014/main" id="{D5DDECD0-FD1D-FA08-8119-D8239268D83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26" name="Group 402">
                <a:extLst>
                  <a:ext uri="{FF2B5EF4-FFF2-40B4-BE49-F238E27FC236}">
                    <a16:creationId xmlns:a16="http://schemas.microsoft.com/office/drawing/2014/main" id="{331BD576-F646-D22A-F0A1-E07EC67152E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39262" y="544942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27" name="Group 23">
                  <a:extLst>
                    <a:ext uri="{FF2B5EF4-FFF2-40B4-BE49-F238E27FC236}">
                      <a16:creationId xmlns:a16="http://schemas.microsoft.com/office/drawing/2014/main" id="{CF5A922C-DE4D-E8AA-1C1A-C2CB97C7441B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462" name="Freeform 59">
                    <a:extLst>
                      <a:ext uri="{FF2B5EF4-FFF2-40B4-BE49-F238E27FC236}">
                        <a16:creationId xmlns:a16="http://schemas.microsoft.com/office/drawing/2014/main" id="{F70F65B9-ABFE-0814-3612-0858D87DE8FF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3" name="Freeform 60">
                    <a:extLst>
                      <a:ext uri="{FF2B5EF4-FFF2-40B4-BE49-F238E27FC236}">
                        <a16:creationId xmlns:a16="http://schemas.microsoft.com/office/drawing/2014/main" id="{0D66794B-311B-A311-3067-3BECDC8F1590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4" name="Freeform 61">
                    <a:extLst>
                      <a:ext uri="{FF2B5EF4-FFF2-40B4-BE49-F238E27FC236}">
                        <a16:creationId xmlns:a16="http://schemas.microsoft.com/office/drawing/2014/main" id="{E892933F-01B2-F75C-0A90-FEFF338205A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5" name="Freeform 62">
                    <a:extLst>
                      <a:ext uri="{FF2B5EF4-FFF2-40B4-BE49-F238E27FC236}">
                        <a16:creationId xmlns:a16="http://schemas.microsoft.com/office/drawing/2014/main" id="{3C1929B7-FA82-8FB8-5D4E-96CDFDBE944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6" name="Freeform 63">
                    <a:extLst>
                      <a:ext uri="{FF2B5EF4-FFF2-40B4-BE49-F238E27FC236}">
                        <a16:creationId xmlns:a16="http://schemas.microsoft.com/office/drawing/2014/main" id="{09BDB3B9-5BD3-962D-6876-7973AD05EEE2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7" name="Freeform 64">
                    <a:extLst>
                      <a:ext uri="{FF2B5EF4-FFF2-40B4-BE49-F238E27FC236}">
                        <a16:creationId xmlns:a16="http://schemas.microsoft.com/office/drawing/2014/main" id="{17B00F10-A8E0-52B9-B111-BD7954728F07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8" name="Freeform 65">
                    <a:extLst>
                      <a:ext uri="{FF2B5EF4-FFF2-40B4-BE49-F238E27FC236}">
                        <a16:creationId xmlns:a16="http://schemas.microsoft.com/office/drawing/2014/main" id="{C8726265-DA4C-338E-B316-DDA88F89DD3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9" name="Freeform 66">
                    <a:extLst>
                      <a:ext uri="{FF2B5EF4-FFF2-40B4-BE49-F238E27FC236}">
                        <a16:creationId xmlns:a16="http://schemas.microsoft.com/office/drawing/2014/main" id="{3FEEC67A-0042-CD81-E65A-3BAE309B120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0" name="Freeform 67">
                    <a:extLst>
                      <a:ext uri="{FF2B5EF4-FFF2-40B4-BE49-F238E27FC236}">
                        <a16:creationId xmlns:a16="http://schemas.microsoft.com/office/drawing/2014/main" id="{2EF32ABE-A414-EF05-5A52-5989D0B49B6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71" name="Freeform 68">
                    <a:extLst>
                      <a:ext uri="{FF2B5EF4-FFF2-40B4-BE49-F238E27FC236}">
                        <a16:creationId xmlns:a16="http://schemas.microsoft.com/office/drawing/2014/main" id="{E52DD944-8057-1BC1-ED8D-D7E5F8C55605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31" name="Group 24">
                  <a:extLst>
                    <a:ext uri="{FF2B5EF4-FFF2-40B4-BE49-F238E27FC236}">
                      <a16:creationId xmlns:a16="http://schemas.microsoft.com/office/drawing/2014/main" id="{FD74B19F-9370-EBB6-1235-C7B242AE1AEB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453" name="Freeform 50">
                    <a:extLst>
                      <a:ext uri="{FF2B5EF4-FFF2-40B4-BE49-F238E27FC236}">
                        <a16:creationId xmlns:a16="http://schemas.microsoft.com/office/drawing/2014/main" id="{6C4BA14F-2E82-4B67-033E-67B2D7A50C1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4" name="Freeform 51">
                    <a:extLst>
                      <a:ext uri="{FF2B5EF4-FFF2-40B4-BE49-F238E27FC236}">
                        <a16:creationId xmlns:a16="http://schemas.microsoft.com/office/drawing/2014/main" id="{81B60F76-E140-0FD0-A0D5-7A0CB5E6CC0B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5" name="Freeform 52">
                    <a:extLst>
                      <a:ext uri="{FF2B5EF4-FFF2-40B4-BE49-F238E27FC236}">
                        <a16:creationId xmlns:a16="http://schemas.microsoft.com/office/drawing/2014/main" id="{2B6162D8-587F-EE70-CFC7-7E69F01F075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6" name="Freeform 53">
                    <a:extLst>
                      <a:ext uri="{FF2B5EF4-FFF2-40B4-BE49-F238E27FC236}">
                        <a16:creationId xmlns:a16="http://schemas.microsoft.com/office/drawing/2014/main" id="{317E7A21-809B-A578-3315-4DBF595FBD78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7" name="Freeform 54">
                    <a:extLst>
                      <a:ext uri="{FF2B5EF4-FFF2-40B4-BE49-F238E27FC236}">
                        <a16:creationId xmlns:a16="http://schemas.microsoft.com/office/drawing/2014/main" id="{027ECEAD-3333-8305-398A-4B7CDCF2504F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8" name="Freeform 55">
                    <a:extLst>
                      <a:ext uri="{FF2B5EF4-FFF2-40B4-BE49-F238E27FC236}">
                        <a16:creationId xmlns:a16="http://schemas.microsoft.com/office/drawing/2014/main" id="{E266382C-BF5D-CC9F-CA6B-927163CC0346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9" name="Freeform 56">
                    <a:extLst>
                      <a:ext uri="{FF2B5EF4-FFF2-40B4-BE49-F238E27FC236}">
                        <a16:creationId xmlns:a16="http://schemas.microsoft.com/office/drawing/2014/main" id="{9F1CAE76-3DA5-290F-0EEF-B0EC21E7E71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0" name="Freeform 57">
                    <a:extLst>
                      <a:ext uri="{FF2B5EF4-FFF2-40B4-BE49-F238E27FC236}">
                        <a16:creationId xmlns:a16="http://schemas.microsoft.com/office/drawing/2014/main" id="{F953E921-BBCA-D8DC-F5E9-C3D1BC93838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61" name="Freeform 58">
                    <a:extLst>
                      <a:ext uri="{FF2B5EF4-FFF2-40B4-BE49-F238E27FC236}">
                        <a16:creationId xmlns:a16="http://schemas.microsoft.com/office/drawing/2014/main" id="{A2F92E39-8E19-CEA8-0AC1-92C2B45C85B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32" name="Group 35">
                  <a:extLst>
                    <a:ext uri="{FF2B5EF4-FFF2-40B4-BE49-F238E27FC236}">
                      <a16:creationId xmlns:a16="http://schemas.microsoft.com/office/drawing/2014/main" id="{E54133A2-B8C1-8591-7AC2-2F901795CF39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443" name="Freeform 40">
                    <a:extLst>
                      <a:ext uri="{FF2B5EF4-FFF2-40B4-BE49-F238E27FC236}">
                        <a16:creationId xmlns:a16="http://schemas.microsoft.com/office/drawing/2014/main" id="{32D0D661-9502-4A97-7CA7-09DDBF967EDF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4" name="Freeform 41">
                    <a:extLst>
                      <a:ext uri="{FF2B5EF4-FFF2-40B4-BE49-F238E27FC236}">
                        <a16:creationId xmlns:a16="http://schemas.microsoft.com/office/drawing/2014/main" id="{BD04FC13-EB82-84F4-4144-AC26E828CDE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5" name="Freeform 42">
                    <a:extLst>
                      <a:ext uri="{FF2B5EF4-FFF2-40B4-BE49-F238E27FC236}">
                        <a16:creationId xmlns:a16="http://schemas.microsoft.com/office/drawing/2014/main" id="{3D66000F-8F90-8D8C-FC16-D694C30F6B3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6" name="Freeform 43">
                    <a:extLst>
                      <a:ext uri="{FF2B5EF4-FFF2-40B4-BE49-F238E27FC236}">
                        <a16:creationId xmlns:a16="http://schemas.microsoft.com/office/drawing/2014/main" id="{05429596-EA1B-2497-45F0-69852E6B9A4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7" name="Freeform 44">
                    <a:extLst>
                      <a:ext uri="{FF2B5EF4-FFF2-40B4-BE49-F238E27FC236}">
                        <a16:creationId xmlns:a16="http://schemas.microsoft.com/office/drawing/2014/main" id="{D4CE7786-9088-6177-772D-78B46A0FE3EB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8" name="Freeform 45">
                    <a:extLst>
                      <a:ext uri="{FF2B5EF4-FFF2-40B4-BE49-F238E27FC236}">
                        <a16:creationId xmlns:a16="http://schemas.microsoft.com/office/drawing/2014/main" id="{E433372D-D077-31CB-AA91-880363036E8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9" name="Freeform 46">
                    <a:extLst>
                      <a:ext uri="{FF2B5EF4-FFF2-40B4-BE49-F238E27FC236}">
                        <a16:creationId xmlns:a16="http://schemas.microsoft.com/office/drawing/2014/main" id="{80BA898A-0738-B3FA-B42A-D70AD7527C17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0" name="Freeform 47">
                    <a:extLst>
                      <a:ext uri="{FF2B5EF4-FFF2-40B4-BE49-F238E27FC236}">
                        <a16:creationId xmlns:a16="http://schemas.microsoft.com/office/drawing/2014/main" id="{7ED2359F-6506-792F-F036-0B7B67BD8376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1" name="Freeform 48">
                    <a:extLst>
                      <a:ext uri="{FF2B5EF4-FFF2-40B4-BE49-F238E27FC236}">
                        <a16:creationId xmlns:a16="http://schemas.microsoft.com/office/drawing/2014/main" id="{5F18B03B-4473-C775-3CA7-0F5CBD698D7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52" name="Freeform 49">
                    <a:extLst>
                      <a:ext uri="{FF2B5EF4-FFF2-40B4-BE49-F238E27FC236}">
                        <a16:creationId xmlns:a16="http://schemas.microsoft.com/office/drawing/2014/main" id="{74C6E4FC-8F2E-1367-404A-F5D1F93C3C7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433" name="Group 46">
                  <a:extLst>
                    <a:ext uri="{FF2B5EF4-FFF2-40B4-BE49-F238E27FC236}">
                      <a16:creationId xmlns:a16="http://schemas.microsoft.com/office/drawing/2014/main" id="{EF757CD7-23D1-15A5-2574-EF9AB289786C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434" name="Freeform 31">
                    <a:extLst>
                      <a:ext uri="{FF2B5EF4-FFF2-40B4-BE49-F238E27FC236}">
                        <a16:creationId xmlns:a16="http://schemas.microsoft.com/office/drawing/2014/main" id="{A9B7234E-C4E0-9D5B-83B1-A8739EDED22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5" name="Freeform 32">
                    <a:extLst>
                      <a:ext uri="{FF2B5EF4-FFF2-40B4-BE49-F238E27FC236}">
                        <a16:creationId xmlns:a16="http://schemas.microsoft.com/office/drawing/2014/main" id="{2DAF9853-CF2B-B0A4-AE14-F73D0E915551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6" name="Freeform 33">
                    <a:extLst>
                      <a:ext uri="{FF2B5EF4-FFF2-40B4-BE49-F238E27FC236}">
                        <a16:creationId xmlns:a16="http://schemas.microsoft.com/office/drawing/2014/main" id="{6A53AD85-35A3-8C7A-3646-A146418EF28E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7" name="Freeform 34">
                    <a:extLst>
                      <a:ext uri="{FF2B5EF4-FFF2-40B4-BE49-F238E27FC236}">
                        <a16:creationId xmlns:a16="http://schemas.microsoft.com/office/drawing/2014/main" id="{BA104563-6AC9-2543-567B-51C3144B8DF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8" name="Freeform 35">
                    <a:extLst>
                      <a:ext uri="{FF2B5EF4-FFF2-40B4-BE49-F238E27FC236}">
                        <a16:creationId xmlns:a16="http://schemas.microsoft.com/office/drawing/2014/main" id="{1676882F-5919-14A8-6074-11991437C1F2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9" name="Freeform 36">
                    <a:extLst>
                      <a:ext uri="{FF2B5EF4-FFF2-40B4-BE49-F238E27FC236}">
                        <a16:creationId xmlns:a16="http://schemas.microsoft.com/office/drawing/2014/main" id="{67EB9CAE-750A-091E-5841-A6E6C376807E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0" name="Freeform 37">
                    <a:extLst>
                      <a:ext uri="{FF2B5EF4-FFF2-40B4-BE49-F238E27FC236}">
                        <a16:creationId xmlns:a16="http://schemas.microsoft.com/office/drawing/2014/main" id="{04DD9F8C-CB34-B854-5F1B-B74FBE66068B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1" name="Freeform 38">
                    <a:extLst>
                      <a:ext uri="{FF2B5EF4-FFF2-40B4-BE49-F238E27FC236}">
                        <a16:creationId xmlns:a16="http://schemas.microsoft.com/office/drawing/2014/main" id="{DF265B73-FF9C-F17F-648A-5D651A0C9C45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42" name="Freeform 39">
                    <a:extLst>
                      <a:ext uri="{FF2B5EF4-FFF2-40B4-BE49-F238E27FC236}">
                        <a16:creationId xmlns:a16="http://schemas.microsoft.com/office/drawing/2014/main" id="{0B354C07-4127-BC62-2102-A8E272B5ED07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995" name="Group 859">
              <a:extLst>
                <a:ext uri="{FF2B5EF4-FFF2-40B4-BE49-F238E27FC236}">
                  <a16:creationId xmlns:a16="http://schemas.microsoft.com/office/drawing/2014/main" id="{8E30EB70-F313-9618-317D-137D8D991386}"/>
                </a:ext>
              </a:extLst>
            </p:cNvPr>
            <p:cNvGrpSpPr/>
            <p:nvPr userDrawn="1"/>
          </p:nvGrpSpPr>
          <p:grpSpPr>
            <a:xfrm>
              <a:off x="0" y="422182"/>
              <a:ext cx="8982862" cy="7012862"/>
              <a:chOff x="-1629953" y="366966"/>
              <a:chExt cx="8330298" cy="6347648"/>
            </a:xfrm>
          </p:grpSpPr>
          <p:sp>
            <p:nvSpPr>
              <p:cNvPr id="996" name="Freeform 15">
                <a:extLst>
                  <a:ext uri="{FF2B5EF4-FFF2-40B4-BE49-F238E27FC236}">
                    <a16:creationId xmlns:a16="http://schemas.microsoft.com/office/drawing/2014/main" id="{69A81FE5-38C8-9553-CCD9-8A1082D4DB9F}"/>
                  </a:ext>
                </a:extLst>
              </p:cNvPr>
              <p:cNvSpPr/>
              <p:nvPr/>
            </p:nvSpPr>
            <p:spPr>
              <a:xfrm>
                <a:off x="-1629953" y="376534"/>
                <a:ext cx="8330298" cy="6338080"/>
              </a:xfrm>
              <a:custGeom>
                <a:avLst/>
                <a:gdLst>
                  <a:gd name="connsiteX0" fmla="*/ 5108027 w 5108027"/>
                  <a:gd name="connsiteY0" fmla="*/ 0 h 4039125"/>
                  <a:gd name="connsiteX1" fmla="*/ 4997669 w 5108027"/>
                  <a:gd name="connsiteY1" fmla="*/ 78827 h 4039125"/>
                  <a:gd name="connsiteX2" fmla="*/ 4950372 w 5108027"/>
                  <a:gd name="connsiteY2" fmla="*/ 141889 h 4039125"/>
                  <a:gd name="connsiteX3" fmla="*/ 4840013 w 5108027"/>
                  <a:gd name="connsiteY3" fmla="*/ 204951 h 4039125"/>
                  <a:gd name="connsiteX4" fmla="*/ 4808482 w 5108027"/>
                  <a:gd name="connsiteY4" fmla="*/ 315310 h 4039125"/>
                  <a:gd name="connsiteX5" fmla="*/ 4761186 w 5108027"/>
                  <a:gd name="connsiteY5" fmla="*/ 362607 h 4039125"/>
                  <a:gd name="connsiteX6" fmla="*/ 4698124 w 5108027"/>
                  <a:gd name="connsiteY6" fmla="*/ 378372 h 4039125"/>
                  <a:gd name="connsiteX7" fmla="*/ 4650827 w 5108027"/>
                  <a:gd name="connsiteY7" fmla="*/ 441434 h 4039125"/>
                  <a:gd name="connsiteX8" fmla="*/ 4524703 w 5108027"/>
                  <a:gd name="connsiteY8" fmla="*/ 504496 h 4039125"/>
                  <a:gd name="connsiteX9" fmla="*/ 4508937 w 5108027"/>
                  <a:gd name="connsiteY9" fmla="*/ 551793 h 4039125"/>
                  <a:gd name="connsiteX10" fmla="*/ 4303986 w 5108027"/>
                  <a:gd name="connsiteY10" fmla="*/ 677917 h 4039125"/>
                  <a:gd name="connsiteX11" fmla="*/ 4240924 w 5108027"/>
                  <a:gd name="connsiteY11" fmla="*/ 740979 h 4039125"/>
                  <a:gd name="connsiteX12" fmla="*/ 4177862 w 5108027"/>
                  <a:gd name="connsiteY12" fmla="*/ 788275 h 4039125"/>
                  <a:gd name="connsiteX13" fmla="*/ 4114800 w 5108027"/>
                  <a:gd name="connsiteY13" fmla="*/ 867103 h 4039125"/>
                  <a:gd name="connsiteX14" fmla="*/ 4067503 w 5108027"/>
                  <a:gd name="connsiteY14" fmla="*/ 914400 h 4039125"/>
                  <a:gd name="connsiteX15" fmla="*/ 3988675 w 5108027"/>
                  <a:gd name="connsiteY15" fmla="*/ 977462 h 4039125"/>
                  <a:gd name="connsiteX16" fmla="*/ 3878317 w 5108027"/>
                  <a:gd name="connsiteY16" fmla="*/ 1103586 h 4039125"/>
                  <a:gd name="connsiteX17" fmla="*/ 3783724 w 5108027"/>
                  <a:gd name="connsiteY17" fmla="*/ 1135117 h 4039125"/>
                  <a:gd name="connsiteX18" fmla="*/ 3720662 w 5108027"/>
                  <a:gd name="connsiteY18" fmla="*/ 1182413 h 4039125"/>
                  <a:gd name="connsiteX19" fmla="*/ 3673365 w 5108027"/>
                  <a:gd name="connsiteY19" fmla="*/ 1198179 h 4039125"/>
                  <a:gd name="connsiteX20" fmla="*/ 3657600 w 5108027"/>
                  <a:gd name="connsiteY20" fmla="*/ 1245475 h 4039125"/>
                  <a:gd name="connsiteX21" fmla="*/ 3563006 w 5108027"/>
                  <a:gd name="connsiteY21" fmla="*/ 1277007 h 4039125"/>
                  <a:gd name="connsiteX22" fmla="*/ 3436882 w 5108027"/>
                  <a:gd name="connsiteY22" fmla="*/ 1355834 h 4039125"/>
                  <a:gd name="connsiteX23" fmla="*/ 3389586 w 5108027"/>
                  <a:gd name="connsiteY23" fmla="*/ 1403131 h 4039125"/>
                  <a:gd name="connsiteX24" fmla="*/ 3326524 w 5108027"/>
                  <a:gd name="connsiteY24" fmla="*/ 1434662 h 4039125"/>
                  <a:gd name="connsiteX25" fmla="*/ 3263462 w 5108027"/>
                  <a:gd name="connsiteY25" fmla="*/ 1481958 h 4039125"/>
                  <a:gd name="connsiteX26" fmla="*/ 3216165 w 5108027"/>
                  <a:gd name="connsiteY26" fmla="*/ 1529255 h 4039125"/>
                  <a:gd name="connsiteX27" fmla="*/ 3168869 w 5108027"/>
                  <a:gd name="connsiteY27" fmla="*/ 1545020 h 4039125"/>
                  <a:gd name="connsiteX28" fmla="*/ 3105806 w 5108027"/>
                  <a:gd name="connsiteY28" fmla="*/ 1608082 h 4039125"/>
                  <a:gd name="connsiteX29" fmla="*/ 2963917 w 5108027"/>
                  <a:gd name="connsiteY29" fmla="*/ 1686910 h 4039125"/>
                  <a:gd name="connsiteX30" fmla="*/ 2948151 w 5108027"/>
                  <a:gd name="connsiteY30" fmla="*/ 1734207 h 4039125"/>
                  <a:gd name="connsiteX31" fmla="*/ 2837793 w 5108027"/>
                  <a:gd name="connsiteY31" fmla="*/ 1765738 h 4039125"/>
                  <a:gd name="connsiteX32" fmla="*/ 2727434 w 5108027"/>
                  <a:gd name="connsiteY32" fmla="*/ 1844565 h 4039125"/>
                  <a:gd name="connsiteX33" fmla="*/ 2617075 w 5108027"/>
                  <a:gd name="connsiteY33" fmla="*/ 1970689 h 4039125"/>
                  <a:gd name="connsiteX34" fmla="*/ 2601310 w 5108027"/>
                  <a:gd name="connsiteY34" fmla="*/ 2017986 h 4039125"/>
                  <a:gd name="connsiteX35" fmla="*/ 2427889 w 5108027"/>
                  <a:gd name="connsiteY35" fmla="*/ 2175641 h 4039125"/>
                  <a:gd name="connsiteX36" fmla="*/ 2380593 w 5108027"/>
                  <a:gd name="connsiteY36" fmla="*/ 2238703 h 4039125"/>
                  <a:gd name="connsiteX37" fmla="*/ 2270234 w 5108027"/>
                  <a:gd name="connsiteY37" fmla="*/ 2349062 h 4039125"/>
                  <a:gd name="connsiteX38" fmla="*/ 2207172 w 5108027"/>
                  <a:gd name="connsiteY38" fmla="*/ 2412124 h 4039125"/>
                  <a:gd name="connsiteX39" fmla="*/ 2144110 w 5108027"/>
                  <a:gd name="connsiteY39" fmla="*/ 2459420 h 4039125"/>
                  <a:gd name="connsiteX40" fmla="*/ 2096813 w 5108027"/>
                  <a:gd name="connsiteY40" fmla="*/ 2522482 h 4039125"/>
                  <a:gd name="connsiteX41" fmla="*/ 1986455 w 5108027"/>
                  <a:gd name="connsiteY41" fmla="*/ 2632841 h 4039125"/>
                  <a:gd name="connsiteX42" fmla="*/ 1876096 w 5108027"/>
                  <a:gd name="connsiteY42" fmla="*/ 2774731 h 4039125"/>
                  <a:gd name="connsiteX43" fmla="*/ 1749972 w 5108027"/>
                  <a:gd name="connsiteY43" fmla="*/ 2885089 h 4039125"/>
                  <a:gd name="connsiteX44" fmla="*/ 1655379 w 5108027"/>
                  <a:gd name="connsiteY44" fmla="*/ 2963917 h 4039125"/>
                  <a:gd name="connsiteX45" fmla="*/ 1639613 w 5108027"/>
                  <a:gd name="connsiteY45" fmla="*/ 3011213 h 4039125"/>
                  <a:gd name="connsiteX46" fmla="*/ 1529255 w 5108027"/>
                  <a:gd name="connsiteY46" fmla="*/ 3058510 h 4039125"/>
                  <a:gd name="connsiteX47" fmla="*/ 1418896 w 5108027"/>
                  <a:gd name="connsiteY47" fmla="*/ 3105807 h 4039125"/>
                  <a:gd name="connsiteX48" fmla="*/ 1324303 w 5108027"/>
                  <a:gd name="connsiteY48" fmla="*/ 3137338 h 4039125"/>
                  <a:gd name="connsiteX49" fmla="*/ 1277006 w 5108027"/>
                  <a:gd name="connsiteY49" fmla="*/ 3168869 h 4039125"/>
                  <a:gd name="connsiteX50" fmla="*/ 1229710 w 5108027"/>
                  <a:gd name="connsiteY50" fmla="*/ 3216165 h 4039125"/>
                  <a:gd name="connsiteX51" fmla="*/ 1103586 w 5108027"/>
                  <a:gd name="connsiteY51" fmla="*/ 3247696 h 4039125"/>
                  <a:gd name="connsiteX52" fmla="*/ 961696 w 5108027"/>
                  <a:gd name="connsiteY52" fmla="*/ 3326524 h 4039125"/>
                  <a:gd name="connsiteX53" fmla="*/ 898634 w 5108027"/>
                  <a:gd name="connsiteY53" fmla="*/ 3389586 h 4039125"/>
                  <a:gd name="connsiteX54" fmla="*/ 804041 w 5108027"/>
                  <a:gd name="connsiteY54" fmla="*/ 3421117 h 4039125"/>
                  <a:gd name="connsiteX55" fmla="*/ 740979 w 5108027"/>
                  <a:gd name="connsiteY55" fmla="*/ 3484179 h 4039125"/>
                  <a:gd name="connsiteX56" fmla="*/ 677917 w 5108027"/>
                  <a:gd name="connsiteY56" fmla="*/ 3547241 h 4039125"/>
                  <a:gd name="connsiteX57" fmla="*/ 567558 w 5108027"/>
                  <a:gd name="connsiteY57" fmla="*/ 3641834 h 4039125"/>
                  <a:gd name="connsiteX58" fmla="*/ 504496 w 5108027"/>
                  <a:gd name="connsiteY58" fmla="*/ 3704896 h 4039125"/>
                  <a:gd name="connsiteX59" fmla="*/ 378372 w 5108027"/>
                  <a:gd name="connsiteY59" fmla="*/ 3815255 h 4039125"/>
                  <a:gd name="connsiteX60" fmla="*/ 236482 w 5108027"/>
                  <a:gd name="connsiteY60" fmla="*/ 3878317 h 4039125"/>
                  <a:gd name="connsiteX61" fmla="*/ 141889 w 5108027"/>
                  <a:gd name="connsiteY61" fmla="*/ 3972910 h 4039125"/>
                  <a:gd name="connsiteX62" fmla="*/ 78827 w 5108027"/>
                  <a:gd name="connsiteY62" fmla="*/ 3988675 h 4039125"/>
                  <a:gd name="connsiteX63" fmla="*/ 0 w 5108027"/>
                  <a:gd name="connsiteY63" fmla="*/ 4035972 h 403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5108027" h="4039125">
                    <a:moveTo>
                      <a:pt x="5108027" y="0"/>
                    </a:moveTo>
                    <a:cubicBezTo>
                      <a:pt x="5081174" y="17902"/>
                      <a:pt x="5017221" y="59275"/>
                      <a:pt x="4997669" y="78827"/>
                    </a:cubicBezTo>
                    <a:cubicBezTo>
                      <a:pt x="4979089" y="97407"/>
                      <a:pt x="4968952" y="123309"/>
                      <a:pt x="4950372" y="141889"/>
                    </a:cubicBezTo>
                    <a:cubicBezTo>
                      <a:pt x="4902648" y="189613"/>
                      <a:pt x="4894129" y="186913"/>
                      <a:pt x="4840013" y="204951"/>
                    </a:cubicBezTo>
                    <a:cubicBezTo>
                      <a:pt x="4837910" y="213364"/>
                      <a:pt x="4817531" y="301737"/>
                      <a:pt x="4808482" y="315310"/>
                    </a:cubicBezTo>
                    <a:cubicBezTo>
                      <a:pt x="4796115" y="333861"/>
                      <a:pt x="4780544" y="351545"/>
                      <a:pt x="4761186" y="362607"/>
                    </a:cubicBezTo>
                    <a:cubicBezTo>
                      <a:pt x="4742373" y="373357"/>
                      <a:pt x="4719145" y="373117"/>
                      <a:pt x="4698124" y="378372"/>
                    </a:cubicBezTo>
                    <a:cubicBezTo>
                      <a:pt x="4682358" y="399393"/>
                      <a:pt x="4670602" y="424131"/>
                      <a:pt x="4650827" y="441434"/>
                    </a:cubicBezTo>
                    <a:cubicBezTo>
                      <a:pt x="4605002" y="481531"/>
                      <a:pt x="4575444" y="487583"/>
                      <a:pt x="4524703" y="504496"/>
                    </a:cubicBezTo>
                    <a:cubicBezTo>
                      <a:pt x="4519448" y="520262"/>
                      <a:pt x="4519318" y="538816"/>
                      <a:pt x="4508937" y="551793"/>
                    </a:cubicBezTo>
                    <a:cubicBezTo>
                      <a:pt x="4406659" y="679640"/>
                      <a:pt x="4431041" y="656741"/>
                      <a:pt x="4303986" y="677917"/>
                    </a:cubicBezTo>
                    <a:cubicBezTo>
                      <a:pt x="4282965" y="698938"/>
                      <a:pt x="4263296" y="721403"/>
                      <a:pt x="4240924" y="740979"/>
                    </a:cubicBezTo>
                    <a:cubicBezTo>
                      <a:pt x="4221149" y="758282"/>
                      <a:pt x="4193134" y="766894"/>
                      <a:pt x="4177862" y="788275"/>
                    </a:cubicBezTo>
                    <a:cubicBezTo>
                      <a:pt x="4109813" y="883544"/>
                      <a:pt x="4219659" y="832151"/>
                      <a:pt x="4114800" y="867103"/>
                    </a:cubicBezTo>
                    <a:cubicBezTo>
                      <a:pt x="4099034" y="882869"/>
                      <a:pt x="4084282" y="899718"/>
                      <a:pt x="4067503" y="914400"/>
                    </a:cubicBezTo>
                    <a:cubicBezTo>
                      <a:pt x="4042179" y="936558"/>
                      <a:pt x="4012469" y="953668"/>
                      <a:pt x="3988675" y="977462"/>
                    </a:cubicBezTo>
                    <a:cubicBezTo>
                      <a:pt x="3941425" y="1024712"/>
                      <a:pt x="3939727" y="1066740"/>
                      <a:pt x="3878317" y="1103586"/>
                    </a:cubicBezTo>
                    <a:cubicBezTo>
                      <a:pt x="3849817" y="1120686"/>
                      <a:pt x="3783724" y="1135117"/>
                      <a:pt x="3783724" y="1135117"/>
                    </a:cubicBezTo>
                    <a:cubicBezTo>
                      <a:pt x="3762703" y="1150882"/>
                      <a:pt x="3743476" y="1169377"/>
                      <a:pt x="3720662" y="1182413"/>
                    </a:cubicBezTo>
                    <a:cubicBezTo>
                      <a:pt x="3706233" y="1190658"/>
                      <a:pt x="3685116" y="1186428"/>
                      <a:pt x="3673365" y="1198179"/>
                    </a:cubicBezTo>
                    <a:cubicBezTo>
                      <a:pt x="3661614" y="1209930"/>
                      <a:pt x="3671123" y="1235816"/>
                      <a:pt x="3657600" y="1245475"/>
                    </a:cubicBezTo>
                    <a:cubicBezTo>
                      <a:pt x="3630554" y="1264794"/>
                      <a:pt x="3563006" y="1277007"/>
                      <a:pt x="3563006" y="1277007"/>
                    </a:cubicBezTo>
                    <a:cubicBezTo>
                      <a:pt x="3390052" y="1449961"/>
                      <a:pt x="3597713" y="1263930"/>
                      <a:pt x="3436882" y="1355834"/>
                    </a:cubicBezTo>
                    <a:cubicBezTo>
                      <a:pt x="3417524" y="1366896"/>
                      <a:pt x="3407729" y="1390172"/>
                      <a:pt x="3389586" y="1403131"/>
                    </a:cubicBezTo>
                    <a:cubicBezTo>
                      <a:pt x="3370462" y="1416791"/>
                      <a:pt x="3346454" y="1422206"/>
                      <a:pt x="3326524" y="1434662"/>
                    </a:cubicBezTo>
                    <a:cubicBezTo>
                      <a:pt x="3304242" y="1448588"/>
                      <a:pt x="3283412" y="1464858"/>
                      <a:pt x="3263462" y="1481958"/>
                    </a:cubicBezTo>
                    <a:cubicBezTo>
                      <a:pt x="3246534" y="1496468"/>
                      <a:pt x="3234716" y="1516887"/>
                      <a:pt x="3216165" y="1529255"/>
                    </a:cubicBezTo>
                    <a:cubicBezTo>
                      <a:pt x="3202338" y="1538473"/>
                      <a:pt x="3184634" y="1539765"/>
                      <a:pt x="3168869" y="1545020"/>
                    </a:cubicBezTo>
                    <a:cubicBezTo>
                      <a:pt x="3137337" y="1639615"/>
                      <a:pt x="3179380" y="1555530"/>
                      <a:pt x="3105806" y="1608082"/>
                    </a:cubicBezTo>
                    <a:cubicBezTo>
                      <a:pt x="2978233" y="1699205"/>
                      <a:pt x="3112965" y="1657099"/>
                      <a:pt x="2963917" y="1686910"/>
                    </a:cubicBezTo>
                    <a:cubicBezTo>
                      <a:pt x="2958662" y="1702676"/>
                      <a:pt x="2959902" y="1722456"/>
                      <a:pt x="2948151" y="1734207"/>
                    </a:cubicBezTo>
                    <a:cubicBezTo>
                      <a:pt x="2940613" y="1741745"/>
                      <a:pt x="2838336" y="1765602"/>
                      <a:pt x="2837793" y="1765738"/>
                    </a:cubicBezTo>
                    <a:cubicBezTo>
                      <a:pt x="2720642" y="1921938"/>
                      <a:pt x="2862870" y="1759918"/>
                      <a:pt x="2727434" y="1844565"/>
                    </a:cubicBezTo>
                    <a:cubicBezTo>
                      <a:pt x="2689015" y="1868576"/>
                      <a:pt x="2644004" y="1934784"/>
                      <a:pt x="2617075" y="1970689"/>
                    </a:cubicBezTo>
                    <a:cubicBezTo>
                      <a:pt x="2611820" y="1986455"/>
                      <a:pt x="2611691" y="2005009"/>
                      <a:pt x="2601310" y="2017986"/>
                    </a:cubicBezTo>
                    <a:cubicBezTo>
                      <a:pt x="2394055" y="2277055"/>
                      <a:pt x="2572126" y="2031403"/>
                      <a:pt x="2427889" y="2175641"/>
                    </a:cubicBezTo>
                    <a:cubicBezTo>
                      <a:pt x="2409309" y="2194221"/>
                      <a:pt x="2398268" y="2219261"/>
                      <a:pt x="2380593" y="2238703"/>
                    </a:cubicBezTo>
                    <a:cubicBezTo>
                      <a:pt x="2345598" y="2277197"/>
                      <a:pt x="2307020" y="2312276"/>
                      <a:pt x="2270234" y="2349062"/>
                    </a:cubicBezTo>
                    <a:cubicBezTo>
                      <a:pt x="2249213" y="2370083"/>
                      <a:pt x="2230954" y="2394287"/>
                      <a:pt x="2207172" y="2412124"/>
                    </a:cubicBezTo>
                    <a:cubicBezTo>
                      <a:pt x="2186151" y="2427889"/>
                      <a:pt x="2162690" y="2440840"/>
                      <a:pt x="2144110" y="2459420"/>
                    </a:cubicBezTo>
                    <a:cubicBezTo>
                      <a:pt x="2125530" y="2478000"/>
                      <a:pt x="2112579" y="2501461"/>
                      <a:pt x="2096813" y="2522482"/>
                    </a:cubicBezTo>
                    <a:cubicBezTo>
                      <a:pt x="2066183" y="2614375"/>
                      <a:pt x="2101446" y="2540848"/>
                      <a:pt x="1986455" y="2632841"/>
                    </a:cubicBezTo>
                    <a:cubicBezTo>
                      <a:pt x="1888989" y="2710814"/>
                      <a:pt x="1951816" y="2677377"/>
                      <a:pt x="1876096" y="2774731"/>
                    </a:cubicBezTo>
                    <a:cubicBezTo>
                      <a:pt x="1790124" y="2885266"/>
                      <a:pt x="1840643" y="2794418"/>
                      <a:pt x="1749972" y="2885089"/>
                    </a:cubicBezTo>
                    <a:cubicBezTo>
                      <a:pt x="1664069" y="2970991"/>
                      <a:pt x="1745712" y="2933805"/>
                      <a:pt x="1655379" y="2963917"/>
                    </a:cubicBezTo>
                    <a:cubicBezTo>
                      <a:pt x="1650124" y="2979682"/>
                      <a:pt x="1649994" y="2998236"/>
                      <a:pt x="1639613" y="3011213"/>
                    </a:cubicBezTo>
                    <a:cubicBezTo>
                      <a:pt x="1611168" y="3046769"/>
                      <a:pt x="1568525" y="3047290"/>
                      <a:pt x="1529255" y="3058510"/>
                    </a:cubicBezTo>
                    <a:cubicBezTo>
                      <a:pt x="1440434" y="3083887"/>
                      <a:pt x="1524015" y="3063759"/>
                      <a:pt x="1418896" y="3105807"/>
                    </a:cubicBezTo>
                    <a:cubicBezTo>
                      <a:pt x="1388037" y="3118151"/>
                      <a:pt x="1351958" y="3118902"/>
                      <a:pt x="1324303" y="3137338"/>
                    </a:cubicBezTo>
                    <a:cubicBezTo>
                      <a:pt x="1308537" y="3147848"/>
                      <a:pt x="1291562" y="3156739"/>
                      <a:pt x="1277006" y="3168869"/>
                    </a:cubicBezTo>
                    <a:cubicBezTo>
                      <a:pt x="1259878" y="3183142"/>
                      <a:pt x="1250007" y="3206939"/>
                      <a:pt x="1229710" y="3216165"/>
                    </a:cubicBezTo>
                    <a:cubicBezTo>
                      <a:pt x="1190259" y="3234097"/>
                      <a:pt x="1103586" y="3247696"/>
                      <a:pt x="1103586" y="3247696"/>
                    </a:cubicBezTo>
                    <a:cubicBezTo>
                      <a:pt x="997485" y="3389163"/>
                      <a:pt x="1130413" y="3242165"/>
                      <a:pt x="961696" y="3326524"/>
                    </a:cubicBezTo>
                    <a:cubicBezTo>
                      <a:pt x="935107" y="3339819"/>
                      <a:pt x="924125" y="3374291"/>
                      <a:pt x="898634" y="3389586"/>
                    </a:cubicBezTo>
                    <a:cubicBezTo>
                      <a:pt x="870134" y="3406686"/>
                      <a:pt x="804041" y="3421117"/>
                      <a:pt x="804041" y="3421117"/>
                    </a:cubicBezTo>
                    <a:cubicBezTo>
                      <a:pt x="772509" y="3515709"/>
                      <a:pt x="814551" y="3431627"/>
                      <a:pt x="740979" y="3484179"/>
                    </a:cubicBezTo>
                    <a:cubicBezTo>
                      <a:pt x="716789" y="3501458"/>
                      <a:pt x="700289" y="3527665"/>
                      <a:pt x="677917" y="3547241"/>
                    </a:cubicBezTo>
                    <a:cubicBezTo>
                      <a:pt x="516106" y="3688826"/>
                      <a:pt x="702091" y="3507304"/>
                      <a:pt x="567558" y="3641834"/>
                    </a:cubicBezTo>
                    <a:cubicBezTo>
                      <a:pt x="536028" y="3736428"/>
                      <a:pt x="578069" y="3652345"/>
                      <a:pt x="504496" y="3704896"/>
                    </a:cubicBezTo>
                    <a:cubicBezTo>
                      <a:pt x="299135" y="3851581"/>
                      <a:pt x="574570" y="3692630"/>
                      <a:pt x="378372" y="3815255"/>
                    </a:cubicBezTo>
                    <a:cubicBezTo>
                      <a:pt x="339095" y="3839804"/>
                      <a:pt x="278010" y="3861706"/>
                      <a:pt x="236482" y="3878317"/>
                    </a:cubicBezTo>
                    <a:cubicBezTo>
                      <a:pt x="203055" y="3922887"/>
                      <a:pt x="192849" y="3951070"/>
                      <a:pt x="141889" y="3972910"/>
                    </a:cubicBezTo>
                    <a:cubicBezTo>
                      <a:pt x="121973" y="3981445"/>
                      <a:pt x="99848" y="3983420"/>
                      <a:pt x="78827" y="3988675"/>
                    </a:cubicBezTo>
                    <a:cubicBezTo>
                      <a:pt x="11561" y="4039125"/>
                      <a:pt x="42041" y="4035972"/>
                      <a:pt x="0" y="4035972"/>
                    </a:cubicBezTo>
                  </a:path>
                </a:pathLst>
              </a:cu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97" name="Freeform 16">
                <a:extLst>
                  <a:ext uri="{FF2B5EF4-FFF2-40B4-BE49-F238E27FC236}">
                    <a16:creationId xmlns:a16="http://schemas.microsoft.com/office/drawing/2014/main" id="{ABDDB32A-AB91-2B23-2FF0-C04AA56F9B22}"/>
                  </a:ext>
                </a:extLst>
              </p:cNvPr>
              <p:cNvSpPr/>
              <p:nvPr/>
            </p:nvSpPr>
            <p:spPr>
              <a:xfrm>
                <a:off x="2065283" y="366966"/>
                <a:ext cx="3484179" cy="6259253"/>
              </a:xfrm>
              <a:custGeom>
                <a:avLst/>
                <a:gdLst>
                  <a:gd name="connsiteX0" fmla="*/ 0 w 3294993"/>
                  <a:gd name="connsiteY0" fmla="*/ 0 h 6259253"/>
                  <a:gd name="connsiteX1" fmla="*/ 110358 w 3294993"/>
                  <a:gd name="connsiteY1" fmla="*/ 157655 h 6259253"/>
                  <a:gd name="connsiteX2" fmla="*/ 126124 w 3294993"/>
                  <a:gd name="connsiteY2" fmla="*/ 299545 h 6259253"/>
                  <a:gd name="connsiteX3" fmla="*/ 189186 w 3294993"/>
                  <a:gd name="connsiteY3" fmla="*/ 394138 h 6259253"/>
                  <a:gd name="connsiteX4" fmla="*/ 252248 w 3294993"/>
                  <a:gd name="connsiteY4" fmla="*/ 536028 h 6259253"/>
                  <a:gd name="connsiteX5" fmla="*/ 315310 w 3294993"/>
                  <a:gd name="connsiteY5" fmla="*/ 662152 h 6259253"/>
                  <a:gd name="connsiteX6" fmla="*/ 362607 w 3294993"/>
                  <a:gd name="connsiteY6" fmla="*/ 851338 h 6259253"/>
                  <a:gd name="connsiteX7" fmla="*/ 425669 w 3294993"/>
                  <a:gd name="connsiteY7" fmla="*/ 945931 h 6259253"/>
                  <a:gd name="connsiteX8" fmla="*/ 488731 w 3294993"/>
                  <a:gd name="connsiteY8" fmla="*/ 1166648 h 6259253"/>
                  <a:gd name="connsiteX9" fmla="*/ 504496 w 3294993"/>
                  <a:gd name="connsiteY9" fmla="*/ 1213945 h 6259253"/>
                  <a:gd name="connsiteX10" fmla="*/ 551793 w 3294993"/>
                  <a:gd name="connsiteY10" fmla="*/ 1229710 h 6259253"/>
                  <a:gd name="connsiteX11" fmla="*/ 583324 w 3294993"/>
                  <a:gd name="connsiteY11" fmla="*/ 1324304 h 6259253"/>
                  <a:gd name="connsiteX12" fmla="*/ 646386 w 3294993"/>
                  <a:gd name="connsiteY12" fmla="*/ 1450428 h 6259253"/>
                  <a:gd name="connsiteX13" fmla="*/ 725214 w 3294993"/>
                  <a:gd name="connsiteY13" fmla="*/ 1718441 h 6259253"/>
                  <a:gd name="connsiteX14" fmla="*/ 804041 w 3294993"/>
                  <a:gd name="connsiteY14" fmla="*/ 1860331 h 6259253"/>
                  <a:gd name="connsiteX15" fmla="*/ 851338 w 3294993"/>
                  <a:gd name="connsiteY15" fmla="*/ 2033752 h 6259253"/>
                  <a:gd name="connsiteX16" fmla="*/ 867103 w 3294993"/>
                  <a:gd name="connsiteY16" fmla="*/ 2081048 h 6259253"/>
                  <a:gd name="connsiteX17" fmla="*/ 930165 w 3294993"/>
                  <a:gd name="connsiteY17" fmla="*/ 2128345 h 6259253"/>
                  <a:gd name="connsiteX18" fmla="*/ 961696 w 3294993"/>
                  <a:gd name="connsiteY18" fmla="*/ 2270235 h 6259253"/>
                  <a:gd name="connsiteX19" fmla="*/ 1008993 w 3294993"/>
                  <a:gd name="connsiteY19" fmla="*/ 2333297 h 6259253"/>
                  <a:gd name="connsiteX20" fmla="*/ 1024758 w 3294993"/>
                  <a:gd name="connsiteY20" fmla="*/ 2412124 h 6259253"/>
                  <a:gd name="connsiteX21" fmla="*/ 1182414 w 3294993"/>
                  <a:gd name="connsiteY21" fmla="*/ 2601310 h 6259253"/>
                  <a:gd name="connsiteX22" fmla="*/ 1277007 w 3294993"/>
                  <a:gd name="connsiteY22" fmla="*/ 2711669 h 6259253"/>
                  <a:gd name="connsiteX23" fmla="*/ 1403131 w 3294993"/>
                  <a:gd name="connsiteY23" fmla="*/ 2853559 h 6259253"/>
                  <a:gd name="connsiteX24" fmla="*/ 1481958 w 3294993"/>
                  <a:gd name="connsiteY24" fmla="*/ 3011214 h 6259253"/>
                  <a:gd name="connsiteX25" fmla="*/ 1545020 w 3294993"/>
                  <a:gd name="connsiteY25" fmla="*/ 3058510 h 6259253"/>
                  <a:gd name="connsiteX26" fmla="*/ 1608083 w 3294993"/>
                  <a:gd name="connsiteY26" fmla="*/ 3153104 h 6259253"/>
                  <a:gd name="connsiteX27" fmla="*/ 1623848 w 3294993"/>
                  <a:gd name="connsiteY27" fmla="*/ 3216166 h 6259253"/>
                  <a:gd name="connsiteX28" fmla="*/ 1734207 w 3294993"/>
                  <a:gd name="connsiteY28" fmla="*/ 3326524 h 6259253"/>
                  <a:gd name="connsiteX29" fmla="*/ 1781503 w 3294993"/>
                  <a:gd name="connsiteY29" fmla="*/ 3373821 h 6259253"/>
                  <a:gd name="connsiteX30" fmla="*/ 1844565 w 3294993"/>
                  <a:gd name="connsiteY30" fmla="*/ 3436883 h 6259253"/>
                  <a:gd name="connsiteX31" fmla="*/ 1907627 w 3294993"/>
                  <a:gd name="connsiteY31" fmla="*/ 3499945 h 6259253"/>
                  <a:gd name="connsiteX32" fmla="*/ 1970689 w 3294993"/>
                  <a:gd name="connsiteY32" fmla="*/ 3610304 h 6259253"/>
                  <a:gd name="connsiteX33" fmla="*/ 2017986 w 3294993"/>
                  <a:gd name="connsiteY33" fmla="*/ 3626069 h 6259253"/>
                  <a:gd name="connsiteX34" fmla="*/ 2033751 w 3294993"/>
                  <a:gd name="connsiteY34" fmla="*/ 3673366 h 6259253"/>
                  <a:gd name="connsiteX35" fmla="*/ 2096814 w 3294993"/>
                  <a:gd name="connsiteY35" fmla="*/ 3720662 h 6259253"/>
                  <a:gd name="connsiteX36" fmla="*/ 2159876 w 3294993"/>
                  <a:gd name="connsiteY36" fmla="*/ 3878317 h 6259253"/>
                  <a:gd name="connsiteX37" fmla="*/ 2175641 w 3294993"/>
                  <a:gd name="connsiteY37" fmla="*/ 3925614 h 6259253"/>
                  <a:gd name="connsiteX38" fmla="*/ 2191407 w 3294993"/>
                  <a:gd name="connsiteY38" fmla="*/ 4004441 h 6259253"/>
                  <a:gd name="connsiteX39" fmla="*/ 2254469 w 3294993"/>
                  <a:gd name="connsiteY39" fmla="*/ 4067504 h 6259253"/>
                  <a:gd name="connsiteX40" fmla="*/ 2301765 w 3294993"/>
                  <a:gd name="connsiteY40" fmla="*/ 4130566 h 6259253"/>
                  <a:gd name="connsiteX41" fmla="*/ 2364827 w 3294993"/>
                  <a:gd name="connsiteY41" fmla="*/ 4225159 h 6259253"/>
                  <a:gd name="connsiteX42" fmla="*/ 2427889 w 3294993"/>
                  <a:gd name="connsiteY42" fmla="*/ 4272455 h 6259253"/>
                  <a:gd name="connsiteX43" fmla="*/ 2490951 w 3294993"/>
                  <a:gd name="connsiteY43" fmla="*/ 4367048 h 6259253"/>
                  <a:gd name="connsiteX44" fmla="*/ 2554014 w 3294993"/>
                  <a:gd name="connsiteY44" fmla="*/ 4430110 h 6259253"/>
                  <a:gd name="connsiteX45" fmla="*/ 2585545 w 3294993"/>
                  <a:gd name="connsiteY45" fmla="*/ 4572000 h 6259253"/>
                  <a:gd name="connsiteX46" fmla="*/ 2711669 w 3294993"/>
                  <a:gd name="connsiteY46" fmla="*/ 4761186 h 6259253"/>
                  <a:gd name="connsiteX47" fmla="*/ 2774731 w 3294993"/>
                  <a:gd name="connsiteY47" fmla="*/ 4855779 h 6259253"/>
                  <a:gd name="connsiteX48" fmla="*/ 2869324 w 3294993"/>
                  <a:gd name="connsiteY48" fmla="*/ 4950373 h 6259253"/>
                  <a:gd name="connsiteX49" fmla="*/ 2885089 w 3294993"/>
                  <a:gd name="connsiteY49" fmla="*/ 5044966 h 6259253"/>
                  <a:gd name="connsiteX50" fmla="*/ 2948151 w 3294993"/>
                  <a:gd name="connsiteY50" fmla="*/ 5139559 h 6259253"/>
                  <a:gd name="connsiteX51" fmla="*/ 2963917 w 3294993"/>
                  <a:gd name="connsiteY51" fmla="*/ 5186855 h 6259253"/>
                  <a:gd name="connsiteX52" fmla="*/ 3058510 w 3294993"/>
                  <a:gd name="connsiteY52" fmla="*/ 5470635 h 6259253"/>
                  <a:gd name="connsiteX53" fmla="*/ 3121572 w 3294993"/>
                  <a:gd name="connsiteY53" fmla="*/ 5707117 h 6259253"/>
                  <a:gd name="connsiteX54" fmla="*/ 3137338 w 3294993"/>
                  <a:gd name="connsiteY54" fmla="*/ 5770179 h 6259253"/>
                  <a:gd name="connsiteX55" fmla="*/ 3153103 w 3294993"/>
                  <a:gd name="connsiteY55" fmla="*/ 5817476 h 6259253"/>
                  <a:gd name="connsiteX56" fmla="*/ 3168869 w 3294993"/>
                  <a:gd name="connsiteY56" fmla="*/ 5896304 h 6259253"/>
                  <a:gd name="connsiteX57" fmla="*/ 3200400 w 3294993"/>
                  <a:gd name="connsiteY57" fmla="*/ 5990897 h 6259253"/>
                  <a:gd name="connsiteX58" fmla="*/ 3216165 w 3294993"/>
                  <a:gd name="connsiteY58" fmla="*/ 6038193 h 6259253"/>
                  <a:gd name="connsiteX59" fmla="*/ 3263462 w 3294993"/>
                  <a:gd name="connsiteY59" fmla="*/ 6195848 h 6259253"/>
                  <a:gd name="connsiteX60" fmla="*/ 3294993 w 3294993"/>
                  <a:gd name="connsiteY60" fmla="*/ 6258910 h 6259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294993" h="6259253">
                    <a:moveTo>
                      <a:pt x="0" y="0"/>
                    </a:moveTo>
                    <a:cubicBezTo>
                      <a:pt x="71635" y="47757"/>
                      <a:pt x="75462" y="39011"/>
                      <a:pt x="110358" y="157655"/>
                    </a:cubicBezTo>
                    <a:cubicBezTo>
                      <a:pt x="123786" y="203309"/>
                      <a:pt x="111075" y="254399"/>
                      <a:pt x="126124" y="299545"/>
                    </a:cubicBezTo>
                    <a:cubicBezTo>
                      <a:pt x="138108" y="335496"/>
                      <a:pt x="171353" y="360701"/>
                      <a:pt x="189186" y="394138"/>
                    </a:cubicBezTo>
                    <a:cubicBezTo>
                      <a:pt x="213542" y="439806"/>
                      <a:pt x="230210" y="489197"/>
                      <a:pt x="252248" y="536028"/>
                    </a:cubicBezTo>
                    <a:cubicBezTo>
                      <a:pt x="272262" y="578558"/>
                      <a:pt x="294289" y="620111"/>
                      <a:pt x="315310" y="662152"/>
                    </a:cubicBezTo>
                    <a:cubicBezTo>
                      <a:pt x="323190" y="709433"/>
                      <a:pt x="334848" y="809699"/>
                      <a:pt x="362607" y="851338"/>
                    </a:cubicBezTo>
                    <a:lnTo>
                      <a:pt x="425669" y="945931"/>
                    </a:lnTo>
                    <a:cubicBezTo>
                      <a:pt x="528956" y="1255798"/>
                      <a:pt x="437647" y="962313"/>
                      <a:pt x="488731" y="1166648"/>
                    </a:cubicBezTo>
                    <a:cubicBezTo>
                      <a:pt x="492762" y="1182770"/>
                      <a:pt x="492745" y="1202194"/>
                      <a:pt x="504496" y="1213945"/>
                    </a:cubicBezTo>
                    <a:cubicBezTo>
                      <a:pt x="516247" y="1225696"/>
                      <a:pt x="536027" y="1224455"/>
                      <a:pt x="551793" y="1229710"/>
                    </a:cubicBezTo>
                    <a:cubicBezTo>
                      <a:pt x="562303" y="1261241"/>
                      <a:pt x="566224" y="1295804"/>
                      <a:pt x="583324" y="1324304"/>
                    </a:cubicBezTo>
                    <a:cubicBezTo>
                      <a:pt x="639170" y="1417381"/>
                      <a:pt x="620930" y="1374061"/>
                      <a:pt x="646386" y="1450428"/>
                    </a:cubicBezTo>
                    <a:cubicBezTo>
                      <a:pt x="677188" y="1789263"/>
                      <a:pt x="622376" y="1492197"/>
                      <a:pt x="725214" y="1718441"/>
                    </a:cubicBezTo>
                    <a:cubicBezTo>
                      <a:pt x="797201" y="1876811"/>
                      <a:pt x="666127" y="1722417"/>
                      <a:pt x="804041" y="1860331"/>
                    </a:cubicBezTo>
                    <a:cubicBezTo>
                      <a:pt x="826326" y="1971752"/>
                      <a:pt x="811333" y="1913736"/>
                      <a:pt x="851338" y="2033752"/>
                    </a:cubicBezTo>
                    <a:cubicBezTo>
                      <a:pt x="856593" y="2049517"/>
                      <a:pt x="853809" y="2071077"/>
                      <a:pt x="867103" y="2081048"/>
                    </a:cubicBezTo>
                    <a:lnTo>
                      <a:pt x="930165" y="2128345"/>
                    </a:lnTo>
                    <a:cubicBezTo>
                      <a:pt x="934023" y="2151495"/>
                      <a:pt x="943434" y="2238276"/>
                      <a:pt x="961696" y="2270235"/>
                    </a:cubicBezTo>
                    <a:cubicBezTo>
                      <a:pt x="974732" y="2293049"/>
                      <a:pt x="993227" y="2312276"/>
                      <a:pt x="1008993" y="2333297"/>
                    </a:cubicBezTo>
                    <a:cubicBezTo>
                      <a:pt x="1014248" y="2359573"/>
                      <a:pt x="1011463" y="2388859"/>
                      <a:pt x="1024758" y="2412124"/>
                    </a:cubicBezTo>
                    <a:cubicBezTo>
                      <a:pt x="1100574" y="2544802"/>
                      <a:pt x="1110695" y="2521622"/>
                      <a:pt x="1182414" y="2601310"/>
                    </a:cubicBezTo>
                    <a:cubicBezTo>
                      <a:pt x="1214826" y="2637323"/>
                      <a:pt x="1247466" y="2673266"/>
                      <a:pt x="1277007" y="2711669"/>
                    </a:cubicBezTo>
                    <a:cubicBezTo>
                      <a:pt x="1382876" y="2849299"/>
                      <a:pt x="1290178" y="2768843"/>
                      <a:pt x="1403131" y="2853559"/>
                    </a:cubicBezTo>
                    <a:cubicBezTo>
                      <a:pt x="1424303" y="2917077"/>
                      <a:pt x="1431024" y="2947547"/>
                      <a:pt x="1481958" y="3011214"/>
                    </a:cubicBezTo>
                    <a:cubicBezTo>
                      <a:pt x="1498372" y="3031732"/>
                      <a:pt x="1523999" y="3042745"/>
                      <a:pt x="1545020" y="3058510"/>
                    </a:cubicBezTo>
                    <a:cubicBezTo>
                      <a:pt x="1566041" y="3090041"/>
                      <a:pt x="1591135" y="3119209"/>
                      <a:pt x="1608083" y="3153104"/>
                    </a:cubicBezTo>
                    <a:cubicBezTo>
                      <a:pt x="1617773" y="3172484"/>
                      <a:pt x="1611104" y="3198643"/>
                      <a:pt x="1623848" y="3216166"/>
                    </a:cubicBezTo>
                    <a:cubicBezTo>
                      <a:pt x="1654447" y="3258239"/>
                      <a:pt x="1697421" y="3289738"/>
                      <a:pt x="1734207" y="3326524"/>
                    </a:cubicBezTo>
                    <a:lnTo>
                      <a:pt x="1781503" y="3373821"/>
                    </a:lnTo>
                    <a:lnTo>
                      <a:pt x="1844565" y="3436883"/>
                    </a:lnTo>
                    <a:cubicBezTo>
                      <a:pt x="1878964" y="3540074"/>
                      <a:pt x="1831188" y="3438794"/>
                      <a:pt x="1907627" y="3499945"/>
                    </a:cubicBezTo>
                    <a:cubicBezTo>
                      <a:pt x="1957478" y="3539826"/>
                      <a:pt x="1924131" y="3563746"/>
                      <a:pt x="1970689" y="3610304"/>
                    </a:cubicBezTo>
                    <a:cubicBezTo>
                      <a:pt x="1982440" y="3622055"/>
                      <a:pt x="2002220" y="3620814"/>
                      <a:pt x="2017986" y="3626069"/>
                    </a:cubicBezTo>
                    <a:cubicBezTo>
                      <a:pt x="2023241" y="3641835"/>
                      <a:pt x="2023112" y="3660599"/>
                      <a:pt x="2033751" y="3673366"/>
                    </a:cubicBezTo>
                    <a:cubicBezTo>
                      <a:pt x="2050573" y="3693552"/>
                      <a:pt x="2086708" y="3696407"/>
                      <a:pt x="2096814" y="3720662"/>
                    </a:cubicBezTo>
                    <a:cubicBezTo>
                      <a:pt x="2170624" y="3897805"/>
                      <a:pt x="2047804" y="3840961"/>
                      <a:pt x="2159876" y="3878317"/>
                    </a:cubicBezTo>
                    <a:cubicBezTo>
                      <a:pt x="2165131" y="3894083"/>
                      <a:pt x="2171610" y="3909492"/>
                      <a:pt x="2175641" y="3925614"/>
                    </a:cubicBezTo>
                    <a:cubicBezTo>
                      <a:pt x="2182140" y="3951610"/>
                      <a:pt x="2178394" y="3981017"/>
                      <a:pt x="2191407" y="4004441"/>
                    </a:cubicBezTo>
                    <a:cubicBezTo>
                      <a:pt x="2205844" y="4030428"/>
                      <a:pt x="2234893" y="4045131"/>
                      <a:pt x="2254469" y="4067504"/>
                    </a:cubicBezTo>
                    <a:cubicBezTo>
                      <a:pt x="2271772" y="4087279"/>
                      <a:pt x="2286697" y="4109040"/>
                      <a:pt x="2301765" y="4130566"/>
                    </a:cubicBezTo>
                    <a:cubicBezTo>
                      <a:pt x="2323497" y="4161611"/>
                      <a:pt x="2339651" y="4196836"/>
                      <a:pt x="2364827" y="4225159"/>
                    </a:cubicBezTo>
                    <a:cubicBezTo>
                      <a:pt x="2382284" y="4244798"/>
                      <a:pt x="2406868" y="4256690"/>
                      <a:pt x="2427889" y="4272455"/>
                    </a:cubicBezTo>
                    <a:cubicBezTo>
                      <a:pt x="2448910" y="4303986"/>
                      <a:pt x="2467278" y="4337457"/>
                      <a:pt x="2490951" y="4367048"/>
                    </a:cubicBezTo>
                    <a:cubicBezTo>
                      <a:pt x="2509522" y="4390262"/>
                      <a:pt x="2540719" y="4403521"/>
                      <a:pt x="2554014" y="4430110"/>
                    </a:cubicBezTo>
                    <a:cubicBezTo>
                      <a:pt x="2595415" y="4512913"/>
                      <a:pt x="2547763" y="4509030"/>
                      <a:pt x="2585545" y="4572000"/>
                    </a:cubicBezTo>
                    <a:cubicBezTo>
                      <a:pt x="2624539" y="4636990"/>
                      <a:pt x="2669628" y="4698124"/>
                      <a:pt x="2711669" y="4761186"/>
                    </a:cubicBezTo>
                    <a:cubicBezTo>
                      <a:pt x="2732690" y="4792717"/>
                      <a:pt x="2747935" y="4828983"/>
                      <a:pt x="2774731" y="4855779"/>
                    </a:cubicBezTo>
                    <a:lnTo>
                      <a:pt x="2869324" y="4950373"/>
                    </a:lnTo>
                    <a:cubicBezTo>
                      <a:pt x="2874579" y="4981904"/>
                      <a:pt x="2872794" y="5015459"/>
                      <a:pt x="2885089" y="5044966"/>
                    </a:cubicBezTo>
                    <a:cubicBezTo>
                      <a:pt x="2899664" y="5079947"/>
                      <a:pt x="2929747" y="5106432"/>
                      <a:pt x="2948151" y="5139559"/>
                    </a:cubicBezTo>
                    <a:cubicBezTo>
                      <a:pt x="2956222" y="5154086"/>
                      <a:pt x="2958662" y="5171090"/>
                      <a:pt x="2963917" y="5186855"/>
                    </a:cubicBezTo>
                    <a:cubicBezTo>
                      <a:pt x="3001678" y="5413421"/>
                      <a:pt x="2959985" y="5322846"/>
                      <a:pt x="3058510" y="5470635"/>
                    </a:cubicBezTo>
                    <a:cubicBezTo>
                      <a:pt x="3085818" y="5634479"/>
                      <a:pt x="3058949" y="5503593"/>
                      <a:pt x="3121572" y="5707117"/>
                    </a:cubicBezTo>
                    <a:cubicBezTo>
                      <a:pt x="3127944" y="5727826"/>
                      <a:pt x="3131385" y="5749345"/>
                      <a:pt x="3137338" y="5770179"/>
                    </a:cubicBezTo>
                    <a:cubicBezTo>
                      <a:pt x="3141903" y="5786158"/>
                      <a:pt x="3149072" y="5801354"/>
                      <a:pt x="3153103" y="5817476"/>
                    </a:cubicBezTo>
                    <a:cubicBezTo>
                      <a:pt x="3159602" y="5843472"/>
                      <a:pt x="3161818" y="5870452"/>
                      <a:pt x="3168869" y="5896304"/>
                    </a:cubicBezTo>
                    <a:cubicBezTo>
                      <a:pt x="3177614" y="5928369"/>
                      <a:pt x="3189890" y="5959366"/>
                      <a:pt x="3200400" y="5990897"/>
                    </a:cubicBezTo>
                    <a:cubicBezTo>
                      <a:pt x="3205655" y="6006662"/>
                      <a:pt x="3213433" y="6021801"/>
                      <a:pt x="3216165" y="6038193"/>
                    </a:cubicBezTo>
                    <a:cubicBezTo>
                      <a:pt x="3241462" y="6189971"/>
                      <a:pt x="3213469" y="6079195"/>
                      <a:pt x="3263462" y="6195848"/>
                    </a:cubicBezTo>
                    <a:cubicBezTo>
                      <a:pt x="3290635" y="6259253"/>
                      <a:pt x="3263425" y="6227344"/>
                      <a:pt x="3294993" y="6258910"/>
                    </a:cubicBezTo>
                  </a:path>
                </a:pathLst>
              </a:cu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007" name="Gruppieren 1006">
            <a:extLst>
              <a:ext uri="{FF2B5EF4-FFF2-40B4-BE49-F238E27FC236}">
                <a16:creationId xmlns:a16="http://schemas.microsoft.com/office/drawing/2014/main" id="{279EE604-F3A6-45B8-B367-7951B674BF11}"/>
              </a:ext>
            </a:extLst>
          </p:cNvPr>
          <p:cNvGrpSpPr/>
          <p:nvPr/>
        </p:nvGrpSpPr>
        <p:grpSpPr>
          <a:xfrm>
            <a:off x="-11630" y="420905"/>
            <a:ext cx="12372326" cy="6608495"/>
            <a:chOff x="0" y="410448"/>
            <a:chExt cx="9898026" cy="7128142"/>
          </a:xfrm>
        </p:grpSpPr>
        <p:grpSp>
          <p:nvGrpSpPr>
            <p:cNvPr id="1008" name="Group 438">
              <a:extLst>
                <a:ext uri="{FF2B5EF4-FFF2-40B4-BE49-F238E27FC236}">
                  <a16:creationId xmlns:a16="http://schemas.microsoft.com/office/drawing/2014/main" id="{9C81BFBC-F462-9241-9918-6181FAE33FD6}"/>
                </a:ext>
              </a:extLst>
            </p:cNvPr>
            <p:cNvGrpSpPr/>
            <p:nvPr/>
          </p:nvGrpSpPr>
          <p:grpSpPr>
            <a:xfrm>
              <a:off x="1" y="410448"/>
              <a:ext cx="9898025" cy="7128142"/>
              <a:chOff x="0" y="403299"/>
              <a:chExt cx="10326144" cy="7139864"/>
            </a:xfrm>
          </p:grpSpPr>
          <p:grpSp>
            <p:nvGrpSpPr>
              <p:cNvPr id="1012" name="Group 57">
                <a:extLst>
                  <a:ext uri="{FF2B5EF4-FFF2-40B4-BE49-F238E27FC236}">
                    <a16:creationId xmlns:a16="http://schemas.microsoft.com/office/drawing/2014/main" id="{FFC5BBDD-DE9F-0FD0-2513-496ECAAB8A98}"/>
                  </a:ext>
                </a:extLst>
              </p:cNvPr>
              <p:cNvGrpSpPr/>
              <p:nvPr/>
            </p:nvGrpSpPr>
            <p:grpSpPr>
              <a:xfrm>
                <a:off x="52550" y="412260"/>
                <a:ext cx="9687076" cy="6445736"/>
                <a:chOff x="52550" y="412264"/>
                <a:chExt cx="9687076" cy="4861476"/>
              </a:xfrm>
            </p:grpSpPr>
            <p:grpSp>
              <p:nvGrpSpPr>
                <p:cNvPr id="1389" name="Group 23">
                  <a:extLst>
                    <a:ext uri="{FF2B5EF4-FFF2-40B4-BE49-F238E27FC236}">
                      <a16:creationId xmlns:a16="http://schemas.microsoft.com/office/drawing/2014/main" id="{9BB7A738-DE41-3A3F-C64C-2DCDD2C6C33C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421" name="Freeform 9">
                    <a:extLst>
                      <a:ext uri="{FF2B5EF4-FFF2-40B4-BE49-F238E27FC236}">
                        <a16:creationId xmlns:a16="http://schemas.microsoft.com/office/drawing/2014/main" id="{336BED68-3858-4C47-785E-8F11A97E73A6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2" name="Freeform 10">
                    <a:extLst>
                      <a:ext uri="{FF2B5EF4-FFF2-40B4-BE49-F238E27FC236}">
                        <a16:creationId xmlns:a16="http://schemas.microsoft.com/office/drawing/2014/main" id="{665361F2-9E81-36AB-373E-14235F65136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3" name="Freeform 11">
                    <a:extLst>
                      <a:ext uri="{FF2B5EF4-FFF2-40B4-BE49-F238E27FC236}">
                        <a16:creationId xmlns:a16="http://schemas.microsoft.com/office/drawing/2014/main" id="{3D81E697-ABF0-8221-E746-6FA20E601DA6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4" name="Freeform 12">
                    <a:extLst>
                      <a:ext uri="{FF2B5EF4-FFF2-40B4-BE49-F238E27FC236}">
                        <a16:creationId xmlns:a16="http://schemas.microsoft.com/office/drawing/2014/main" id="{4C3EED8C-3320-6F0B-62F0-D5FCD0F16C89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5" name="Freeform 15">
                    <a:extLst>
                      <a:ext uri="{FF2B5EF4-FFF2-40B4-BE49-F238E27FC236}">
                        <a16:creationId xmlns:a16="http://schemas.microsoft.com/office/drawing/2014/main" id="{6AFE4418-E946-24B6-CBE8-A97A358D12D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6" name="Freeform 16">
                    <a:extLst>
                      <a:ext uri="{FF2B5EF4-FFF2-40B4-BE49-F238E27FC236}">
                        <a16:creationId xmlns:a16="http://schemas.microsoft.com/office/drawing/2014/main" id="{8A7D1AE5-6516-3CC8-D3F8-2A8647BAB94C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7" name="Freeform 17">
                    <a:extLst>
                      <a:ext uri="{FF2B5EF4-FFF2-40B4-BE49-F238E27FC236}">
                        <a16:creationId xmlns:a16="http://schemas.microsoft.com/office/drawing/2014/main" id="{43955A87-9136-6C50-BD19-9EDF6A4E1150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8" name="Freeform 18">
                    <a:extLst>
                      <a:ext uri="{FF2B5EF4-FFF2-40B4-BE49-F238E27FC236}">
                        <a16:creationId xmlns:a16="http://schemas.microsoft.com/office/drawing/2014/main" id="{FA6F21F0-C57A-0748-A599-D9DC210F008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9" name="Freeform 19">
                    <a:extLst>
                      <a:ext uri="{FF2B5EF4-FFF2-40B4-BE49-F238E27FC236}">
                        <a16:creationId xmlns:a16="http://schemas.microsoft.com/office/drawing/2014/main" id="{D89BA48C-4C2C-9457-6C71-DB4EF2D1652C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30" name="Freeform 22">
                    <a:extLst>
                      <a:ext uri="{FF2B5EF4-FFF2-40B4-BE49-F238E27FC236}">
                        <a16:creationId xmlns:a16="http://schemas.microsoft.com/office/drawing/2014/main" id="{74604B13-8DC2-1A4D-8B68-CD247691ADD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90" name="Group 24">
                  <a:extLst>
                    <a:ext uri="{FF2B5EF4-FFF2-40B4-BE49-F238E27FC236}">
                      <a16:creationId xmlns:a16="http://schemas.microsoft.com/office/drawing/2014/main" id="{45D0D991-244A-66BB-EE8D-CC839F41DF32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412" name="Freeform 25">
                    <a:extLst>
                      <a:ext uri="{FF2B5EF4-FFF2-40B4-BE49-F238E27FC236}">
                        <a16:creationId xmlns:a16="http://schemas.microsoft.com/office/drawing/2014/main" id="{89277EB5-CF4A-FF06-84B2-C6A94D3A6CB8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3" name="Freeform 26">
                    <a:extLst>
                      <a:ext uri="{FF2B5EF4-FFF2-40B4-BE49-F238E27FC236}">
                        <a16:creationId xmlns:a16="http://schemas.microsoft.com/office/drawing/2014/main" id="{1F6AB3A0-D8AF-CB60-795D-E9CAB53AB10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4" name="Freeform 27">
                    <a:extLst>
                      <a:ext uri="{FF2B5EF4-FFF2-40B4-BE49-F238E27FC236}">
                        <a16:creationId xmlns:a16="http://schemas.microsoft.com/office/drawing/2014/main" id="{D269396A-24C1-BE7F-F472-3FACD43E7AF4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5" name="Freeform 28">
                    <a:extLst>
                      <a:ext uri="{FF2B5EF4-FFF2-40B4-BE49-F238E27FC236}">
                        <a16:creationId xmlns:a16="http://schemas.microsoft.com/office/drawing/2014/main" id="{80114357-780B-4074-EB13-64356DF5A5A8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6" name="Freeform 29">
                    <a:extLst>
                      <a:ext uri="{FF2B5EF4-FFF2-40B4-BE49-F238E27FC236}">
                        <a16:creationId xmlns:a16="http://schemas.microsoft.com/office/drawing/2014/main" id="{DED42DE6-ECE8-4C0A-A155-A802B3DAEA8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7" name="Freeform 31">
                    <a:extLst>
                      <a:ext uri="{FF2B5EF4-FFF2-40B4-BE49-F238E27FC236}">
                        <a16:creationId xmlns:a16="http://schemas.microsoft.com/office/drawing/2014/main" id="{E8AC0040-B38C-DE06-C933-A3DA04C4BF3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8" name="Freeform 32">
                    <a:extLst>
                      <a:ext uri="{FF2B5EF4-FFF2-40B4-BE49-F238E27FC236}">
                        <a16:creationId xmlns:a16="http://schemas.microsoft.com/office/drawing/2014/main" id="{97003457-118B-FDA7-67EC-B7B3EF9CF229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9" name="Freeform 33">
                    <a:extLst>
                      <a:ext uri="{FF2B5EF4-FFF2-40B4-BE49-F238E27FC236}">
                        <a16:creationId xmlns:a16="http://schemas.microsoft.com/office/drawing/2014/main" id="{D4267489-67BB-51B0-7F68-DB656A539EF5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20" name="Freeform 34">
                    <a:extLst>
                      <a:ext uri="{FF2B5EF4-FFF2-40B4-BE49-F238E27FC236}">
                        <a16:creationId xmlns:a16="http://schemas.microsoft.com/office/drawing/2014/main" id="{A38ABBC6-A630-9805-5EFC-30BE7BBADC5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91" name="Group 35">
                  <a:extLst>
                    <a:ext uri="{FF2B5EF4-FFF2-40B4-BE49-F238E27FC236}">
                      <a16:creationId xmlns:a16="http://schemas.microsoft.com/office/drawing/2014/main" id="{5BD753BC-9D73-6B61-5959-CE541A955517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402" name="Freeform 407">
                    <a:extLst>
                      <a:ext uri="{FF2B5EF4-FFF2-40B4-BE49-F238E27FC236}">
                        <a16:creationId xmlns:a16="http://schemas.microsoft.com/office/drawing/2014/main" id="{8051EECA-1063-C051-5FF3-8095D2ECC661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3" name="Freeform 408">
                    <a:extLst>
                      <a:ext uri="{FF2B5EF4-FFF2-40B4-BE49-F238E27FC236}">
                        <a16:creationId xmlns:a16="http://schemas.microsoft.com/office/drawing/2014/main" id="{8D89865B-A058-6C7D-D9B3-60F951437617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4" name="Freeform 409">
                    <a:extLst>
                      <a:ext uri="{FF2B5EF4-FFF2-40B4-BE49-F238E27FC236}">
                        <a16:creationId xmlns:a16="http://schemas.microsoft.com/office/drawing/2014/main" id="{62EADD0F-F21F-961C-430B-77C8550F1846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5" name="Freeform 410">
                    <a:extLst>
                      <a:ext uri="{FF2B5EF4-FFF2-40B4-BE49-F238E27FC236}">
                        <a16:creationId xmlns:a16="http://schemas.microsoft.com/office/drawing/2014/main" id="{2C00A62B-4D95-BBC0-F62A-5B48093DF70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6" name="Freeform 411">
                    <a:extLst>
                      <a:ext uri="{FF2B5EF4-FFF2-40B4-BE49-F238E27FC236}">
                        <a16:creationId xmlns:a16="http://schemas.microsoft.com/office/drawing/2014/main" id="{3BAF7ADA-FC02-9B3C-68D1-AD81EA40BDBC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7" name="Freeform 412">
                    <a:extLst>
                      <a:ext uri="{FF2B5EF4-FFF2-40B4-BE49-F238E27FC236}">
                        <a16:creationId xmlns:a16="http://schemas.microsoft.com/office/drawing/2014/main" id="{4E0890A9-A1C4-FE12-778E-0F63D90C988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8" name="Freeform 413">
                    <a:extLst>
                      <a:ext uri="{FF2B5EF4-FFF2-40B4-BE49-F238E27FC236}">
                        <a16:creationId xmlns:a16="http://schemas.microsoft.com/office/drawing/2014/main" id="{F646A6E6-7B5C-0B10-3B1F-F77C92FF58B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9" name="Freeform 414">
                    <a:extLst>
                      <a:ext uri="{FF2B5EF4-FFF2-40B4-BE49-F238E27FC236}">
                        <a16:creationId xmlns:a16="http://schemas.microsoft.com/office/drawing/2014/main" id="{B7AAA01B-4192-0D24-26D6-A39483EE19B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0" name="Freeform 415">
                    <a:extLst>
                      <a:ext uri="{FF2B5EF4-FFF2-40B4-BE49-F238E27FC236}">
                        <a16:creationId xmlns:a16="http://schemas.microsoft.com/office/drawing/2014/main" id="{0C068683-CA96-0748-3B60-1B94A99FC115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11" name="Freeform 416">
                    <a:extLst>
                      <a:ext uri="{FF2B5EF4-FFF2-40B4-BE49-F238E27FC236}">
                        <a16:creationId xmlns:a16="http://schemas.microsoft.com/office/drawing/2014/main" id="{5AE623EF-AA9A-CA4A-EA0E-F8ED33B7A555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92" name="Group 46">
                  <a:extLst>
                    <a:ext uri="{FF2B5EF4-FFF2-40B4-BE49-F238E27FC236}">
                      <a16:creationId xmlns:a16="http://schemas.microsoft.com/office/drawing/2014/main" id="{9F39FF10-BBEE-6377-10F5-22EBD6D16E8E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393" name="Freeform 398">
                    <a:extLst>
                      <a:ext uri="{FF2B5EF4-FFF2-40B4-BE49-F238E27FC236}">
                        <a16:creationId xmlns:a16="http://schemas.microsoft.com/office/drawing/2014/main" id="{6D5ED9A4-B1E4-3B13-3C6E-B27A459DEDD4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4" name="Freeform 399">
                    <a:extLst>
                      <a:ext uri="{FF2B5EF4-FFF2-40B4-BE49-F238E27FC236}">
                        <a16:creationId xmlns:a16="http://schemas.microsoft.com/office/drawing/2014/main" id="{1755DD06-1630-6B63-0CD2-9AB8D3B7F7D6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5" name="Freeform 400">
                    <a:extLst>
                      <a:ext uri="{FF2B5EF4-FFF2-40B4-BE49-F238E27FC236}">
                        <a16:creationId xmlns:a16="http://schemas.microsoft.com/office/drawing/2014/main" id="{2B776134-4931-091A-C696-0B9E5F80AC62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6" name="Freeform 401">
                    <a:extLst>
                      <a:ext uri="{FF2B5EF4-FFF2-40B4-BE49-F238E27FC236}">
                        <a16:creationId xmlns:a16="http://schemas.microsoft.com/office/drawing/2014/main" id="{658968D3-30A8-5AEF-9CAC-B6920EB7963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7" name="Freeform 402">
                    <a:extLst>
                      <a:ext uri="{FF2B5EF4-FFF2-40B4-BE49-F238E27FC236}">
                        <a16:creationId xmlns:a16="http://schemas.microsoft.com/office/drawing/2014/main" id="{406B9864-D1D1-8A9B-4B32-F4E8DCF0760C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8" name="Freeform 403">
                    <a:extLst>
                      <a:ext uri="{FF2B5EF4-FFF2-40B4-BE49-F238E27FC236}">
                        <a16:creationId xmlns:a16="http://schemas.microsoft.com/office/drawing/2014/main" id="{8946E208-BF27-4EE1-3DF7-0499D555B958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99" name="Freeform 404">
                    <a:extLst>
                      <a:ext uri="{FF2B5EF4-FFF2-40B4-BE49-F238E27FC236}">
                        <a16:creationId xmlns:a16="http://schemas.microsoft.com/office/drawing/2014/main" id="{F229568C-C598-7109-AE4A-480D6BF9617B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0" name="Freeform 55">
                    <a:extLst>
                      <a:ext uri="{FF2B5EF4-FFF2-40B4-BE49-F238E27FC236}">
                        <a16:creationId xmlns:a16="http://schemas.microsoft.com/office/drawing/2014/main" id="{EBD4679B-CDE7-6625-169C-EE756C8F891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401" name="Freeform 56">
                    <a:extLst>
                      <a:ext uri="{FF2B5EF4-FFF2-40B4-BE49-F238E27FC236}">
                        <a16:creationId xmlns:a16="http://schemas.microsoft.com/office/drawing/2014/main" id="{05801014-9659-58F2-7989-785953E539F3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3" name="Group 58">
                <a:extLst>
                  <a:ext uri="{FF2B5EF4-FFF2-40B4-BE49-F238E27FC236}">
                    <a16:creationId xmlns:a16="http://schemas.microsoft.com/office/drawing/2014/main" id="{93117EE5-3355-D9D3-7451-A699AB77DA7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0" y="403299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347" name="Group 23">
                  <a:extLst>
                    <a:ext uri="{FF2B5EF4-FFF2-40B4-BE49-F238E27FC236}">
                      <a16:creationId xmlns:a16="http://schemas.microsoft.com/office/drawing/2014/main" id="{1F6C1221-78AA-0FFB-4D38-61EC84E71AAD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379" name="Freeform 384">
                    <a:extLst>
                      <a:ext uri="{FF2B5EF4-FFF2-40B4-BE49-F238E27FC236}">
                        <a16:creationId xmlns:a16="http://schemas.microsoft.com/office/drawing/2014/main" id="{B51BEFB6-6B21-F65B-3D35-2D4DEDB5033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0" name="Freeform 385">
                    <a:extLst>
                      <a:ext uri="{FF2B5EF4-FFF2-40B4-BE49-F238E27FC236}">
                        <a16:creationId xmlns:a16="http://schemas.microsoft.com/office/drawing/2014/main" id="{9A6AFD0A-63F4-634A-6FCA-2DC3738E3C75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1" name="Freeform 386">
                    <a:extLst>
                      <a:ext uri="{FF2B5EF4-FFF2-40B4-BE49-F238E27FC236}">
                        <a16:creationId xmlns:a16="http://schemas.microsoft.com/office/drawing/2014/main" id="{1DFD82E1-F430-F996-2DDC-825E4EAE6712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2" name="Freeform 387">
                    <a:extLst>
                      <a:ext uri="{FF2B5EF4-FFF2-40B4-BE49-F238E27FC236}">
                        <a16:creationId xmlns:a16="http://schemas.microsoft.com/office/drawing/2014/main" id="{68539DB5-57CF-0958-56CC-CB1E1C73F40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3" name="Freeform 95">
                    <a:extLst>
                      <a:ext uri="{FF2B5EF4-FFF2-40B4-BE49-F238E27FC236}">
                        <a16:creationId xmlns:a16="http://schemas.microsoft.com/office/drawing/2014/main" id="{75E657E3-7E51-E8E3-1AF2-D834B593541C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4" name="Freeform 96">
                    <a:extLst>
                      <a:ext uri="{FF2B5EF4-FFF2-40B4-BE49-F238E27FC236}">
                        <a16:creationId xmlns:a16="http://schemas.microsoft.com/office/drawing/2014/main" id="{1875E0EC-9B94-B556-AB84-4F3283E7C79A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5" name="Freeform 97">
                    <a:extLst>
                      <a:ext uri="{FF2B5EF4-FFF2-40B4-BE49-F238E27FC236}">
                        <a16:creationId xmlns:a16="http://schemas.microsoft.com/office/drawing/2014/main" id="{316559C0-B6BD-E398-94FE-1FEA1710702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6" name="Freeform 391">
                    <a:extLst>
                      <a:ext uri="{FF2B5EF4-FFF2-40B4-BE49-F238E27FC236}">
                        <a16:creationId xmlns:a16="http://schemas.microsoft.com/office/drawing/2014/main" id="{FA67AFAD-F0FD-EED7-63F5-EC4194193369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7" name="Freeform 392">
                    <a:extLst>
                      <a:ext uri="{FF2B5EF4-FFF2-40B4-BE49-F238E27FC236}">
                        <a16:creationId xmlns:a16="http://schemas.microsoft.com/office/drawing/2014/main" id="{A31F5413-CF9E-7993-416B-340901DDB45B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88" name="Freeform 393">
                    <a:extLst>
                      <a:ext uri="{FF2B5EF4-FFF2-40B4-BE49-F238E27FC236}">
                        <a16:creationId xmlns:a16="http://schemas.microsoft.com/office/drawing/2014/main" id="{0B8256F5-5E49-8E8A-0A21-1BBE10E9D2D3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48" name="Group 24">
                  <a:extLst>
                    <a:ext uri="{FF2B5EF4-FFF2-40B4-BE49-F238E27FC236}">
                      <a16:creationId xmlns:a16="http://schemas.microsoft.com/office/drawing/2014/main" id="{CB115BDC-4500-8972-86BE-2EC6C33AF9BB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370" name="Freeform 375">
                    <a:extLst>
                      <a:ext uri="{FF2B5EF4-FFF2-40B4-BE49-F238E27FC236}">
                        <a16:creationId xmlns:a16="http://schemas.microsoft.com/office/drawing/2014/main" id="{13891DD4-A063-D635-7264-5340666A5A5D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1" name="Freeform 376">
                    <a:extLst>
                      <a:ext uri="{FF2B5EF4-FFF2-40B4-BE49-F238E27FC236}">
                        <a16:creationId xmlns:a16="http://schemas.microsoft.com/office/drawing/2014/main" id="{3385B9A1-362F-5675-4A4B-B97B220B5F30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2" name="Freeform 377">
                    <a:extLst>
                      <a:ext uri="{FF2B5EF4-FFF2-40B4-BE49-F238E27FC236}">
                        <a16:creationId xmlns:a16="http://schemas.microsoft.com/office/drawing/2014/main" id="{2A65A35D-6712-C56B-555D-4BE5C580A708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3" name="Freeform 378">
                    <a:extLst>
                      <a:ext uri="{FF2B5EF4-FFF2-40B4-BE49-F238E27FC236}">
                        <a16:creationId xmlns:a16="http://schemas.microsoft.com/office/drawing/2014/main" id="{0011A97F-BC36-8647-477E-A3FE83232008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4" name="Freeform 379">
                    <a:extLst>
                      <a:ext uri="{FF2B5EF4-FFF2-40B4-BE49-F238E27FC236}">
                        <a16:creationId xmlns:a16="http://schemas.microsoft.com/office/drawing/2014/main" id="{1BE15E5F-ED2F-92CA-3C50-9B34A731845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5" name="Freeform 380">
                    <a:extLst>
                      <a:ext uri="{FF2B5EF4-FFF2-40B4-BE49-F238E27FC236}">
                        <a16:creationId xmlns:a16="http://schemas.microsoft.com/office/drawing/2014/main" id="{82C11051-4615-B051-79B4-CDA75D459ED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6" name="Freeform 381">
                    <a:extLst>
                      <a:ext uri="{FF2B5EF4-FFF2-40B4-BE49-F238E27FC236}">
                        <a16:creationId xmlns:a16="http://schemas.microsoft.com/office/drawing/2014/main" id="{805C3E01-D5EE-43ED-C19E-1C6B990218B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7" name="Freeform 382">
                    <a:extLst>
                      <a:ext uri="{FF2B5EF4-FFF2-40B4-BE49-F238E27FC236}">
                        <a16:creationId xmlns:a16="http://schemas.microsoft.com/office/drawing/2014/main" id="{8DE3B838-0064-C6B8-884C-E0DAEF637F4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78" name="Freeform 383">
                    <a:extLst>
                      <a:ext uri="{FF2B5EF4-FFF2-40B4-BE49-F238E27FC236}">
                        <a16:creationId xmlns:a16="http://schemas.microsoft.com/office/drawing/2014/main" id="{EB0264C3-5803-2F99-2757-795C87D42D9F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49" name="Group 35">
                  <a:extLst>
                    <a:ext uri="{FF2B5EF4-FFF2-40B4-BE49-F238E27FC236}">
                      <a16:creationId xmlns:a16="http://schemas.microsoft.com/office/drawing/2014/main" id="{E2995232-C226-DAA2-76FB-F99D5962476C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360" name="Freeform 365">
                    <a:extLst>
                      <a:ext uri="{FF2B5EF4-FFF2-40B4-BE49-F238E27FC236}">
                        <a16:creationId xmlns:a16="http://schemas.microsoft.com/office/drawing/2014/main" id="{A39F3B43-AB7E-44DD-57EC-A57A247744A2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1" name="Freeform 366">
                    <a:extLst>
                      <a:ext uri="{FF2B5EF4-FFF2-40B4-BE49-F238E27FC236}">
                        <a16:creationId xmlns:a16="http://schemas.microsoft.com/office/drawing/2014/main" id="{14B58495-85BF-5A2C-8478-68A8DB458087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2" name="Freeform 367">
                    <a:extLst>
                      <a:ext uri="{FF2B5EF4-FFF2-40B4-BE49-F238E27FC236}">
                        <a16:creationId xmlns:a16="http://schemas.microsoft.com/office/drawing/2014/main" id="{C1FC79E3-1789-4AA9-EE4B-638EFC86BA35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3" name="Freeform 368">
                    <a:extLst>
                      <a:ext uri="{FF2B5EF4-FFF2-40B4-BE49-F238E27FC236}">
                        <a16:creationId xmlns:a16="http://schemas.microsoft.com/office/drawing/2014/main" id="{6F258DFD-E565-1E0B-72E4-8EBA9FA8C1A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4" name="Freeform 369">
                    <a:extLst>
                      <a:ext uri="{FF2B5EF4-FFF2-40B4-BE49-F238E27FC236}">
                        <a16:creationId xmlns:a16="http://schemas.microsoft.com/office/drawing/2014/main" id="{EE158106-C584-512A-FAD2-802EC86CD899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5" name="Freeform 370">
                    <a:extLst>
                      <a:ext uri="{FF2B5EF4-FFF2-40B4-BE49-F238E27FC236}">
                        <a16:creationId xmlns:a16="http://schemas.microsoft.com/office/drawing/2014/main" id="{EA2222DB-E7F9-6181-CBDF-E8F1F4ACC2E0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6" name="Freeform 371">
                    <a:extLst>
                      <a:ext uri="{FF2B5EF4-FFF2-40B4-BE49-F238E27FC236}">
                        <a16:creationId xmlns:a16="http://schemas.microsoft.com/office/drawing/2014/main" id="{60A58089-FBD5-63EF-986C-7ABD2FD8477B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7" name="Freeform 372">
                    <a:extLst>
                      <a:ext uri="{FF2B5EF4-FFF2-40B4-BE49-F238E27FC236}">
                        <a16:creationId xmlns:a16="http://schemas.microsoft.com/office/drawing/2014/main" id="{2804BBED-9CCD-4818-9128-7430D84AD77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8" name="Freeform 373">
                    <a:extLst>
                      <a:ext uri="{FF2B5EF4-FFF2-40B4-BE49-F238E27FC236}">
                        <a16:creationId xmlns:a16="http://schemas.microsoft.com/office/drawing/2014/main" id="{68C46048-B899-1C22-015A-CD7FB6D3607B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69" name="Freeform 374">
                    <a:extLst>
                      <a:ext uri="{FF2B5EF4-FFF2-40B4-BE49-F238E27FC236}">
                        <a16:creationId xmlns:a16="http://schemas.microsoft.com/office/drawing/2014/main" id="{44E6E3EA-D90A-9FB3-5ECF-30C0214725F4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50" name="Group 46">
                  <a:extLst>
                    <a:ext uri="{FF2B5EF4-FFF2-40B4-BE49-F238E27FC236}">
                      <a16:creationId xmlns:a16="http://schemas.microsoft.com/office/drawing/2014/main" id="{E5C070BF-98C3-0681-BF4A-2EB4C6C00B20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351" name="Freeform 356">
                    <a:extLst>
                      <a:ext uri="{FF2B5EF4-FFF2-40B4-BE49-F238E27FC236}">
                        <a16:creationId xmlns:a16="http://schemas.microsoft.com/office/drawing/2014/main" id="{6BF6949F-31E5-12ED-C23F-1941EFBFA990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2" name="Freeform 357">
                    <a:extLst>
                      <a:ext uri="{FF2B5EF4-FFF2-40B4-BE49-F238E27FC236}">
                        <a16:creationId xmlns:a16="http://schemas.microsoft.com/office/drawing/2014/main" id="{57B79485-5362-97B3-8F0F-5BDB2F800969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3" name="Freeform 358">
                    <a:extLst>
                      <a:ext uri="{FF2B5EF4-FFF2-40B4-BE49-F238E27FC236}">
                        <a16:creationId xmlns:a16="http://schemas.microsoft.com/office/drawing/2014/main" id="{8A83F41A-4F56-B342-7158-BACBAE4A471A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4" name="Freeform 359">
                    <a:extLst>
                      <a:ext uri="{FF2B5EF4-FFF2-40B4-BE49-F238E27FC236}">
                        <a16:creationId xmlns:a16="http://schemas.microsoft.com/office/drawing/2014/main" id="{29387568-5507-A0C0-141B-5B12B324C73D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5" name="Freeform 360">
                    <a:extLst>
                      <a:ext uri="{FF2B5EF4-FFF2-40B4-BE49-F238E27FC236}">
                        <a16:creationId xmlns:a16="http://schemas.microsoft.com/office/drawing/2014/main" id="{967D6221-1935-1C65-8735-F3408B1A2CE6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6" name="Freeform 361">
                    <a:extLst>
                      <a:ext uri="{FF2B5EF4-FFF2-40B4-BE49-F238E27FC236}">
                        <a16:creationId xmlns:a16="http://schemas.microsoft.com/office/drawing/2014/main" id="{51363780-370E-3338-621F-591B1CE36037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7" name="Freeform 362">
                    <a:extLst>
                      <a:ext uri="{FF2B5EF4-FFF2-40B4-BE49-F238E27FC236}">
                        <a16:creationId xmlns:a16="http://schemas.microsoft.com/office/drawing/2014/main" id="{5ACD0484-2F6B-2E88-1B75-6254B34631E8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8" name="Freeform 363">
                    <a:extLst>
                      <a:ext uri="{FF2B5EF4-FFF2-40B4-BE49-F238E27FC236}">
                        <a16:creationId xmlns:a16="http://schemas.microsoft.com/office/drawing/2014/main" id="{A9874583-F08B-646D-D993-EAC04A59F2F6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59" name="Freeform 364">
                    <a:extLst>
                      <a:ext uri="{FF2B5EF4-FFF2-40B4-BE49-F238E27FC236}">
                        <a16:creationId xmlns:a16="http://schemas.microsoft.com/office/drawing/2014/main" id="{442A6879-2D6E-5EB8-38F2-C7365E08A5A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4" name="Group 101">
                <a:extLst>
                  <a:ext uri="{FF2B5EF4-FFF2-40B4-BE49-F238E27FC236}">
                    <a16:creationId xmlns:a16="http://schemas.microsoft.com/office/drawing/2014/main" id="{96322C3D-0151-5A5B-2ECF-475A2C79687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315148" y="577214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305" name="Group 23">
                  <a:extLst>
                    <a:ext uri="{FF2B5EF4-FFF2-40B4-BE49-F238E27FC236}">
                      <a16:creationId xmlns:a16="http://schemas.microsoft.com/office/drawing/2014/main" id="{5271E6B4-8D30-E30A-BD43-A32CA7A991FA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337" name="Freeform 342">
                    <a:extLst>
                      <a:ext uri="{FF2B5EF4-FFF2-40B4-BE49-F238E27FC236}">
                        <a16:creationId xmlns:a16="http://schemas.microsoft.com/office/drawing/2014/main" id="{8C3ACBC0-9101-C64B-C52D-F8DDBF19E58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8" name="Freeform 343">
                    <a:extLst>
                      <a:ext uri="{FF2B5EF4-FFF2-40B4-BE49-F238E27FC236}">
                        <a16:creationId xmlns:a16="http://schemas.microsoft.com/office/drawing/2014/main" id="{7B88FC47-FA11-23BD-378D-944E8183510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9" name="Freeform 344">
                    <a:extLst>
                      <a:ext uri="{FF2B5EF4-FFF2-40B4-BE49-F238E27FC236}">
                        <a16:creationId xmlns:a16="http://schemas.microsoft.com/office/drawing/2014/main" id="{738E44E2-8E52-954D-6A3F-AABBAC772AB1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0" name="Freeform 345">
                    <a:extLst>
                      <a:ext uri="{FF2B5EF4-FFF2-40B4-BE49-F238E27FC236}">
                        <a16:creationId xmlns:a16="http://schemas.microsoft.com/office/drawing/2014/main" id="{622D116F-648E-2A59-CF39-A94ACD336AC8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1" name="Freeform 346">
                    <a:extLst>
                      <a:ext uri="{FF2B5EF4-FFF2-40B4-BE49-F238E27FC236}">
                        <a16:creationId xmlns:a16="http://schemas.microsoft.com/office/drawing/2014/main" id="{5AC787F0-771B-BC7F-DE06-31A39955EDDB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2" name="Freeform 347">
                    <a:extLst>
                      <a:ext uri="{FF2B5EF4-FFF2-40B4-BE49-F238E27FC236}">
                        <a16:creationId xmlns:a16="http://schemas.microsoft.com/office/drawing/2014/main" id="{33C071B3-F020-913B-0CE6-ADE9E5BC486D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3" name="Freeform 348">
                    <a:extLst>
                      <a:ext uri="{FF2B5EF4-FFF2-40B4-BE49-F238E27FC236}">
                        <a16:creationId xmlns:a16="http://schemas.microsoft.com/office/drawing/2014/main" id="{66AB8C90-6BD4-8BB3-370C-2FC6E6A69F5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4" name="Freeform 349">
                    <a:extLst>
                      <a:ext uri="{FF2B5EF4-FFF2-40B4-BE49-F238E27FC236}">
                        <a16:creationId xmlns:a16="http://schemas.microsoft.com/office/drawing/2014/main" id="{FD0FF9B0-C1F3-D1BC-D4DE-880D7735D430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5" name="Freeform 350">
                    <a:extLst>
                      <a:ext uri="{FF2B5EF4-FFF2-40B4-BE49-F238E27FC236}">
                        <a16:creationId xmlns:a16="http://schemas.microsoft.com/office/drawing/2014/main" id="{DF9B9606-98AF-65C5-F8D0-6376731AAED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46" name="Freeform 351">
                    <a:extLst>
                      <a:ext uri="{FF2B5EF4-FFF2-40B4-BE49-F238E27FC236}">
                        <a16:creationId xmlns:a16="http://schemas.microsoft.com/office/drawing/2014/main" id="{15965661-3BF4-0CF3-35BA-2C0A8D7BD10F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06" name="Group 24">
                  <a:extLst>
                    <a:ext uri="{FF2B5EF4-FFF2-40B4-BE49-F238E27FC236}">
                      <a16:creationId xmlns:a16="http://schemas.microsoft.com/office/drawing/2014/main" id="{4E864585-229E-8C02-EC2D-75043CB25C16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328" name="Freeform 333">
                    <a:extLst>
                      <a:ext uri="{FF2B5EF4-FFF2-40B4-BE49-F238E27FC236}">
                        <a16:creationId xmlns:a16="http://schemas.microsoft.com/office/drawing/2014/main" id="{0E2BB983-6E8F-F764-0710-FA713F50F2D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9" name="Freeform 334">
                    <a:extLst>
                      <a:ext uri="{FF2B5EF4-FFF2-40B4-BE49-F238E27FC236}">
                        <a16:creationId xmlns:a16="http://schemas.microsoft.com/office/drawing/2014/main" id="{9D1CF78A-2CA0-365F-EE65-508A8964DB2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0" name="Freeform 335">
                    <a:extLst>
                      <a:ext uri="{FF2B5EF4-FFF2-40B4-BE49-F238E27FC236}">
                        <a16:creationId xmlns:a16="http://schemas.microsoft.com/office/drawing/2014/main" id="{E55FBFCA-F3A1-7124-7889-A9BC316775D2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1" name="Freeform 128">
                    <a:extLst>
                      <a:ext uri="{FF2B5EF4-FFF2-40B4-BE49-F238E27FC236}">
                        <a16:creationId xmlns:a16="http://schemas.microsoft.com/office/drawing/2014/main" id="{D84F200A-B57C-22BA-4021-53845B75AA4F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2" name="Freeform 129">
                    <a:extLst>
                      <a:ext uri="{FF2B5EF4-FFF2-40B4-BE49-F238E27FC236}">
                        <a16:creationId xmlns:a16="http://schemas.microsoft.com/office/drawing/2014/main" id="{AE96528A-3238-8B43-1153-F301BA52EEE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3" name="Freeform 130">
                    <a:extLst>
                      <a:ext uri="{FF2B5EF4-FFF2-40B4-BE49-F238E27FC236}">
                        <a16:creationId xmlns:a16="http://schemas.microsoft.com/office/drawing/2014/main" id="{A28CEEA4-2C99-750B-B00C-1D79773D025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4" name="Freeform 131">
                    <a:extLst>
                      <a:ext uri="{FF2B5EF4-FFF2-40B4-BE49-F238E27FC236}">
                        <a16:creationId xmlns:a16="http://schemas.microsoft.com/office/drawing/2014/main" id="{4F159958-A96A-FA1A-7CCB-AB0B19B44F6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5" name="Freeform 340">
                    <a:extLst>
                      <a:ext uri="{FF2B5EF4-FFF2-40B4-BE49-F238E27FC236}">
                        <a16:creationId xmlns:a16="http://schemas.microsoft.com/office/drawing/2014/main" id="{6BB5ECB1-8D91-7A90-81D2-74FE96B74D6C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36" name="Freeform 341">
                    <a:extLst>
                      <a:ext uri="{FF2B5EF4-FFF2-40B4-BE49-F238E27FC236}">
                        <a16:creationId xmlns:a16="http://schemas.microsoft.com/office/drawing/2014/main" id="{6827A831-86E1-8E5A-6E0C-F78595A1BEC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07" name="Group 35">
                  <a:extLst>
                    <a:ext uri="{FF2B5EF4-FFF2-40B4-BE49-F238E27FC236}">
                      <a16:creationId xmlns:a16="http://schemas.microsoft.com/office/drawing/2014/main" id="{36E74B39-D980-8B69-B899-3FC9F80C8E34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318" name="Freeform 323">
                    <a:extLst>
                      <a:ext uri="{FF2B5EF4-FFF2-40B4-BE49-F238E27FC236}">
                        <a16:creationId xmlns:a16="http://schemas.microsoft.com/office/drawing/2014/main" id="{1CEEDC3F-EE29-2B49-0954-CD0EFF34C22A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9" name="Freeform 324">
                    <a:extLst>
                      <a:ext uri="{FF2B5EF4-FFF2-40B4-BE49-F238E27FC236}">
                        <a16:creationId xmlns:a16="http://schemas.microsoft.com/office/drawing/2014/main" id="{30CB5E00-357A-B075-17D5-D92974B03225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0" name="Freeform 325">
                    <a:extLst>
                      <a:ext uri="{FF2B5EF4-FFF2-40B4-BE49-F238E27FC236}">
                        <a16:creationId xmlns:a16="http://schemas.microsoft.com/office/drawing/2014/main" id="{8D26B6A4-F2A3-EB07-DEBE-CBC6D8258BC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1" name="Freeform 326">
                    <a:extLst>
                      <a:ext uri="{FF2B5EF4-FFF2-40B4-BE49-F238E27FC236}">
                        <a16:creationId xmlns:a16="http://schemas.microsoft.com/office/drawing/2014/main" id="{BBFADD06-49B5-F6E0-A23E-FADD4A79441E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2" name="Freeform 327">
                    <a:extLst>
                      <a:ext uri="{FF2B5EF4-FFF2-40B4-BE49-F238E27FC236}">
                        <a16:creationId xmlns:a16="http://schemas.microsoft.com/office/drawing/2014/main" id="{F9FDE381-BC32-9F50-4871-FBEEF5F5673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3" name="Freeform 328">
                    <a:extLst>
                      <a:ext uri="{FF2B5EF4-FFF2-40B4-BE49-F238E27FC236}">
                        <a16:creationId xmlns:a16="http://schemas.microsoft.com/office/drawing/2014/main" id="{DD032B9B-9793-56D9-B4EC-3F5ECA9E11B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4" name="Freeform 329">
                    <a:extLst>
                      <a:ext uri="{FF2B5EF4-FFF2-40B4-BE49-F238E27FC236}">
                        <a16:creationId xmlns:a16="http://schemas.microsoft.com/office/drawing/2014/main" id="{ACDC3357-CDB3-2D40-5B8F-0113AEDBDBE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5" name="Freeform 330">
                    <a:extLst>
                      <a:ext uri="{FF2B5EF4-FFF2-40B4-BE49-F238E27FC236}">
                        <a16:creationId xmlns:a16="http://schemas.microsoft.com/office/drawing/2014/main" id="{61289577-3C9F-820A-8AB3-14D2DEE8D4B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6" name="Freeform 331">
                    <a:extLst>
                      <a:ext uri="{FF2B5EF4-FFF2-40B4-BE49-F238E27FC236}">
                        <a16:creationId xmlns:a16="http://schemas.microsoft.com/office/drawing/2014/main" id="{A5CD3F65-65A1-29B3-FC07-C2419CC0483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27" name="Freeform 332">
                    <a:extLst>
                      <a:ext uri="{FF2B5EF4-FFF2-40B4-BE49-F238E27FC236}">
                        <a16:creationId xmlns:a16="http://schemas.microsoft.com/office/drawing/2014/main" id="{B3BB0856-253C-2D47-3ECE-9B6D8711ACA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308" name="Group 46">
                  <a:extLst>
                    <a:ext uri="{FF2B5EF4-FFF2-40B4-BE49-F238E27FC236}">
                      <a16:creationId xmlns:a16="http://schemas.microsoft.com/office/drawing/2014/main" id="{E515DA6F-82F1-13FA-E948-E8C417E644DF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309" name="Freeform 314">
                    <a:extLst>
                      <a:ext uri="{FF2B5EF4-FFF2-40B4-BE49-F238E27FC236}">
                        <a16:creationId xmlns:a16="http://schemas.microsoft.com/office/drawing/2014/main" id="{4B48C217-09E9-47D7-DC50-3A312C8270A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0" name="Freeform 315">
                    <a:extLst>
                      <a:ext uri="{FF2B5EF4-FFF2-40B4-BE49-F238E27FC236}">
                        <a16:creationId xmlns:a16="http://schemas.microsoft.com/office/drawing/2014/main" id="{2794C964-ACFD-DE6D-54CC-03E9FF645BD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1" name="Freeform 316">
                    <a:extLst>
                      <a:ext uri="{FF2B5EF4-FFF2-40B4-BE49-F238E27FC236}">
                        <a16:creationId xmlns:a16="http://schemas.microsoft.com/office/drawing/2014/main" id="{9A05CA8A-0F5B-36B1-F6DF-9EBB330B47E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2" name="Freeform 317">
                    <a:extLst>
                      <a:ext uri="{FF2B5EF4-FFF2-40B4-BE49-F238E27FC236}">
                        <a16:creationId xmlns:a16="http://schemas.microsoft.com/office/drawing/2014/main" id="{618471CC-470E-ADFD-DCC8-364A6ABA19B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3" name="Freeform 318">
                    <a:extLst>
                      <a:ext uri="{FF2B5EF4-FFF2-40B4-BE49-F238E27FC236}">
                        <a16:creationId xmlns:a16="http://schemas.microsoft.com/office/drawing/2014/main" id="{8E38C91B-D06B-B87D-0BD1-35962E3480EB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4" name="Freeform 319">
                    <a:extLst>
                      <a:ext uri="{FF2B5EF4-FFF2-40B4-BE49-F238E27FC236}">
                        <a16:creationId xmlns:a16="http://schemas.microsoft.com/office/drawing/2014/main" id="{1CB27AF6-C062-E02F-2A61-9ED0ADEFF8E6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5" name="Freeform 320">
                    <a:extLst>
                      <a:ext uri="{FF2B5EF4-FFF2-40B4-BE49-F238E27FC236}">
                        <a16:creationId xmlns:a16="http://schemas.microsoft.com/office/drawing/2014/main" id="{B05CBDBB-D478-FE25-4D5B-E09589AB04E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6" name="Freeform 321">
                    <a:extLst>
                      <a:ext uri="{FF2B5EF4-FFF2-40B4-BE49-F238E27FC236}">
                        <a16:creationId xmlns:a16="http://schemas.microsoft.com/office/drawing/2014/main" id="{9DAA8FB6-C697-2B13-9D33-4F79E7B9F236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17" name="Freeform 322">
                    <a:extLst>
                      <a:ext uri="{FF2B5EF4-FFF2-40B4-BE49-F238E27FC236}">
                        <a16:creationId xmlns:a16="http://schemas.microsoft.com/office/drawing/2014/main" id="{5189DF73-1FCE-7BD0-6193-7F27BD9752F7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5" name="Group 144">
                <a:extLst>
                  <a:ext uri="{FF2B5EF4-FFF2-40B4-BE49-F238E27FC236}">
                    <a16:creationId xmlns:a16="http://schemas.microsoft.com/office/drawing/2014/main" id="{94DAD571-6141-86DC-6255-8A946749997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3158" y="2814805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263" name="Group 23">
                  <a:extLst>
                    <a:ext uri="{FF2B5EF4-FFF2-40B4-BE49-F238E27FC236}">
                      <a16:creationId xmlns:a16="http://schemas.microsoft.com/office/drawing/2014/main" id="{4285E8D7-F94C-73B5-479C-8D6F29A95276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295" name="Freeform 300">
                    <a:extLst>
                      <a:ext uri="{FF2B5EF4-FFF2-40B4-BE49-F238E27FC236}">
                        <a16:creationId xmlns:a16="http://schemas.microsoft.com/office/drawing/2014/main" id="{F569E06F-06DA-FB2F-E677-2A5115F6DCB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6" name="Freeform 301">
                    <a:extLst>
                      <a:ext uri="{FF2B5EF4-FFF2-40B4-BE49-F238E27FC236}">
                        <a16:creationId xmlns:a16="http://schemas.microsoft.com/office/drawing/2014/main" id="{A1FB5390-A28F-8CE1-B644-3DD59477DC5A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7" name="Freeform 302">
                    <a:extLst>
                      <a:ext uri="{FF2B5EF4-FFF2-40B4-BE49-F238E27FC236}">
                        <a16:creationId xmlns:a16="http://schemas.microsoft.com/office/drawing/2014/main" id="{ED33F630-39AB-908E-40FE-71B2F05BC31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8" name="Freeform 303">
                    <a:extLst>
                      <a:ext uri="{FF2B5EF4-FFF2-40B4-BE49-F238E27FC236}">
                        <a16:creationId xmlns:a16="http://schemas.microsoft.com/office/drawing/2014/main" id="{D3854015-D380-CF82-B50C-9CBC049A1FAD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9" name="Freeform 304">
                    <a:extLst>
                      <a:ext uri="{FF2B5EF4-FFF2-40B4-BE49-F238E27FC236}">
                        <a16:creationId xmlns:a16="http://schemas.microsoft.com/office/drawing/2014/main" id="{69A95FD8-C390-966E-1AC7-AA954064BEBA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0" name="Freeform 305">
                    <a:extLst>
                      <a:ext uri="{FF2B5EF4-FFF2-40B4-BE49-F238E27FC236}">
                        <a16:creationId xmlns:a16="http://schemas.microsoft.com/office/drawing/2014/main" id="{4A81D721-09B4-A885-7286-B2203A5FCA59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1" name="Freeform 306">
                    <a:extLst>
                      <a:ext uri="{FF2B5EF4-FFF2-40B4-BE49-F238E27FC236}">
                        <a16:creationId xmlns:a16="http://schemas.microsoft.com/office/drawing/2014/main" id="{5D5F7A21-991C-1A0F-91D2-3DAF6CE66694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2" name="Freeform 307">
                    <a:extLst>
                      <a:ext uri="{FF2B5EF4-FFF2-40B4-BE49-F238E27FC236}">
                        <a16:creationId xmlns:a16="http://schemas.microsoft.com/office/drawing/2014/main" id="{C98D148C-4553-4391-641C-F8CDAB26359F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3" name="Freeform 308">
                    <a:extLst>
                      <a:ext uri="{FF2B5EF4-FFF2-40B4-BE49-F238E27FC236}">
                        <a16:creationId xmlns:a16="http://schemas.microsoft.com/office/drawing/2014/main" id="{AB4B1593-9995-5E33-28F4-84B92F7AC24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304" name="Freeform 309">
                    <a:extLst>
                      <a:ext uri="{FF2B5EF4-FFF2-40B4-BE49-F238E27FC236}">
                        <a16:creationId xmlns:a16="http://schemas.microsoft.com/office/drawing/2014/main" id="{84ABCCEC-AA3F-C7C6-1CCF-E193BB66AA49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64" name="Group 24">
                  <a:extLst>
                    <a:ext uri="{FF2B5EF4-FFF2-40B4-BE49-F238E27FC236}">
                      <a16:creationId xmlns:a16="http://schemas.microsoft.com/office/drawing/2014/main" id="{367670A2-0901-F717-1FEC-DE6710DE4949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286" name="Freeform 291">
                    <a:extLst>
                      <a:ext uri="{FF2B5EF4-FFF2-40B4-BE49-F238E27FC236}">
                        <a16:creationId xmlns:a16="http://schemas.microsoft.com/office/drawing/2014/main" id="{E66F0B0E-F0B9-DC15-3CDB-3807C3D554D7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7" name="Freeform 292">
                    <a:extLst>
                      <a:ext uri="{FF2B5EF4-FFF2-40B4-BE49-F238E27FC236}">
                        <a16:creationId xmlns:a16="http://schemas.microsoft.com/office/drawing/2014/main" id="{800C24DD-023B-B629-5BA2-EB149199892B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8" name="Freeform 170">
                    <a:extLst>
                      <a:ext uri="{FF2B5EF4-FFF2-40B4-BE49-F238E27FC236}">
                        <a16:creationId xmlns:a16="http://schemas.microsoft.com/office/drawing/2014/main" id="{A18F18CE-4A87-31A4-8001-396DAC32DA4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9" name="Freeform 171">
                    <a:extLst>
                      <a:ext uri="{FF2B5EF4-FFF2-40B4-BE49-F238E27FC236}">
                        <a16:creationId xmlns:a16="http://schemas.microsoft.com/office/drawing/2014/main" id="{30E2D587-AB79-698C-9E45-2BA143DC96AE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0" name="Freeform 172">
                    <a:extLst>
                      <a:ext uri="{FF2B5EF4-FFF2-40B4-BE49-F238E27FC236}">
                        <a16:creationId xmlns:a16="http://schemas.microsoft.com/office/drawing/2014/main" id="{3188DD1E-7588-ED43-57E4-7BEB00D32FF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1" name="Freeform 173">
                    <a:extLst>
                      <a:ext uri="{FF2B5EF4-FFF2-40B4-BE49-F238E27FC236}">
                        <a16:creationId xmlns:a16="http://schemas.microsoft.com/office/drawing/2014/main" id="{FC6549EB-896D-C2AD-98AF-910FE09EC49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2" name="Freeform 297">
                    <a:extLst>
                      <a:ext uri="{FF2B5EF4-FFF2-40B4-BE49-F238E27FC236}">
                        <a16:creationId xmlns:a16="http://schemas.microsoft.com/office/drawing/2014/main" id="{DBEDE303-0616-8EC1-2E03-BF20852E6485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3" name="Freeform 298">
                    <a:extLst>
                      <a:ext uri="{FF2B5EF4-FFF2-40B4-BE49-F238E27FC236}">
                        <a16:creationId xmlns:a16="http://schemas.microsoft.com/office/drawing/2014/main" id="{1D5F4EBD-7148-4AC0-E765-26F0B129BA5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94" name="Freeform 299">
                    <a:extLst>
                      <a:ext uri="{FF2B5EF4-FFF2-40B4-BE49-F238E27FC236}">
                        <a16:creationId xmlns:a16="http://schemas.microsoft.com/office/drawing/2014/main" id="{12B89BC6-D247-EE3E-53F7-BCE970797E1E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65" name="Group 35">
                  <a:extLst>
                    <a:ext uri="{FF2B5EF4-FFF2-40B4-BE49-F238E27FC236}">
                      <a16:creationId xmlns:a16="http://schemas.microsoft.com/office/drawing/2014/main" id="{41FFA703-DEB5-F622-362F-23AC832E2ED2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276" name="Freeform 281">
                    <a:extLst>
                      <a:ext uri="{FF2B5EF4-FFF2-40B4-BE49-F238E27FC236}">
                        <a16:creationId xmlns:a16="http://schemas.microsoft.com/office/drawing/2014/main" id="{30D719DE-CD9D-7A87-C62A-3F4E4A2D06F4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7" name="Freeform 282">
                    <a:extLst>
                      <a:ext uri="{FF2B5EF4-FFF2-40B4-BE49-F238E27FC236}">
                        <a16:creationId xmlns:a16="http://schemas.microsoft.com/office/drawing/2014/main" id="{99665866-ACEF-AFED-E335-E3CB81516F2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8" name="Freeform 283">
                    <a:extLst>
                      <a:ext uri="{FF2B5EF4-FFF2-40B4-BE49-F238E27FC236}">
                        <a16:creationId xmlns:a16="http://schemas.microsoft.com/office/drawing/2014/main" id="{5898A9D9-5639-7DE6-3D2D-419E2599C16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9" name="Freeform 284">
                    <a:extLst>
                      <a:ext uri="{FF2B5EF4-FFF2-40B4-BE49-F238E27FC236}">
                        <a16:creationId xmlns:a16="http://schemas.microsoft.com/office/drawing/2014/main" id="{3DC8FF54-CBD9-F6C2-13E4-B613A751C18D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0" name="Freeform 285">
                    <a:extLst>
                      <a:ext uri="{FF2B5EF4-FFF2-40B4-BE49-F238E27FC236}">
                        <a16:creationId xmlns:a16="http://schemas.microsoft.com/office/drawing/2014/main" id="{FC2A7F8C-5CCB-91EA-9169-B7A75ACF8D1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1" name="Freeform 286">
                    <a:extLst>
                      <a:ext uri="{FF2B5EF4-FFF2-40B4-BE49-F238E27FC236}">
                        <a16:creationId xmlns:a16="http://schemas.microsoft.com/office/drawing/2014/main" id="{E3F1170B-7AB8-2E5B-DCDA-15358D6C98F5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2" name="Freeform 287">
                    <a:extLst>
                      <a:ext uri="{FF2B5EF4-FFF2-40B4-BE49-F238E27FC236}">
                        <a16:creationId xmlns:a16="http://schemas.microsoft.com/office/drawing/2014/main" id="{61BE1037-BBF6-B5F9-625B-C0CA5B0A636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3" name="Freeform 288">
                    <a:extLst>
                      <a:ext uri="{FF2B5EF4-FFF2-40B4-BE49-F238E27FC236}">
                        <a16:creationId xmlns:a16="http://schemas.microsoft.com/office/drawing/2014/main" id="{D23E44B7-BE90-9CCE-9526-4031DC4E29A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4" name="Freeform 289">
                    <a:extLst>
                      <a:ext uri="{FF2B5EF4-FFF2-40B4-BE49-F238E27FC236}">
                        <a16:creationId xmlns:a16="http://schemas.microsoft.com/office/drawing/2014/main" id="{69BB173E-D344-4427-7253-C303397F4A4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85" name="Freeform 290">
                    <a:extLst>
                      <a:ext uri="{FF2B5EF4-FFF2-40B4-BE49-F238E27FC236}">
                        <a16:creationId xmlns:a16="http://schemas.microsoft.com/office/drawing/2014/main" id="{7B84FD40-D2AF-EFD0-AC38-17221D2C13DC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66" name="Group 46">
                  <a:extLst>
                    <a:ext uri="{FF2B5EF4-FFF2-40B4-BE49-F238E27FC236}">
                      <a16:creationId xmlns:a16="http://schemas.microsoft.com/office/drawing/2014/main" id="{65E474BB-A009-E5B6-2F71-3A4B1D690F4D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267" name="Freeform 272">
                    <a:extLst>
                      <a:ext uri="{FF2B5EF4-FFF2-40B4-BE49-F238E27FC236}">
                        <a16:creationId xmlns:a16="http://schemas.microsoft.com/office/drawing/2014/main" id="{0E0D3CA4-36FC-83CF-BFAF-AF4D1243F4C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68" name="Freeform 273">
                    <a:extLst>
                      <a:ext uri="{FF2B5EF4-FFF2-40B4-BE49-F238E27FC236}">
                        <a16:creationId xmlns:a16="http://schemas.microsoft.com/office/drawing/2014/main" id="{092EEB45-6F74-918F-F059-62E6D4683D09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69" name="Freeform 274">
                    <a:extLst>
                      <a:ext uri="{FF2B5EF4-FFF2-40B4-BE49-F238E27FC236}">
                        <a16:creationId xmlns:a16="http://schemas.microsoft.com/office/drawing/2014/main" id="{11845CE5-7AC2-B4B0-C293-5A7AD405A210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0" name="Freeform 275">
                    <a:extLst>
                      <a:ext uri="{FF2B5EF4-FFF2-40B4-BE49-F238E27FC236}">
                        <a16:creationId xmlns:a16="http://schemas.microsoft.com/office/drawing/2014/main" id="{F509B602-CB83-1F1B-329C-A10625116ED4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1" name="Freeform 276">
                    <a:extLst>
                      <a:ext uri="{FF2B5EF4-FFF2-40B4-BE49-F238E27FC236}">
                        <a16:creationId xmlns:a16="http://schemas.microsoft.com/office/drawing/2014/main" id="{2CE319D4-6ED8-554D-ED6D-FD2B0B09C2F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2" name="Freeform 277">
                    <a:extLst>
                      <a:ext uri="{FF2B5EF4-FFF2-40B4-BE49-F238E27FC236}">
                        <a16:creationId xmlns:a16="http://schemas.microsoft.com/office/drawing/2014/main" id="{0C56BEAB-C09A-B8B0-5BA8-8465450B3512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3" name="Freeform 278">
                    <a:extLst>
                      <a:ext uri="{FF2B5EF4-FFF2-40B4-BE49-F238E27FC236}">
                        <a16:creationId xmlns:a16="http://schemas.microsoft.com/office/drawing/2014/main" id="{1BC9D0B2-16AA-081D-29D9-C29887FC5855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4" name="Freeform 279">
                    <a:extLst>
                      <a:ext uri="{FF2B5EF4-FFF2-40B4-BE49-F238E27FC236}">
                        <a16:creationId xmlns:a16="http://schemas.microsoft.com/office/drawing/2014/main" id="{3D5FEB18-CE17-A6EC-F926-A3C0DFEFBFC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75" name="Freeform 280">
                    <a:extLst>
                      <a:ext uri="{FF2B5EF4-FFF2-40B4-BE49-F238E27FC236}">
                        <a16:creationId xmlns:a16="http://schemas.microsoft.com/office/drawing/2014/main" id="{4B70DD0F-2896-5056-5B43-C0E3A733D62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6" name="Group 187">
                <a:extLst>
                  <a:ext uri="{FF2B5EF4-FFF2-40B4-BE49-F238E27FC236}">
                    <a16:creationId xmlns:a16="http://schemas.microsoft.com/office/drawing/2014/main" id="{7C43D0C7-0BAD-492E-6329-4161AF62A0D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422725" y="2793290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221" name="Group 23">
                  <a:extLst>
                    <a:ext uri="{FF2B5EF4-FFF2-40B4-BE49-F238E27FC236}">
                      <a16:creationId xmlns:a16="http://schemas.microsoft.com/office/drawing/2014/main" id="{54E496A6-95AC-CD68-23BA-7123EAFF9758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253" name="Freeform 258">
                    <a:extLst>
                      <a:ext uri="{FF2B5EF4-FFF2-40B4-BE49-F238E27FC236}">
                        <a16:creationId xmlns:a16="http://schemas.microsoft.com/office/drawing/2014/main" id="{911DC667-841D-3F50-E41B-6B67DEB49AD1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4" name="Freeform 259">
                    <a:extLst>
                      <a:ext uri="{FF2B5EF4-FFF2-40B4-BE49-F238E27FC236}">
                        <a16:creationId xmlns:a16="http://schemas.microsoft.com/office/drawing/2014/main" id="{368DC82A-B1F5-1A8D-FEA6-5FC03B9BA165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5" name="Freeform 260">
                    <a:extLst>
                      <a:ext uri="{FF2B5EF4-FFF2-40B4-BE49-F238E27FC236}">
                        <a16:creationId xmlns:a16="http://schemas.microsoft.com/office/drawing/2014/main" id="{99B974A6-1F90-6BAE-8F45-CC05A5D1C454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6" name="Freeform 261">
                    <a:extLst>
                      <a:ext uri="{FF2B5EF4-FFF2-40B4-BE49-F238E27FC236}">
                        <a16:creationId xmlns:a16="http://schemas.microsoft.com/office/drawing/2014/main" id="{9A42D04B-FE56-4B47-1052-4447E478F78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7" name="Freeform 262">
                    <a:extLst>
                      <a:ext uri="{FF2B5EF4-FFF2-40B4-BE49-F238E27FC236}">
                        <a16:creationId xmlns:a16="http://schemas.microsoft.com/office/drawing/2014/main" id="{310D0B53-5E0F-81F8-D544-C9390907EE7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8" name="Freeform 263">
                    <a:extLst>
                      <a:ext uri="{FF2B5EF4-FFF2-40B4-BE49-F238E27FC236}">
                        <a16:creationId xmlns:a16="http://schemas.microsoft.com/office/drawing/2014/main" id="{E5FB99B3-9C6D-9C5E-C0D7-0F138A8098B3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9" name="Freeform 264">
                    <a:extLst>
                      <a:ext uri="{FF2B5EF4-FFF2-40B4-BE49-F238E27FC236}">
                        <a16:creationId xmlns:a16="http://schemas.microsoft.com/office/drawing/2014/main" id="{23D45FC6-629D-7C54-E6B5-73617F44E5FF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60" name="Freeform 265">
                    <a:extLst>
                      <a:ext uri="{FF2B5EF4-FFF2-40B4-BE49-F238E27FC236}">
                        <a16:creationId xmlns:a16="http://schemas.microsoft.com/office/drawing/2014/main" id="{A27B52D2-2A5D-E1B8-4618-277485D3ADDB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61" name="Freeform 266">
                    <a:extLst>
                      <a:ext uri="{FF2B5EF4-FFF2-40B4-BE49-F238E27FC236}">
                        <a16:creationId xmlns:a16="http://schemas.microsoft.com/office/drawing/2014/main" id="{E19A1959-3EB0-3410-69DE-A4804CD3FAE8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62" name="Freeform 267">
                    <a:extLst>
                      <a:ext uri="{FF2B5EF4-FFF2-40B4-BE49-F238E27FC236}">
                        <a16:creationId xmlns:a16="http://schemas.microsoft.com/office/drawing/2014/main" id="{7EB9EB6D-8DD0-B120-BCDA-B0BF462D69A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22" name="Group 24">
                  <a:extLst>
                    <a:ext uri="{FF2B5EF4-FFF2-40B4-BE49-F238E27FC236}">
                      <a16:creationId xmlns:a16="http://schemas.microsoft.com/office/drawing/2014/main" id="{3108E160-53F0-4041-B796-5E11961929B5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244" name="Freeform 249">
                    <a:extLst>
                      <a:ext uri="{FF2B5EF4-FFF2-40B4-BE49-F238E27FC236}">
                        <a16:creationId xmlns:a16="http://schemas.microsoft.com/office/drawing/2014/main" id="{A26E6FD1-F9A4-3069-8A63-78B5EE1DD9F4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5" name="Freeform 212">
                    <a:extLst>
                      <a:ext uri="{FF2B5EF4-FFF2-40B4-BE49-F238E27FC236}">
                        <a16:creationId xmlns:a16="http://schemas.microsoft.com/office/drawing/2014/main" id="{9A818121-B629-ABFB-8148-836B2424158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6" name="Freeform 213">
                    <a:extLst>
                      <a:ext uri="{FF2B5EF4-FFF2-40B4-BE49-F238E27FC236}">
                        <a16:creationId xmlns:a16="http://schemas.microsoft.com/office/drawing/2014/main" id="{DCF9798A-B2B0-CC58-691E-4279235EF15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7" name="Freeform 214">
                    <a:extLst>
                      <a:ext uri="{FF2B5EF4-FFF2-40B4-BE49-F238E27FC236}">
                        <a16:creationId xmlns:a16="http://schemas.microsoft.com/office/drawing/2014/main" id="{97381B4C-A392-4745-783D-CCD89365E990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8" name="Freeform 215">
                    <a:extLst>
                      <a:ext uri="{FF2B5EF4-FFF2-40B4-BE49-F238E27FC236}">
                        <a16:creationId xmlns:a16="http://schemas.microsoft.com/office/drawing/2014/main" id="{3C57A602-1227-5329-017E-1B67C0F1482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9" name="Freeform 254">
                    <a:extLst>
                      <a:ext uri="{FF2B5EF4-FFF2-40B4-BE49-F238E27FC236}">
                        <a16:creationId xmlns:a16="http://schemas.microsoft.com/office/drawing/2014/main" id="{5B75344F-F43A-2885-444A-B5AC8FFCE0B2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0" name="Freeform 255">
                    <a:extLst>
                      <a:ext uri="{FF2B5EF4-FFF2-40B4-BE49-F238E27FC236}">
                        <a16:creationId xmlns:a16="http://schemas.microsoft.com/office/drawing/2014/main" id="{F3E79405-CC06-5503-1F5A-5ECDDAEFE581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1" name="Freeform 256">
                    <a:extLst>
                      <a:ext uri="{FF2B5EF4-FFF2-40B4-BE49-F238E27FC236}">
                        <a16:creationId xmlns:a16="http://schemas.microsoft.com/office/drawing/2014/main" id="{D392B17D-6CA2-6CD1-6D37-2ECF646BCEA1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52" name="Freeform 257">
                    <a:extLst>
                      <a:ext uri="{FF2B5EF4-FFF2-40B4-BE49-F238E27FC236}">
                        <a16:creationId xmlns:a16="http://schemas.microsoft.com/office/drawing/2014/main" id="{8689FADD-8997-3AEE-4424-BD63DDAD9DE0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23" name="Group 35">
                  <a:extLst>
                    <a:ext uri="{FF2B5EF4-FFF2-40B4-BE49-F238E27FC236}">
                      <a16:creationId xmlns:a16="http://schemas.microsoft.com/office/drawing/2014/main" id="{05E4A8A0-A71C-9841-B4B1-FCC588BD1E46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234" name="Freeform 239">
                    <a:extLst>
                      <a:ext uri="{FF2B5EF4-FFF2-40B4-BE49-F238E27FC236}">
                        <a16:creationId xmlns:a16="http://schemas.microsoft.com/office/drawing/2014/main" id="{2D7DA6CB-FB01-1E38-9394-BCC24A98CB0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5" name="Freeform 240">
                    <a:extLst>
                      <a:ext uri="{FF2B5EF4-FFF2-40B4-BE49-F238E27FC236}">
                        <a16:creationId xmlns:a16="http://schemas.microsoft.com/office/drawing/2014/main" id="{2F92A62A-76C2-01E3-A76F-C5AF0701B78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6" name="Freeform 241">
                    <a:extLst>
                      <a:ext uri="{FF2B5EF4-FFF2-40B4-BE49-F238E27FC236}">
                        <a16:creationId xmlns:a16="http://schemas.microsoft.com/office/drawing/2014/main" id="{181C6674-BA96-BA0E-2CCA-0FA013F2E06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7" name="Freeform 242">
                    <a:extLst>
                      <a:ext uri="{FF2B5EF4-FFF2-40B4-BE49-F238E27FC236}">
                        <a16:creationId xmlns:a16="http://schemas.microsoft.com/office/drawing/2014/main" id="{D1BFC728-2F39-ED88-EF60-D39A4DD8CE98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8" name="Freeform 243">
                    <a:extLst>
                      <a:ext uri="{FF2B5EF4-FFF2-40B4-BE49-F238E27FC236}">
                        <a16:creationId xmlns:a16="http://schemas.microsoft.com/office/drawing/2014/main" id="{A54275CB-1450-21CE-5AD2-48DCEDC9502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9" name="Freeform 244">
                    <a:extLst>
                      <a:ext uri="{FF2B5EF4-FFF2-40B4-BE49-F238E27FC236}">
                        <a16:creationId xmlns:a16="http://schemas.microsoft.com/office/drawing/2014/main" id="{AAC6D4F2-275A-2F7F-981F-A41A5C720D70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0" name="Freeform 245">
                    <a:extLst>
                      <a:ext uri="{FF2B5EF4-FFF2-40B4-BE49-F238E27FC236}">
                        <a16:creationId xmlns:a16="http://schemas.microsoft.com/office/drawing/2014/main" id="{BB838D1E-DE9F-976F-32DB-8A88246725A9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1" name="Freeform 246">
                    <a:extLst>
                      <a:ext uri="{FF2B5EF4-FFF2-40B4-BE49-F238E27FC236}">
                        <a16:creationId xmlns:a16="http://schemas.microsoft.com/office/drawing/2014/main" id="{909097EB-1BD7-E4AB-73EC-496AF56231E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2" name="Freeform 247">
                    <a:extLst>
                      <a:ext uri="{FF2B5EF4-FFF2-40B4-BE49-F238E27FC236}">
                        <a16:creationId xmlns:a16="http://schemas.microsoft.com/office/drawing/2014/main" id="{6BC525C8-9175-7F5D-855B-69747A398FF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43" name="Freeform 248">
                    <a:extLst>
                      <a:ext uri="{FF2B5EF4-FFF2-40B4-BE49-F238E27FC236}">
                        <a16:creationId xmlns:a16="http://schemas.microsoft.com/office/drawing/2014/main" id="{0463D043-49DE-131D-CC8E-71AEED09D02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224" name="Group 46">
                  <a:extLst>
                    <a:ext uri="{FF2B5EF4-FFF2-40B4-BE49-F238E27FC236}">
                      <a16:creationId xmlns:a16="http://schemas.microsoft.com/office/drawing/2014/main" id="{5B1CE56A-5093-1843-4DFB-F0E9066C14E5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225" name="Freeform 230">
                    <a:extLst>
                      <a:ext uri="{FF2B5EF4-FFF2-40B4-BE49-F238E27FC236}">
                        <a16:creationId xmlns:a16="http://schemas.microsoft.com/office/drawing/2014/main" id="{D006379F-CB9C-7B90-73BA-1690E16C375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26" name="Freeform 231">
                    <a:extLst>
                      <a:ext uri="{FF2B5EF4-FFF2-40B4-BE49-F238E27FC236}">
                        <a16:creationId xmlns:a16="http://schemas.microsoft.com/office/drawing/2014/main" id="{2429E847-6184-AC25-DD76-177FCEB38C7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27" name="Freeform 232">
                    <a:extLst>
                      <a:ext uri="{FF2B5EF4-FFF2-40B4-BE49-F238E27FC236}">
                        <a16:creationId xmlns:a16="http://schemas.microsoft.com/office/drawing/2014/main" id="{372908B1-F2AF-FB88-2E95-ADEC1471CC42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28" name="Freeform 233">
                    <a:extLst>
                      <a:ext uri="{FF2B5EF4-FFF2-40B4-BE49-F238E27FC236}">
                        <a16:creationId xmlns:a16="http://schemas.microsoft.com/office/drawing/2014/main" id="{98C86EA3-D3B6-588F-2D57-5BA19BCA8DC3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29" name="Freeform 234">
                    <a:extLst>
                      <a:ext uri="{FF2B5EF4-FFF2-40B4-BE49-F238E27FC236}">
                        <a16:creationId xmlns:a16="http://schemas.microsoft.com/office/drawing/2014/main" id="{E0BFE673-4DE9-A5FF-8256-DCFBE0651D6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0" name="Freeform 235">
                    <a:extLst>
                      <a:ext uri="{FF2B5EF4-FFF2-40B4-BE49-F238E27FC236}">
                        <a16:creationId xmlns:a16="http://schemas.microsoft.com/office/drawing/2014/main" id="{30274C0E-079D-F5A7-F987-9AEEC48A3B34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1" name="Freeform 236">
                    <a:extLst>
                      <a:ext uri="{FF2B5EF4-FFF2-40B4-BE49-F238E27FC236}">
                        <a16:creationId xmlns:a16="http://schemas.microsoft.com/office/drawing/2014/main" id="{5DD30081-9FE5-C327-BF7B-ADB53AA50746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2" name="Freeform 237">
                    <a:extLst>
                      <a:ext uri="{FF2B5EF4-FFF2-40B4-BE49-F238E27FC236}">
                        <a16:creationId xmlns:a16="http://schemas.microsoft.com/office/drawing/2014/main" id="{14800543-C296-7AAD-BE90-5FBC285ECD5B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33" name="Freeform 238">
                    <a:extLst>
                      <a:ext uri="{FF2B5EF4-FFF2-40B4-BE49-F238E27FC236}">
                        <a16:creationId xmlns:a16="http://schemas.microsoft.com/office/drawing/2014/main" id="{9184976F-3C2A-3524-29E5-CACEF27F679C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7" name="Group 230">
                <a:extLst>
                  <a:ext uri="{FF2B5EF4-FFF2-40B4-BE49-F238E27FC236}">
                    <a16:creationId xmlns:a16="http://schemas.microsoft.com/office/drawing/2014/main" id="{791FB8AA-9C88-A74C-FA0A-001F4388294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6187" y="4937387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179" name="Group 23">
                  <a:extLst>
                    <a:ext uri="{FF2B5EF4-FFF2-40B4-BE49-F238E27FC236}">
                      <a16:creationId xmlns:a16="http://schemas.microsoft.com/office/drawing/2014/main" id="{5BB01A39-C3B5-74AB-5488-1ADA1AF03A78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211" name="Freeform 216">
                    <a:extLst>
                      <a:ext uri="{FF2B5EF4-FFF2-40B4-BE49-F238E27FC236}">
                        <a16:creationId xmlns:a16="http://schemas.microsoft.com/office/drawing/2014/main" id="{C5627391-9BA3-17CD-6BEE-D5232C1413A0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2" name="Freeform 217">
                    <a:extLst>
                      <a:ext uri="{FF2B5EF4-FFF2-40B4-BE49-F238E27FC236}">
                        <a16:creationId xmlns:a16="http://schemas.microsoft.com/office/drawing/2014/main" id="{488D0A2A-6518-05B6-973F-898EC3DD7C7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3" name="Freeform 218">
                    <a:extLst>
                      <a:ext uri="{FF2B5EF4-FFF2-40B4-BE49-F238E27FC236}">
                        <a16:creationId xmlns:a16="http://schemas.microsoft.com/office/drawing/2014/main" id="{50D049D0-99A0-B024-89D6-8DD7E84B052E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4" name="Freeform 219">
                    <a:extLst>
                      <a:ext uri="{FF2B5EF4-FFF2-40B4-BE49-F238E27FC236}">
                        <a16:creationId xmlns:a16="http://schemas.microsoft.com/office/drawing/2014/main" id="{DA7C7FE6-509C-6973-7DBB-7F210BC8DF0A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5" name="Freeform 220">
                    <a:extLst>
                      <a:ext uri="{FF2B5EF4-FFF2-40B4-BE49-F238E27FC236}">
                        <a16:creationId xmlns:a16="http://schemas.microsoft.com/office/drawing/2014/main" id="{3D05A725-880A-4C95-C468-8A87A73DF0F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6" name="Freeform 221">
                    <a:extLst>
                      <a:ext uri="{FF2B5EF4-FFF2-40B4-BE49-F238E27FC236}">
                        <a16:creationId xmlns:a16="http://schemas.microsoft.com/office/drawing/2014/main" id="{EFBF2E90-F276-8C6E-7862-585B5E5EECF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7" name="Freeform 222">
                    <a:extLst>
                      <a:ext uri="{FF2B5EF4-FFF2-40B4-BE49-F238E27FC236}">
                        <a16:creationId xmlns:a16="http://schemas.microsoft.com/office/drawing/2014/main" id="{6F826934-4287-59DD-E1FC-9724C866F092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8" name="Freeform 223">
                    <a:extLst>
                      <a:ext uri="{FF2B5EF4-FFF2-40B4-BE49-F238E27FC236}">
                        <a16:creationId xmlns:a16="http://schemas.microsoft.com/office/drawing/2014/main" id="{652B5DCE-B0AC-8EDC-99DA-D60EAEBC3B4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9" name="Freeform 224">
                    <a:extLst>
                      <a:ext uri="{FF2B5EF4-FFF2-40B4-BE49-F238E27FC236}">
                        <a16:creationId xmlns:a16="http://schemas.microsoft.com/office/drawing/2014/main" id="{CAC7FDED-9AD5-313A-DBF4-70FC3E18B5BB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20" name="Freeform 225">
                    <a:extLst>
                      <a:ext uri="{FF2B5EF4-FFF2-40B4-BE49-F238E27FC236}">
                        <a16:creationId xmlns:a16="http://schemas.microsoft.com/office/drawing/2014/main" id="{42D8DAB6-F1BD-6A34-10FA-EDC41EDFB8B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80" name="Group 24">
                  <a:extLst>
                    <a:ext uri="{FF2B5EF4-FFF2-40B4-BE49-F238E27FC236}">
                      <a16:creationId xmlns:a16="http://schemas.microsoft.com/office/drawing/2014/main" id="{F244F887-9EAE-9DCC-7F09-544A424B8BB3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202" name="Freeform 207">
                    <a:extLst>
                      <a:ext uri="{FF2B5EF4-FFF2-40B4-BE49-F238E27FC236}">
                        <a16:creationId xmlns:a16="http://schemas.microsoft.com/office/drawing/2014/main" id="{6BD990F4-7684-8336-C54C-4A4F19FFA80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3" name="Freeform 208">
                    <a:extLst>
                      <a:ext uri="{FF2B5EF4-FFF2-40B4-BE49-F238E27FC236}">
                        <a16:creationId xmlns:a16="http://schemas.microsoft.com/office/drawing/2014/main" id="{BA0BA696-10FC-7BC8-0278-F02FA301EAC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4" name="Freeform 209">
                    <a:extLst>
                      <a:ext uri="{FF2B5EF4-FFF2-40B4-BE49-F238E27FC236}">
                        <a16:creationId xmlns:a16="http://schemas.microsoft.com/office/drawing/2014/main" id="{4E44BC90-82E6-FEE5-23D2-0FC3B47E1DC6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5" name="Freeform 210">
                    <a:extLst>
                      <a:ext uri="{FF2B5EF4-FFF2-40B4-BE49-F238E27FC236}">
                        <a16:creationId xmlns:a16="http://schemas.microsoft.com/office/drawing/2014/main" id="{FEE2177C-2C57-7BD1-15E5-620C7EC83111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6" name="Freeform 211">
                    <a:extLst>
                      <a:ext uri="{FF2B5EF4-FFF2-40B4-BE49-F238E27FC236}">
                        <a16:creationId xmlns:a16="http://schemas.microsoft.com/office/drawing/2014/main" id="{DB7E7D51-96E5-E5EB-96CA-F6032992579E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7" name="Freeform 212">
                    <a:extLst>
                      <a:ext uri="{FF2B5EF4-FFF2-40B4-BE49-F238E27FC236}">
                        <a16:creationId xmlns:a16="http://schemas.microsoft.com/office/drawing/2014/main" id="{14F43FCE-1769-903B-1EB2-0A775C9D8604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8" name="Freeform 213">
                    <a:extLst>
                      <a:ext uri="{FF2B5EF4-FFF2-40B4-BE49-F238E27FC236}">
                        <a16:creationId xmlns:a16="http://schemas.microsoft.com/office/drawing/2014/main" id="{2FC646C0-518C-2B17-6AF0-EFA0AF5B971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9" name="Freeform 214">
                    <a:extLst>
                      <a:ext uri="{FF2B5EF4-FFF2-40B4-BE49-F238E27FC236}">
                        <a16:creationId xmlns:a16="http://schemas.microsoft.com/office/drawing/2014/main" id="{A8F79F91-537B-6F8F-ECFA-F99C2F4C9924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10" name="Freeform 215">
                    <a:extLst>
                      <a:ext uri="{FF2B5EF4-FFF2-40B4-BE49-F238E27FC236}">
                        <a16:creationId xmlns:a16="http://schemas.microsoft.com/office/drawing/2014/main" id="{598A1E9B-0916-813E-AB83-1B77FA87F675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81" name="Group 35">
                  <a:extLst>
                    <a:ext uri="{FF2B5EF4-FFF2-40B4-BE49-F238E27FC236}">
                      <a16:creationId xmlns:a16="http://schemas.microsoft.com/office/drawing/2014/main" id="{996C0F37-F095-7AE9-4D70-928BE34C042F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192" name="Freeform 197">
                    <a:extLst>
                      <a:ext uri="{FF2B5EF4-FFF2-40B4-BE49-F238E27FC236}">
                        <a16:creationId xmlns:a16="http://schemas.microsoft.com/office/drawing/2014/main" id="{4526982C-2C80-282C-37D8-963E4432D31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3" name="Freeform 198">
                    <a:extLst>
                      <a:ext uri="{FF2B5EF4-FFF2-40B4-BE49-F238E27FC236}">
                        <a16:creationId xmlns:a16="http://schemas.microsoft.com/office/drawing/2014/main" id="{0DAF7C58-6D0D-7A47-503D-72C0BF70DBF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4" name="Freeform 199">
                    <a:extLst>
                      <a:ext uri="{FF2B5EF4-FFF2-40B4-BE49-F238E27FC236}">
                        <a16:creationId xmlns:a16="http://schemas.microsoft.com/office/drawing/2014/main" id="{F3369CA2-BB4A-C9CB-88F4-6324EC32D8CC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5" name="Freeform 200">
                    <a:extLst>
                      <a:ext uri="{FF2B5EF4-FFF2-40B4-BE49-F238E27FC236}">
                        <a16:creationId xmlns:a16="http://schemas.microsoft.com/office/drawing/2014/main" id="{FC278AEB-3C42-84ED-0F1C-034A11CD5CC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6" name="Freeform 201">
                    <a:extLst>
                      <a:ext uri="{FF2B5EF4-FFF2-40B4-BE49-F238E27FC236}">
                        <a16:creationId xmlns:a16="http://schemas.microsoft.com/office/drawing/2014/main" id="{C97BD8F2-C3C0-3EEF-7A16-2F648F71500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7" name="Freeform 202">
                    <a:extLst>
                      <a:ext uri="{FF2B5EF4-FFF2-40B4-BE49-F238E27FC236}">
                        <a16:creationId xmlns:a16="http://schemas.microsoft.com/office/drawing/2014/main" id="{4BA4AF82-DDFF-CC80-92F7-0FFF10E96C9A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8" name="Freeform 203">
                    <a:extLst>
                      <a:ext uri="{FF2B5EF4-FFF2-40B4-BE49-F238E27FC236}">
                        <a16:creationId xmlns:a16="http://schemas.microsoft.com/office/drawing/2014/main" id="{CCB1158F-605F-358E-8DD1-0A80E3BDD320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9" name="Freeform 204">
                    <a:extLst>
                      <a:ext uri="{FF2B5EF4-FFF2-40B4-BE49-F238E27FC236}">
                        <a16:creationId xmlns:a16="http://schemas.microsoft.com/office/drawing/2014/main" id="{475E704A-BBA2-8537-8756-5F1DB0D69E93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0" name="Freeform 205">
                    <a:extLst>
                      <a:ext uri="{FF2B5EF4-FFF2-40B4-BE49-F238E27FC236}">
                        <a16:creationId xmlns:a16="http://schemas.microsoft.com/office/drawing/2014/main" id="{953368E7-CACD-E4F8-39D6-88EE657E3D9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201" name="Freeform 206">
                    <a:extLst>
                      <a:ext uri="{FF2B5EF4-FFF2-40B4-BE49-F238E27FC236}">
                        <a16:creationId xmlns:a16="http://schemas.microsoft.com/office/drawing/2014/main" id="{1AD1866C-DA92-D2E4-41F8-74DCE5FB7D21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82" name="Group 46">
                  <a:extLst>
                    <a:ext uri="{FF2B5EF4-FFF2-40B4-BE49-F238E27FC236}">
                      <a16:creationId xmlns:a16="http://schemas.microsoft.com/office/drawing/2014/main" id="{53A9E943-661D-95F7-EF1B-E2631A7A17B8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183" name="Freeform 188">
                    <a:extLst>
                      <a:ext uri="{FF2B5EF4-FFF2-40B4-BE49-F238E27FC236}">
                        <a16:creationId xmlns:a16="http://schemas.microsoft.com/office/drawing/2014/main" id="{A8A25B20-5975-88A8-CAA7-3FED53624ED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4" name="Freeform 189">
                    <a:extLst>
                      <a:ext uri="{FF2B5EF4-FFF2-40B4-BE49-F238E27FC236}">
                        <a16:creationId xmlns:a16="http://schemas.microsoft.com/office/drawing/2014/main" id="{33B14F3F-5758-ED63-8D79-ED1CEECA80A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5" name="Freeform 190">
                    <a:extLst>
                      <a:ext uri="{FF2B5EF4-FFF2-40B4-BE49-F238E27FC236}">
                        <a16:creationId xmlns:a16="http://schemas.microsoft.com/office/drawing/2014/main" id="{CEE0FCAB-05C4-CB51-989E-95195F9BEE1A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6" name="Freeform 191">
                    <a:extLst>
                      <a:ext uri="{FF2B5EF4-FFF2-40B4-BE49-F238E27FC236}">
                        <a16:creationId xmlns:a16="http://schemas.microsoft.com/office/drawing/2014/main" id="{42E0ADD6-5972-7C81-D527-07CD38CCDC3B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7" name="Freeform 192">
                    <a:extLst>
                      <a:ext uri="{FF2B5EF4-FFF2-40B4-BE49-F238E27FC236}">
                        <a16:creationId xmlns:a16="http://schemas.microsoft.com/office/drawing/2014/main" id="{08B347B5-AD39-BC43-1D1A-46FB25496D51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8" name="Freeform 193">
                    <a:extLst>
                      <a:ext uri="{FF2B5EF4-FFF2-40B4-BE49-F238E27FC236}">
                        <a16:creationId xmlns:a16="http://schemas.microsoft.com/office/drawing/2014/main" id="{D5F40943-32AA-FF63-A585-058ABA65ED7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89" name="Freeform 194">
                    <a:extLst>
                      <a:ext uri="{FF2B5EF4-FFF2-40B4-BE49-F238E27FC236}">
                        <a16:creationId xmlns:a16="http://schemas.microsoft.com/office/drawing/2014/main" id="{094D0753-C613-66DA-DA49-9072CB23B561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0" name="Freeform 195">
                    <a:extLst>
                      <a:ext uri="{FF2B5EF4-FFF2-40B4-BE49-F238E27FC236}">
                        <a16:creationId xmlns:a16="http://schemas.microsoft.com/office/drawing/2014/main" id="{85FB4089-DCF3-7692-CF5B-F117FA2DBB7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91" name="Freeform 196">
                    <a:extLst>
                      <a:ext uri="{FF2B5EF4-FFF2-40B4-BE49-F238E27FC236}">
                        <a16:creationId xmlns:a16="http://schemas.microsoft.com/office/drawing/2014/main" id="{FF44A7DA-77C5-7FA2-3D8B-7F51BCDFF20B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8" name="Group 273">
                <a:extLst>
                  <a:ext uri="{FF2B5EF4-FFF2-40B4-BE49-F238E27FC236}">
                    <a16:creationId xmlns:a16="http://schemas.microsoft.com/office/drawing/2014/main" id="{00542EC1-04F9-29CD-B320-A3AF4292B85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960607" y="5116941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137" name="Group 23">
                  <a:extLst>
                    <a:ext uri="{FF2B5EF4-FFF2-40B4-BE49-F238E27FC236}">
                      <a16:creationId xmlns:a16="http://schemas.microsoft.com/office/drawing/2014/main" id="{71547A0A-7FC8-251B-87E7-FF8D6488EFAE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169" name="Freeform 174">
                    <a:extLst>
                      <a:ext uri="{FF2B5EF4-FFF2-40B4-BE49-F238E27FC236}">
                        <a16:creationId xmlns:a16="http://schemas.microsoft.com/office/drawing/2014/main" id="{58A8B1FF-3B65-5FAF-BB25-27AA0EEE27E8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0" name="Freeform 175">
                    <a:extLst>
                      <a:ext uri="{FF2B5EF4-FFF2-40B4-BE49-F238E27FC236}">
                        <a16:creationId xmlns:a16="http://schemas.microsoft.com/office/drawing/2014/main" id="{745E7DAC-688D-C44F-A609-06FA34FAE38C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1" name="Freeform 176">
                    <a:extLst>
                      <a:ext uri="{FF2B5EF4-FFF2-40B4-BE49-F238E27FC236}">
                        <a16:creationId xmlns:a16="http://schemas.microsoft.com/office/drawing/2014/main" id="{5FB21A4A-5614-886E-1936-A21DA036DD2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2" name="Freeform 177">
                    <a:extLst>
                      <a:ext uri="{FF2B5EF4-FFF2-40B4-BE49-F238E27FC236}">
                        <a16:creationId xmlns:a16="http://schemas.microsoft.com/office/drawing/2014/main" id="{4E830D3E-1FE9-1E8C-0583-E376DF949DBB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3" name="Freeform 178">
                    <a:extLst>
                      <a:ext uri="{FF2B5EF4-FFF2-40B4-BE49-F238E27FC236}">
                        <a16:creationId xmlns:a16="http://schemas.microsoft.com/office/drawing/2014/main" id="{45A9B935-E68F-7C36-5E77-A344B65E758C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4" name="Freeform 179">
                    <a:extLst>
                      <a:ext uri="{FF2B5EF4-FFF2-40B4-BE49-F238E27FC236}">
                        <a16:creationId xmlns:a16="http://schemas.microsoft.com/office/drawing/2014/main" id="{24F438DC-A965-9F8E-5364-1383AAAA2E5A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5" name="Freeform 180">
                    <a:extLst>
                      <a:ext uri="{FF2B5EF4-FFF2-40B4-BE49-F238E27FC236}">
                        <a16:creationId xmlns:a16="http://schemas.microsoft.com/office/drawing/2014/main" id="{3010C5E5-1054-7A42-9D23-94A8F3E8B2C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6" name="Freeform 181">
                    <a:extLst>
                      <a:ext uri="{FF2B5EF4-FFF2-40B4-BE49-F238E27FC236}">
                        <a16:creationId xmlns:a16="http://schemas.microsoft.com/office/drawing/2014/main" id="{50452DBF-DBFC-2827-36B4-C7F1B1B890C1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7" name="Freeform 182">
                    <a:extLst>
                      <a:ext uri="{FF2B5EF4-FFF2-40B4-BE49-F238E27FC236}">
                        <a16:creationId xmlns:a16="http://schemas.microsoft.com/office/drawing/2014/main" id="{BFA27C34-1635-0C22-CC09-CC9E1E57D5F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78" name="Freeform 183">
                    <a:extLst>
                      <a:ext uri="{FF2B5EF4-FFF2-40B4-BE49-F238E27FC236}">
                        <a16:creationId xmlns:a16="http://schemas.microsoft.com/office/drawing/2014/main" id="{B96BF14D-0114-19E6-6296-8FFF2F2F65BB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38" name="Group 24">
                  <a:extLst>
                    <a:ext uri="{FF2B5EF4-FFF2-40B4-BE49-F238E27FC236}">
                      <a16:creationId xmlns:a16="http://schemas.microsoft.com/office/drawing/2014/main" id="{D06AD439-B094-613D-1F34-946F6A20178D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160" name="Freeform 165">
                    <a:extLst>
                      <a:ext uri="{FF2B5EF4-FFF2-40B4-BE49-F238E27FC236}">
                        <a16:creationId xmlns:a16="http://schemas.microsoft.com/office/drawing/2014/main" id="{286776D4-FE46-79C6-7294-8F160DDB86BD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1" name="Freeform 166">
                    <a:extLst>
                      <a:ext uri="{FF2B5EF4-FFF2-40B4-BE49-F238E27FC236}">
                        <a16:creationId xmlns:a16="http://schemas.microsoft.com/office/drawing/2014/main" id="{34FC3B8A-9BA2-CDFB-4A79-F006F22236A8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2" name="Freeform 167">
                    <a:extLst>
                      <a:ext uri="{FF2B5EF4-FFF2-40B4-BE49-F238E27FC236}">
                        <a16:creationId xmlns:a16="http://schemas.microsoft.com/office/drawing/2014/main" id="{5ED843A7-FA54-CD4F-D348-8D32CE277665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3" name="Freeform 168">
                    <a:extLst>
                      <a:ext uri="{FF2B5EF4-FFF2-40B4-BE49-F238E27FC236}">
                        <a16:creationId xmlns:a16="http://schemas.microsoft.com/office/drawing/2014/main" id="{215C68C6-A576-2821-43B2-CB1B802AF04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4" name="Freeform 169">
                    <a:extLst>
                      <a:ext uri="{FF2B5EF4-FFF2-40B4-BE49-F238E27FC236}">
                        <a16:creationId xmlns:a16="http://schemas.microsoft.com/office/drawing/2014/main" id="{A765304E-FE05-1622-D0CF-F0C690E17BF4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5" name="Freeform 170">
                    <a:extLst>
                      <a:ext uri="{FF2B5EF4-FFF2-40B4-BE49-F238E27FC236}">
                        <a16:creationId xmlns:a16="http://schemas.microsoft.com/office/drawing/2014/main" id="{5C69E052-A94F-79B3-BF2E-7789960C9DD5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6" name="Freeform 171">
                    <a:extLst>
                      <a:ext uri="{FF2B5EF4-FFF2-40B4-BE49-F238E27FC236}">
                        <a16:creationId xmlns:a16="http://schemas.microsoft.com/office/drawing/2014/main" id="{31DCD42B-88F8-24E8-C6F3-671A51237547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7" name="Freeform 172">
                    <a:extLst>
                      <a:ext uri="{FF2B5EF4-FFF2-40B4-BE49-F238E27FC236}">
                        <a16:creationId xmlns:a16="http://schemas.microsoft.com/office/drawing/2014/main" id="{C6B60EEA-799F-D82A-5523-DC1DA67FFD21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68" name="Freeform 173">
                    <a:extLst>
                      <a:ext uri="{FF2B5EF4-FFF2-40B4-BE49-F238E27FC236}">
                        <a16:creationId xmlns:a16="http://schemas.microsoft.com/office/drawing/2014/main" id="{D8305D2B-483D-8798-230E-A87F387DB36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39" name="Group 35">
                  <a:extLst>
                    <a:ext uri="{FF2B5EF4-FFF2-40B4-BE49-F238E27FC236}">
                      <a16:creationId xmlns:a16="http://schemas.microsoft.com/office/drawing/2014/main" id="{3F06F6B9-8524-393B-DF49-FF290C8A3E08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150" name="Freeform 155">
                    <a:extLst>
                      <a:ext uri="{FF2B5EF4-FFF2-40B4-BE49-F238E27FC236}">
                        <a16:creationId xmlns:a16="http://schemas.microsoft.com/office/drawing/2014/main" id="{E21C3410-0F51-FF2C-5C7A-8176A8E7FF2E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1" name="Freeform 156">
                    <a:extLst>
                      <a:ext uri="{FF2B5EF4-FFF2-40B4-BE49-F238E27FC236}">
                        <a16:creationId xmlns:a16="http://schemas.microsoft.com/office/drawing/2014/main" id="{B4EBDECA-4D81-2F6D-7A58-A98F440B49F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2" name="Freeform 157">
                    <a:extLst>
                      <a:ext uri="{FF2B5EF4-FFF2-40B4-BE49-F238E27FC236}">
                        <a16:creationId xmlns:a16="http://schemas.microsoft.com/office/drawing/2014/main" id="{C749DD8A-CA3E-2790-658D-7F246FC5947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3" name="Freeform 158">
                    <a:extLst>
                      <a:ext uri="{FF2B5EF4-FFF2-40B4-BE49-F238E27FC236}">
                        <a16:creationId xmlns:a16="http://schemas.microsoft.com/office/drawing/2014/main" id="{9521FE94-77ED-3D20-490A-D1BCFB62371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4" name="Freeform 159">
                    <a:extLst>
                      <a:ext uri="{FF2B5EF4-FFF2-40B4-BE49-F238E27FC236}">
                        <a16:creationId xmlns:a16="http://schemas.microsoft.com/office/drawing/2014/main" id="{787634C6-7D1A-00CD-251A-D8F238F0E99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5" name="Freeform 160">
                    <a:extLst>
                      <a:ext uri="{FF2B5EF4-FFF2-40B4-BE49-F238E27FC236}">
                        <a16:creationId xmlns:a16="http://schemas.microsoft.com/office/drawing/2014/main" id="{06E4029E-483C-1ED4-40B6-10D6E46067E6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6" name="Freeform 161">
                    <a:extLst>
                      <a:ext uri="{FF2B5EF4-FFF2-40B4-BE49-F238E27FC236}">
                        <a16:creationId xmlns:a16="http://schemas.microsoft.com/office/drawing/2014/main" id="{B02D93A4-7A77-7310-7795-D7F7FC9E840D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7" name="Freeform 162">
                    <a:extLst>
                      <a:ext uri="{FF2B5EF4-FFF2-40B4-BE49-F238E27FC236}">
                        <a16:creationId xmlns:a16="http://schemas.microsoft.com/office/drawing/2014/main" id="{BCEB7A94-E670-B0BC-B0D6-17D3E63CCA8E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8" name="Freeform 163">
                    <a:extLst>
                      <a:ext uri="{FF2B5EF4-FFF2-40B4-BE49-F238E27FC236}">
                        <a16:creationId xmlns:a16="http://schemas.microsoft.com/office/drawing/2014/main" id="{FABB0242-A0C9-CDB4-78AB-5AC9704B36C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59" name="Freeform 164">
                    <a:extLst>
                      <a:ext uri="{FF2B5EF4-FFF2-40B4-BE49-F238E27FC236}">
                        <a16:creationId xmlns:a16="http://schemas.microsoft.com/office/drawing/2014/main" id="{985D1AEF-164F-C5B9-DFE4-1152B1489FC9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40" name="Group 46">
                  <a:extLst>
                    <a:ext uri="{FF2B5EF4-FFF2-40B4-BE49-F238E27FC236}">
                      <a16:creationId xmlns:a16="http://schemas.microsoft.com/office/drawing/2014/main" id="{1E8362B7-D780-AA5E-E61D-0F622B2D554F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141" name="Freeform 146">
                    <a:extLst>
                      <a:ext uri="{FF2B5EF4-FFF2-40B4-BE49-F238E27FC236}">
                        <a16:creationId xmlns:a16="http://schemas.microsoft.com/office/drawing/2014/main" id="{A1DDAD97-E46A-30D3-51AF-F350BFF9E86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2" name="Freeform 147">
                    <a:extLst>
                      <a:ext uri="{FF2B5EF4-FFF2-40B4-BE49-F238E27FC236}">
                        <a16:creationId xmlns:a16="http://schemas.microsoft.com/office/drawing/2014/main" id="{76649034-6C46-646C-4E23-B91739AF18C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3" name="Freeform 148">
                    <a:extLst>
                      <a:ext uri="{FF2B5EF4-FFF2-40B4-BE49-F238E27FC236}">
                        <a16:creationId xmlns:a16="http://schemas.microsoft.com/office/drawing/2014/main" id="{EEAD85DC-5389-4D97-EAB8-7471AA053B16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4" name="Freeform 149">
                    <a:extLst>
                      <a:ext uri="{FF2B5EF4-FFF2-40B4-BE49-F238E27FC236}">
                        <a16:creationId xmlns:a16="http://schemas.microsoft.com/office/drawing/2014/main" id="{FCC61D84-D801-EBBD-ECC2-8FB34631E252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5" name="Freeform 150">
                    <a:extLst>
                      <a:ext uri="{FF2B5EF4-FFF2-40B4-BE49-F238E27FC236}">
                        <a16:creationId xmlns:a16="http://schemas.microsoft.com/office/drawing/2014/main" id="{1F40DEC4-4599-BD0C-2ACE-FAF4FA149966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6" name="Freeform 151">
                    <a:extLst>
                      <a:ext uri="{FF2B5EF4-FFF2-40B4-BE49-F238E27FC236}">
                        <a16:creationId xmlns:a16="http://schemas.microsoft.com/office/drawing/2014/main" id="{645C72E6-C922-899B-5ABD-072E9D65B5F4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7" name="Freeform 152">
                    <a:extLst>
                      <a:ext uri="{FF2B5EF4-FFF2-40B4-BE49-F238E27FC236}">
                        <a16:creationId xmlns:a16="http://schemas.microsoft.com/office/drawing/2014/main" id="{5BBFAFF6-AE42-53B0-3812-B218B0AAC679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8" name="Freeform 153">
                    <a:extLst>
                      <a:ext uri="{FF2B5EF4-FFF2-40B4-BE49-F238E27FC236}">
                        <a16:creationId xmlns:a16="http://schemas.microsoft.com/office/drawing/2014/main" id="{2A388190-A81A-CE21-C492-A1D70A6E7AA3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49" name="Freeform 154">
                    <a:extLst>
                      <a:ext uri="{FF2B5EF4-FFF2-40B4-BE49-F238E27FC236}">
                        <a16:creationId xmlns:a16="http://schemas.microsoft.com/office/drawing/2014/main" id="{AC994583-6D8C-70D8-EA93-BE8AA9E52D9B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19" name="Group 316">
                <a:extLst>
                  <a:ext uri="{FF2B5EF4-FFF2-40B4-BE49-F238E27FC236}">
                    <a16:creationId xmlns:a16="http://schemas.microsoft.com/office/drawing/2014/main" id="{A68AA10D-DCAE-BE11-DE8D-D7939EAC61D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20856" y="5011262"/>
                <a:ext cx="2946046" cy="2381295"/>
                <a:chOff x="52550" y="502280"/>
                <a:chExt cx="7826745" cy="4771460"/>
              </a:xfrm>
            </p:grpSpPr>
            <p:grpSp>
              <p:nvGrpSpPr>
                <p:cNvPr id="1104" name="Group 23">
                  <a:extLst>
                    <a:ext uri="{FF2B5EF4-FFF2-40B4-BE49-F238E27FC236}">
                      <a16:creationId xmlns:a16="http://schemas.microsoft.com/office/drawing/2014/main" id="{769CA4AE-478A-08F4-4A6B-5B78A7E21C64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127" name="Freeform 132">
                    <a:extLst>
                      <a:ext uri="{FF2B5EF4-FFF2-40B4-BE49-F238E27FC236}">
                        <a16:creationId xmlns:a16="http://schemas.microsoft.com/office/drawing/2014/main" id="{524B3EB3-455D-FD76-A11C-1FE2B5E45DC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8" name="Freeform 133">
                    <a:extLst>
                      <a:ext uri="{FF2B5EF4-FFF2-40B4-BE49-F238E27FC236}">
                        <a16:creationId xmlns:a16="http://schemas.microsoft.com/office/drawing/2014/main" id="{F39BE0C4-48D9-C105-C8FE-20245A804CDB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9" name="Freeform 134">
                    <a:extLst>
                      <a:ext uri="{FF2B5EF4-FFF2-40B4-BE49-F238E27FC236}">
                        <a16:creationId xmlns:a16="http://schemas.microsoft.com/office/drawing/2014/main" id="{303329DA-DA03-2BB7-3839-473DF603CD48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0" name="Freeform 135">
                    <a:extLst>
                      <a:ext uri="{FF2B5EF4-FFF2-40B4-BE49-F238E27FC236}">
                        <a16:creationId xmlns:a16="http://schemas.microsoft.com/office/drawing/2014/main" id="{CFAD9140-1306-D2A7-66C4-6CF9CECD454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1" name="Freeform 136">
                    <a:extLst>
                      <a:ext uri="{FF2B5EF4-FFF2-40B4-BE49-F238E27FC236}">
                        <a16:creationId xmlns:a16="http://schemas.microsoft.com/office/drawing/2014/main" id="{3E827177-7AF6-668D-764B-5E1A58B50A95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2" name="Freeform 137">
                    <a:extLst>
                      <a:ext uri="{FF2B5EF4-FFF2-40B4-BE49-F238E27FC236}">
                        <a16:creationId xmlns:a16="http://schemas.microsoft.com/office/drawing/2014/main" id="{473A9FC9-EAD4-38AB-BA2E-874698870927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3" name="Freeform 138">
                    <a:extLst>
                      <a:ext uri="{FF2B5EF4-FFF2-40B4-BE49-F238E27FC236}">
                        <a16:creationId xmlns:a16="http://schemas.microsoft.com/office/drawing/2014/main" id="{54E7AC88-65F5-3C39-0A02-15F15A76993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4" name="Freeform 139">
                    <a:extLst>
                      <a:ext uri="{FF2B5EF4-FFF2-40B4-BE49-F238E27FC236}">
                        <a16:creationId xmlns:a16="http://schemas.microsoft.com/office/drawing/2014/main" id="{8AD06503-C167-220F-6E92-CDB1A1709AB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5" name="Freeform 140">
                    <a:extLst>
                      <a:ext uri="{FF2B5EF4-FFF2-40B4-BE49-F238E27FC236}">
                        <a16:creationId xmlns:a16="http://schemas.microsoft.com/office/drawing/2014/main" id="{3E4D808E-D158-C2D2-C3A0-E7E7F59863D7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36" name="Freeform 141">
                    <a:extLst>
                      <a:ext uri="{FF2B5EF4-FFF2-40B4-BE49-F238E27FC236}">
                        <a16:creationId xmlns:a16="http://schemas.microsoft.com/office/drawing/2014/main" id="{F48B0B6F-C55A-9025-727F-EA3CF40E9A4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05" name="Group 24">
                  <a:extLst>
                    <a:ext uri="{FF2B5EF4-FFF2-40B4-BE49-F238E27FC236}">
                      <a16:creationId xmlns:a16="http://schemas.microsoft.com/office/drawing/2014/main" id="{E1AC04F6-FE63-2945-C78A-08F2440A75FC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118" name="Freeform 123">
                    <a:extLst>
                      <a:ext uri="{FF2B5EF4-FFF2-40B4-BE49-F238E27FC236}">
                        <a16:creationId xmlns:a16="http://schemas.microsoft.com/office/drawing/2014/main" id="{53F61F5E-976A-3C45-0FB5-9C5D477B5350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9" name="Freeform 124">
                    <a:extLst>
                      <a:ext uri="{FF2B5EF4-FFF2-40B4-BE49-F238E27FC236}">
                        <a16:creationId xmlns:a16="http://schemas.microsoft.com/office/drawing/2014/main" id="{45F38D67-01AC-8AB5-4308-FAFF9C9C5F02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0" name="Freeform 125">
                    <a:extLst>
                      <a:ext uri="{FF2B5EF4-FFF2-40B4-BE49-F238E27FC236}">
                        <a16:creationId xmlns:a16="http://schemas.microsoft.com/office/drawing/2014/main" id="{9D1F88F3-A3C3-9940-720C-7B773F1564EF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1" name="Freeform 126">
                    <a:extLst>
                      <a:ext uri="{FF2B5EF4-FFF2-40B4-BE49-F238E27FC236}">
                        <a16:creationId xmlns:a16="http://schemas.microsoft.com/office/drawing/2014/main" id="{E11A66AD-B41F-EFBB-13D4-E2B44E3ECB2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2" name="Freeform 127">
                    <a:extLst>
                      <a:ext uri="{FF2B5EF4-FFF2-40B4-BE49-F238E27FC236}">
                        <a16:creationId xmlns:a16="http://schemas.microsoft.com/office/drawing/2014/main" id="{A2912089-DCD3-5A0A-9CF0-1AA2B15FA996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3" name="Freeform 128">
                    <a:extLst>
                      <a:ext uri="{FF2B5EF4-FFF2-40B4-BE49-F238E27FC236}">
                        <a16:creationId xmlns:a16="http://schemas.microsoft.com/office/drawing/2014/main" id="{312F2311-654C-B819-24DD-002C27DAA84A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4" name="Freeform 129">
                    <a:extLst>
                      <a:ext uri="{FF2B5EF4-FFF2-40B4-BE49-F238E27FC236}">
                        <a16:creationId xmlns:a16="http://schemas.microsoft.com/office/drawing/2014/main" id="{1C75AEEF-73E4-520B-47C9-CDD4595CAB8C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5" name="Freeform 130">
                    <a:extLst>
                      <a:ext uri="{FF2B5EF4-FFF2-40B4-BE49-F238E27FC236}">
                        <a16:creationId xmlns:a16="http://schemas.microsoft.com/office/drawing/2014/main" id="{CF1D45E1-C578-97B5-E63F-7C7570C85F61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26" name="Freeform 131">
                    <a:extLst>
                      <a:ext uri="{FF2B5EF4-FFF2-40B4-BE49-F238E27FC236}">
                        <a16:creationId xmlns:a16="http://schemas.microsoft.com/office/drawing/2014/main" id="{018EAF4F-078B-7B60-62CE-9A61DE691F9E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106" name="Group 35">
                  <a:extLst>
                    <a:ext uri="{FF2B5EF4-FFF2-40B4-BE49-F238E27FC236}">
                      <a16:creationId xmlns:a16="http://schemas.microsoft.com/office/drawing/2014/main" id="{5E897B62-D5C5-8410-AC60-9FE60BF23CD2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108" name="Freeform 113">
                    <a:extLst>
                      <a:ext uri="{FF2B5EF4-FFF2-40B4-BE49-F238E27FC236}">
                        <a16:creationId xmlns:a16="http://schemas.microsoft.com/office/drawing/2014/main" id="{43AA293F-8D53-4734-F448-5186AD693B9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09" name="Freeform 114">
                    <a:extLst>
                      <a:ext uri="{FF2B5EF4-FFF2-40B4-BE49-F238E27FC236}">
                        <a16:creationId xmlns:a16="http://schemas.microsoft.com/office/drawing/2014/main" id="{78AD6FD5-0A73-D793-EC09-43AF8ABDAECA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0" name="Freeform 115">
                    <a:extLst>
                      <a:ext uri="{FF2B5EF4-FFF2-40B4-BE49-F238E27FC236}">
                        <a16:creationId xmlns:a16="http://schemas.microsoft.com/office/drawing/2014/main" id="{F3A8E456-470D-9AD7-D7DB-4446AEB34750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1" name="Freeform 116">
                    <a:extLst>
                      <a:ext uri="{FF2B5EF4-FFF2-40B4-BE49-F238E27FC236}">
                        <a16:creationId xmlns:a16="http://schemas.microsoft.com/office/drawing/2014/main" id="{52E22C5E-E4EA-38B7-6F3E-64B05D7391BE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2" name="Freeform 117">
                    <a:extLst>
                      <a:ext uri="{FF2B5EF4-FFF2-40B4-BE49-F238E27FC236}">
                        <a16:creationId xmlns:a16="http://schemas.microsoft.com/office/drawing/2014/main" id="{7644D97C-5CBB-C8D8-4F95-72ABDEA41819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3" name="Freeform 118">
                    <a:extLst>
                      <a:ext uri="{FF2B5EF4-FFF2-40B4-BE49-F238E27FC236}">
                        <a16:creationId xmlns:a16="http://schemas.microsoft.com/office/drawing/2014/main" id="{3B7B3266-14DB-CE4E-0F5A-448B1DEF58FE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4" name="Freeform 119">
                    <a:extLst>
                      <a:ext uri="{FF2B5EF4-FFF2-40B4-BE49-F238E27FC236}">
                        <a16:creationId xmlns:a16="http://schemas.microsoft.com/office/drawing/2014/main" id="{97B03B82-8520-D7BE-8B94-D60F4A0C3F60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5" name="Freeform 120">
                    <a:extLst>
                      <a:ext uri="{FF2B5EF4-FFF2-40B4-BE49-F238E27FC236}">
                        <a16:creationId xmlns:a16="http://schemas.microsoft.com/office/drawing/2014/main" id="{B4371C4B-9B41-309F-FA30-C7938E37F32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6" name="Freeform 121">
                    <a:extLst>
                      <a:ext uri="{FF2B5EF4-FFF2-40B4-BE49-F238E27FC236}">
                        <a16:creationId xmlns:a16="http://schemas.microsoft.com/office/drawing/2014/main" id="{8AB53889-E481-0943-BB97-A793C1F4DC4A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17" name="Freeform 122">
                    <a:extLst>
                      <a:ext uri="{FF2B5EF4-FFF2-40B4-BE49-F238E27FC236}">
                        <a16:creationId xmlns:a16="http://schemas.microsoft.com/office/drawing/2014/main" id="{B5E8AD16-F693-159C-18F3-9A10516B3A4E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107" name="Freeform 112">
                  <a:extLst>
                    <a:ext uri="{FF2B5EF4-FFF2-40B4-BE49-F238E27FC236}">
                      <a16:creationId xmlns:a16="http://schemas.microsoft.com/office/drawing/2014/main" id="{8F6334D9-A1F3-1E24-AE83-1CDB9555A1B5}"/>
                    </a:ext>
                  </a:extLst>
                </p:cNvPr>
                <p:cNvSpPr/>
                <p:nvPr/>
              </p:nvSpPr>
              <p:spPr>
                <a:xfrm flipV="1">
                  <a:off x="7059489" y="4566653"/>
                  <a:ext cx="819806" cy="391100"/>
                </a:xfrm>
                <a:custGeom>
                  <a:avLst/>
                  <a:gdLst>
                    <a:gd name="connsiteX0" fmla="*/ 0 w 819807"/>
                    <a:gd name="connsiteY0" fmla="*/ 391099 h 391099"/>
                    <a:gd name="connsiteX1" fmla="*/ 31531 w 819807"/>
                    <a:gd name="connsiteY1" fmla="*/ 380589 h 391099"/>
                    <a:gd name="connsiteX2" fmla="*/ 63062 w 819807"/>
                    <a:gd name="connsiteY2" fmla="*/ 359568 h 391099"/>
                    <a:gd name="connsiteX3" fmla="*/ 126124 w 819807"/>
                    <a:gd name="connsiteY3" fmla="*/ 338547 h 391099"/>
                    <a:gd name="connsiteX4" fmla="*/ 157656 w 819807"/>
                    <a:gd name="connsiteY4" fmla="*/ 328037 h 391099"/>
                    <a:gd name="connsiteX5" fmla="*/ 199697 w 819807"/>
                    <a:gd name="connsiteY5" fmla="*/ 296506 h 391099"/>
                    <a:gd name="connsiteX6" fmla="*/ 294290 w 819807"/>
                    <a:gd name="connsiteY6" fmla="*/ 264975 h 391099"/>
                    <a:gd name="connsiteX7" fmla="*/ 325821 w 819807"/>
                    <a:gd name="connsiteY7" fmla="*/ 254465 h 391099"/>
                    <a:gd name="connsiteX8" fmla="*/ 420414 w 819807"/>
                    <a:gd name="connsiteY8" fmla="*/ 222934 h 391099"/>
                    <a:gd name="connsiteX9" fmla="*/ 483476 w 819807"/>
                    <a:gd name="connsiteY9" fmla="*/ 191403 h 391099"/>
                    <a:gd name="connsiteX10" fmla="*/ 515007 w 819807"/>
                    <a:gd name="connsiteY10" fmla="*/ 170382 h 391099"/>
                    <a:gd name="connsiteX11" fmla="*/ 578069 w 819807"/>
                    <a:gd name="connsiteY11" fmla="*/ 149361 h 391099"/>
                    <a:gd name="connsiteX12" fmla="*/ 609600 w 819807"/>
                    <a:gd name="connsiteY12" fmla="*/ 86299 h 391099"/>
                    <a:gd name="connsiteX13" fmla="*/ 641131 w 819807"/>
                    <a:gd name="connsiteY13" fmla="*/ 65278 h 391099"/>
                    <a:gd name="connsiteX14" fmla="*/ 672662 w 819807"/>
                    <a:gd name="connsiteY14" fmla="*/ 33747 h 391099"/>
                    <a:gd name="connsiteX15" fmla="*/ 767256 w 819807"/>
                    <a:gd name="connsiteY15" fmla="*/ 12727 h 391099"/>
                    <a:gd name="connsiteX16" fmla="*/ 819807 w 819807"/>
                    <a:gd name="connsiteY16" fmla="*/ 2216 h 3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9807" h="391099">
                      <a:moveTo>
                        <a:pt x="0" y="391099"/>
                      </a:moveTo>
                      <a:cubicBezTo>
                        <a:pt x="10510" y="387596"/>
                        <a:pt x="21622" y="385544"/>
                        <a:pt x="31531" y="380589"/>
                      </a:cubicBezTo>
                      <a:cubicBezTo>
                        <a:pt x="42829" y="374940"/>
                        <a:pt x="51519" y="364698"/>
                        <a:pt x="63062" y="359568"/>
                      </a:cubicBezTo>
                      <a:cubicBezTo>
                        <a:pt x="83310" y="350569"/>
                        <a:pt x="105103" y="345554"/>
                        <a:pt x="126124" y="338547"/>
                      </a:cubicBezTo>
                      <a:lnTo>
                        <a:pt x="157656" y="328037"/>
                      </a:lnTo>
                      <a:cubicBezTo>
                        <a:pt x="171670" y="317527"/>
                        <a:pt x="184029" y="304340"/>
                        <a:pt x="199697" y="296506"/>
                      </a:cubicBezTo>
                      <a:cubicBezTo>
                        <a:pt x="199704" y="296503"/>
                        <a:pt x="278521" y="270231"/>
                        <a:pt x="294290" y="264975"/>
                      </a:cubicBezTo>
                      <a:cubicBezTo>
                        <a:pt x="304800" y="261472"/>
                        <a:pt x="315912" y="259420"/>
                        <a:pt x="325821" y="254465"/>
                      </a:cubicBezTo>
                      <a:cubicBezTo>
                        <a:pt x="383840" y="225455"/>
                        <a:pt x="352498" y="236517"/>
                        <a:pt x="420414" y="222934"/>
                      </a:cubicBezTo>
                      <a:cubicBezTo>
                        <a:pt x="510778" y="162690"/>
                        <a:pt x="396447" y="234918"/>
                        <a:pt x="483476" y="191403"/>
                      </a:cubicBezTo>
                      <a:cubicBezTo>
                        <a:pt x="494774" y="185754"/>
                        <a:pt x="503464" y="175512"/>
                        <a:pt x="515007" y="170382"/>
                      </a:cubicBezTo>
                      <a:cubicBezTo>
                        <a:pt x="535255" y="161383"/>
                        <a:pt x="578069" y="149361"/>
                        <a:pt x="578069" y="149361"/>
                      </a:cubicBezTo>
                      <a:cubicBezTo>
                        <a:pt x="586617" y="123718"/>
                        <a:pt x="589227" y="106672"/>
                        <a:pt x="609600" y="86299"/>
                      </a:cubicBezTo>
                      <a:cubicBezTo>
                        <a:pt x="618532" y="77367"/>
                        <a:pt x="631427" y="73365"/>
                        <a:pt x="641131" y="65278"/>
                      </a:cubicBezTo>
                      <a:cubicBezTo>
                        <a:pt x="652550" y="55762"/>
                        <a:pt x="659757" y="41121"/>
                        <a:pt x="672662" y="33747"/>
                      </a:cubicBezTo>
                      <a:cubicBezTo>
                        <a:pt x="681053" y="28952"/>
                        <a:pt x="763587" y="13644"/>
                        <a:pt x="767256" y="12727"/>
                      </a:cubicBezTo>
                      <a:cubicBezTo>
                        <a:pt x="818163" y="0"/>
                        <a:pt x="779658" y="2216"/>
                        <a:pt x="819807" y="2216"/>
                      </a:cubicBezTo>
                    </a:path>
                  </a:pathLst>
                </a:custGeom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1020" name="Group 359">
                <a:extLst>
                  <a:ext uri="{FF2B5EF4-FFF2-40B4-BE49-F238E27FC236}">
                    <a16:creationId xmlns:a16="http://schemas.microsoft.com/office/drawing/2014/main" id="{CE836956-4477-9EDA-4956-1EA21E1A9DB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97445" y="2599652"/>
                <a:ext cx="3428699" cy="2426222"/>
                <a:chOff x="52550" y="412264"/>
                <a:chExt cx="9109007" cy="4861476"/>
              </a:xfrm>
            </p:grpSpPr>
            <p:grpSp>
              <p:nvGrpSpPr>
                <p:cNvPr id="1064" name="Group 23">
                  <a:extLst>
                    <a:ext uri="{FF2B5EF4-FFF2-40B4-BE49-F238E27FC236}">
                      <a16:creationId xmlns:a16="http://schemas.microsoft.com/office/drawing/2014/main" id="{B401FBA1-F86A-F381-7544-EA7A46465502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094" name="Freeform 99">
                    <a:extLst>
                      <a:ext uri="{FF2B5EF4-FFF2-40B4-BE49-F238E27FC236}">
                        <a16:creationId xmlns:a16="http://schemas.microsoft.com/office/drawing/2014/main" id="{164D5852-79F6-ADE3-909C-FA6A45EFF9C9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5" name="Freeform 100">
                    <a:extLst>
                      <a:ext uri="{FF2B5EF4-FFF2-40B4-BE49-F238E27FC236}">
                        <a16:creationId xmlns:a16="http://schemas.microsoft.com/office/drawing/2014/main" id="{07508DE3-135C-15CE-1090-E74711AEB756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6" name="Freeform 101">
                    <a:extLst>
                      <a:ext uri="{FF2B5EF4-FFF2-40B4-BE49-F238E27FC236}">
                        <a16:creationId xmlns:a16="http://schemas.microsoft.com/office/drawing/2014/main" id="{5529FFFC-6129-57CB-C8D8-FFC63D1EB32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7" name="Freeform 102">
                    <a:extLst>
                      <a:ext uri="{FF2B5EF4-FFF2-40B4-BE49-F238E27FC236}">
                        <a16:creationId xmlns:a16="http://schemas.microsoft.com/office/drawing/2014/main" id="{9C996B0B-48C7-9830-B0A1-119018B033A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8" name="Freeform 103">
                    <a:extLst>
                      <a:ext uri="{FF2B5EF4-FFF2-40B4-BE49-F238E27FC236}">
                        <a16:creationId xmlns:a16="http://schemas.microsoft.com/office/drawing/2014/main" id="{CAC5B8FD-E7B7-7D75-90CD-0F90ACA33817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9" name="Freeform 104">
                    <a:extLst>
                      <a:ext uri="{FF2B5EF4-FFF2-40B4-BE49-F238E27FC236}">
                        <a16:creationId xmlns:a16="http://schemas.microsoft.com/office/drawing/2014/main" id="{7066BA75-6240-3B22-D44A-90738B2D5A91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00" name="Freeform 105">
                    <a:extLst>
                      <a:ext uri="{FF2B5EF4-FFF2-40B4-BE49-F238E27FC236}">
                        <a16:creationId xmlns:a16="http://schemas.microsoft.com/office/drawing/2014/main" id="{53369B54-5680-7213-40BF-A9F6EC52AE83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01" name="Freeform 106">
                    <a:extLst>
                      <a:ext uri="{FF2B5EF4-FFF2-40B4-BE49-F238E27FC236}">
                        <a16:creationId xmlns:a16="http://schemas.microsoft.com/office/drawing/2014/main" id="{5F51D1FE-4793-A212-7870-7A284DFC3D12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02" name="Freeform 107">
                    <a:extLst>
                      <a:ext uri="{FF2B5EF4-FFF2-40B4-BE49-F238E27FC236}">
                        <a16:creationId xmlns:a16="http://schemas.microsoft.com/office/drawing/2014/main" id="{EDE302CC-B7C4-EFB6-4475-B44D3D1F2BAE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103" name="Freeform 108">
                    <a:extLst>
                      <a:ext uri="{FF2B5EF4-FFF2-40B4-BE49-F238E27FC236}">
                        <a16:creationId xmlns:a16="http://schemas.microsoft.com/office/drawing/2014/main" id="{37DA4582-CE50-221B-378B-8194F62782E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65" name="Group 24">
                  <a:extLst>
                    <a:ext uri="{FF2B5EF4-FFF2-40B4-BE49-F238E27FC236}">
                      <a16:creationId xmlns:a16="http://schemas.microsoft.com/office/drawing/2014/main" id="{700999C8-D8BE-D41D-665E-7148DD1E5FB5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085" name="Freeform 90">
                    <a:extLst>
                      <a:ext uri="{FF2B5EF4-FFF2-40B4-BE49-F238E27FC236}">
                        <a16:creationId xmlns:a16="http://schemas.microsoft.com/office/drawing/2014/main" id="{7E9BB3B5-4E65-CA26-D078-9D95E48245C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6" name="Freeform 91">
                    <a:extLst>
                      <a:ext uri="{FF2B5EF4-FFF2-40B4-BE49-F238E27FC236}">
                        <a16:creationId xmlns:a16="http://schemas.microsoft.com/office/drawing/2014/main" id="{BB65AD33-3F32-EBF7-2853-A1D14C8E41BF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7" name="Freeform 92">
                    <a:extLst>
                      <a:ext uri="{FF2B5EF4-FFF2-40B4-BE49-F238E27FC236}">
                        <a16:creationId xmlns:a16="http://schemas.microsoft.com/office/drawing/2014/main" id="{63014FC8-8A89-E4C1-7061-2A7A09FDA301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8" name="Freeform 93">
                    <a:extLst>
                      <a:ext uri="{FF2B5EF4-FFF2-40B4-BE49-F238E27FC236}">
                        <a16:creationId xmlns:a16="http://schemas.microsoft.com/office/drawing/2014/main" id="{FF2B84A0-99E3-1EE1-7007-DF110AECC057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9" name="Freeform 94">
                    <a:extLst>
                      <a:ext uri="{FF2B5EF4-FFF2-40B4-BE49-F238E27FC236}">
                        <a16:creationId xmlns:a16="http://schemas.microsoft.com/office/drawing/2014/main" id="{62B7366C-04B3-9F10-C080-04E6CA861F20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0" name="Freeform 95">
                    <a:extLst>
                      <a:ext uri="{FF2B5EF4-FFF2-40B4-BE49-F238E27FC236}">
                        <a16:creationId xmlns:a16="http://schemas.microsoft.com/office/drawing/2014/main" id="{F2C6C674-9D65-AE59-9D55-8769C6A3FC05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1" name="Freeform 96">
                    <a:extLst>
                      <a:ext uri="{FF2B5EF4-FFF2-40B4-BE49-F238E27FC236}">
                        <a16:creationId xmlns:a16="http://schemas.microsoft.com/office/drawing/2014/main" id="{6841CAE5-F413-2919-4E65-92DEF8BB2A4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2" name="Freeform 97">
                    <a:extLst>
                      <a:ext uri="{FF2B5EF4-FFF2-40B4-BE49-F238E27FC236}">
                        <a16:creationId xmlns:a16="http://schemas.microsoft.com/office/drawing/2014/main" id="{3285CD55-4C10-010C-6458-C89787FA0931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93" name="Freeform 98">
                    <a:extLst>
                      <a:ext uri="{FF2B5EF4-FFF2-40B4-BE49-F238E27FC236}">
                        <a16:creationId xmlns:a16="http://schemas.microsoft.com/office/drawing/2014/main" id="{95975360-51A1-1406-47E9-953E1D3010ED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66" name="Group 35">
                  <a:extLst>
                    <a:ext uri="{FF2B5EF4-FFF2-40B4-BE49-F238E27FC236}">
                      <a16:creationId xmlns:a16="http://schemas.microsoft.com/office/drawing/2014/main" id="{1F65AB65-3133-7011-7639-32BC997A7BD3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075" name="Freeform 80">
                    <a:extLst>
                      <a:ext uri="{FF2B5EF4-FFF2-40B4-BE49-F238E27FC236}">
                        <a16:creationId xmlns:a16="http://schemas.microsoft.com/office/drawing/2014/main" id="{F0A956EB-F403-5EBB-33CC-5B8A6ED02C93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6" name="Freeform 81">
                    <a:extLst>
                      <a:ext uri="{FF2B5EF4-FFF2-40B4-BE49-F238E27FC236}">
                        <a16:creationId xmlns:a16="http://schemas.microsoft.com/office/drawing/2014/main" id="{72E10E89-EBB9-CE79-DAC1-DB43C7395EF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7" name="Freeform 82">
                    <a:extLst>
                      <a:ext uri="{FF2B5EF4-FFF2-40B4-BE49-F238E27FC236}">
                        <a16:creationId xmlns:a16="http://schemas.microsoft.com/office/drawing/2014/main" id="{429C857F-82E9-1C2C-42EC-AF8D4A5BA7B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8" name="Freeform 83">
                    <a:extLst>
                      <a:ext uri="{FF2B5EF4-FFF2-40B4-BE49-F238E27FC236}">
                        <a16:creationId xmlns:a16="http://schemas.microsoft.com/office/drawing/2014/main" id="{C5F3823C-419A-8538-E55B-A9BFFBFA286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9" name="Freeform 84">
                    <a:extLst>
                      <a:ext uri="{FF2B5EF4-FFF2-40B4-BE49-F238E27FC236}">
                        <a16:creationId xmlns:a16="http://schemas.microsoft.com/office/drawing/2014/main" id="{54E63225-8BF9-FE97-9581-EA80EF0EE39D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0" name="Freeform 85">
                    <a:extLst>
                      <a:ext uri="{FF2B5EF4-FFF2-40B4-BE49-F238E27FC236}">
                        <a16:creationId xmlns:a16="http://schemas.microsoft.com/office/drawing/2014/main" id="{56AFEA1B-B7AD-D949-C121-3D21250C9F0E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1" name="Freeform 86">
                    <a:extLst>
                      <a:ext uri="{FF2B5EF4-FFF2-40B4-BE49-F238E27FC236}">
                        <a16:creationId xmlns:a16="http://schemas.microsoft.com/office/drawing/2014/main" id="{39B68F02-E71A-57D5-7E60-2CB6446689F2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2" name="Freeform 87">
                    <a:extLst>
                      <a:ext uri="{FF2B5EF4-FFF2-40B4-BE49-F238E27FC236}">
                        <a16:creationId xmlns:a16="http://schemas.microsoft.com/office/drawing/2014/main" id="{9835B7B9-3C52-2E53-0B97-9E0B4AFD45A0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3" name="Freeform 88">
                    <a:extLst>
                      <a:ext uri="{FF2B5EF4-FFF2-40B4-BE49-F238E27FC236}">
                        <a16:creationId xmlns:a16="http://schemas.microsoft.com/office/drawing/2014/main" id="{04E8D0AA-6F84-9960-538B-F45B9425591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84" name="Freeform 89">
                    <a:extLst>
                      <a:ext uri="{FF2B5EF4-FFF2-40B4-BE49-F238E27FC236}">
                        <a16:creationId xmlns:a16="http://schemas.microsoft.com/office/drawing/2014/main" id="{11A0504B-4596-9294-6B5E-C99CA6DE74EA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67" name="Group 46">
                  <a:extLst>
                    <a:ext uri="{FF2B5EF4-FFF2-40B4-BE49-F238E27FC236}">
                      <a16:creationId xmlns:a16="http://schemas.microsoft.com/office/drawing/2014/main" id="{B76F7E41-F50F-42A5-04CD-20C6A1C1FACD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102069" cy="4545488"/>
                  <a:chOff x="315310" y="586363"/>
                  <a:chExt cx="2102069" cy="4545488"/>
                </a:xfrm>
              </p:grpSpPr>
              <p:sp>
                <p:nvSpPr>
                  <p:cNvPr id="1068" name="Freeform 73">
                    <a:extLst>
                      <a:ext uri="{FF2B5EF4-FFF2-40B4-BE49-F238E27FC236}">
                        <a16:creationId xmlns:a16="http://schemas.microsoft.com/office/drawing/2014/main" id="{0B199E1C-E73C-DEBC-31A8-5C353E87271B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9" name="Freeform 74">
                    <a:extLst>
                      <a:ext uri="{FF2B5EF4-FFF2-40B4-BE49-F238E27FC236}">
                        <a16:creationId xmlns:a16="http://schemas.microsoft.com/office/drawing/2014/main" id="{2164A0EE-7F97-A0F6-544F-4E9EF2E8FBC4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0" name="Freeform 75">
                    <a:extLst>
                      <a:ext uri="{FF2B5EF4-FFF2-40B4-BE49-F238E27FC236}">
                        <a16:creationId xmlns:a16="http://schemas.microsoft.com/office/drawing/2014/main" id="{67DDDF70-383C-79C7-2DA9-963FF89C7969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1" name="Freeform 76">
                    <a:extLst>
                      <a:ext uri="{FF2B5EF4-FFF2-40B4-BE49-F238E27FC236}">
                        <a16:creationId xmlns:a16="http://schemas.microsoft.com/office/drawing/2014/main" id="{5C4EB6AD-530C-BE83-5903-BE9AE2C5BC4A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2" name="Freeform 77">
                    <a:extLst>
                      <a:ext uri="{FF2B5EF4-FFF2-40B4-BE49-F238E27FC236}">
                        <a16:creationId xmlns:a16="http://schemas.microsoft.com/office/drawing/2014/main" id="{1A4FD1DB-B84D-C3A8-B3B7-DEB7B30518C4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3" name="Freeform 78">
                    <a:extLst>
                      <a:ext uri="{FF2B5EF4-FFF2-40B4-BE49-F238E27FC236}">
                        <a16:creationId xmlns:a16="http://schemas.microsoft.com/office/drawing/2014/main" id="{96258DCF-A55E-9944-23F8-7DCD2B4CEA76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74" name="Freeform 79">
                    <a:extLst>
                      <a:ext uri="{FF2B5EF4-FFF2-40B4-BE49-F238E27FC236}">
                        <a16:creationId xmlns:a16="http://schemas.microsoft.com/office/drawing/2014/main" id="{0995CBA6-66EE-7DEA-36CB-DD29BE465B2F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grpSp>
            <p:nvGrpSpPr>
              <p:cNvPr id="1021" name="Group 402">
                <a:extLst>
                  <a:ext uri="{FF2B5EF4-FFF2-40B4-BE49-F238E27FC236}">
                    <a16:creationId xmlns:a16="http://schemas.microsoft.com/office/drawing/2014/main" id="{CE8E0453-89F5-5A1A-D7AE-8B06E861097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39262" y="544942"/>
                <a:ext cx="3646289" cy="2426222"/>
                <a:chOff x="52550" y="412264"/>
                <a:chExt cx="9687076" cy="4861476"/>
              </a:xfrm>
            </p:grpSpPr>
            <p:grpSp>
              <p:nvGrpSpPr>
                <p:cNvPr id="1022" name="Group 23">
                  <a:extLst>
                    <a:ext uri="{FF2B5EF4-FFF2-40B4-BE49-F238E27FC236}">
                      <a16:creationId xmlns:a16="http://schemas.microsoft.com/office/drawing/2014/main" id="{3A2C9ED4-A53E-E0C0-8ECC-AC219D5EE5B4}"/>
                    </a:ext>
                  </a:extLst>
                </p:cNvPr>
                <p:cNvGrpSpPr/>
                <p:nvPr/>
              </p:nvGrpSpPr>
              <p:grpSpPr>
                <a:xfrm>
                  <a:off x="52550" y="502280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054" name="Freeform 59">
                    <a:extLst>
                      <a:ext uri="{FF2B5EF4-FFF2-40B4-BE49-F238E27FC236}">
                        <a16:creationId xmlns:a16="http://schemas.microsoft.com/office/drawing/2014/main" id="{EE78A5EF-28D8-B456-15E6-828C14BE2E1C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5" name="Freeform 60">
                    <a:extLst>
                      <a:ext uri="{FF2B5EF4-FFF2-40B4-BE49-F238E27FC236}">
                        <a16:creationId xmlns:a16="http://schemas.microsoft.com/office/drawing/2014/main" id="{C55ABD93-E278-9CDA-BE24-4FFE14C5A8F3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6" name="Freeform 61">
                    <a:extLst>
                      <a:ext uri="{FF2B5EF4-FFF2-40B4-BE49-F238E27FC236}">
                        <a16:creationId xmlns:a16="http://schemas.microsoft.com/office/drawing/2014/main" id="{C3B32E10-B35A-FB02-BDDB-5A52CDC2B5B3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7" name="Freeform 62">
                    <a:extLst>
                      <a:ext uri="{FF2B5EF4-FFF2-40B4-BE49-F238E27FC236}">
                        <a16:creationId xmlns:a16="http://schemas.microsoft.com/office/drawing/2014/main" id="{A81121E4-9E92-8AFB-0208-40CBEBF23A15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8" name="Freeform 63">
                    <a:extLst>
                      <a:ext uri="{FF2B5EF4-FFF2-40B4-BE49-F238E27FC236}">
                        <a16:creationId xmlns:a16="http://schemas.microsoft.com/office/drawing/2014/main" id="{5FEE0209-49F9-3A01-86FB-D2D62CAE07F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9" name="Freeform 64">
                    <a:extLst>
                      <a:ext uri="{FF2B5EF4-FFF2-40B4-BE49-F238E27FC236}">
                        <a16:creationId xmlns:a16="http://schemas.microsoft.com/office/drawing/2014/main" id="{76C0CE60-3DAC-23E0-5E6B-6F02C5FF90B4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0" name="Freeform 65">
                    <a:extLst>
                      <a:ext uri="{FF2B5EF4-FFF2-40B4-BE49-F238E27FC236}">
                        <a16:creationId xmlns:a16="http://schemas.microsoft.com/office/drawing/2014/main" id="{5E8A693E-926D-82DA-9C00-33E651CB1391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1" name="Freeform 66">
                    <a:extLst>
                      <a:ext uri="{FF2B5EF4-FFF2-40B4-BE49-F238E27FC236}">
                        <a16:creationId xmlns:a16="http://schemas.microsoft.com/office/drawing/2014/main" id="{5DAB1CD3-548C-91B2-8E18-104249BF44EE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2" name="Freeform 67">
                    <a:extLst>
                      <a:ext uri="{FF2B5EF4-FFF2-40B4-BE49-F238E27FC236}">
                        <a16:creationId xmlns:a16="http://schemas.microsoft.com/office/drawing/2014/main" id="{FA149804-F302-A02B-6E28-CABB185A751D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63" name="Freeform 68">
                    <a:extLst>
                      <a:ext uri="{FF2B5EF4-FFF2-40B4-BE49-F238E27FC236}">
                        <a16:creationId xmlns:a16="http://schemas.microsoft.com/office/drawing/2014/main" id="{8465D9AE-ACAB-57A5-ED51-E95C205236F4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23" name="Group 24">
                  <a:extLst>
                    <a:ext uri="{FF2B5EF4-FFF2-40B4-BE49-F238E27FC236}">
                      <a16:creationId xmlns:a16="http://schemas.microsoft.com/office/drawing/2014/main" id="{4BD5BE25-9A38-48AB-FE97-5215DB760B79}"/>
                    </a:ext>
                  </a:extLst>
                </p:cNvPr>
                <p:cNvGrpSpPr/>
                <p:nvPr/>
              </p:nvGrpSpPr>
              <p:grpSpPr>
                <a:xfrm flipV="1">
                  <a:off x="2632841" y="602129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045" name="Freeform 50">
                    <a:extLst>
                      <a:ext uri="{FF2B5EF4-FFF2-40B4-BE49-F238E27FC236}">
                        <a16:creationId xmlns:a16="http://schemas.microsoft.com/office/drawing/2014/main" id="{D6250ED6-9207-E368-0B13-CD2672BBBF4F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6" name="Freeform 51">
                    <a:extLst>
                      <a:ext uri="{FF2B5EF4-FFF2-40B4-BE49-F238E27FC236}">
                        <a16:creationId xmlns:a16="http://schemas.microsoft.com/office/drawing/2014/main" id="{ECD9EFCE-F615-BCA4-CE55-F916A1C3548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7" name="Freeform 52">
                    <a:extLst>
                      <a:ext uri="{FF2B5EF4-FFF2-40B4-BE49-F238E27FC236}">
                        <a16:creationId xmlns:a16="http://schemas.microsoft.com/office/drawing/2014/main" id="{1503ED16-8A8E-E368-8AEA-2BA95FC54437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8" name="Freeform 53">
                    <a:extLst>
                      <a:ext uri="{FF2B5EF4-FFF2-40B4-BE49-F238E27FC236}">
                        <a16:creationId xmlns:a16="http://schemas.microsoft.com/office/drawing/2014/main" id="{A9779BDA-8205-B3B8-89FB-8E62DFA5CB1F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9" name="Freeform 54">
                    <a:extLst>
                      <a:ext uri="{FF2B5EF4-FFF2-40B4-BE49-F238E27FC236}">
                        <a16:creationId xmlns:a16="http://schemas.microsoft.com/office/drawing/2014/main" id="{6E89CE6F-5FD4-B79B-331A-7E9E44DD34F3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0" name="Freeform 55">
                    <a:extLst>
                      <a:ext uri="{FF2B5EF4-FFF2-40B4-BE49-F238E27FC236}">
                        <a16:creationId xmlns:a16="http://schemas.microsoft.com/office/drawing/2014/main" id="{3B7A3343-F947-F832-EBBC-D4E2B12C7679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1" name="Freeform 56">
                    <a:extLst>
                      <a:ext uri="{FF2B5EF4-FFF2-40B4-BE49-F238E27FC236}">
                        <a16:creationId xmlns:a16="http://schemas.microsoft.com/office/drawing/2014/main" id="{42BC71FD-6647-E217-4527-1E9E6701EB3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2" name="Freeform 57">
                    <a:extLst>
                      <a:ext uri="{FF2B5EF4-FFF2-40B4-BE49-F238E27FC236}">
                        <a16:creationId xmlns:a16="http://schemas.microsoft.com/office/drawing/2014/main" id="{79A836E2-A92A-CB61-0851-81C5AA3216F2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53" name="Freeform 58">
                    <a:extLst>
                      <a:ext uri="{FF2B5EF4-FFF2-40B4-BE49-F238E27FC236}">
                        <a16:creationId xmlns:a16="http://schemas.microsoft.com/office/drawing/2014/main" id="{2E9AFBCC-3075-B241-64CD-F30E934ECCF6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24" name="Group 35">
                  <a:extLst>
                    <a:ext uri="{FF2B5EF4-FFF2-40B4-BE49-F238E27FC236}">
                      <a16:creationId xmlns:a16="http://schemas.microsoft.com/office/drawing/2014/main" id="{DF007F6A-D3A3-A263-6A3D-84DE8F639856}"/>
                    </a:ext>
                  </a:extLst>
                </p:cNvPr>
                <p:cNvGrpSpPr/>
                <p:nvPr/>
              </p:nvGrpSpPr>
              <p:grpSpPr>
                <a:xfrm>
                  <a:off x="4992413" y="728252"/>
                  <a:ext cx="2858814" cy="4545488"/>
                  <a:chOff x="136634" y="586363"/>
                  <a:chExt cx="2858814" cy="4545488"/>
                </a:xfrm>
              </p:grpSpPr>
              <p:sp>
                <p:nvSpPr>
                  <p:cNvPr id="1035" name="Freeform 40">
                    <a:extLst>
                      <a:ext uri="{FF2B5EF4-FFF2-40B4-BE49-F238E27FC236}">
                        <a16:creationId xmlns:a16="http://schemas.microsoft.com/office/drawing/2014/main" id="{614D8936-DD30-707F-9391-92E7E24E8245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6" name="Freeform 41">
                    <a:extLst>
                      <a:ext uri="{FF2B5EF4-FFF2-40B4-BE49-F238E27FC236}">
                        <a16:creationId xmlns:a16="http://schemas.microsoft.com/office/drawing/2014/main" id="{C2877D28-9962-B8D6-CB8C-CE16EAED095E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7" name="Freeform 42">
                    <a:extLst>
                      <a:ext uri="{FF2B5EF4-FFF2-40B4-BE49-F238E27FC236}">
                        <a16:creationId xmlns:a16="http://schemas.microsoft.com/office/drawing/2014/main" id="{F64C2A21-B1BF-696C-1A8D-D3658AAD1ACD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8" name="Freeform 43">
                    <a:extLst>
                      <a:ext uri="{FF2B5EF4-FFF2-40B4-BE49-F238E27FC236}">
                        <a16:creationId xmlns:a16="http://schemas.microsoft.com/office/drawing/2014/main" id="{9F75505D-DF78-9271-D346-FCEA2A1C5BB6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9" name="Freeform 44">
                    <a:extLst>
                      <a:ext uri="{FF2B5EF4-FFF2-40B4-BE49-F238E27FC236}">
                        <a16:creationId xmlns:a16="http://schemas.microsoft.com/office/drawing/2014/main" id="{2D96E869-DBF2-1A35-DA1D-981BF9F7AACF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0" name="Freeform 45">
                    <a:extLst>
                      <a:ext uri="{FF2B5EF4-FFF2-40B4-BE49-F238E27FC236}">
                        <a16:creationId xmlns:a16="http://schemas.microsoft.com/office/drawing/2014/main" id="{5F4DB128-ED66-E79D-FB8B-250B66753BDF}"/>
                      </a:ext>
                    </a:extLst>
                  </p:cNvPr>
                  <p:cNvSpPr/>
                  <p:nvPr/>
                </p:nvSpPr>
                <p:spPr>
                  <a:xfrm>
                    <a:off x="136634" y="1625823"/>
                    <a:ext cx="278768" cy="318591"/>
                  </a:xfrm>
                  <a:custGeom>
                    <a:avLst/>
                    <a:gdLst>
                      <a:gd name="connsiteX0" fmla="*/ 262759 w 278768"/>
                      <a:gd name="connsiteY0" fmla="*/ 13791 h 318591"/>
                      <a:gd name="connsiteX1" fmla="*/ 220718 w 278768"/>
                      <a:gd name="connsiteY1" fmla="*/ 66343 h 318591"/>
                      <a:gd name="connsiteX2" fmla="*/ 178676 w 278768"/>
                      <a:gd name="connsiteY2" fmla="*/ 139915 h 318591"/>
                      <a:gd name="connsiteX3" fmla="*/ 147145 w 278768"/>
                      <a:gd name="connsiteY3" fmla="*/ 171446 h 318591"/>
                      <a:gd name="connsiteX4" fmla="*/ 115614 w 278768"/>
                      <a:gd name="connsiteY4" fmla="*/ 213487 h 318591"/>
                      <a:gd name="connsiteX5" fmla="*/ 73573 w 278768"/>
                      <a:gd name="connsiteY5" fmla="*/ 245018 h 318591"/>
                      <a:gd name="connsiteX6" fmla="*/ 0 w 278768"/>
                      <a:gd name="connsiteY6" fmla="*/ 318591 h 318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8768" h="318591">
                        <a:moveTo>
                          <a:pt x="262759" y="13791"/>
                        </a:moveTo>
                        <a:cubicBezTo>
                          <a:pt x="232853" y="133419"/>
                          <a:pt x="278768" y="0"/>
                          <a:pt x="220718" y="66343"/>
                        </a:cubicBezTo>
                        <a:cubicBezTo>
                          <a:pt x="202118" y="87600"/>
                          <a:pt x="194874" y="116775"/>
                          <a:pt x="178676" y="139915"/>
                        </a:cubicBezTo>
                        <a:cubicBezTo>
                          <a:pt x="170152" y="152092"/>
                          <a:pt x="156818" y="160161"/>
                          <a:pt x="147145" y="171446"/>
                        </a:cubicBezTo>
                        <a:cubicBezTo>
                          <a:pt x="135745" y="184746"/>
                          <a:pt x="128000" y="201101"/>
                          <a:pt x="115614" y="213487"/>
                        </a:cubicBezTo>
                        <a:cubicBezTo>
                          <a:pt x="103228" y="225873"/>
                          <a:pt x="86593" y="233300"/>
                          <a:pt x="73573" y="245018"/>
                        </a:cubicBezTo>
                        <a:lnTo>
                          <a:pt x="0" y="318591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1" name="Freeform 46">
                    <a:extLst>
                      <a:ext uri="{FF2B5EF4-FFF2-40B4-BE49-F238E27FC236}">
                        <a16:creationId xmlns:a16="http://schemas.microsoft.com/office/drawing/2014/main" id="{4DF781E5-0B32-F3E9-C0F3-3058E0C145AC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2" name="Freeform 47">
                    <a:extLst>
                      <a:ext uri="{FF2B5EF4-FFF2-40B4-BE49-F238E27FC236}">
                        <a16:creationId xmlns:a16="http://schemas.microsoft.com/office/drawing/2014/main" id="{15964F54-03CA-B9DA-D705-AB70CF71C4DA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3" name="Freeform 48">
                    <a:extLst>
                      <a:ext uri="{FF2B5EF4-FFF2-40B4-BE49-F238E27FC236}">
                        <a16:creationId xmlns:a16="http://schemas.microsoft.com/office/drawing/2014/main" id="{7E820C94-DDA4-E6DA-3692-A10A6B1E9230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44" name="Freeform 49">
                    <a:extLst>
                      <a:ext uri="{FF2B5EF4-FFF2-40B4-BE49-F238E27FC236}">
                        <a16:creationId xmlns:a16="http://schemas.microsoft.com/office/drawing/2014/main" id="{8346B65F-DBEE-44C1-7C94-2528CAD5A058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1025" name="Group 46">
                  <a:extLst>
                    <a:ext uri="{FF2B5EF4-FFF2-40B4-BE49-F238E27FC236}">
                      <a16:creationId xmlns:a16="http://schemas.microsoft.com/office/drawing/2014/main" id="{4AE8AC7A-AFD1-2CA9-78E3-21D51731083A}"/>
                    </a:ext>
                  </a:extLst>
                </p:cNvPr>
                <p:cNvGrpSpPr/>
                <p:nvPr/>
              </p:nvGrpSpPr>
              <p:grpSpPr>
                <a:xfrm flipV="1">
                  <a:off x="7059488" y="412264"/>
                  <a:ext cx="2680138" cy="4545488"/>
                  <a:chOff x="315310" y="586363"/>
                  <a:chExt cx="2680138" cy="4545488"/>
                </a:xfrm>
              </p:grpSpPr>
              <p:sp>
                <p:nvSpPr>
                  <p:cNvPr id="1026" name="Freeform 31">
                    <a:extLst>
                      <a:ext uri="{FF2B5EF4-FFF2-40B4-BE49-F238E27FC236}">
                        <a16:creationId xmlns:a16="http://schemas.microsoft.com/office/drawing/2014/main" id="{BAF6560F-E9DA-A39C-C01B-3F072DAB2EA1}"/>
                      </a:ext>
                    </a:extLst>
                  </p:cNvPr>
                  <p:cNvSpPr/>
                  <p:nvPr/>
                </p:nvSpPr>
                <p:spPr>
                  <a:xfrm>
                    <a:off x="672662" y="1030014"/>
                    <a:ext cx="1345324" cy="1807779"/>
                  </a:xfrm>
                  <a:custGeom>
                    <a:avLst/>
                    <a:gdLst>
                      <a:gd name="connsiteX0" fmla="*/ 0 w 1345324"/>
                      <a:gd name="connsiteY0" fmla="*/ 0 h 1807779"/>
                      <a:gd name="connsiteX1" fmla="*/ 31531 w 1345324"/>
                      <a:gd name="connsiteY1" fmla="*/ 21020 h 1807779"/>
                      <a:gd name="connsiteX2" fmla="*/ 42041 w 1345324"/>
                      <a:gd name="connsiteY2" fmla="*/ 63062 h 1807779"/>
                      <a:gd name="connsiteX3" fmla="*/ 52552 w 1345324"/>
                      <a:gd name="connsiteY3" fmla="*/ 147145 h 1807779"/>
                      <a:gd name="connsiteX4" fmla="*/ 94593 w 1345324"/>
                      <a:gd name="connsiteY4" fmla="*/ 210207 h 1807779"/>
                      <a:gd name="connsiteX5" fmla="*/ 105104 w 1345324"/>
                      <a:gd name="connsiteY5" fmla="*/ 241738 h 1807779"/>
                      <a:gd name="connsiteX6" fmla="*/ 147145 w 1345324"/>
                      <a:gd name="connsiteY6" fmla="*/ 336331 h 1807779"/>
                      <a:gd name="connsiteX7" fmla="*/ 262759 w 1345324"/>
                      <a:gd name="connsiteY7" fmla="*/ 483476 h 1807779"/>
                      <a:gd name="connsiteX8" fmla="*/ 294290 w 1345324"/>
                      <a:gd name="connsiteY8" fmla="*/ 525517 h 1807779"/>
                      <a:gd name="connsiteX9" fmla="*/ 336331 w 1345324"/>
                      <a:gd name="connsiteY9" fmla="*/ 567558 h 1807779"/>
                      <a:gd name="connsiteX10" fmla="*/ 388883 w 1345324"/>
                      <a:gd name="connsiteY10" fmla="*/ 662152 h 1807779"/>
                      <a:gd name="connsiteX11" fmla="*/ 462455 w 1345324"/>
                      <a:gd name="connsiteY11" fmla="*/ 735724 h 1807779"/>
                      <a:gd name="connsiteX12" fmla="*/ 483476 w 1345324"/>
                      <a:gd name="connsiteY12" fmla="*/ 777765 h 1807779"/>
                      <a:gd name="connsiteX13" fmla="*/ 515007 w 1345324"/>
                      <a:gd name="connsiteY13" fmla="*/ 798786 h 1807779"/>
                      <a:gd name="connsiteX14" fmla="*/ 536028 w 1345324"/>
                      <a:gd name="connsiteY14" fmla="*/ 861848 h 1807779"/>
                      <a:gd name="connsiteX15" fmla="*/ 546538 w 1345324"/>
                      <a:gd name="connsiteY15" fmla="*/ 893379 h 1807779"/>
                      <a:gd name="connsiteX16" fmla="*/ 599090 w 1345324"/>
                      <a:gd name="connsiteY16" fmla="*/ 966952 h 1807779"/>
                      <a:gd name="connsiteX17" fmla="*/ 651641 w 1345324"/>
                      <a:gd name="connsiteY17" fmla="*/ 1082565 h 1807779"/>
                      <a:gd name="connsiteX18" fmla="*/ 819807 w 1345324"/>
                      <a:gd name="connsiteY18" fmla="*/ 1282262 h 1807779"/>
                      <a:gd name="connsiteX19" fmla="*/ 861848 w 1345324"/>
                      <a:gd name="connsiteY19" fmla="*/ 1313793 h 1807779"/>
                      <a:gd name="connsiteX20" fmla="*/ 924910 w 1345324"/>
                      <a:gd name="connsiteY20" fmla="*/ 1387365 h 1807779"/>
                      <a:gd name="connsiteX21" fmla="*/ 956441 w 1345324"/>
                      <a:gd name="connsiteY21" fmla="*/ 1418896 h 1807779"/>
                      <a:gd name="connsiteX22" fmla="*/ 987972 w 1345324"/>
                      <a:gd name="connsiteY22" fmla="*/ 1429407 h 1807779"/>
                      <a:gd name="connsiteX23" fmla="*/ 1030014 w 1345324"/>
                      <a:gd name="connsiteY23" fmla="*/ 1471448 h 1807779"/>
                      <a:gd name="connsiteX24" fmla="*/ 1072055 w 1345324"/>
                      <a:gd name="connsiteY24" fmla="*/ 1502979 h 1807779"/>
                      <a:gd name="connsiteX25" fmla="*/ 1103586 w 1345324"/>
                      <a:gd name="connsiteY25" fmla="*/ 1545020 h 1807779"/>
                      <a:gd name="connsiteX26" fmla="*/ 1156138 w 1345324"/>
                      <a:gd name="connsiteY26" fmla="*/ 1587062 h 1807779"/>
                      <a:gd name="connsiteX27" fmla="*/ 1166648 w 1345324"/>
                      <a:gd name="connsiteY27" fmla="*/ 1629103 h 1807779"/>
                      <a:gd name="connsiteX28" fmla="*/ 1198179 w 1345324"/>
                      <a:gd name="connsiteY28" fmla="*/ 1650124 h 1807779"/>
                      <a:gd name="connsiteX29" fmla="*/ 1240221 w 1345324"/>
                      <a:gd name="connsiteY29" fmla="*/ 1692165 h 1807779"/>
                      <a:gd name="connsiteX30" fmla="*/ 1271752 w 1345324"/>
                      <a:gd name="connsiteY30" fmla="*/ 1734207 h 1807779"/>
                      <a:gd name="connsiteX31" fmla="*/ 1313793 w 1345324"/>
                      <a:gd name="connsiteY31" fmla="*/ 1765738 h 1807779"/>
                      <a:gd name="connsiteX32" fmla="*/ 1345324 w 1345324"/>
                      <a:gd name="connsiteY32" fmla="*/ 1807779 h 180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345324" h="1807779">
                        <a:moveTo>
                          <a:pt x="0" y="0"/>
                        </a:moveTo>
                        <a:cubicBezTo>
                          <a:pt x="10510" y="7007"/>
                          <a:pt x="24524" y="10510"/>
                          <a:pt x="31531" y="21020"/>
                        </a:cubicBezTo>
                        <a:cubicBezTo>
                          <a:pt x="39544" y="33039"/>
                          <a:pt x="39666" y="48813"/>
                          <a:pt x="42041" y="63062"/>
                        </a:cubicBezTo>
                        <a:cubicBezTo>
                          <a:pt x="46685" y="90923"/>
                          <a:pt x="43052" y="120545"/>
                          <a:pt x="52552" y="147145"/>
                        </a:cubicBezTo>
                        <a:cubicBezTo>
                          <a:pt x="61049" y="170937"/>
                          <a:pt x="82324" y="188123"/>
                          <a:pt x="94593" y="210207"/>
                        </a:cubicBezTo>
                        <a:cubicBezTo>
                          <a:pt x="99973" y="219892"/>
                          <a:pt x="100843" y="231511"/>
                          <a:pt x="105104" y="241738"/>
                        </a:cubicBezTo>
                        <a:cubicBezTo>
                          <a:pt x="118375" y="273589"/>
                          <a:pt x="130908" y="305885"/>
                          <a:pt x="147145" y="336331"/>
                        </a:cubicBezTo>
                        <a:cubicBezTo>
                          <a:pt x="180192" y="398295"/>
                          <a:pt x="216261" y="427679"/>
                          <a:pt x="262759" y="483476"/>
                        </a:cubicBezTo>
                        <a:cubicBezTo>
                          <a:pt x="273973" y="496933"/>
                          <a:pt x="282755" y="512334"/>
                          <a:pt x="294290" y="525517"/>
                        </a:cubicBezTo>
                        <a:cubicBezTo>
                          <a:pt x="307340" y="540432"/>
                          <a:pt x="323951" y="552082"/>
                          <a:pt x="336331" y="567558"/>
                        </a:cubicBezTo>
                        <a:cubicBezTo>
                          <a:pt x="465884" y="729499"/>
                          <a:pt x="334700" y="567332"/>
                          <a:pt x="388883" y="662152"/>
                        </a:cubicBezTo>
                        <a:cubicBezTo>
                          <a:pt x="413407" y="705068"/>
                          <a:pt x="423918" y="706821"/>
                          <a:pt x="462455" y="735724"/>
                        </a:cubicBezTo>
                        <a:cubicBezTo>
                          <a:pt x="469462" y="749738"/>
                          <a:pt x="473446" y="765729"/>
                          <a:pt x="483476" y="777765"/>
                        </a:cubicBezTo>
                        <a:cubicBezTo>
                          <a:pt x="491563" y="787469"/>
                          <a:pt x="508312" y="788074"/>
                          <a:pt x="515007" y="798786"/>
                        </a:cubicBezTo>
                        <a:cubicBezTo>
                          <a:pt x="526751" y="817576"/>
                          <a:pt x="529021" y="840827"/>
                          <a:pt x="536028" y="861848"/>
                        </a:cubicBezTo>
                        <a:cubicBezTo>
                          <a:pt x="539531" y="872358"/>
                          <a:pt x="540099" y="884364"/>
                          <a:pt x="546538" y="893379"/>
                        </a:cubicBezTo>
                        <a:cubicBezTo>
                          <a:pt x="564055" y="917903"/>
                          <a:pt x="584454" y="940607"/>
                          <a:pt x="599090" y="966952"/>
                        </a:cubicBezTo>
                        <a:cubicBezTo>
                          <a:pt x="619648" y="1003957"/>
                          <a:pt x="629205" y="1046668"/>
                          <a:pt x="651641" y="1082565"/>
                        </a:cubicBezTo>
                        <a:cubicBezTo>
                          <a:pt x="693425" y="1149420"/>
                          <a:pt x="758250" y="1226860"/>
                          <a:pt x="819807" y="1282262"/>
                        </a:cubicBezTo>
                        <a:cubicBezTo>
                          <a:pt x="832827" y="1293980"/>
                          <a:pt x="849462" y="1301407"/>
                          <a:pt x="861848" y="1313793"/>
                        </a:cubicBezTo>
                        <a:cubicBezTo>
                          <a:pt x="884688" y="1336633"/>
                          <a:pt x="903302" y="1363357"/>
                          <a:pt x="924910" y="1387365"/>
                        </a:cubicBezTo>
                        <a:cubicBezTo>
                          <a:pt x="934853" y="1398413"/>
                          <a:pt x="944074" y="1410651"/>
                          <a:pt x="956441" y="1418896"/>
                        </a:cubicBezTo>
                        <a:cubicBezTo>
                          <a:pt x="965659" y="1425042"/>
                          <a:pt x="977462" y="1425903"/>
                          <a:pt x="987972" y="1429407"/>
                        </a:cubicBezTo>
                        <a:cubicBezTo>
                          <a:pt x="1001986" y="1443421"/>
                          <a:pt x="1015099" y="1458397"/>
                          <a:pt x="1030014" y="1471448"/>
                        </a:cubicBezTo>
                        <a:cubicBezTo>
                          <a:pt x="1043197" y="1482983"/>
                          <a:pt x="1059669" y="1490593"/>
                          <a:pt x="1072055" y="1502979"/>
                        </a:cubicBezTo>
                        <a:cubicBezTo>
                          <a:pt x="1084441" y="1515365"/>
                          <a:pt x="1093076" y="1531006"/>
                          <a:pt x="1103586" y="1545020"/>
                        </a:cubicBezTo>
                        <a:cubicBezTo>
                          <a:pt x="1133849" y="1635807"/>
                          <a:pt x="1083551" y="1514475"/>
                          <a:pt x="1156138" y="1587062"/>
                        </a:cubicBezTo>
                        <a:cubicBezTo>
                          <a:pt x="1166352" y="1597276"/>
                          <a:pt x="1158635" y="1617084"/>
                          <a:pt x="1166648" y="1629103"/>
                        </a:cubicBezTo>
                        <a:cubicBezTo>
                          <a:pt x="1173655" y="1639613"/>
                          <a:pt x="1187669" y="1643117"/>
                          <a:pt x="1198179" y="1650124"/>
                        </a:cubicBezTo>
                        <a:cubicBezTo>
                          <a:pt x="1221897" y="1721273"/>
                          <a:pt x="1188477" y="1649044"/>
                          <a:pt x="1240221" y="1692165"/>
                        </a:cubicBezTo>
                        <a:cubicBezTo>
                          <a:pt x="1253678" y="1703379"/>
                          <a:pt x="1259365" y="1721820"/>
                          <a:pt x="1271752" y="1734207"/>
                        </a:cubicBezTo>
                        <a:cubicBezTo>
                          <a:pt x="1284138" y="1746594"/>
                          <a:pt x="1301407" y="1753352"/>
                          <a:pt x="1313793" y="1765738"/>
                        </a:cubicBezTo>
                        <a:cubicBezTo>
                          <a:pt x="1326179" y="1778124"/>
                          <a:pt x="1345324" y="1807779"/>
                          <a:pt x="1345324" y="180777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27" name="Freeform 32">
                    <a:extLst>
                      <a:ext uri="{FF2B5EF4-FFF2-40B4-BE49-F238E27FC236}">
                        <a16:creationId xmlns:a16="http://schemas.microsoft.com/office/drawing/2014/main" id="{058B036C-6BAC-91D3-C69D-A7C542C9837C}"/>
                      </a:ext>
                    </a:extLst>
                  </p:cNvPr>
                  <p:cNvSpPr/>
                  <p:nvPr/>
                </p:nvSpPr>
                <p:spPr>
                  <a:xfrm>
                    <a:off x="972727" y="2081048"/>
                    <a:ext cx="1286997" cy="1177159"/>
                  </a:xfrm>
                  <a:custGeom>
                    <a:avLst/>
                    <a:gdLst>
                      <a:gd name="connsiteX0" fmla="*/ 1286997 w 1286997"/>
                      <a:gd name="connsiteY0" fmla="*/ 0 h 1177159"/>
                      <a:gd name="connsiteX1" fmla="*/ 1255466 w 1286997"/>
                      <a:gd name="connsiteY1" fmla="*/ 94593 h 1177159"/>
                      <a:gd name="connsiteX2" fmla="*/ 1171383 w 1286997"/>
                      <a:gd name="connsiteY2" fmla="*/ 168166 h 1177159"/>
                      <a:gd name="connsiteX3" fmla="*/ 1108321 w 1286997"/>
                      <a:gd name="connsiteY3" fmla="*/ 252249 h 1177159"/>
                      <a:gd name="connsiteX4" fmla="*/ 1034749 w 1286997"/>
                      <a:gd name="connsiteY4" fmla="*/ 294290 h 1177159"/>
                      <a:gd name="connsiteX5" fmla="*/ 908625 w 1286997"/>
                      <a:gd name="connsiteY5" fmla="*/ 420414 h 1177159"/>
                      <a:gd name="connsiteX6" fmla="*/ 845563 w 1286997"/>
                      <a:gd name="connsiteY6" fmla="*/ 483476 h 1177159"/>
                      <a:gd name="connsiteX7" fmla="*/ 835052 w 1286997"/>
                      <a:gd name="connsiteY7" fmla="*/ 536028 h 1177159"/>
                      <a:gd name="connsiteX8" fmla="*/ 771990 w 1286997"/>
                      <a:gd name="connsiteY8" fmla="*/ 578069 h 1177159"/>
                      <a:gd name="connsiteX9" fmla="*/ 740459 w 1286997"/>
                      <a:gd name="connsiteY9" fmla="*/ 620111 h 1177159"/>
                      <a:gd name="connsiteX10" fmla="*/ 635356 w 1286997"/>
                      <a:gd name="connsiteY10" fmla="*/ 714704 h 1177159"/>
                      <a:gd name="connsiteX11" fmla="*/ 561783 w 1286997"/>
                      <a:gd name="connsiteY11" fmla="*/ 767255 h 1177159"/>
                      <a:gd name="connsiteX12" fmla="*/ 488211 w 1286997"/>
                      <a:gd name="connsiteY12" fmla="*/ 830318 h 1177159"/>
                      <a:gd name="connsiteX13" fmla="*/ 456680 w 1286997"/>
                      <a:gd name="connsiteY13" fmla="*/ 840828 h 1177159"/>
                      <a:gd name="connsiteX14" fmla="*/ 383107 w 1286997"/>
                      <a:gd name="connsiteY14" fmla="*/ 914400 h 1177159"/>
                      <a:gd name="connsiteX15" fmla="*/ 351576 w 1286997"/>
                      <a:gd name="connsiteY15" fmla="*/ 924911 h 1177159"/>
                      <a:gd name="connsiteX16" fmla="*/ 246473 w 1286997"/>
                      <a:gd name="connsiteY16" fmla="*/ 1030014 h 1177159"/>
                      <a:gd name="connsiteX17" fmla="*/ 204432 w 1286997"/>
                      <a:gd name="connsiteY17" fmla="*/ 1072055 h 1177159"/>
                      <a:gd name="connsiteX18" fmla="*/ 141370 w 1286997"/>
                      <a:gd name="connsiteY18" fmla="*/ 1082566 h 1177159"/>
                      <a:gd name="connsiteX19" fmla="*/ 130859 w 1286997"/>
                      <a:gd name="connsiteY19" fmla="*/ 1114097 h 1177159"/>
                      <a:gd name="connsiteX20" fmla="*/ 99328 w 1286997"/>
                      <a:gd name="connsiteY20" fmla="*/ 1124607 h 1177159"/>
                      <a:gd name="connsiteX21" fmla="*/ 67797 w 1286997"/>
                      <a:gd name="connsiteY21" fmla="*/ 1145628 h 1177159"/>
                      <a:gd name="connsiteX22" fmla="*/ 4735 w 1286997"/>
                      <a:gd name="connsiteY22" fmla="*/ 1177159 h 1177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286997" h="1177159">
                        <a:moveTo>
                          <a:pt x="1286997" y="0"/>
                        </a:moveTo>
                        <a:cubicBezTo>
                          <a:pt x="1276487" y="31531"/>
                          <a:pt x="1271223" y="65329"/>
                          <a:pt x="1255466" y="94593"/>
                        </a:cubicBezTo>
                        <a:cubicBezTo>
                          <a:pt x="1232373" y="137480"/>
                          <a:pt x="1201584" y="134945"/>
                          <a:pt x="1171383" y="168166"/>
                        </a:cubicBezTo>
                        <a:cubicBezTo>
                          <a:pt x="1147816" y="194089"/>
                          <a:pt x="1134064" y="228486"/>
                          <a:pt x="1108321" y="252249"/>
                        </a:cubicBezTo>
                        <a:cubicBezTo>
                          <a:pt x="1087566" y="271407"/>
                          <a:pt x="1056354" y="276096"/>
                          <a:pt x="1034749" y="294290"/>
                        </a:cubicBezTo>
                        <a:cubicBezTo>
                          <a:pt x="989271" y="332587"/>
                          <a:pt x="950666" y="378373"/>
                          <a:pt x="908625" y="420414"/>
                        </a:cubicBezTo>
                        <a:lnTo>
                          <a:pt x="845563" y="483476"/>
                        </a:lnTo>
                        <a:cubicBezTo>
                          <a:pt x="842059" y="500993"/>
                          <a:pt x="846020" y="521927"/>
                          <a:pt x="835052" y="536028"/>
                        </a:cubicBezTo>
                        <a:cubicBezTo>
                          <a:pt x="819542" y="555970"/>
                          <a:pt x="790872" y="561285"/>
                          <a:pt x="771990" y="578069"/>
                        </a:cubicBezTo>
                        <a:cubicBezTo>
                          <a:pt x="758897" y="589707"/>
                          <a:pt x="752846" y="607724"/>
                          <a:pt x="740459" y="620111"/>
                        </a:cubicBezTo>
                        <a:cubicBezTo>
                          <a:pt x="655581" y="704989"/>
                          <a:pt x="701519" y="639088"/>
                          <a:pt x="635356" y="714704"/>
                        </a:cubicBezTo>
                        <a:cubicBezTo>
                          <a:pt x="586583" y="770445"/>
                          <a:pt x="627890" y="750729"/>
                          <a:pt x="561783" y="767255"/>
                        </a:cubicBezTo>
                        <a:cubicBezTo>
                          <a:pt x="536936" y="792102"/>
                          <a:pt x="519668" y="812342"/>
                          <a:pt x="488211" y="830318"/>
                        </a:cubicBezTo>
                        <a:cubicBezTo>
                          <a:pt x="478592" y="835815"/>
                          <a:pt x="467190" y="837325"/>
                          <a:pt x="456680" y="840828"/>
                        </a:cubicBezTo>
                        <a:cubicBezTo>
                          <a:pt x="427775" y="879367"/>
                          <a:pt x="426026" y="889875"/>
                          <a:pt x="383107" y="914400"/>
                        </a:cubicBezTo>
                        <a:cubicBezTo>
                          <a:pt x="373488" y="919897"/>
                          <a:pt x="362086" y="921407"/>
                          <a:pt x="351576" y="924911"/>
                        </a:cubicBezTo>
                        <a:lnTo>
                          <a:pt x="246473" y="1030014"/>
                        </a:lnTo>
                        <a:cubicBezTo>
                          <a:pt x="232459" y="1044028"/>
                          <a:pt x="223981" y="1068797"/>
                          <a:pt x="204432" y="1072055"/>
                        </a:cubicBezTo>
                        <a:lnTo>
                          <a:pt x="141370" y="1082566"/>
                        </a:lnTo>
                        <a:cubicBezTo>
                          <a:pt x="137866" y="1093076"/>
                          <a:pt x="138693" y="1106263"/>
                          <a:pt x="130859" y="1114097"/>
                        </a:cubicBezTo>
                        <a:cubicBezTo>
                          <a:pt x="123025" y="1121931"/>
                          <a:pt x="109237" y="1119652"/>
                          <a:pt x="99328" y="1124607"/>
                        </a:cubicBezTo>
                        <a:cubicBezTo>
                          <a:pt x="88030" y="1130256"/>
                          <a:pt x="79408" y="1140652"/>
                          <a:pt x="67797" y="1145628"/>
                        </a:cubicBezTo>
                        <a:cubicBezTo>
                          <a:pt x="0" y="1174684"/>
                          <a:pt x="47044" y="1134850"/>
                          <a:pt x="4735" y="1177159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28" name="Freeform 33">
                    <a:extLst>
                      <a:ext uri="{FF2B5EF4-FFF2-40B4-BE49-F238E27FC236}">
                        <a16:creationId xmlns:a16="http://schemas.microsoft.com/office/drawing/2014/main" id="{99A24B74-37E0-EB00-0E42-F8D2516CFE6B}"/>
                      </a:ext>
                    </a:extLst>
                  </p:cNvPr>
                  <p:cNvSpPr/>
                  <p:nvPr/>
                </p:nvSpPr>
                <p:spPr>
                  <a:xfrm>
                    <a:off x="1004277" y="1124607"/>
                    <a:ext cx="1160854" cy="1019503"/>
                  </a:xfrm>
                  <a:custGeom>
                    <a:avLst/>
                    <a:gdLst>
                      <a:gd name="connsiteX0" fmla="*/ 4716 w 1160854"/>
                      <a:gd name="connsiteY0" fmla="*/ 1019503 h 1019503"/>
                      <a:gd name="connsiteX1" fmla="*/ 57268 w 1160854"/>
                      <a:gd name="connsiteY1" fmla="*/ 956441 h 1019503"/>
                      <a:gd name="connsiteX2" fmla="*/ 120330 w 1160854"/>
                      <a:gd name="connsiteY2" fmla="*/ 903890 h 1019503"/>
                      <a:gd name="connsiteX3" fmla="*/ 162371 w 1160854"/>
                      <a:gd name="connsiteY3" fmla="*/ 872359 h 1019503"/>
                      <a:gd name="connsiteX4" fmla="*/ 193902 w 1160854"/>
                      <a:gd name="connsiteY4" fmla="*/ 861848 h 1019503"/>
                      <a:gd name="connsiteX5" fmla="*/ 235944 w 1160854"/>
                      <a:gd name="connsiteY5" fmla="*/ 819807 h 1019503"/>
                      <a:gd name="connsiteX6" fmla="*/ 330537 w 1160854"/>
                      <a:gd name="connsiteY6" fmla="*/ 746234 h 1019503"/>
                      <a:gd name="connsiteX7" fmla="*/ 362068 w 1160854"/>
                      <a:gd name="connsiteY7" fmla="*/ 704193 h 1019503"/>
                      <a:gd name="connsiteX8" fmla="*/ 425130 w 1160854"/>
                      <a:gd name="connsiteY8" fmla="*/ 693683 h 1019503"/>
                      <a:gd name="connsiteX9" fmla="*/ 540744 w 1160854"/>
                      <a:gd name="connsiteY9" fmla="*/ 609600 h 1019503"/>
                      <a:gd name="connsiteX10" fmla="*/ 593295 w 1160854"/>
                      <a:gd name="connsiteY10" fmla="*/ 599090 h 1019503"/>
                      <a:gd name="connsiteX11" fmla="*/ 603806 w 1160854"/>
                      <a:gd name="connsiteY11" fmla="*/ 567559 h 1019503"/>
                      <a:gd name="connsiteX12" fmla="*/ 708909 w 1160854"/>
                      <a:gd name="connsiteY12" fmla="*/ 483476 h 1019503"/>
                      <a:gd name="connsiteX13" fmla="*/ 898095 w 1160854"/>
                      <a:gd name="connsiteY13" fmla="*/ 294290 h 1019503"/>
                      <a:gd name="connsiteX14" fmla="*/ 940137 w 1160854"/>
                      <a:gd name="connsiteY14" fmla="*/ 252248 h 1019503"/>
                      <a:gd name="connsiteX15" fmla="*/ 971668 w 1160854"/>
                      <a:gd name="connsiteY15" fmla="*/ 220717 h 1019503"/>
                      <a:gd name="connsiteX16" fmla="*/ 992689 w 1160854"/>
                      <a:gd name="connsiteY16" fmla="*/ 178676 h 1019503"/>
                      <a:gd name="connsiteX17" fmla="*/ 1034730 w 1160854"/>
                      <a:gd name="connsiteY17" fmla="*/ 136634 h 1019503"/>
                      <a:gd name="connsiteX18" fmla="*/ 1055751 w 1160854"/>
                      <a:gd name="connsiteY18" fmla="*/ 105103 h 1019503"/>
                      <a:gd name="connsiteX19" fmla="*/ 1066261 w 1160854"/>
                      <a:gd name="connsiteY19" fmla="*/ 73572 h 1019503"/>
                      <a:gd name="connsiteX20" fmla="*/ 1097792 w 1160854"/>
                      <a:gd name="connsiteY20" fmla="*/ 52552 h 1019503"/>
                      <a:gd name="connsiteX21" fmla="*/ 1129323 w 1160854"/>
                      <a:gd name="connsiteY21" fmla="*/ 21021 h 1019503"/>
                      <a:gd name="connsiteX22" fmla="*/ 1160854 w 1160854"/>
                      <a:gd name="connsiteY22" fmla="*/ 0 h 10195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1160854" h="1019503">
                        <a:moveTo>
                          <a:pt x="4716" y="1019503"/>
                        </a:moveTo>
                        <a:cubicBezTo>
                          <a:pt x="24789" y="959281"/>
                          <a:pt x="0" y="1013708"/>
                          <a:pt x="57268" y="956441"/>
                        </a:cubicBezTo>
                        <a:cubicBezTo>
                          <a:pt x="114536" y="899174"/>
                          <a:pt x="60108" y="923964"/>
                          <a:pt x="120330" y="903890"/>
                        </a:cubicBezTo>
                        <a:cubicBezTo>
                          <a:pt x="134344" y="893380"/>
                          <a:pt x="147162" y="881050"/>
                          <a:pt x="162371" y="872359"/>
                        </a:cubicBezTo>
                        <a:cubicBezTo>
                          <a:pt x="171990" y="866862"/>
                          <a:pt x="184887" y="868287"/>
                          <a:pt x="193902" y="861848"/>
                        </a:cubicBezTo>
                        <a:cubicBezTo>
                          <a:pt x="210029" y="850329"/>
                          <a:pt x="220815" y="832609"/>
                          <a:pt x="235944" y="819807"/>
                        </a:cubicBezTo>
                        <a:cubicBezTo>
                          <a:pt x="266438" y="794005"/>
                          <a:pt x="306570" y="778190"/>
                          <a:pt x="330537" y="746234"/>
                        </a:cubicBezTo>
                        <a:cubicBezTo>
                          <a:pt x="341047" y="732220"/>
                          <a:pt x="346755" y="712700"/>
                          <a:pt x="362068" y="704193"/>
                        </a:cubicBezTo>
                        <a:cubicBezTo>
                          <a:pt x="380697" y="693844"/>
                          <a:pt x="404109" y="697186"/>
                          <a:pt x="425130" y="693683"/>
                        </a:cubicBezTo>
                        <a:cubicBezTo>
                          <a:pt x="502427" y="616385"/>
                          <a:pt x="467758" y="625819"/>
                          <a:pt x="540744" y="609600"/>
                        </a:cubicBezTo>
                        <a:cubicBezTo>
                          <a:pt x="558183" y="605725"/>
                          <a:pt x="575778" y="602593"/>
                          <a:pt x="593295" y="599090"/>
                        </a:cubicBezTo>
                        <a:cubicBezTo>
                          <a:pt x="596799" y="588580"/>
                          <a:pt x="596885" y="576210"/>
                          <a:pt x="603806" y="567559"/>
                        </a:cubicBezTo>
                        <a:cubicBezTo>
                          <a:pt x="663012" y="493552"/>
                          <a:pt x="651567" y="502589"/>
                          <a:pt x="708909" y="483476"/>
                        </a:cubicBezTo>
                        <a:lnTo>
                          <a:pt x="898095" y="294290"/>
                        </a:lnTo>
                        <a:lnTo>
                          <a:pt x="940137" y="252248"/>
                        </a:lnTo>
                        <a:cubicBezTo>
                          <a:pt x="950647" y="241738"/>
                          <a:pt x="965021" y="234012"/>
                          <a:pt x="971668" y="220717"/>
                        </a:cubicBezTo>
                        <a:cubicBezTo>
                          <a:pt x="978675" y="206703"/>
                          <a:pt x="983288" y="191210"/>
                          <a:pt x="992689" y="178676"/>
                        </a:cubicBezTo>
                        <a:cubicBezTo>
                          <a:pt x="1004580" y="162821"/>
                          <a:pt x="1021832" y="151681"/>
                          <a:pt x="1034730" y="136634"/>
                        </a:cubicBezTo>
                        <a:cubicBezTo>
                          <a:pt x="1042951" y="127043"/>
                          <a:pt x="1048744" y="115613"/>
                          <a:pt x="1055751" y="105103"/>
                        </a:cubicBezTo>
                        <a:cubicBezTo>
                          <a:pt x="1059254" y="94593"/>
                          <a:pt x="1059340" y="82223"/>
                          <a:pt x="1066261" y="73572"/>
                        </a:cubicBezTo>
                        <a:cubicBezTo>
                          <a:pt x="1074152" y="63708"/>
                          <a:pt x="1088088" y="60639"/>
                          <a:pt x="1097792" y="52552"/>
                        </a:cubicBezTo>
                        <a:cubicBezTo>
                          <a:pt x="1109211" y="43036"/>
                          <a:pt x="1117904" y="30537"/>
                          <a:pt x="1129323" y="21021"/>
                        </a:cubicBezTo>
                        <a:cubicBezTo>
                          <a:pt x="1139027" y="12934"/>
                          <a:pt x="1160854" y="0"/>
                          <a:pt x="1160854" y="0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29" name="Freeform 34">
                    <a:extLst>
                      <a:ext uri="{FF2B5EF4-FFF2-40B4-BE49-F238E27FC236}">
                        <a16:creationId xmlns:a16="http://schemas.microsoft.com/office/drawing/2014/main" id="{EB7CBA87-0890-136B-A610-5C88CA8913F4}"/>
                      </a:ext>
                    </a:extLst>
                  </p:cNvPr>
                  <p:cNvSpPr/>
                  <p:nvPr/>
                </p:nvSpPr>
                <p:spPr>
                  <a:xfrm>
                    <a:off x="2354317" y="1786759"/>
                    <a:ext cx="641131" cy="1008993"/>
                  </a:xfrm>
                  <a:custGeom>
                    <a:avLst/>
                    <a:gdLst>
                      <a:gd name="connsiteX0" fmla="*/ 0 w 641131"/>
                      <a:gd name="connsiteY0" fmla="*/ 0 h 1008993"/>
                      <a:gd name="connsiteX1" fmla="*/ 42042 w 641131"/>
                      <a:gd name="connsiteY1" fmla="*/ 73572 h 1008993"/>
                      <a:gd name="connsiteX2" fmla="*/ 63062 w 641131"/>
                      <a:gd name="connsiteY2" fmla="*/ 168165 h 1008993"/>
                      <a:gd name="connsiteX3" fmla="*/ 94593 w 641131"/>
                      <a:gd name="connsiteY3" fmla="*/ 210207 h 1008993"/>
                      <a:gd name="connsiteX4" fmla="*/ 136635 w 641131"/>
                      <a:gd name="connsiteY4" fmla="*/ 273269 h 1008993"/>
                      <a:gd name="connsiteX5" fmla="*/ 199697 w 641131"/>
                      <a:gd name="connsiteY5" fmla="*/ 325820 h 1008993"/>
                      <a:gd name="connsiteX6" fmla="*/ 273269 w 641131"/>
                      <a:gd name="connsiteY6" fmla="*/ 378372 h 1008993"/>
                      <a:gd name="connsiteX7" fmla="*/ 325821 w 641131"/>
                      <a:gd name="connsiteY7" fmla="*/ 441434 h 1008993"/>
                      <a:gd name="connsiteX8" fmla="*/ 346842 w 641131"/>
                      <a:gd name="connsiteY8" fmla="*/ 515007 h 1008993"/>
                      <a:gd name="connsiteX9" fmla="*/ 409904 w 641131"/>
                      <a:gd name="connsiteY9" fmla="*/ 557048 h 1008993"/>
                      <a:gd name="connsiteX10" fmla="*/ 441435 w 641131"/>
                      <a:gd name="connsiteY10" fmla="*/ 620110 h 1008993"/>
                      <a:gd name="connsiteX11" fmla="*/ 462455 w 641131"/>
                      <a:gd name="connsiteY11" fmla="*/ 693682 h 1008993"/>
                      <a:gd name="connsiteX12" fmla="*/ 493986 w 641131"/>
                      <a:gd name="connsiteY12" fmla="*/ 735724 h 1008993"/>
                      <a:gd name="connsiteX13" fmla="*/ 546538 w 641131"/>
                      <a:gd name="connsiteY13" fmla="*/ 893379 h 1008993"/>
                      <a:gd name="connsiteX14" fmla="*/ 557049 w 641131"/>
                      <a:gd name="connsiteY14" fmla="*/ 924910 h 1008993"/>
                      <a:gd name="connsiteX15" fmla="*/ 588580 w 641131"/>
                      <a:gd name="connsiteY15" fmla="*/ 966951 h 1008993"/>
                      <a:gd name="connsiteX16" fmla="*/ 609600 w 641131"/>
                      <a:gd name="connsiteY16" fmla="*/ 998482 h 1008993"/>
                      <a:gd name="connsiteX17" fmla="*/ 641131 w 641131"/>
                      <a:gd name="connsiteY17" fmla="*/ 1008993 h 1008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641131" h="1008993">
                        <a:moveTo>
                          <a:pt x="0" y="0"/>
                        </a:moveTo>
                        <a:cubicBezTo>
                          <a:pt x="14014" y="24524"/>
                          <a:pt x="31902" y="47209"/>
                          <a:pt x="42042" y="73572"/>
                        </a:cubicBezTo>
                        <a:cubicBezTo>
                          <a:pt x="54907" y="107020"/>
                          <a:pt x="45536" y="137494"/>
                          <a:pt x="63062" y="168165"/>
                        </a:cubicBezTo>
                        <a:cubicBezTo>
                          <a:pt x="71753" y="183374"/>
                          <a:pt x="84547" y="195856"/>
                          <a:pt x="94593" y="210207"/>
                        </a:cubicBezTo>
                        <a:cubicBezTo>
                          <a:pt x="109081" y="230904"/>
                          <a:pt x="119641" y="254575"/>
                          <a:pt x="136635" y="273269"/>
                        </a:cubicBezTo>
                        <a:cubicBezTo>
                          <a:pt x="155041" y="293516"/>
                          <a:pt x="180349" y="306472"/>
                          <a:pt x="199697" y="325820"/>
                        </a:cubicBezTo>
                        <a:cubicBezTo>
                          <a:pt x="257762" y="383885"/>
                          <a:pt x="199501" y="359930"/>
                          <a:pt x="273269" y="378372"/>
                        </a:cubicBezTo>
                        <a:cubicBezTo>
                          <a:pt x="297370" y="450669"/>
                          <a:pt x="262189" y="365075"/>
                          <a:pt x="325821" y="441434"/>
                        </a:cubicBezTo>
                        <a:cubicBezTo>
                          <a:pt x="332957" y="449997"/>
                          <a:pt x="344000" y="510033"/>
                          <a:pt x="346842" y="515007"/>
                        </a:cubicBezTo>
                        <a:cubicBezTo>
                          <a:pt x="365367" y="547425"/>
                          <a:pt x="379805" y="547015"/>
                          <a:pt x="409904" y="557048"/>
                        </a:cubicBezTo>
                        <a:cubicBezTo>
                          <a:pt x="432933" y="591593"/>
                          <a:pt x="430557" y="582037"/>
                          <a:pt x="441435" y="620110"/>
                        </a:cubicBezTo>
                        <a:cubicBezTo>
                          <a:pt x="444360" y="630349"/>
                          <a:pt x="455255" y="681082"/>
                          <a:pt x="462455" y="693682"/>
                        </a:cubicBezTo>
                        <a:cubicBezTo>
                          <a:pt x="471146" y="708891"/>
                          <a:pt x="483476" y="721710"/>
                          <a:pt x="493986" y="735724"/>
                        </a:cubicBezTo>
                        <a:lnTo>
                          <a:pt x="546538" y="893379"/>
                        </a:lnTo>
                        <a:cubicBezTo>
                          <a:pt x="550042" y="903889"/>
                          <a:pt x="550402" y="916047"/>
                          <a:pt x="557049" y="924910"/>
                        </a:cubicBezTo>
                        <a:cubicBezTo>
                          <a:pt x="567559" y="938924"/>
                          <a:pt x="578398" y="952697"/>
                          <a:pt x="588580" y="966951"/>
                        </a:cubicBezTo>
                        <a:cubicBezTo>
                          <a:pt x="595922" y="977230"/>
                          <a:pt x="599736" y="990591"/>
                          <a:pt x="609600" y="998482"/>
                        </a:cubicBezTo>
                        <a:cubicBezTo>
                          <a:pt x="618251" y="1005403"/>
                          <a:pt x="641131" y="1008993"/>
                          <a:pt x="641131" y="10089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0" name="Freeform 35">
                    <a:extLst>
                      <a:ext uri="{FF2B5EF4-FFF2-40B4-BE49-F238E27FC236}">
                        <a16:creationId xmlns:a16="http://schemas.microsoft.com/office/drawing/2014/main" id="{5CB50456-36FB-A780-FA40-C3BA00162E78}"/>
                      </a:ext>
                    </a:extLst>
                  </p:cNvPr>
                  <p:cNvSpPr/>
                  <p:nvPr/>
                </p:nvSpPr>
                <p:spPr>
                  <a:xfrm>
                    <a:off x="1560826" y="672041"/>
                    <a:ext cx="625326" cy="641752"/>
                  </a:xfrm>
                  <a:custGeom>
                    <a:avLst/>
                    <a:gdLst>
                      <a:gd name="connsiteX0" fmla="*/ 5215 w 625326"/>
                      <a:gd name="connsiteY0" fmla="*/ 621 h 641752"/>
                      <a:gd name="connsiteX1" fmla="*/ 120829 w 625326"/>
                      <a:gd name="connsiteY1" fmla="*/ 105725 h 641752"/>
                      <a:gd name="connsiteX2" fmla="*/ 236443 w 625326"/>
                      <a:gd name="connsiteY2" fmla="*/ 242359 h 641752"/>
                      <a:gd name="connsiteX3" fmla="*/ 299505 w 625326"/>
                      <a:gd name="connsiteY3" fmla="*/ 305421 h 641752"/>
                      <a:gd name="connsiteX4" fmla="*/ 310015 w 625326"/>
                      <a:gd name="connsiteY4" fmla="*/ 357973 h 641752"/>
                      <a:gd name="connsiteX5" fmla="*/ 362567 w 625326"/>
                      <a:gd name="connsiteY5" fmla="*/ 368483 h 641752"/>
                      <a:gd name="connsiteX6" fmla="*/ 404608 w 625326"/>
                      <a:gd name="connsiteY6" fmla="*/ 378993 h 641752"/>
                      <a:gd name="connsiteX7" fmla="*/ 467671 w 625326"/>
                      <a:gd name="connsiteY7" fmla="*/ 484097 h 641752"/>
                      <a:gd name="connsiteX8" fmla="*/ 509712 w 625326"/>
                      <a:gd name="connsiteY8" fmla="*/ 515628 h 641752"/>
                      <a:gd name="connsiteX9" fmla="*/ 551753 w 625326"/>
                      <a:gd name="connsiteY9" fmla="*/ 578690 h 641752"/>
                      <a:gd name="connsiteX10" fmla="*/ 583284 w 625326"/>
                      <a:gd name="connsiteY10" fmla="*/ 620731 h 641752"/>
                      <a:gd name="connsiteX11" fmla="*/ 625326 w 625326"/>
                      <a:gd name="connsiteY11" fmla="*/ 641752 h 64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25326" h="641752">
                        <a:moveTo>
                          <a:pt x="5215" y="621"/>
                        </a:moveTo>
                        <a:cubicBezTo>
                          <a:pt x="53537" y="73103"/>
                          <a:pt x="0" y="0"/>
                          <a:pt x="120829" y="105725"/>
                        </a:cubicBezTo>
                        <a:cubicBezTo>
                          <a:pt x="254757" y="222912"/>
                          <a:pt x="144212" y="131682"/>
                          <a:pt x="236443" y="242359"/>
                        </a:cubicBezTo>
                        <a:cubicBezTo>
                          <a:pt x="255474" y="265196"/>
                          <a:pt x="278484" y="284400"/>
                          <a:pt x="299505" y="305421"/>
                        </a:cubicBezTo>
                        <a:cubicBezTo>
                          <a:pt x="303008" y="322938"/>
                          <a:pt x="297383" y="345341"/>
                          <a:pt x="310015" y="357973"/>
                        </a:cubicBezTo>
                        <a:cubicBezTo>
                          <a:pt x="322647" y="370605"/>
                          <a:pt x="345128" y="364608"/>
                          <a:pt x="362567" y="368483"/>
                        </a:cubicBezTo>
                        <a:cubicBezTo>
                          <a:pt x="376668" y="371616"/>
                          <a:pt x="390594" y="375490"/>
                          <a:pt x="404608" y="378993"/>
                        </a:cubicBezTo>
                        <a:cubicBezTo>
                          <a:pt x="426416" y="433512"/>
                          <a:pt x="422814" y="439240"/>
                          <a:pt x="467671" y="484097"/>
                        </a:cubicBezTo>
                        <a:cubicBezTo>
                          <a:pt x="480057" y="496483"/>
                          <a:pt x="498074" y="502535"/>
                          <a:pt x="509712" y="515628"/>
                        </a:cubicBezTo>
                        <a:cubicBezTo>
                          <a:pt x="526496" y="534510"/>
                          <a:pt x="537265" y="557993"/>
                          <a:pt x="551753" y="578690"/>
                        </a:cubicBezTo>
                        <a:cubicBezTo>
                          <a:pt x="561798" y="593041"/>
                          <a:pt x="569984" y="609331"/>
                          <a:pt x="583284" y="620731"/>
                        </a:cubicBezTo>
                        <a:cubicBezTo>
                          <a:pt x="595180" y="630928"/>
                          <a:pt x="625326" y="641752"/>
                          <a:pt x="625326" y="641752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1" name="Freeform 36">
                    <a:extLst>
                      <a:ext uri="{FF2B5EF4-FFF2-40B4-BE49-F238E27FC236}">
                        <a16:creationId xmlns:a16="http://schemas.microsoft.com/office/drawing/2014/main" id="{E6F4B139-E214-7D96-F5EE-BD79387E2DC4}"/>
                      </a:ext>
                    </a:extLst>
                  </p:cNvPr>
                  <p:cNvSpPr/>
                  <p:nvPr/>
                </p:nvSpPr>
                <p:spPr>
                  <a:xfrm>
                    <a:off x="1954924" y="3363310"/>
                    <a:ext cx="620497" cy="741464"/>
                  </a:xfrm>
                  <a:custGeom>
                    <a:avLst/>
                    <a:gdLst>
                      <a:gd name="connsiteX0" fmla="*/ 0 w 620497"/>
                      <a:gd name="connsiteY0" fmla="*/ 0 h 741464"/>
                      <a:gd name="connsiteX1" fmla="*/ 21021 w 620497"/>
                      <a:gd name="connsiteY1" fmla="*/ 31531 h 741464"/>
                      <a:gd name="connsiteX2" fmla="*/ 31531 w 620497"/>
                      <a:gd name="connsiteY2" fmla="*/ 63062 h 741464"/>
                      <a:gd name="connsiteX3" fmla="*/ 73573 w 620497"/>
                      <a:gd name="connsiteY3" fmla="*/ 105104 h 741464"/>
                      <a:gd name="connsiteX4" fmla="*/ 115614 w 620497"/>
                      <a:gd name="connsiteY4" fmla="*/ 168166 h 741464"/>
                      <a:gd name="connsiteX5" fmla="*/ 126124 w 620497"/>
                      <a:gd name="connsiteY5" fmla="*/ 199697 h 741464"/>
                      <a:gd name="connsiteX6" fmla="*/ 136635 w 620497"/>
                      <a:gd name="connsiteY6" fmla="*/ 241738 h 741464"/>
                      <a:gd name="connsiteX7" fmla="*/ 168166 w 620497"/>
                      <a:gd name="connsiteY7" fmla="*/ 252249 h 741464"/>
                      <a:gd name="connsiteX8" fmla="*/ 231228 w 620497"/>
                      <a:gd name="connsiteY8" fmla="*/ 325821 h 741464"/>
                      <a:gd name="connsiteX9" fmla="*/ 357352 w 620497"/>
                      <a:gd name="connsiteY9" fmla="*/ 430924 h 741464"/>
                      <a:gd name="connsiteX10" fmla="*/ 430924 w 620497"/>
                      <a:gd name="connsiteY10" fmla="*/ 504497 h 741464"/>
                      <a:gd name="connsiteX11" fmla="*/ 472966 w 620497"/>
                      <a:gd name="connsiteY11" fmla="*/ 567559 h 741464"/>
                      <a:gd name="connsiteX12" fmla="*/ 504497 w 620497"/>
                      <a:gd name="connsiteY12" fmla="*/ 578069 h 741464"/>
                      <a:gd name="connsiteX13" fmla="*/ 515007 w 620497"/>
                      <a:gd name="connsiteY13" fmla="*/ 609600 h 741464"/>
                      <a:gd name="connsiteX14" fmla="*/ 599090 w 620497"/>
                      <a:gd name="connsiteY14" fmla="*/ 704193 h 7414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620497" h="741464">
                        <a:moveTo>
                          <a:pt x="0" y="0"/>
                        </a:moveTo>
                        <a:cubicBezTo>
                          <a:pt x="7007" y="10510"/>
                          <a:pt x="15372" y="20233"/>
                          <a:pt x="21021" y="31531"/>
                        </a:cubicBezTo>
                        <a:cubicBezTo>
                          <a:pt x="25976" y="41440"/>
                          <a:pt x="25092" y="54047"/>
                          <a:pt x="31531" y="63062"/>
                        </a:cubicBezTo>
                        <a:cubicBezTo>
                          <a:pt x="43050" y="79189"/>
                          <a:pt x="61192" y="89628"/>
                          <a:pt x="73573" y="105104"/>
                        </a:cubicBezTo>
                        <a:cubicBezTo>
                          <a:pt x="89355" y="124832"/>
                          <a:pt x="101600" y="147145"/>
                          <a:pt x="115614" y="168166"/>
                        </a:cubicBezTo>
                        <a:cubicBezTo>
                          <a:pt x="119117" y="178676"/>
                          <a:pt x="123080" y="189044"/>
                          <a:pt x="126124" y="199697"/>
                        </a:cubicBezTo>
                        <a:cubicBezTo>
                          <a:pt x="130092" y="213586"/>
                          <a:pt x="127611" y="230458"/>
                          <a:pt x="136635" y="241738"/>
                        </a:cubicBezTo>
                        <a:cubicBezTo>
                          <a:pt x="143556" y="250389"/>
                          <a:pt x="157656" y="248745"/>
                          <a:pt x="168166" y="252249"/>
                        </a:cubicBezTo>
                        <a:cubicBezTo>
                          <a:pt x="189187" y="276773"/>
                          <a:pt x="207418" y="303995"/>
                          <a:pt x="231228" y="325821"/>
                        </a:cubicBezTo>
                        <a:cubicBezTo>
                          <a:pt x="347942" y="432808"/>
                          <a:pt x="242400" y="292980"/>
                          <a:pt x="357352" y="430924"/>
                        </a:cubicBezTo>
                        <a:cubicBezTo>
                          <a:pt x="422219" y="508765"/>
                          <a:pt x="368111" y="483560"/>
                          <a:pt x="430924" y="504497"/>
                        </a:cubicBezTo>
                        <a:cubicBezTo>
                          <a:pt x="444938" y="525518"/>
                          <a:pt x="455102" y="549695"/>
                          <a:pt x="472966" y="567559"/>
                        </a:cubicBezTo>
                        <a:cubicBezTo>
                          <a:pt x="480800" y="575393"/>
                          <a:pt x="496663" y="570235"/>
                          <a:pt x="504497" y="578069"/>
                        </a:cubicBezTo>
                        <a:cubicBezTo>
                          <a:pt x="512331" y="585903"/>
                          <a:pt x="508086" y="600949"/>
                          <a:pt x="515007" y="609600"/>
                        </a:cubicBezTo>
                        <a:cubicBezTo>
                          <a:pt x="620497" y="741464"/>
                          <a:pt x="567109" y="640238"/>
                          <a:pt x="599090" y="704193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2" name="Freeform 37">
                    <a:extLst>
                      <a:ext uri="{FF2B5EF4-FFF2-40B4-BE49-F238E27FC236}">
                        <a16:creationId xmlns:a16="http://schemas.microsoft.com/office/drawing/2014/main" id="{C9A27924-707B-1FF0-298F-B7263B95F49D}"/>
                      </a:ext>
                    </a:extLst>
                  </p:cNvPr>
                  <p:cNvSpPr/>
                  <p:nvPr/>
                </p:nvSpPr>
                <p:spPr>
                  <a:xfrm>
                    <a:off x="367862" y="3142593"/>
                    <a:ext cx="1190472" cy="1989258"/>
                  </a:xfrm>
                  <a:custGeom>
                    <a:avLst/>
                    <a:gdLst>
                      <a:gd name="connsiteX0" fmla="*/ 0 w 1190472"/>
                      <a:gd name="connsiteY0" fmla="*/ 0 h 1989258"/>
                      <a:gd name="connsiteX1" fmla="*/ 21021 w 1190472"/>
                      <a:gd name="connsiteY1" fmla="*/ 115614 h 1989258"/>
                      <a:gd name="connsiteX2" fmla="*/ 84083 w 1190472"/>
                      <a:gd name="connsiteY2" fmla="*/ 189186 h 1989258"/>
                      <a:gd name="connsiteX3" fmla="*/ 126124 w 1190472"/>
                      <a:gd name="connsiteY3" fmla="*/ 252248 h 1989258"/>
                      <a:gd name="connsiteX4" fmla="*/ 189186 w 1190472"/>
                      <a:gd name="connsiteY4" fmla="*/ 315310 h 1989258"/>
                      <a:gd name="connsiteX5" fmla="*/ 241738 w 1190472"/>
                      <a:gd name="connsiteY5" fmla="*/ 399393 h 1989258"/>
                      <a:gd name="connsiteX6" fmla="*/ 367862 w 1190472"/>
                      <a:gd name="connsiteY6" fmla="*/ 536028 h 1989258"/>
                      <a:gd name="connsiteX7" fmla="*/ 441435 w 1190472"/>
                      <a:gd name="connsiteY7" fmla="*/ 620110 h 1989258"/>
                      <a:gd name="connsiteX8" fmla="*/ 483476 w 1190472"/>
                      <a:gd name="connsiteY8" fmla="*/ 683173 h 1989258"/>
                      <a:gd name="connsiteX9" fmla="*/ 515007 w 1190472"/>
                      <a:gd name="connsiteY9" fmla="*/ 725214 h 1989258"/>
                      <a:gd name="connsiteX10" fmla="*/ 567559 w 1190472"/>
                      <a:gd name="connsiteY10" fmla="*/ 819807 h 1989258"/>
                      <a:gd name="connsiteX11" fmla="*/ 578069 w 1190472"/>
                      <a:gd name="connsiteY11" fmla="*/ 882869 h 1989258"/>
                      <a:gd name="connsiteX12" fmla="*/ 641131 w 1190472"/>
                      <a:gd name="connsiteY12" fmla="*/ 945931 h 1989258"/>
                      <a:gd name="connsiteX13" fmla="*/ 725214 w 1190472"/>
                      <a:gd name="connsiteY13" fmla="*/ 1103586 h 1989258"/>
                      <a:gd name="connsiteX14" fmla="*/ 830317 w 1190472"/>
                      <a:gd name="connsiteY14" fmla="*/ 1229710 h 1989258"/>
                      <a:gd name="connsiteX15" fmla="*/ 882869 w 1190472"/>
                      <a:gd name="connsiteY15" fmla="*/ 1345324 h 1989258"/>
                      <a:gd name="connsiteX16" fmla="*/ 935421 w 1190472"/>
                      <a:gd name="connsiteY16" fmla="*/ 1471448 h 1989258"/>
                      <a:gd name="connsiteX17" fmla="*/ 945931 w 1190472"/>
                      <a:gd name="connsiteY17" fmla="*/ 1534510 h 1989258"/>
                      <a:gd name="connsiteX18" fmla="*/ 987972 w 1190472"/>
                      <a:gd name="connsiteY18" fmla="*/ 1566041 h 1989258"/>
                      <a:gd name="connsiteX19" fmla="*/ 998483 w 1190472"/>
                      <a:gd name="connsiteY19" fmla="*/ 1597573 h 1989258"/>
                      <a:gd name="connsiteX20" fmla="*/ 1030014 w 1190472"/>
                      <a:gd name="connsiteY20" fmla="*/ 1639614 h 1989258"/>
                      <a:gd name="connsiteX21" fmla="*/ 1093076 w 1190472"/>
                      <a:gd name="connsiteY21" fmla="*/ 1797269 h 1989258"/>
                      <a:gd name="connsiteX22" fmla="*/ 1114097 w 1190472"/>
                      <a:gd name="connsiteY22" fmla="*/ 1902373 h 1989258"/>
                      <a:gd name="connsiteX23" fmla="*/ 1145628 w 1190472"/>
                      <a:gd name="connsiteY23" fmla="*/ 1944414 h 1989258"/>
                      <a:gd name="connsiteX24" fmla="*/ 1187669 w 1190472"/>
                      <a:gd name="connsiteY24" fmla="*/ 1986455 h 1989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190472" h="1989258">
                        <a:moveTo>
                          <a:pt x="0" y="0"/>
                        </a:moveTo>
                        <a:cubicBezTo>
                          <a:pt x="32" y="255"/>
                          <a:pt x="6226" y="94479"/>
                          <a:pt x="21021" y="115614"/>
                        </a:cubicBezTo>
                        <a:cubicBezTo>
                          <a:pt x="39544" y="142075"/>
                          <a:pt x="64389" y="163584"/>
                          <a:pt x="84083" y="189186"/>
                        </a:cubicBezTo>
                        <a:cubicBezTo>
                          <a:pt x="99487" y="209211"/>
                          <a:pt x="109951" y="232840"/>
                          <a:pt x="126124" y="252248"/>
                        </a:cubicBezTo>
                        <a:cubicBezTo>
                          <a:pt x="145155" y="275085"/>
                          <a:pt x="170820" y="291935"/>
                          <a:pt x="189186" y="315310"/>
                        </a:cubicBezTo>
                        <a:cubicBezTo>
                          <a:pt x="209606" y="341299"/>
                          <a:pt x="222193" y="372740"/>
                          <a:pt x="241738" y="399393"/>
                        </a:cubicBezTo>
                        <a:cubicBezTo>
                          <a:pt x="292574" y="468715"/>
                          <a:pt x="311018" y="474812"/>
                          <a:pt x="367862" y="536028"/>
                        </a:cubicBezTo>
                        <a:cubicBezTo>
                          <a:pt x="393204" y="563319"/>
                          <a:pt x="418426" y="590826"/>
                          <a:pt x="441435" y="620110"/>
                        </a:cubicBezTo>
                        <a:cubicBezTo>
                          <a:pt x="457044" y="639975"/>
                          <a:pt x="468988" y="662476"/>
                          <a:pt x="483476" y="683173"/>
                        </a:cubicBezTo>
                        <a:cubicBezTo>
                          <a:pt x="493521" y="697524"/>
                          <a:pt x="504497" y="711200"/>
                          <a:pt x="515007" y="725214"/>
                        </a:cubicBezTo>
                        <a:cubicBezTo>
                          <a:pt x="546367" y="913382"/>
                          <a:pt x="493696" y="686855"/>
                          <a:pt x="567559" y="819807"/>
                        </a:cubicBezTo>
                        <a:cubicBezTo>
                          <a:pt x="577908" y="838436"/>
                          <a:pt x="567331" y="864461"/>
                          <a:pt x="578069" y="882869"/>
                        </a:cubicBezTo>
                        <a:cubicBezTo>
                          <a:pt x="593048" y="908547"/>
                          <a:pt x="620110" y="924910"/>
                          <a:pt x="641131" y="945931"/>
                        </a:cubicBezTo>
                        <a:cubicBezTo>
                          <a:pt x="669560" y="1009896"/>
                          <a:pt x="681511" y="1051143"/>
                          <a:pt x="725214" y="1103586"/>
                        </a:cubicBezTo>
                        <a:cubicBezTo>
                          <a:pt x="860085" y="1265430"/>
                          <a:pt x="725942" y="1073146"/>
                          <a:pt x="830317" y="1229710"/>
                        </a:cubicBezTo>
                        <a:cubicBezTo>
                          <a:pt x="858501" y="1370620"/>
                          <a:pt x="812933" y="1177476"/>
                          <a:pt x="882869" y="1345324"/>
                        </a:cubicBezTo>
                        <a:cubicBezTo>
                          <a:pt x="956184" y="1521283"/>
                          <a:pt x="812026" y="1286358"/>
                          <a:pt x="935421" y="1471448"/>
                        </a:cubicBezTo>
                        <a:cubicBezTo>
                          <a:pt x="938924" y="1492469"/>
                          <a:pt x="935582" y="1515881"/>
                          <a:pt x="945931" y="1534510"/>
                        </a:cubicBezTo>
                        <a:cubicBezTo>
                          <a:pt x="954438" y="1549823"/>
                          <a:pt x="976758" y="1552584"/>
                          <a:pt x="987972" y="1566041"/>
                        </a:cubicBezTo>
                        <a:cubicBezTo>
                          <a:pt x="995065" y="1574552"/>
                          <a:pt x="992986" y="1587954"/>
                          <a:pt x="998483" y="1597573"/>
                        </a:cubicBezTo>
                        <a:cubicBezTo>
                          <a:pt x="1007174" y="1612782"/>
                          <a:pt x="1021709" y="1624191"/>
                          <a:pt x="1030014" y="1639614"/>
                        </a:cubicBezTo>
                        <a:cubicBezTo>
                          <a:pt x="1040204" y="1658538"/>
                          <a:pt x="1087376" y="1763067"/>
                          <a:pt x="1093076" y="1797269"/>
                        </a:cubicBezTo>
                        <a:cubicBezTo>
                          <a:pt x="1094396" y="1805192"/>
                          <a:pt x="1106256" y="1886691"/>
                          <a:pt x="1114097" y="1902373"/>
                        </a:cubicBezTo>
                        <a:cubicBezTo>
                          <a:pt x="1121931" y="1918041"/>
                          <a:pt x="1133242" y="1932028"/>
                          <a:pt x="1145628" y="1944414"/>
                        </a:cubicBezTo>
                        <a:cubicBezTo>
                          <a:pt x="1190472" y="1989258"/>
                          <a:pt x="1187669" y="1956186"/>
                          <a:pt x="1187669" y="1986455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3" name="Freeform 38">
                    <a:extLst>
                      <a:ext uri="{FF2B5EF4-FFF2-40B4-BE49-F238E27FC236}">
                        <a16:creationId xmlns:a16="http://schemas.microsoft.com/office/drawing/2014/main" id="{00023A8E-46F1-CB10-F302-4C41925AC16C}"/>
                      </a:ext>
                    </a:extLst>
                  </p:cNvPr>
                  <p:cNvSpPr/>
                  <p:nvPr/>
                </p:nvSpPr>
                <p:spPr>
                  <a:xfrm>
                    <a:off x="756745" y="3668110"/>
                    <a:ext cx="1660634" cy="1198180"/>
                  </a:xfrm>
                  <a:custGeom>
                    <a:avLst/>
                    <a:gdLst>
                      <a:gd name="connsiteX0" fmla="*/ 1660634 w 1660634"/>
                      <a:gd name="connsiteY0" fmla="*/ 0 h 1198180"/>
                      <a:gd name="connsiteX1" fmla="*/ 1639614 w 1660634"/>
                      <a:gd name="connsiteY1" fmla="*/ 31531 h 1198180"/>
                      <a:gd name="connsiteX2" fmla="*/ 1576552 w 1660634"/>
                      <a:gd name="connsiteY2" fmla="*/ 42042 h 1198180"/>
                      <a:gd name="connsiteX3" fmla="*/ 1545021 w 1660634"/>
                      <a:gd name="connsiteY3" fmla="*/ 52552 h 1198180"/>
                      <a:gd name="connsiteX4" fmla="*/ 1439917 w 1660634"/>
                      <a:gd name="connsiteY4" fmla="*/ 126124 h 1198180"/>
                      <a:gd name="connsiteX5" fmla="*/ 1408386 w 1660634"/>
                      <a:gd name="connsiteY5" fmla="*/ 157656 h 1198180"/>
                      <a:gd name="connsiteX6" fmla="*/ 1313793 w 1660634"/>
                      <a:gd name="connsiteY6" fmla="*/ 210207 h 1198180"/>
                      <a:gd name="connsiteX7" fmla="*/ 1198179 w 1660634"/>
                      <a:gd name="connsiteY7" fmla="*/ 346842 h 1198180"/>
                      <a:gd name="connsiteX8" fmla="*/ 1156138 w 1660634"/>
                      <a:gd name="connsiteY8" fmla="*/ 378373 h 1198180"/>
                      <a:gd name="connsiteX9" fmla="*/ 1124607 w 1660634"/>
                      <a:gd name="connsiteY9" fmla="*/ 420414 h 1198180"/>
                      <a:gd name="connsiteX10" fmla="*/ 1061545 w 1660634"/>
                      <a:gd name="connsiteY10" fmla="*/ 462456 h 1198180"/>
                      <a:gd name="connsiteX11" fmla="*/ 1019503 w 1660634"/>
                      <a:gd name="connsiteY11" fmla="*/ 504497 h 1198180"/>
                      <a:gd name="connsiteX12" fmla="*/ 914400 w 1660634"/>
                      <a:gd name="connsiteY12" fmla="*/ 578069 h 1198180"/>
                      <a:gd name="connsiteX13" fmla="*/ 882869 w 1660634"/>
                      <a:gd name="connsiteY13" fmla="*/ 620111 h 1198180"/>
                      <a:gd name="connsiteX14" fmla="*/ 840827 w 1660634"/>
                      <a:gd name="connsiteY14" fmla="*/ 683173 h 1198180"/>
                      <a:gd name="connsiteX15" fmla="*/ 809296 w 1660634"/>
                      <a:gd name="connsiteY15" fmla="*/ 693683 h 1198180"/>
                      <a:gd name="connsiteX16" fmla="*/ 767255 w 1660634"/>
                      <a:gd name="connsiteY16" fmla="*/ 725214 h 1198180"/>
                      <a:gd name="connsiteX17" fmla="*/ 704193 w 1660634"/>
                      <a:gd name="connsiteY17" fmla="*/ 767256 h 1198180"/>
                      <a:gd name="connsiteX18" fmla="*/ 662152 w 1660634"/>
                      <a:gd name="connsiteY18" fmla="*/ 840828 h 1198180"/>
                      <a:gd name="connsiteX19" fmla="*/ 557048 w 1660634"/>
                      <a:gd name="connsiteY19" fmla="*/ 872359 h 1198180"/>
                      <a:gd name="connsiteX20" fmla="*/ 515007 w 1660634"/>
                      <a:gd name="connsiteY20" fmla="*/ 914400 h 1198180"/>
                      <a:gd name="connsiteX21" fmla="*/ 483476 w 1660634"/>
                      <a:gd name="connsiteY21" fmla="*/ 956442 h 1198180"/>
                      <a:gd name="connsiteX22" fmla="*/ 441434 w 1660634"/>
                      <a:gd name="connsiteY22" fmla="*/ 987973 h 1198180"/>
                      <a:gd name="connsiteX23" fmla="*/ 430924 w 1660634"/>
                      <a:gd name="connsiteY23" fmla="*/ 1019504 h 1198180"/>
                      <a:gd name="connsiteX24" fmla="*/ 378372 w 1660634"/>
                      <a:gd name="connsiteY24" fmla="*/ 1030014 h 1198180"/>
                      <a:gd name="connsiteX25" fmla="*/ 346841 w 1660634"/>
                      <a:gd name="connsiteY25" fmla="*/ 1040524 h 1198180"/>
                      <a:gd name="connsiteX26" fmla="*/ 304800 w 1660634"/>
                      <a:gd name="connsiteY26" fmla="*/ 1082566 h 1198180"/>
                      <a:gd name="connsiteX27" fmla="*/ 262758 w 1660634"/>
                      <a:gd name="connsiteY27" fmla="*/ 1093076 h 1198180"/>
                      <a:gd name="connsiteX28" fmla="*/ 189186 w 1660634"/>
                      <a:gd name="connsiteY28" fmla="*/ 1114097 h 1198180"/>
                      <a:gd name="connsiteX29" fmla="*/ 147145 w 1660634"/>
                      <a:gd name="connsiteY29" fmla="*/ 1135118 h 1198180"/>
                      <a:gd name="connsiteX30" fmla="*/ 115614 w 1660634"/>
                      <a:gd name="connsiteY30" fmla="*/ 1156138 h 1198180"/>
                      <a:gd name="connsiteX31" fmla="*/ 63062 w 1660634"/>
                      <a:gd name="connsiteY31" fmla="*/ 1166649 h 1198180"/>
                      <a:gd name="connsiteX32" fmla="*/ 31531 w 1660634"/>
                      <a:gd name="connsiteY32" fmla="*/ 1177159 h 1198180"/>
                      <a:gd name="connsiteX33" fmla="*/ 0 w 1660634"/>
                      <a:gd name="connsiteY33" fmla="*/ 1198180 h 1198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1660634" h="1198180">
                        <a:moveTo>
                          <a:pt x="1660634" y="0"/>
                        </a:moveTo>
                        <a:cubicBezTo>
                          <a:pt x="1653627" y="10510"/>
                          <a:pt x="1650912" y="25882"/>
                          <a:pt x="1639614" y="31531"/>
                        </a:cubicBezTo>
                        <a:cubicBezTo>
                          <a:pt x="1620553" y="41062"/>
                          <a:pt x="1597355" y="37419"/>
                          <a:pt x="1576552" y="42042"/>
                        </a:cubicBezTo>
                        <a:cubicBezTo>
                          <a:pt x="1565737" y="44445"/>
                          <a:pt x="1555531" y="49049"/>
                          <a:pt x="1545021" y="52552"/>
                        </a:cubicBezTo>
                        <a:cubicBezTo>
                          <a:pt x="1463708" y="174520"/>
                          <a:pt x="1551054" y="76729"/>
                          <a:pt x="1439917" y="126124"/>
                        </a:cubicBezTo>
                        <a:cubicBezTo>
                          <a:pt x="1426334" y="132161"/>
                          <a:pt x="1420754" y="149411"/>
                          <a:pt x="1408386" y="157656"/>
                        </a:cubicBezTo>
                        <a:cubicBezTo>
                          <a:pt x="1378374" y="177664"/>
                          <a:pt x="1345324" y="192690"/>
                          <a:pt x="1313793" y="210207"/>
                        </a:cubicBezTo>
                        <a:cubicBezTo>
                          <a:pt x="1274715" y="268825"/>
                          <a:pt x="1259138" y="301122"/>
                          <a:pt x="1198179" y="346842"/>
                        </a:cubicBezTo>
                        <a:cubicBezTo>
                          <a:pt x="1184165" y="357352"/>
                          <a:pt x="1168524" y="365987"/>
                          <a:pt x="1156138" y="378373"/>
                        </a:cubicBezTo>
                        <a:cubicBezTo>
                          <a:pt x="1143752" y="390759"/>
                          <a:pt x="1137699" y="408776"/>
                          <a:pt x="1124607" y="420414"/>
                        </a:cubicBezTo>
                        <a:cubicBezTo>
                          <a:pt x="1105725" y="437198"/>
                          <a:pt x="1081273" y="446674"/>
                          <a:pt x="1061545" y="462456"/>
                        </a:cubicBezTo>
                        <a:cubicBezTo>
                          <a:pt x="1046069" y="474837"/>
                          <a:pt x="1034418" y="491446"/>
                          <a:pt x="1019503" y="504497"/>
                        </a:cubicBezTo>
                        <a:cubicBezTo>
                          <a:pt x="994599" y="526288"/>
                          <a:pt x="938174" y="562220"/>
                          <a:pt x="914400" y="578069"/>
                        </a:cubicBezTo>
                        <a:cubicBezTo>
                          <a:pt x="903890" y="592083"/>
                          <a:pt x="892915" y="605760"/>
                          <a:pt x="882869" y="620111"/>
                        </a:cubicBezTo>
                        <a:cubicBezTo>
                          <a:pt x="868381" y="640808"/>
                          <a:pt x="858691" y="665309"/>
                          <a:pt x="840827" y="683173"/>
                        </a:cubicBezTo>
                        <a:cubicBezTo>
                          <a:pt x="832993" y="691007"/>
                          <a:pt x="819806" y="690180"/>
                          <a:pt x="809296" y="693683"/>
                        </a:cubicBezTo>
                        <a:cubicBezTo>
                          <a:pt x="795282" y="704193"/>
                          <a:pt x="781606" y="715169"/>
                          <a:pt x="767255" y="725214"/>
                        </a:cubicBezTo>
                        <a:cubicBezTo>
                          <a:pt x="746558" y="739702"/>
                          <a:pt x="722057" y="749392"/>
                          <a:pt x="704193" y="767256"/>
                        </a:cubicBezTo>
                        <a:cubicBezTo>
                          <a:pt x="640139" y="831311"/>
                          <a:pt x="776232" y="764776"/>
                          <a:pt x="662152" y="840828"/>
                        </a:cubicBezTo>
                        <a:cubicBezTo>
                          <a:pt x="646798" y="851064"/>
                          <a:pt x="580551" y="866483"/>
                          <a:pt x="557048" y="872359"/>
                        </a:cubicBezTo>
                        <a:cubicBezTo>
                          <a:pt x="543034" y="886373"/>
                          <a:pt x="528057" y="899485"/>
                          <a:pt x="515007" y="914400"/>
                        </a:cubicBezTo>
                        <a:cubicBezTo>
                          <a:pt x="503472" y="927583"/>
                          <a:pt x="495863" y="944055"/>
                          <a:pt x="483476" y="956442"/>
                        </a:cubicBezTo>
                        <a:cubicBezTo>
                          <a:pt x="471089" y="968829"/>
                          <a:pt x="455448" y="977463"/>
                          <a:pt x="441434" y="987973"/>
                        </a:cubicBezTo>
                        <a:cubicBezTo>
                          <a:pt x="437931" y="998483"/>
                          <a:pt x="440142" y="1013359"/>
                          <a:pt x="430924" y="1019504"/>
                        </a:cubicBezTo>
                        <a:cubicBezTo>
                          <a:pt x="416060" y="1029413"/>
                          <a:pt x="395703" y="1025681"/>
                          <a:pt x="378372" y="1030014"/>
                        </a:cubicBezTo>
                        <a:cubicBezTo>
                          <a:pt x="367624" y="1032701"/>
                          <a:pt x="357351" y="1037021"/>
                          <a:pt x="346841" y="1040524"/>
                        </a:cubicBezTo>
                        <a:cubicBezTo>
                          <a:pt x="332827" y="1054538"/>
                          <a:pt x="321606" y="1072062"/>
                          <a:pt x="304800" y="1082566"/>
                        </a:cubicBezTo>
                        <a:cubicBezTo>
                          <a:pt x="292550" y="1090222"/>
                          <a:pt x="276647" y="1089108"/>
                          <a:pt x="262758" y="1093076"/>
                        </a:cubicBezTo>
                        <a:cubicBezTo>
                          <a:pt x="157200" y="1123236"/>
                          <a:pt x="320627" y="1081238"/>
                          <a:pt x="189186" y="1114097"/>
                        </a:cubicBezTo>
                        <a:cubicBezTo>
                          <a:pt x="175172" y="1121104"/>
                          <a:pt x="160748" y="1127345"/>
                          <a:pt x="147145" y="1135118"/>
                        </a:cubicBezTo>
                        <a:cubicBezTo>
                          <a:pt x="136178" y="1141385"/>
                          <a:pt x="127441" y="1151703"/>
                          <a:pt x="115614" y="1156138"/>
                        </a:cubicBezTo>
                        <a:cubicBezTo>
                          <a:pt x="98887" y="1162411"/>
                          <a:pt x="80393" y="1162316"/>
                          <a:pt x="63062" y="1166649"/>
                        </a:cubicBezTo>
                        <a:cubicBezTo>
                          <a:pt x="52314" y="1169336"/>
                          <a:pt x="42041" y="1173656"/>
                          <a:pt x="31531" y="1177159"/>
                        </a:cubicBezTo>
                        <a:lnTo>
                          <a:pt x="0" y="1198180"/>
                        </a:ln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1034" name="Freeform 39">
                    <a:extLst>
                      <a:ext uri="{FF2B5EF4-FFF2-40B4-BE49-F238E27FC236}">
                        <a16:creationId xmlns:a16="http://schemas.microsoft.com/office/drawing/2014/main" id="{49B546A6-6E12-1947-9EE0-5CF08426FBD2}"/>
                      </a:ext>
                    </a:extLst>
                  </p:cNvPr>
                  <p:cNvSpPr/>
                  <p:nvPr/>
                </p:nvSpPr>
                <p:spPr>
                  <a:xfrm>
                    <a:off x="315310" y="586363"/>
                    <a:ext cx="819807" cy="391099"/>
                  </a:xfrm>
                  <a:custGeom>
                    <a:avLst/>
                    <a:gdLst>
                      <a:gd name="connsiteX0" fmla="*/ 0 w 819807"/>
                      <a:gd name="connsiteY0" fmla="*/ 391099 h 391099"/>
                      <a:gd name="connsiteX1" fmla="*/ 31531 w 819807"/>
                      <a:gd name="connsiteY1" fmla="*/ 380589 h 391099"/>
                      <a:gd name="connsiteX2" fmla="*/ 63062 w 819807"/>
                      <a:gd name="connsiteY2" fmla="*/ 359568 h 391099"/>
                      <a:gd name="connsiteX3" fmla="*/ 126124 w 819807"/>
                      <a:gd name="connsiteY3" fmla="*/ 338547 h 391099"/>
                      <a:gd name="connsiteX4" fmla="*/ 157656 w 819807"/>
                      <a:gd name="connsiteY4" fmla="*/ 328037 h 391099"/>
                      <a:gd name="connsiteX5" fmla="*/ 199697 w 819807"/>
                      <a:gd name="connsiteY5" fmla="*/ 296506 h 391099"/>
                      <a:gd name="connsiteX6" fmla="*/ 294290 w 819807"/>
                      <a:gd name="connsiteY6" fmla="*/ 264975 h 391099"/>
                      <a:gd name="connsiteX7" fmla="*/ 325821 w 819807"/>
                      <a:gd name="connsiteY7" fmla="*/ 254465 h 391099"/>
                      <a:gd name="connsiteX8" fmla="*/ 420414 w 819807"/>
                      <a:gd name="connsiteY8" fmla="*/ 222934 h 391099"/>
                      <a:gd name="connsiteX9" fmla="*/ 483476 w 819807"/>
                      <a:gd name="connsiteY9" fmla="*/ 191403 h 391099"/>
                      <a:gd name="connsiteX10" fmla="*/ 515007 w 819807"/>
                      <a:gd name="connsiteY10" fmla="*/ 170382 h 391099"/>
                      <a:gd name="connsiteX11" fmla="*/ 578069 w 819807"/>
                      <a:gd name="connsiteY11" fmla="*/ 149361 h 391099"/>
                      <a:gd name="connsiteX12" fmla="*/ 609600 w 819807"/>
                      <a:gd name="connsiteY12" fmla="*/ 86299 h 391099"/>
                      <a:gd name="connsiteX13" fmla="*/ 641131 w 819807"/>
                      <a:gd name="connsiteY13" fmla="*/ 65278 h 391099"/>
                      <a:gd name="connsiteX14" fmla="*/ 672662 w 819807"/>
                      <a:gd name="connsiteY14" fmla="*/ 33747 h 391099"/>
                      <a:gd name="connsiteX15" fmla="*/ 767256 w 819807"/>
                      <a:gd name="connsiteY15" fmla="*/ 12727 h 391099"/>
                      <a:gd name="connsiteX16" fmla="*/ 819807 w 819807"/>
                      <a:gd name="connsiteY16" fmla="*/ 2216 h 391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19807" h="391099">
                        <a:moveTo>
                          <a:pt x="0" y="391099"/>
                        </a:moveTo>
                        <a:cubicBezTo>
                          <a:pt x="10510" y="387596"/>
                          <a:pt x="21622" y="385544"/>
                          <a:pt x="31531" y="380589"/>
                        </a:cubicBezTo>
                        <a:cubicBezTo>
                          <a:pt x="42829" y="374940"/>
                          <a:pt x="51519" y="364698"/>
                          <a:pt x="63062" y="359568"/>
                        </a:cubicBezTo>
                        <a:cubicBezTo>
                          <a:pt x="83310" y="350569"/>
                          <a:pt x="105103" y="345554"/>
                          <a:pt x="126124" y="338547"/>
                        </a:cubicBezTo>
                        <a:lnTo>
                          <a:pt x="157656" y="328037"/>
                        </a:lnTo>
                        <a:cubicBezTo>
                          <a:pt x="171670" y="317527"/>
                          <a:pt x="184029" y="304340"/>
                          <a:pt x="199697" y="296506"/>
                        </a:cubicBezTo>
                        <a:cubicBezTo>
                          <a:pt x="199704" y="296503"/>
                          <a:pt x="278521" y="270231"/>
                          <a:pt x="294290" y="264975"/>
                        </a:cubicBezTo>
                        <a:cubicBezTo>
                          <a:pt x="304800" y="261472"/>
                          <a:pt x="315912" y="259420"/>
                          <a:pt x="325821" y="254465"/>
                        </a:cubicBezTo>
                        <a:cubicBezTo>
                          <a:pt x="383840" y="225455"/>
                          <a:pt x="352498" y="236517"/>
                          <a:pt x="420414" y="222934"/>
                        </a:cubicBezTo>
                        <a:cubicBezTo>
                          <a:pt x="510778" y="162690"/>
                          <a:pt x="396447" y="234918"/>
                          <a:pt x="483476" y="191403"/>
                        </a:cubicBezTo>
                        <a:cubicBezTo>
                          <a:pt x="494774" y="185754"/>
                          <a:pt x="503464" y="175512"/>
                          <a:pt x="515007" y="170382"/>
                        </a:cubicBezTo>
                        <a:cubicBezTo>
                          <a:pt x="535255" y="161383"/>
                          <a:pt x="578069" y="149361"/>
                          <a:pt x="578069" y="149361"/>
                        </a:cubicBezTo>
                        <a:cubicBezTo>
                          <a:pt x="586617" y="123718"/>
                          <a:pt x="589227" y="106672"/>
                          <a:pt x="609600" y="86299"/>
                        </a:cubicBezTo>
                        <a:cubicBezTo>
                          <a:pt x="618532" y="77367"/>
                          <a:pt x="631427" y="73365"/>
                          <a:pt x="641131" y="65278"/>
                        </a:cubicBezTo>
                        <a:cubicBezTo>
                          <a:pt x="652550" y="55762"/>
                          <a:pt x="659757" y="41121"/>
                          <a:pt x="672662" y="33747"/>
                        </a:cubicBezTo>
                        <a:cubicBezTo>
                          <a:pt x="681053" y="28952"/>
                          <a:pt x="763587" y="13644"/>
                          <a:pt x="767256" y="12727"/>
                        </a:cubicBezTo>
                        <a:cubicBezTo>
                          <a:pt x="818163" y="0"/>
                          <a:pt x="779658" y="2216"/>
                          <a:pt x="819807" y="2216"/>
                        </a:cubicBezTo>
                      </a:path>
                    </a:pathLst>
                  </a:custGeom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</p:grpSp>
        <p:grpSp>
          <p:nvGrpSpPr>
            <p:cNvPr id="1009" name="Group 859">
              <a:extLst>
                <a:ext uri="{FF2B5EF4-FFF2-40B4-BE49-F238E27FC236}">
                  <a16:creationId xmlns:a16="http://schemas.microsoft.com/office/drawing/2014/main" id="{66218607-FDAE-72D4-6F96-A2575C8B63D7}"/>
                </a:ext>
              </a:extLst>
            </p:cNvPr>
            <p:cNvGrpSpPr/>
            <p:nvPr userDrawn="1"/>
          </p:nvGrpSpPr>
          <p:grpSpPr>
            <a:xfrm>
              <a:off x="0" y="422182"/>
              <a:ext cx="8982862" cy="7012862"/>
              <a:chOff x="-1629953" y="366966"/>
              <a:chExt cx="8330298" cy="6347648"/>
            </a:xfrm>
          </p:grpSpPr>
          <p:sp>
            <p:nvSpPr>
              <p:cNvPr id="1010" name="Freeform 15">
                <a:extLst>
                  <a:ext uri="{FF2B5EF4-FFF2-40B4-BE49-F238E27FC236}">
                    <a16:creationId xmlns:a16="http://schemas.microsoft.com/office/drawing/2014/main" id="{4F7296A9-65D1-17EE-B507-87F1B6E6986F}"/>
                  </a:ext>
                </a:extLst>
              </p:cNvPr>
              <p:cNvSpPr/>
              <p:nvPr/>
            </p:nvSpPr>
            <p:spPr>
              <a:xfrm>
                <a:off x="-1629953" y="376534"/>
                <a:ext cx="8330298" cy="6338080"/>
              </a:xfrm>
              <a:custGeom>
                <a:avLst/>
                <a:gdLst>
                  <a:gd name="connsiteX0" fmla="*/ 5108027 w 5108027"/>
                  <a:gd name="connsiteY0" fmla="*/ 0 h 4039125"/>
                  <a:gd name="connsiteX1" fmla="*/ 4997669 w 5108027"/>
                  <a:gd name="connsiteY1" fmla="*/ 78827 h 4039125"/>
                  <a:gd name="connsiteX2" fmla="*/ 4950372 w 5108027"/>
                  <a:gd name="connsiteY2" fmla="*/ 141889 h 4039125"/>
                  <a:gd name="connsiteX3" fmla="*/ 4840013 w 5108027"/>
                  <a:gd name="connsiteY3" fmla="*/ 204951 h 4039125"/>
                  <a:gd name="connsiteX4" fmla="*/ 4808482 w 5108027"/>
                  <a:gd name="connsiteY4" fmla="*/ 315310 h 4039125"/>
                  <a:gd name="connsiteX5" fmla="*/ 4761186 w 5108027"/>
                  <a:gd name="connsiteY5" fmla="*/ 362607 h 4039125"/>
                  <a:gd name="connsiteX6" fmla="*/ 4698124 w 5108027"/>
                  <a:gd name="connsiteY6" fmla="*/ 378372 h 4039125"/>
                  <a:gd name="connsiteX7" fmla="*/ 4650827 w 5108027"/>
                  <a:gd name="connsiteY7" fmla="*/ 441434 h 4039125"/>
                  <a:gd name="connsiteX8" fmla="*/ 4524703 w 5108027"/>
                  <a:gd name="connsiteY8" fmla="*/ 504496 h 4039125"/>
                  <a:gd name="connsiteX9" fmla="*/ 4508937 w 5108027"/>
                  <a:gd name="connsiteY9" fmla="*/ 551793 h 4039125"/>
                  <a:gd name="connsiteX10" fmla="*/ 4303986 w 5108027"/>
                  <a:gd name="connsiteY10" fmla="*/ 677917 h 4039125"/>
                  <a:gd name="connsiteX11" fmla="*/ 4240924 w 5108027"/>
                  <a:gd name="connsiteY11" fmla="*/ 740979 h 4039125"/>
                  <a:gd name="connsiteX12" fmla="*/ 4177862 w 5108027"/>
                  <a:gd name="connsiteY12" fmla="*/ 788275 h 4039125"/>
                  <a:gd name="connsiteX13" fmla="*/ 4114800 w 5108027"/>
                  <a:gd name="connsiteY13" fmla="*/ 867103 h 4039125"/>
                  <a:gd name="connsiteX14" fmla="*/ 4067503 w 5108027"/>
                  <a:gd name="connsiteY14" fmla="*/ 914400 h 4039125"/>
                  <a:gd name="connsiteX15" fmla="*/ 3988675 w 5108027"/>
                  <a:gd name="connsiteY15" fmla="*/ 977462 h 4039125"/>
                  <a:gd name="connsiteX16" fmla="*/ 3878317 w 5108027"/>
                  <a:gd name="connsiteY16" fmla="*/ 1103586 h 4039125"/>
                  <a:gd name="connsiteX17" fmla="*/ 3783724 w 5108027"/>
                  <a:gd name="connsiteY17" fmla="*/ 1135117 h 4039125"/>
                  <a:gd name="connsiteX18" fmla="*/ 3720662 w 5108027"/>
                  <a:gd name="connsiteY18" fmla="*/ 1182413 h 4039125"/>
                  <a:gd name="connsiteX19" fmla="*/ 3673365 w 5108027"/>
                  <a:gd name="connsiteY19" fmla="*/ 1198179 h 4039125"/>
                  <a:gd name="connsiteX20" fmla="*/ 3657600 w 5108027"/>
                  <a:gd name="connsiteY20" fmla="*/ 1245475 h 4039125"/>
                  <a:gd name="connsiteX21" fmla="*/ 3563006 w 5108027"/>
                  <a:gd name="connsiteY21" fmla="*/ 1277007 h 4039125"/>
                  <a:gd name="connsiteX22" fmla="*/ 3436882 w 5108027"/>
                  <a:gd name="connsiteY22" fmla="*/ 1355834 h 4039125"/>
                  <a:gd name="connsiteX23" fmla="*/ 3389586 w 5108027"/>
                  <a:gd name="connsiteY23" fmla="*/ 1403131 h 4039125"/>
                  <a:gd name="connsiteX24" fmla="*/ 3326524 w 5108027"/>
                  <a:gd name="connsiteY24" fmla="*/ 1434662 h 4039125"/>
                  <a:gd name="connsiteX25" fmla="*/ 3263462 w 5108027"/>
                  <a:gd name="connsiteY25" fmla="*/ 1481958 h 4039125"/>
                  <a:gd name="connsiteX26" fmla="*/ 3216165 w 5108027"/>
                  <a:gd name="connsiteY26" fmla="*/ 1529255 h 4039125"/>
                  <a:gd name="connsiteX27" fmla="*/ 3168869 w 5108027"/>
                  <a:gd name="connsiteY27" fmla="*/ 1545020 h 4039125"/>
                  <a:gd name="connsiteX28" fmla="*/ 3105806 w 5108027"/>
                  <a:gd name="connsiteY28" fmla="*/ 1608082 h 4039125"/>
                  <a:gd name="connsiteX29" fmla="*/ 2963917 w 5108027"/>
                  <a:gd name="connsiteY29" fmla="*/ 1686910 h 4039125"/>
                  <a:gd name="connsiteX30" fmla="*/ 2948151 w 5108027"/>
                  <a:gd name="connsiteY30" fmla="*/ 1734207 h 4039125"/>
                  <a:gd name="connsiteX31" fmla="*/ 2837793 w 5108027"/>
                  <a:gd name="connsiteY31" fmla="*/ 1765738 h 4039125"/>
                  <a:gd name="connsiteX32" fmla="*/ 2727434 w 5108027"/>
                  <a:gd name="connsiteY32" fmla="*/ 1844565 h 4039125"/>
                  <a:gd name="connsiteX33" fmla="*/ 2617075 w 5108027"/>
                  <a:gd name="connsiteY33" fmla="*/ 1970689 h 4039125"/>
                  <a:gd name="connsiteX34" fmla="*/ 2601310 w 5108027"/>
                  <a:gd name="connsiteY34" fmla="*/ 2017986 h 4039125"/>
                  <a:gd name="connsiteX35" fmla="*/ 2427889 w 5108027"/>
                  <a:gd name="connsiteY35" fmla="*/ 2175641 h 4039125"/>
                  <a:gd name="connsiteX36" fmla="*/ 2380593 w 5108027"/>
                  <a:gd name="connsiteY36" fmla="*/ 2238703 h 4039125"/>
                  <a:gd name="connsiteX37" fmla="*/ 2270234 w 5108027"/>
                  <a:gd name="connsiteY37" fmla="*/ 2349062 h 4039125"/>
                  <a:gd name="connsiteX38" fmla="*/ 2207172 w 5108027"/>
                  <a:gd name="connsiteY38" fmla="*/ 2412124 h 4039125"/>
                  <a:gd name="connsiteX39" fmla="*/ 2144110 w 5108027"/>
                  <a:gd name="connsiteY39" fmla="*/ 2459420 h 4039125"/>
                  <a:gd name="connsiteX40" fmla="*/ 2096813 w 5108027"/>
                  <a:gd name="connsiteY40" fmla="*/ 2522482 h 4039125"/>
                  <a:gd name="connsiteX41" fmla="*/ 1986455 w 5108027"/>
                  <a:gd name="connsiteY41" fmla="*/ 2632841 h 4039125"/>
                  <a:gd name="connsiteX42" fmla="*/ 1876096 w 5108027"/>
                  <a:gd name="connsiteY42" fmla="*/ 2774731 h 4039125"/>
                  <a:gd name="connsiteX43" fmla="*/ 1749972 w 5108027"/>
                  <a:gd name="connsiteY43" fmla="*/ 2885089 h 4039125"/>
                  <a:gd name="connsiteX44" fmla="*/ 1655379 w 5108027"/>
                  <a:gd name="connsiteY44" fmla="*/ 2963917 h 4039125"/>
                  <a:gd name="connsiteX45" fmla="*/ 1639613 w 5108027"/>
                  <a:gd name="connsiteY45" fmla="*/ 3011213 h 4039125"/>
                  <a:gd name="connsiteX46" fmla="*/ 1529255 w 5108027"/>
                  <a:gd name="connsiteY46" fmla="*/ 3058510 h 4039125"/>
                  <a:gd name="connsiteX47" fmla="*/ 1418896 w 5108027"/>
                  <a:gd name="connsiteY47" fmla="*/ 3105807 h 4039125"/>
                  <a:gd name="connsiteX48" fmla="*/ 1324303 w 5108027"/>
                  <a:gd name="connsiteY48" fmla="*/ 3137338 h 4039125"/>
                  <a:gd name="connsiteX49" fmla="*/ 1277006 w 5108027"/>
                  <a:gd name="connsiteY49" fmla="*/ 3168869 h 4039125"/>
                  <a:gd name="connsiteX50" fmla="*/ 1229710 w 5108027"/>
                  <a:gd name="connsiteY50" fmla="*/ 3216165 h 4039125"/>
                  <a:gd name="connsiteX51" fmla="*/ 1103586 w 5108027"/>
                  <a:gd name="connsiteY51" fmla="*/ 3247696 h 4039125"/>
                  <a:gd name="connsiteX52" fmla="*/ 961696 w 5108027"/>
                  <a:gd name="connsiteY52" fmla="*/ 3326524 h 4039125"/>
                  <a:gd name="connsiteX53" fmla="*/ 898634 w 5108027"/>
                  <a:gd name="connsiteY53" fmla="*/ 3389586 h 4039125"/>
                  <a:gd name="connsiteX54" fmla="*/ 804041 w 5108027"/>
                  <a:gd name="connsiteY54" fmla="*/ 3421117 h 4039125"/>
                  <a:gd name="connsiteX55" fmla="*/ 740979 w 5108027"/>
                  <a:gd name="connsiteY55" fmla="*/ 3484179 h 4039125"/>
                  <a:gd name="connsiteX56" fmla="*/ 677917 w 5108027"/>
                  <a:gd name="connsiteY56" fmla="*/ 3547241 h 4039125"/>
                  <a:gd name="connsiteX57" fmla="*/ 567558 w 5108027"/>
                  <a:gd name="connsiteY57" fmla="*/ 3641834 h 4039125"/>
                  <a:gd name="connsiteX58" fmla="*/ 504496 w 5108027"/>
                  <a:gd name="connsiteY58" fmla="*/ 3704896 h 4039125"/>
                  <a:gd name="connsiteX59" fmla="*/ 378372 w 5108027"/>
                  <a:gd name="connsiteY59" fmla="*/ 3815255 h 4039125"/>
                  <a:gd name="connsiteX60" fmla="*/ 236482 w 5108027"/>
                  <a:gd name="connsiteY60" fmla="*/ 3878317 h 4039125"/>
                  <a:gd name="connsiteX61" fmla="*/ 141889 w 5108027"/>
                  <a:gd name="connsiteY61" fmla="*/ 3972910 h 4039125"/>
                  <a:gd name="connsiteX62" fmla="*/ 78827 w 5108027"/>
                  <a:gd name="connsiteY62" fmla="*/ 3988675 h 4039125"/>
                  <a:gd name="connsiteX63" fmla="*/ 0 w 5108027"/>
                  <a:gd name="connsiteY63" fmla="*/ 4035972 h 403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5108027" h="4039125">
                    <a:moveTo>
                      <a:pt x="5108027" y="0"/>
                    </a:moveTo>
                    <a:cubicBezTo>
                      <a:pt x="5081174" y="17902"/>
                      <a:pt x="5017221" y="59275"/>
                      <a:pt x="4997669" y="78827"/>
                    </a:cubicBezTo>
                    <a:cubicBezTo>
                      <a:pt x="4979089" y="97407"/>
                      <a:pt x="4968952" y="123309"/>
                      <a:pt x="4950372" y="141889"/>
                    </a:cubicBezTo>
                    <a:cubicBezTo>
                      <a:pt x="4902648" y="189613"/>
                      <a:pt x="4894129" y="186913"/>
                      <a:pt x="4840013" y="204951"/>
                    </a:cubicBezTo>
                    <a:cubicBezTo>
                      <a:pt x="4837910" y="213364"/>
                      <a:pt x="4817531" y="301737"/>
                      <a:pt x="4808482" y="315310"/>
                    </a:cubicBezTo>
                    <a:cubicBezTo>
                      <a:pt x="4796115" y="333861"/>
                      <a:pt x="4780544" y="351545"/>
                      <a:pt x="4761186" y="362607"/>
                    </a:cubicBezTo>
                    <a:cubicBezTo>
                      <a:pt x="4742373" y="373357"/>
                      <a:pt x="4719145" y="373117"/>
                      <a:pt x="4698124" y="378372"/>
                    </a:cubicBezTo>
                    <a:cubicBezTo>
                      <a:pt x="4682358" y="399393"/>
                      <a:pt x="4670602" y="424131"/>
                      <a:pt x="4650827" y="441434"/>
                    </a:cubicBezTo>
                    <a:cubicBezTo>
                      <a:pt x="4605002" y="481531"/>
                      <a:pt x="4575444" y="487583"/>
                      <a:pt x="4524703" y="504496"/>
                    </a:cubicBezTo>
                    <a:cubicBezTo>
                      <a:pt x="4519448" y="520262"/>
                      <a:pt x="4519318" y="538816"/>
                      <a:pt x="4508937" y="551793"/>
                    </a:cubicBezTo>
                    <a:cubicBezTo>
                      <a:pt x="4406659" y="679640"/>
                      <a:pt x="4431041" y="656741"/>
                      <a:pt x="4303986" y="677917"/>
                    </a:cubicBezTo>
                    <a:cubicBezTo>
                      <a:pt x="4282965" y="698938"/>
                      <a:pt x="4263296" y="721403"/>
                      <a:pt x="4240924" y="740979"/>
                    </a:cubicBezTo>
                    <a:cubicBezTo>
                      <a:pt x="4221149" y="758282"/>
                      <a:pt x="4193134" y="766894"/>
                      <a:pt x="4177862" y="788275"/>
                    </a:cubicBezTo>
                    <a:cubicBezTo>
                      <a:pt x="4109813" y="883544"/>
                      <a:pt x="4219659" y="832151"/>
                      <a:pt x="4114800" y="867103"/>
                    </a:cubicBezTo>
                    <a:cubicBezTo>
                      <a:pt x="4099034" y="882869"/>
                      <a:pt x="4084282" y="899718"/>
                      <a:pt x="4067503" y="914400"/>
                    </a:cubicBezTo>
                    <a:cubicBezTo>
                      <a:pt x="4042179" y="936558"/>
                      <a:pt x="4012469" y="953668"/>
                      <a:pt x="3988675" y="977462"/>
                    </a:cubicBezTo>
                    <a:cubicBezTo>
                      <a:pt x="3941425" y="1024712"/>
                      <a:pt x="3939727" y="1066740"/>
                      <a:pt x="3878317" y="1103586"/>
                    </a:cubicBezTo>
                    <a:cubicBezTo>
                      <a:pt x="3849817" y="1120686"/>
                      <a:pt x="3783724" y="1135117"/>
                      <a:pt x="3783724" y="1135117"/>
                    </a:cubicBezTo>
                    <a:cubicBezTo>
                      <a:pt x="3762703" y="1150882"/>
                      <a:pt x="3743476" y="1169377"/>
                      <a:pt x="3720662" y="1182413"/>
                    </a:cubicBezTo>
                    <a:cubicBezTo>
                      <a:pt x="3706233" y="1190658"/>
                      <a:pt x="3685116" y="1186428"/>
                      <a:pt x="3673365" y="1198179"/>
                    </a:cubicBezTo>
                    <a:cubicBezTo>
                      <a:pt x="3661614" y="1209930"/>
                      <a:pt x="3671123" y="1235816"/>
                      <a:pt x="3657600" y="1245475"/>
                    </a:cubicBezTo>
                    <a:cubicBezTo>
                      <a:pt x="3630554" y="1264794"/>
                      <a:pt x="3563006" y="1277007"/>
                      <a:pt x="3563006" y="1277007"/>
                    </a:cubicBezTo>
                    <a:cubicBezTo>
                      <a:pt x="3390052" y="1449961"/>
                      <a:pt x="3597713" y="1263930"/>
                      <a:pt x="3436882" y="1355834"/>
                    </a:cubicBezTo>
                    <a:cubicBezTo>
                      <a:pt x="3417524" y="1366896"/>
                      <a:pt x="3407729" y="1390172"/>
                      <a:pt x="3389586" y="1403131"/>
                    </a:cubicBezTo>
                    <a:cubicBezTo>
                      <a:pt x="3370462" y="1416791"/>
                      <a:pt x="3346454" y="1422206"/>
                      <a:pt x="3326524" y="1434662"/>
                    </a:cubicBezTo>
                    <a:cubicBezTo>
                      <a:pt x="3304242" y="1448588"/>
                      <a:pt x="3283412" y="1464858"/>
                      <a:pt x="3263462" y="1481958"/>
                    </a:cubicBezTo>
                    <a:cubicBezTo>
                      <a:pt x="3246534" y="1496468"/>
                      <a:pt x="3234716" y="1516887"/>
                      <a:pt x="3216165" y="1529255"/>
                    </a:cubicBezTo>
                    <a:cubicBezTo>
                      <a:pt x="3202338" y="1538473"/>
                      <a:pt x="3184634" y="1539765"/>
                      <a:pt x="3168869" y="1545020"/>
                    </a:cubicBezTo>
                    <a:cubicBezTo>
                      <a:pt x="3137337" y="1639615"/>
                      <a:pt x="3179380" y="1555530"/>
                      <a:pt x="3105806" y="1608082"/>
                    </a:cubicBezTo>
                    <a:cubicBezTo>
                      <a:pt x="2978233" y="1699205"/>
                      <a:pt x="3112965" y="1657099"/>
                      <a:pt x="2963917" y="1686910"/>
                    </a:cubicBezTo>
                    <a:cubicBezTo>
                      <a:pt x="2958662" y="1702676"/>
                      <a:pt x="2959902" y="1722456"/>
                      <a:pt x="2948151" y="1734207"/>
                    </a:cubicBezTo>
                    <a:cubicBezTo>
                      <a:pt x="2940613" y="1741745"/>
                      <a:pt x="2838336" y="1765602"/>
                      <a:pt x="2837793" y="1765738"/>
                    </a:cubicBezTo>
                    <a:cubicBezTo>
                      <a:pt x="2720642" y="1921938"/>
                      <a:pt x="2862870" y="1759918"/>
                      <a:pt x="2727434" y="1844565"/>
                    </a:cubicBezTo>
                    <a:cubicBezTo>
                      <a:pt x="2689015" y="1868576"/>
                      <a:pt x="2644004" y="1934784"/>
                      <a:pt x="2617075" y="1970689"/>
                    </a:cubicBezTo>
                    <a:cubicBezTo>
                      <a:pt x="2611820" y="1986455"/>
                      <a:pt x="2611691" y="2005009"/>
                      <a:pt x="2601310" y="2017986"/>
                    </a:cubicBezTo>
                    <a:cubicBezTo>
                      <a:pt x="2394055" y="2277055"/>
                      <a:pt x="2572126" y="2031403"/>
                      <a:pt x="2427889" y="2175641"/>
                    </a:cubicBezTo>
                    <a:cubicBezTo>
                      <a:pt x="2409309" y="2194221"/>
                      <a:pt x="2398268" y="2219261"/>
                      <a:pt x="2380593" y="2238703"/>
                    </a:cubicBezTo>
                    <a:cubicBezTo>
                      <a:pt x="2345598" y="2277197"/>
                      <a:pt x="2307020" y="2312276"/>
                      <a:pt x="2270234" y="2349062"/>
                    </a:cubicBezTo>
                    <a:cubicBezTo>
                      <a:pt x="2249213" y="2370083"/>
                      <a:pt x="2230954" y="2394287"/>
                      <a:pt x="2207172" y="2412124"/>
                    </a:cubicBezTo>
                    <a:cubicBezTo>
                      <a:pt x="2186151" y="2427889"/>
                      <a:pt x="2162690" y="2440840"/>
                      <a:pt x="2144110" y="2459420"/>
                    </a:cubicBezTo>
                    <a:cubicBezTo>
                      <a:pt x="2125530" y="2478000"/>
                      <a:pt x="2112579" y="2501461"/>
                      <a:pt x="2096813" y="2522482"/>
                    </a:cubicBezTo>
                    <a:cubicBezTo>
                      <a:pt x="2066183" y="2614375"/>
                      <a:pt x="2101446" y="2540848"/>
                      <a:pt x="1986455" y="2632841"/>
                    </a:cubicBezTo>
                    <a:cubicBezTo>
                      <a:pt x="1888989" y="2710814"/>
                      <a:pt x="1951816" y="2677377"/>
                      <a:pt x="1876096" y="2774731"/>
                    </a:cubicBezTo>
                    <a:cubicBezTo>
                      <a:pt x="1790124" y="2885266"/>
                      <a:pt x="1840643" y="2794418"/>
                      <a:pt x="1749972" y="2885089"/>
                    </a:cubicBezTo>
                    <a:cubicBezTo>
                      <a:pt x="1664069" y="2970991"/>
                      <a:pt x="1745712" y="2933805"/>
                      <a:pt x="1655379" y="2963917"/>
                    </a:cubicBezTo>
                    <a:cubicBezTo>
                      <a:pt x="1650124" y="2979682"/>
                      <a:pt x="1649994" y="2998236"/>
                      <a:pt x="1639613" y="3011213"/>
                    </a:cubicBezTo>
                    <a:cubicBezTo>
                      <a:pt x="1611168" y="3046769"/>
                      <a:pt x="1568525" y="3047290"/>
                      <a:pt x="1529255" y="3058510"/>
                    </a:cubicBezTo>
                    <a:cubicBezTo>
                      <a:pt x="1440434" y="3083887"/>
                      <a:pt x="1524015" y="3063759"/>
                      <a:pt x="1418896" y="3105807"/>
                    </a:cubicBezTo>
                    <a:cubicBezTo>
                      <a:pt x="1388037" y="3118151"/>
                      <a:pt x="1351958" y="3118902"/>
                      <a:pt x="1324303" y="3137338"/>
                    </a:cubicBezTo>
                    <a:cubicBezTo>
                      <a:pt x="1308537" y="3147848"/>
                      <a:pt x="1291562" y="3156739"/>
                      <a:pt x="1277006" y="3168869"/>
                    </a:cubicBezTo>
                    <a:cubicBezTo>
                      <a:pt x="1259878" y="3183142"/>
                      <a:pt x="1250007" y="3206939"/>
                      <a:pt x="1229710" y="3216165"/>
                    </a:cubicBezTo>
                    <a:cubicBezTo>
                      <a:pt x="1190259" y="3234097"/>
                      <a:pt x="1103586" y="3247696"/>
                      <a:pt x="1103586" y="3247696"/>
                    </a:cubicBezTo>
                    <a:cubicBezTo>
                      <a:pt x="997485" y="3389163"/>
                      <a:pt x="1130413" y="3242165"/>
                      <a:pt x="961696" y="3326524"/>
                    </a:cubicBezTo>
                    <a:cubicBezTo>
                      <a:pt x="935107" y="3339819"/>
                      <a:pt x="924125" y="3374291"/>
                      <a:pt x="898634" y="3389586"/>
                    </a:cubicBezTo>
                    <a:cubicBezTo>
                      <a:pt x="870134" y="3406686"/>
                      <a:pt x="804041" y="3421117"/>
                      <a:pt x="804041" y="3421117"/>
                    </a:cubicBezTo>
                    <a:cubicBezTo>
                      <a:pt x="772509" y="3515709"/>
                      <a:pt x="814551" y="3431627"/>
                      <a:pt x="740979" y="3484179"/>
                    </a:cubicBezTo>
                    <a:cubicBezTo>
                      <a:pt x="716789" y="3501458"/>
                      <a:pt x="700289" y="3527665"/>
                      <a:pt x="677917" y="3547241"/>
                    </a:cubicBezTo>
                    <a:cubicBezTo>
                      <a:pt x="516106" y="3688826"/>
                      <a:pt x="702091" y="3507304"/>
                      <a:pt x="567558" y="3641834"/>
                    </a:cubicBezTo>
                    <a:cubicBezTo>
                      <a:pt x="536028" y="3736428"/>
                      <a:pt x="578069" y="3652345"/>
                      <a:pt x="504496" y="3704896"/>
                    </a:cubicBezTo>
                    <a:cubicBezTo>
                      <a:pt x="299135" y="3851581"/>
                      <a:pt x="574570" y="3692630"/>
                      <a:pt x="378372" y="3815255"/>
                    </a:cubicBezTo>
                    <a:cubicBezTo>
                      <a:pt x="339095" y="3839804"/>
                      <a:pt x="278010" y="3861706"/>
                      <a:pt x="236482" y="3878317"/>
                    </a:cubicBezTo>
                    <a:cubicBezTo>
                      <a:pt x="203055" y="3922887"/>
                      <a:pt x="192849" y="3951070"/>
                      <a:pt x="141889" y="3972910"/>
                    </a:cubicBezTo>
                    <a:cubicBezTo>
                      <a:pt x="121973" y="3981445"/>
                      <a:pt x="99848" y="3983420"/>
                      <a:pt x="78827" y="3988675"/>
                    </a:cubicBezTo>
                    <a:cubicBezTo>
                      <a:pt x="11561" y="4039125"/>
                      <a:pt x="42041" y="4035972"/>
                      <a:pt x="0" y="4035972"/>
                    </a:cubicBezTo>
                  </a:path>
                </a:pathLst>
              </a:custGeom>
              <a:ln w="571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1" name="Freeform 16">
                <a:extLst>
                  <a:ext uri="{FF2B5EF4-FFF2-40B4-BE49-F238E27FC236}">
                    <a16:creationId xmlns:a16="http://schemas.microsoft.com/office/drawing/2014/main" id="{00663A48-55D7-FE73-A270-A16AF877D22F}"/>
                  </a:ext>
                </a:extLst>
              </p:cNvPr>
              <p:cNvSpPr/>
              <p:nvPr/>
            </p:nvSpPr>
            <p:spPr>
              <a:xfrm>
                <a:off x="2065283" y="366966"/>
                <a:ext cx="3484179" cy="6259253"/>
              </a:xfrm>
              <a:custGeom>
                <a:avLst/>
                <a:gdLst>
                  <a:gd name="connsiteX0" fmla="*/ 0 w 3294993"/>
                  <a:gd name="connsiteY0" fmla="*/ 0 h 6259253"/>
                  <a:gd name="connsiteX1" fmla="*/ 110358 w 3294993"/>
                  <a:gd name="connsiteY1" fmla="*/ 157655 h 6259253"/>
                  <a:gd name="connsiteX2" fmla="*/ 126124 w 3294993"/>
                  <a:gd name="connsiteY2" fmla="*/ 299545 h 6259253"/>
                  <a:gd name="connsiteX3" fmla="*/ 189186 w 3294993"/>
                  <a:gd name="connsiteY3" fmla="*/ 394138 h 6259253"/>
                  <a:gd name="connsiteX4" fmla="*/ 252248 w 3294993"/>
                  <a:gd name="connsiteY4" fmla="*/ 536028 h 6259253"/>
                  <a:gd name="connsiteX5" fmla="*/ 315310 w 3294993"/>
                  <a:gd name="connsiteY5" fmla="*/ 662152 h 6259253"/>
                  <a:gd name="connsiteX6" fmla="*/ 362607 w 3294993"/>
                  <a:gd name="connsiteY6" fmla="*/ 851338 h 6259253"/>
                  <a:gd name="connsiteX7" fmla="*/ 425669 w 3294993"/>
                  <a:gd name="connsiteY7" fmla="*/ 945931 h 6259253"/>
                  <a:gd name="connsiteX8" fmla="*/ 488731 w 3294993"/>
                  <a:gd name="connsiteY8" fmla="*/ 1166648 h 6259253"/>
                  <a:gd name="connsiteX9" fmla="*/ 504496 w 3294993"/>
                  <a:gd name="connsiteY9" fmla="*/ 1213945 h 6259253"/>
                  <a:gd name="connsiteX10" fmla="*/ 551793 w 3294993"/>
                  <a:gd name="connsiteY10" fmla="*/ 1229710 h 6259253"/>
                  <a:gd name="connsiteX11" fmla="*/ 583324 w 3294993"/>
                  <a:gd name="connsiteY11" fmla="*/ 1324304 h 6259253"/>
                  <a:gd name="connsiteX12" fmla="*/ 646386 w 3294993"/>
                  <a:gd name="connsiteY12" fmla="*/ 1450428 h 6259253"/>
                  <a:gd name="connsiteX13" fmla="*/ 725214 w 3294993"/>
                  <a:gd name="connsiteY13" fmla="*/ 1718441 h 6259253"/>
                  <a:gd name="connsiteX14" fmla="*/ 804041 w 3294993"/>
                  <a:gd name="connsiteY14" fmla="*/ 1860331 h 6259253"/>
                  <a:gd name="connsiteX15" fmla="*/ 851338 w 3294993"/>
                  <a:gd name="connsiteY15" fmla="*/ 2033752 h 6259253"/>
                  <a:gd name="connsiteX16" fmla="*/ 867103 w 3294993"/>
                  <a:gd name="connsiteY16" fmla="*/ 2081048 h 6259253"/>
                  <a:gd name="connsiteX17" fmla="*/ 930165 w 3294993"/>
                  <a:gd name="connsiteY17" fmla="*/ 2128345 h 6259253"/>
                  <a:gd name="connsiteX18" fmla="*/ 961696 w 3294993"/>
                  <a:gd name="connsiteY18" fmla="*/ 2270235 h 6259253"/>
                  <a:gd name="connsiteX19" fmla="*/ 1008993 w 3294993"/>
                  <a:gd name="connsiteY19" fmla="*/ 2333297 h 6259253"/>
                  <a:gd name="connsiteX20" fmla="*/ 1024758 w 3294993"/>
                  <a:gd name="connsiteY20" fmla="*/ 2412124 h 6259253"/>
                  <a:gd name="connsiteX21" fmla="*/ 1182414 w 3294993"/>
                  <a:gd name="connsiteY21" fmla="*/ 2601310 h 6259253"/>
                  <a:gd name="connsiteX22" fmla="*/ 1277007 w 3294993"/>
                  <a:gd name="connsiteY22" fmla="*/ 2711669 h 6259253"/>
                  <a:gd name="connsiteX23" fmla="*/ 1403131 w 3294993"/>
                  <a:gd name="connsiteY23" fmla="*/ 2853559 h 6259253"/>
                  <a:gd name="connsiteX24" fmla="*/ 1481958 w 3294993"/>
                  <a:gd name="connsiteY24" fmla="*/ 3011214 h 6259253"/>
                  <a:gd name="connsiteX25" fmla="*/ 1545020 w 3294993"/>
                  <a:gd name="connsiteY25" fmla="*/ 3058510 h 6259253"/>
                  <a:gd name="connsiteX26" fmla="*/ 1608083 w 3294993"/>
                  <a:gd name="connsiteY26" fmla="*/ 3153104 h 6259253"/>
                  <a:gd name="connsiteX27" fmla="*/ 1623848 w 3294993"/>
                  <a:gd name="connsiteY27" fmla="*/ 3216166 h 6259253"/>
                  <a:gd name="connsiteX28" fmla="*/ 1734207 w 3294993"/>
                  <a:gd name="connsiteY28" fmla="*/ 3326524 h 6259253"/>
                  <a:gd name="connsiteX29" fmla="*/ 1781503 w 3294993"/>
                  <a:gd name="connsiteY29" fmla="*/ 3373821 h 6259253"/>
                  <a:gd name="connsiteX30" fmla="*/ 1844565 w 3294993"/>
                  <a:gd name="connsiteY30" fmla="*/ 3436883 h 6259253"/>
                  <a:gd name="connsiteX31" fmla="*/ 1907627 w 3294993"/>
                  <a:gd name="connsiteY31" fmla="*/ 3499945 h 6259253"/>
                  <a:gd name="connsiteX32" fmla="*/ 1970689 w 3294993"/>
                  <a:gd name="connsiteY32" fmla="*/ 3610304 h 6259253"/>
                  <a:gd name="connsiteX33" fmla="*/ 2017986 w 3294993"/>
                  <a:gd name="connsiteY33" fmla="*/ 3626069 h 6259253"/>
                  <a:gd name="connsiteX34" fmla="*/ 2033751 w 3294993"/>
                  <a:gd name="connsiteY34" fmla="*/ 3673366 h 6259253"/>
                  <a:gd name="connsiteX35" fmla="*/ 2096814 w 3294993"/>
                  <a:gd name="connsiteY35" fmla="*/ 3720662 h 6259253"/>
                  <a:gd name="connsiteX36" fmla="*/ 2159876 w 3294993"/>
                  <a:gd name="connsiteY36" fmla="*/ 3878317 h 6259253"/>
                  <a:gd name="connsiteX37" fmla="*/ 2175641 w 3294993"/>
                  <a:gd name="connsiteY37" fmla="*/ 3925614 h 6259253"/>
                  <a:gd name="connsiteX38" fmla="*/ 2191407 w 3294993"/>
                  <a:gd name="connsiteY38" fmla="*/ 4004441 h 6259253"/>
                  <a:gd name="connsiteX39" fmla="*/ 2254469 w 3294993"/>
                  <a:gd name="connsiteY39" fmla="*/ 4067504 h 6259253"/>
                  <a:gd name="connsiteX40" fmla="*/ 2301765 w 3294993"/>
                  <a:gd name="connsiteY40" fmla="*/ 4130566 h 6259253"/>
                  <a:gd name="connsiteX41" fmla="*/ 2364827 w 3294993"/>
                  <a:gd name="connsiteY41" fmla="*/ 4225159 h 6259253"/>
                  <a:gd name="connsiteX42" fmla="*/ 2427889 w 3294993"/>
                  <a:gd name="connsiteY42" fmla="*/ 4272455 h 6259253"/>
                  <a:gd name="connsiteX43" fmla="*/ 2490951 w 3294993"/>
                  <a:gd name="connsiteY43" fmla="*/ 4367048 h 6259253"/>
                  <a:gd name="connsiteX44" fmla="*/ 2554014 w 3294993"/>
                  <a:gd name="connsiteY44" fmla="*/ 4430110 h 6259253"/>
                  <a:gd name="connsiteX45" fmla="*/ 2585545 w 3294993"/>
                  <a:gd name="connsiteY45" fmla="*/ 4572000 h 6259253"/>
                  <a:gd name="connsiteX46" fmla="*/ 2711669 w 3294993"/>
                  <a:gd name="connsiteY46" fmla="*/ 4761186 h 6259253"/>
                  <a:gd name="connsiteX47" fmla="*/ 2774731 w 3294993"/>
                  <a:gd name="connsiteY47" fmla="*/ 4855779 h 6259253"/>
                  <a:gd name="connsiteX48" fmla="*/ 2869324 w 3294993"/>
                  <a:gd name="connsiteY48" fmla="*/ 4950373 h 6259253"/>
                  <a:gd name="connsiteX49" fmla="*/ 2885089 w 3294993"/>
                  <a:gd name="connsiteY49" fmla="*/ 5044966 h 6259253"/>
                  <a:gd name="connsiteX50" fmla="*/ 2948151 w 3294993"/>
                  <a:gd name="connsiteY50" fmla="*/ 5139559 h 6259253"/>
                  <a:gd name="connsiteX51" fmla="*/ 2963917 w 3294993"/>
                  <a:gd name="connsiteY51" fmla="*/ 5186855 h 6259253"/>
                  <a:gd name="connsiteX52" fmla="*/ 3058510 w 3294993"/>
                  <a:gd name="connsiteY52" fmla="*/ 5470635 h 6259253"/>
                  <a:gd name="connsiteX53" fmla="*/ 3121572 w 3294993"/>
                  <a:gd name="connsiteY53" fmla="*/ 5707117 h 6259253"/>
                  <a:gd name="connsiteX54" fmla="*/ 3137338 w 3294993"/>
                  <a:gd name="connsiteY54" fmla="*/ 5770179 h 6259253"/>
                  <a:gd name="connsiteX55" fmla="*/ 3153103 w 3294993"/>
                  <a:gd name="connsiteY55" fmla="*/ 5817476 h 6259253"/>
                  <a:gd name="connsiteX56" fmla="*/ 3168869 w 3294993"/>
                  <a:gd name="connsiteY56" fmla="*/ 5896304 h 6259253"/>
                  <a:gd name="connsiteX57" fmla="*/ 3200400 w 3294993"/>
                  <a:gd name="connsiteY57" fmla="*/ 5990897 h 6259253"/>
                  <a:gd name="connsiteX58" fmla="*/ 3216165 w 3294993"/>
                  <a:gd name="connsiteY58" fmla="*/ 6038193 h 6259253"/>
                  <a:gd name="connsiteX59" fmla="*/ 3263462 w 3294993"/>
                  <a:gd name="connsiteY59" fmla="*/ 6195848 h 6259253"/>
                  <a:gd name="connsiteX60" fmla="*/ 3294993 w 3294993"/>
                  <a:gd name="connsiteY60" fmla="*/ 6258910 h 6259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3294993" h="6259253">
                    <a:moveTo>
                      <a:pt x="0" y="0"/>
                    </a:moveTo>
                    <a:cubicBezTo>
                      <a:pt x="71635" y="47757"/>
                      <a:pt x="75462" y="39011"/>
                      <a:pt x="110358" y="157655"/>
                    </a:cubicBezTo>
                    <a:cubicBezTo>
                      <a:pt x="123786" y="203309"/>
                      <a:pt x="111075" y="254399"/>
                      <a:pt x="126124" y="299545"/>
                    </a:cubicBezTo>
                    <a:cubicBezTo>
                      <a:pt x="138108" y="335496"/>
                      <a:pt x="171353" y="360701"/>
                      <a:pt x="189186" y="394138"/>
                    </a:cubicBezTo>
                    <a:cubicBezTo>
                      <a:pt x="213542" y="439806"/>
                      <a:pt x="230210" y="489197"/>
                      <a:pt x="252248" y="536028"/>
                    </a:cubicBezTo>
                    <a:cubicBezTo>
                      <a:pt x="272262" y="578558"/>
                      <a:pt x="294289" y="620111"/>
                      <a:pt x="315310" y="662152"/>
                    </a:cubicBezTo>
                    <a:cubicBezTo>
                      <a:pt x="323190" y="709433"/>
                      <a:pt x="334848" y="809699"/>
                      <a:pt x="362607" y="851338"/>
                    </a:cubicBezTo>
                    <a:lnTo>
                      <a:pt x="425669" y="945931"/>
                    </a:lnTo>
                    <a:cubicBezTo>
                      <a:pt x="528956" y="1255798"/>
                      <a:pt x="437647" y="962313"/>
                      <a:pt x="488731" y="1166648"/>
                    </a:cubicBezTo>
                    <a:cubicBezTo>
                      <a:pt x="492762" y="1182770"/>
                      <a:pt x="492745" y="1202194"/>
                      <a:pt x="504496" y="1213945"/>
                    </a:cubicBezTo>
                    <a:cubicBezTo>
                      <a:pt x="516247" y="1225696"/>
                      <a:pt x="536027" y="1224455"/>
                      <a:pt x="551793" y="1229710"/>
                    </a:cubicBezTo>
                    <a:cubicBezTo>
                      <a:pt x="562303" y="1261241"/>
                      <a:pt x="566224" y="1295804"/>
                      <a:pt x="583324" y="1324304"/>
                    </a:cubicBezTo>
                    <a:cubicBezTo>
                      <a:pt x="639170" y="1417381"/>
                      <a:pt x="620930" y="1374061"/>
                      <a:pt x="646386" y="1450428"/>
                    </a:cubicBezTo>
                    <a:cubicBezTo>
                      <a:pt x="677188" y="1789263"/>
                      <a:pt x="622376" y="1492197"/>
                      <a:pt x="725214" y="1718441"/>
                    </a:cubicBezTo>
                    <a:cubicBezTo>
                      <a:pt x="797201" y="1876811"/>
                      <a:pt x="666127" y="1722417"/>
                      <a:pt x="804041" y="1860331"/>
                    </a:cubicBezTo>
                    <a:cubicBezTo>
                      <a:pt x="826326" y="1971752"/>
                      <a:pt x="811333" y="1913736"/>
                      <a:pt x="851338" y="2033752"/>
                    </a:cubicBezTo>
                    <a:cubicBezTo>
                      <a:pt x="856593" y="2049517"/>
                      <a:pt x="853809" y="2071077"/>
                      <a:pt x="867103" y="2081048"/>
                    </a:cubicBezTo>
                    <a:lnTo>
                      <a:pt x="930165" y="2128345"/>
                    </a:lnTo>
                    <a:cubicBezTo>
                      <a:pt x="934023" y="2151495"/>
                      <a:pt x="943434" y="2238276"/>
                      <a:pt x="961696" y="2270235"/>
                    </a:cubicBezTo>
                    <a:cubicBezTo>
                      <a:pt x="974732" y="2293049"/>
                      <a:pt x="993227" y="2312276"/>
                      <a:pt x="1008993" y="2333297"/>
                    </a:cubicBezTo>
                    <a:cubicBezTo>
                      <a:pt x="1014248" y="2359573"/>
                      <a:pt x="1011463" y="2388859"/>
                      <a:pt x="1024758" y="2412124"/>
                    </a:cubicBezTo>
                    <a:cubicBezTo>
                      <a:pt x="1100574" y="2544802"/>
                      <a:pt x="1110695" y="2521622"/>
                      <a:pt x="1182414" y="2601310"/>
                    </a:cubicBezTo>
                    <a:cubicBezTo>
                      <a:pt x="1214826" y="2637323"/>
                      <a:pt x="1247466" y="2673266"/>
                      <a:pt x="1277007" y="2711669"/>
                    </a:cubicBezTo>
                    <a:cubicBezTo>
                      <a:pt x="1382876" y="2849299"/>
                      <a:pt x="1290178" y="2768843"/>
                      <a:pt x="1403131" y="2853559"/>
                    </a:cubicBezTo>
                    <a:cubicBezTo>
                      <a:pt x="1424303" y="2917077"/>
                      <a:pt x="1431024" y="2947547"/>
                      <a:pt x="1481958" y="3011214"/>
                    </a:cubicBezTo>
                    <a:cubicBezTo>
                      <a:pt x="1498372" y="3031732"/>
                      <a:pt x="1523999" y="3042745"/>
                      <a:pt x="1545020" y="3058510"/>
                    </a:cubicBezTo>
                    <a:cubicBezTo>
                      <a:pt x="1566041" y="3090041"/>
                      <a:pt x="1591135" y="3119209"/>
                      <a:pt x="1608083" y="3153104"/>
                    </a:cubicBezTo>
                    <a:cubicBezTo>
                      <a:pt x="1617773" y="3172484"/>
                      <a:pt x="1611104" y="3198643"/>
                      <a:pt x="1623848" y="3216166"/>
                    </a:cubicBezTo>
                    <a:cubicBezTo>
                      <a:pt x="1654447" y="3258239"/>
                      <a:pt x="1697421" y="3289738"/>
                      <a:pt x="1734207" y="3326524"/>
                    </a:cubicBezTo>
                    <a:lnTo>
                      <a:pt x="1781503" y="3373821"/>
                    </a:lnTo>
                    <a:lnTo>
                      <a:pt x="1844565" y="3436883"/>
                    </a:lnTo>
                    <a:cubicBezTo>
                      <a:pt x="1878964" y="3540074"/>
                      <a:pt x="1831188" y="3438794"/>
                      <a:pt x="1907627" y="3499945"/>
                    </a:cubicBezTo>
                    <a:cubicBezTo>
                      <a:pt x="1957478" y="3539826"/>
                      <a:pt x="1924131" y="3563746"/>
                      <a:pt x="1970689" y="3610304"/>
                    </a:cubicBezTo>
                    <a:cubicBezTo>
                      <a:pt x="1982440" y="3622055"/>
                      <a:pt x="2002220" y="3620814"/>
                      <a:pt x="2017986" y="3626069"/>
                    </a:cubicBezTo>
                    <a:cubicBezTo>
                      <a:pt x="2023241" y="3641835"/>
                      <a:pt x="2023112" y="3660599"/>
                      <a:pt x="2033751" y="3673366"/>
                    </a:cubicBezTo>
                    <a:cubicBezTo>
                      <a:pt x="2050573" y="3693552"/>
                      <a:pt x="2086708" y="3696407"/>
                      <a:pt x="2096814" y="3720662"/>
                    </a:cubicBezTo>
                    <a:cubicBezTo>
                      <a:pt x="2170624" y="3897805"/>
                      <a:pt x="2047804" y="3840961"/>
                      <a:pt x="2159876" y="3878317"/>
                    </a:cubicBezTo>
                    <a:cubicBezTo>
                      <a:pt x="2165131" y="3894083"/>
                      <a:pt x="2171610" y="3909492"/>
                      <a:pt x="2175641" y="3925614"/>
                    </a:cubicBezTo>
                    <a:cubicBezTo>
                      <a:pt x="2182140" y="3951610"/>
                      <a:pt x="2178394" y="3981017"/>
                      <a:pt x="2191407" y="4004441"/>
                    </a:cubicBezTo>
                    <a:cubicBezTo>
                      <a:pt x="2205844" y="4030428"/>
                      <a:pt x="2234893" y="4045131"/>
                      <a:pt x="2254469" y="4067504"/>
                    </a:cubicBezTo>
                    <a:cubicBezTo>
                      <a:pt x="2271772" y="4087279"/>
                      <a:pt x="2286697" y="4109040"/>
                      <a:pt x="2301765" y="4130566"/>
                    </a:cubicBezTo>
                    <a:cubicBezTo>
                      <a:pt x="2323497" y="4161611"/>
                      <a:pt x="2339651" y="4196836"/>
                      <a:pt x="2364827" y="4225159"/>
                    </a:cubicBezTo>
                    <a:cubicBezTo>
                      <a:pt x="2382284" y="4244798"/>
                      <a:pt x="2406868" y="4256690"/>
                      <a:pt x="2427889" y="4272455"/>
                    </a:cubicBezTo>
                    <a:cubicBezTo>
                      <a:pt x="2448910" y="4303986"/>
                      <a:pt x="2467278" y="4337457"/>
                      <a:pt x="2490951" y="4367048"/>
                    </a:cubicBezTo>
                    <a:cubicBezTo>
                      <a:pt x="2509522" y="4390262"/>
                      <a:pt x="2540719" y="4403521"/>
                      <a:pt x="2554014" y="4430110"/>
                    </a:cubicBezTo>
                    <a:cubicBezTo>
                      <a:pt x="2595415" y="4512913"/>
                      <a:pt x="2547763" y="4509030"/>
                      <a:pt x="2585545" y="4572000"/>
                    </a:cubicBezTo>
                    <a:cubicBezTo>
                      <a:pt x="2624539" y="4636990"/>
                      <a:pt x="2669628" y="4698124"/>
                      <a:pt x="2711669" y="4761186"/>
                    </a:cubicBezTo>
                    <a:cubicBezTo>
                      <a:pt x="2732690" y="4792717"/>
                      <a:pt x="2747935" y="4828983"/>
                      <a:pt x="2774731" y="4855779"/>
                    </a:cubicBezTo>
                    <a:lnTo>
                      <a:pt x="2869324" y="4950373"/>
                    </a:lnTo>
                    <a:cubicBezTo>
                      <a:pt x="2874579" y="4981904"/>
                      <a:pt x="2872794" y="5015459"/>
                      <a:pt x="2885089" y="5044966"/>
                    </a:cubicBezTo>
                    <a:cubicBezTo>
                      <a:pt x="2899664" y="5079947"/>
                      <a:pt x="2929747" y="5106432"/>
                      <a:pt x="2948151" y="5139559"/>
                    </a:cubicBezTo>
                    <a:cubicBezTo>
                      <a:pt x="2956222" y="5154086"/>
                      <a:pt x="2958662" y="5171090"/>
                      <a:pt x="2963917" y="5186855"/>
                    </a:cubicBezTo>
                    <a:cubicBezTo>
                      <a:pt x="3001678" y="5413421"/>
                      <a:pt x="2959985" y="5322846"/>
                      <a:pt x="3058510" y="5470635"/>
                    </a:cubicBezTo>
                    <a:cubicBezTo>
                      <a:pt x="3085818" y="5634479"/>
                      <a:pt x="3058949" y="5503593"/>
                      <a:pt x="3121572" y="5707117"/>
                    </a:cubicBezTo>
                    <a:cubicBezTo>
                      <a:pt x="3127944" y="5727826"/>
                      <a:pt x="3131385" y="5749345"/>
                      <a:pt x="3137338" y="5770179"/>
                    </a:cubicBezTo>
                    <a:cubicBezTo>
                      <a:pt x="3141903" y="5786158"/>
                      <a:pt x="3149072" y="5801354"/>
                      <a:pt x="3153103" y="5817476"/>
                    </a:cubicBezTo>
                    <a:cubicBezTo>
                      <a:pt x="3159602" y="5843472"/>
                      <a:pt x="3161818" y="5870452"/>
                      <a:pt x="3168869" y="5896304"/>
                    </a:cubicBezTo>
                    <a:cubicBezTo>
                      <a:pt x="3177614" y="5928369"/>
                      <a:pt x="3189890" y="5959366"/>
                      <a:pt x="3200400" y="5990897"/>
                    </a:cubicBezTo>
                    <a:cubicBezTo>
                      <a:pt x="3205655" y="6006662"/>
                      <a:pt x="3213433" y="6021801"/>
                      <a:pt x="3216165" y="6038193"/>
                    </a:cubicBezTo>
                    <a:cubicBezTo>
                      <a:pt x="3241462" y="6189971"/>
                      <a:pt x="3213469" y="6079195"/>
                      <a:pt x="3263462" y="6195848"/>
                    </a:cubicBezTo>
                    <a:cubicBezTo>
                      <a:pt x="3290635" y="6259253"/>
                      <a:pt x="3263425" y="6227344"/>
                      <a:pt x="3294993" y="6258910"/>
                    </a:cubicBezTo>
                  </a:path>
                </a:pathLst>
              </a:custGeom>
              <a:ln w="5715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7" name="Titel 1">
            <a:extLst>
              <a:ext uri="{FF2B5EF4-FFF2-40B4-BE49-F238E27FC236}">
                <a16:creationId xmlns:a16="http://schemas.microsoft.com/office/drawing/2014/main" id="{96B86D4C-3228-9556-D08A-E37C598A0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Introduction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F246EF73-CB64-F85E-9383-D0F1C6E4C8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1999" y="1263600"/>
            <a:ext cx="5375969" cy="3865567"/>
          </a:xfrm>
          <a:solidFill>
            <a:schemeClr val="bg1">
              <a:alpha val="70000"/>
            </a:schemeClr>
          </a:solidFill>
          <a:effectLst>
            <a:softEdge rad="25400"/>
          </a:effectLst>
        </p:spPr>
        <p:txBody>
          <a:bodyPr>
            <a:normAutofit/>
          </a:bodyPr>
          <a:lstStyle/>
          <a:p>
            <a:r>
              <a:rPr lang="en-GB" sz="2200" dirty="0"/>
              <a:t>Swedish deposition concept: KBS-3</a:t>
            </a:r>
          </a:p>
          <a:p>
            <a:pPr lvl="1"/>
            <a:r>
              <a:rPr lang="en-GB" sz="2200" dirty="0"/>
              <a:t>Excavation of the deposition tunnel</a:t>
            </a:r>
          </a:p>
          <a:p>
            <a:pPr lvl="1"/>
            <a:r>
              <a:rPr lang="en-GB" sz="2200" dirty="0"/>
              <a:t>Drilling of the deposition boreholes</a:t>
            </a:r>
          </a:p>
          <a:p>
            <a:pPr lvl="1"/>
            <a:r>
              <a:rPr lang="en-GB" sz="2200" dirty="0"/>
              <a:t>Installation of bentonite blocks and waste cannisters</a:t>
            </a:r>
          </a:p>
          <a:p>
            <a:pPr lvl="1"/>
            <a:r>
              <a:rPr lang="en-GB" sz="2200" dirty="0"/>
              <a:t>Filling of the deposition tunnel</a:t>
            </a:r>
          </a:p>
          <a:p>
            <a:r>
              <a:rPr lang="en-GB" sz="2200" dirty="0"/>
              <a:t>Planned development:</a:t>
            </a:r>
          </a:p>
          <a:p>
            <a:pPr lvl="1"/>
            <a:r>
              <a:rPr lang="en-GB" sz="2200" dirty="0"/>
              <a:t>Waterflow through fractures towards the cannisters</a:t>
            </a:r>
          </a:p>
          <a:p>
            <a:endParaRPr lang="en-GB" dirty="0"/>
          </a:p>
        </p:txBody>
      </p:sp>
      <p:sp>
        <p:nvSpPr>
          <p:cNvPr id="8" name="Rectangle 433">
            <a:extLst>
              <a:ext uri="{FF2B5EF4-FFF2-40B4-BE49-F238E27FC236}">
                <a16:creationId xmlns:a16="http://schemas.microsoft.com/office/drawing/2014/main" id="{395EF8B6-5FA8-846E-4A8B-0E8F2EC8066C}"/>
              </a:ext>
            </a:extLst>
          </p:cNvPr>
          <p:cNvSpPr/>
          <p:nvPr/>
        </p:nvSpPr>
        <p:spPr>
          <a:xfrm>
            <a:off x="9372681" y="3768625"/>
            <a:ext cx="319741" cy="1554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tangle 434">
            <a:extLst>
              <a:ext uri="{FF2B5EF4-FFF2-40B4-BE49-F238E27FC236}">
                <a16:creationId xmlns:a16="http://schemas.microsoft.com/office/drawing/2014/main" id="{5EA347D1-CB03-AE43-9F95-B02683E1EF55}"/>
              </a:ext>
            </a:extLst>
          </p:cNvPr>
          <p:cNvSpPr/>
          <p:nvPr/>
        </p:nvSpPr>
        <p:spPr>
          <a:xfrm>
            <a:off x="8879714" y="2897579"/>
            <a:ext cx="3336966" cy="890650"/>
          </a:xfrm>
          <a:prstGeom prst="rect">
            <a:avLst/>
          </a:prstGeom>
          <a:solidFill>
            <a:schemeClr val="bg1"/>
          </a:solidFill>
          <a:ln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435">
            <a:extLst>
              <a:ext uri="{FF2B5EF4-FFF2-40B4-BE49-F238E27FC236}">
                <a16:creationId xmlns:a16="http://schemas.microsoft.com/office/drawing/2014/main" id="{BC0C4918-68DC-A425-6AC3-19244709835E}"/>
              </a:ext>
            </a:extLst>
          </p:cNvPr>
          <p:cNvSpPr/>
          <p:nvPr/>
        </p:nvSpPr>
        <p:spPr>
          <a:xfrm>
            <a:off x="11532680" y="3774373"/>
            <a:ext cx="324000" cy="1554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tangle 436">
            <a:extLst>
              <a:ext uri="{FF2B5EF4-FFF2-40B4-BE49-F238E27FC236}">
                <a16:creationId xmlns:a16="http://schemas.microsoft.com/office/drawing/2014/main" id="{50DE57B8-8FEB-664E-FDEF-4B1BB5620A2D}"/>
              </a:ext>
            </a:extLst>
          </p:cNvPr>
          <p:cNvSpPr/>
          <p:nvPr/>
        </p:nvSpPr>
        <p:spPr>
          <a:xfrm>
            <a:off x="10460003" y="3762090"/>
            <a:ext cx="316677" cy="1554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437">
            <a:extLst>
              <a:ext uri="{FF2B5EF4-FFF2-40B4-BE49-F238E27FC236}">
                <a16:creationId xmlns:a16="http://schemas.microsoft.com/office/drawing/2014/main" id="{72E6FF6C-19FC-18EC-D93D-46399BE72DFA}"/>
              </a:ext>
            </a:extLst>
          </p:cNvPr>
          <p:cNvSpPr/>
          <p:nvPr/>
        </p:nvSpPr>
        <p:spPr>
          <a:xfrm>
            <a:off x="9372680" y="5229922"/>
            <a:ext cx="319668" cy="9664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oup 440">
            <a:extLst>
              <a:ext uri="{FF2B5EF4-FFF2-40B4-BE49-F238E27FC236}">
                <a16:creationId xmlns:a16="http://schemas.microsoft.com/office/drawing/2014/main" id="{3176DE7E-388D-CE67-CF39-ED3396D04377}"/>
              </a:ext>
            </a:extLst>
          </p:cNvPr>
          <p:cNvGrpSpPr/>
          <p:nvPr/>
        </p:nvGrpSpPr>
        <p:grpSpPr>
          <a:xfrm>
            <a:off x="9372680" y="5133278"/>
            <a:ext cx="319668" cy="96644"/>
            <a:chOff x="6300439" y="5133278"/>
            <a:chExt cx="319668" cy="96644"/>
          </a:xfrm>
        </p:grpSpPr>
        <p:sp>
          <p:nvSpPr>
            <p:cNvPr id="14" name="Rectangle 438">
              <a:extLst>
                <a:ext uri="{FF2B5EF4-FFF2-40B4-BE49-F238E27FC236}">
                  <a16:creationId xmlns:a16="http://schemas.microsoft.com/office/drawing/2014/main" id="{B056AF63-95A9-4ACA-8DE6-8FF746143EC8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tangle 439">
              <a:extLst>
                <a:ext uri="{FF2B5EF4-FFF2-40B4-BE49-F238E27FC236}">
                  <a16:creationId xmlns:a16="http://schemas.microsoft.com/office/drawing/2014/main" id="{70F9FFFC-B9F5-4D90-8193-2F3F025E2F3D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6" name="Group 441">
            <a:extLst>
              <a:ext uri="{FF2B5EF4-FFF2-40B4-BE49-F238E27FC236}">
                <a16:creationId xmlns:a16="http://schemas.microsoft.com/office/drawing/2014/main" id="{3792C26B-B4C5-A93B-403F-7CD46C53FEDB}"/>
              </a:ext>
            </a:extLst>
          </p:cNvPr>
          <p:cNvGrpSpPr/>
          <p:nvPr/>
        </p:nvGrpSpPr>
        <p:grpSpPr>
          <a:xfrm>
            <a:off x="9372680" y="4749994"/>
            <a:ext cx="319668" cy="96644"/>
            <a:chOff x="6300439" y="5133278"/>
            <a:chExt cx="319668" cy="96644"/>
          </a:xfrm>
        </p:grpSpPr>
        <p:sp>
          <p:nvSpPr>
            <p:cNvPr id="17" name="Rectangle 442">
              <a:extLst>
                <a:ext uri="{FF2B5EF4-FFF2-40B4-BE49-F238E27FC236}">
                  <a16:creationId xmlns:a16="http://schemas.microsoft.com/office/drawing/2014/main" id="{CD96D38B-8EC3-34FC-EFCA-5BB233F663D6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Rectangle 443">
              <a:extLst>
                <a:ext uri="{FF2B5EF4-FFF2-40B4-BE49-F238E27FC236}">
                  <a16:creationId xmlns:a16="http://schemas.microsoft.com/office/drawing/2014/main" id="{793F7C05-7010-87C6-5A62-8F27339DF172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9" name="Group 444">
            <a:extLst>
              <a:ext uri="{FF2B5EF4-FFF2-40B4-BE49-F238E27FC236}">
                <a16:creationId xmlns:a16="http://schemas.microsoft.com/office/drawing/2014/main" id="{B636C249-3C3F-EF06-D6C0-146D655DBFA5}"/>
              </a:ext>
            </a:extLst>
          </p:cNvPr>
          <p:cNvGrpSpPr/>
          <p:nvPr/>
        </p:nvGrpSpPr>
        <p:grpSpPr>
          <a:xfrm>
            <a:off x="9372680" y="4842596"/>
            <a:ext cx="319668" cy="124692"/>
            <a:chOff x="6300439" y="5133278"/>
            <a:chExt cx="319668" cy="96644"/>
          </a:xfrm>
        </p:grpSpPr>
        <p:sp>
          <p:nvSpPr>
            <p:cNvPr id="20" name="Rectangle 445">
              <a:extLst>
                <a:ext uri="{FF2B5EF4-FFF2-40B4-BE49-F238E27FC236}">
                  <a16:creationId xmlns:a16="http://schemas.microsoft.com/office/drawing/2014/main" id="{5B96BF6A-A6C6-6004-9194-F252D61EA116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Rectangle 446">
              <a:extLst>
                <a:ext uri="{FF2B5EF4-FFF2-40B4-BE49-F238E27FC236}">
                  <a16:creationId xmlns:a16="http://schemas.microsoft.com/office/drawing/2014/main" id="{1B12C3F5-ACB2-EF42-AD6D-59A32B13A994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" name="Group 447">
            <a:extLst>
              <a:ext uri="{FF2B5EF4-FFF2-40B4-BE49-F238E27FC236}">
                <a16:creationId xmlns:a16="http://schemas.microsoft.com/office/drawing/2014/main" id="{39DBCAFA-8E3E-3E62-812D-CC1392764645}"/>
              </a:ext>
            </a:extLst>
          </p:cNvPr>
          <p:cNvGrpSpPr/>
          <p:nvPr/>
        </p:nvGrpSpPr>
        <p:grpSpPr>
          <a:xfrm>
            <a:off x="9372680" y="4942453"/>
            <a:ext cx="319668" cy="96644"/>
            <a:chOff x="6300439" y="5133278"/>
            <a:chExt cx="319668" cy="96644"/>
          </a:xfrm>
        </p:grpSpPr>
        <p:sp>
          <p:nvSpPr>
            <p:cNvPr id="23" name="Rectangle 448">
              <a:extLst>
                <a:ext uri="{FF2B5EF4-FFF2-40B4-BE49-F238E27FC236}">
                  <a16:creationId xmlns:a16="http://schemas.microsoft.com/office/drawing/2014/main" id="{629E9676-1653-562B-DC78-F97A5100D43F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Rectangle 449">
              <a:extLst>
                <a:ext uri="{FF2B5EF4-FFF2-40B4-BE49-F238E27FC236}">
                  <a16:creationId xmlns:a16="http://schemas.microsoft.com/office/drawing/2014/main" id="{45CEFE32-3D06-0E5F-EAF2-652020527D26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5" name="Group 450">
            <a:extLst>
              <a:ext uri="{FF2B5EF4-FFF2-40B4-BE49-F238E27FC236}">
                <a16:creationId xmlns:a16="http://schemas.microsoft.com/office/drawing/2014/main" id="{49B7D5E9-D338-FCEB-8206-13759F1588CF}"/>
              </a:ext>
            </a:extLst>
          </p:cNvPr>
          <p:cNvGrpSpPr/>
          <p:nvPr/>
        </p:nvGrpSpPr>
        <p:grpSpPr>
          <a:xfrm>
            <a:off x="9372680" y="5037658"/>
            <a:ext cx="319668" cy="96644"/>
            <a:chOff x="6300439" y="5133278"/>
            <a:chExt cx="319668" cy="96644"/>
          </a:xfrm>
        </p:grpSpPr>
        <p:sp>
          <p:nvSpPr>
            <p:cNvPr id="26" name="Rectangle 451">
              <a:extLst>
                <a:ext uri="{FF2B5EF4-FFF2-40B4-BE49-F238E27FC236}">
                  <a16:creationId xmlns:a16="http://schemas.microsoft.com/office/drawing/2014/main" id="{7C2E0984-0731-B78B-7196-8337977BD5BE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Rectangle 452">
              <a:extLst>
                <a:ext uri="{FF2B5EF4-FFF2-40B4-BE49-F238E27FC236}">
                  <a16:creationId xmlns:a16="http://schemas.microsoft.com/office/drawing/2014/main" id="{3BF9D7D8-E931-1455-E649-75444B322DF6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8" name="Group 552">
            <a:extLst>
              <a:ext uri="{FF2B5EF4-FFF2-40B4-BE49-F238E27FC236}">
                <a16:creationId xmlns:a16="http://schemas.microsoft.com/office/drawing/2014/main" id="{40F49E52-FF06-3168-D998-FBB3B97E3479}"/>
              </a:ext>
            </a:extLst>
          </p:cNvPr>
          <p:cNvGrpSpPr/>
          <p:nvPr/>
        </p:nvGrpSpPr>
        <p:grpSpPr>
          <a:xfrm>
            <a:off x="10460502" y="3786001"/>
            <a:ext cx="320083" cy="1532940"/>
            <a:chOff x="7387821" y="3798881"/>
            <a:chExt cx="320083" cy="1532940"/>
          </a:xfrm>
        </p:grpSpPr>
        <p:sp>
          <p:nvSpPr>
            <p:cNvPr id="29" name="Rectangle 475">
              <a:extLst>
                <a:ext uri="{FF2B5EF4-FFF2-40B4-BE49-F238E27FC236}">
                  <a16:creationId xmlns:a16="http://schemas.microsoft.com/office/drawing/2014/main" id="{30463B99-65A0-5ADB-0C28-875AB3FE5ECE}"/>
                </a:ext>
              </a:extLst>
            </p:cNvPr>
            <p:cNvSpPr/>
            <p:nvPr/>
          </p:nvSpPr>
          <p:spPr>
            <a:xfrm>
              <a:off x="7387821" y="5235177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0" name="Group 476">
              <a:extLst>
                <a:ext uri="{FF2B5EF4-FFF2-40B4-BE49-F238E27FC236}">
                  <a16:creationId xmlns:a16="http://schemas.microsoft.com/office/drawing/2014/main" id="{6B71075A-C77D-8F39-1420-A60CE0E0D326}"/>
                </a:ext>
              </a:extLst>
            </p:cNvPr>
            <p:cNvGrpSpPr/>
            <p:nvPr/>
          </p:nvGrpSpPr>
          <p:grpSpPr>
            <a:xfrm>
              <a:off x="7387821" y="5138533"/>
              <a:ext cx="319668" cy="96644"/>
              <a:chOff x="6300439" y="5133278"/>
              <a:chExt cx="319668" cy="96644"/>
            </a:xfrm>
          </p:grpSpPr>
          <p:sp>
            <p:nvSpPr>
              <p:cNvPr id="64" name="Rectangle 477">
                <a:extLst>
                  <a:ext uri="{FF2B5EF4-FFF2-40B4-BE49-F238E27FC236}">
                    <a16:creationId xmlns:a16="http://schemas.microsoft.com/office/drawing/2014/main" id="{C3FA3437-594C-15CB-A603-2CE18E9D7C5D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5" name="Rectangle 478">
                <a:extLst>
                  <a:ext uri="{FF2B5EF4-FFF2-40B4-BE49-F238E27FC236}">
                    <a16:creationId xmlns:a16="http://schemas.microsoft.com/office/drawing/2014/main" id="{901443E1-A673-2928-9D38-08A9EA3975B2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1" name="Group 479">
              <a:extLst>
                <a:ext uri="{FF2B5EF4-FFF2-40B4-BE49-F238E27FC236}">
                  <a16:creationId xmlns:a16="http://schemas.microsoft.com/office/drawing/2014/main" id="{9934DFAA-7940-CAB8-176D-05EBC4F8D191}"/>
                </a:ext>
              </a:extLst>
            </p:cNvPr>
            <p:cNvGrpSpPr/>
            <p:nvPr/>
          </p:nvGrpSpPr>
          <p:grpSpPr>
            <a:xfrm>
              <a:off x="7387821" y="4755249"/>
              <a:ext cx="319668" cy="96644"/>
              <a:chOff x="6300439" y="5133278"/>
              <a:chExt cx="319668" cy="96644"/>
            </a:xfrm>
          </p:grpSpPr>
          <p:sp>
            <p:nvSpPr>
              <p:cNvPr id="62" name="Rectangle 480">
                <a:extLst>
                  <a:ext uri="{FF2B5EF4-FFF2-40B4-BE49-F238E27FC236}">
                    <a16:creationId xmlns:a16="http://schemas.microsoft.com/office/drawing/2014/main" id="{201E35FA-FCD5-3048-EC70-E2FD9C59470D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tangle 481">
                <a:extLst>
                  <a:ext uri="{FF2B5EF4-FFF2-40B4-BE49-F238E27FC236}">
                    <a16:creationId xmlns:a16="http://schemas.microsoft.com/office/drawing/2014/main" id="{5A7CD8DC-7A2D-76F7-0B4B-E7BF2A4597A2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2" name="Group 482">
              <a:extLst>
                <a:ext uri="{FF2B5EF4-FFF2-40B4-BE49-F238E27FC236}">
                  <a16:creationId xmlns:a16="http://schemas.microsoft.com/office/drawing/2014/main" id="{6D145F92-63EE-CACC-AC14-0C3EB89841A8}"/>
                </a:ext>
              </a:extLst>
            </p:cNvPr>
            <p:cNvGrpSpPr/>
            <p:nvPr/>
          </p:nvGrpSpPr>
          <p:grpSpPr>
            <a:xfrm>
              <a:off x="7387821" y="4847851"/>
              <a:ext cx="319668" cy="124692"/>
              <a:chOff x="6300439" y="5133278"/>
              <a:chExt cx="319668" cy="96644"/>
            </a:xfrm>
          </p:grpSpPr>
          <p:sp>
            <p:nvSpPr>
              <p:cNvPr id="60" name="Rectangle 483">
                <a:extLst>
                  <a:ext uri="{FF2B5EF4-FFF2-40B4-BE49-F238E27FC236}">
                    <a16:creationId xmlns:a16="http://schemas.microsoft.com/office/drawing/2014/main" id="{73DF0375-9CEF-2BF7-02FA-A734BDF23B6B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tangle 484">
                <a:extLst>
                  <a:ext uri="{FF2B5EF4-FFF2-40B4-BE49-F238E27FC236}">
                    <a16:creationId xmlns:a16="http://schemas.microsoft.com/office/drawing/2014/main" id="{BA38B490-16C8-F6EC-A9C0-6DC76AF3A92A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3" name="Group 485">
              <a:extLst>
                <a:ext uri="{FF2B5EF4-FFF2-40B4-BE49-F238E27FC236}">
                  <a16:creationId xmlns:a16="http://schemas.microsoft.com/office/drawing/2014/main" id="{0FEA5DDD-9827-B297-851A-17D75C7303D1}"/>
                </a:ext>
              </a:extLst>
            </p:cNvPr>
            <p:cNvGrpSpPr/>
            <p:nvPr/>
          </p:nvGrpSpPr>
          <p:grpSpPr>
            <a:xfrm>
              <a:off x="7387821" y="4947708"/>
              <a:ext cx="319668" cy="96644"/>
              <a:chOff x="6300439" y="5133278"/>
              <a:chExt cx="319668" cy="96644"/>
            </a:xfrm>
          </p:grpSpPr>
          <p:sp>
            <p:nvSpPr>
              <p:cNvPr id="58" name="Rectangle 486">
                <a:extLst>
                  <a:ext uri="{FF2B5EF4-FFF2-40B4-BE49-F238E27FC236}">
                    <a16:creationId xmlns:a16="http://schemas.microsoft.com/office/drawing/2014/main" id="{B75216BB-B6D8-9FA4-8A10-A30E0F83EF4C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9" name="Rectangle 487">
                <a:extLst>
                  <a:ext uri="{FF2B5EF4-FFF2-40B4-BE49-F238E27FC236}">
                    <a16:creationId xmlns:a16="http://schemas.microsoft.com/office/drawing/2014/main" id="{B38981C9-3CE6-2A0B-B826-FEE13EDE56DF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4" name="Group 488">
              <a:extLst>
                <a:ext uri="{FF2B5EF4-FFF2-40B4-BE49-F238E27FC236}">
                  <a16:creationId xmlns:a16="http://schemas.microsoft.com/office/drawing/2014/main" id="{5011C124-8BE8-27EC-E955-ECE40E605DCE}"/>
                </a:ext>
              </a:extLst>
            </p:cNvPr>
            <p:cNvGrpSpPr/>
            <p:nvPr/>
          </p:nvGrpSpPr>
          <p:grpSpPr>
            <a:xfrm>
              <a:off x="7387821" y="5042913"/>
              <a:ext cx="319668" cy="96644"/>
              <a:chOff x="6300439" y="5133278"/>
              <a:chExt cx="319668" cy="96644"/>
            </a:xfrm>
          </p:grpSpPr>
          <p:sp>
            <p:nvSpPr>
              <p:cNvPr id="56" name="Rectangle 489">
                <a:extLst>
                  <a:ext uri="{FF2B5EF4-FFF2-40B4-BE49-F238E27FC236}">
                    <a16:creationId xmlns:a16="http://schemas.microsoft.com/office/drawing/2014/main" id="{FBB66031-DFEE-4C71-1E9C-A9474C26BFFF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7" name="Rectangle 490">
                <a:extLst>
                  <a:ext uri="{FF2B5EF4-FFF2-40B4-BE49-F238E27FC236}">
                    <a16:creationId xmlns:a16="http://schemas.microsoft.com/office/drawing/2014/main" id="{B92BBD44-0B16-5573-F95D-D950EB66E819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5" name="Group 491">
              <a:extLst>
                <a:ext uri="{FF2B5EF4-FFF2-40B4-BE49-F238E27FC236}">
                  <a16:creationId xmlns:a16="http://schemas.microsoft.com/office/drawing/2014/main" id="{708DC082-1A62-7C22-296A-D0204326CA6E}"/>
                </a:ext>
              </a:extLst>
            </p:cNvPr>
            <p:cNvGrpSpPr/>
            <p:nvPr/>
          </p:nvGrpSpPr>
          <p:grpSpPr>
            <a:xfrm>
              <a:off x="7388236" y="4658079"/>
              <a:ext cx="319668" cy="96644"/>
              <a:chOff x="6300439" y="5133278"/>
              <a:chExt cx="319668" cy="96644"/>
            </a:xfrm>
          </p:grpSpPr>
          <p:sp>
            <p:nvSpPr>
              <p:cNvPr id="54" name="Rectangle 492">
                <a:extLst>
                  <a:ext uri="{FF2B5EF4-FFF2-40B4-BE49-F238E27FC236}">
                    <a16:creationId xmlns:a16="http://schemas.microsoft.com/office/drawing/2014/main" id="{20B123C7-744A-B7F6-8A83-97D5A1E5D9CE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5" name="Rectangle 493">
                <a:extLst>
                  <a:ext uri="{FF2B5EF4-FFF2-40B4-BE49-F238E27FC236}">
                    <a16:creationId xmlns:a16="http://schemas.microsoft.com/office/drawing/2014/main" id="{D0188ACF-D4A4-E417-3EFE-A4C76820A4B7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6" name="Group 494">
              <a:extLst>
                <a:ext uri="{FF2B5EF4-FFF2-40B4-BE49-F238E27FC236}">
                  <a16:creationId xmlns:a16="http://schemas.microsoft.com/office/drawing/2014/main" id="{58BBB264-6630-53C0-E3C3-7AECBC769118}"/>
                </a:ext>
              </a:extLst>
            </p:cNvPr>
            <p:cNvGrpSpPr/>
            <p:nvPr/>
          </p:nvGrpSpPr>
          <p:grpSpPr>
            <a:xfrm>
              <a:off x="7388236" y="4274795"/>
              <a:ext cx="319668" cy="96644"/>
              <a:chOff x="6300439" y="5133278"/>
              <a:chExt cx="319668" cy="96644"/>
            </a:xfrm>
          </p:grpSpPr>
          <p:sp>
            <p:nvSpPr>
              <p:cNvPr id="52" name="Rectangle 495">
                <a:extLst>
                  <a:ext uri="{FF2B5EF4-FFF2-40B4-BE49-F238E27FC236}">
                    <a16:creationId xmlns:a16="http://schemas.microsoft.com/office/drawing/2014/main" id="{D4CF6725-F6A2-6A28-92A9-82396820D679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3" name="Rectangle 496">
                <a:extLst>
                  <a:ext uri="{FF2B5EF4-FFF2-40B4-BE49-F238E27FC236}">
                    <a16:creationId xmlns:a16="http://schemas.microsoft.com/office/drawing/2014/main" id="{F5A53D11-145E-A2C3-3655-06580B0E2353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oup 497">
              <a:extLst>
                <a:ext uri="{FF2B5EF4-FFF2-40B4-BE49-F238E27FC236}">
                  <a16:creationId xmlns:a16="http://schemas.microsoft.com/office/drawing/2014/main" id="{D97DEFE9-998A-C629-BFC8-CF1C67E4BD54}"/>
                </a:ext>
              </a:extLst>
            </p:cNvPr>
            <p:cNvGrpSpPr/>
            <p:nvPr/>
          </p:nvGrpSpPr>
          <p:grpSpPr>
            <a:xfrm>
              <a:off x="7388236" y="4367397"/>
              <a:ext cx="319668" cy="96644"/>
              <a:chOff x="6300439" y="5133278"/>
              <a:chExt cx="319668" cy="96644"/>
            </a:xfrm>
          </p:grpSpPr>
          <p:sp>
            <p:nvSpPr>
              <p:cNvPr id="50" name="Rectangle 498">
                <a:extLst>
                  <a:ext uri="{FF2B5EF4-FFF2-40B4-BE49-F238E27FC236}">
                    <a16:creationId xmlns:a16="http://schemas.microsoft.com/office/drawing/2014/main" id="{FD283DB0-DECB-45D3-CE30-6010313BEE06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1" name="Rectangle 499">
                <a:extLst>
                  <a:ext uri="{FF2B5EF4-FFF2-40B4-BE49-F238E27FC236}">
                    <a16:creationId xmlns:a16="http://schemas.microsoft.com/office/drawing/2014/main" id="{C7BFE51B-16B4-4FC9-0D34-68F60A8ACA66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8" name="Group 500">
              <a:extLst>
                <a:ext uri="{FF2B5EF4-FFF2-40B4-BE49-F238E27FC236}">
                  <a16:creationId xmlns:a16="http://schemas.microsoft.com/office/drawing/2014/main" id="{78086F75-CE82-B3DB-BEA4-B434800333A7}"/>
                </a:ext>
              </a:extLst>
            </p:cNvPr>
            <p:cNvGrpSpPr/>
            <p:nvPr/>
          </p:nvGrpSpPr>
          <p:grpSpPr>
            <a:xfrm>
              <a:off x="7388236" y="4462492"/>
              <a:ext cx="319668" cy="96644"/>
              <a:chOff x="6300439" y="5133278"/>
              <a:chExt cx="319668" cy="96644"/>
            </a:xfrm>
          </p:grpSpPr>
          <p:sp>
            <p:nvSpPr>
              <p:cNvPr id="48" name="Rectangle 501">
                <a:extLst>
                  <a:ext uri="{FF2B5EF4-FFF2-40B4-BE49-F238E27FC236}">
                    <a16:creationId xmlns:a16="http://schemas.microsoft.com/office/drawing/2014/main" id="{B3C7F00E-F57F-E081-3635-D2FC37EB0D5A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9" name="Rectangle 502">
                <a:extLst>
                  <a:ext uri="{FF2B5EF4-FFF2-40B4-BE49-F238E27FC236}">
                    <a16:creationId xmlns:a16="http://schemas.microsoft.com/office/drawing/2014/main" id="{DF75C648-5003-379C-B4F3-412902AD623E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9" name="Group 503">
              <a:extLst>
                <a:ext uri="{FF2B5EF4-FFF2-40B4-BE49-F238E27FC236}">
                  <a16:creationId xmlns:a16="http://schemas.microsoft.com/office/drawing/2014/main" id="{140C3C45-B73B-4937-23F7-65CA37DE1368}"/>
                </a:ext>
              </a:extLst>
            </p:cNvPr>
            <p:cNvGrpSpPr/>
            <p:nvPr/>
          </p:nvGrpSpPr>
          <p:grpSpPr>
            <a:xfrm>
              <a:off x="7388236" y="4557697"/>
              <a:ext cx="319668" cy="100800"/>
              <a:chOff x="6300439" y="5133278"/>
              <a:chExt cx="319668" cy="96644"/>
            </a:xfrm>
          </p:grpSpPr>
          <p:sp>
            <p:nvSpPr>
              <p:cNvPr id="46" name="Rectangle 504">
                <a:extLst>
                  <a:ext uri="{FF2B5EF4-FFF2-40B4-BE49-F238E27FC236}">
                    <a16:creationId xmlns:a16="http://schemas.microsoft.com/office/drawing/2014/main" id="{C88EC82B-078B-3FBA-78A6-DF762F3380E8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7" name="Rectangle 505">
                <a:extLst>
                  <a:ext uri="{FF2B5EF4-FFF2-40B4-BE49-F238E27FC236}">
                    <a16:creationId xmlns:a16="http://schemas.microsoft.com/office/drawing/2014/main" id="{6145F983-B4C7-F9F8-093B-7ADD2B98FBA2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40" name="Rectangle 506">
              <a:extLst>
                <a:ext uri="{FF2B5EF4-FFF2-40B4-BE49-F238E27FC236}">
                  <a16:creationId xmlns:a16="http://schemas.microsoft.com/office/drawing/2014/main" id="{C8C3008E-06B0-9DAC-ED85-5B98198E77CB}"/>
                </a:ext>
              </a:extLst>
            </p:cNvPr>
            <p:cNvSpPr/>
            <p:nvPr/>
          </p:nvSpPr>
          <p:spPr>
            <a:xfrm>
              <a:off x="7387821" y="4179174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1" name="Rectangle 507">
              <a:extLst>
                <a:ext uri="{FF2B5EF4-FFF2-40B4-BE49-F238E27FC236}">
                  <a16:creationId xmlns:a16="http://schemas.microsoft.com/office/drawing/2014/main" id="{82920767-8BCA-7032-7F3D-A86D38FB2388}"/>
                </a:ext>
              </a:extLst>
            </p:cNvPr>
            <p:cNvSpPr/>
            <p:nvPr/>
          </p:nvSpPr>
          <p:spPr>
            <a:xfrm>
              <a:off x="7387821" y="3990231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2" name="Rectangle 508">
              <a:extLst>
                <a:ext uri="{FF2B5EF4-FFF2-40B4-BE49-F238E27FC236}">
                  <a16:creationId xmlns:a16="http://schemas.microsoft.com/office/drawing/2014/main" id="{1DBDFEAF-D467-8D95-101E-30263D8C4091}"/>
                </a:ext>
              </a:extLst>
            </p:cNvPr>
            <p:cNvSpPr/>
            <p:nvPr/>
          </p:nvSpPr>
          <p:spPr>
            <a:xfrm>
              <a:off x="7387821" y="4085326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tangle 509">
              <a:extLst>
                <a:ext uri="{FF2B5EF4-FFF2-40B4-BE49-F238E27FC236}">
                  <a16:creationId xmlns:a16="http://schemas.microsoft.com/office/drawing/2014/main" id="{04AD32EE-DF51-8FAD-3080-6DCDA28970DE}"/>
                </a:ext>
              </a:extLst>
            </p:cNvPr>
            <p:cNvSpPr/>
            <p:nvPr/>
          </p:nvSpPr>
          <p:spPr>
            <a:xfrm>
              <a:off x="7387821" y="3798881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Rectangle 510">
              <a:extLst>
                <a:ext uri="{FF2B5EF4-FFF2-40B4-BE49-F238E27FC236}">
                  <a16:creationId xmlns:a16="http://schemas.microsoft.com/office/drawing/2014/main" id="{B502C836-B0C6-FB8A-6EF8-4AB1A777EDA5}"/>
                </a:ext>
              </a:extLst>
            </p:cNvPr>
            <p:cNvSpPr/>
            <p:nvPr/>
          </p:nvSpPr>
          <p:spPr>
            <a:xfrm>
              <a:off x="7387821" y="3893976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Rectangle 511">
              <a:extLst>
                <a:ext uri="{FF2B5EF4-FFF2-40B4-BE49-F238E27FC236}">
                  <a16:creationId xmlns:a16="http://schemas.microsoft.com/office/drawing/2014/main" id="{C3879824-079F-20E5-C0BD-815B741927C3}"/>
                </a:ext>
              </a:extLst>
            </p:cNvPr>
            <p:cNvSpPr/>
            <p:nvPr/>
          </p:nvSpPr>
          <p:spPr>
            <a:xfrm>
              <a:off x="7454175" y="4276630"/>
              <a:ext cx="184759" cy="958241"/>
            </a:xfrm>
            <a:prstGeom prst="rect">
              <a:avLst/>
            </a:prstGeom>
            <a:gradFill>
              <a:gsLst>
                <a:gs pos="5000">
                  <a:schemeClr val="accent6">
                    <a:lumMod val="75000"/>
                  </a:schemeClr>
                </a:gs>
                <a:gs pos="53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6" name="Group 453">
            <a:extLst>
              <a:ext uri="{FF2B5EF4-FFF2-40B4-BE49-F238E27FC236}">
                <a16:creationId xmlns:a16="http://schemas.microsoft.com/office/drawing/2014/main" id="{E2BEC1C3-FA90-9C63-9848-40EE04823E76}"/>
              </a:ext>
            </a:extLst>
          </p:cNvPr>
          <p:cNvGrpSpPr/>
          <p:nvPr/>
        </p:nvGrpSpPr>
        <p:grpSpPr>
          <a:xfrm>
            <a:off x="9373095" y="4652824"/>
            <a:ext cx="319668" cy="96644"/>
            <a:chOff x="6300439" y="5133278"/>
            <a:chExt cx="319668" cy="96644"/>
          </a:xfrm>
        </p:grpSpPr>
        <p:sp>
          <p:nvSpPr>
            <p:cNvPr id="67" name="Rectangle 454">
              <a:extLst>
                <a:ext uri="{FF2B5EF4-FFF2-40B4-BE49-F238E27FC236}">
                  <a16:creationId xmlns:a16="http://schemas.microsoft.com/office/drawing/2014/main" id="{8154D60F-4CE8-2323-194C-0DDCF44AE8F6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Rectangle 455">
              <a:extLst>
                <a:ext uri="{FF2B5EF4-FFF2-40B4-BE49-F238E27FC236}">
                  <a16:creationId xmlns:a16="http://schemas.microsoft.com/office/drawing/2014/main" id="{C75064B2-B00C-EF10-CC38-E5267B28A858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9" name="Group 456">
            <a:extLst>
              <a:ext uri="{FF2B5EF4-FFF2-40B4-BE49-F238E27FC236}">
                <a16:creationId xmlns:a16="http://schemas.microsoft.com/office/drawing/2014/main" id="{43284F5F-E3A2-84EB-746F-D14342B54AF8}"/>
              </a:ext>
            </a:extLst>
          </p:cNvPr>
          <p:cNvGrpSpPr/>
          <p:nvPr/>
        </p:nvGrpSpPr>
        <p:grpSpPr>
          <a:xfrm>
            <a:off x="9373095" y="4269540"/>
            <a:ext cx="319668" cy="96644"/>
            <a:chOff x="6300439" y="5133278"/>
            <a:chExt cx="319668" cy="96644"/>
          </a:xfrm>
        </p:grpSpPr>
        <p:sp>
          <p:nvSpPr>
            <p:cNvPr id="70" name="Rectangle 457">
              <a:extLst>
                <a:ext uri="{FF2B5EF4-FFF2-40B4-BE49-F238E27FC236}">
                  <a16:creationId xmlns:a16="http://schemas.microsoft.com/office/drawing/2014/main" id="{5532EB14-8846-CFC7-FC1D-7D9D601A1EDF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tangle 458">
              <a:extLst>
                <a:ext uri="{FF2B5EF4-FFF2-40B4-BE49-F238E27FC236}">
                  <a16:creationId xmlns:a16="http://schemas.microsoft.com/office/drawing/2014/main" id="{8AA204EB-1F69-BA67-43B2-A166D004D22F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2" name="Group 459">
            <a:extLst>
              <a:ext uri="{FF2B5EF4-FFF2-40B4-BE49-F238E27FC236}">
                <a16:creationId xmlns:a16="http://schemas.microsoft.com/office/drawing/2014/main" id="{695B8672-6B66-1429-CC47-BB1957FE4F07}"/>
              </a:ext>
            </a:extLst>
          </p:cNvPr>
          <p:cNvGrpSpPr/>
          <p:nvPr/>
        </p:nvGrpSpPr>
        <p:grpSpPr>
          <a:xfrm>
            <a:off x="9373095" y="4362142"/>
            <a:ext cx="319668" cy="96644"/>
            <a:chOff x="6300439" y="5133278"/>
            <a:chExt cx="319668" cy="96644"/>
          </a:xfrm>
        </p:grpSpPr>
        <p:sp>
          <p:nvSpPr>
            <p:cNvPr id="73" name="Rectangle 460">
              <a:extLst>
                <a:ext uri="{FF2B5EF4-FFF2-40B4-BE49-F238E27FC236}">
                  <a16:creationId xmlns:a16="http://schemas.microsoft.com/office/drawing/2014/main" id="{BF5DC587-7045-DECC-FF35-4C54EEF649B2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tangle 461">
              <a:extLst>
                <a:ext uri="{FF2B5EF4-FFF2-40B4-BE49-F238E27FC236}">
                  <a16:creationId xmlns:a16="http://schemas.microsoft.com/office/drawing/2014/main" id="{99D6F3B3-8ADD-186D-A9E1-75ECF1EC17D8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5" name="Group 462">
            <a:extLst>
              <a:ext uri="{FF2B5EF4-FFF2-40B4-BE49-F238E27FC236}">
                <a16:creationId xmlns:a16="http://schemas.microsoft.com/office/drawing/2014/main" id="{12A06EBC-B84B-2C76-1055-116C535A5B2B}"/>
              </a:ext>
            </a:extLst>
          </p:cNvPr>
          <p:cNvGrpSpPr/>
          <p:nvPr/>
        </p:nvGrpSpPr>
        <p:grpSpPr>
          <a:xfrm>
            <a:off x="9373095" y="4457237"/>
            <a:ext cx="319668" cy="96644"/>
            <a:chOff x="6300439" y="5133278"/>
            <a:chExt cx="319668" cy="96644"/>
          </a:xfrm>
        </p:grpSpPr>
        <p:sp>
          <p:nvSpPr>
            <p:cNvPr id="76" name="Rectangle 463">
              <a:extLst>
                <a:ext uri="{FF2B5EF4-FFF2-40B4-BE49-F238E27FC236}">
                  <a16:creationId xmlns:a16="http://schemas.microsoft.com/office/drawing/2014/main" id="{70B85465-853D-F670-5BEF-652B5E1B8A9B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tangle 464">
              <a:extLst>
                <a:ext uri="{FF2B5EF4-FFF2-40B4-BE49-F238E27FC236}">
                  <a16:creationId xmlns:a16="http://schemas.microsoft.com/office/drawing/2014/main" id="{D31EDF6F-7C7E-609B-D7B5-FC40C76654E8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78" name="Group 465">
            <a:extLst>
              <a:ext uri="{FF2B5EF4-FFF2-40B4-BE49-F238E27FC236}">
                <a16:creationId xmlns:a16="http://schemas.microsoft.com/office/drawing/2014/main" id="{072806D8-FD33-096B-74A3-39CFDC5EC2E5}"/>
              </a:ext>
            </a:extLst>
          </p:cNvPr>
          <p:cNvGrpSpPr/>
          <p:nvPr/>
        </p:nvGrpSpPr>
        <p:grpSpPr>
          <a:xfrm>
            <a:off x="9373095" y="4552442"/>
            <a:ext cx="319668" cy="100800"/>
            <a:chOff x="6300439" y="5133278"/>
            <a:chExt cx="319668" cy="96644"/>
          </a:xfrm>
        </p:grpSpPr>
        <p:sp>
          <p:nvSpPr>
            <p:cNvPr id="79" name="Rectangle 466">
              <a:extLst>
                <a:ext uri="{FF2B5EF4-FFF2-40B4-BE49-F238E27FC236}">
                  <a16:creationId xmlns:a16="http://schemas.microsoft.com/office/drawing/2014/main" id="{8DA0E6BA-58F9-5831-B561-D65BC691ADE1}"/>
                </a:ext>
              </a:extLst>
            </p:cNvPr>
            <p:cNvSpPr/>
            <p:nvPr/>
          </p:nvSpPr>
          <p:spPr>
            <a:xfrm>
              <a:off x="6300439" y="5133278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tangle 467">
              <a:extLst>
                <a:ext uri="{FF2B5EF4-FFF2-40B4-BE49-F238E27FC236}">
                  <a16:creationId xmlns:a16="http://schemas.microsoft.com/office/drawing/2014/main" id="{7AC2CA1A-CFE4-4E36-C36D-623478A760C5}"/>
                </a:ext>
              </a:extLst>
            </p:cNvPr>
            <p:cNvSpPr/>
            <p:nvPr/>
          </p:nvSpPr>
          <p:spPr>
            <a:xfrm>
              <a:off x="6363629" y="5140072"/>
              <a:ext cx="189571" cy="84715"/>
            </a:xfrm>
            <a:prstGeom prst="rect">
              <a:avLst/>
            </a:prstGeom>
            <a:gradFill>
              <a:gsLst>
                <a:gs pos="5000">
                  <a:schemeClr val="bg2">
                    <a:lumMod val="50000"/>
                  </a:schemeClr>
                </a:gs>
                <a:gs pos="53000">
                  <a:schemeClr val="bg1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1" name="Rectangle 468">
            <a:extLst>
              <a:ext uri="{FF2B5EF4-FFF2-40B4-BE49-F238E27FC236}">
                <a16:creationId xmlns:a16="http://schemas.microsoft.com/office/drawing/2014/main" id="{F5944620-50EF-A4E0-6BFD-C307C945DBE8}"/>
              </a:ext>
            </a:extLst>
          </p:cNvPr>
          <p:cNvSpPr/>
          <p:nvPr/>
        </p:nvSpPr>
        <p:spPr>
          <a:xfrm>
            <a:off x="9372680" y="4173919"/>
            <a:ext cx="319668" cy="9664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tangle 469">
            <a:extLst>
              <a:ext uri="{FF2B5EF4-FFF2-40B4-BE49-F238E27FC236}">
                <a16:creationId xmlns:a16="http://schemas.microsoft.com/office/drawing/2014/main" id="{0609F0E2-AEAC-2183-64C6-65A31AB0BC02}"/>
              </a:ext>
            </a:extLst>
          </p:cNvPr>
          <p:cNvSpPr/>
          <p:nvPr/>
        </p:nvSpPr>
        <p:spPr>
          <a:xfrm>
            <a:off x="9372680" y="3984976"/>
            <a:ext cx="319668" cy="9664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Rectangle 470">
            <a:extLst>
              <a:ext uri="{FF2B5EF4-FFF2-40B4-BE49-F238E27FC236}">
                <a16:creationId xmlns:a16="http://schemas.microsoft.com/office/drawing/2014/main" id="{6465ADD0-4ACF-F8F5-176D-4B1BC6D81715}"/>
              </a:ext>
            </a:extLst>
          </p:cNvPr>
          <p:cNvSpPr/>
          <p:nvPr/>
        </p:nvSpPr>
        <p:spPr>
          <a:xfrm>
            <a:off x="9372680" y="4080071"/>
            <a:ext cx="319668" cy="9664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tangle 471">
            <a:extLst>
              <a:ext uri="{FF2B5EF4-FFF2-40B4-BE49-F238E27FC236}">
                <a16:creationId xmlns:a16="http://schemas.microsoft.com/office/drawing/2014/main" id="{635154C7-9169-FB28-C7C1-6D6292A8C17B}"/>
              </a:ext>
            </a:extLst>
          </p:cNvPr>
          <p:cNvSpPr/>
          <p:nvPr/>
        </p:nvSpPr>
        <p:spPr>
          <a:xfrm>
            <a:off x="9372680" y="3783814"/>
            <a:ext cx="319668" cy="106457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tangle 472">
            <a:extLst>
              <a:ext uri="{FF2B5EF4-FFF2-40B4-BE49-F238E27FC236}">
                <a16:creationId xmlns:a16="http://schemas.microsoft.com/office/drawing/2014/main" id="{A3F113B5-C5DA-E807-2275-0E2DB92A6053}"/>
              </a:ext>
            </a:extLst>
          </p:cNvPr>
          <p:cNvSpPr/>
          <p:nvPr/>
        </p:nvSpPr>
        <p:spPr>
          <a:xfrm>
            <a:off x="9372680" y="3888721"/>
            <a:ext cx="319668" cy="96644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tangle 473">
            <a:extLst>
              <a:ext uri="{FF2B5EF4-FFF2-40B4-BE49-F238E27FC236}">
                <a16:creationId xmlns:a16="http://schemas.microsoft.com/office/drawing/2014/main" id="{B224AE60-4344-228C-68FF-71C9C1B94066}"/>
              </a:ext>
            </a:extLst>
          </p:cNvPr>
          <p:cNvSpPr/>
          <p:nvPr/>
        </p:nvSpPr>
        <p:spPr>
          <a:xfrm>
            <a:off x="9439035" y="4271376"/>
            <a:ext cx="184759" cy="958241"/>
          </a:xfrm>
          <a:prstGeom prst="rect">
            <a:avLst/>
          </a:prstGeom>
          <a:gradFill>
            <a:gsLst>
              <a:gs pos="5000">
                <a:schemeClr val="accent6">
                  <a:lumMod val="75000"/>
                </a:schemeClr>
              </a:gs>
              <a:gs pos="53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7" name="Group 553">
            <a:extLst>
              <a:ext uri="{FF2B5EF4-FFF2-40B4-BE49-F238E27FC236}">
                <a16:creationId xmlns:a16="http://schemas.microsoft.com/office/drawing/2014/main" id="{066DDE2E-1C67-3B0E-2653-7862E49D588B}"/>
              </a:ext>
            </a:extLst>
          </p:cNvPr>
          <p:cNvGrpSpPr/>
          <p:nvPr/>
        </p:nvGrpSpPr>
        <p:grpSpPr>
          <a:xfrm>
            <a:off x="11516070" y="3788966"/>
            <a:ext cx="339042" cy="1540709"/>
            <a:chOff x="7387821" y="3791112"/>
            <a:chExt cx="320083" cy="1540709"/>
          </a:xfrm>
        </p:grpSpPr>
        <p:sp>
          <p:nvSpPr>
            <p:cNvPr id="88" name="Rectangle 554">
              <a:extLst>
                <a:ext uri="{FF2B5EF4-FFF2-40B4-BE49-F238E27FC236}">
                  <a16:creationId xmlns:a16="http://schemas.microsoft.com/office/drawing/2014/main" id="{97680CD3-8C2A-B616-0719-7C514719C585}"/>
                </a:ext>
              </a:extLst>
            </p:cNvPr>
            <p:cNvSpPr/>
            <p:nvPr/>
          </p:nvSpPr>
          <p:spPr>
            <a:xfrm>
              <a:off x="7387821" y="5235177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9" name="Group 476">
              <a:extLst>
                <a:ext uri="{FF2B5EF4-FFF2-40B4-BE49-F238E27FC236}">
                  <a16:creationId xmlns:a16="http://schemas.microsoft.com/office/drawing/2014/main" id="{C96AA913-DA00-ACC6-888B-065102A2AE3B}"/>
                </a:ext>
              </a:extLst>
            </p:cNvPr>
            <p:cNvGrpSpPr/>
            <p:nvPr/>
          </p:nvGrpSpPr>
          <p:grpSpPr>
            <a:xfrm>
              <a:off x="7387821" y="5138533"/>
              <a:ext cx="319668" cy="96644"/>
              <a:chOff x="6300439" y="5133278"/>
              <a:chExt cx="319668" cy="96644"/>
            </a:xfrm>
          </p:grpSpPr>
          <p:sp>
            <p:nvSpPr>
              <p:cNvPr id="123" name="Rectangle 589">
                <a:extLst>
                  <a:ext uri="{FF2B5EF4-FFF2-40B4-BE49-F238E27FC236}">
                    <a16:creationId xmlns:a16="http://schemas.microsoft.com/office/drawing/2014/main" id="{6566AC83-A867-68BB-9CE1-588224DFCBC0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Rectangle 590">
                <a:extLst>
                  <a:ext uri="{FF2B5EF4-FFF2-40B4-BE49-F238E27FC236}">
                    <a16:creationId xmlns:a16="http://schemas.microsoft.com/office/drawing/2014/main" id="{7045BDA9-1726-076D-6838-1113670F8166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0" name="Group 479">
              <a:extLst>
                <a:ext uri="{FF2B5EF4-FFF2-40B4-BE49-F238E27FC236}">
                  <a16:creationId xmlns:a16="http://schemas.microsoft.com/office/drawing/2014/main" id="{AF9BCE4B-D400-6493-381B-F242F896C9C4}"/>
                </a:ext>
              </a:extLst>
            </p:cNvPr>
            <p:cNvGrpSpPr/>
            <p:nvPr/>
          </p:nvGrpSpPr>
          <p:grpSpPr>
            <a:xfrm>
              <a:off x="7387821" y="4755249"/>
              <a:ext cx="319668" cy="96644"/>
              <a:chOff x="6300439" y="5133278"/>
              <a:chExt cx="319668" cy="96644"/>
            </a:xfrm>
          </p:grpSpPr>
          <p:sp>
            <p:nvSpPr>
              <p:cNvPr id="121" name="Rectangle 587">
                <a:extLst>
                  <a:ext uri="{FF2B5EF4-FFF2-40B4-BE49-F238E27FC236}">
                    <a16:creationId xmlns:a16="http://schemas.microsoft.com/office/drawing/2014/main" id="{FCA9EAE2-88E7-EF7B-5589-FCBCE5BEA749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2" name="Rectangle 588">
                <a:extLst>
                  <a:ext uri="{FF2B5EF4-FFF2-40B4-BE49-F238E27FC236}">
                    <a16:creationId xmlns:a16="http://schemas.microsoft.com/office/drawing/2014/main" id="{6773CE41-EBD9-266E-7B62-4445D58C5287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1" name="Group 482">
              <a:extLst>
                <a:ext uri="{FF2B5EF4-FFF2-40B4-BE49-F238E27FC236}">
                  <a16:creationId xmlns:a16="http://schemas.microsoft.com/office/drawing/2014/main" id="{2F06353A-479A-8CB4-1B38-1651472E8F86}"/>
                </a:ext>
              </a:extLst>
            </p:cNvPr>
            <p:cNvGrpSpPr/>
            <p:nvPr/>
          </p:nvGrpSpPr>
          <p:grpSpPr>
            <a:xfrm>
              <a:off x="7387821" y="4847851"/>
              <a:ext cx="319668" cy="124692"/>
              <a:chOff x="6300439" y="5133278"/>
              <a:chExt cx="319668" cy="96644"/>
            </a:xfrm>
          </p:grpSpPr>
          <p:sp>
            <p:nvSpPr>
              <p:cNvPr id="119" name="Rectangle 585">
                <a:extLst>
                  <a:ext uri="{FF2B5EF4-FFF2-40B4-BE49-F238E27FC236}">
                    <a16:creationId xmlns:a16="http://schemas.microsoft.com/office/drawing/2014/main" id="{3964C975-4DED-C6F9-5830-F48E95B089F5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Rectangle 586">
                <a:extLst>
                  <a:ext uri="{FF2B5EF4-FFF2-40B4-BE49-F238E27FC236}">
                    <a16:creationId xmlns:a16="http://schemas.microsoft.com/office/drawing/2014/main" id="{85119000-227D-34A0-81E9-4B8D9C5BC94E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2" name="Group 485">
              <a:extLst>
                <a:ext uri="{FF2B5EF4-FFF2-40B4-BE49-F238E27FC236}">
                  <a16:creationId xmlns:a16="http://schemas.microsoft.com/office/drawing/2014/main" id="{9F7C2DF9-F817-55D0-BBD9-F71F8C209D49}"/>
                </a:ext>
              </a:extLst>
            </p:cNvPr>
            <p:cNvGrpSpPr/>
            <p:nvPr/>
          </p:nvGrpSpPr>
          <p:grpSpPr>
            <a:xfrm>
              <a:off x="7387821" y="4947708"/>
              <a:ext cx="319668" cy="96644"/>
              <a:chOff x="6300439" y="5133278"/>
              <a:chExt cx="319668" cy="96644"/>
            </a:xfrm>
          </p:grpSpPr>
          <p:sp>
            <p:nvSpPr>
              <p:cNvPr id="117" name="Rectangle 583">
                <a:extLst>
                  <a:ext uri="{FF2B5EF4-FFF2-40B4-BE49-F238E27FC236}">
                    <a16:creationId xmlns:a16="http://schemas.microsoft.com/office/drawing/2014/main" id="{D872DFE3-D17C-61AB-83DF-23634AFBA834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8" name="Rectangle 584">
                <a:extLst>
                  <a:ext uri="{FF2B5EF4-FFF2-40B4-BE49-F238E27FC236}">
                    <a16:creationId xmlns:a16="http://schemas.microsoft.com/office/drawing/2014/main" id="{0DD87DED-F0B6-02C3-52FE-8EB67A7184B9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3" name="Group 488">
              <a:extLst>
                <a:ext uri="{FF2B5EF4-FFF2-40B4-BE49-F238E27FC236}">
                  <a16:creationId xmlns:a16="http://schemas.microsoft.com/office/drawing/2014/main" id="{7C38E7DA-3F30-2C82-3648-A5AA419B601E}"/>
                </a:ext>
              </a:extLst>
            </p:cNvPr>
            <p:cNvGrpSpPr/>
            <p:nvPr/>
          </p:nvGrpSpPr>
          <p:grpSpPr>
            <a:xfrm>
              <a:off x="7387821" y="5042913"/>
              <a:ext cx="319668" cy="96644"/>
              <a:chOff x="6300439" y="5133278"/>
              <a:chExt cx="319668" cy="96644"/>
            </a:xfrm>
          </p:grpSpPr>
          <p:sp>
            <p:nvSpPr>
              <p:cNvPr id="115" name="Rectangle 581">
                <a:extLst>
                  <a:ext uri="{FF2B5EF4-FFF2-40B4-BE49-F238E27FC236}">
                    <a16:creationId xmlns:a16="http://schemas.microsoft.com/office/drawing/2014/main" id="{4877739E-D14D-CB67-4307-52A873E7BA58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6" name="Rectangle 582">
                <a:extLst>
                  <a:ext uri="{FF2B5EF4-FFF2-40B4-BE49-F238E27FC236}">
                    <a16:creationId xmlns:a16="http://schemas.microsoft.com/office/drawing/2014/main" id="{99AEC343-49A2-57D3-ADF8-5D79B1F4F649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4" name="Group 491">
              <a:extLst>
                <a:ext uri="{FF2B5EF4-FFF2-40B4-BE49-F238E27FC236}">
                  <a16:creationId xmlns:a16="http://schemas.microsoft.com/office/drawing/2014/main" id="{EFF3E8BE-1636-27DC-1095-4BF7CA5AE573}"/>
                </a:ext>
              </a:extLst>
            </p:cNvPr>
            <p:cNvGrpSpPr/>
            <p:nvPr/>
          </p:nvGrpSpPr>
          <p:grpSpPr>
            <a:xfrm>
              <a:off x="7388236" y="4658079"/>
              <a:ext cx="319668" cy="96644"/>
              <a:chOff x="6300439" y="5133278"/>
              <a:chExt cx="319668" cy="96644"/>
            </a:xfrm>
          </p:grpSpPr>
          <p:sp>
            <p:nvSpPr>
              <p:cNvPr id="113" name="Rectangle 579">
                <a:extLst>
                  <a:ext uri="{FF2B5EF4-FFF2-40B4-BE49-F238E27FC236}">
                    <a16:creationId xmlns:a16="http://schemas.microsoft.com/office/drawing/2014/main" id="{17D4D341-3181-720D-07F2-CFABFB26D24C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4" name="Rectangle 580">
                <a:extLst>
                  <a:ext uri="{FF2B5EF4-FFF2-40B4-BE49-F238E27FC236}">
                    <a16:creationId xmlns:a16="http://schemas.microsoft.com/office/drawing/2014/main" id="{3BCCF0B8-07FC-D37C-FD5F-60C7DDD62421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5" name="Group 494">
              <a:extLst>
                <a:ext uri="{FF2B5EF4-FFF2-40B4-BE49-F238E27FC236}">
                  <a16:creationId xmlns:a16="http://schemas.microsoft.com/office/drawing/2014/main" id="{9A2854E0-A058-675D-774C-7DABF63C4CC8}"/>
                </a:ext>
              </a:extLst>
            </p:cNvPr>
            <p:cNvGrpSpPr/>
            <p:nvPr/>
          </p:nvGrpSpPr>
          <p:grpSpPr>
            <a:xfrm>
              <a:off x="7388236" y="4274795"/>
              <a:ext cx="319668" cy="96644"/>
              <a:chOff x="6300439" y="5133278"/>
              <a:chExt cx="319668" cy="96644"/>
            </a:xfrm>
          </p:grpSpPr>
          <p:sp>
            <p:nvSpPr>
              <p:cNvPr id="111" name="Rectangle 577">
                <a:extLst>
                  <a:ext uri="{FF2B5EF4-FFF2-40B4-BE49-F238E27FC236}">
                    <a16:creationId xmlns:a16="http://schemas.microsoft.com/office/drawing/2014/main" id="{9D5F4C94-5DE8-51E0-85E9-CA941BA108A1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2" name="Rectangle 578">
                <a:extLst>
                  <a:ext uri="{FF2B5EF4-FFF2-40B4-BE49-F238E27FC236}">
                    <a16:creationId xmlns:a16="http://schemas.microsoft.com/office/drawing/2014/main" id="{52676B27-4CDA-498C-77BA-11CFE8E57837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6" name="Group 497">
              <a:extLst>
                <a:ext uri="{FF2B5EF4-FFF2-40B4-BE49-F238E27FC236}">
                  <a16:creationId xmlns:a16="http://schemas.microsoft.com/office/drawing/2014/main" id="{DC2387D1-A292-EC2D-2039-24F2E0C3F720}"/>
                </a:ext>
              </a:extLst>
            </p:cNvPr>
            <p:cNvGrpSpPr/>
            <p:nvPr/>
          </p:nvGrpSpPr>
          <p:grpSpPr>
            <a:xfrm>
              <a:off x="7388236" y="4367397"/>
              <a:ext cx="319668" cy="96644"/>
              <a:chOff x="6300439" y="5133278"/>
              <a:chExt cx="319668" cy="96644"/>
            </a:xfrm>
          </p:grpSpPr>
          <p:sp>
            <p:nvSpPr>
              <p:cNvPr id="109" name="Rectangle 575">
                <a:extLst>
                  <a:ext uri="{FF2B5EF4-FFF2-40B4-BE49-F238E27FC236}">
                    <a16:creationId xmlns:a16="http://schemas.microsoft.com/office/drawing/2014/main" id="{D96CE400-0C6B-6E1B-67A6-F796A876D40D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0" name="Rectangle 576">
                <a:extLst>
                  <a:ext uri="{FF2B5EF4-FFF2-40B4-BE49-F238E27FC236}">
                    <a16:creationId xmlns:a16="http://schemas.microsoft.com/office/drawing/2014/main" id="{A4100791-0AD2-0283-13E1-FE1BF2553FC5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7" name="Group 500">
              <a:extLst>
                <a:ext uri="{FF2B5EF4-FFF2-40B4-BE49-F238E27FC236}">
                  <a16:creationId xmlns:a16="http://schemas.microsoft.com/office/drawing/2014/main" id="{B6396AF5-C14A-15DA-C3ED-70609622AA5B}"/>
                </a:ext>
              </a:extLst>
            </p:cNvPr>
            <p:cNvGrpSpPr/>
            <p:nvPr/>
          </p:nvGrpSpPr>
          <p:grpSpPr>
            <a:xfrm>
              <a:off x="7388236" y="4462492"/>
              <a:ext cx="319668" cy="96644"/>
              <a:chOff x="6300439" y="5133278"/>
              <a:chExt cx="319668" cy="96644"/>
            </a:xfrm>
          </p:grpSpPr>
          <p:sp>
            <p:nvSpPr>
              <p:cNvPr id="107" name="Rectangle 573">
                <a:extLst>
                  <a:ext uri="{FF2B5EF4-FFF2-40B4-BE49-F238E27FC236}">
                    <a16:creationId xmlns:a16="http://schemas.microsoft.com/office/drawing/2014/main" id="{DC38E660-24C0-33F1-0D03-349C77F450AD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8" name="Rectangle 574">
                <a:extLst>
                  <a:ext uri="{FF2B5EF4-FFF2-40B4-BE49-F238E27FC236}">
                    <a16:creationId xmlns:a16="http://schemas.microsoft.com/office/drawing/2014/main" id="{7957CE80-1C81-1C06-3BC9-E9CF67374D72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98" name="Group 503">
              <a:extLst>
                <a:ext uri="{FF2B5EF4-FFF2-40B4-BE49-F238E27FC236}">
                  <a16:creationId xmlns:a16="http://schemas.microsoft.com/office/drawing/2014/main" id="{DB676913-ED41-FF19-0C92-C635F28CCEAB}"/>
                </a:ext>
              </a:extLst>
            </p:cNvPr>
            <p:cNvGrpSpPr/>
            <p:nvPr/>
          </p:nvGrpSpPr>
          <p:grpSpPr>
            <a:xfrm>
              <a:off x="7388236" y="4557697"/>
              <a:ext cx="319668" cy="100800"/>
              <a:chOff x="6300439" y="5133278"/>
              <a:chExt cx="319668" cy="96644"/>
            </a:xfrm>
          </p:grpSpPr>
          <p:sp>
            <p:nvSpPr>
              <p:cNvPr id="105" name="Rectangle 571">
                <a:extLst>
                  <a:ext uri="{FF2B5EF4-FFF2-40B4-BE49-F238E27FC236}">
                    <a16:creationId xmlns:a16="http://schemas.microsoft.com/office/drawing/2014/main" id="{BC9C5FDC-8B2A-2EC0-B2C8-1B351BCE1EAB}"/>
                  </a:ext>
                </a:extLst>
              </p:cNvPr>
              <p:cNvSpPr/>
              <p:nvPr/>
            </p:nvSpPr>
            <p:spPr>
              <a:xfrm>
                <a:off x="6300439" y="5133278"/>
                <a:ext cx="319668" cy="96644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noFill/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6" name="Rectangle 572">
                <a:extLst>
                  <a:ext uri="{FF2B5EF4-FFF2-40B4-BE49-F238E27FC236}">
                    <a16:creationId xmlns:a16="http://schemas.microsoft.com/office/drawing/2014/main" id="{EBB31A84-E197-6B71-FB11-267389C4E317}"/>
                  </a:ext>
                </a:extLst>
              </p:cNvPr>
              <p:cNvSpPr/>
              <p:nvPr/>
            </p:nvSpPr>
            <p:spPr>
              <a:xfrm>
                <a:off x="6363629" y="5140072"/>
                <a:ext cx="189571" cy="84715"/>
              </a:xfrm>
              <a:prstGeom prst="rect">
                <a:avLst/>
              </a:prstGeom>
              <a:gradFill>
                <a:gsLst>
                  <a:gs pos="5000">
                    <a:schemeClr val="bg2">
                      <a:lumMod val="50000"/>
                    </a:schemeClr>
                  </a:gs>
                  <a:gs pos="53000">
                    <a:schemeClr val="bg1">
                      <a:lumMod val="75000"/>
                    </a:schemeClr>
                  </a:gs>
                  <a:gs pos="100000">
                    <a:schemeClr val="bg2">
                      <a:lumMod val="50000"/>
                    </a:schemeClr>
                  </a:gs>
                </a:gsLst>
                <a:lin ang="0" scaled="0"/>
              </a:gradFill>
              <a:ln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9" name="Rectangle 565">
              <a:extLst>
                <a:ext uri="{FF2B5EF4-FFF2-40B4-BE49-F238E27FC236}">
                  <a16:creationId xmlns:a16="http://schemas.microsoft.com/office/drawing/2014/main" id="{D4F1E57E-0FC6-068D-EA9B-516529F6F150}"/>
                </a:ext>
              </a:extLst>
            </p:cNvPr>
            <p:cNvSpPr/>
            <p:nvPr/>
          </p:nvSpPr>
          <p:spPr>
            <a:xfrm>
              <a:off x="7387821" y="4179174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0" name="Rectangle 566">
              <a:extLst>
                <a:ext uri="{FF2B5EF4-FFF2-40B4-BE49-F238E27FC236}">
                  <a16:creationId xmlns:a16="http://schemas.microsoft.com/office/drawing/2014/main" id="{2CF4C88A-C745-B4F2-EBD9-035C66E6E02D}"/>
                </a:ext>
              </a:extLst>
            </p:cNvPr>
            <p:cNvSpPr/>
            <p:nvPr/>
          </p:nvSpPr>
          <p:spPr>
            <a:xfrm>
              <a:off x="7387821" y="3990231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Rectangle 567">
              <a:extLst>
                <a:ext uri="{FF2B5EF4-FFF2-40B4-BE49-F238E27FC236}">
                  <a16:creationId xmlns:a16="http://schemas.microsoft.com/office/drawing/2014/main" id="{DA0F81C4-DC7C-9D07-A4D4-2B319FC04CD0}"/>
                </a:ext>
              </a:extLst>
            </p:cNvPr>
            <p:cNvSpPr/>
            <p:nvPr/>
          </p:nvSpPr>
          <p:spPr>
            <a:xfrm>
              <a:off x="7387821" y="4085326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2" name="Rectangle 568">
              <a:extLst>
                <a:ext uri="{FF2B5EF4-FFF2-40B4-BE49-F238E27FC236}">
                  <a16:creationId xmlns:a16="http://schemas.microsoft.com/office/drawing/2014/main" id="{797F62E8-D269-C30D-CFB7-6390ADF803A0}"/>
                </a:ext>
              </a:extLst>
            </p:cNvPr>
            <p:cNvSpPr/>
            <p:nvPr/>
          </p:nvSpPr>
          <p:spPr>
            <a:xfrm>
              <a:off x="7387821" y="3791112"/>
              <a:ext cx="319668" cy="1044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3" name="Rectangle 569">
              <a:extLst>
                <a:ext uri="{FF2B5EF4-FFF2-40B4-BE49-F238E27FC236}">
                  <a16:creationId xmlns:a16="http://schemas.microsoft.com/office/drawing/2014/main" id="{8734575B-EC1D-1DAC-8432-DE6F7A306399}"/>
                </a:ext>
              </a:extLst>
            </p:cNvPr>
            <p:cNvSpPr/>
            <p:nvPr/>
          </p:nvSpPr>
          <p:spPr>
            <a:xfrm>
              <a:off x="7387821" y="3893976"/>
              <a:ext cx="319668" cy="9664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4" name="Rectangle 570">
              <a:extLst>
                <a:ext uri="{FF2B5EF4-FFF2-40B4-BE49-F238E27FC236}">
                  <a16:creationId xmlns:a16="http://schemas.microsoft.com/office/drawing/2014/main" id="{8070C046-4B5A-C4CA-F7E4-E6790F51AF29}"/>
                </a:ext>
              </a:extLst>
            </p:cNvPr>
            <p:cNvSpPr/>
            <p:nvPr/>
          </p:nvSpPr>
          <p:spPr>
            <a:xfrm>
              <a:off x="7454175" y="4276630"/>
              <a:ext cx="184759" cy="958241"/>
            </a:xfrm>
            <a:prstGeom prst="rect">
              <a:avLst/>
            </a:prstGeom>
            <a:gradFill>
              <a:gsLst>
                <a:gs pos="5000">
                  <a:schemeClr val="accent6">
                    <a:lumMod val="75000"/>
                  </a:schemeClr>
                </a:gs>
                <a:gs pos="53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</a:gsLst>
              <a:lin ang="0" scaled="0"/>
            </a:gradFill>
            <a:ln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25" name="Rectangle 629">
            <a:extLst>
              <a:ext uri="{FF2B5EF4-FFF2-40B4-BE49-F238E27FC236}">
                <a16:creationId xmlns:a16="http://schemas.microsoft.com/office/drawing/2014/main" id="{045120E9-17A2-D400-D669-55252D7C3D0B}"/>
              </a:ext>
            </a:extLst>
          </p:cNvPr>
          <p:cNvSpPr/>
          <p:nvPr/>
        </p:nvSpPr>
        <p:spPr>
          <a:xfrm>
            <a:off x="8879714" y="2897728"/>
            <a:ext cx="3336966" cy="89065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612815A3-623A-8B28-4875-C6F509E493A5}"/>
              </a:ext>
            </a:extLst>
          </p:cNvPr>
          <p:cNvSpPr/>
          <p:nvPr/>
        </p:nvSpPr>
        <p:spPr>
          <a:xfrm>
            <a:off x="9143939" y="3531121"/>
            <a:ext cx="825753" cy="20882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Picture 2" descr="BynNO">
            <a:extLst>
              <a:ext uri="{FF2B5EF4-FFF2-40B4-BE49-F238E27FC236}">
                <a16:creationId xmlns:a16="http://schemas.microsoft.com/office/drawing/2014/main" id="{73706FD3-7E32-56C2-7C9B-9C3B57BAC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53" t="15955" r="14499" b="43857"/>
          <a:stretch/>
        </p:blipFill>
        <p:spPr bwMode="auto">
          <a:xfrm>
            <a:off x="7599013" y="2537663"/>
            <a:ext cx="2937143" cy="41303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3758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5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20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12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64F69D-5FA0-42E0-B42F-895FECFE4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E18BC50-ED5C-06BD-D511-6F9F5B36D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556792"/>
            <a:ext cx="8245192" cy="4476443"/>
          </a:xfrm>
          <a:prstGeom prst="rect">
            <a:avLst/>
          </a:prstGeom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8FE4D6A9-C335-FBA7-56DF-618FCD6739C7}"/>
              </a:ext>
            </a:extLst>
          </p:cNvPr>
          <p:cNvSpPr/>
          <p:nvPr/>
        </p:nvSpPr>
        <p:spPr>
          <a:xfrm>
            <a:off x="5375920" y="2173670"/>
            <a:ext cx="4248472" cy="139934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90330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8C461D-E0F1-1ECD-A208-6B122779D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>
                <a:effectLst/>
                <a:ea typeface="Times New Roman" panose="02020603050405020304" pitchFamily="18" charset="0"/>
              </a:rPr>
              <a:t>Experimental </a:t>
            </a:r>
            <a:r>
              <a:rPr lang="de-DE" sz="2000" dirty="0" err="1">
                <a:effectLst/>
                <a:ea typeface="Times New Roman" panose="02020603050405020304" pitchFamily="18" charset="0"/>
              </a:rPr>
              <a:t>set-up</a:t>
            </a:r>
            <a:endParaRPr lang="de-DE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CFD2361-CB77-9CBA-70F0-E06869D30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4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B2381C2-3C95-A3C4-F8C7-ACD3B6539FCD}"/>
              </a:ext>
            </a:extLst>
          </p:cNvPr>
          <p:cNvGrpSpPr>
            <a:grpSpLocks noChangeAspect="1"/>
          </p:cNvGrpSpPr>
          <p:nvPr/>
        </p:nvGrpSpPr>
        <p:grpSpPr>
          <a:xfrm>
            <a:off x="5171867" y="1915928"/>
            <a:ext cx="2869374" cy="3709053"/>
            <a:chOff x="1836748" y="1565542"/>
            <a:chExt cx="3222553" cy="4165585"/>
          </a:xfrm>
        </p:grpSpPr>
        <p:sp>
          <p:nvSpPr>
            <p:cNvPr id="90" name="Rechteck 121">
              <a:extLst>
                <a:ext uri="{FF2B5EF4-FFF2-40B4-BE49-F238E27FC236}">
                  <a16:creationId xmlns:a16="http://schemas.microsoft.com/office/drawing/2014/main" id="{CBDF2CAD-8D9C-A9C0-3AA8-9C819A3CB539}"/>
                </a:ext>
              </a:extLst>
            </p:cNvPr>
            <p:cNvSpPr/>
            <p:nvPr/>
          </p:nvSpPr>
          <p:spPr>
            <a:xfrm rot="10800000" flipV="1">
              <a:off x="4421971" y="2006550"/>
              <a:ext cx="325854" cy="1146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91" name="Freihandform 126">
              <a:extLst>
                <a:ext uri="{FF2B5EF4-FFF2-40B4-BE49-F238E27FC236}">
                  <a16:creationId xmlns:a16="http://schemas.microsoft.com/office/drawing/2014/main" id="{E57D648A-2C94-672A-A34F-91231D98E6F9}"/>
                </a:ext>
              </a:extLst>
            </p:cNvPr>
            <p:cNvSpPr/>
            <p:nvPr/>
          </p:nvSpPr>
          <p:spPr>
            <a:xfrm rot="10800000" flipV="1">
              <a:off x="4514953" y="2059004"/>
              <a:ext cx="543291" cy="801687"/>
            </a:xfrm>
            <a:custGeom>
              <a:avLst/>
              <a:gdLst>
                <a:gd name="connsiteX0" fmla="*/ 0 w 768440"/>
                <a:gd name="connsiteY0" fmla="*/ 0 h 1133341"/>
                <a:gd name="connsiteX1" fmla="*/ 583842 w 768440"/>
                <a:gd name="connsiteY1" fmla="*/ 0 h 1133341"/>
                <a:gd name="connsiteX2" fmla="*/ 588135 w 768440"/>
                <a:gd name="connsiteY2" fmla="*/ 223234 h 1133341"/>
                <a:gd name="connsiteX3" fmla="*/ 766293 w 768440"/>
                <a:gd name="connsiteY3" fmla="*/ 401392 h 1133341"/>
                <a:gd name="connsiteX4" fmla="*/ 768440 w 768440"/>
                <a:gd name="connsiteY4" fmla="*/ 950890 h 1133341"/>
                <a:gd name="connsiteX5" fmla="*/ 592428 w 768440"/>
                <a:gd name="connsiteY5" fmla="*/ 1133341 h 1133341"/>
                <a:gd name="connsiteX6" fmla="*/ 0 w 768440"/>
                <a:gd name="connsiteY6" fmla="*/ 1131195 h 1133341"/>
                <a:gd name="connsiteX7" fmla="*/ 0 w 768440"/>
                <a:gd name="connsiteY7" fmla="*/ 0 h 113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440" h="1133341">
                  <a:moveTo>
                    <a:pt x="0" y="0"/>
                  </a:moveTo>
                  <a:lnTo>
                    <a:pt x="583842" y="0"/>
                  </a:lnTo>
                  <a:lnTo>
                    <a:pt x="588135" y="223234"/>
                  </a:lnTo>
                  <a:lnTo>
                    <a:pt x="766293" y="401392"/>
                  </a:lnTo>
                  <a:cubicBezTo>
                    <a:pt x="767009" y="584558"/>
                    <a:pt x="767724" y="767724"/>
                    <a:pt x="768440" y="950890"/>
                  </a:cubicBezTo>
                  <a:lnTo>
                    <a:pt x="592428" y="1133341"/>
                  </a:lnTo>
                  <a:lnTo>
                    <a:pt x="0" y="1131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92" name="Rechteck 125">
              <a:extLst>
                <a:ext uri="{FF2B5EF4-FFF2-40B4-BE49-F238E27FC236}">
                  <a16:creationId xmlns:a16="http://schemas.microsoft.com/office/drawing/2014/main" id="{2F6BF4BC-5A9A-029B-FC22-459001D0CBC7}"/>
                </a:ext>
              </a:extLst>
            </p:cNvPr>
            <p:cNvSpPr/>
            <p:nvPr/>
          </p:nvSpPr>
          <p:spPr>
            <a:xfrm rot="10800000" flipV="1">
              <a:off x="1843152" y="2852066"/>
              <a:ext cx="806758" cy="20675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93" name="Rechteck 135">
              <a:extLst>
                <a:ext uri="{FF2B5EF4-FFF2-40B4-BE49-F238E27FC236}">
                  <a16:creationId xmlns:a16="http://schemas.microsoft.com/office/drawing/2014/main" id="{64167B99-D66F-80AF-5FE6-D3424A086281}"/>
                </a:ext>
              </a:extLst>
            </p:cNvPr>
            <p:cNvSpPr/>
            <p:nvPr/>
          </p:nvSpPr>
          <p:spPr>
            <a:xfrm rot="10800000" flipV="1">
              <a:off x="4252468" y="2864157"/>
              <a:ext cx="806833" cy="20677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3" name="Rechteck 122">
              <a:extLst>
                <a:ext uri="{FF2B5EF4-FFF2-40B4-BE49-F238E27FC236}">
                  <a16:creationId xmlns:a16="http://schemas.microsoft.com/office/drawing/2014/main" id="{FEB873FC-7878-1F9A-2B71-6B172708E460}"/>
                </a:ext>
              </a:extLst>
            </p:cNvPr>
            <p:cNvSpPr/>
            <p:nvPr/>
          </p:nvSpPr>
          <p:spPr>
            <a:xfrm rot="10800000" flipV="1">
              <a:off x="2209708" y="1954933"/>
              <a:ext cx="325854" cy="1146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4" name="Rechteck 124">
              <a:extLst>
                <a:ext uri="{FF2B5EF4-FFF2-40B4-BE49-F238E27FC236}">
                  <a16:creationId xmlns:a16="http://schemas.microsoft.com/office/drawing/2014/main" id="{6F5BC6DF-48D1-28FF-2D72-E1730A91234E}"/>
                </a:ext>
              </a:extLst>
            </p:cNvPr>
            <p:cNvSpPr/>
            <p:nvPr/>
          </p:nvSpPr>
          <p:spPr>
            <a:xfrm rot="10800000" flipV="1">
              <a:off x="2381094" y="2212357"/>
              <a:ext cx="2130124" cy="6377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5" name="Freihandform 127">
              <a:extLst>
                <a:ext uri="{FF2B5EF4-FFF2-40B4-BE49-F238E27FC236}">
                  <a16:creationId xmlns:a16="http://schemas.microsoft.com/office/drawing/2014/main" id="{FA2BF95B-5885-A902-C0F1-92B09EFF3962}"/>
                </a:ext>
              </a:extLst>
            </p:cNvPr>
            <p:cNvSpPr/>
            <p:nvPr/>
          </p:nvSpPr>
          <p:spPr>
            <a:xfrm rot="10800000" flipH="1" flipV="1">
              <a:off x="1843827" y="2048877"/>
              <a:ext cx="543227" cy="806829"/>
            </a:xfrm>
            <a:custGeom>
              <a:avLst/>
              <a:gdLst>
                <a:gd name="connsiteX0" fmla="*/ 0 w 768440"/>
                <a:gd name="connsiteY0" fmla="*/ 0 h 1133341"/>
                <a:gd name="connsiteX1" fmla="*/ 583842 w 768440"/>
                <a:gd name="connsiteY1" fmla="*/ 0 h 1133341"/>
                <a:gd name="connsiteX2" fmla="*/ 588135 w 768440"/>
                <a:gd name="connsiteY2" fmla="*/ 223234 h 1133341"/>
                <a:gd name="connsiteX3" fmla="*/ 766293 w 768440"/>
                <a:gd name="connsiteY3" fmla="*/ 401392 h 1133341"/>
                <a:gd name="connsiteX4" fmla="*/ 768440 w 768440"/>
                <a:gd name="connsiteY4" fmla="*/ 950890 h 1133341"/>
                <a:gd name="connsiteX5" fmla="*/ 592428 w 768440"/>
                <a:gd name="connsiteY5" fmla="*/ 1133341 h 1133341"/>
                <a:gd name="connsiteX6" fmla="*/ 0 w 768440"/>
                <a:gd name="connsiteY6" fmla="*/ 1131195 h 1133341"/>
                <a:gd name="connsiteX7" fmla="*/ 0 w 768440"/>
                <a:gd name="connsiteY7" fmla="*/ 0 h 113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440" h="1133341">
                  <a:moveTo>
                    <a:pt x="0" y="0"/>
                  </a:moveTo>
                  <a:lnTo>
                    <a:pt x="583842" y="0"/>
                  </a:lnTo>
                  <a:lnTo>
                    <a:pt x="588135" y="223234"/>
                  </a:lnTo>
                  <a:lnTo>
                    <a:pt x="766293" y="401392"/>
                  </a:lnTo>
                  <a:cubicBezTo>
                    <a:pt x="767009" y="584558"/>
                    <a:pt x="767724" y="767724"/>
                    <a:pt x="768440" y="950890"/>
                  </a:cubicBezTo>
                  <a:lnTo>
                    <a:pt x="592428" y="1133341"/>
                  </a:lnTo>
                  <a:lnTo>
                    <a:pt x="0" y="1131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6" name="Rechteck 128">
              <a:extLst>
                <a:ext uri="{FF2B5EF4-FFF2-40B4-BE49-F238E27FC236}">
                  <a16:creationId xmlns:a16="http://schemas.microsoft.com/office/drawing/2014/main" id="{685F9290-CA8F-1920-DA50-96499615D20E}"/>
                </a:ext>
              </a:extLst>
            </p:cNvPr>
            <p:cNvSpPr/>
            <p:nvPr/>
          </p:nvSpPr>
          <p:spPr>
            <a:xfrm rot="10800000" flipV="1">
              <a:off x="3972944" y="1565542"/>
              <a:ext cx="254104" cy="1646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7" name="Rechteck 129">
              <a:extLst>
                <a:ext uri="{FF2B5EF4-FFF2-40B4-BE49-F238E27FC236}">
                  <a16:creationId xmlns:a16="http://schemas.microsoft.com/office/drawing/2014/main" id="{9AFFC70F-ADE1-535B-FC77-41C49470F2C6}"/>
                </a:ext>
              </a:extLst>
            </p:cNvPr>
            <p:cNvSpPr/>
            <p:nvPr/>
          </p:nvSpPr>
          <p:spPr>
            <a:xfrm rot="10800000" flipV="1">
              <a:off x="2587620" y="1565542"/>
              <a:ext cx="254104" cy="1646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8" name="Freihandform 130">
              <a:extLst>
                <a:ext uri="{FF2B5EF4-FFF2-40B4-BE49-F238E27FC236}">
                  <a16:creationId xmlns:a16="http://schemas.microsoft.com/office/drawing/2014/main" id="{A3DBA7EF-78DF-69AC-741E-A2B21733FADB}"/>
                </a:ext>
              </a:extLst>
            </p:cNvPr>
            <p:cNvSpPr/>
            <p:nvPr/>
          </p:nvSpPr>
          <p:spPr>
            <a:xfrm rot="10800000" flipV="1">
              <a:off x="1836748" y="1729023"/>
              <a:ext cx="3221496" cy="484656"/>
            </a:xfrm>
            <a:custGeom>
              <a:avLst/>
              <a:gdLst>
                <a:gd name="connsiteX0" fmla="*/ 4553970 w 4556545"/>
                <a:gd name="connsiteY0" fmla="*/ 450761 h 685156"/>
                <a:gd name="connsiteX1" fmla="*/ 4556545 w 4556545"/>
                <a:gd name="connsiteY1" fmla="*/ 0 h 685156"/>
                <a:gd name="connsiteX2" fmla="*/ 0 w 4556545"/>
                <a:gd name="connsiteY2" fmla="*/ 0 h 685156"/>
                <a:gd name="connsiteX3" fmla="*/ 2576 w 4556545"/>
                <a:gd name="connsiteY3" fmla="*/ 453336 h 685156"/>
                <a:gd name="connsiteX4" fmla="*/ 584701 w 4556545"/>
                <a:gd name="connsiteY4" fmla="*/ 455912 h 685156"/>
                <a:gd name="connsiteX5" fmla="*/ 592428 w 4556545"/>
                <a:gd name="connsiteY5" fmla="*/ 682580 h 685156"/>
                <a:gd name="connsiteX6" fmla="*/ 3969269 w 4556545"/>
                <a:gd name="connsiteY6" fmla="*/ 685156 h 685156"/>
                <a:gd name="connsiteX7" fmla="*/ 3971845 w 4556545"/>
                <a:gd name="connsiteY7" fmla="*/ 448185 h 685156"/>
                <a:gd name="connsiteX8" fmla="*/ 4553970 w 4556545"/>
                <a:gd name="connsiteY8" fmla="*/ 450761 h 68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56545" h="685156">
                  <a:moveTo>
                    <a:pt x="4553970" y="450761"/>
                  </a:moveTo>
                  <a:cubicBezTo>
                    <a:pt x="4554828" y="300507"/>
                    <a:pt x="4555687" y="150254"/>
                    <a:pt x="4556545" y="0"/>
                  </a:cubicBezTo>
                  <a:lnTo>
                    <a:pt x="0" y="0"/>
                  </a:lnTo>
                  <a:cubicBezTo>
                    <a:pt x="859" y="151112"/>
                    <a:pt x="1717" y="302224"/>
                    <a:pt x="2576" y="453336"/>
                  </a:cubicBezTo>
                  <a:lnTo>
                    <a:pt x="584701" y="455912"/>
                  </a:lnTo>
                  <a:lnTo>
                    <a:pt x="592428" y="682580"/>
                  </a:lnTo>
                  <a:lnTo>
                    <a:pt x="3969269" y="685156"/>
                  </a:lnTo>
                  <a:cubicBezTo>
                    <a:pt x="3970128" y="606166"/>
                    <a:pt x="3970986" y="527175"/>
                    <a:pt x="3971845" y="448185"/>
                  </a:cubicBezTo>
                  <a:lnTo>
                    <a:pt x="4553970" y="4507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9" name="Rechteck 132">
              <a:extLst>
                <a:ext uri="{FF2B5EF4-FFF2-40B4-BE49-F238E27FC236}">
                  <a16:creationId xmlns:a16="http://schemas.microsoft.com/office/drawing/2014/main" id="{31FA88C3-65D7-019B-FA88-5714B221D747}"/>
                </a:ext>
              </a:extLst>
            </p:cNvPr>
            <p:cNvSpPr/>
            <p:nvPr/>
          </p:nvSpPr>
          <p:spPr>
            <a:xfrm rot="10800000" flipV="1">
              <a:off x="2647863" y="4401581"/>
              <a:ext cx="1600498" cy="1091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0" name="Rechteck 133">
              <a:extLst>
                <a:ext uri="{FF2B5EF4-FFF2-40B4-BE49-F238E27FC236}">
                  <a16:creationId xmlns:a16="http://schemas.microsoft.com/office/drawing/2014/main" id="{39661F1B-5B61-0313-E5B7-DC4ED3D4A53E}"/>
                </a:ext>
              </a:extLst>
            </p:cNvPr>
            <p:cNvSpPr/>
            <p:nvPr/>
          </p:nvSpPr>
          <p:spPr>
            <a:xfrm rot="10800000" flipV="1">
              <a:off x="2648312" y="2852066"/>
              <a:ext cx="1600049" cy="1091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1" name="Rechteck 134">
              <a:extLst>
                <a:ext uri="{FF2B5EF4-FFF2-40B4-BE49-F238E27FC236}">
                  <a16:creationId xmlns:a16="http://schemas.microsoft.com/office/drawing/2014/main" id="{DB9252DF-FBF2-7329-0B41-FFFED3411F34}"/>
                </a:ext>
              </a:extLst>
            </p:cNvPr>
            <p:cNvSpPr/>
            <p:nvPr/>
          </p:nvSpPr>
          <p:spPr>
            <a:xfrm rot="10800000" flipV="1">
              <a:off x="3370579" y="1729023"/>
              <a:ext cx="160256" cy="486061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chemeClr val="accent1">
                    <a:lumMod val="40000"/>
                    <a:lumOff val="60000"/>
                  </a:schemeClr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2" name="Freihandform 136">
              <a:extLst>
                <a:ext uri="{FF2B5EF4-FFF2-40B4-BE49-F238E27FC236}">
                  <a16:creationId xmlns:a16="http://schemas.microsoft.com/office/drawing/2014/main" id="{4CCF1E8F-A042-BB18-E27F-D355E9B66C0E}"/>
                </a:ext>
              </a:extLst>
            </p:cNvPr>
            <p:cNvSpPr/>
            <p:nvPr/>
          </p:nvSpPr>
          <p:spPr>
            <a:xfrm rot="10800000" flipV="1">
              <a:off x="1840556" y="4509222"/>
              <a:ext cx="3217382" cy="738594"/>
            </a:xfrm>
            <a:custGeom>
              <a:avLst/>
              <a:gdLst>
                <a:gd name="connsiteX0" fmla="*/ 1139911 w 4541108"/>
                <a:gd name="connsiteY0" fmla="*/ 0 h 1044146"/>
                <a:gd name="connsiteX1" fmla="*/ 1139911 w 4541108"/>
                <a:gd name="connsiteY1" fmla="*/ 89587 h 1044146"/>
                <a:gd name="connsiteX2" fmla="*/ 1176981 w 4541108"/>
                <a:gd name="connsiteY2" fmla="*/ 89587 h 1044146"/>
                <a:gd name="connsiteX3" fmla="*/ 1180070 w 4541108"/>
                <a:gd name="connsiteY3" fmla="*/ 185351 h 1044146"/>
                <a:gd name="connsiteX4" fmla="*/ 1136822 w 4541108"/>
                <a:gd name="connsiteY4" fmla="*/ 185351 h 1044146"/>
                <a:gd name="connsiteX5" fmla="*/ 1136822 w 4541108"/>
                <a:gd name="connsiteY5" fmla="*/ 568411 h 1044146"/>
                <a:gd name="connsiteX6" fmla="*/ 0 w 4541108"/>
                <a:gd name="connsiteY6" fmla="*/ 568411 h 1044146"/>
                <a:gd name="connsiteX7" fmla="*/ 6179 w 4541108"/>
                <a:gd name="connsiteY7" fmla="*/ 1044146 h 1044146"/>
                <a:gd name="connsiteX8" fmla="*/ 4541108 w 4541108"/>
                <a:gd name="connsiteY8" fmla="*/ 1044146 h 1044146"/>
                <a:gd name="connsiteX9" fmla="*/ 4541108 w 4541108"/>
                <a:gd name="connsiteY9" fmla="*/ 577678 h 1044146"/>
                <a:gd name="connsiteX10" fmla="*/ 3401197 w 4541108"/>
                <a:gd name="connsiteY10" fmla="*/ 577678 h 1044146"/>
                <a:gd name="connsiteX11" fmla="*/ 3404287 w 4541108"/>
                <a:gd name="connsiteY11" fmla="*/ 185351 h 1044146"/>
                <a:gd name="connsiteX12" fmla="*/ 3364127 w 4541108"/>
                <a:gd name="connsiteY12" fmla="*/ 188441 h 1044146"/>
                <a:gd name="connsiteX13" fmla="*/ 3364127 w 4541108"/>
                <a:gd name="connsiteY13" fmla="*/ 89587 h 1044146"/>
                <a:gd name="connsiteX14" fmla="*/ 3404287 w 4541108"/>
                <a:gd name="connsiteY14" fmla="*/ 92676 h 1044146"/>
                <a:gd name="connsiteX15" fmla="*/ 3404287 w 4541108"/>
                <a:gd name="connsiteY15" fmla="*/ 3089 h 1044146"/>
                <a:gd name="connsiteX16" fmla="*/ 1139911 w 4541108"/>
                <a:gd name="connsiteY16" fmla="*/ 0 h 10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1108" h="1044146">
                  <a:moveTo>
                    <a:pt x="1139911" y="0"/>
                  </a:moveTo>
                  <a:lnTo>
                    <a:pt x="1139911" y="89587"/>
                  </a:lnTo>
                  <a:lnTo>
                    <a:pt x="1176981" y="89587"/>
                  </a:lnTo>
                  <a:cubicBezTo>
                    <a:pt x="1178011" y="121508"/>
                    <a:pt x="1179040" y="153430"/>
                    <a:pt x="1180070" y="185351"/>
                  </a:cubicBezTo>
                  <a:lnTo>
                    <a:pt x="1136822" y="185351"/>
                  </a:lnTo>
                  <a:lnTo>
                    <a:pt x="1136822" y="568411"/>
                  </a:lnTo>
                  <a:lnTo>
                    <a:pt x="0" y="568411"/>
                  </a:lnTo>
                  <a:cubicBezTo>
                    <a:pt x="2060" y="726989"/>
                    <a:pt x="4119" y="885568"/>
                    <a:pt x="6179" y="1044146"/>
                  </a:cubicBezTo>
                  <a:lnTo>
                    <a:pt x="4541108" y="1044146"/>
                  </a:lnTo>
                  <a:lnTo>
                    <a:pt x="4541108" y="577678"/>
                  </a:lnTo>
                  <a:lnTo>
                    <a:pt x="3401197" y="577678"/>
                  </a:lnTo>
                  <a:lnTo>
                    <a:pt x="3404287" y="185351"/>
                  </a:lnTo>
                  <a:lnTo>
                    <a:pt x="3364127" y="188441"/>
                  </a:lnTo>
                  <a:lnTo>
                    <a:pt x="3364127" y="89587"/>
                  </a:lnTo>
                  <a:lnTo>
                    <a:pt x="3404287" y="92676"/>
                  </a:lnTo>
                  <a:lnTo>
                    <a:pt x="3404287" y="3089"/>
                  </a:lnTo>
                  <a:lnTo>
                    <a:pt x="11399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3" name="Rechteck 137">
              <a:extLst>
                <a:ext uri="{FF2B5EF4-FFF2-40B4-BE49-F238E27FC236}">
                  <a16:creationId xmlns:a16="http://schemas.microsoft.com/office/drawing/2014/main" id="{8C8128B1-84F0-68EB-8C32-FD1252903708}"/>
                </a:ext>
              </a:extLst>
            </p:cNvPr>
            <p:cNvSpPr/>
            <p:nvPr/>
          </p:nvSpPr>
          <p:spPr>
            <a:xfrm rot="10800000" flipV="1">
              <a:off x="2715496" y="5254525"/>
              <a:ext cx="254104" cy="1643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4" name="Rechteck 138">
              <a:extLst>
                <a:ext uri="{FF2B5EF4-FFF2-40B4-BE49-F238E27FC236}">
                  <a16:creationId xmlns:a16="http://schemas.microsoft.com/office/drawing/2014/main" id="{2D0F18C0-CD32-FE46-0FF1-10BCAF228F38}"/>
                </a:ext>
              </a:extLst>
            </p:cNvPr>
            <p:cNvSpPr/>
            <p:nvPr/>
          </p:nvSpPr>
          <p:spPr>
            <a:xfrm rot="10800000" flipV="1">
              <a:off x="3909007" y="5247417"/>
              <a:ext cx="254104" cy="1643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115" name="Gruppieren 139">
              <a:extLst>
                <a:ext uri="{FF2B5EF4-FFF2-40B4-BE49-F238E27FC236}">
                  <a16:creationId xmlns:a16="http://schemas.microsoft.com/office/drawing/2014/main" id="{FC7D0077-FE13-8098-45CD-7B0AFA3D9804}"/>
                </a:ext>
              </a:extLst>
            </p:cNvPr>
            <p:cNvGrpSpPr/>
            <p:nvPr/>
          </p:nvGrpSpPr>
          <p:grpSpPr>
            <a:xfrm rot="10800000" flipV="1">
              <a:off x="4640741" y="1565542"/>
              <a:ext cx="254104" cy="1603114"/>
              <a:chOff x="0" y="0"/>
              <a:chExt cx="359833" cy="2266643"/>
            </a:xfrm>
          </p:grpSpPr>
          <p:sp>
            <p:nvSpPr>
              <p:cNvPr id="116" name="Rechteck 204">
                <a:extLst>
                  <a:ext uri="{FF2B5EF4-FFF2-40B4-BE49-F238E27FC236}">
                    <a16:creationId xmlns:a16="http://schemas.microsoft.com/office/drawing/2014/main" id="{26E4A358-3A07-472A-63C9-8B16FAD90387}"/>
                  </a:ext>
                </a:extLst>
              </p:cNvPr>
              <p:cNvSpPr/>
              <p:nvPr/>
            </p:nvSpPr>
            <p:spPr>
              <a:xfrm>
                <a:off x="0" y="0"/>
                <a:ext cx="359833" cy="2328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117" name="Rechteck 205">
                <a:extLst>
                  <a:ext uri="{FF2B5EF4-FFF2-40B4-BE49-F238E27FC236}">
                    <a16:creationId xmlns:a16="http://schemas.microsoft.com/office/drawing/2014/main" id="{B58D686F-AE89-504A-AE22-71AFFD876D82}"/>
                  </a:ext>
                </a:extLst>
              </p:cNvPr>
              <p:cNvSpPr/>
              <p:nvPr/>
            </p:nvSpPr>
            <p:spPr>
              <a:xfrm>
                <a:off x="40683" y="232475"/>
                <a:ext cx="273600" cy="5292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118" name="Gruppieren 206">
                <a:extLst>
                  <a:ext uri="{FF2B5EF4-FFF2-40B4-BE49-F238E27FC236}">
                    <a16:creationId xmlns:a16="http://schemas.microsoft.com/office/drawing/2014/main" id="{F19652E9-63DF-82F1-4B1D-51B1AF7D2BDA}"/>
                  </a:ext>
                </a:extLst>
              </p:cNvPr>
              <p:cNvGrpSpPr/>
              <p:nvPr/>
            </p:nvGrpSpPr>
            <p:grpSpPr>
              <a:xfrm>
                <a:off x="40683" y="761354"/>
                <a:ext cx="272577" cy="1505289"/>
                <a:chOff x="0" y="0"/>
                <a:chExt cx="272577" cy="1505289"/>
              </a:xfrm>
            </p:grpSpPr>
            <p:sp>
              <p:nvSpPr>
                <p:cNvPr id="119" name="Rechteck 207">
                  <a:extLst>
                    <a:ext uri="{FF2B5EF4-FFF2-40B4-BE49-F238E27FC236}">
                      <a16:creationId xmlns:a16="http://schemas.microsoft.com/office/drawing/2014/main" id="{23C3AE3D-B833-3597-7999-874333A7E330}"/>
                    </a:ext>
                  </a:extLst>
                </p:cNvPr>
                <p:cNvSpPr/>
                <p:nvPr/>
              </p:nvSpPr>
              <p:spPr>
                <a:xfrm>
                  <a:off x="3875" y="0"/>
                  <a:ext cx="259200" cy="15048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120" name="Gerade Verbindung 208">
                  <a:extLst>
                    <a:ext uri="{FF2B5EF4-FFF2-40B4-BE49-F238E27FC236}">
                      <a16:creationId xmlns:a16="http://schemas.microsoft.com/office/drawing/2014/main" id="{981B21F3-6FAE-0FEC-A61A-3904F67B12CC}"/>
                    </a:ext>
                  </a:extLst>
                </p:cNvPr>
                <p:cNvCxnSpPr/>
                <p:nvPr/>
              </p:nvCxnSpPr>
              <p:spPr>
                <a:xfrm>
                  <a:off x="0" y="15499"/>
                  <a:ext cx="262955" cy="48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Gerade Verbindung 209">
                  <a:extLst>
                    <a:ext uri="{FF2B5EF4-FFF2-40B4-BE49-F238E27FC236}">
                      <a16:creationId xmlns:a16="http://schemas.microsoft.com/office/drawing/2014/main" id="{5733DAC4-493D-590F-FB1D-3F01C7B9CD22}"/>
                    </a:ext>
                  </a:extLst>
                </p:cNvPr>
                <p:cNvCxnSpPr/>
                <p:nvPr/>
              </p:nvCxnSpPr>
              <p:spPr>
                <a:xfrm>
                  <a:off x="3875" y="77492"/>
                  <a:ext cx="262800" cy="468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Gerade Verbindung 210">
                  <a:extLst>
                    <a:ext uri="{FF2B5EF4-FFF2-40B4-BE49-F238E27FC236}">
                      <a16:creationId xmlns:a16="http://schemas.microsoft.com/office/drawing/2014/main" id="{A7061D6F-AAB4-15F7-09AD-B4807667B689}"/>
                    </a:ext>
                  </a:extLst>
                </p:cNvPr>
                <p:cNvCxnSpPr/>
                <p:nvPr/>
              </p:nvCxnSpPr>
              <p:spPr>
                <a:xfrm>
                  <a:off x="3875" y="13173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Gerade Verbindung 211">
                  <a:extLst>
                    <a:ext uri="{FF2B5EF4-FFF2-40B4-BE49-F238E27FC236}">
                      <a16:creationId xmlns:a16="http://schemas.microsoft.com/office/drawing/2014/main" id="{0482164A-E6C4-0655-12A3-B2A83F3D2C14}"/>
                    </a:ext>
                  </a:extLst>
                </p:cNvPr>
                <p:cNvCxnSpPr/>
                <p:nvPr/>
              </p:nvCxnSpPr>
              <p:spPr>
                <a:xfrm>
                  <a:off x="3875" y="193729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Gerade Verbindung 212">
                  <a:extLst>
                    <a:ext uri="{FF2B5EF4-FFF2-40B4-BE49-F238E27FC236}">
                      <a16:creationId xmlns:a16="http://schemas.microsoft.com/office/drawing/2014/main" id="{16790BF4-C1D1-56D1-3B15-AD8B49568979}"/>
                    </a:ext>
                  </a:extLst>
                </p:cNvPr>
                <p:cNvCxnSpPr/>
                <p:nvPr/>
              </p:nvCxnSpPr>
              <p:spPr>
                <a:xfrm>
                  <a:off x="3875" y="25184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Gerade Verbindung 213">
                  <a:extLst>
                    <a:ext uri="{FF2B5EF4-FFF2-40B4-BE49-F238E27FC236}">
                      <a16:creationId xmlns:a16="http://schemas.microsoft.com/office/drawing/2014/main" id="{D36E7174-5388-52F4-B40E-47EA7D76EB0D}"/>
                    </a:ext>
                  </a:extLst>
                </p:cNvPr>
                <p:cNvCxnSpPr/>
                <p:nvPr/>
              </p:nvCxnSpPr>
              <p:spPr>
                <a:xfrm>
                  <a:off x="3875" y="30996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Gerade Verbindung 214">
                  <a:extLst>
                    <a:ext uri="{FF2B5EF4-FFF2-40B4-BE49-F238E27FC236}">
                      <a16:creationId xmlns:a16="http://schemas.microsoft.com/office/drawing/2014/main" id="{FC1DCEA1-9733-2180-BB11-9DD4318017D6}"/>
                    </a:ext>
                  </a:extLst>
                </p:cNvPr>
                <p:cNvCxnSpPr/>
                <p:nvPr/>
              </p:nvCxnSpPr>
              <p:spPr>
                <a:xfrm>
                  <a:off x="1937" y="36808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Gerade Verbindung 215">
                  <a:extLst>
                    <a:ext uri="{FF2B5EF4-FFF2-40B4-BE49-F238E27FC236}">
                      <a16:creationId xmlns:a16="http://schemas.microsoft.com/office/drawing/2014/main" id="{CFC1588F-015D-4238-5E22-5622D83281D1}"/>
                    </a:ext>
                  </a:extLst>
                </p:cNvPr>
                <p:cNvCxnSpPr/>
                <p:nvPr/>
              </p:nvCxnSpPr>
              <p:spPr>
                <a:xfrm>
                  <a:off x="5812" y="432016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Gerade Verbindung 216">
                  <a:extLst>
                    <a:ext uri="{FF2B5EF4-FFF2-40B4-BE49-F238E27FC236}">
                      <a16:creationId xmlns:a16="http://schemas.microsoft.com/office/drawing/2014/main" id="{703D5686-2B9E-2A29-96BE-C30D7E9BBACC}"/>
                    </a:ext>
                  </a:extLst>
                </p:cNvPr>
                <p:cNvCxnSpPr/>
                <p:nvPr/>
              </p:nvCxnSpPr>
              <p:spPr>
                <a:xfrm>
                  <a:off x="5812" y="48432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Gerade Verbindung 217">
                  <a:extLst>
                    <a:ext uri="{FF2B5EF4-FFF2-40B4-BE49-F238E27FC236}">
                      <a16:creationId xmlns:a16="http://schemas.microsoft.com/office/drawing/2014/main" id="{26115756-4D22-DB9D-8A01-4C94F25B009B}"/>
                    </a:ext>
                  </a:extLst>
                </p:cNvPr>
                <p:cNvCxnSpPr/>
                <p:nvPr/>
              </p:nvCxnSpPr>
              <p:spPr>
                <a:xfrm>
                  <a:off x="7749" y="54631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Gerade Verbindung 218">
                  <a:extLst>
                    <a:ext uri="{FF2B5EF4-FFF2-40B4-BE49-F238E27FC236}">
                      <a16:creationId xmlns:a16="http://schemas.microsoft.com/office/drawing/2014/main" id="{EB56866C-A70C-FAC8-F935-F7A15EA17686}"/>
                    </a:ext>
                  </a:extLst>
                </p:cNvPr>
                <p:cNvCxnSpPr/>
                <p:nvPr/>
              </p:nvCxnSpPr>
              <p:spPr>
                <a:xfrm>
                  <a:off x="5812" y="606372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Gerade Verbindung 219">
                  <a:extLst>
                    <a:ext uri="{FF2B5EF4-FFF2-40B4-BE49-F238E27FC236}">
                      <a16:creationId xmlns:a16="http://schemas.microsoft.com/office/drawing/2014/main" id="{4A33C413-5B9A-3A8F-32D4-6BAF789207CE}"/>
                    </a:ext>
                  </a:extLst>
                </p:cNvPr>
                <p:cNvCxnSpPr/>
                <p:nvPr/>
              </p:nvCxnSpPr>
              <p:spPr>
                <a:xfrm>
                  <a:off x="5812" y="66255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Gerade Verbindung 220">
                  <a:extLst>
                    <a:ext uri="{FF2B5EF4-FFF2-40B4-BE49-F238E27FC236}">
                      <a16:creationId xmlns:a16="http://schemas.microsoft.com/office/drawing/2014/main" id="{9D7C5028-ADB7-6204-73C2-04A9A2E96031}"/>
                    </a:ext>
                  </a:extLst>
                </p:cNvPr>
                <p:cNvCxnSpPr/>
                <p:nvPr/>
              </p:nvCxnSpPr>
              <p:spPr>
                <a:xfrm>
                  <a:off x="1937" y="71679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Gerade Verbindung 221">
                  <a:extLst>
                    <a:ext uri="{FF2B5EF4-FFF2-40B4-BE49-F238E27FC236}">
                      <a16:creationId xmlns:a16="http://schemas.microsoft.com/office/drawing/2014/main" id="{DA29FF02-C7D5-F788-FC7E-E1077AC38942}"/>
                    </a:ext>
                  </a:extLst>
                </p:cNvPr>
                <p:cNvCxnSpPr/>
                <p:nvPr/>
              </p:nvCxnSpPr>
              <p:spPr>
                <a:xfrm>
                  <a:off x="5812" y="780728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Gerade Verbindung 222">
                  <a:extLst>
                    <a:ext uri="{FF2B5EF4-FFF2-40B4-BE49-F238E27FC236}">
                      <a16:creationId xmlns:a16="http://schemas.microsoft.com/office/drawing/2014/main" id="{4C02B00E-996C-7472-EBE5-0B9D1D3F09C8}"/>
                    </a:ext>
                  </a:extLst>
                </p:cNvPr>
                <p:cNvCxnSpPr/>
                <p:nvPr/>
              </p:nvCxnSpPr>
              <p:spPr>
                <a:xfrm>
                  <a:off x="5812" y="83303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Gerade Verbindung 223">
                  <a:extLst>
                    <a:ext uri="{FF2B5EF4-FFF2-40B4-BE49-F238E27FC236}">
                      <a16:creationId xmlns:a16="http://schemas.microsoft.com/office/drawing/2014/main" id="{7DCC6B37-591F-DBB0-EBCD-3CA17691857D}"/>
                    </a:ext>
                  </a:extLst>
                </p:cNvPr>
                <p:cNvCxnSpPr/>
                <p:nvPr/>
              </p:nvCxnSpPr>
              <p:spPr>
                <a:xfrm>
                  <a:off x="7749" y="89502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Gerade Verbindung 224">
                  <a:extLst>
                    <a:ext uri="{FF2B5EF4-FFF2-40B4-BE49-F238E27FC236}">
                      <a16:creationId xmlns:a16="http://schemas.microsoft.com/office/drawing/2014/main" id="{8FFE1953-3E34-2085-8CE1-BA944FC20D0C}"/>
                    </a:ext>
                  </a:extLst>
                </p:cNvPr>
                <p:cNvCxnSpPr/>
                <p:nvPr/>
              </p:nvCxnSpPr>
              <p:spPr>
                <a:xfrm>
                  <a:off x="5812" y="9550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Gerade Verbindung 225">
                  <a:extLst>
                    <a:ext uri="{FF2B5EF4-FFF2-40B4-BE49-F238E27FC236}">
                      <a16:creationId xmlns:a16="http://schemas.microsoft.com/office/drawing/2014/main" id="{B6C60266-5D94-3EC7-16C2-9F03D182B395}"/>
                    </a:ext>
                  </a:extLst>
                </p:cNvPr>
                <p:cNvCxnSpPr/>
                <p:nvPr/>
              </p:nvCxnSpPr>
              <p:spPr>
                <a:xfrm>
                  <a:off x="5812" y="101126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Gerade Verbindung 226">
                  <a:extLst>
                    <a:ext uri="{FF2B5EF4-FFF2-40B4-BE49-F238E27FC236}">
                      <a16:creationId xmlns:a16="http://schemas.microsoft.com/office/drawing/2014/main" id="{F5F671D3-78A0-C92C-4F2D-62343C515FD7}"/>
                    </a:ext>
                  </a:extLst>
                </p:cNvPr>
                <p:cNvCxnSpPr/>
                <p:nvPr/>
              </p:nvCxnSpPr>
              <p:spPr>
                <a:xfrm>
                  <a:off x="1937" y="106744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Gerade Verbindung 227">
                  <a:extLst>
                    <a:ext uri="{FF2B5EF4-FFF2-40B4-BE49-F238E27FC236}">
                      <a16:creationId xmlns:a16="http://schemas.microsoft.com/office/drawing/2014/main" id="{F1152395-084F-7A64-C92B-E772C726ECEA}"/>
                    </a:ext>
                  </a:extLst>
                </p:cNvPr>
                <p:cNvCxnSpPr/>
                <p:nvPr/>
              </p:nvCxnSpPr>
              <p:spPr>
                <a:xfrm>
                  <a:off x="3875" y="1129439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Gerade Verbindung 228">
                  <a:extLst>
                    <a:ext uri="{FF2B5EF4-FFF2-40B4-BE49-F238E27FC236}">
                      <a16:creationId xmlns:a16="http://schemas.microsoft.com/office/drawing/2014/main" id="{D8DBFF16-2F0D-C710-5D96-7CBDBD3F70BD}"/>
                    </a:ext>
                  </a:extLst>
                </p:cNvPr>
                <p:cNvCxnSpPr/>
                <p:nvPr/>
              </p:nvCxnSpPr>
              <p:spPr>
                <a:xfrm>
                  <a:off x="5812" y="11836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Gerade Verbindung 229">
                  <a:extLst>
                    <a:ext uri="{FF2B5EF4-FFF2-40B4-BE49-F238E27FC236}">
                      <a16:creationId xmlns:a16="http://schemas.microsoft.com/office/drawing/2014/main" id="{66033332-F4EF-C711-A7E8-9D0B935D1C1C}"/>
                    </a:ext>
                  </a:extLst>
                </p:cNvPr>
                <p:cNvCxnSpPr/>
                <p:nvPr/>
              </p:nvCxnSpPr>
              <p:spPr>
                <a:xfrm>
                  <a:off x="5812" y="124567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Gerade Verbindung 230">
                  <a:extLst>
                    <a:ext uri="{FF2B5EF4-FFF2-40B4-BE49-F238E27FC236}">
                      <a16:creationId xmlns:a16="http://schemas.microsoft.com/office/drawing/2014/main" id="{8A0EA7F1-66A7-1EC0-8039-B698C5CC28D6}"/>
                    </a:ext>
                  </a:extLst>
                </p:cNvPr>
                <p:cNvCxnSpPr/>
                <p:nvPr/>
              </p:nvCxnSpPr>
              <p:spPr>
                <a:xfrm>
                  <a:off x="5812" y="13037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Gerade Verbindung 231">
                  <a:extLst>
                    <a:ext uri="{FF2B5EF4-FFF2-40B4-BE49-F238E27FC236}">
                      <a16:creationId xmlns:a16="http://schemas.microsoft.com/office/drawing/2014/main" id="{F153BFEA-E5BA-5236-9606-162F205033FE}"/>
                    </a:ext>
                  </a:extLst>
                </p:cNvPr>
                <p:cNvCxnSpPr/>
                <p:nvPr/>
              </p:nvCxnSpPr>
              <p:spPr>
                <a:xfrm>
                  <a:off x="3875" y="136191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Gerade Verbindung 232">
                  <a:extLst>
                    <a:ext uri="{FF2B5EF4-FFF2-40B4-BE49-F238E27FC236}">
                      <a16:creationId xmlns:a16="http://schemas.microsoft.com/office/drawing/2014/main" id="{15465D5B-C85E-4BAE-1322-D4A964FC5C2F}"/>
                    </a:ext>
                  </a:extLst>
                </p:cNvPr>
                <p:cNvCxnSpPr/>
                <p:nvPr/>
              </p:nvCxnSpPr>
              <p:spPr>
                <a:xfrm>
                  <a:off x="9687" y="14180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Gerade Verbindung 233">
                  <a:extLst>
                    <a:ext uri="{FF2B5EF4-FFF2-40B4-BE49-F238E27FC236}">
                      <a16:creationId xmlns:a16="http://schemas.microsoft.com/office/drawing/2014/main" id="{138F11DB-0427-0BC5-261B-EF51E44353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7" y="1480089"/>
                  <a:ext cx="129600" cy="252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6" name="Gruppieren 140">
              <a:extLst>
                <a:ext uri="{FF2B5EF4-FFF2-40B4-BE49-F238E27FC236}">
                  <a16:creationId xmlns:a16="http://schemas.microsoft.com/office/drawing/2014/main" id="{3CBB33D2-A262-6C5E-31E5-13164AA5E7A1}"/>
                </a:ext>
              </a:extLst>
            </p:cNvPr>
            <p:cNvGrpSpPr/>
            <p:nvPr/>
          </p:nvGrpSpPr>
          <p:grpSpPr>
            <a:xfrm rot="10800000" flipV="1">
              <a:off x="2360286" y="4437119"/>
              <a:ext cx="254104" cy="977288"/>
              <a:chOff x="0" y="0"/>
              <a:chExt cx="359410" cy="1381588"/>
            </a:xfrm>
          </p:grpSpPr>
          <p:sp>
            <p:nvSpPr>
              <p:cNvPr id="147" name="Rechteck 189">
                <a:extLst>
                  <a:ext uri="{FF2B5EF4-FFF2-40B4-BE49-F238E27FC236}">
                    <a16:creationId xmlns:a16="http://schemas.microsoft.com/office/drawing/2014/main" id="{6EE816E4-935F-833B-F4FF-55640910D3AC}"/>
                  </a:ext>
                </a:extLst>
              </p:cNvPr>
              <p:cNvSpPr/>
              <p:nvPr/>
            </p:nvSpPr>
            <p:spPr>
              <a:xfrm flipV="1">
                <a:off x="0" y="1149178"/>
                <a:ext cx="359410" cy="232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148" name="Rechteck 190">
                <a:extLst>
                  <a:ext uri="{FF2B5EF4-FFF2-40B4-BE49-F238E27FC236}">
                    <a16:creationId xmlns:a16="http://schemas.microsoft.com/office/drawing/2014/main" id="{BBB5167B-68F7-1AEE-D1E3-13AE66C83C25}"/>
                  </a:ext>
                </a:extLst>
              </p:cNvPr>
              <p:cNvSpPr/>
              <p:nvPr/>
            </p:nvSpPr>
            <p:spPr>
              <a:xfrm flipV="1">
                <a:off x="40160" y="620927"/>
                <a:ext cx="273050" cy="52895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149" name="Gruppieren 191">
                <a:extLst>
                  <a:ext uri="{FF2B5EF4-FFF2-40B4-BE49-F238E27FC236}">
                    <a16:creationId xmlns:a16="http://schemas.microsoft.com/office/drawing/2014/main" id="{67218AEB-DDF8-72C7-5AA4-FE6237A754C0}"/>
                  </a:ext>
                </a:extLst>
              </p:cNvPr>
              <p:cNvGrpSpPr/>
              <p:nvPr/>
            </p:nvGrpSpPr>
            <p:grpSpPr>
              <a:xfrm>
                <a:off x="40160" y="0"/>
                <a:ext cx="268299" cy="619125"/>
                <a:chOff x="0" y="0"/>
                <a:chExt cx="268299" cy="619125"/>
              </a:xfrm>
            </p:grpSpPr>
            <p:sp>
              <p:nvSpPr>
                <p:cNvPr id="150" name="Rechteck 192">
                  <a:extLst>
                    <a:ext uri="{FF2B5EF4-FFF2-40B4-BE49-F238E27FC236}">
                      <a16:creationId xmlns:a16="http://schemas.microsoft.com/office/drawing/2014/main" id="{B1643DB7-07D2-839E-A137-33CE329FDBBB}"/>
                    </a:ext>
                  </a:extLst>
                </p:cNvPr>
                <p:cNvSpPr/>
                <p:nvPr/>
              </p:nvSpPr>
              <p:spPr>
                <a:xfrm flipV="1">
                  <a:off x="3089" y="0"/>
                  <a:ext cx="257810" cy="6191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151" name="Gerade Verbindung 193">
                  <a:extLst>
                    <a:ext uri="{FF2B5EF4-FFF2-40B4-BE49-F238E27FC236}">
                      <a16:creationId xmlns:a16="http://schemas.microsoft.com/office/drawing/2014/main" id="{5791258E-187B-EECF-C5D8-D0E946AE50C4}"/>
                    </a:ext>
                  </a:extLst>
                </p:cNvPr>
                <p:cNvCxnSpPr/>
                <p:nvPr/>
              </p:nvCxnSpPr>
              <p:spPr>
                <a:xfrm flipV="1">
                  <a:off x="0" y="556054"/>
                  <a:ext cx="262186" cy="4842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Gerade Verbindung 194">
                  <a:extLst>
                    <a:ext uri="{FF2B5EF4-FFF2-40B4-BE49-F238E27FC236}">
                      <a16:creationId xmlns:a16="http://schemas.microsoft.com/office/drawing/2014/main" id="{6E014C6F-8969-FB37-7753-D8134D0F8723}"/>
                    </a:ext>
                  </a:extLst>
                </p:cNvPr>
                <p:cNvCxnSpPr/>
                <p:nvPr/>
              </p:nvCxnSpPr>
              <p:spPr>
                <a:xfrm flipV="1">
                  <a:off x="3089" y="497359"/>
                  <a:ext cx="262032" cy="4678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Gerade Verbindung 195">
                  <a:extLst>
                    <a:ext uri="{FF2B5EF4-FFF2-40B4-BE49-F238E27FC236}">
                      <a16:creationId xmlns:a16="http://schemas.microsoft.com/office/drawing/2014/main" id="{088420A2-F393-8E13-8935-D76BF955EC07}"/>
                    </a:ext>
                  </a:extLst>
                </p:cNvPr>
                <p:cNvCxnSpPr/>
                <p:nvPr/>
              </p:nvCxnSpPr>
              <p:spPr>
                <a:xfrm flipV="1">
                  <a:off x="3089" y="441754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Gerade Verbindung 196">
                  <a:extLst>
                    <a:ext uri="{FF2B5EF4-FFF2-40B4-BE49-F238E27FC236}">
                      <a16:creationId xmlns:a16="http://schemas.microsoft.com/office/drawing/2014/main" id="{8CBFBAD6-A036-FFB5-D35F-ECA9BEE14B5D}"/>
                    </a:ext>
                  </a:extLst>
                </p:cNvPr>
                <p:cNvCxnSpPr/>
                <p:nvPr/>
              </p:nvCxnSpPr>
              <p:spPr>
                <a:xfrm flipV="1">
                  <a:off x="3089" y="379970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Gerade Verbindung 197">
                  <a:extLst>
                    <a:ext uri="{FF2B5EF4-FFF2-40B4-BE49-F238E27FC236}">
                      <a16:creationId xmlns:a16="http://schemas.microsoft.com/office/drawing/2014/main" id="{7E553C4C-8448-C7BF-F45D-3BCAA2B6754C}"/>
                    </a:ext>
                  </a:extLst>
                </p:cNvPr>
                <p:cNvCxnSpPr/>
                <p:nvPr/>
              </p:nvCxnSpPr>
              <p:spPr>
                <a:xfrm flipV="1">
                  <a:off x="3089" y="321275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Gerade Verbindung 198">
                  <a:extLst>
                    <a:ext uri="{FF2B5EF4-FFF2-40B4-BE49-F238E27FC236}">
                      <a16:creationId xmlns:a16="http://schemas.microsoft.com/office/drawing/2014/main" id="{99A64010-162F-C38C-1EE3-FBFEC0143A4F}"/>
                    </a:ext>
                  </a:extLst>
                </p:cNvPr>
                <p:cNvCxnSpPr/>
                <p:nvPr/>
              </p:nvCxnSpPr>
              <p:spPr>
                <a:xfrm flipV="1">
                  <a:off x="3089" y="262581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Gerade Verbindung 199">
                  <a:extLst>
                    <a:ext uri="{FF2B5EF4-FFF2-40B4-BE49-F238E27FC236}">
                      <a16:creationId xmlns:a16="http://schemas.microsoft.com/office/drawing/2014/main" id="{910E7923-CE35-F7B6-63F7-EB5D9F9ED315}"/>
                    </a:ext>
                  </a:extLst>
                </p:cNvPr>
                <p:cNvCxnSpPr/>
                <p:nvPr/>
              </p:nvCxnSpPr>
              <p:spPr>
                <a:xfrm flipV="1">
                  <a:off x="3089" y="2038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Gerade Verbindung 200">
                  <a:extLst>
                    <a:ext uri="{FF2B5EF4-FFF2-40B4-BE49-F238E27FC236}">
                      <a16:creationId xmlns:a16="http://schemas.microsoft.com/office/drawing/2014/main" id="{46D5B2D2-BF5F-396E-0EC5-0C14375D18AD}"/>
                    </a:ext>
                  </a:extLst>
                </p:cNvPr>
                <p:cNvCxnSpPr/>
                <p:nvPr/>
              </p:nvCxnSpPr>
              <p:spPr>
                <a:xfrm flipV="1">
                  <a:off x="6178" y="142102"/>
                  <a:ext cx="261488" cy="463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Gerade Verbindung 201">
                  <a:extLst>
                    <a:ext uri="{FF2B5EF4-FFF2-40B4-BE49-F238E27FC236}">
                      <a16:creationId xmlns:a16="http://schemas.microsoft.com/office/drawing/2014/main" id="{2AE3B90B-FE41-6586-FD35-D1F8425A549E}"/>
                    </a:ext>
                  </a:extLst>
                </p:cNvPr>
                <p:cNvCxnSpPr/>
                <p:nvPr/>
              </p:nvCxnSpPr>
              <p:spPr>
                <a:xfrm flipV="1">
                  <a:off x="6178" y="895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Gerade Verbindung 202">
                  <a:extLst>
                    <a:ext uri="{FF2B5EF4-FFF2-40B4-BE49-F238E27FC236}">
                      <a16:creationId xmlns:a16="http://schemas.microsoft.com/office/drawing/2014/main" id="{64867E8E-3951-E160-7AAA-576811803148}"/>
                    </a:ext>
                  </a:extLst>
                </p:cNvPr>
                <p:cNvCxnSpPr/>
                <p:nvPr/>
              </p:nvCxnSpPr>
              <p:spPr>
                <a:xfrm flipV="1">
                  <a:off x="6178" y="27802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Gerade Verbindung 203">
                  <a:extLst>
                    <a:ext uri="{FF2B5EF4-FFF2-40B4-BE49-F238E27FC236}">
                      <a16:creationId xmlns:a16="http://schemas.microsoft.com/office/drawing/2014/main" id="{E436159D-6CF5-6E53-A9EC-63DBF1A33E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9" y="0"/>
                  <a:ext cx="128905" cy="2476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2" name="Gruppieren 141">
              <a:extLst>
                <a:ext uri="{FF2B5EF4-FFF2-40B4-BE49-F238E27FC236}">
                  <a16:creationId xmlns:a16="http://schemas.microsoft.com/office/drawing/2014/main" id="{94069ECA-B496-5F77-8F1E-F18C7ED18694}"/>
                </a:ext>
              </a:extLst>
            </p:cNvPr>
            <p:cNvGrpSpPr/>
            <p:nvPr/>
          </p:nvGrpSpPr>
          <p:grpSpPr>
            <a:xfrm rot="10800000" flipV="1">
              <a:off x="4242905" y="4437119"/>
              <a:ext cx="254104" cy="977288"/>
              <a:chOff x="0" y="0"/>
              <a:chExt cx="359410" cy="1381588"/>
            </a:xfrm>
          </p:grpSpPr>
          <p:sp>
            <p:nvSpPr>
              <p:cNvPr id="163" name="Rechteck 174">
                <a:extLst>
                  <a:ext uri="{FF2B5EF4-FFF2-40B4-BE49-F238E27FC236}">
                    <a16:creationId xmlns:a16="http://schemas.microsoft.com/office/drawing/2014/main" id="{396A8633-F7C3-29A8-6AB2-DA0990FF4F90}"/>
                  </a:ext>
                </a:extLst>
              </p:cNvPr>
              <p:cNvSpPr/>
              <p:nvPr/>
            </p:nvSpPr>
            <p:spPr>
              <a:xfrm flipV="1">
                <a:off x="0" y="1149178"/>
                <a:ext cx="359410" cy="232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164" name="Rechteck 175">
                <a:extLst>
                  <a:ext uri="{FF2B5EF4-FFF2-40B4-BE49-F238E27FC236}">
                    <a16:creationId xmlns:a16="http://schemas.microsoft.com/office/drawing/2014/main" id="{B26F70B6-9AFA-0FF3-15DF-1815C60E36FA}"/>
                  </a:ext>
                </a:extLst>
              </p:cNvPr>
              <p:cNvSpPr/>
              <p:nvPr/>
            </p:nvSpPr>
            <p:spPr>
              <a:xfrm flipV="1">
                <a:off x="40160" y="620927"/>
                <a:ext cx="273050" cy="52895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165" name="Gruppieren 176">
                <a:extLst>
                  <a:ext uri="{FF2B5EF4-FFF2-40B4-BE49-F238E27FC236}">
                    <a16:creationId xmlns:a16="http://schemas.microsoft.com/office/drawing/2014/main" id="{6B93DF19-59C2-37D4-38A7-DAEA84BE764A}"/>
                  </a:ext>
                </a:extLst>
              </p:cNvPr>
              <p:cNvGrpSpPr/>
              <p:nvPr/>
            </p:nvGrpSpPr>
            <p:grpSpPr>
              <a:xfrm>
                <a:off x="40160" y="0"/>
                <a:ext cx="268299" cy="619125"/>
                <a:chOff x="0" y="0"/>
                <a:chExt cx="268299" cy="619125"/>
              </a:xfrm>
            </p:grpSpPr>
            <p:sp>
              <p:nvSpPr>
                <p:cNvPr id="166" name="Rechteck 177">
                  <a:extLst>
                    <a:ext uri="{FF2B5EF4-FFF2-40B4-BE49-F238E27FC236}">
                      <a16:creationId xmlns:a16="http://schemas.microsoft.com/office/drawing/2014/main" id="{F398CA3D-AFEE-2516-0663-913A3F5FD7B2}"/>
                    </a:ext>
                  </a:extLst>
                </p:cNvPr>
                <p:cNvSpPr/>
                <p:nvPr/>
              </p:nvSpPr>
              <p:spPr>
                <a:xfrm flipV="1">
                  <a:off x="3089" y="0"/>
                  <a:ext cx="257810" cy="6191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167" name="Gerade Verbindung 178">
                  <a:extLst>
                    <a:ext uri="{FF2B5EF4-FFF2-40B4-BE49-F238E27FC236}">
                      <a16:creationId xmlns:a16="http://schemas.microsoft.com/office/drawing/2014/main" id="{FFA7FBF0-7E11-0A4E-17E0-D1A3D835ACEB}"/>
                    </a:ext>
                  </a:extLst>
                </p:cNvPr>
                <p:cNvCxnSpPr/>
                <p:nvPr/>
              </p:nvCxnSpPr>
              <p:spPr>
                <a:xfrm flipV="1">
                  <a:off x="0" y="556054"/>
                  <a:ext cx="262186" cy="4842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Gerade Verbindung 179">
                  <a:extLst>
                    <a:ext uri="{FF2B5EF4-FFF2-40B4-BE49-F238E27FC236}">
                      <a16:creationId xmlns:a16="http://schemas.microsoft.com/office/drawing/2014/main" id="{8F6F7C55-F817-69D9-AC7F-ABB435A1091C}"/>
                    </a:ext>
                  </a:extLst>
                </p:cNvPr>
                <p:cNvCxnSpPr/>
                <p:nvPr/>
              </p:nvCxnSpPr>
              <p:spPr>
                <a:xfrm flipV="1">
                  <a:off x="3089" y="497359"/>
                  <a:ext cx="262032" cy="4678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Gerade Verbindung 180">
                  <a:extLst>
                    <a:ext uri="{FF2B5EF4-FFF2-40B4-BE49-F238E27FC236}">
                      <a16:creationId xmlns:a16="http://schemas.microsoft.com/office/drawing/2014/main" id="{2FC5811E-40E4-6FA2-7C9B-098C1FADCC0E}"/>
                    </a:ext>
                  </a:extLst>
                </p:cNvPr>
                <p:cNvCxnSpPr/>
                <p:nvPr/>
              </p:nvCxnSpPr>
              <p:spPr>
                <a:xfrm flipV="1">
                  <a:off x="3089" y="441754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Gerade Verbindung 181">
                  <a:extLst>
                    <a:ext uri="{FF2B5EF4-FFF2-40B4-BE49-F238E27FC236}">
                      <a16:creationId xmlns:a16="http://schemas.microsoft.com/office/drawing/2014/main" id="{F76C91E3-379E-006B-5DE7-246B3B553953}"/>
                    </a:ext>
                  </a:extLst>
                </p:cNvPr>
                <p:cNvCxnSpPr/>
                <p:nvPr/>
              </p:nvCxnSpPr>
              <p:spPr>
                <a:xfrm flipV="1">
                  <a:off x="3089" y="379970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Gerade Verbindung 182">
                  <a:extLst>
                    <a:ext uri="{FF2B5EF4-FFF2-40B4-BE49-F238E27FC236}">
                      <a16:creationId xmlns:a16="http://schemas.microsoft.com/office/drawing/2014/main" id="{8F8CD97F-017E-9776-C049-DFC0191AD797}"/>
                    </a:ext>
                  </a:extLst>
                </p:cNvPr>
                <p:cNvCxnSpPr/>
                <p:nvPr/>
              </p:nvCxnSpPr>
              <p:spPr>
                <a:xfrm flipV="1">
                  <a:off x="3089" y="321275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Gerade Verbindung 183">
                  <a:extLst>
                    <a:ext uri="{FF2B5EF4-FFF2-40B4-BE49-F238E27FC236}">
                      <a16:creationId xmlns:a16="http://schemas.microsoft.com/office/drawing/2014/main" id="{E280B72C-7A84-00AC-2469-D5DA522DD399}"/>
                    </a:ext>
                  </a:extLst>
                </p:cNvPr>
                <p:cNvCxnSpPr/>
                <p:nvPr/>
              </p:nvCxnSpPr>
              <p:spPr>
                <a:xfrm flipV="1">
                  <a:off x="3089" y="262581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Gerade Verbindung 184">
                  <a:extLst>
                    <a:ext uri="{FF2B5EF4-FFF2-40B4-BE49-F238E27FC236}">
                      <a16:creationId xmlns:a16="http://schemas.microsoft.com/office/drawing/2014/main" id="{0EFA785E-5E30-1C0C-0E61-51606CA0A1A0}"/>
                    </a:ext>
                  </a:extLst>
                </p:cNvPr>
                <p:cNvCxnSpPr/>
                <p:nvPr/>
              </p:nvCxnSpPr>
              <p:spPr>
                <a:xfrm flipV="1">
                  <a:off x="3089" y="2038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Gerade Verbindung 185">
                  <a:extLst>
                    <a:ext uri="{FF2B5EF4-FFF2-40B4-BE49-F238E27FC236}">
                      <a16:creationId xmlns:a16="http://schemas.microsoft.com/office/drawing/2014/main" id="{8DBB9A1D-5CEF-4231-6959-803D56DA8483}"/>
                    </a:ext>
                  </a:extLst>
                </p:cNvPr>
                <p:cNvCxnSpPr/>
                <p:nvPr/>
              </p:nvCxnSpPr>
              <p:spPr>
                <a:xfrm flipV="1">
                  <a:off x="6178" y="142102"/>
                  <a:ext cx="261488" cy="463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Gerade Verbindung 186">
                  <a:extLst>
                    <a:ext uri="{FF2B5EF4-FFF2-40B4-BE49-F238E27FC236}">
                      <a16:creationId xmlns:a16="http://schemas.microsoft.com/office/drawing/2014/main" id="{BB92CDE9-1399-5BCB-C83E-777857985325}"/>
                    </a:ext>
                  </a:extLst>
                </p:cNvPr>
                <p:cNvCxnSpPr/>
                <p:nvPr/>
              </p:nvCxnSpPr>
              <p:spPr>
                <a:xfrm flipV="1">
                  <a:off x="6178" y="895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Gerade Verbindung 187">
                  <a:extLst>
                    <a:ext uri="{FF2B5EF4-FFF2-40B4-BE49-F238E27FC236}">
                      <a16:creationId xmlns:a16="http://schemas.microsoft.com/office/drawing/2014/main" id="{70A8C63D-8EB9-5B90-9D0A-082C5AA63447}"/>
                    </a:ext>
                  </a:extLst>
                </p:cNvPr>
                <p:cNvCxnSpPr/>
                <p:nvPr/>
              </p:nvCxnSpPr>
              <p:spPr>
                <a:xfrm flipV="1">
                  <a:off x="6178" y="27802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Gerade Verbindung 188">
                  <a:extLst>
                    <a:ext uri="{FF2B5EF4-FFF2-40B4-BE49-F238E27FC236}">
                      <a16:creationId xmlns:a16="http://schemas.microsoft.com/office/drawing/2014/main" id="{0F6826CA-8AF0-632A-9ABC-23ED0F1B67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9" y="0"/>
                  <a:ext cx="128905" cy="2476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78" name="Rechteck 143">
              <a:extLst>
                <a:ext uri="{FF2B5EF4-FFF2-40B4-BE49-F238E27FC236}">
                  <a16:creationId xmlns:a16="http://schemas.microsoft.com/office/drawing/2014/main" id="{346BE10D-B728-FBCF-22FF-D94E4F1C9EC5}"/>
                </a:ext>
              </a:extLst>
            </p:cNvPr>
            <p:cNvSpPr/>
            <p:nvPr/>
          </p:nvSpPr>
          <p:spPr>
            <a:xfrm rot="10800000" flipV="1">
              <a:off x="3371009" y="4515306"/>
              <a:ext cx="159826" cy="732110"/>
            </a:xfrm>
            <a:prstGeom prst="rect">
              <a:avLst/>
            </a:prstGeom>
            <a:gradFill flip="none" rotWithShape="1">
              <a:gsLst>
                <a:gs pos="0">
                  <a:srgbClr val="E8E8E8"/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rgbClr val="E6E6E6"/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79" name="Ellipse 115">
              <a:extLst>
                <a:ext uri="{FF2B5EF4-FFF2-40B4-BE49-F238E27FC236}">
                  <a16:creationId xmlns:a16="http://schemas.microsoft.com/office/drawing/2014/main" id="{D67BFC88-2CC0-E0C9-174A-36E6054824DE}"/>
                </a:ext>
              </a:extLst>
            </p:cNvPr>
            <p:cNvSpPr/>
            <p:nvPr/>
          </p:nvSpPr>
          <p:spPr>
            <a:xfrm rot="10800000" flipV="1">
              <a:off x="2642300" y="4581592"/>
              <a:ext cx="32327" cy="6019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0" name="Ellipse 116">
              <a:extLst>
                <a:ext uri="{FF2B5EF4-FFF2-40B4-BE49-F238E27FC236}">
                  <a16:creationId xmlns:a16="http://schemas.microsoft.com/office/drawing/2014/main" id="{D53C5DCB-33C8-CCF3-2928-52A5BE7954F3}"/>
                </a:ext>
              </a:extLst>
            </p:cNvPr>
            <p:cNvSpPr/>
            <p:nvPr/>
          </p:nvSpPr>
          <p:spPr>
            <a:xfrm rot="10800000" flipV="1">
              <a:off x="4219636" y="4581592"/>
              <a:ext cx="32327" cy="6019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1" name="Ellipse 117">
              <a:extLst>
                <a:ext uri="{FF2B5EF4-FFF2-40B4-BE49-F238E27FC236}">
                  <a16:creationId xmlns:a16="http://schemas.microsoft.com/office/drawing/2014/main" id="{88213E24-F0F2-7532-3157-17A005E61030}"/>
                </a:ext>
              </a:extLst>
            </p:cNvPr>
            <p:cNvSpPr/>
            <p:nvPr/>
          </p:nvSpPr>
          <p:spPr>
            <a:xfrm rot="10800000" flipV="1">
              <a:off x="2314292" y="2220407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2" name="Ellipse 118">
              <a:extLst>
                <a:ext uri="{FF2B5EF4-FFF2-40B4-BE49-F238E27FC236}">
                  <a16:creationId xmlns:a16="http://schemas.microsoft.com/office/drawing/2014/main" id="{52231DA2-CB18-E070-F3B6-FA6169DE7ECB}"/>
                </a:ext>
              </a:extLst>
            </p:cNvPr>
            <p:cNvSpPr/>
            <p:nvPr/>
          </p:nvSpPr>
          <p:spPr>
            <a:xfrm rot="10800000" flipV="1">
              <a:off x="2314292" y="2775509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3" name="Ellipse 119">
              <a:extLst>
                <a:ext uri="{FF2B5EF4-FFF2-40B4-BE49-F238E27FC236}">
                  <a16:creationId xmlns:a16="http://schemas.microsoft.com/office/drawing/2014/main" id="{F6C1D15A-14F1-BB06-379F-46A236BC8A44}"/>
                </a:ext>
              </a:extLst>
            </p:cNvPr>
            <p:cNvSpPr/>
            <p:nvPr/>
          </p:nvSpPr>
          <p:spPr>
            <a:xfrm rot="10800000" flipV="1">
              <a:off x="4509055" y="2220407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4" name="Ellipse 120">
              <a:extLst>
                <a:ext uri="{FF2B5EF4-FFF2-40B4-BE49-F238E27FC236}">
                  <a16:creationId xmlns:a16="http://schemas.microsoft.com/office/drawing/2014/main" id="{19A229CB-BC3A-8347-0BD7-712D56AFD5F8}"/>
                </a:ext>
              </a:extLst>
            </p:cNvPr>
            <p:cNvSpPr/>
            <p:nvPr/>
          </p:nvSpPr>
          <p:spPr>
            <a:xfrm rot="10800000" flipV="1">
              <a:off x="4509055" y="2766018"/>
              <a:ext cx="64396" cy="7530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94" name="Rechteck 93">
              <a:extLst>
                <a:ext uri="{FF2B5EF4-FFF2-40B4-BE49-F238E27FC236}">
                  <a16:creationId xmlns:a16="http://schemas.microsoft.com/office/drawing/2014/main" id="{E89A45D8-FDF6-66DA-1660-19FB59ECDBBA}"/>
                </a:ext>
              </a:extLst>
            </p:cNvPr>
            <p:cNvSpPr/>
            <p:nvPr/>
          </p:nvSpPr>
          <p:spPr>
            <a:xfrm rot="10800000" flipV="1">
              <a:off x="3418596" y="2216597"/>
              <a:ext cx="65706" cy="633558"/>
            </a:xfrm>
            <a:prstGeom prst="rect">
              <a:avLst/>
            </a:prstGeom>
            <a:gradFill flip="none" rotWithShape="1">
              <a:gsLst>
                <a:gs pos="0">
                  <a:srgbClr val="E8E8E8"/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rgbClr val="E6E6E6"/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195" name="Group 398">
              <a:extLst>
                <a:ext uri="{FF2B5EF4-FFF2-40B4-BE49-F238E27FC236}">
                  <a16:creationId xmlns:a16="http://schemas.microsoft.com/office/drawing/2014/main" id="{8FB1A5C5-8C6B-BD69-246B-E0F03E3CA716}"/>
                </a:ext>
              </a:extLst>
            </p:cNvPr>
            <p:cNvGrpSpPr/>
            <p:nvPr/>
          </p:nvGrpSpPr>
          <p:grpSpPr>
            <a:xfrm>
              <a:off x="2790063" y="4513314"/>
              <a:ext cx="1344701" cy="74138"/>
              <a:chOff x="2739642" y="4990655"/>
              <a:chExt cx="1247663" cy="68788"/>
            </a:xfrm>
          </p:grpSpPr>
          <p:sp>
            <p:nvSpPr>
              <p:cNvPr id="196" name="Rectangle 394">
                <a:extLst>
                  <a:ext uri="{FF2B5EF4-FFF2-40B4-BE49-F238E27FC236}">
                    <a16:creationId xmlns:a16="http://schemas.microsoft.com/office/drawing/2014/main" id="{B4CB8900-BD9B-11C1-6EB1-354A4561B686}"/>
                  </a:ext>
                </a:extLst>
              </p:cNvPr>
              <p:cNvSpPr/>
              <p:nvPr/>
            </p:nvSpPr>
            <p:spPr>
              <a:xfrm>
                <a:off x="2739642" y="4991841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197" name="Rectangle 395">
                <a:extLst>
                  <a:ext uri="{FF2B5EF4-FFF2-40B4-BE49-F238E27FC236}">
                    <a16:creationId xmlns:a16="http://schemas.microsoft.com/office/drawing/2014/main" id="{F882193F-A455-43B7-9839-C1EDF4495C56}"/>
                  </a:ext>
                </a:extLst>
              </p:cNvPr>
              <p:cNvSpPr/>
              <p:nvPr/>
            </p:nvSpPr>
            <p:spPr>
              <a:xfrm>
                <a:off x="2995223" y="4991248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198" name="Rectangle 396">
                <a:extLst>
                  <a:ext uri="{FF2B5EF4-FFF2-40B4-BE49-F238E27FC236}">
                    <a16:creationId xmlns:a16="http://schemas.microsoft.com/office/drawing/2014/main" id="{E9AE713F-F660-14DD-184D-82A66C6FC7BB}"/>
                  </a:ext>
                </a:extLst>
              </p:cNvPr>
              <p:cNvSpPr/>
              <p:nvPr/>
            </p:nvSpPr>
            <p:spPr>
              <a:xfrm>
                <a:off x="3649891" y="4991248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199" name="Rectangle 397">
                <a:extLst>
                  <a:ext uri="{FF2B5EF4-FFF2-40B4-BE49-F238E27FC236}">
                    <a16:creationId xmlns:a16="http://schemas.microsoft.com/office/drawing/2014/main" id="{81713D01-3580-E11C-D56A-C160B4500373}"/>
                  </a:ext>
                </a:extLst>
              </p:cNvPr>
              <p:cNvSpPr/>
              <p:nvPr/>
            </p:nvSpPr>
            <p:spPr>
              <a:xfrm>
                <a:off x="3905472" y="4990655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</p:grpSp>
        <p:sp>
          <p:nvSpPr>
            <p:cNvPr id="203" name="Rectangle 404">
              <a:extLst>
                <a:ext uri="{FF2B5EF4-FFF2-40B4-BE49-F238E27FC236}">
                  <a16:creationId xmlns:a16="http://schemas.microsoft.com/office/drawing/2014/main" id="{2C960E0A-AD1F-B049-28BC-B58750C32150}"/>
                </a:ext>
              </a:extLst>
            </p:cNvPr>
            <p:cNvSpPr/>
            <p:nvPr/>
          </p:nvSpPr>
          <p:spPr>
            <a:xfrm>
              <a:off x="3375178" y="5247130"/>
              <a:ext cx="155200" cy="481809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04" name="Rectangle 392">
              <a:extLst>
                <a:ext uri="{FF2B5EF4-FFF2-40B4-BE49-F238E27FC236}">
                  <a16:creationId xmlns:a16="http://schemas.microsoft.com/office/drawing/2014/main" id="{A19D94B7-F7D5-ECA8-BF1E-BF1AEE54BDA5}"/>
                </a:ext>
              </a:extLst>
            </p:cNvPr>
            <p:cNvSpPr/>
            <p:nvPr/>
          </p:nvSpPr>
          <p:spPr>
            <a:xfrm>
              <a:off x="3373369" y="4520478"/>
              <a:ext cx="155442" cy="1210649"/>
            </a:xfrm>
            <a:prstGeom prst="rect">
              <a:avLst/>
            </a:prstGeom>
            <a:solidFill>
              <a:schemeClr val="accent1">
                <a:lumMod val="75000"/>
                <a:alpha val="81000"/>
              </a:schemeClr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206" name="Rechteck 132">
              <a:extLst>
                <a:ext uri="{FF2B5EF4-FFF2-40B4-BE49-F238E27FC236}">
                  <a16:creationId xmlns:a16="http://schemas.microsoft.com/office/drawing/2014/main" id="{603F0485-2578-236E-B2FC-13863935274F}"/>
                </a:ext>
              </a:extLst>
            </p:cNvPr>
            <p:cNvSpPr/>
            <p:nvPr/>
          </p:nvSpPr>
          <p:spPr>
            <a:xfrm rot="10800000" flipV="1">
              <a:off x="2646238" y="4400413"/>
              <a:ext cx="1600498" cy="109151"/>
            </a:xfrm>
            <a:prstGeom prst="rect">
              <a:avLst/>
            </a:prstGeom>
            <a:solidFill>
              <a:schemeClr val="accent1">
                <a:lumMod val="75000"/>
                <a:alpha val="81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07" name="Rechteck 131">
              <a:extLst>
                <a:ext uri="{FF2B5EF4-FFF2-40B4-BE49-F238E27FC236}">
                  <a16:creationId xmlns:a16="http://schemas.microsoft.com/office/drawing/2014/main" id="{FF3AA4B3-9A78-86DD-9672-595FF40EEF34}"/>
                </a:ext>
              </a:extLst>
            </p:cNvPr>
            <p:cNvSpPr/>
            <p:nvPr/>
          </p:nvSpPr>
          <p:spPr>
            <a:xfrm rot="10800000" flipV="1">
              <a:off x="2648312" y="2965791"/>
              <a:ext cx="1600049" cy="1435122"/>
            </a:xfrm>
            <a:prstGeom prst="rect">
              <a:avLst/>
            </a:prstGeom>
            <a:pattFill prst="smConfetti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08" name="Rechteck 131">
              <a:extLst>
                <a:ext uri="{FF2B5EF4-FFF2-40B4-BE49-F238E27FC236}">
                  <a16:creationId xmlns:a16="http://schemas.microsoft.com/office/drawing/2014/main" id="{97295F5F-C621-E87E-3FE6-7ED445DC4B1C}"/>
                </a:ext>
              </a:extLst>
            </p:cNvPr>
            <p:cNvSpPr/>
            <p:nvPr/>
          </p:nvSpPr>
          <p:spPr>
            <a:xfrm rot="10800000" flipV="1">
              <a:off x="2650166" y="2963936"/>
              <a:ext cx="1600049" cy="1435122"/>
            </a:xfrm>
            <a:prstGeom prst="rect">
              <a:avLst/>
            </a:prstGeom>
            <a:gradFill flip="none" rotWithShape="1">
              <a:gsLst>
                <a:gs pos="6000">
                  <a:schemeClr val="bg1">
                    <a:alpha val="1000"/>
                  </a:schemeClr>
                </a:gs>
                <a:gs pos="75000">
                  <a:schemeClr val="accent1"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218" name="Gruppieren 142">
              <a:extLst>
                <a:ext uri="{FF2B5EF4-FFF2-40B4-BE49-F238E27FC236}">
                  <a16:creationId xmlns:a16="http://schemas.microsoft.com/office/drawing/2014/main" id="{2B9117D1-770E-0888-5945-CAF1C35CC9B1}"/>
                </a:ext>
              </a:extLst>
            </p:cNvPr>
            <p:cNvGrpSpPr/>
            <p:nvPr/>
          </p:nvGrpSpPr>
          <p:grpSpPr>
            <a:xfrm rot="10800000" flipV="1">
              <a:off x="1990865" y="1565542"/>
              <a:ext cx="254104" cy="1604834"/>
              <a:chOff x="0" y="0"/>
              <a:chExt cx="359410" cy="2268746"/>
            </a:xfrm>
          </p:grpSpPr>
          <p:sp>
            <p:nvSpPr>
              <p:cNvPr id="219" name="Rechteck 144">
                <a:extLst>
                  <a:ext uri="{FF2B5EF4-FFF2-40B4-BE49-F238E27FC236}">
                    <a16:creationId xmlns:a16="http://schemas.microsoft.com/office/drawing/2014/main" id="{0FE17412-096E-13DC-C17A-69322ED5E5F4}"/>
                  </a:ext>
                </a:extLst>
              </p:cNvPr>
              <p:cNvSpPr/>
              <p:nvPr/>
            </p:nvSpPr>
            <p:spPr>
              <a:xfrm>
                <a:off x="0" y="0"/>
                <a:ext cx="359410" cy="2327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220" name="Rechteck 145">
                <a:extLst>
                  <a:ext uri="{FF2B5EF4-FFF2-40B4-BE49-F238E27FC236}">
                    <a16:creationId xmlns:a16="http://schemas.microsoft.com/office/drawing/2014/main" id="{A346ADA8-7A18-87C4-19FA-CDDBAB130F45}"/>
                  </a:ext>
                </a:extLst>
              </p:cNvPr>
              <p:cNvSpPr/>
              <p:nvPr/>
            </p:nvSpPr>
            <p:spPr>
              <a:xfrm>
                <a:off x="40193" y="231112"/>
                <a:ext cx="273278" cy="5291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221" name="Gruppieren 146">
                <a:extLst>
                  <a:ext uri="{FF2B5EF4-FFF2-40B4-BE49-F238E27FC236}">
                    <a16:creationId xmlns:a16="http://schemas.microsoft.com/office/drawing/2014/main" id="{7BF21EA4-A0CF-B2EA-3F18-D018805731EF}"/>
                  </a:ext>
                </a:extLst>
              </p:cNvPr>
              <p:cNvGrpSpPr/>
              <p:nvPr/>
            </p:nvGrpSpPr>
            <p:grpSpPr>
              <a:xfrm>
                <a:off x="40193" y="763675"/>
                <a:ext cx="272257" cy="1505071"/>
                <a:chOff x="0" y="0"/>
                <a:chExt cx="272577" cy="1505289"/>
              </a:xfrm>
            </p:grpSpPr>
            <p:sp>
              <p:nvSpPr>
                <p:cNvPr id="222" name="Rechteck 147">
                  <a:extLst>
                    <a:ext uri="{FF2B5EF4-FFF2-40B4-BE49-F238E27FC236}">
                      <a16:creationId xmlns:a16="http://schemas.microsoft.com/office/drawing/2014/main" id="{39CB0504-A1A6-DF9C-C187-8FA06E7F9AEB}"/>
                    </a:ext>
                  </a:extLst>
                </p:cNvPr>
                <p:cNvSpPr/>
                <p:nvPr/>
              </p:nvSpPr>
              <p:spPr>
                <a:xfrm>
                  <a:off x="3875" y="0"/>
                  <a:ext cx="259200" cy="15048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223" name="Gerade Verbindung 148">
                  <a:extLst>
                    <a:ext uri="{FF2B5EF4-FFF2-40B4-BE49-F238E27FC236}">
                      <a16:creationId xmlns:a16="http://schemas.microsoft.com/office/drawing/2014/main" id="{0F051843-6644-DF4A-C928-928DA64BD8F9}"/>
                    </a:ext>
                  </a:extLst>
                </p:cNvPr>
                <p:cNvCxnSpPr/>
                <p:nvPr/>
              </p:nvCxnSpPr>
              <p:spPr>
                <a:xfrm>
                  <a:off x="0" y="15499"/>
                  <a:ext cx="262955" cy="48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Gerade Verbindung 149">
                  <a:extLst>
                    <a:ext uri="{FF2B5EF4-FFF2-40B4-BE49-F238E27FC236}">
                      <a16:creationId xmlns:a16="http://schemas.microsoft.com/office/drawing/2014/main" id="{81A183ED-0D76-803A-7FE5-AEAE3CF38007}"/>
                    </a:ext>
                  </a:extLst>
                </p:cNvPr>
                <p:cNvCxnSpPr/>
                <p:nvPr/>
              </p:nvCxnSpPr>
              <p:spPr>
                <a:xfrm>
                  <a:off x="3875" y="77492"/>
                  <a:ext cx="262800" cy="468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Gerade Verbindung 150">
                  <a:extLst>
                    <a:ext uri="{FF2B5EF4-FFF2-40B4-BE49-F238E27FC236}">
                      <a16:creationId xmlns:a16="http://schemas.microsoft.com/office/drawing/2014/main" id="{F78C5C93-212F-080B-EC3B-BF6542843BA2}"/>
                    </a:ext>
                  </a:extLst>
                </p:cNvPr>
                <p:cNvCxnSpPr/>
                <p:nvPr/>
              </p:nvCxnSpPr>
              <p:spPr>
                <a:xfrm>
                  <a:off x="3875" y="13173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Gerade Verbindung 151">
                  <a:extLst>
                    <a:ext uri="{FF2B5EF4-FFF2-40B4-BE49-F238E27FC236}">
                      <a16:creationId xmlns:a16="http://schemas.microsoft.com/office/drawing/2014/main" id="{D82AAE5D-41C1-5A86-EBD2-8BB4086F64C3}"/>
                    </a:ext>
                  </a:extLst>
                </p:cNvPr>
                <p:cNvCxnSpPr/>
                <p:nvPr/>
              </p:nvCxnSpPr>
              <p:spPr>
                <a:xfrm>
                  <a:off x="3875" y="193729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Gerade Verbindung 152">
                  <a:extLst>
                    <a:ext uri="{FF2B5EF4-FFF2-40B4-BE49-F238E27FC236}">
                      <a16:creationId xmlns:a16="http://schemas.microsoft.com/office/drawing/2014/main" id="{6912ED60-EA97-E5A4-B7C5-CD36922C8B85}"/>
                    </a:ext>
                  </a:extLst>
                </p:cNvPr>
                <p:cNvCxnSpPr/>
                <p:nvPr/>
              </p:nvCxnSpPr>
              <p:spPr>
                <a:xfrm>
                  <a:off x="3875" y="25184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Gerade Verbindung 153">
                  <a:extLst>
                    <a:ext uri="{FF2B5EF4-FFF2-40B4-BE49-F238E27FC236}">
                      <a16:creationId xmlns:a16="http://schemas.microsoft.com/office/drawing/2014/main" id="{FE9D5ED1-E531-8051-EC03-2B3F61BBA48E}"/>
                    </a:ext>
                  </a:extLst>
                </p:cNvPr>
                <p:cNvCxnSpPr/>
                <p:nvPr/>
              </p:nvCxnSpPr>
              <p:spPr>
                <a:xfrm>
                  <a:off x="3875" y="30996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Gerade Verbindung 154">
                  <a:extLst>
                    <a:ext uri="{FF2B5EF4-FFF2-40B4-BE49-F238E27FC236}">
                      <a16:creationId xmlns:a16="http://schemas.microsoft.com/office/drawing/2014/main" id="{F9A1DA89-92E0-5432-DB45-F0C3634C3067}"/>
                    </a:ext>
                  </a:extLst>
                </p:cNvPr>
                <p:cNvCxnSpPr/>
                <p:nvPr/>
              </p:nvCxnSpPr>
              <p:spPr>
                <a:xfrm>
                  <a:off x="1937" y="36808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Gerade Verbindung 155">
                  <a:extLst>
                    <a:ext uri="{FF2B5EF4-FFF2-40B4-BE49-F238E27FC236}">
                      <a16:creationId xmlns:a16="http://schemas.microsoft.com/office/drawing/2014/main" id="{49AB4E4E-F972-7BCB-AC09-26BD2621D20D}"/>
                    </a:ext>
                  </a:extLst>
                </p:cNvPr>
                <p:cNvCxnSpPr/>
                <p:nvPr/>
              </p:nvCxnSpPr>
              <p:spPr>
                <a:xfrm>
                  <a:off x="5812" y="432016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Gerade Verbindung 156">
                  <a:extLst>
                    <a:ext uri="{FF2B5EF4-FFF2-40B4-BE49-F238E27FC236}">
                      <a16:creationId xmlns:a16="http://schemas.microsoft.com/office/drawing/2014/main" id="{85F23EE9-838F-F709-0E96-09F8018BA66D}"/>
                    </a:ext>
                  </a:extLst>
                </p:cNvPr>
                <p:cNvCxnSpPr/>
                <p:nvPr/>
              </p:nvCxnSpPr>
              <p:spPr>
                <a:xfrm>
                  <a:off x="5812" y="48432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Gerade Verbindung 157">
                  <a:extLst>
                    <a:ext uri="{FF2B5EF4-FFF2-40B4-BE49-F238E27FC236}">
                      <a16:creationId xmlns:a16="http://schemas.microsoft.com/office/drawing/2014/main" id="{18E68815-8F66-CE37-FE97-D56CADFF6A14}"/>
                    </a:ext>
                  </a:extLst>
                </p:cNvPr>
                <p:cNvCxnSpPr/>
                <p:nvPr/>
              </p:nvCxnSpPr>
              <p:spPr>
                <a:xfrm>
                  <a:off x="7749" y="54631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Gerade Verbindung 158">
                  <a:extLst>
                    <a:ext uri="{FF2B5EF4-FFF2-40B4-BE49-F238E27FC236}">
                      <a16:creationId xmlns:a16="http://schemas.microsoft.com/office/drawing/2014/main" id="{81DC40AD-90F8-C106-03C7-390233EB96D0}"/>
                    </a:ext>
                  </a:extLst>
                </p:cNvPr>
                <p:cNvCxnSpPr/>
                <p:nvPr/>
              </p:nvCxnSpPr>
              <p:spPr>
                <a:xfrm>
                  <a:off x="5812" y="606372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Gerade Verbindung 159">
                  <a:extLst>
                    <a:ext uri="{FF2B5EF4-FFF2-40B4-BE49-F238E27FC236}">
                      <a16:creationId xmlns:a16="http://schemas.microsoft.com/office/drawing/2014/main" id="{B92CE646-B068-8484-A897-CC24513817CD}"/>
                    </a:ext>
                  </a:extLst>
                </p:cNvPr>
                <p:cNvCxnSpPr/>
                <p:nvPr/>
              </p:nvCxnSpPr>
              <p:spPr>
                <a:xfrm>
                  <a:off x="5812" y="66255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Gerade Verbindung 160">
                  <a:extLst>
                    <a:ext uri="{FF2B5EF4-FFF2-40B4-BE49-F238E27FC236}">
                      <a16:creationId xmlns:a16="http://schemas.microsoft.com/office/drawing/2014/main" id="{EC5620A4-34FA-7255-7FCA-E37F375D01D1}"/>
                    </a:ext>
                  </a:extLst>
                </p:cNvPr>
                <p:cNvCxnSpPr/>
                <p:nvPr/>
              </p:nvCxnSpPr>
              <p:spPr>
                <a:xfrm>
                  <a:off x="1937" y="71679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Gerade Verbindung 161">
                  <a:extLst>
                    <a:ext uri="{FF2B5EF4-FFF2-40B4-BE49-F238E27FC236}">
                      <a16:creationId xmlns:a16="http://schemas.microsoft.com/office/drawing/2014/main" id="{0451FFFD-045F-7A22-0A29-40B2FE5BA546}"/>
                    </a:ext>
                  </a:extLst>
                </p:cNvPr>
                <p:cNvCxnSpPr/>
                <p:nvPr/>
              </p:nvCxnSpPr>
              <p:spPr>
                <a:xfrm>
                  <a:off x="5812" y="780728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Gerade Verbindung 162">
                  <a:extLst>
                    <a:ext uri="{FF2B5EF4-FFF2-40B4-BE49-F238E27FC236}">
                      <a16:creationId xmlns:a16="http://schemas.microsoft.com/office/drawing/2014/main" id="{9432EDE5-9625-9001-8479-3AD833F8DFEC}"/>
                    </a:ext>
                  </a:extLst>
                </p:cNvPr>
                <p:cNvCxnSpPr/>
                <p:nvPr/>
              </p:nvCxnSpPr>
              <p:spPr>
                <a:xfrm>
                  <a:off x="5812" y="83303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Gerade Verbindung 163">
                  <a:extLst>
                    <a:ext uri="{FF2B5EF4-FFF2-40B4-BE49-F238E27FC236}">
                      <a16:creationId xmlns:a16="http://schemas.microsoft.com/office/drawing/2014/main" id="{F1542E11-1C93-F6BD-4A38-D49F4964B278}"/>
                    </a:ext>
                  </a:extLst>
                </p:cNvPr>
                <p:cNvCxnSpPr/>
                <p:nvPr/>
              </p:nvCxnSpPr>
              <p:spPr>
                <a:xfrm>
                  <a:off x="7749" y="89502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Gerade Verbindung 164">
                  <a:extLst>
                    <a:ext uri="{FF2B5EF4-FFF2-40B4-BE49-F238E27FC236}">
                      <a16:creationId xmlns:a16="http://schemas.microsoft.com/office/drawing/2014/main" id="{BA450AD0-795B-4C94-227D-ED74B5D32F49}"/>
                    </a:ext>
                  </a:extLst>
                </p:cNvPr>
                <p:cNvCxnSpPr/>
                <p:nvPr/>
              </p:nvCxnSpPr>
              <p:spPr>
                <a:xfrm>
                  <a:off x="5812" y="9550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Gerade Verbindung 165">
                  <a:extLst>
                    <a:ext uri="{FF2B5EF4-FFF2-40B4-BE49-F238E27FC236}">
                      <a16:creationId xmlns:a16="http://schemas.microsoft.com/office/drawing/2014/main" id="{17818859-24C4-742B-1786-BFA9634D9A19}"/>
                    </a:ext>
                  </a:extLst>
                </p:cNvPr>
                <p:cNvCxnSpPr/>
                <p:nvPr/>
              </p:nvCxnSpPr>
              <p:spPr>
                <a:xfrm>
                  <a:off x="5812" y="101126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Gerade Verbindung 166">
                  <a:extLst>
                    <a:ext uri="{FF2B5EF4-FFF2-40B4-BE49-F238E27FC236}">
                      <a16:creationId xmlns:a16="http://schemas.microsoft.com/office/drawing/2014/main" id="{3373D7E4-80E8-B46F-95CF-87530A710B24}"/>
                    </a:ext>
                  </a:extLst>
                </p:cNvPr>
                <p:cNvCxnSpPr/>
                <p:nvPr/>
              </p:nvCxnSpPr>
              <p:spPr>
                <a:xfrm>
                  <a:off x="1937" y="106744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Gerade Verbindung 167">
                  <a:extLst>
                    <a:ext uri="{FF2B5EF4-FFF2-40B4-BE49-F238E27FC236}">
                      <a16:creationId xmlns:a16="http://schemas.microsoft.com/office/drawing/2014/main" id="{EBF5429F-D122-3138-0D05-742A685460FE}"/>
                    </a:ext>
                  </a:extLst>
                </p:cNvPr>
                <p:cNvCxnSpPr/>
                <p:nvPr/>
              </p:nvCxnSpPr>
              <p:spPr>
                <a:xfrm>
                  <a:off x="3875" y="1129439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Gerade Verbindung 168">
                  <a:extLst>
                    <a:ext uri="{FF2B5EF4-FFF2-40B4-BE49-F238E27FC236}">
                      <a16:creationId xmlns:a16="http://schemas.microsoft.com/office/drawing/2014/main" id="{8BE484F4-2500-BD7A-46B9-032145CC44F0}"/>
                    </a:ext>
                  </a:extLst>
                </p:cNvPr>
                <p:cNvCxnSpPr/>
                <p:nvPr/>
              </p:nvCxnSpPr>
              <p:spPr>
                <a:xfrm>
                  <a:off x="5812" y="11836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Gerade Verbindung 169">
                  <a:extLst>
                    <a:ext uri="{FF2B5EF4-FFF2-40B4-BE49-F238E27FC236}">
                      <a16:creationId xmlns:a16="http://schemas.microsoft.com/office/drawing/2014/main" id="{B9F4B921-A123-A97C-44A7-6C4599D464D3}"/>
                    </a:ext>
                  </a:extLst>
                </p:cNvPr>
                <p:cNvCxnSpPr/>
                <p:nvPr/>
              </p:nvCxnSpPr>
              <p:spPr>
                <a:xfrm>
                  <a:off x="5812" y="124567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Gerade Verbindung 170">
                  <a:extLst>
                    <a:ext uri="{FF2B5EF4-FFF2-40B4-BE49-F238E27FC236}">
                      <a16:creationId xmlns:a16="http://schemas.microsoft.com/office/drawing/2014/main" id="{254D6F8A-B6FE-9C5C-6F78-72D664A0FDEF}"/>
                    </a:ext>
                  </a:extLst>
                </p:cNvPr>
                <p:cNvCxnSpPr/>
                <p:nvPr/>
              </p:nvCxnSpPr>
              <p:spPr>
                <a:xfrm>
                  <a:off x="5812" y="13037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Gerade Verbindung 171">
                  <a:extLst>
                    <a:ext uri="{FF2B5EF4-FFF2-40B4-BE49-F238E27FC236}">
                      <a16:creationId xmlns:a16="http://schemas.microsoft.com/office/drawing/2014/main" id="{C6547D83-D43C-26E8-4108-DE0F59247091}"/>
                    </a:ext>
                  </a:extLst>
                </p:cNvPr>
                <p:cNvCxnSpPr/>
                <p:nvPr/>
              </p:nvCxnSpPr>
              <p:spPr>
                <a:xfrm>
                  <a:off x="3875" y="136191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Gerade Verbindung 172">
                  <a:extLst>
                    <a:ext uri="{FF2B5EF4-FFF2-40B4-BE49-F238E27FC236}">
                      <a16:creationId xmlns:a16="http://schemas.microsoft.com/office/drawing/2014/main" id="{7F384EE8-33CD-224A-8F53-79263746325F}"/>
                    </a:ext>
                  </a:extLst>
                </p:cNvPr>
                <p:cNvCxnSpPr/>
                <p:nvPr/>
              </p:nvCxnSpPr>
              <p:spPr>
                <a:xfrm>
                  <a:off x="9687" y="14180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Gerade Verbindung 173">
                  <a:extLst>
                    <a:ext uri="{FF2B5EF4-FFF2-40B4-BE49-F238E27FC236}">
                      <a16:creationId xmlns:a16="http://schemas.microsoft.com/office/drawing/2014/main" id="{7B973381-9B78-58BD-6117-6DCDBA4282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7" y="1480089"/>
                  <a:ext cx="129600" cy="252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5B1FAFEA-5BE8-49AF-3ECE-4772D3DB0DC2}"/>
              </a:ext>
            </a:extLst>
          </p:cNvPr>
          <p:cNvGrpSpPr/>
          <p:nvPr/>
        </p:nvGrpSpPr>
        <p:grpSpPr>
          <a:xfrm>
            <a:off x="623392" y="5244721"/>
            <a:ext cx="3600400" cy="936104"/>
            <a:chOff x="263352" y="3212976"/>
            <a:chExt cx="6408712" cy="172819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2C0744B4-86E1-858C-F9D5-1D2C1D75655C}"/>
                </a:ext>
              </a:extLst>
            </p:cNvPr>
            <p:cNvSpPr/>
            <p:nvPr/>
          </p:nvSpPr>
          <p:spPr>
            <a:xfrm>
              <a:off x="1487488" y="3212976"/>
              <a:ext cx="5184576" cy="172819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B1BB9D1-5338-68AB-C046-D74750E9A261}"/>
                </a:ext>
              </a:extLst>
            </p:cNvPr>
            <p:cNvSpPr/>
            <p:nvPr/>
          </p:nvSpPr>
          <p:spPr>
            <a:xfrm>
              <a:off x="1847528" y="4077072"/>
              <a:ext cx="4680520" cy="720080"/>
            </a:xfrm>
            <a:prstGeom prst="rect">
              <a:avLst/>
            </a:prstGeom>
            <a:solidFill>
              <a:schemeClr val="accent1">
                <a:lumMod val="75000"/>
                <a:alpha val="81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0283456F-87B1-6F71-C4FB-894BE00E28F2}"/>
                </a:ext>
              </a:extLst>
            </p:cNvPr>
            <p:cNvSpPr txBox="1"/>
            <p:nvPr/>
          </p:nvSpPr>
          <p:spPr>
            <a:xfrm>
              <a:off x="3791745" y="3328759"/>
              <a:ext cx="2520281" cy="6818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Courier New" panose="02070309020205020404" pitchFamily="49" charset="0"/>
                  <a:cs typeface="Courier New" panose="02070309020205020404" pitchFamily="49" charset="0"/>
                </a:rPr>
                <a:t>0,01 ml/h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A2962FF-AF79-34F4-1C5D-077C82E1F11C}"/>
                </a:ext>
              </a:extLst>
            </p:cNvPr>
            <p:cNvSpPr/>
            <p:nvPr/>
          </p:nvSpPr>
          <p:spPr>
            <a:xfrm>
              <a:off x="263352" y="4104000"/>
              <a:ext cx="3528392" cy="6840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15" name="Verbinder: gekrümmt 14">
            <a:extLst>
              <a:ext uri="{FF2B5EF4-FFF2-40B4-BE49-F238E27FC236}">
                <a16:creationId xmlns:a16="http://schemas.microsoft.com/office/drawing/2014/main" id="{C558E2A3-3EDA-987C-FCAC-8128C64C6830}"/>
              </a:ext>
            </a:extLst>
          </p:cNvPr>
          <p:cNvCxnSpPr>
            <a:cxnSpLocks/>
            <a:stCxn id="9" idx="3"/>
            <a:endCxn id="204" idx="2"/>
          </p:cNvCxnSpPr>
          <p:nvPr/>
        </p:nvCxnSpPr>
        <p:spPr>
          <a:xfrm flipV="1">
            <a:off x="4142885" y="5624981"/>
            <a:ext cx="2466398" cy="282814"/>
          </a:xfrm>
          <a:prstGeom prst="curvedConnector2">
            <a:avLst/>
          </a:prstGeom>
          <a:ln w="130175">
            <a:solidFill>
              <a:schemeClr val="accent1">
                <a:lumMod val="75000"/>
                <a:alpha val="8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488A875-4C4D-EE44-706C-270FFA108F34}"/>
              </a:ext>
            </a:extLst>
          </p:cNvPr>
          <p:cNvCxnSpPr>
            <a:stCxn id="208" idx="3"/>
            <a:endCxn id="207" idx="1"/>
          </p:cNvCxnSpPr>
          <p:nvPr/>
        </p:nvCxnSpPr>
        <p:spPr>
          <a:xfrm>
            <a:off x="5896138" y="3799982"/>
            <a:ext cx="1423039" cy="1652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EA92C258-0709-BED5-BDE4-8E7A908B11ED}"/>
              </a:ext>
            </a:extLst>
          </p:cNvPr>
          <p:cNvSpPr txBox="1"/>
          <p:nvPr/>
        </p:nvSpPr>
        <p:spPr>
          <a:xfrm>
            <a:off x="6431910" y="3479266"/>
            <a:ext cx="1079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⌀</a:t>
            </a:r>
            <a:r>
              <a:rPr lang="de-DE" dirty="0"/>
              <a:t>50mm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4716C797-CB36-2B60-4E5D-7123E3BDA84A}"/>
              </a:ext>
            </a:extLst>
          </p:cNvPr>
          <p:cNvCxnSpPr/>
          <p:nvPr/>
        </p:nvCxnSpPr>
        <p:spPr>
          <a:xfrm>
            <a:off x="6468010" y="3181647"/>
            <a:ext cx="0" cy="1246522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37">
            <a:extLst>
              <a:ext uri="{FF2B5EF4-FFF2-40B4-BE49-F238E27FC236}">
                <a16:creationId xmlns:a16="http://schemas.microsoft.com/office/drawing/2014/main" id="{1D10FC44-5A4C-1974-2971-F3EC3DA97C9E}"/>
              </a:ext>
            </a:extLst>
          </p:cNvPr>
          <p:cNvSpPr txBox="1"/>
          <p:nvPr/>
        </p:nvSpPr>
        <p:spPr>
          <a:xfrm rot="16200000">
            <a:off x="5574807" y="3579737"/>
            <a:ext cx="1246522" cy="46822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  <a:spcBef>
                <a:spcPts val="1700"/>
              </a:spcBef>
              <a:spcAft>
                <a:spcPts val="500"/>
              </a:spcAft>
            </a:pPr>
            <a:r>
              <a:rPr lang="de-DE" sz="16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41.6 mm</a:t>
            </a:r>
            <a:endParaRPr lang="de-DE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AD43EEF-6830-4591-BC25-F456E4574D95}"/>
              </a:ext>
            </a:extLst>
          </p:cNvPr>
          <p:cNvSpPr txBox="1"/>
          <p:nvPr/>
        </p:nvSpPr>
        <p:spPr>
          <a:xfrm>
            <a:off x="8173804" y="2632600"/>
            <a:ext cx="3873428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  <a:effectLst>
            <a:softEdge rad="38100"/>
          </a:effectLst>
        </p:spPr>
        <p:txBody>
          <a:bodyPr wrap="square">
            <a:spAutoFit/>
          </a:bodyPr>
          <a:lstStyle/>
          <a:p>
            <a:r>
              <a:rPr lang="de-DE" dirty="0"/>
              <a:t>Bentonite sample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Compacted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granular material</a:t>
            </a:r>
          </a:p>
          <a:p>
            <a:pPr marL="285750" indent="-285750">
              <a:buFontTx/>
              <a:buChar char="-"/>
            </a:pP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density</a:t>
            </a:r>
            <a:r>
              <a:rPr lang="de-DE" dirty="0"/>
              <a:t> (</a:t>
            </a:r>
            <a:r>
              <a:rPr lang="de-DE" dirty="0" err="1"/>
              <a:t>air</a:t>
            </a:r>
            <a:r>
              <a:rPr lang="de-DE" dirty="0"/>
              <a:t> dry): 1450kg/m³</a:t>
            </a:r>
          </a:p>
          <a:p>
            <a:pPr marL="285750" indent="-285750">
              <a:buFontTx/>
              <a:buChar char="-"/>
            </a:pPr>
            <a:r>
              <a:rPr lang="de-DE" dirty="0"/>
              <a:t>initial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content</a:t>
            </a:r>
            <a:r>
              <a:rPr lang="de-DE" dirty="0"/>
              <a:t>: ~12.74 %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C635E138-80D1-B29D-2609-4323DC023E8C}"/>
              </a:ext>
            </a:extLst>
          </p:cNvPr>
          <p:cNvCxnSpPr>
            <a:endCxn id="25" idx="1"/>
          </p:cNvCxnSpPr>
          <p:nvPr/>
        </p:nvCxnSpPr>
        <p:spPr>
          <a:xfrm flipV="1">
            <a:off x="7130142" y="3232765"/>
            <a:ext cx="1043662" cy="76003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FA189B72-5CA5-84B6-C450-D9E63D48E384}"/>
              </a:ext>
            </a:extLst>
          </p:cNvPr>
          <p:cNvSpPr txBox="1"/>
          <p:nvPr/>
        </p:nvSpPr>
        <p:spPr>
          <a:xfrm>
            <a:off x="147633" y="3059749"/>
            <a:ext cx="4703439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</a:ln>
          <a:effectLst>
            <a:softEdge rad="38100"/>
          </a:effectLst>
        </p:spPr>
        <p:txBody>
          <a:bodyPr wrap="square">
            <a:spAutoFit/>
          </a:bodyPr>
          <a:lstStyle/>
          <a:p>
            <a:r>
              <a:rPr lang="de-DE" dirty="0"/>
              <a:t>Syringe pump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/>
              <a:t>pump rate: </a:t>
            </a:r>
            <a:r>
              <a:rPr lang="de-DE" sz="1800" b="0" i="0" u="none" strike="noStrike" baseline="0" dirty="0"/>
              <a:t>0.01 – 99.99 ml/h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err="1"/>
              <a:t>accuracy</a:t>
            </a:r>
            <a:r>
              <a:rPr lang="de-DE" dirty="0"/>
              <a:t>: 2.5 % 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intervals</a:t>
            </a:r>
            <a:r>
              <a:rPr lang="de-DE" dirty="0"/>
              <a:t> &gt; 1 h and pump </a:t>
            </a:r>
            <a:r>
              <a:rPr lang="de-DE" dirty="0" err="1"/>
              <a:t>rates</a:t>
            </a:r>
            <a:r>
              <a:rPr lang="de-DE" dirty="0"/>
              <a:t> &gt; 2 ml)</a:t>
            </a:r>
          </a:p>
          <a:p>
            <a:pPr marL="742950" lvl="1" indent="-285750">
              <a:buFont typeface="Symbol" panose="05050102010706020507" pitchFamily="18" charset="2"/>
              <a:buChar char="-"/>
            </a:pPr>
            <a:r>
              <a:rPr lang="de-DE" dirty="0" err="1"/>
              <a:t>obstruction</a:t>
            </a:r>
            <a:r>
              <a:rPr lang="de-DE" dirty="0"/>
              <a:t> </a:t>
            </a:r>
            <a:r>
              <a:rPr lang="de-DE" dirty="0" err="1"/>
              <a:t>alarm</a:t>
            </a:r>
            <a:r>
              <a:rPr lang="de-DE" dirty="0"/>
              <a:t> at 0.3 bar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7F7791E6-C4FE-FC16-FB9E-19FD129E16DB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2418274" y="4537077"/>
            <a:ext cx="81079" cy="98341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B009A51E-8198-856E-8EEA-366AE0A8C7F1}"/>
              </a:ext>
            </a:extLst>
          </p:cNvPr>
          <p:cNvSpPr/>
          <p:nvPr/>
        </p:nvSpPr>
        <p:spPr>
          <a:xfrm>
            <a:off x="5156866" y="2050882"/>
            <a:ext cx="2878880" cy="313717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343763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animBg="1"/>
      <p:bldP spid="25" grpId="0" animBg="1"/>
      <p:bldP spid="28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 1">
            <a:extLst>
              <a:ext uri="{FF2B5EF4-FFF2-40B4-BE49-F238E27FC236}">
                <a16:creationId xmlns:a16="http://schemas.microsoft.com/office/drawing/2014/main" id="{14BD8134-AE34-4E5F-BE2C-6F47C2A06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3200" dirty="0"/>
              <a:t>Workflow </a:t>
            </a:r>
            <a:r>
              <a:rPr lang="de-DE" sz="3200" dirty="0" err="1"/>
              <a:t>for</a:t>
            </a:r>
            <a:r>
              <a:rPr lang="de-DE" sz="3200" dirty="0"/>
              <a:t> </a:t>
            </a:r>
            <a:r>
              <a:rPr lang="de-DE" sz="3200" dirty="0" err="1"/>
              <a:t>creating</a:t>
            </a:r>
            <a:r>
              <a:rPr lang="de-DE" sz="3200" dirty="0"/>
              <a:t> an own COMSOL Interface</a:t>
            </a:r>
          </a:p>
        </p:txBody>
      </p:sp>
      <p:sp>
        <p:nvSpPr>
          <p:cNvPr id="6" name="Pfeil: Fünfeck 5">
            <a:extLst>
              <a:ext uri="{FF2B5EF4-FFF2-40B4-BE49-F238E27FC236}">
                <a16:creationId xmlns:a16="http://schemas.microsoft.com/office/drawing/2014/main" id="{CA3D24DD-7B66-4B76-B8B7-20553B3D80A5}"/>
              </a:ext>
            </a:extLst>
          </p:cNvPr>
          <p:cNvSpPr/>
          <p:nvPr/>
        </p:nvSpPr>
        <p:spPr>
          <a:xfrm>
            <a:off x="623392" y="2924944"/>
            <a:ext cx="2160240" cy="1296144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57A51BA-BF6B-4E7A-90B8-D0877F391A1F}"/>
              </a:ext>
            </a:extLst>
          </p:cNvPr>
          <p:cNvSpPr txBox="1"/>
          <p:nvPr/>
        </p:nvSpPr>
        <p:spPr>
          <a:xfrm>
            <a:off x="2628077" y="4608364"/>
            <a:ext cx="2520000" cy="646331"/>
          </a:xfrm>
          <a:prstGeom prst="rect">
            <a:avLst/>
          </a:prstGeom>
          <a:solidFill>
            <a:srgbClr val="FFC000">
              <a:alpha val="32000"/>
            </a:srgbClr>
          </a:solidFill>
          <a:ln w="25400"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Implementation in COMSOL Physics </a:t>
            </a:r>
            <a:r>
              <a:rPr lang="de-DE" dirty="0" err="1"/>
              <a:t>Builder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7A97BD-BBFD-4BBD-9EBC-DEDE40224332}"/>
              </a:ext>
            </a:extLst>
          </p:cNvPr>
          <p:cNvSpPr txBox="1"/>
          <p:nvPr/>
        </p:nvSpPr>
        <p:spPr>
          <a:xfrm>
            <a:off x="6744073" y="4610932"/>
            <a:ext cx="2819850" cy="646331"/>
          </a:xfrm>
          <a:prstGeom prst="rect">
            <a:avLst/>
          </a:prstGeom>
          <a:solidFill>
            <a:srgbClr val="00B050">
              <a:alpha val="32000"/>
            </a:srgbClr>
          </a:solidFill>
          <a:ln w="25400"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non-</a:t>
            </a:r>
            <a:r>
              <a:rPr lang="de-DE" dirty="0" err="1"/>
              <a:t>isothermal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ACE8B47-A537-4182-AAC9-EA73E33FB6CD}"/>
              </a:ext>
            </a:extLst>
          </p:cNvPr>
          <p:cNvSpPr txBox="1"/>
          <p:nvPr/>
        </p:nvSpPr>
        <p:spPr>
          <a:xfrm>
            <a:off x="4797709" y="1710500"/>
            <a:ext cx="2399178" cy="923330"/>
          </a:xfrm>
          <a:prstGeom prst="rect">
            <a:avLst/>
          </a:prstGeom>
          <a:solidFill>
            <a:srgbClr val="FFFF00">
              <a:alpha val="32000"/>
            </a:srgbClr>
          </a:solidFill>
          <a:ln w="25400"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Coupling </a:t>
            </a:r>
            <a:r>
              <a:rPr lang="de-DE" dirty="0" err="1"/>
              <a:t>with</a:t>
            </a:r>
            <a:r>
              <a:rPr lang="de-DE" dirty="0"/>
              <a:t> Heat Transfer in </a:t>
            </a:r>
            <a:r>
              <a:rPr lang="de-DE" dirty="0" err="1"/>
              <a:t>Porous</a:t>
            </a:r>
            <a:r>
              <a:rPr lang="de-DE" dirty="0"/>
              <a:t> Media Interface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FE55D4B-E3EA-421E-BFCF-C833C5719BD9}"/>
              </a:ext>
            </a:extLst>
          </p:cNvPr>
          <p:cNvSpPr txBox="1"/>
          <p:nvPr/>
        </p:nvSpPr>
        <p:spPr>
          <a:xfrm>
            <a:off x="8904312" y="1710500"/>
            <a:ext cx="2843864" cy="646331"/>
          </a:xfrm>
          <a:prstGeom prst="rect">
            <a:avLst/>
          </a:prstGeom>
          <a:solidFill>
            <a:srgbClr val="0070C0">
              <a:alpha val="32000"/>
            </a:srgbClr>
          </a:solidFill>
          <a:ln w="25400"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 err="1"/>
              <a:t>Adding</a:t>
            </a:r>
            <a:r>
              <a:rPr lang="de-DE" dirty="0"/>
              <a:t> Neumann </a:t>
            </a:r>
            <a:r>
              <a:rPr lang="de-DE" dirty="0" err="1"/>
              <a:t>boundary</a:t>
            </a:r>
            <a:r>
              <a:rPr lang="de-DE" dirty="0"/>
              <a:t> </a:t>
            </a:r>
            <a:r>
              <a:rPr lang="de-DE" dirty="0" err="1"/>
              <a:t>condition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5332BBF-5C88-4A3A-AE3F-40A570E09DB2}"/>
              </a:ext>
            </a:extLst>
          </p:cNvPr>
          <p:cNvGrpSpPr/>
          <p:nvPr/>
        </p:nvGrpSpPr>
        <p:grpSpPr>
          <a:xfrm>
            <a:off x="1199456" y="3324088"/>
            <a:ext cx="504056" cy="504056"/>
            <a:chOff x="1199456" y="3324088"/>
            <a:chExt cx="504056" cy="504056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CE73CDB8-556F-4FF5-BBC8-ED23BE106429}"/>
                </a:ext>
              </a:extLst>
            </p:cNvPr>
            <p:cNvSpPr/>
            <p:nvPr/>
          </p:nvSpPr>
          <p:spPr>
            <a:xfrm>
              <a:off x="1199456" y="3324088"/>
              <a:ext cx="504056" cy="5040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8FD62942-B10D-44AA-B1CE-09A3E78B4689}"/>
                </a:ext>
              </a:extLst>
            </p:cNvPr>
            <p:cNvSpPr txBox="1"/>
            <p:nvPr/>
          </p:nvSpPr>
          <p:spPr>
            <a:xfrm>
              <a:off x="1298497" y="3372961"/>
              <a:ext cx="3059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/>
                <a:t>1</a:t>
              </a:r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3B20070-5441-3C83-E9D9-A7E508DB1649}"/>
              </a:ext>
            </a:extLst>
          </p:cNvPr>
          <p:cNvGrpSpPr/>
          <p:nvPr/>
        </p:nvGrpSpPr>
        <p:grpSpPr>
          <a:xfrm>
            <a:off x="2783632" y="2924944"/>
            <a:ext cx="2160000" cy="1296144"/>
            <a:chOff x="2783632" y="2924944"/>
            <a:chExt cx="2160000" cy="1296144"/>
          </a:xfrm>
        </p:grpSpPr>
        <p:sp>
          <p:nvSpPr>
            <p:cNvPr id="7" name="Pfeil: Chevron 6">
              <a:extLst>
                <a:ext uri="{FF2B5EF4-FFF2-40B4-BE49-F238E27FC236}">
                  <a16:creationId xmlns:a16="http://schemas.microsoft.com/office/drawing/2014/main" id="{B2A30880-D9FC-4656-B4DC-CF88AE97FA9F}"/>
                </a:ext>
              </a:extLst>
            </p:cNvPr>
            <p:cNvSpPr/>
            <p:nvPr/>
          </p:nvSpPr>
          <p:spPr>
            <a:xfrm>
              <a:off x="2783632" y="2924944"/>
              <a:ext cx="2160000" cy="1296144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11E1C348-2511-49A3-B952-251394DAB240}"/>
                </a:ext>
              </a:extLst>
            </p:cNvPr>
            <p:cNvGrpSpPr/>
            <p:nvPr/>
          </p:nvGrpSpPr>
          <p:grpSpPr>
            <a:xfrm>
              <a:off x="3789036" y="3320988"/>
              <a:ext cx="504056" cy="504056"/>
              <a:chOff x="1199456" y="3324088"/>
              <a:chExt cx="504056" cy="504056"/>
            </a:xfrm>
          </p:grpSpPr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8BBC101A-7E4C-4F15-A615-6B8B9E80EC17}"/>
                  </a:ext>
                </a:extLst>
              </p:cNvPr>
              <p:cNvSpPr/>
              <p:nvPr/>
            </p:nvSpPr>
            <p:spPr>
              <a:xfrm>
                <a:off x="1199456" y="3324088"/>
                <a:ext cx="504056" cy="5040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67A34675-EE1D-4C58-8198-CDEA6291470B}"/>
                  </a:ext>
                </a:extLst>
              </p:cNvPr>
              <p:cNvSpPr txBox="1"/>
              <p:nvPr/>
            </p:nvSpPr>
            <p:spPr>
              <a:xfrm>
                <a:off x="1298497" y="3372961"/>
                <a:ext cx="3059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2</a:t>
                </a:r>
              </a:p>
            </p:txBody>
          </p:sp>
        </p:grp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4731159-9A5B-508C-31D3-35A76D87E656}"/>
              </a:ext>
            </a:extLst>
          </p:cNvPr>
          <p:cNvGrpSpPr/>
          <p:nvPr/>
        </p:nvGrpSpPr>
        <p:grpSpPr>
          <a:xfrm>
            <a:off x="5015880" y="2924944"/>
            <a:ext cx="2160000" cy="1296144"/>
            <a:chOff x="5015880" y="2924944"/>
            <a:chExt cx="2160000" cy="1296144"/>
          </a:xfrm>
        </p:grpSpPr>
        <p:sp>
          <p:nvSpPr>
            <p:cNvPr id="8" name="Pfeil: Chevron 7">
              <a:extLst>
                <a:ext uri="{FF2B5EF4-FFF2-40B4-BE49-F238E27FC236}">
                  <a16:creationId xmlns:a16="http://schemas.microsoft.com/office/drawing/2014/main" id="{FBAFC295-8395-4CAF-86ED-FF89F83BB699}"/>
                </a:ext>
              </a:extLst>
            </p:cNvPr>
            <p:cNvSpPr/>
            <p:nvPr/>
          </p:nvSpPr>
          <p:spPr>
            <a:xfrm>
              <a:off x="5015880" y="2924944"/>
              <a:ext cx="2160000" cy="1296144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13A551E5-33DA-4F77-A0FA-71D7F7561835}"/>
                </a:ext>
              </a:extLst>
            </p:cNvPr>
            <p:cNvGrpSpPr/>
            <p:nvPr/>
          </p:nvGrpSpPr>
          <p:grpSpPr>
            <a:xfrm>
              <a:off x="5994491" y="3317888"/>
              <a:ext cx="504056" cy="504056"/>
              <a:chOff x="1199456" y="3324088"/>
              <a:chExt cx="504056" cy="504056"/>
            </a:xfrm>
          </p:grpSpPr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75DF960E-B56D-4B9B-B6CA-2D2798B33222}"/>
                  </a:ext>
                </a:extLst>
              </p:cNvPr>
              <p:cNvSpPr/>
              <p:nvPr/>
            </p:nvSpPr>
            <p:spPr>
              <a:xfrm>
                <a:off x="1199456" y="3324088"/>
                <a:ext cx="504056" cy="5040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Textfeld 22">
                <a:extLst>
                  <a:ext uri="{FF2B5EF4-FFF2-40B4-BE49-F238E27FC236}">
                    <a16:creationId xmlns:a16="http://schemas.microsoft.com/office/drawing/2014/main" id="{F94877F4-A8FD-4D24-AEF1-B83EB69ED410}"/>
                  </a:ext>
                </a:extLst>
              </p:cNvPr>
              <p:cNvSpPr txBox="1"/>
              <p:nvPr/>
            </p:nvSpPr>
            <p:spPr>
              <a:xfrm>
                <a:off x="1298497" y="3372961"/>
                <a:ext cx="3059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3</a:t>
                </a:r>
              </a:p>
            </p:txBody>
          </p:sp>
        </p:grp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D5C6A5F-97B5-CC61-E65E-7CD40891F1B2}"/>
              </a:ext>
            </a:extLst>
          </p:cNvPr>
          <p:cNvGrpSpPr/>
          <p:nvPr/>
        </p:nvGrpSpPr>
        <p:grpSpPr>
          <a:xfrm>
            <a:off x="7248128" y="2924944"/>
            <a:ext cx="2160000" cy="1296144"/>
            <a:chOff x="7248128" y="2924944"/>
            <a:chExt cx="2160000" cy="1296144"/>
          </a:xfrm>
        </p:grpSpPr>
        <p:sp>
          <p:nvSpPr>
            <p:cNvPr id="9" name="Pfeil: Chevron 8">
              <a:extLst>
                <a:ext uri="{FF2B5EF4-FFF2-40B4-BE49-F238E27FC236}">
                  <a16:creationId xmlns:a16="http://schemas.microsoft.com/office/drawing/2014/main" id="{5F9E7707-069B-4F6D-80E3-979952A1B964}"/>
                </a:ext>
              </a:extLst>
            </p:cNvPr>
            <p:cNvSpPr/>
            <p:nvPr/>
          </p:nvSpPr>
          <p:spPr>
            <a:xfrm>
              <a:off x="7248128" y="2924944"/>
              <a:ext cx="2160000" cy="1296144"/>
            </a:xfrm>
            <a:prstGeom prst="chevr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4189BFBE-3B30-4C99-A7B4-D232AAC3346D}"/>
                </a:ext>
              </a:extLst>
            </p:cNvPr>
            <p:cNvGrpSpPr/>
            <p:nvPr/>
          </p:nvGrpSpPr>
          <p:grpSpPr>
            <a:xfrm>
              <a:off x="8235950" y="3314788"/>
              <a:ext cx="504056" cy="504056"/>
              <a:chOff x="1199456" y="3324088"/>
              <a:chExt cx="504056" cy="504056"/>
            </a:xfrm>
          </p:grpSpPr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F65BBC18-D759-4818-928D-CB2D70DD898E}"/>
                  </a:ext>
                </a:extLst>
              </p:cNvPr>
              <p:cNvSpPr/>
              <p:nvPr/>
            </p:nvSpPr>
            <p:spPr>
              <a:xfrm>
                <a:off x="1199456" y="3324088"/>
                <a:ext cx="504056" cy="5040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4B1942AD-2971-45F0-AAF5-9C20780D1399}"/>
                  </a:ext>
                </a:extLst>
              </p:cNvPr>
              <p:cNvSpPr txBox="1"/>
              <p:nvPr/>
            </p:nvSpPr>
            <p:spPr>
              <a:xfrm>
                <a:off x="1298497" y="3372961"/>
                <a:ext cx="3059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4</a:t>
                </a:r>
              </a:p>
            </p:txBody>
          </p:sp>
        </p:grp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A027170-4F2F-CE50-8DF1-9F3EFEF2F294}"/>
              </a:ext>
            </a:extLst>
          </p:cNvPr>
          <p:cNvGrpSpPr/>
          <p:nvPr/>
        </p:nvGrpSpPr>
        <p:grpSpPr>
          <a:xfrm>
            <a:off x="9336600" y="2924944"/>
            <a:ext cx="2160000" cy="1296144"/>
            <a:chOff x="9336600" y="2924944"/>
            <a:chExt cx="2160000" cy="1296144"/>
          </a:xfrm>
        </p:grpSpPr>
        <p:sp>
          <p:nvSpPr>
            <p:cNvPr id="10" name="Pfeil: Chevron 9">
              <a:extLst>
                <a:ext uri="{FF2B5EF4-FFF2-40B4-BE49-F238E27FC236}">
                  <a16:creationId xmlns:a16="http://schemas.microsoft.com/office/drawing/2014/main" id="{77F2CC88-D598-450A-B065-D906A66C2387}"/>
                </a:ext>
              </a:extLst>
            </p:cNvPr>
            <p:cNvSpPr/>
            <p:nvPr/>
          </p:nvSpPr>
          <p:spPr>
            <a:xfrm>
              <a:off x="9336600" y="2924944"/>
              <a:ext cx="2160000" cy="1296144"/>
            </a:xfrm>
            <a:prstGeom prst="chevr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42EE61C3-CADA-41D7-B543-23F25C65BF61}"/>
                </a:ext>
              </a:extLst>
            </p:cNvPr>
            <p:cNvGrpSpPr/>
            <p:nvPr/>
          </p:nvGrpSpPr>
          <p:grpSpPr>
            <a:xfrm>
              <a:off x="10235889" y="3320988"/>
              <a:ext cx="504056" cy="504056"/>
              <a:chOff x="1199456" y="3324088"/>
              <a:chExt cx="504056" cy="504056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699F800D-10E5-48E4-9F6D-43ADF4CD9FCB}"/>
                  </a:ext>
                </a:extLst>
              </p:cNvPr>
              <p:cNvSpPr/>
              <p:nvPr/>
            </p:nvSpPr>
            <p:spPr>
              <a:xfrm>
                <a:off x="1199456" y="3324088"/>
                <a:ext cx="504056" cy="5040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3A38E02A-7E52-4262-949D-8A02EC8C4930}"/>
                  </a:ext>
                </a:extLst>
              </p:cNvPr>
              <p:cNvSpPr txBox="1"/>
              <p:nvPr/>
            </p:nvSpPr>
            <p:spPr>
              <a:xfrm>
                <a:off x="1298497" y="3372961"/>
                <a:ext cx="30597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/>
                  <a:t>5</a:t>
                </a:r>
              </a:p>
            </p:txBody>
          </p:sp>
        </p:grpSp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0EBD84E8-A35E-416A-865A-20014AA6055B}"/>
              </a:ext>
            </a:extLst>
          </p:cNvPr>
          <p:cNvSpPr txBox="1"/>
          <p:nvPr/>
        </p:nvSpPr>
        <p:spPr>
          <a:xfrm>
            <a:off x="982648" y="2137616"/>
            <a:ext cx="937672" cy="369332"/>
          </a:xfrm>
          <a:prstGeom prst="rect">
            <a:avLst/>
          </a:prstGeom>
          <a:solidFill>
            <a:srgbClr val="FF0000">
              <a:alpha val="32000"/>
            </a:srgbClr>
          </a:solidFill>
          <a:ln w="25400"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281421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F2698E60-CF2A-F644-09D1-78CD33E27F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902" b="18971"/>
          <a:stretch/>
        </p:blipFill>
        <p:spPr>
          <a:xfrm>
            <a:off x="479376" y="991272"/>
            <a:ext cx="4536504" cy="445395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0C2C2A7-2C2D-02EA-3888-0F6DF1BF7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COMSOL Physics </a:t>
            </a:r>
            <a:r>
              <a:rPr lang="de-DE" dirty="0" err="1"/>
              <a:t>Builder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6D81C4-195D-58CB-1EDC-A7386A495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5835E34-FCA3-7BAA-248D-6753E4867F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015" b="41354"/>
          <a:stretch/>
        </p:blipFill>
        <p:spPr>
          <a:xfrm>
            <a:off x="1564645" y="2362206"/>
            <a:ext cx="5040560" cy="432934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EF432BD-B4B9-0F0B-45A8-3215DD4204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43" t="12680" r="16064" b="58056"/>
          <a:stretch/>
        </p:blipFill>
        <p:spPr>
          <a:xfrm>
            <a:off x="5519936" y="980651"/>
            <a:ext cx="1934331" cy="2160317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softEdge rad="12700"/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D16AD52-5107-4097-9448-A44C11EA9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6082" y="2348880"/>
            <a:ext cx="5195380" cy="333319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36D2B8B4-CAB0-7807-352D-72EE693152D6}"/>
              </a:ext>
            </a:extLst>
          </p:cNvPr>
          <p:cNvSpPr/>
          <p:nvPr/>
        </p:nvSpPr>
        <p:spPr>
          <a:xfrm rot="18883353">
            <a:off x="5068346" y="2320052"/>
            <a:ext cx="594516" cy="648072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AD9376F2-CAAF-EEBD-A4D8-D9713DDEAFF4}"/>
              </a:ext>
            </a:extLst>
          </p:cNvPr>
          <p:cNvSpPr/>
          <p:nvPr/>
        </p:nvSpPr>
        <p:spPr>
          <a:xfrm rot="2831205">
            <a:off x="6711664" y="2034793"/>
            <a:ext cx="591806" cy="648072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72F1C293-3F17-2999-F03F-900F184630DD}"/>
              </a:ext>
            </a:extLst>
          </p:cNvPr>
          <p:cNvSpPr/>
          <p:nvPr/>
        </p:nvSpPr>
        <p:spPr>
          <a:xfrm rot="272103">
            <a:off x="1369438" y="4315083"/>
            <a:ext cx="581791" cy="648072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591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D68DA8-D5E2-1F54-7C8F-23CCEA8AA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COMSOL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geometry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CF32BF-E87F-4C24-0F02-B17468583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7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71C1E76-4B4C-D4E6-400F-6B0D447DC7EB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3178698" y="1017710"/>
            <a:ext cx="4176464" cy="5398644"/>
            <a:chOff x="1836748" y="1565542"/>
            <a:chExt cx="3222553" cy="4165585"/>
          </a:xfrm>
        </p:grpSpPr>
        <p:sp>
          <p:nvSpPr>
            <p:cNvPr id="8" name="Rechteck 121">
              <a:extLst>
                <a:ext uri="{FF2B5EF4-FFF2-40B4-BE49-F238E27FC236}">
                  <a16:creationId xmlns:a16="http://schemas.microsoft.com/office/drawing/2014/main" id="{EAF903CA-921A-64D5-DBBD-42312642FD97}"/>
                </a:ext>
              </a:extLst>
            </p:cNvPr>
            <p:cNvSpPr/>
            <p:nvPr/>
          </p:nvSpPr>
          <p:spPr>
            <a:xfrm rot="10800000" flipV="1">
              <a:off x="4421971" y="2006550"/>
              <a:ext cx="325854" cy="1146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9" name="Freihandform 126">
              <a:extLst>
                <a:ext uri="{FF2B5EF4-FFF2-40B4-BE49-F238E27FC236}">
                  <a16:creationId xmlns:a16="http://schemas.microsoft.com/office/drawing/2014/main" id="{65242A76-0B83-F3D9-A99F-C12E68DEB9AC}"/>
                </a:ext>
              </a:extLst>
            </p:cNvPr>
            <p:cNvSpPr/>
            <p:nvPr/>
          </p:nvSpPr>
          <p:spPr>
            <a:xfrm rot="10800000" flipV="1">
              <a:off x="4514953" y="2059004"/>
              <a:ext cx="543291" cy="801687"/>
            </a:xfrm>
            <a:custGeom>
              <a:avLst/>
              <a:gdLst>
                <a:gd name="connsiteX0" fmla="*/ 0 w 768440"/>
                <a:gd name="connsiteY0" fmla="*/ 0 h 1133341"/>
                <a:gd name="connsiteX1" fmla="*/ 583842 w 768440"/>
                <a:gd name="connsiteY1" fmla="*/ 0 h 1133341"/>
                <a:gd name="connsiteX2" fmla="*/ 588135 w 768440"/>
                <a:gd name="connsiteY2" fmla="*/ 223234 h 1133341"/>
                <a:gd name="connsiteX3" fmla="*/ 766293 w 768440"/>
                <a:gd name="connsiteY3" fmla="*/ 401392 h 1133341"/>
                <a:gd name="connsiteX4" fmla="*/ 768440 w 768440"/>
                <a:gd name="connsiteY4" fmla="*/ 950890 h 1133341"/>
                <a:gd name="connsiteX5" fmla="*/ 592428 w 768440"/>
                <a:gd name="connsiteY5" fmla="*/ 1133341 h 1133341"/>
                <a:gd name="connsiteX6" fmla="*/ 0 w 768440"/>
                <a:gd name="connsiteY6" fmla="*/ 1131195 h 1133341"/>
                <a:gd name="connsiteX7" fmla="*/ 0 w 768440"/>
                <a:gd name="connsiteY7" fmla="*/ 0 h 113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440" h="1133341">
                  <a:moveTo>
                    <a:pt x="0" y="0"/>
                  </a:moveTo>
                  <a:lnTo>
                    <a:pt x="583842" y="0"/>
                  </a:lnTo>
                  <a:lnTo>
                    <a:pt x="588135" y="223234"/>
                  </a:lnTo>
                  <a:lnTo>
                    <a:pt x="766293" y="401392"/>
                  </a:lnTo>
                  <a:cubicBezTo>
                    <a:pt x="767009" y="584558"/>
                    <a:pt x="767724" y="767724"/>
                    <a:pt x="768440" y="950890"/>
                  </a:cubicBezTo>
                  <a:lnTo>
                    <a:pt x="592428" y="1133341"/>
                  </a:lnTo>
                  <a:lnTo>
                    <a:pt x="0" y="1131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0" name="Rechteck 125">
              <a:extLst>
                <a:ext uri="{FF2B5EF4-FFF2-40B4-BE49-F238E27FC236}">
                  <a16:creationId xmlns:a16="http://schemas.microsoft.com/office/drawing/2014/main" id="{1AD3B542-9132-C76A-2873-760E85BF4443}"/>
                </a:ext>
              </a:extLst>
            </p:cNvPr>
            <p:cNvSpPr/>
            <p:nvPr/>
          </p:nvSpPr>
          <p:spPr>
            <a:xfrm rot="10800000" flipV="1">
              <a:off x="1843152" y="2852066"/>
              <a:ext cx="806758" cy="20675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1" name="Rechteck 135">
              <a:extLst>
                <a:ext uri="{FF2B5EF4-FFF2-40B4-BE49-F238E27FC236}">
                  <a16:creationId xmlns:a16="http://schemas.microsoft.com/office/drawing/2014/main" id="{8B8081AD-96A2-2D6A-0FB3-95EF56DF87B0}"/>
                </a:ext>
              </a:extLst>
            </p:cNvPr>
            <p:cNvSpPr/>
            <p:nvPr/>
          </p:nvSpPr>
          <p:spPr>
            <a:xfrm rot="10800000" flipV="1">
              <a:off x="4252468" y="2864157"/>
              <a:ext cx="806833" cy="20677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2" name="Rechteck 122">
              <a:extLst>
                <a:ext uri="{FF2B5EF4-FFF2-40B4-BE49-F238E27FC236}">
                  <a16:creationId xmlns:a16="http://schemas.microsoft.com/office/drawing/2014/main" id="{4B8F8C3D-6299-A335-BF7E-63F99AABCF2D}"/>
                </a:ext>
              </a:extLst>
            </p:cNvPr>
            <p:cNvSpPr/>
            <p:nvPr/>
          </p:nvSpPr>
          <p:spPr>
            <a:xfrm rot="10800000" flipV="1">
              <a:off x="2209708" y="1954933"/>
              <a:ext cx="325854" cy="11464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3" name="Rechteck 124">
              <a:extLst>
                <a:ext uri="{FF2B5EF4-FFF2-40B4-BE49-F238E27FC236}">
                  <a16:creationId xmlns:a16="http://schemas.microsoft.com/office/drawing/2014/main" id="{9AFA2368-346A-A99B-A7CF-D26B13C749D2}"/>
                </a:ext>
              </a:extLst>
            </p:cNvPr>
            <p:cNvSpPr/>
            <p:nvPr/>
          </p:nvSpPr>
          <p:spPr>
            <a:xfrm rot="10800000" flipV="1">
              <a:off x="2381094" y="2212357"/>
              <a:ext cx="2130124" cy="6377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4" name="Freihandform 127">
              <a:extLst>
                <a:ext uri="{FF2B5EF4-FFF2-40B4-BE49-F238E27FC236}">
                  <a16:creationId xmlns:a16="http://schemas.microsoft.com/office/drawing/2014/main" id="{0A2C50F4-C973-1FD8-5B3A-C251A19461A4}"/>
                </a:ext>
              </a:extLst>
            </p:cNvPr>
            <p:cNvSpPr/>
            <p:nvPr/>
          </p:nvSpPr>
          <p:spPr>
            <a:xfrm rot="10800000" flipH="1" flipV="1">
              <a:off x="1843827" y="2048877"/>
              <a:ext cx="543227" cy="806829"/>
            </a:xfrm>
            <a:custGeom>
              <a:avLst/>
              <a:gdLst>
                <a:gd name="connsiteX0" fmla="*/ 0 w 768440"/>
                <a:gd name="connsiteY0" fmla="*/ 0 h 1133341"/>
                <a:gd name="connsiteX1" fmla="*/ 583842 w 768440"/>
                <a:gd name="connsiteY1" fmla="*/ 0 h 1133341"/>
                <a:gd name="connsiteX2" fmla="*/ 588135 w 768440"/>
                <a:gd name="connsiteY2" fmla="*/ 223234 h 1133341"/>
                <a:gd name="connsiteX3" fmla="*/ 766293 w 768440"/>
                <a:gd name="connsiteY3" fmla="*/ 401392 h 1133341"/>
                <a:gd name="connsiteX4" fmla="*/ 768440 w 768440"/>
                <a:gd name="connsiteY4" fmla="*/ 950890 h 1133341"/>
                <a:gd name="connsiteX5" fmla="*/ 592428 w 768440"/>
                <a:gd name="connsiteY5" fmla="*/ 1133341 h 1133341"/>
                <a:gd name="connsiteX6" fmla="*/ 0 w 768440"/>
                <a:gd name="connsiteY6" fmla="*/ 1131195 h 1133341"/>
                <a:gd name="connsiteX7" fmla="*/ 0 w 768440"/>
                <a:gd name="connsiteY7" fmla="*/ 0 h 113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8440" h="1133341">
                  <a:moveTo>
                    <a:pt x="0" y="0"/>
                  </a:moveTo>
                  <a:lnTo>
                    <a:pt x="583842" y="0"/>
                  </a:lnTo>
                  <a:lnTo>
                    <a:pt x="588135" y="223234"/>
                  </a:lnTo>
                  <a:lnTo>
                    <a:pt x="766293" y="401392"/>
                  </a:lnTo>
                  <a:cubicBezTo>
                    <a:pt x="767009" y="584558"/>
                    <a:pt x="767724" y="767724"/>
                    <a:pt x="768440" y="950890"/>
                  </a:cubicBezTo>
                  <a:lnTo>
                    <a:pt x="592428" y="1133341"/>
                  </a:lnTo>
                  <a:lnTo>
                    <a:pt x="0" y="1131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5" name="Rechteck 128">
              <a:extLst>
                <a:ext uri="{FF2B5EF4-FFF2-40B4-BE49-F238E27FC236}">
                  <a16:creationId xmlns:a16="http://schemas.microsoft.com/office/drawing/2014/main" id="{48DF067C-36DC-3153-1FB0-9E3617C2C355}"/>
                </a:ext>
              </a:extLst>
            </p:cNvPr>
            <p:cNvSpPr/>
            <p:nvPr/>
          </p:nvSpPr>
          <p:spPr>
            <a:xfrm rot="10800000" flipV="1">
              <a:off x="3972944" y="1565542"/>
              <a:ext cx="254104" cy="1646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6" name="Rechteck 129">
              <a:extLst>
                <a:ext uri="{FF2B5EF4-FFF2-40B4-BE49-F238E27FC236}">
                  <a16:creationId xmlns:a16="http://schemas.microsoft.com/office/drawing/2014/main" id="{0F9937B0-44AB-DACE-D721-EAB413C15CEB}"/>
                </a:ext>
              </a:extLst>
            </p:cNvPr>
            <p:cNvSpPr/>
            <p:nvPr/>
          </p:nvSpPr>
          <p:spPr>
            <a:xfrm rot="10800000" flipV="1">
              <a:off x="2587620" y="1565542"/>
              <a:ext cx="254104" cy="1646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7" name="Freihandform 130">
              <a:extLst>
                <a:ext uri="{FF2B5EF4-FFF2-40B4-BE49-F238E27FC236}">
                  <a16:creationId xmlns:a16="http://schemas.microsoft.com/office/drawing/2014/main" id="{825835C2-DD40-B18A-AB3E-0B92397CDFEA}"/>
                </a:ext>
              </a:extLst>
            </p:cNvPr>
            <p:cNvSpPr/>
            <p:nvPr/>
          </p:nvSpPr>
          <p:spPr>
            <a:xfrm rot="10800000" flipV="1">
              <a:off x="1836748" y="1729023"/>
              <a:ext cx="3221496" cy="484656"/>
            </a:xfrm>
            <a:custGeom>
              <a:avLst/>
              <a:gdLst>
                <a:gd name="connsiteX0" fmla="*/ 4553970 w 4556545"/>
                <a:gd name="connsiteY0" fmla="*/ 450761 h 685156"/>
                <a:gd name="connsiteX1" fmla="*/ 4556545 w 4556545"/>
                <a:gd name="connsiteY1" fmla="*/ 0 h 685156"/>
                <a:gd name="connsiteX2" fmla="*/ 0 w 4556545"/>
                <a:gd name="connsiteY2" fmla="*/ 0 h 685156"/>
                <a:gd name="connsiteX3" fmla="*/ 2576 w 4556545"/>
                <a:gd name="connsiteY3" fmla="*/ 453336 h 685156"/>
                <a:gd name="connsiteX4" fmla="*/ 584701 w 4556545"/>
                <a:gd name="connsiteY4" fmla="*/ 455912 h 685156"/>
                <a:gd name="connsiteX5" fmla="*/ 592428 w 4556545"/>
                <a:gd name="connsiteY5" fmla="*/ 682580 h 685156"/>
                <a:gd name="connsiteX6" fmla="*/ 3969269 w 4556545"/>
                <a:gd name="connsiteY6" fmla="*/ 685156 h 685156"/>
                <a:gd name="connsiteX7" fmla="*/ 3971845 w 4556545"/>
                <a:gd name="connsiteY7" fmla="*/ 448185 h 685156"/>
                <a:gd name="connsiteX8" fmla="*/ 4553970 w 4556545"/>
                <a:gd name="connsiteY8" fmla="*/ 450761 h 68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56545" h="685156">
                  <a:moveTo>
                    <a:pt x="4553970" y="450761"/>
                  </a:moveTo>
                  <a:cubicBezTo>
                    <a:pt x="4554828" y="300507"/>
                    <a:pt x="4555687" y="150254"/>
                    <a:pt x="4556545" y="0"/>
                  </a:cubicBezTo>
                  <a:lnTo>
                    <a:pt x="0" y="0"/>
                  </a:lnTo>
                  <a:cubicBezTo>
                    <a:pt x="859" y="151112"/>
                    <a:pt x="1717" y="302224"/>
                    <a:pt x="2576" y="453336"/>
                  </a:cubicBezTo>
                  <a:lnTo>
                    <a:pt x="584701" y="455912"/>
                  </a:lnTo>
                  <a:lnTo>
                    <a:pt x="592428" y="682580"/>
                  </a:lnTo>
                  <a:lnTo>
                    <a:pt x="3969269" y="685156"/>
                  </a:lnTo>
                  <a:cubicBezTo>
                    <a:pt x="3970128" y="606166"/>
                    <a:pt x="3970986" y="527175"/>
                    <a:pt x="3971845" y="448185"/>
                  </a:cubicBezTo>
                  <a:lnTo>
                    <a:pt x="4553970" y="4507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8" name="Rechteck 132">
              <a:extLst>
                <a:ext uri="{FF2B5EF4-FFF2-40B4-BE49-F238E27FC236}">
                  <a16:creationId xmlns:a16="http://schemas.microsoft.com/office/drawing/2014/main" id="{8047506E-8123-058A-7F7B-835ACD611DDF}"/>
                </a:ext>
              </a:extLst>
            </p:cNvPr>
            <p:cNvSpPr/>
            <p:nvPr/>
          </p:nvSpPr>
          <p:spPr>
            <a:xfrm rot="10800000" flipV="1">
              <a:off x="2647863" y="4401581"/>
              <a:ext cx="1600498" cy="1091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19" name="Rechteck 133">
              <a:extLst>
                <a:ext uri="{FF2B5EF4-FFF2-40B4-BE49-F238E27FC236}">
                  <a16:creationId xmlns:a16="http://schemas.microsoft.com/office/drawing/2014/main" id="{0A44942C-EAA3-8DC9-511F-52412BE21745}"/>
                </a:ext>
              </a:extLst>
            </p:cNvPr>
            <p:cNvSpPr/>
            <p:nvPr/>
          </p:nvSpPr>
          <p:spPr>
            <a:xfrm rot="10800000" flipV="1">
              <a:off x="2648312" y="2852066"/>
              <a:ext cx="1600049" cy="1091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0" name="Rechteck 134">
              <a:extLst>
                <a:ext uri="{FF2B5EF4-FFF2-40B4-BE49-F238E27FC236}">
                  <a16:creationId xmlns:a16="http://schemas.microsoft.com/office/drawing/2014/main" id="{17F4E409-178B-3DFF-EC1B-6311378AF76A}"/>
                </a:ext>
              </a:extLst>
            </p:cNvPr>
            <p:cNvSpPr/>
            <p:nvPr/>
          </p:nvSpPr>
          <p:spPr>
            <a:xfrm rot="10800000" flipV="1">
              <a:off x="3370579" y="1729023"/>
              <a:ext cx="160256" cy="486061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40000"/>
                    <a:lumOff val="60000"/>
                  </a:schemeClr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chemeClr val="accent1">
                    <a:lumMod val="40000"/>
                    <a:lumOff val="60000"/>
                  </a:schemeClr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1" name="Freihandform 136">
              <a:extLst>
                <a:ext uri="{FF2B5EF4-FFF2-40B4-BE49-F238E27FC236}">
                  <a16:creationId xmlns:a16="http://schemas.microsoft.com/office/drawing/2014/main" id="{6B551815-6012-9C0B-3233-7F0B08A008C9}"/>
                </a:ext>
              </a:extLst>
            </p:cNvPr>
            <p:cNvSpPr/>
            <p:nvPr/>
          </p:nvSpPr>
          <p:spPr>
            <a:xfrm rot="10800000" flipV="1">
              <a:off x="1840556" y="4509222"/>
              <a:ext cx="3217382" cy="738594"/>
            </a:xfrm>
            <a:custGeom>
              <a:avLst/>
              <a:gdLst>
                <a:gd name="connsiteX0" fmla="*/ 1139911 w 4541108"/>
                <a:gd name="connsiteY0" fmla="*/ 0 h 1044146"/>
                <a:gd name="connsiteX1" fmla="*/ 1139911 w 4541108"/>
                <a:gd name="connsiteY1" fmla="*/ 89587 h 1044146"/>
                <a:gd name="connsiteX2" fmla="*/ 1176981 w 4541108"/>
                <a:gd name="connsiteY2" fmla="*/ 89587 h 1044146"/>
                <a:gd name="connsiteX3" fmla="*/ 1180070 w 4541108"/>
                <a:gd name="connsiteY3" fmla="*/ 185351 h 1044146"/>
                <a:gd name="connsiteX4" fmla="*/ 1136822 w 4541108"/>
                <a:gd name="connsiteY4" fmla="*/ 185351 h 1044146"/>
                <a:gd name="connsiteX5" fmla="*/ 1136822 w 4541108"/>
                <a:gd name="connsiteY5" fmla="*/ 568411 h 1044146"/>
                <a:gd name="connsiteX6" fmla="*/ 0 w 4541108"/>
                <a:gd name="connsiteY6" fmla="*/ 568411 h 1044146"/>
                <a:gd name="connsiteX7" fmla="*/ 6179 w 4541108"/>
                <a:gd name="connsiteY7" fmla="*/ 1044146 h 1044146"/>
                <a:gd name="connsiteX8" fmla="*/ 4541108 w 4541108"/>
                <a:gd name="connsiteY8" fmla="*/ 1044146 h 1044146"/>
                <a:gd name="connsiteX9" fmla="*/ 4541108 w 4541108"/>
                <a:gd name="connsiteY9" fmla="*/ 577678 h 1044146"/>
                <a:gd name="connsiteX10" fmla="*/ 3401197 w 4541108"/>
                <a:gd name="connsiteY10" fmla="*/ 577678 h 1044146"/>
                <a:gd name="connsiteX11" fmla="*/ 3404287 w 4541108"/>
                <a:gd name="connsiteY11" fmla="*/ 185351 h 1044146"/>
                <a:gd name="connsiteX12" fmla="*/ 3364127 w 4541108"/>
                <a:gd name="connsiteY12" fmla="*/ 188441 h 1044146"/>
                <a:gd name="connsiteX13" fmla="*/ 3364127 w 4541108"/>
                <a:gd name="connsiteY13" fmla="*/ 89587 h 1044146"/>
                <a:gd name="connsiteX14" fmla="*/ 3404287 w 4541108"/>
                <a:gd name="connsiteY14" fmla="*/ 92676 h 1044146"/>
                <a:gd name="connsiteX15" fmla="*/ 3404287 w 4541108"/>
                <a:gd name="connsiteY15" fmla="*/ 3089 h 1044146"/>
                <a:gd name="connsiteX16" fmla="*/ 1139911 w 4541108"/>
                <a:gd name="connsiteY16" fmla="*/ 0 h 10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41108" h="1044146">
                  <a:moveTo>
                    <a:pt x="1139911" y="0"/>
                  </a:moveTo>
                  <a:lnTo>
                    <a:pt x="1139911" y="89587"/>
                  </a:lnTo>
                  <a:lnTo>
                    <a:pt x="1176981" y="89587"/>
                  </a:lnTo>
                  <a:cubicBezTo>
                    <a:pt x="1178011" y="121508"/>
                    <a:pt x="1179040" y="153430"/>
                    <a:pt x="1180070" y="185351"/>
                  </a:cubicBezTo>
                  <a:lnTo>
                    <a:pt x="1136822" y="185351"/>
                  </a:lnTo>
                  <a:lnTo>
                    <a:pt x="1136822" y="568411"/>
                  </a:lnTo>
                  <a:lnTo>
                    <a:pt x="0" y="568411"/>
                  </a:lnTo>
                  <a:cubicBezTo>
                    <a:pt x="2060" y="726989"/>
                    <a:pt x="4119" y="885568"/>
                    <a:pt x="6179" y="1044146"/>
                  </a:cubicBezTo>
                  <a:lnTo>
                    <a:pt x="4541108" y="1044146"/>
                  </a:lnTo>
                  <a:lnTo>
                    <a:pt x="4541108" y="577678"/>
                  </a:lnTo>
                  <a:lnTo>
                    <a:pt x="3401197" y="577678"/>
                  </a:lnTo>
                  <a:lnTo>
                    <a:pt x="3404287" y="185351"/>
                  </a:lnTo>
                  <a:lnTo>
                    <a:pt x="3364127" y="188441"/>
                  </a:lnTo>
                  <a:lnTo>
                    <a:pt x="3364127" y="89587"/>
                  </a:lnTo>
                  <a:lnTo>
                    <a:pt x="3404287" y="92676"/>
                  </a:lnTo>
                  <a:lnTo>
                    <a:pt x="3404287" y="3089"/>
                  </a:lnTo>
                  <a:lnTo>
                    <a:pt x="11399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2" name="Rechteck 137">
              <a:extLst>
                <a:ext uri="{FF2B5EF4-FFF2-40B4-BE49-F238E27FC236}">
                  <a16:creationId xmlns:a16="http://schemas.microsoft.com/office/drawing/2014/main" id="{3E198C01-3D61-CC1D-5540-DD246427CF16}"/>
                </a:ext>
              </a:extLst>
            </p:cNvPr>
            <p:cNvSpPr/>
            <p:nvPr/>
          </p:nvSpPr>
          <p:spPr>
            <a:xfrm rot="10800000" flipV="1">
              <a:off x="2715496" y="5254525"/>
              <a:ext cx="254104" cy="1643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3" name="Rechteck 138">
              <a:extLst>
                <a:ext uri="{FF2B5EF4-FFF2-40B4-BE49-F238E27FC236}">
                  <a16:creationId xmlns:a16="http://schemas.microsoft.com/office/drawing/2014/main" id="{9C9C6F4B-09CD-29D7-B44A-17EB5B890B75}"/>
                </a:ext>
              </a:extLst>
            </p:cNvPr>
            <p:cNvSpPr/>
            <p:nvPr/>
          </p:nvSpPr>
          <p:spPr>
            <a:xfrm rot="10800000" flipV="1">
              <a:off x="3909007" y="5247417"/>
              <a:ext cx="254104" cy="1643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24" name="Gruppieren 139">
              <a:extLst>
                <a:ext uri="{FF2B5EF4-FFF2-40B4-BE49-F238E27FC236}">
                  <a16:creationId xmlns:a16="http://schemas.microsoft.com/office/drawing/2014/main" id="{2803E604-D765-9708-735D-305E20DB5511}"/>
                </a:ext>
              </a:extLst>
            </p:cNvPr>
            <p:cNvGrpSpPr/>
            <p:nvPr/>
          </p:nvGrpSpPr>
          <p:grpSpPr>
            <a:xfrm rot="10800000" flipV="1">
              <a:off x="4640741" y="1565542"/>
              <a:ext cx="254104" cy="1603114"/>
              <a:chOff x="0" y="0"/>
              <a:chExt cx="359833" cy="2266643"/>
            </a:xfrm>
          </p:grpSpPr>
          <p:sp>
            <p:nvSpPr>
              <p:cNvPr id="106" name="Rechteck 204">
                <a:extLst>
                  <a:ext uri="{FF2B5EF4-FFF2-40B4-BE49-F238E27FC236}">
                    <a16:creationId xmlns:a16="http://schemas.microsoft.com/office/drawing/2014/main" id="{4DBF709A-1B67-F587-DA20-4A20D25AFED0}"/>
                  </a:ext>
                </a:extLst>
              </p:cNvPr>
              <p:cNvSpPr/>
              <p:nvPr/>
            </p:nvSpPr>
            <p:spPr>
              <a:xfrm>
                <a:off x="0" y="0"/>
                <a:ext cx="359833" cy="23283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107" name="Rechteck 205">
                <a:extLst>
                  <a:ext uri="{FF2B5EF4-FFF2-40B4-BE49-F238E27FC236}">
                    <a16:creationId xmlns:a16="http://schemas.microsoft.com/office/drawing/2014/main" id="{C90CD092-9BB8-C11A-D3D7-FABCAA22074F}"/>
                  </a:ext>
                </a:extLst>
              </p:cNvPr>
              <p:cNvSpPr/>
              <p:nvPr/>
            </p:nvSpPr>
            <p:spPr>
              <a:xfrm>
                <a:off x="40683" y="232475"/>
                <a:ext cx="273600" cy="5292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108" name="Gruppieren 206">
                <a:extLst>
                  <a:ext uri="{FF2B5EF4-FFF2-40B4-BE49-F238E27FC236}">
                    <a16:creationId xmlns:a16="http://schemas.microsoft.com/office/drawing/2014/main" id="{A9F3C15A-E0B7-4C01-FE2F-919A3282AEF6}"/>
                  </a:ext>
                </a:extLst>
              </p:cNvPr>
              <p:cNvGrpSpPr/>
              <p:nvPr/>
            </p:nvGrpSpPr>
            <p:grpSpPr>
              <a:xfrm>
                <a:off x="40683" y="761354"/>
                <a:ext cx="272577" cy="1505289"/>
                <a:chOff x="0" y="0"/>
                <a:chExt cx="272577" cy="1505289"/>
              </a:xfrm>
            </p:grpSpPr>
            <p:sp>
              <p:nvSpPr>
                <p:cNvPr id="109" name="Rechteck 207">
                  <a:extLst>
                    <a:ext uri="{FF2B5EF4-FFF2-40B4-BE49-F238E27FC236}">
                      <a16:creationId xmlns:a16="http://schemas.microsoft.com/office/drawing/2014/main" id="{0CBBCA42-FBE1-E992-BC71-6138F87638A5}"/>
                    </a:ext>
                  </a:extLst>
                </p:cNvPr>
                <p:cNvSpPr/>
                <p:nvPr/>
              </p:nvSpPr>
              <p:spPr>
                <a:xfrm>
                  <a:off x="3875" y="0"/>
                  <a:ext cx="259200" cy="15048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110" name="Gerade Verbindung 208">
                  <a:extLst>
                    <a:ext uri="{FF2B5EF4-FFF2-40B4-BE49-F238E27FC236}">
                      <a16:creationId xmlns:a16="http://schemas.microsoft.com/office/drawing/2014/main" id="{F448787C-AE5E-2364-0CE0-084EA85C9B71}"/>
                    </a:ext>
                  </a:extLst>
                </p:cNvPr>
                <p:cNvCxnSpPr/>
                <p:nvPr/>
              </p:nvCxnSpPr>
              <p:spPr>
                <a:xfrm>
                  <a:off x="0" y="15499"/>
                  <a:ext cx="262955" cy="48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Gerade Verbindung 209">
                  <a:extLst>
                    <a:ext uri="{FF2B5EF4-FFF2-40B4-BE49-F238E27FC236}">
                      <a16:creationId xmlns:a16="http://schemas.microsoft.com/office/drawing/2014/main" id="{F779E17D-59CA-102D-8C41-EB8B8E795D9A}"/>
                    </a:ext>
                  </a:extLst>
                </p:cNvPr>
                <p:cNvCxnSpPr/>
                <p:nvPr/>
              </p:nvCxnSpPr>
              <p:spPr>
                <a:xfrm>
                  <a:off x="3875" y="77492"/>
                  <a:ext cx="262800" cy="468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Gerade Verbindung 210">
                  <a:extLst>
                    <a:ext uri="{FF2B5EF4-FFF2-40B4-BE49-F238E27FC236}">
                      <a16:creationId xmlns:a16="http://schemas.microsoft.com/office/drawing/2014/main" id="{03445A25-C5C9-106B-7E19-264DA87A88FB}"/>
                    </a:ext>
                  </a:extLst>
                </p:cNvPr>
                <p:cNvCxnSpPr/>
                <p:nvPr/>
              </p:nvCxnSpPr>
              <p:spPr>
                <a:xfrm>
                  <a:off x="3875" y="13173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Gerade Verbindung 211">
                  <a:extLst>
                    <a:ext uri="{FF2B5EF4-FFF2-40B4-BE49-F238E27FC236}">
                      <a16:creationId xmlns:a16="http://schemas.microsoft.com/office/drawing/2014/main" id="{A107363F-2150-39A5-17B6-4A3D540A944F}"/>
                    </a:ext>
                  </a:extLst>
                </p:cNvPr>
                <p:cNvCxnSpPr/>
                <p:nvPr/>
              </p:nvCxnSpPr>
              <p:spPr>
                <a:xfrm>
                  <a:off x="3875" y="193729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Gerade Verbindung 212">
                  <a:extLst>
                    <a:ext uri="{FF2B5EF4-FFF2-40B4-BE49-F238E27FC236}">
                      <a16:creationId xmlns:a16="http://schemas.microsoft.com/office/drawing/2014/main" id="{243F7358-1DF3-383B-3F97-E2328962ED83}"/>
                    </a:ext>
                  </a:extLst>
                </p:cNvPr>
                <p:cNvCxnSpPr/>
                <p:nvPr/>
              </p:nvCxnSpPr>
              <p:spPr>
                <a:xfrm>
                  <a:off x="3875" y="25184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Gerade Verbindung 213">
                  <a:extLst>
                    <a:ext uri="{FF2B5EF4-FFF2-40B4-BE49-F238E27FC236}">
                      <a16:creationId xmlns:a16="http://schemas.microsoft.com/office/drawing/2014/main" id="{3310B468-AABF-C1BD-9AD5-516399179AD7}"/>
                    </a:ext>
                  </a:extLst>
                </p:cNvPr>
                <p:cNvCxnSpPr/>
                <p:nvPr/>
              </p:nvCxnSpPr>
              <p:spPr>
                <a:xfrm>
                  <a:off x="3875" y="30996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Gerade Verbindung 214">
                  <a:extLst>
                    <a:ext uri="{FF2B5EF4-FFF2-40B4-BE49-F238E27FC236}">
                      <a16:creationId xmlns:a16="http://schemas.microsoft.com/office/drawing/2014/main" id="{3D30DFEB-A9B9-2525-04DF-EA00EE7FDA9E}"/>
                    </a:ext>
                  </a:extLst>
                </p:cNvPr>
                <p:cNvCxnSpPr/>
                <p:nvPr/>
              </p:nvCxnSpPr>
              <p:spPr>
                <a:xfrm>
                  <a:off x="1937" y="36808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Gerade Verbindung 215">
                  <a:extLst>
                    <a:ext uri="{FF2B5EF4-FFF2-40B4-BE49-F238E27FC236}">
                      <a16:creationId xmlns:a16="http://schemas.microsoft.com/office/drawing/2014/main" id="{4C5CD9F6-05B7-447E-DF3C-88C5103C9C64}"/>
                    </a:ext>
                  </a:extLst>
                </p:cNvPr>
                <p:cNvCxnSpPr/>
                <p:nvPr/>
              </p:nvCxnSpPr>
              <p:spPr>
                <a:xfrm>
                  <a:off x="5812" y="432016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Gerade Verbindung 216">
                  <a:extLst>
                    <a:ext uri="{FF2B5EF4-FFF2-40B4-BE49-F238E27FC236}">
                      <a16:creationId xmlns:a16="http://schemas.microsoft.com/office/drawing/2014/main" id="{E63BFA73-E056-0734-A61E-FD07A9D7D64F}"/>
                    </a:ext>
                  </a:extLst>
                </p:cNvPr>
                <p:cNvCxnSpPr/>
                <p:nvPr/>
              </p:nvCxnSpPr>
              <p:spPr>
                <a:xfrm>
                  <a:off x="5812" y="48432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Gerade Verbindung 217">
                  <a:extLst>
                    <a:ext uri="{FF2B5EF4-FFF2-40B4-BE49-F238E27FC236}">
                      <a16:creationId xmlns:a16="http://schemas.microsoft.com/office/drawing/2014/main" id="{8EDE69DB-1232-B921-C290-B2311A3948F1}"/>
                    </a:ext>
                  </a:extLst>
                </p:cNvPr>
                <p:cNvCxnSpPr/>
                <p:nvPr/>
              </p:nvCxnSpPr>
              <p:spPr>
                <a:xfrm>
                  <a:off x="7749" y="54631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Gerade Verbindung 218">
                  <a:extLst>
                    <a:ext uri="{FF2B5EF4-FFF2-40B4-BE49-F238E27FC236}">
                      <a16:creationId xmlns:a16="http://schemas.microsoft.com/office/drawing/2014/main" id="{8F905BE9-DCEA-7193-CC44-BE66C45F9FB5}"/>
                    </a:ext>
                  </a:extLst>
                </p:cNvPr>
                <p:cNvCxnSpPr/>
                <p:nvPr/>
              </p:nvCxnSpPr>
              <p:spPr>
                <a:xfrm>
                  <a:off x="5812" y="606372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Gerade Verbindung 219">
                  <a:extLst>
                    <a:ext uri="{FF2B5EF4-FFF2-40B4-BE49-F238E27FC236}">
                      <a16:creationId xmlns:a16="http://schemas.microsoft.com/office/drawing/2014/main" id="{47A066E5-2147-C504-7AA1-7E7B730C8D29}"/>
                    </a:ext>
                  </a:extLst>
                </p:cNvPr>
                <p:cNvCxnSpPr/>
                <p:nvPr/>
              </p:nvCxnSpPr>
              <p:spPr>
                <a:xfrm>
                  <a:off x="5812" y="66255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Gerade Verbindung 220">
                  <a:extLst>
                    <a:ext uri="{FF2B5EF4-FFF2-40B4-BE49-F238E27FC236}">
                      <a16:creationId xmlns:a16="http://schemas.microsoft.com/office/drawing/2014/main" id="{021130BE-F483-84AB-F3F6-0E35A1B14077}"/>
                    </a:ext>
                  </a:extLst>
                </p:cNvPr>
                <p:cNvCxnSpPr/>
                <p:nvPr/>
              </p:nvCxnSpPr>
              <p:spPr>
                <a:xfrm>
                  <a:off x="1937" y="71679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Gerade Verbindung 221">
                  <a:extLst>
                    <a:ext uri="{FF2B5EF4-FFF2-40B4-BE49-F238E27FC236}">
                      <a16:creationId xmlns:a16="http://schemas.microsoft.com/office/drawing/2014/main" id="{D505B83A-9D82-A2D1-BA1F-AD158A4368BA}"/>
                    </a:ext>
                  </a:extLst>
                </p:cNvPr>
                <p:cNvCxnSpPr/>
                <p:nvPr/>
              </p:nvCxnSpPr>
              <p:spPr>
                <a:xfrm>
                  <a:off x="5812" y="780728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Gerade Verbindung 222">
                  <a:extLst>
                    <a:ext uri="{FF2B5EF4-FFF2-40B4-BE49-F238E27FC236}">
                      <a16:creationId xmlns:a16="http://schemas.microsoft.com/office/drawing/2014/main" id="{D42C9CEE-6222-6CAF-2ECC-8C285FF1B470}"/>
                    </a:ext>
                  </a:extLst>
                </p:cNvPr>
                <p:cNvCxnSpPr/>
                <p:nvPr/>
              </p:nvCxnSpPr>
              <p:spPr>
                <a:xfrm>
                  <a:off x="5812" y="83303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Gerade Verbindung 223">
                  <a:extLst>
                    <a:ext uri="{FF2B5EF4-FFF2-40B4-BE49-F238E27FC236}">
                      <a16:creationId xmlns:a16="http://schemas.microsoft.com/office/drawing/2014/main" id="{2506D980-7084-7C0C-FFC3-90776F1ADCEF}"/>
                    </a:ext>
                  </a:extLst>
                </p:cNvPr>
                <p:cNvCxnSpPr/>
                <p:nvPr/>
              </p:nvCxnSpPr>
              <p:spPr>
                <a:xfrm>
                  <a:off x="7749" y="89502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Gerade Verbindung 224">
                  <a:extLst>
                    <a:ext uri="{FF2B5EF4-FFF2-40B4-BE49-F238E27FC236}">
                      <a16:creationId xmlns:a16="http://schemas.microsoft.com/office/drawing/2014/main" id="{2FB94634-517E-0577-EC26-5AEC127C314B}"/>
                    </a:ext>
                  </a:extLst>
                </p:cNvPr>
                <p:cNvCxnSpPr/>
                <p:nvPr/>
              </p:nvCxnSpPr>
              <p:spPr>
                <a:xfrm>
                  <a:off x="5812" y="9550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Gerade Verbindung 225">
                  <a:extLst>
                    <a:ext uri="{FF2B5EF4-FFF2-40B4-BE49-F238E27FC236}">
                      <a16:creationId xmlns:a16="http://schemas.microsoft.com/office/drawing/2014/main" id="{679BB985-6375-F213-1674-2920158051F5}"/>
                    </a:ext>
                  </a:extLst>
                </p:cNvPr>
                <p:cNvCxnSpPr/>
                <p:nvPr/>
              </p:nvCxnSpPr>
              <p:spPr>
                <a:xfrm>
                  <a:off x="5812" y="101126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Gerade Verbindung 226">
                  <a:extLst>
                    <a:ext uri="{FF2B5EF4-FFF2-40B4-BE49-F238E27FC236}">
                      <a16:creationId xmlns:a16="http://schemas.microsoft.com/office/drawing/2014/main" id="{CA0D0E7C-E4DF-C5B7-ABC1-CFECA2BA6E53}"/>
                    </a:ext>
                  </a:extLst>
                </p:cNvPr>
                <p:cNvCxnSpPr/>
                <p:nvPr/>
              </p:nvCxnSpPr>
              <p:spPr>
                <a:xfrm>
                  <a:off x="1937" y="106744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Gerade Verbindung 227">
                  <a:extLst>
                    <a:ext uri="{FF2B5EF4-FFF2-40B4-BE49-F238E27FC236}">
                      <a16:creationId xmlns:a16="http://schemas.microsoft.com/office/drawing/2014/main" id="{5BAC603E-7231-A77B-3E27-ECB3A8AFFD33}"/>
                    </a:ext>
                  </a:extLst>
                </p:cNvPr>
                <p:cNvCxnSpPr/>
                <p:nvPr/>
              </p:nvCxnSpPr>
              <p:spPr>
                <a:xfrm>
                  <a:off x="3875" y="1129439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Gerade Verbindung 228">
                  <a:extLst>
                    <a:ext uri="{FF2B5EF4-FFF2-40B4-BE49-F238E27FC236}">
                      <a16:creationId xmlns:a16="http://schemas.microsoft.com/office/drawing/2014/main" id="{FE302114-59BF-C3A7-A14B-BE63A2B379E2}"/>
                    </a:ext>
                  </a:extLst>
                </p:cNvPr>
                <p:cNvCxnSpPr/>
                <p:nvPr/>
              </p:nvCxnSpPr>
              <p:spPr>
                <a:xfrm>
                  <a:off x="5812" y="11836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Gerade Verbindung 229">
                  <a:extLst>
                    <a:ext uri="{FF2B5EF4-FFF2-40B4-BE49-F238E27FC236}">
                      <a16:creationId xmlns:a16="http://schemas.microsoft.com/office/drawing/2014/main" id="{0F4783DD-02B4-3D1D-4D99-5572FADF3EAB}"/>
                    </a:ext>
                  </a:extLst>
                </p:cNvPr>
                <p:cNvCxnSpPr/>
                <p:nvPr/>
              </p:nvCxnSpPr>
              <p:spPr>
                <a:xfrm>
                  <a:off x="5812" y="124567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Gerade Verbindung 230">
                  <a:extLst>
                    <a:ext uri="{FF2B5EF4-FFF2-40B4-BE49-F238E27FC236}">
                      <a16:creationId xmlns:a16="http://schemas.microsoft.com/office/drawing/2014/main" id="{5839444E-AC53-A4E7-49AD-46654BFA654D}"/>
                    </a:ext>
                  </a:extLst>
                </p:cNvPr>
                <p:cNvCxnSpPr/>
                <p:nvPr/>
              </p:nvCxnSpPr>
              <p:spPr>
                <a:xfrm>
                  <a:off x="5812" y="13037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Gerade Verbindung 231">
                  <a:extLst>
                    <a:ext uri="{FF2B5EF4-FFF2-40B4-BE49-F238E27FC236}">
                      <a16:creationId xmlns:a16="http://schemas.microsoft.com/office/drawing/2014/main" id="{9E437ED4-36A7-C220-A89E-0DF5C1C53544}"/>
                    </a:ext>
                  </a:extLst>
                </p:cNvPr>
                <p:cNvCxnSpPr/>
                <p:nvPr/>
              </p:nvCxnSpPr>
              <p:spPr>
                <a:xfrm>
                  <a:off x="3875" y="136191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Gerade Verbindung 232">
                  <a:extLst>
                    <a:ext uri="{FF2B5EF4-FFF2-40B4-BE49-F238E27FC236}">
                      <a16:creationId xmlns:a16="http://schemas.microsoft.com/office/drawing/2014/main" id="{68B3A91C-4E54-E410-BF02-D47185706990}"/>
                    </a:ext>
                  </a:extLst>
                </p:cNvPr>
                <p:cNvCxnSpPr/>
                <p:nvPr/>
              </p:nvCxnSpPr>
              <p:spPr>
                <a:xfrm>
                  <a:off x="9687" y="14180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Gerade Verbindung 233">
                  <a:extLst>
                    <a:ext uri="{FF2B5EF4-FFF2-40B4-BE49-F238E27FC236}">
                      <a16:creationId xmlns:a16="http://schemas.microsoft.com/office/drawing/2014/main" id="{BCB87B3A-E1E8-8546-6B78-C542B1A161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7" y="1480089"/>
                  <a:ext cx="129600" cy="252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" name="Gruppieren 140">
              <a:extLst>
                <a:ext uri="{FF2B5EF4-FFF2-40B4-BE49-F238E27FC236}">
                  <a16:creationId xmlns:a16="http://schemas.microsoft.com/office/drawing/2014/main" id="{9957DF80-D5FE-87D5-1CF4-6FAF73397D32}"/>
                </a:ext>
              </a:extLst>
            </p:cNvPr>
            <p:cNvGrpSpPr/>
            <p:nvPr/>
          </p:nvGrpSpPr>
          <p:grpSpPr>
            <a:xfrm rot="10800000" flipV="1">
              <a:off x="2360286" y="4437119"/>
              <a:ext cx="254104" cy="977288"/>
              <a:chOff x="0" y="0"/>
              <a:chExt cx="359410" cy="1381588"/>
            </a:xfrm>
          </p:grpSpPr>
          <p:sp>
            <p:nvSpPr>
              <p:cNvPr id="91" name="Rechteck 189">
                <a:extLst>
                  <a:ext uri="{FF2B5EF4-FFF2-40B4-BE49-F238E27FC236}">
                    <a16:creationId xmlns:a16="http://schemas.microsoft.com/office/drawing/2014/main" id="{A7714F3E-B447-CA90-B786-D28E962633B3}"/>
                  </a:ext>
                </a:extLst>
              </p:cNvPr>
              <p:cNvSpPr/>
              <p:nvPr/>
            </p:nvSpPr>
            <p:spPr>
              <a:xfrm flipV="1">
                <a:off x="0" y="1149178"/>
                <a:ext cx="359410" cy="232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92" name="Rechteck 190">
                <a:extLst>
                  <a:ext uri="{FF2B5EF4-FFF2-40B4-BE49-F238E27FC236}">
                    <a16:creationId xmlns:a16="http://schemas.microsoft.com/office/drawing/2014/main" id="{0BAA4EF7-7A88-17AF-B3F6-24018A49A2E9}"/>
                  </a:ext>
                </a:extLst>
              </p:cNvPr>
              <p:cNvSpPr/>
              <p:nvPr/>
            </p:nvSpPr>
            <p:spPr>
              <a:xfrm flipV="1">
                <a:off x="40160" y="620927"/>
                <a:ext cx="273050" cy="52895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93" name="Gruppieren 191">
                <a:extLst>
                  <a:ext uri="{FF2B5EF4-FFF2-40B4-BE49-F238E27FC236}">
                    <a16:creationId xmlns:a16="http://schemas.microsoft.com/office/drawing/2014/main" id="{A45F500C-4231-7526-E3EC-7AF461E115AD}"/>
                  </a:ext>
                </a:extLst>
              </p:cNvPr>
              <p:cNvGrpSpPr/>
              <p:nvPr/>
            </p:nvGrpSpPr>
            <p:grpSpPr>
              <a:xfrm>
                <a:off x="40160" y="0"/>
                <a:ext cx="268299" cy="619125"/>
                <a:chOff x="0" y="0"/>
                <a:chExt cx="268299" cy="619125"/>
              </a:xfrm>
            </p:grpSpPr>
            <p:sp>
              <p:nvSpPr>
                <p:cNvPr id="94" name="Rechteck 192">
                  <a:extLst>
                    <a:ext uri="{FF2B5EF4-FFF2-40B4-BE49-F238E27FC236}">
                      <a16:creationId xmlns:a16="http://schemas.microsoft.com/office/drawing/2014/main" id="{44DBE66A-88AD-BEB7-D45D-7FFD910D8DB9}"/>
                    </a:ext>
                  </a:extLst>
                </p:cNvPr>
                <p:cNvSpPr/>
                <p:nvPr/>
              </p:nvSpPr>
              <p:spPr>
                <a:xfrm flipV="1">
                  <a:off x="3089" y="0"/>
                  <a:ext cx="257810" cy="6191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95" name="Gerade Verbindung 193">
                  <a:extLst>
                    <a:ext uri="{FF2B5EF4-FFF2-40B4-BE49-F238E27FC236}">
                      <a16:creationId xmlns:a16="http://schemas.microsoft.com/office/drawing/2014/main" id="{B09CBB7D-CBFA-D843-A2D7-DC1EB401B387}"/>
                    </a:ext>
                  </a:extLst>
                </p:cNvPr>
                <p:cNvCxnSpPr/>
                <p:nvPr/>
              </p:nvCxnSpPr>
              <p:spPr>
                <a:xfrm flipV="1">
                  <a:off x="0" y="556054"/>
                  <a:ext cx="262186" cy="4842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Gerade Verbindung 194">
                  <a:extLst>
                    <a:ext uri="{FF2B5EF4-FFF2-40B4-BE49-F238E27FC236}">
                      <a16:creationId xmlns:a16="http://schemas.microsoft.com/office/drawing/2014/main" id="{5F67C6ED-24A6-7F56-47CA-086CB0729089}"/>
                    </a:ext>
                  </a:extLst>
                </p:cNvPr>
                <p:cNvCxnSpPr/>
                <p:nvPr/>
              </p:nvCxnSpPr>
              <p:spPr>
                <a:xfrm flipV="1">
                  <a:off x="3089" y="497359"/>
                  <a:ext cx="262032" cy="4678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195">
                  <a:extLst>
                    <a:ext uri="{FF2B5EF4-FFF2-40B4-BE49-F238E27FC236}">
                      <a16:creationId xmlns:a16="http://schemas.microsoft.com/office/drawing/2014/main" id="{072F4DBA-283C-1402-F8D7-B3F96C12C7D0}"/>
                    </a:ext>
                  </a:extLst>
                </p:cNvPr>
                <p:cNvCxnSpPr/>
                <p:nvPr/>
              </p:nvCxnSpPr>
              <p:spPr>
                <a:xfrm flipV="1">
                  <a:off x="3089" y="441754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Gerade Verbindung 196">
                  <a:extLst>
                    <a:ext uri="{FF2B5EF4-FFF2-40B4-BE49-F238E27FC236}">
                      <a16:creationId xmlns:a16="http://schemas.microsoft.com/office/drawing/2014/main" id="{7EADB9D2-D818-2C83-A5FC-2C0B30705B1F}"/>
                    </a:ext>
                  </a:extLst>
                </p:cNvPr>
                <p:cNvCxnSpPr/>
                <p:nvPr/>
              </p:nvCxnSpPr>
              <p:spPr>
                <a:xfrm flipV="1">
                  <a:off x="3089" y="379970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Gerade Verbindung 197">
                  <a:extLst>
                    <a:ext uri="{FF2B5EF4-FFF2-40B4-BE49-F238E27FC236}">
                      <a16:creationId xmlns:a16="http://schemas.microsoft.com/office/drawing/2014/main" id="{37D3EE4A-F6DF-A2A5-6A07-3EDA5AD6C551}"/>
                    </a:ext>
                  </a:extLst>
                </p:cNvPr>
                <p:cNvCxnSpPr/>
                <p:nvPr/>
              </p:nvCxnSpPr>
              <p:spPr>
                <a:xfrm flipV="1">
                  <a:off x="3089" y="321275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Gerade Verbindung 198">
                  <a:extLst>
                    <a:ext uri="{FF2B5EF4-FFF2-40B4-BE49-F238E27FC236}">
                      <a16:creationId xmlns:a16="http://schemas.microsoft.com/office/drawing/2014/main" id="{E3EA65EF-98F5-5B28-82C3-7000455C4640}"/>
                    </a:ext>
                  </a:extLst>
                </p:cNvPr>
                <p:cNvCxnSpPr/>
                <p:nvPr/>
              </p:nvCxnSpPr>
              <p:spPr>
                <a:xfrm flipV="1">
                  <a:off x="3089" y="262581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Gerade Verbindung 199">
                  <a:extLst>
                    <a:ext uri="{FF2B5EF4-FFF2-40B4-BE49-F238E27FC236}">
                      <a16:creationId xmlns:a16="http://schemas.microsoft.com/office/drawing/2014/main" id="{DA31DA22-7F64-DA25-3F3D-1C2000938F63}"/>
                    </a:ext>
                  </a:extLst>
                </p:cNvPr>
                <p:cNvCxnSpPr/>
                <p:nvPr/>
              </p:nvCxnSpPr>
              <p:spPr>
                <a:xfrm flipV="1">
                  <a:off x="3089" y="2038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Gerade Verbindung 200">
                  <a:extLst>
                    <a:ext uri="{FF2B5EF4-FFF2-40B4-BE49-F238E27FC236}">
                      <a16:creationId xmlns:a16="http://schemas.microsoft.com/office/drawing/2014/main" id="{CD36C145-D1AA-6AD8-203E-CA176D7B0C65}"/>
                    </a:ext>
                  </a:extLst>
                </p:cNvPr>
                <p:cNvCxnSpPr/>
                <p:nvPr/>
              </p:nvCxnSpPr>
              <p:spPr>
                <a:xfrm flipV="1">
                  <a:off x="6178" y="142102"/>
                  <a:ext cx="261488" cy="463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Gerade Verbindung 201">
                  <a:extLst>
                    <a:ext uri="{FF2B5EF4-FFF2-40B4-BE49-F238E27FC236}">
                      <a16:creationId xmlns:a16="http://schemas.microsoft.com/office/drawing/2014/main" id="{7F33A729-6F30-673E-3F35-C31CD92F3648}"/>
                    </a:ext>
                  </a:extLst>
                </p:cNvPr>
                <p:cNvCxnSpPr/>
                <p:nvPr/>
              </p:nvCxnSpPr>
              <p:spPr>
                <a:xfrm flipV="1">
                  <a:off x="6178" y="895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Gerade Verbindung 202">
                  <a:extLst>
                    <a:ext uri="{FF2B5EF4-FFF2-40B4-BE49-F238E27FC236}">
                      <a16:creationId xmlns:a16="http://schemas.microsoft.com/office/drawing/2014/main" id="{E8428D83-DD60-7C0B-3EBE-1306047F4635}"/>
                    </a:ext>
                  </a:extLst>
                </p:cNvPr>
                <p:cNvCxnSpPr/>
                <p:nvPr/>
              </p:nvCxnSpPr>
              <p:spPr>
                <a:xfrm flipV="1">
                  <a:off x="6178" y="27802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Gerade Verbindung 203">
                  <a:extLst>
                    <a:ext uri="{FF2B5EF4-FFF2-40B4-BE49-F238E27FC236}">
                      <a16:creationId xmlns:a16="http://schemas.microsoft.com/office/drawing/2014/main" id="{4A5D46CC-C476-BC2F-ED64-A6A715FFF6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9" y="0"/>
                  <a:ext cx="128905" cy="2476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6" name="Gruppieren 141">
              <a:extLst>
                <a:ext uri="{FF2B5EF4-FFF2-40B4-BE49-F238E27FC236}">
                  <a16:creationId xmlns:a16="http://schemas.microsoft.com/office/drawing/2014/main" id="{598E3168-D89E-5185-0C67-2B542F9BAE41}"/>
                </a:ext>
              </a:extLst>
            </p:cNvPr>
            <p:cNvGrpSpPr/>
            <p:nvPr/>
          </p:nvGrpSpPr>
          <p:grpSpPr>
            <a:xfrm rot="10800000" flipV="1">
              <a:off x="4242905" y="4437119"/>
              <a:ext cx="254104" cy="977288"/>
              <a:chOff x="0" y="0"/>
              <a:chExt cx="359410" cy="1381588"/>
            </a:xfrm>
          </p:grpSpPr>
          <p:sp>
            <p:nvSpPr>
              <p:cNvPr id="76" name="Rechteck 174">
                <a:extLst>
                  <a:ext uri="{FF2B5EF4-FFF2-40B4-BE49-F238E27FC236}">
                    <a16:creationId xmlns:a16="http://schemas.microsoft.com/office/drawing/2014/main" id="{E3EF95FA-3AFD-4447-2FAC-8321444DD099}"/>
                  </a:ext>
                </a:extLst>
              </p:cNvPr>
              <p:cNvSpPr/>
              <p:nvPr/>
            </p:nvSpPr>
            <p:spPr>
              <a:xfrm flipV="1">
                <a:off x="0" y="1149178"/>
                <a:ext cx="359410" cy="23241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77" name="Rechteck 175">
                <a:extLst>
                  <a:ext uri="{FF2B5EF4-FFF2-40B4-BE49-F238E27FC236}">
                    <a16:creationId xmlns:a16="http://schemas.microsoft.com/office/drawing/2014/main" id="{C6D261E8-539D-90B0-9FEF-27AFD49D5548}"/>
                  </a:ext>
                </a:extLst>
              </p:cNvPr>
              <p:cNvSpPr/>
              <p:nvPr/>
            </p:nvSpPr>
            <p:spPr>
              <a:xfrm flipV="1">
                <a:off x="40160" y="620927"/>
                <a:ext cx="273050" cy="52895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78" name="Gruppieren 176">
                <a:extLst>
                  <a:ext uri="{FF2B5EF4-FFF2-40B4-BE49-F238E27FC236}">
                    <a16:creationId xmlns:a16="http://schemas.microsoft.com/office/drawing/2014/main" id="{5EEF75ED-F6DF-586C-7BE2-86033CFE9825}"/>
                  </a:ext>
                </a:extLst>
              </p:cNvPr>
              <p:cNvGrpSpPr/>
              <p:nvPr/>
            </p:nvGrpSpPr>
            <p:grpSpPr>
              <a:xfrm>
                <a:off x="40160" y="0"/>
                <a:ext cx="268299" cy="619125"/>
                <a:chOff x="0" y="0"/>
                <a:chExt cx="268299" cy="619125"/>
              </a:xfrm>
            </p:grpSpPr>
            <p:sp>
              <p:nvSpPr>
                <p:cNvPr id="79" name="Rechteck 177">
                  <a:extLst>
                    <a:ext uri="{FF2B5EF4-FFF2-40B4-BE49-F238E27FC236}">
                      <a16:creationId xmlns:a16="http://schemas.microsoft.com/office/drawing/2014/main" id="{B1BB8289-0EA1-5604-B44C-D49468D80340}"/>
                    </a:ext>
                  </a:extLst>
                </p:cNvPr>
                <p:cNvSpPr/>
                <p:nvPr/>
              </p:nvSpPr>
              <p:spPr>
                <a:xfrm flipV="1">
                  <a:off x="3089" y="0"/>
                  <a:ext cx="257810" cy="619125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80" name="Gerade Verbindung 178">
                  <a:extLst>
                    <a:ext uri="{FF2B5EF4-FFF2-40B4-BE49-F238E27FC236}">
                      <a16:creationId xmlns:a16="http://schemas.microsoft.com/office/drawing/2014/main" id="{DE167EBF-996E-73B4-4384-ED3AC7586BE8}"/>
                    </a:ext>
                  </a:extLst>
                </p:cNvPr>
                <p:cNvCxnSpPr/>
                <p:nvPr/>
              </p:nvCxnSpPr>
              <p:spPr>
                <a:xfrm flipV="1">
                  <a:off x="0" y="556054"/>
                  <a:ext cx="262186" cy="4842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Gerade Verbindung 179">
                  <a:extLst>
                    <a:ext uri="{FF2B5EF4-FFF2-40B4-BE49-F238E27FC236}">
                      <a16:creationId xmlns:a16="http://schemas.microsoft.com/office/drawing/2014/main" id="{A53F7596-9067-E476-ECB8-CCF8817D9F25}"/>
                    </a:ext>
                  </a:extLst>
                </p:cNvPr>
                <p:cNvCxnSpPr/>
                <p:nvPr/>
              </p:nvCxnSpPr>
              <p:spPr>
                <a:xfrm flipV="1">
                  <a:off x="3089" y="497359"/>
                  <a:ext cx="262032" cy="4678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Gerade Verbindung 180">
                  <a:extLst>
                    <a:ext uri="{FF2B5EF4-FFF2-40B4-BE49-F238E27FC236}">
                      <a16:creationId xmlns:a16="http://schemas.microsoft.com/office/drawing/2014/main" id="{43CD8DAA-A140-97DE-4391-07EF06D3485D}"/>
                    </a:ext>
                  </a:extLst>
                </p:cNvPr>
                <p:cNvCxnSpPr/>
                <p:nvPr/>
              </p:nvCxnSpPr>
              <p:spPr>
                <a:xfrm flipV="1">
                  <a:off x="3089" y="441754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Gerade Verbindung 181">
                  <a:extLst>
                    <a:ext uri="{FF2B5EF4-FFF2-40B4-BE49-F238E27FC236}">
                      <a16:creationId xmlns:a16="http://schemas.microsoft.com/office/drawing/2014/main" id="{F275313C-B1AB-AD54-F10B-2467677007A6}"/>
                    </a:ext>
                  </a:extLst>
                </p:cNvPr>
                <p:cNvCxnSpPr/>
                <p:nvPr/>
              </p:nvCxnSpPr>
              <p:spPr>
                <a:xfrm flipV="1">
                  <a:off x="3089" y="379970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Gerade Verbindung 182">
                  <a:extLst>
                    <a:ext uri="{FF2B5EF4-FFF2-40B4-BE49-F238E27FC236}">
                      <a16:creationId xmlns:a16="http://schemas.microsoft.com/office/drawing/2014/main" id="{897DB96D-C1A4-15A4-FF1E-985D290ABD1F}"/>
                    </a:ext>
                  </a:extLst>
                </p:cNvPr>
                <p:cNvCxnSpPr/>
                <p:nvPr/>
              </p:nvCxnSpPr>
              <p:spPr>
                <a:xfrm flipV="1">
                  <a:off x="3089" y="321275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Gerade Verbindung 183">
                  <a:extLst>
                    <a:ext uri="{FF2B5EF4-FFF2-40B4-BE49-F238E27FC236}">
                      <a16:creationId xmlns:a16="http://schemas.microsoft.com/office/drawing/2014/main" id="{1CE1C374-C849-DB1D-A24F-5FBB8205339C}"/>
                    </a:ext>
                  </a:extLst>
                </p:cNvPr>
                <p:cNvCxnSpPr/>
                <p:nvPr/>
              </p:nvCxnSpPr>
              <p:spPr>
                <a:xfrm flipV="1">
                  <a:off x="3089" y="262581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Gerade Verbindung 184">
                  <a:extLst>
                    <a:ext uri="{FF2B5EF4-FFF2-40B4-BE49-F238E27FC236}">
                      <a16:creationId xmlns:a16="http://schemas.microsoft.com/office/drawing/2014/main" id="{5F3DB524-63F8-289D-DFF8-39C24500BC87}"/>
                    </a:ext>
                  </a:extLst>
                </p:cNvPr>
                <p:cNvCxnSpPr/>
                <p:nvPr/>
              </p:nvCxnSpPr>
              <p:spPr>
                <a:xfrm flipV="1">
                  <a:off x="3089" y="2038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Gerade Verbindung 185">
                  <a:extLst>
                    <a:ext uri="{FF2B5EF4-FFF2-40B4-BE49-F238E27FC236}">
                      <a16:creationId xmlns:a16="http://schemas.microsoft.com/office/drawing/2014/main" id="{65B099DC-284C-793A-94A1-490714F230CA}"/>
                    </a:ext>
                  </a:extLst>
                </p:cNvPr>
                <p:cNvCxnSpPr/>
                <p:nvPr/>
              </p:nvCxnSpPr>
              <p:spPr>
                <a:xfrm flipV="1">
                  <a:off x="6178" y="142102"/>
                  <a:ext cx="261488" cy="463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Gerade Verbindung 186">
                  <a:extLst>
                    <a:ext uri="{FF2B5EF4-FFF2-40B4-BE49-F238E27FC236}">
                      <a16:creationId xmlns:a16="http://schemas.microsoft.com/office/drawing/2014/main" id="{54ADD70B-B371-FA2F-7FF5-01FED7C07005}"/>
                    </a:ext>
                  </a:extLst>
                </p:cNvPr>
                <p:cNvCxnSpPr/>
                <p:nvPr/>
              </p:nvCxnSpPr>
              <p:spPr>
                <a:xfrm flipV="1">
                  <a:off x="6178" y="89586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Gerade Verbindung 187">
                  <a:extLst>
                    <a:ext uri="{FF2B5EF4-FFF2-40B4-BE49-F238E27FC236}">
                      <a16:creationId xmlns:a16="http://schemas.microsoft.com/office/drawing/2014/main" id="{3E40C3F2-CC5D-1678-EF0B-A813C07702BB}"/>
                    </a:ext>
                  </a:extLst>
                </p:cNvPr>
                <p:cNvCxnSpPr/>
                <p:nvPr/>
              </p:nvCxnSpPr>
              <p:spPr>
                <a:xfrm flipV="1">
                  <a:off x="6178" y="27802"/>
                  <a:ext cx="262121" cy="48249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Gerade Verbindung 188">
                  <a:extLst>
                    <a:ext uri="{FF2B5EF4-FFF2-40B4-BE49-F238E27FC236}">
                      <a16:creationId xmlns:a16="http://schemas.microsoft.com/office/drawing/2014/main" id="{FC26E2CB-631B-B628-BB90-DFB873FB80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089" y="0"/>
                  <a:ext cx="128905" cy="2476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7" name="Rechteck 143">
              <a:extLst>
                <a:ext uri="{FF2B5EF4-FFF2-40B4-BE49-F238E27FC236}">
                  <a16:creationId xmlns:a16="http://schemas.microsoft.com/office/drawing/2014/main" id="{7F4CF5C6-6C53-A53C-B6EA-9117DBE0FD49}"/>
                </a:ext>
              </a:extLst>
            </p:cNvPr>
            <p:cNvSpPr/>
            <p:nvPr/>
          </p:nvSpPr>
          <p:spPr>
            <a:xfrm rot="10800000" flipV="1">
              <a:off x="3371009" y="4515306"/>
              <a:ext cx="159826" cy="732110"/>
            </a:xfrm>
            <a:prstGeom prst="rect">
              <a:avLst/>
            </a:prstGeom>
            <a:gradFill flip="none" rotWithShape="1">
              <a:gsLst>
                <a:gs pos="0">
                  <a:srgbClr val="E8E8E8"/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rgbClr val="E6E6E6"/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8" name="Ellipse 115">
              <a:extLst>
                <a:ext uri="{FF2B5EF4-FFF2-40B4-BE49-F238E27FC236}">
                  <a16:creationId xmlns:a16="http://schemas.microsoft.com/office/drawing/2014/main" id="{52C2CA1B-412D-E401-8E08-59FA11DE65D7}"/>
                </a:ext>
              </a:extLst>
            </p:cNvPr>
            <p:cNvSpPr/>
            <p:nvPr/>
          </p:nvSpPr>
          <p:spPr>
            <a:xfrm rot="10800000" flipV="1">
              <a:off x="2642300" y="4581592"/>
              <a:ext cx="32327" cy="6019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29" name="Ellipse 116">
              <a:extLst>
                <a:ext uri="{FF2B5EF4-FFF2-40B4-BE49-F238E27FC236}">
                  <a16:creationId xmlns:a16="http://schemas.microsoft.com/office/drawing/2014/main" id="{F96FE39B-F0F1-EA6E-2C43-CD826FFF37E5}"/>
                </a:ext>
              </a:extLst>
            </p:cNvPr>
            <p:cNvSpPr/>
            <p:nvPr/>
          </p:nvSpPr>
          <p:spPr>
            <a:xfrm rot="10800000" flipV="1">
              <a:off x="4219636" y="4581592"/>
              <a:ext cx="32327" cy="6019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0" name="Ellipse 117">
              <a:extLst>
                <a:ext uri="{FF2B5EF4-FFF2-40B4-BE49-F238E27FC236}">
                  <a16:creationId xmlns:a16="http://schemas.microsoft.com/office/drawing/2014/main" id="{81D28BEC-A716-0105-B7FE-BF77CAD5F51C}"/>
                </a:ext>
              </a:extLst>
            </p:cNvPr>
            <p:cNvSpPr/>
            <p:nvPr/>
          </p:nvSpPr>
          <p:spPr>
            <a:xfrm rot="10800000" flipV="1">
              <a:off x="2314292" y="2220407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1" name="Ellipse 118">
              <a:extLst>
                <a:ext uri="{FF2B5EF4-FFF2-40B4-BE49-F238E27FC236}">
                  <a16:creationId xmlns:a16="http://schemas.microsoft.com/office/drawing/2014/main" id="{DCE320FF-8726-9CE9-E92B-FB1FA3C74995}"/>
                </a:ext>
              </a:extLst>
            </p:cNvPr>
            <p:cNvSpPr/>
            <p:nvPr/>
          </p:nvSpPr>
          <p:spPr>
            <a:xfrm rot="10800000" flipV="1">
              <a:off x="2314292" y="2775509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2" name="Ellipse 119">
              <a:extLst>
                <a:ext uri="{FF2B5EF4-FFF2-40B4-BE49-F238E27FC236}">
                  <a16:creationId xmlns:a16="http://schemas.microsoft.com/office/drawing/2014/main" id="{5000A8B4-BF71-8418-B551-9785F70F3E0E}"/>
                </a:ext>
              </a:extLst>
            </p:cNvPr>
            <p:cNvSpPr/>
            <p:nvPr/>
          </p:nvSpPr>
          <p:spPr>
            <a:xfrm rot="10800000" flipV="1">
              <a:off x="4509055" y="2220407"/>
              <a:ext cx="64655" cy="75463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3" name="Ellipse 120">
              <a:extLst>
                <a:ext uri="{FF2B5EF4-FFF2-40B4-BE49-F238E27FC236}">
                  <a16:creationId xmlns:a16="http://schemas.microsoft.com/office/drawing/2014/main" id="{2CD3D538-3EF6-0D1D-2230-DCEA04CFE065}"/>
                </a:ext>
              </a:extLst>
            </p:cNvPr>
            <p:cNvSpPr/>
            <p:nvPr/>
          </p:nvSpPr>
          <p:spPr>
            <a:xfrm rot="10800000" flipV="1">
              <a:off x="4509055" y="2766018"/>
              <a:ext cx="64396" cy="75301"/>
            </a:xfrm>
            <a:prstGeom prst="ellipse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4" name="Rechteck 93">
              <a:extLst>
                <a:ext uri="{FF2B5EF4-FFF2-40B4-BE49-F238E27FC236}">
                  <a16:creationId xmlns:a16="http://schemas.microsoft.com/office/drawing/2014/main" id="{C444785A-CD8A-0DC9-811C-61BF3913FC12}"/>
                </a:ext>
              </a:extLst>
            </p:cNvPr>
            <p:cNvSpPr/>
            <p:nvPr/>
          </p:nvSpPr>
          <p:spPr>
            <a:xfrm rot="10800000" flipV="1">
              <a:off x="3418596" y="2216597"/>
              <a:ext cx="65706" cy="633558"/>
            </a:xfrm>
            <a:prstGeom prst="rect">
              <a:avLst/>
            </a:prstGeom>
            <a:gradFill flip="none" rotWithShape="1">
              <a:gsLst>
                <a:gs pos="0">
                  <a:srgbClr val="E8E8E8"/>
                </a:gs>
                <a:gs pos="0">
                  <a:srgbClr val="E6E6E6"/>
                </a:gs>
                <a:gs pos="0">
                  <a:srgbClr val="7D8496"/>
                </a:gs>
                <a:gs pos="47000">
                  <a:srgbClr val="E6E6E6"/>
                </a:gs>
                <a:gs pos="100000">
                  <a:srgbClr val="7D8496">
                    <a:lumMod val="55000"/>
                    <a:lumOff val="45000"/>
                  </a:srgbClr>
                </a:gs>
                <a:gs pos="100000">
                  <a:srgbClr val="E6E6E6"/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35" name="Group 398">
              <a:extLst>
                <a:ext uri="{FF2B5EF4-FFF2-40B4-BE49-F238E27FC236}">
                  <a16:creationId xmlns:a16="http://schemas.microsoft.com/office/drawing/2014/main" id="{70D26003-0683-DDAA-0506-D8817593CCE9}"/>
                </a:ext>
              </a:extLst>
            </p:cNvPr>
            <p:cNvGrpSpPr/>
            <p:nvPr/>
          </p:nvGrpSpPr>
          <p:grpSpPr>
            <a:xfrm>
              <a:off x="2790063" y="4513314"/>
              <a:ext cx="1344701" cy="74138"/>
              <a:chOff x="2739642" y="4990655"/>
              <a:chExt cx="1247663" cy="68788"/>
            </a:xfrm>
          </p:grpSpPr>
          <p:sp>
            <p:nvSpPr>
              <p:cNvPr id="72" name="Rectangle 394">
                <a:extLst>
                  <a:ext uri="{FF2B5EF4-FFF2-40B4-BE49-F238E27FC236}">
                    <a16:creationId xmlns:a16="http://schemas.microsoft.com/office/drawing/2014/main" id="{6C7D79AF-BCDE-2903-C029-7FB0794ED655}"/>
                  </a:ext>
                </a:extLst>
              </p:cNvPr>
              <p:cNvSpPr/>
              <p:nvPr/>
            </p:nvSpPr>
            <p:spPr>
              <a:xfrm>
                <a:off x="2739642" y="4991841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73" name="Rectangle 395">
                <a:extLst>
                  <a:ext uri="{FF2B5EF4-FFF2-40B4-BE49-F238E27FC236}">
                    <a16:creationId xmlns:a16="http://schemas.microsoft.com/office/drawing/2014/main" id="{583B7562-27B2-6E52-1E7F-24F105B257C5}"/>
                  </a:ext>
                </a:extLst>
              </p:cNvPr>
              <p:cNvSpPr/>
              <p:nvPr/>
            </p:nvSpPr>
            <p:spPr>
              <a:xfrm>
                <a:off x="2995223" y="4991248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74" name="Rectangle 396">
                <a:extLst>
                  <a:ext uri="{FF2B5EF4-FFF2-40B4-BE49-F238E27FC236}">
                    <a16:creationId xmlns:a16="http://schemas.microsoft.com/office/drawing/2014/main" id="{4CABC77A-8AFB-A756-8BD4-306E5E3C6722}"/>
                  </a:ext>
                </a:extLst>
              </p:cNvPr>
              <p:cNvSpPr/>
              <p:nvPr/>
            </p:nvSpPr>
            <p:spPr>
              <a:xfrm>
                <a:off x="3649891" y="4991248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  <p:sp>
            <p:nvSpPr>
              <p:cNvPr id="75" name="Rectangle 397">
                <a:extLst>
                  <a:ext uri="{FF2B5EF4-FFF2-40B4-BE49-F238E27FC236}">
                    <a16:creationId xmlns:a16="http://schemas.microsoft.com/office/drawing/2014/main" id="{43A05D93-90E1-B23E-D37D-1EA036280A3B}"/>
                  </a:ext>
                </a:extLst>
              </p:cNvPr>
              <p:cNvSpPr/>
              <p:nvPr/>
            </p:nvSpPr>
            <p:spPr>
              <a:xfrm>
                <a:off x="3905472" y="4990655"/>
                <a:ext cx="81833" cy="6760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/>
              </a:p>
            </p:txBody>
          </p:sp>
        </p:grpSp>
        <p:sp>
          <p:nvSpPr>
            <p:cNvPr id="36" name="Rectangle 404">
              <a:extLst>
                <a:ext uri="{FF2B5EF4-FFF2-40B4-BE49-F238E27FC236}">
                  <a16:creationId xmlns:a16="http://schemas.microsoft.com/office/drawing/2014/main" id="{44D0BD81-0113-A6FE-7088-C51266CA3386}"/>
                </a:ext>
              </a:extLst>
            </p:cNvPr>
            <p:cNvSpPr/>
            <p:nvPr/>
          </p:nvSpPr>
          <p:spPr>
            <a:xfrm>
              <a:off x="3375178" y="5247130"/>
              <a:ext cx="155200" cy="481809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7" name="Rectangle 392">
              <a:extLst>
                <a:ext uri="{FF2B5EF4-FFF2-40B4-BE49-F238E27FC236}">
                  <a16:creationId xmlns:a16="http://schemas.microsoft.com/office/drawing/2014/main" id="{488D91E3-1CF3-BBF1-0F7F-07C1AE0570BB}"/>
                </a:ext>
              </a:extLst>
            </p:cNvPr>
            <p:cNvSpPr/>
            <p:nvPr/>
          </p:nvSpPr>
          <p:spPr>
            <a:xfrm>
              <a:off x="3373369" y="4520478"/>
              <a:ext cx="155442" cy="1210649"/>
            </a:xfrm>
            <a:prstGeom prst="rect">
              <a:avLst/>
            </a:prstGeom>
            <a:solidFill>
              <a:schemeClr val="accent1">
                <a:lumMod val="75000"/>
                <a:alpha val="81000"/>
              </a:schemeClr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38" name="Rechteck 132">
              <a:extLst>
                <a:ext uri="{FF2B5EF4-FFF2-40B4-BE49-F238E27FC236}">
                  <a16:creationId xmlns:a16="http://schemas.microsoft.com/office/drawing/2014/main" id="{B2775843-78C0-12F1-724F-A4DDEECD5483}"/>
                </a:ext>
              </a:extLst>
            </p:cNvPr>
            <p:cNvSpPr/>
            <p:nvPr/>
          </p:nvSpPr>
          <p:spPr>
            <a:xfrm rot="10800000" flipV="1">
              <a:off x="2646238" y="4400413"/>
              <a:ext cx="1600498" cy="109151"/>
            </a:xfrm>
            <a:prstGeom prst="rect">
              <a:avLst/>
            </a:prstGeom>
            <a:solidFill>
              <a:schemeClr val="accent1">
                <a:lumMod val="75000"/>
                <a:alpha val="81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39" name="Rechteck 131">
              <a:extLst>
                <a:ext uri="{FF2B5EF4-FFF2-40B4-BE49-F238E27FC236}">
                  <a16:creationId xmlns:a16="http://schemas.microsoft.com/office/drawing/2014/main" id="{4B26352F-961F-0DB6-AEC6-4EB9A9C6F18C}"/>
                </a:ext>
              </a:extLst>
            </p:cNvPr>
            <p:cNvSpPr/>
            <p:nvPr/>
          </p:nvSpPr>
          <p:spPr>
            <a:xfrm rot="10800000" flipV="1">
              <a:off x="2648312" y="2965791"/>
              <a:ext cx="1600049" cy="1435122"/>
            </a:xfrm>
            <a:prstGeom prst="rect">
              <a:avLst/>
            </a:prstGeom>
            <a:pattFill prst="smConfetti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sp>
          <p:nvSpPr>
            <p:cNvPr id="40" name="Rechteck 131">
              <a:extLst>
                <a:ext uri="{FF2B5EF4-FFF2-40B4-BE49-F238E27FC236}">
                  <a16:creationId xmlns:a16="http://schemas.microsoft.com/office/drawing/2014/main" id="{DEB21F88-0222-A73B-ED5C-B21BEF4AA837}"/>
                </a:ext>
              </a:extLst>
            </p:cNvPr>
            <p:cNvSpPr/>
            <p:nvPr/>
          </p:nvSpPr>
          <p:spPr>
            <a:xfrm rot="10800000" flipV="1">
              <a:off x="2650166" y="2963936"/>
              <a:ext cx="1600049" cy="1435122"/>
            </a:xfrm>
            <a:prstGeom prst="rect">
              <a:avLst/>
            </a:prstGeom>
            <a:gradFill flip="none" rotWithShape="1">
              <a:gsLst>
                <a:gs pos="6000">
                  <a:schemeClr val="bg1">
                    <a:alpha val="1000"/>
                  </a:schemeClr>
                </a:gs>
                <a:gs pos="75000">
                  <a:schemeClr val="accent1"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 sz="1400"/>
            </a:p>
          </p:txBody>
        </p:sp>
        <p:grpSp>
          <p:nvGrpSpPr>
            <p:cNvPr id="41" name="Gruppieren 142">
              <a:extLst>
                <a:ext uri="{FF2B5EF4-FFF2-40B4-BE49-F238E27FC236}">
                  <a16:creationId xmlns:a16="http://schemas.microsoft.com/office/drawing/2014/main" id="{C680666D-D3D0-752F-8FE9-D3B183DC65B1}"/>
                </a:ext>
              </a:extLst>
            </p:cNvPr>
            <p:cNvGrpSpPr/>
            <p:nvPr/>
          </p:nvGrpSpPr>
          <p:grpSpPr>
            <a:xfrm rot="10800000" flipV="1">
              <a:off x="1990865" y="1565542"/>
              <a:ext cx="254104" cy="1604834"/>
              <a:chOff x="0" y="0"/>
              <a:chExt cx="359410" cy="2268746"/>
            </a:xfrm>
          </p:grpSpPr>
          <p:sp>
            <p:nvSpPr>
              <p:cNvPr id="42" name="Rechteck 144">
                <a:extLst>
                  <a:ext uri="{FF2B5EF4-FFF2-40B4-BE49-F238E27FC236}">
                    <a16:creationId xmlns:a16="http://schemas.microsoft.com/office/drawing/2014/main" id="{8F7CA6F8-9EEC-56AA-B4DD-E2A978EF9E6A}"/>
                  </a:ext>
                </a:extLst>
              </p:cNvPr>
              <p:cNvSpPr/>
              <p:nvPr/>
            </p:nvSpPr>
            <p:spPr>
              <a:xfrm>
                <a:off x="0" y="0"/>
                <a:ext cx="359410" cy="2327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sp>
            <p:nvSpPr>
              <p:cNvPr id="43" name="Rechteck 145">
                <a:extLst>
                  <a:ext uri="{FF2B5EF4-FFF2-40B4-BE49-F238E27FC236}">
                    <a16:creationId xmlns:a16="http://schemas.microsoft.com/office/drawing/2014/main" id="{A2DE25A0-EEBE-6C2C-9A57-CC9143FA7C6A}"/>
                  </a:ext>
                </a:extLst>
              </p:cNvPr>
              <p:cNvSpPr/>
              <p:nvPr/>
            </p:nvSpPr>
            <p:spPr>
              <a:xfrm>
                <a:off x="40193" y="231112"/>
                <a:ext cx="273278" cy="52912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 sz="1400"/>
              </a:p>
            </p:txBody>
          </p:sp>
          <p:grpSp>
            <p:nvGrpSpPr>
              <p:cNvPr id="44" name="Gruppieren 146">
                <a:extLst>
                  <a:ext uri="{FF2B5EF4-FFF2-40B4-BE49-F238E27FC236}">
                    <a16:creationId xmlns:a16="http://schemas.microsoft.com/office/drawing/2014/main" id="{CDD3A72A-C8DD-7B9D-DB99-7A5C06A24378}"/>
                  </a:ext>
                </a:extLst>
              </p:cNvPr>
              <p:cNvGrpSpPr/>
              <p:nvPr/>
            </p:nvGrpSpPr>
            <p:grpSpPr>
              <a:xfrm>
                <a:off x="40193" y="763675"/>
                <a:ext cx="272257" cy="1505071"/>
                <a:chOff x="0" y="0"/>
                <a:chExt cx="272577" cy="1505289"/>
              </a:xfrm>
            </p:grpSpPr>
            <p:sp>
              <p:nvSpPr>
                <p:cNvPr id="45" name="Rechteck 147">
                  <a:extLst>
                    <a:ext uri="{FF2B5EF4-FFF2-40B4-BE49-F238E27FC236}">
                      <a16:creationId xmlns:a16="http://schemas.microsoft.com/office/drawing/2014/main" id="{64CD3D12-2FB0-D35A-7AA0-D6AFCF8F76EB}"/>
                    </a:ext>
                  </a:extLst>
                </p:cNvPr>
                <p:cNvSpPr/>
                <p:nvPr/>
              </p:nvSpPr>
              <p:spPr>
                <a:xfrm>
                  <a:off x="3875" y="0"/>
                  <a:ext cx="259200" cy="15048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de-DE" sz="1400"/>
                </a:p>
              </p:txBody>
            </p:sp>
            <p:cxnSp>
              <p:nvCxnSpPr>
                <p:cNvPr id="46" name="Gerade Verbindung 148">
                  <a:extLst>
                    <a:ext uri="{FF2B5EF4-FFF2-40B4-BE49-F238E27FC236}">
                      <a16:creationId xmlns:a16="http://schemas.microsoft.com/office/drawing/2014/main" id="{0F07EFE9-6B26-5A8C-68E1-8FCCFF23E98D}"/>
                    </a:ext>
                  </a:extLst>
                </p:cNvPr>
                <p:cNvCxnSpPr/>
                <p:nvPr/>
              </p:nvCxnSpPr>
              <p:spPr>
                <a:xfrm>
                  <a:off x="0" y="15499"/>
                  <a:ext cx="262955" cy="48432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Gerade Verbindung 149">
                  <a:extLst>
                    <a:ext uri="{FF2B5EF4-FFF2-40B4-BE49-F238E27FC236}">
                      <a16:creationId xmlns:a16="http://schemas.microsoft.com/office/drawing/2014/main" id="{3A2CA862-5C30-6218-49CB-54539D114653}"/>
                    </a:ext>
                  </a:extLst>
                </p:cNvPr>
                <p:cNvCxnSpPr/>
                <p:nvPr/>
              </p:nvCxnSpPr>
              <p:spPr>
                <a:xfrm>
                  <a:off x="3875" y="77492"/>
                  <a:ext cx="262800" cy="468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Gerade Verbindung 150">
                  <a:extLst>
                    <a:ext uri="{FF2B5EF4-FFF2-40B4-BE49-F238E27FC236}">
                      <a16:creationId xmlns:a16="http://schemas.microsoft.com/office/drawing/2014/main" id="{4A9263AF-162D-42DD-79FD-C8FDE17D40DC}"/>
                    </a:ext>
                  </a:extLst>
                </p:cNvPr>
                <p:cNvCxnSpPr/>
                <p:nvPr/>
              </p:nvCxnSpPr>
              <p:spPr>
                <a:xfrm>
                  <a:off x="3875" y="13173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Gerade Verbindung 151">
                  <a:extLst>
                    <a:ext uri="{FF2B5EF4-FFF2-40B4-BE49-F238E27FC236}">
                      <a16:creationId xmlns:a16="http://schemas.microsoft.com/office/drawing/2014/main" id="{DFDC613B-3CEE-ACD1-50F0-3613D05FB31C}"/>
                    </a:ext>
                  </a:extLst>
                </p:cNvPr>
                <p:cNvCxnSpPr/>
                <p:nvPr/>
              </p:nvCxnSpPr>
              <p:spPr>
                <a:xfrm>
                  <a:off x="3875" y="193729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Gerade Verbindung 152">
                  <a:extLst>
                    <a:ext uri="{FF2B5EF4-FFF2-40B4-BE49-F238E27FC236}">
                      <a16:creationId xmlns:a16="http://schemas.microsoft.com/office/drawing/2014/main" id="{83CEF4FE-0FBE-6AD3-A3AC-13703AB738CF}"/>
                    </a:ext>
                  </a:extLst>
                </p:cNvPr>
                <p:cNvCxnSpPr/>
                <p:nvPr/>
              </p:nvCxnSpPr>
              <p:spPr>
                <a:xfrm>
                  <a:off x="3875" y="25184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Gerade Verbindung 153">
                  <a:extLst>
                    <a:ext uri="{FF2B5EF4-FFF2-40B4-BE49-F238E27FC236}">
                      <a16:creationId xmlns:a16="http://schemas.microsoft.com/office/drawing/2014/main" id="{56B327AF-7EE2-0984-7782-10D0C7811879}"/>
                    </a:ext>
                  </a:extLst>
                </p:cNvPr>
                <p:cNvCxnSpPr/>
                <p:nvPr/>
              </p:nvCxnSpPr>
              <p:spPr>
                <a:xfrm>
                  <a:off x="3875" y="30996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Gerade Verbindung 154">
                  <a:extLst>
                    <a:ext uri="{FF2B5EF4-FFF2-40B4-BE49-F238E27FC236}">
                      <a16:creationId xmlns:a16="http://schemas.microsoft.com/office/drawing/2014/main" id="{838E28D2-DB32-A5DC-3CF8-325505541A7B}"/>
                    </a:ext>
                  </a:extLst>
                </p:cNvPr>
                <p:cNvCxnSpPr/>
                <p:nvPr/>
              </p:nvCxnSpPr>
              <p:spPr>
                <a:xfrm>
                  <a:off x="1937" y="36808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Gerade Verbindung 155">
                  <a:extLst>
                    <a:ext uri="{FF2B5EF4-FFF2-40B4-BE49-F238E27FC236}">
                      <a16:creationId xmlns:a16="http://schemas.microsoft.com/office/drawing/2014/main" id="{2C5468BF-95D2-341F-0FBD-02E10B4F161F}"/>
                    </a:ext>
                  </a:extLst>
                </p:cNvPr>
                <p:cNvCxnSpPr/>
                <p:nvPr/>
              </p:nvCxnSpPr>
              <p:spPr>
                <a:xfrm>
                  <a:off x="5812" y="432016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Gerade Verbindung 156">
                  <a:extLst>
                    <a:ext uri="{FF2B5EF4-FFF2-40B4-BE49-F238E27FC236}">
                      <a16:creationId xmlns:a16="http://schemas.microsoft.com/office/drawing/2014/main" id="{F8C62664-5CA0-6F05-9691-B6BD843FA4A4}"/>
                    </a:ext>
                  </a:extLst>
                </p:cNvPr>
                <p:cNvCxnSpPr/>
                <p:nvPr/>
              </p:nvCxnSpPr>
              <p:spPr>
                <a:xfrm>
                  <a:off x="5812" y="48432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Gerade Verbindung 157">
                  <a:extLst>
                    <a:ext uri="{FF2B5EF4-FFF2-40B4-BE49-F238E27FC236}">
                      <a16:creationId xmlns:a16="http://schemas.microsoft.com/office/drawing/2014/main" id="{4A960C6B-FCE1-1BA4-F55D-0C7CC2630783}"/>
                    </a:ext>
                  </a:extLst>
                </p:cNvPr>
                <p:cNvCxnSpPr/>
                <p:nvPr/>
              </p:nvCxnSpPr>
              <p:spPr>
                <a:xfrm>
                  <a:off x="7749" y="54631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Gerade Verbindung 158">
                  <a:extLst>
                    <a:ext uri="{FF2B5EF4-FFF2-40B4-BE49-F238E27FC236}">
                      <a16:creationId xmlns:a16="http://schemas.microsoft.com/office/drawing/2014/main" id="{BC3F116D-F636-EAF5-6991-A68B0728B253}"/>
                    </a:ext>
                  </a:extLst>
                </p:cNvPr>
                <p:cNvCxnSpPr/>
                <p:nvPr/>
              </p:nvCxnSpPr>
              <p:spPr>
                <a:xfrm>
                  <a:off x="5812" y="606372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Gerade Verbindung 159">
                  <a:extLst>
                    <a:ext uri="{FF2B5EF4-FFF2-40B4-BE49-F238E27FC236}">
                      <a16:creationId xmlns:a16="http://schemas.microsoft.com/office/drawing/2014/main" id="{CC7B56E6-A3B1-300A-C1E6-E887A43A8A2E}"/>
                    </a:ext>
                  </a:extLst>
                </p:cNvPr>
                <p:cNvCxnSpPr/>
                <p:nvPr/>
              </p:nvCxnSpPr>
              <p:spPr>
                <a:xfrm>
                  <a:off x="5812" y="662553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Gerade Verbindung 160">
                  <a:extLst>
                    <a:ext uri="{FF2B5EF4-FFF2-40B4-BE49-F238E27FC236}">
                      <a16:creationId xmlns:a16="http://schemas.microsoft.com/office/drawing/2014/main" id="{721A3157-F40F-72AE-8205-118E4F3DD548}"/>
                    </a:ext>
                  </a:extLst>
                </p:cNvPr>
                <p:cNvCxnSpPr/>
                <p:nvPr/>
              </p:nvCxnSpPr>
              <p:spPr>
                <a:xfrm>
                  <a:off x="1937" y="71679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Gerade Verbindung 161">
                  <a:extLst>
                    <a:ext uri="{FF2B5EF4-FFF2-40B4-BE49-F238E27FC236}">
                      <a16:creationId xmlns:a16="http://schemas.microsoft.com/office/drawing/2014/main" id="{03671C35-A692-79BF-F7DC-ADB207CB422D}"/>
                    </a:ext>
                  </a:extLst>
                </p:cNvPr>
                <p:cNvCxnSpPr/>
                <p:nvPr/>
              </p:nvCxnSpPr>
              <p:spPr>
                <a:xfrm>
                  <a:off x="5812" y="780728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Gerade Verbindung 162">
                  <a:extLst>
                    <a:ext uri="{FF2B5EF4-FFF2-40B4-BE49-F238E27FC236}">
                      <a16:creationId xmlns:a16="http://schemas.microsoft.com/office/drawing/2014/main" id="{20F0A68B-7894-A9DD-6912-57AC547DF0D2}"/>
                    </a:ext>
                  </a:extLst>
                </p:cNvPr>
                <p:cNvCxnSpPr/>
                <p:nvPr/>
              </p:nvCxnSpPr>
              <p:spPr>
                <a:xfrm>
                  <a:off x="5812" y="83303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Gerade Verbindung 163">
                  <a:extLst>
                    <a:ext uri="{FF2B5EF4-FFF2-40B4-BE49-F238E27FC236}">
                      <a16:creationId xmlns:a16="http://schemas.microsoft.com/office/drawing/2014/main" id="{2BF72C96-915B-E6F4-FF1F-D11681310F5C}"/>
                    </a:ext>
                  </a:extLst>
                </p:cNvPr>
                <p:cNvCxnSpPr/>
                <p:nvPr/>
              </p:nvCxnSpPr>
              <p:spPr>
                <a:xfrm>
                  <a:off x="7749" y="895028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Gerade Verbindung 164">
                  <a:extLst>
                    <a:ext uri="{FF2B5EF4-FFF2-40B4-BE49-F238E27FC236}">
                      <a16:creationId xmlns:a16="http://schemas.microsoft.com/office/drawing/2014/main" id="{1192105B-F270-0FFC-AFBA-B0AF92A32B7D}"/>
                    </a:ext>
                  </a:extLst>
                </p:cNvPr>
                <p:cNvCxnSpPr/>
                <p:nvPr/>
              </p:nvCxnSpPr>
              <p:spPr>
                <a:xfrm>
                  <a:off x="5812" y="9550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Gerade Verbindung 165">
                  <a:extLst>
                    <a:ext uri="{FF2B5EF4-FFF2-40B4-BE49-F238E27FC236}">
                      <a16:creationId xmlns:a16="http://schemas.microsoft.com/office/drawing/2014/main" id="{95AA7782-9796-1BFB-0B7F-120B990965ED}"/>
                    </a:ext>
                  </a:extLst>
                </p:cNvPr>
                <p:cNvCxnSpPr/>
                <p:nvPr/>
              </p:nvCxnSpPr>
              <p:spPr>
                <a:xfrm>
                  <a:off x="5812" y="101126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Gerade Verbindung 166">
                  <a:extLst>
                    <a:ext uri="{FF2B5EF4-FFF2-40B4-BE49-F238E27FC236}">
                      <a16:creationId xmlns:a16="http://schemas.microsoft.com/office/drawing/2014/main" id="{028BA3A9-4EAC-E6F1-3BEF-23C6786CDEA9}"/>
                    </a:ext>
                  </a:extLst>
                </p:cNvPr>
                <p:cNvCxnSpPr/>
                <p:nvPr/>
              </p:nvCxnSpPr>
              <p:spPr>
                <a:xfrm>
                  <a:off x="1937" y="1067446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Gerade Verbindung 167">
                  <a:extLst>
                    <a:ext uri="{FF2B5EF4-FFF2-40B4-BE49-F238E27FC236}">
                      <a16:creationId xmlns:a16="http://schemas.microsoft.com/office/drawing/2014/main" id="{F7FCA3DE-F81B-820E-D68E-CD9860D8F484}"/>
                    </a:ext>
                  </a:extLst>
                </p:cNvPr>
                <p:cNvCxnSpPr/>
                <p:nvPr/>
              </p:nvCxnSpPr>
              <p:spPr>
                <a:xfrm>
                  <a:off x="3875" y="1129439"/>
                  <a:ext cx="262255" cy="4635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Gerade Verbindung 168">
                  <a:extLst>
                    <a:ext uri="{FF2B5EF4-FFF2-40B4-BE49-F238E27FC236}">
                      <a16:creationId xmlns:a16="http://schemas.microsoft.com/office/drawing/2014/main" id="{6AED9E03-3F35-A434-3BD0-E71A2DDEF607}"/>
                    </a:ext>
                  </a:extLst>
                </p:cNvPr>
                <p:cNvCxnSpPr/>
                <p:nvPr/>
              </p:nvCxnSpPr>
              <p:spPr>
                <a:xfrm>
                  <a:off x="5812" y="118368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Gerade Verbindung 169">
                  <a:extLst>
                    <a:ext uri="{FF2B5EF4-FFF2-40B4-BE49-F238E27FC236}">
                      <a16:creationId xmlns:a16="http://schemas.microsoft.com/office/drawing/2014/main" id="{CFD2CD65-271B-EBF5-E047-6151DCD5B742}"/>
                    </a:ext>
                  </a:extLst>
                </p:cNvPr>
                <p:cNvCxnSpPr/>
                <p:nvPr/>
              </p:nvCxnSpPr>
              <p:spPr>
                <a:xfrm>
                  <a:off x="5812" y="1245677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Gerade Verbindung 170">
                  <a:extLst>
                    <a:ext uri="{FF2B5EF4-FFF2-40B4-BE49-F238E27FC236}">
                      <a16:creationId xmlns:a16="http://schemas.microsoft.com/office/drawing/2014/main" id="{174BE0A4-654B-EE12-D337-58021A3853D1}"/>
                    </a:ext>
                  </a:extLst>
                </p:cNvPr>
                <p:cNvCxnSpPr/>
                <p:nvPr/>
              </p:nvCxnSpPr>
              <p:spPr>
                <a:xfrm>
                  <a:off x="5812" y="13037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Gerade Verbindung 171">
                  <a:extLst>
                    <a:ext uri="{FF2B5EF4-FFF2-40B4-BE49-F238E27FC236}">
                      <a16:creationId xmlns:a16="http://schemas.microsoft.com/office/drawing/2014/main" id="{3AC42179-705D-7FA4-1536-A3B6EE920FC0}"/>
                    </a:ext>
                  </a:extLst>
                </p:cNvPr>
                <p:cNvCxnSpPr/>
                <p:nvPr/>
              </p:nvCxnSpPr>
              <p:spPr>
                <a:xfrm>
                  <a:off x="3875" y="1361914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Gerade Verbindung 172">
                  <a:extLst>
                    <a:ext uri="{FF2B5EF4-FFF2-40B4-BE49-F238E27FC236}">
                      <a16:creationId xmlns:a16="http://schemas.microsoft.com/office/drawing/2014/main" id="{BC33D419-EEDD-38EF-6238-7F08E7825C5F}"/>
                    </a:ext>
                  </a:extLst>
                </p:cNvPr>
                <p:cNvCxnSpPr/>
                <p:nvPr/>
              </p:nvCxnSpPr>
              <p:spPr>
                <a:xfrm>
                  <a:off x="9687" y="1418095"/>
                  <a:ext cx="262890" cy="4826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Gerade Verbindung 173">
                  <a:extLst>
                    <a:ext uri="{FF2B5EF4-FFF2-40B4-BE49-F238E27FC236}">
                      <a16:creationId xmlns:a16="http://schemas.microsoft.com/office/drawing/2014/main" id="{BC7EF655-E217-03C5-1844-103FE1CF3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687" y="1480089"/>
                  <a:ext cx="129600" cy="252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43" name="Gerader Verbinder 142">
            <a:extLst>
              <a:ext uri="{FF2B5EF4-FFF2-40B4-BE49-F238E27FC236}">
                <a16:creationId xmlns:a16="http://schemas.microsoft.com/office/drawing/2014/main" id="{291BB815-E8EA-FE69-F4E3-863A512FA43D}"/>
              </a:ext>
            </a:extLst>
          </p:cNvPr>
          <p:cNvCxnSpPr>
            <a:cxnSpLocks/>
          </p:cNvCxnSpPr>
          <p:nvPr/>
        </p:nvCxnSpPr>
        <p:spPr>
          <a:xfrm>
            <a:off x="4290714" y="3704413"/>
            <a:ext cx="1859934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r Verbinder 145">
            <a:extLst>
              <a:ext uri="{FF2B5EF4-FFF2-40B4-BE49-F238E27FC236}">
                <a16:creationId xmlns:a16="http://schemas.microsoft.com/office/drawing/2014/main" id="{50BD5CE6-762B-2A54-1681-4B26CDF380D7}"/>
              </a:ext>
            </a:extLst>
          </p:cNvPr>
          <p:cNvCxnSpPr>
            <a:cxnSpLocks/>
          </p:cNvCxnSpPr>
          <p:nvPr/>
        </p:nvCxnSpPr>
        <p:spPr>
          <a:xfrm>
            <a:off x="2785632" y="3704413"/>
            <a:ext cx="540000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>
            <a:extLst>
              <a:ext uri="{FF2B5EF4-FFF2-40B4-BE49-F238E27FC236}">
                <a16:creationId xmlns:a16="http://schemas.microsoft.com/office/drawing/2014/main" id="{0445F205-C8A6-3F4E-303F-DAB9F87B74CB}"/>
              </a:ext>
            </a:extLst>
          </p:cNvPr>
          <p:cNvSpPr txBox="1"/>
          <p:nvPr/>
        </p:nvSpPr>
        <p:spPr>
          <a:xfrm>
            <a:off x="8256240" y="3381247"/>
            <a:ext cx="2160240" cy="646331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Boundary </a:t>
            </a:r>
            <a:r>
              <a:rPr lang="de-DE" dirty="0" err="1"/>
              <a:t>condition</a:t>
            </a:r>
            <a:r>
              <a:rPr lang="de-DE" dirty="0"/>
              <a:t>: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flow</a:t>
            </a:r>
            <a:endParaRPr lang="de-DE" dirty="0"/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F1733DE1-0D90-D34B-A445-881E5C299D20}"/>
              </a:ext>
            </a:extLst>
          </p:cNvPr>
          <p:cNvSpPr txBox="1"/>
          <p:nvPr/>
        </p:nvSpPr>
        <p:spPr>
          <a:xfrm>
            <a:off x="479076" y="3381246"/>
            <a:ext cx="2160240" cy="646331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/>
              <a:t>Boundary </a:t>
            </a:r>
            <a:r>
              <a:rPr lang="de-DE" dirty="0" err="1"/>
              <a:t>condition</a:t>
            </a:r>
            <a:r>
              <a:rPr lang="de-DE" dirty="0"/>
              <a:t>: Neumann </a:t>
            </a:r>
            <a:r>
              <a:rPr lang="de-DE" dirty="0" err="1"/>
              <a:t>condition</a:t>
            </a:r>
            <a:endParaRPr lang="de-DE" dirty="0"/>
          </a:p>
        </p:txBody>
      </p:sp>
      <p:sp>
        <p:nvSpPr>
          <p:cNvPr id="149" name="Pfeil: nach rechts 148">
            <a:extLst>
              <a:ext uri="{FF2B5EF4-FFF2-40B4-BE49-F238E27FC236}">
                <a16:creationId xmlns:a16="http://schemas.microsoft.com/office/drawing/2014/main" id="{14DE0A83-3CE9-BF63-1862-C1E07B622B2C}"/>
              </a:ext>
            </a:extLst>
          </p:cNvPr>
          <p:cNvSpPr/>
          <p:nvPr/>
        </p:nvSpPr>
        <p:spPr>
          <a:xfrm>
            <a:off x="2639616" y="3478514"/>
            <a:ext cx="1656184" cy="454542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52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3CBA164E-2B62-27F7-11D7-FEB4345D3813}"/>
              </a:ext>
            </a:extLst>
          </p:cNvPr>
          <p:cNvSpPr txBox="1"/>
          <p:nvPr/>
        </p:nvSpPr>
        <p:spPr>
          <a:xfrm>
            <a:off x="444866" y="4100329"/>
            <a:ext cx="2267997" cy="923330"/>
          </a:xfrm>
          <a:prstGeom prst="rect">
            <a:avLst/>
          </a:prstGeom>
          <a:solidFill>
            <a:srgbClr val="FFC000">
              <a:alpha val="40000"/>
            </a:srgbClr>
          </a:solidFill>
          <a:effectLst>
            <a:softEdge rad="38100"/>
          </a:effectLst>
        </p:spPr>
        <p:txBody>
          <a:bodyPr wrap="square" rtlCol="0">
            <a:spAutoFit/>
          </a:bodyPr>
          <a:lstStyle/>
          <a:p>
            <a:r>
              <a:rPr lang="de-DE" dirty="0" err="1"/>
              <a:t>Inflow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1,41*10</a:t>
            </a:r>
            <a:r>
              <a:rPr lang="de-DE" baseline="30000" dirty="0"/>
              <a:t>-6</a:t>
            </a:r>
            <a:r>
              <a:rPr lang="de-DE" dirty="0"/>
              <a:t> and 7,07*10</a:t>
            </a:r>
            <a:r>
              <a:rPr lang="de-DE" baseline="30000" dirty="0"/>
              <a:t>-6</a:t>
            </a:r>
            <a:r>
              <a:rPr lang="de-DE" dirty="0"/>
              <a:t> kg/m²s</a:t>
            </a:r>
          </a:p>
        </p:txBody>
      </p:sp>
    </p:spTree>
    <p:extLst>
      <p:ext uri="{BB962C8B-B14F-4D97-AF65-F5344CB8AC3E}">
        <p14:creationId xmlns:p14="http://schemas.microsoft.com/office/powerpoint/2010/main" val="340114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 animBg="1"/>
      <p:bldP spid="148" grpId="0" animBg="1"/>
      <p:bldP spid="149" grpId="0" animBg="1"/>
      <p:bldP spid="1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FBDBE-79F3-C0B9-03BF-B829F551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measurement</a:t>
            </a:r>
            <a:r>
              <a:rPr lang="de-DE" dirty="0"/>
              <a:t> and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30B5A6-34E3-77D7-FE41-03B32E8DF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38AAF2B-EB1D-E978-2BCE-E668C0502E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2"/>
          <a:stretch/>
        </p:blipFill>
        <p:spPr>
          <a:xfrm>
            <a:off x="974139" y="1216985"/>
            <a:ext cx="7480082" cy="5129780"/>
          </a:xfrm>
          <a:prstGeom prst="rect">
            <a:avLst/>
          </a:prstGeom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41B8FC6C-BB31-CF3C-A095-967ECC96B9D1}"/>
              </a:ext>
            </a:extLst>
          </p:cNvPr>
          <p:cNvGrpSpPr/>
          <p:nvPr/>
        </p:nvGrpSpPr>
        <p:grpSpPr>
          <a:xfrm>
            <a:off x="8688288" y="1484784"/>
            <a:ext cx="2880320" cy="1477328"/>
            <a:chOff x="8688288" y="1484784"/>
            <a:chExt cx="2880320" cy="1477328"/>
          </a:xfrm>
        </p:grpSpPr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AA5A143-6E9D-255B-4173-2B047FF0FE33}"/>
                </a:ext>
              </a:extLst>
            </p:cNvPr>
            <p:cNvSpPr txBox="1"/>
            <p:nvPr/>
          </p:nvSpPr>
          <p:spPr>
            <a:xfrm>
              <a:off x="8688288" y="1484784"/>
              <a:ext cx="288032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	1 Week</a:t>
              </a:r>
            </a:p>
            <a:p>
              <a:r>
                <a:rPr lang="de-DE" dirty="0"/>
                <a:t>	2 </a:t>
              </a:r>
              <a:r>
                <a:rPr lang="de-DE" dirty="0" err="1"/>
                <a:t>Weeks</a:t>
              </a:r>
              <a:endParaRPr lang="de-DE" dirty="0"/>
            </a:p>
            <a:p>
              <a:r>
                <a:rPr lang="de-DE" dirty="0"/>
                <a:t>	3 </a:t>
              </a:r>
              <a:r>
                <a:rPr lang="de-DE" dirty="0" err="1"/>
                <a:t>Weeks</a:t>
              </a:r>
              <a:endParaRPr lang="de-DE" dirty="0"/>
            </a:p>
            <a:p>
              <a:r>
                <a:rPr lang="de-DE" dirty="0"/>
                <a:t>	4 </a:t>
              </a:r>
              <a:r>
                <a:rPr lang="de-DE" dirty="0" err="1"/>
                <a:t>Weeks</a:t>
              </a:r>
              <a:endParaRPr lang="de-DE" dirty="0"/>
            </a:p>
            <a:p>
              <a:r>
                <a:rPr lang="de-DE" dirty="0"/>
                <a:t>	6 </a:t>
              </a:r>
              <a:r>
                <a:rPr lang="de-DE" dirty="0" err="1"/>
                <a:t>Weeks</a:t>
              </a:r>
              <a:endParaRPr lang="de-DE" dirty="0"/>
            </a:p>
          </p:txBody>
        </p: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1BD29362-F5F8-5A29-5540-8DDFF77A2079}"/>
                </a:ext>
              </a:extLst>
            </p:cNvPr>
            <p:cNvCxnSpPr/>
            <p:nvPr/>
          </p:nvCxnSpPr>
          <p:spPr>
            <a:xfrm>
              <a:off x="8976320" y="1664784"/>
              <a:ext cx="540000" cy="0"/>
            </a:xfrm>
            <a:prstGeom prst="line">
              <a:avLst/>
            </a:prstGeom>
            <a:ln w="101600">
              <a:solidFill>
                <a:srgbClr val="4D68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B9F5F1E6-BD44-D4A6-C2C6-554A925699A6}"/>
                </a:ext>
              </a:extLst>
            </p:cNvPr>
            <p:cNvCxnSpPr/>
            <p:nvPr/>
          </p:nvCxnSpPr>
          <p:spPr>
            <a:xfrm>
              <a:off x="8976320" y="1916832"/>
              <a:ext cx="540000" cy="0"/>
            </a:xfrm>
            <a:prstGeom prst="line">
              <a:avLst/>
            </a:prstGeom>
            <a:ln w="101600">
              <a:solidFill>
                <a:srgbClr val="29C1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1818D450-00B0-19D2-AE4B-E4EA4ECC66BE}"/>
                </a:ext>
              </a:extLst>
            </p:cNvPr>
            <p:cNvCxnSpPr/>
            <p:nvPr/>
          </p:nvCxnSpPr>
          <p:spPr>
            <a:xfrm>
              <a:off x="8976320" y="2204864"/>
              <a:ext cx="540000" cy="0"/>
            </a:xfrm>
            <a:prstGeom prst="line">
              <a:avLst/>
            </a:prstGeom>
            <a:ln w="101600">
              <a:solidFill>
                <a:srgbClr val="DB05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311B5CF2-3965-790A-53F7-8E4799E6C568}"/>
                </a:ext>
              </a:extLst>
            </p:cNvPr>
            <p:cNvCxnSpPr/>
            <p:nvPr/>
          </p:nvCxnSpPr>
          <p:spPr>
            <a:xfrm>
              <a:off x="8976320" y="2492896"/>
              <a:ext cx="540000" cy="0"/>
            </a:xfrm>
            <a:prstGeom prst="line">
              <a:avLst/>
            </a:prstGeom>
            <a:ln w="101600">
              <a:solidFill>
                <a:srgbClr val="0ACEC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E58E1938-6607-68E6-FF97-7285BF06073F}"/>
                </a:ext>
              </a:extLst>
            </p:cNvPr>
            <p:cNvCxnSpPr/>
            <p:nvPr/>
          </p:nvCxnSpPr>
          <p:spPr>
            <a:xfrm>
              <a:off x="8976320" y="2780928"/>
              <a:ext cx="540000" cy="0"/>
            </a:xfrm>
            <a:prstGeom prst="line">
              <a:avLst/>
            </a:prstGeom>
            <a:ln w="101600">
              <a:solidFill>
                <a:srgbClr val="BD03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E9E7B5B1-054C-5C48-99B8-1066E8E3DE3A}"/>
              </a:ext>
            </a:extLst>
          </p:cNvPr>
          <p:cNvSpPr txBox="1"/>
          <p:nvPr/>
        </p:nvSpPr>
        <p:spPr>
          <a:xfrm>
            <a:off x="4347545" y="634676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length</a:t>
            </a:r>
            <a:r>
              <a:rPr lang="de-DE" dirty="0"/>
              <a:t> [mm]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DC160E57-DEE9-5250-02B4-C1D69E991114}"/>
              </a:ext>
            </a:extLst>
          </p:cNvPr>
          <p:cNvSpPr txBox="1"/>
          <p:nvPr/>
        </p:nvSpPr>
        <p:spPr>
          <a:xfrm rot="16200000">
            <a:off x="294710" y="324433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watercontent</a:t>
            </a:r>
            <a:endParaRPr lang="de-DE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7AC284EF-7A5F-FE6D-5DCD-D492046B83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5" b="3678"/>
          <a:stretch/>
        </p:blipFill>
        <p:spPr>
          <a:xfrm>
            <a:off x="1199456" y="1412776"/>
            <a:ext cx="7254765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A54A3-3269-6A89-C2A7-55D3A7C02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67C8C6-EE83-0100-98C4-4A2233B7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112E-B72C-493E-A9E4-3ADFFD1D57E7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54A95D7-94B8-8479-313B-9DC2C6D710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2000" y="1262063"/>
            <a:ext cx="10632552" cy="5189537"/>
          </a:xfrm>
        </p:spPr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dirty="0"/>
              <a:t>Successful implementation of Neumann boundary condition</a:t>
            </a:r>
          </a:p>
          <a:p>
            <a:pPr marL="285750" indent="-285750">
              <a:buFontTx/>
              <a:buChar char="-"/>
            </a:pPr>
            <a:r>
              <a:rPr lang="de-DE" dirty="0"/>
              <a:t>Promising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simulations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r>
              <a:rPr lang="de-DE" dirty="0" err="1"/>
              <a:t>Whats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:</a:t>
            </a:r>
          </a:p>
          <a:p>
            <a:pPr marL="285750" indent="-285750">
              <a:buFontTx/>
              <a:buChar char="-"/>
            </a:pPr>
            <a:r>
              <a:rPr lang="de-DE" dirty="0"/>
              <a:t>Checking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scenarios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/>
              <a:t>Advancing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capabilities</a:t>
            </a:r>
            <a:endParaRPr lang="de-DE" dirty="0"/>
          </a:p>
          <a:p>
            <a:pPr marL="465750" lvl="1" indent="-285750">
              <a:buFontTx/>
              <a:buChar char="-"/>
            </a:pPr>
            <a:r>
              <a:rPr lang="de-DE" dirty="0" err="1"/>
              <a:t>Switching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Neumann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Dirichlet</a:t>
            </a:r>
            <a:r>
              <a:rPr lang="de-DE" dirty="0"/>
              <a:t> </a:t>
            </a:r>
            <a:r>
              <a:rPr lang="de-DE" dirty="0" err="1"/>
              <a:t>condition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saturation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reached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boundary</a:t>
            </a:r>
            <a:endParaRPr lang="de-DE" dirty="0"/>
          </a:p>
          <a:p>
            <a:pPr marL="465750" lvl="1" indent="-285750">
              <a:buFontTx/>
              <a:buChar char="-"/>
            </a:pPr>
            <a:r>
              <a:rPr lang="de-DE" dirty="0" err="1"/>
              <a:t>Adapt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diffusion</a:t>
            </a:r>
            <a:r>
              <a:rPr lang="de-DE" dirty="0"/>
              <a:t> </a:t>
            </a:r>
            <a:r>
              <a:rPr lang="de-DE" dirty="0" err="1"/>
              <a:t>coefficient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interlayer</a:t>
            </a:r>
            <a:r>
              <a:rPr lang="de-DE" dirty="0"/>
              <a:t>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content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3243785"/>
      </p:ext>
    </p:extLst>
  </p:cSld>
  <p:clrMapOvr>
    <a:masterClrMapping/>
  </p:clrMapOvr>
</p:sld>
</file>

<file path=ppt/theme/theme1.xml><?xml version="1.0" encoding="utf-8"?>
<a:theme xmlns:a="http://schemas.openxmlformats.org/drawingml/2006/main" name="GRS-akademie_links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S_Folien 16_9.potx" id="{020CF2A8-74F4-4392-9428-84FDC1D9E866}" vid="{A65C7DB3-FA4B-4FB2-A51C-931A0606D77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879287008CA54F818E4285626B7163" ma:contentTypeVersion="2" ma:contentTypeDescription="Ein neues Dokument erstellen." ma:contentTypeScope="" ma:versionID="217200c5b17a52646e9fa82722a9fad9">
  <xsd:schema xmlns:xsd="http://www.w3.org/2001/XMLSchema" xmlns:xs="http://www.w3.org/2001/XMLSchema" xmlns:p="http://schemas.microsoft.com/office/2006/metadata/properties" xmlns:ns2="ff709d6d-dabe-4dbc-a220-38a5feae7ea6" targetNamespace="http://schemas.microsoft.com/office/2006/metadata/properties" ma:root="true" ma:fieldsID="13fc8162f9a61bbedb1b2de4ded80183" ns2:_="">
    <xsd:import namespace="ff709d6d-dabe-4dbc-a220-38a5feae7ea6"/>
    <xsd:element name="properties">
      <xsd:complexType>
        <xsd:sequence>
          <xsd:element name="documentManagement">
            <xsd:complexType>
              <xsd:all>
                <xsd:element ref="ns2:Kategor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709d6d-dabe-4dbc-a220-38a5feae7ea6" elementFormDefault="qualified">
    <xsd:import namespace="http://schemas.microsoft.com/office/2006/documentManagement/types"/>
    <xsd:import namespace="http://schemas.microsoft.com/office/infopath/2007/PartnerControls"/>
    <xsd:element name="Kategorie" ma:index="4" nillable="true" ma:displayName="Kategorie" ma:default="Schriftverkehr" ma:format="Dropdown" ma:internalName="Kategorie" ma:readOnly="false">
      <xsd:simpleType>
        <xsd:restriction base="dms:Choice">
          <xsd:enumeration value="Arbeitszeit"/>
          <xsd:enumeration value="Bedarf"/>
          <xsd:enumeration value="Dienstreisen"/>
          <xsd:enumeration value="Folien"/>
          <xsd:enumeration value="Schriftverkehr"/>
          <xsd:enumeration value="Sonstig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Kategorie xmlns="ff709d6d-dabe-4dbc-a220-38a5feae7ea6">Folien</Kategori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02EA23-6478-40DA-909E-CDC54FAFC0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709d6d-dabe-4dbc-a220-38a5feae7e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D26DE3-9536-4C60-A8E7-48B833F81720}">
  <ds:schemaRefs>
    <ds:schemaRef ds:uri="http://purl.org/dc/elements/1.1/"/>
    <ds:schemaRef ds:uri="http://schemas.microsoft.com/office/2006/metadata/properties"/>
    <ds:schemaRef ds:uri="ff709d6d-dabe-4dbc-a220-38a5feae7ea6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BD62839-6DCD-4153-A724-80F4FD4116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272</Words>
  <Application>Microsoft Office PowerPoint</Application>
  <PresentationFormat>Widescreen</PresentationFormat>
  <Paragraphs>68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Lato</vt:lpstr>
      <vt:lpstr>Symbol</vt:lpstr>
      <vt:lpstr>Times New Roman</vt:lpstr>
      <vt:lpstr>Wingdings</vt:lpstr>
      <vt:lpstr>GRS-akademie_links</vt:lpstr>
      <vt:lpstr>Implementing a new type of boundary condition using the COMSOL Physics Builder</vt:lpstr>
      <vt:lpstr>Introduction</vt:lpstr>
      <vt:lpstr>Introduction</vt:lpstr>
      <vt:lpstr>Experimental set-up</vt:lpstr>
      <vt:lpstr>Workflow for creating an own COMSOL Interface</vt:lpstr>
      <vt:lpstr>COMSOL Physics Builder</vt:lpstr>
      <vt:lpstr>COMSOL model geometry</vt:lpstr>
      <vt:lpstr>Comparison of measurement and simulation results</vt:lpstr>
      <vt:lpstr>Conclusions</vt:lpstr>
      <vt:lpstr>Thanks for your attention</vt:lpstr>
    </vt:vector>
  </TitlesOfParts>
  <Company>GRS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GRS-Folien 16:9</dc:title>
  <dc:creator>kop</dc:creator>
  <dc:description>Stand: 17.04.2019 
Format 16 : 9</dc:description>
  <cp:lastModifiedBy>Mara Pagani</cp:lastModifiedBy>
  <cp:revision>123</cp:revision>
  <dcterms:created xsi:type="dcterms:W3CDTF">2009-09-10T13:47:29Z</dcterms:created>
  <dcterms:modified xsi:type="dcterms:W3CDTF">2024-10-08T08:43:26Z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0x0101009E879287008CA54F818E4285626B7163</vt:lpwstr>
  </property>
</Properties>
</file>