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3"/>
  </p:sldMasterIdLst>
  <p:sldIdLst>
    <p:sldId id="256" r:id="rId4"/>
    <p:sldId id="2076136460" r:id="rId5"/>
    <p:sldId id="2076136462" r:id="rId6"/>
    <p:sldId id="2076136453" r:id="rId7"/>
    <p:sldId id="2076136474" r:id="rId8"/>
    <p:sldId id="2076136476" r:id="rId9"/>
    <p:sldId id="2076136475" r:id="rId10"/>
    <p:sldId id="2076136458" r:id="rId11"/>
    <p:sldId id="2076136467" r:id="rId12"/>
    <p:sldId id="2076136477" r:id="rId13"/>
    <p:sldId id="2076136472" r:id="rId14"/>
    <p:sldId id="2076136485" r:id="rId15"/>
    <p:sldId id="2076136459" r:id="rId16"/>
    <p:sldId id="2076136481" r:id="rId17"/>
    <p:sldId id="2076136469" r:id="rId18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472C4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B7BB986-2320-4146-9BED-E1FEA9234C5F}" v="424" dt="2024-09-20T12:27:32.5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44" autoAdjust="0"/>
    <p:restoredTop sz="94660"/>
  </p:normalViewPr>
  <p:slideViewPr>
    <p:cSldViewPr snapToGrid="0">
      <p:cViewPr varScale="1">
        <p:scale>
          <a:sx n="82" d="100"/>
          <a:sy n="82" d="100"/>
        </p:scale>
        <p:origin x="48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1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 Bisgaard" userId="c37bbf18-89a7-429f-9d22-a9458a77d9f8" providerId="ADAL" clId="{9B7BB986-2320-4146-9BED-E1FEA9234C5F}"/>
    <pc:docChg chg="undo custSel addSld delSld modSld sldOrd">
      <pc:chgData name="Thomas  Bisgaard" userId="c37bbf18-89a7-429f-9d22-a9458a77d9f8" providerId="ADAL" clId="{9B7BB986-2320-4146-9BED-E1FEA9234C5F}" dt="2024-09-20T12:55:49.771" v="3283" actId="20577"/>
      <pc:docMkLst>
        <pc:docMk/>
      </pc:docMkLst>
      <pc:sldChg chg="addSp modSp">
        <pc:chgData name="Thomas  Bisgaard" userId="c37bbf18-89a7-429f-9d22-a9458a77d9f8" providerId="ADAL" clId="{9B7BB986-2320-4146-9BED-E1FEA9234C5F}" dt="2024-09-20T11:24:55.575" v="2807" actId="1076"/>
        <pc:sldMkLst>
          <pc:docMk/>
          <pc:sldMk cId="109857222" sldId="256"/>
        </pc:sldMkLst>
        <pc:picChg chg="add mod">
          <ac:chgData name="Thomas  Bisgaard" userId="c37bbf18-89a7-429f-9d22-a9458a77d9f8" providerId="ADAL" clId="{9B7BB986-2320-4146-9BED-E1FEA9234C5F}" dt="2024-09-20T11:24:55.575" v="2807" actId="1076"/>
          <ac:picMkLst>
            <pc:docMk/>
            <pc:sldMk cId="109857222" sldId="256"/>
            <ac:picMk id="1026" creationId="{23B68136-DD6F-BB9C-ADB7-EDE51C33AE56}"/>
          </ac:picMkLst>
        </pc:picChg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1653203144" sldId="257"/>
        </pc:sldMkLst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1541035683" sldId="258"/>
        </pc:sldMkLst>
      </pc:sldChg>
      <pc:sldChg chg="modSp mod">
        <pc:chgData name="Thomas  Bisgaard" userId="c37bbf18-89a7-429f-9d22-a9458a77d9f8" providerId="ADAL" clId="{9B7BB986-2320-4146-9BED-E1FEA9234C5F}" dt="2024-09-20T12:04:21.630" v="2843" actId="20577"/>
        <pc:sldMkLst>
          <pc:docMk/>
          <pc:sldMk cId="267442491" sldId="2076136453"/>
        </pc:sldMkLst>
        <pc:spChg chg="mod">
          <ac:chgData name="Thomas  Bisgaard" userId="c37bbf18-89a7-429f-9d22-a9458a77d9f8" providerId="ADAL" clId="{9B7BB986-2320-4146-9BED-E1FEA9234C5F}" dt="2024-09-17T11:42:40.100" v="638" actId="14100"/>
          <ac:spMkLst>
            <pc:docMk/>
            <pc:sldMk cId="267442491" sldId="2076136453"/>
            <ac:spMk id="59" creationId="{627DCCED-1728-BF12-3255-44E1FEC1260F}"/>
          </ac:spMkLst>
        </pc:spChg>
        <pc:spChg chg="mod">
          <ac:chgData name="Thomas  Bisgaard" userId="c37bbf18-89a7-429f-9d22-a9458a77d9f8" providerId="ADAL" clId="{9B7BB986-2320-4146-9BED-E1FEA9234C5F}" dt="2024-09-20T12:04:21.630" v="2843" actId="20577"/>
          <ac:spMkLst>
            <pc:docMk/>
            <pc:sldMk cId="267442491" sldId="2076136453"/>
            <ac:spMk id="64" creationId="{18FCD2B6-CA66-0905-E2C0-7E85686B1281}"/>
          </ac:spMkLst>
        </pc:spChg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1426532296" sldId="2076136454"/>
        </pc:sldMkLst>
      </pc:sldChg>
      <pc:sldChg chg="modSp mod">
        <pc:chgData name="Thomas  Bisgaard" userId="c37bbf18-89a7-429f-9d22-a9458a77d9f8" providerId="ADAL" clId="{9B7BB986-2320-4146-9BED-E1FEA9234C5F}" dt="2024-09-20T12:55:49.771" v="3283" actId="20577"/>
        <pc:sldMkLst>
          <pc:docMk/>
          <pc:sldMk cId="3431386608" sldId="2076136459"/>
        </pc:sldMkLst>
        <pc:spChg chg="mod">
          <ac:chgData name="Thomas  Bisgaard" userId="c37bbf18-89a7-429f-9d22-a9458a77d9f8" providerId="ADAL" clId="{9B7BB986-2320-4146-9BED-E1FEA9234C5F}" dt="2024-09-20T12:55:49.771" v="3283" actId="20577"/>
          <ac:spMkLst>
            <pc:docMk/>
            <pc:sldMk cId="3431386608" sldId="2076136459"/>
            <ac:spMk id="3" creationId="{99477A11-97A5-1DDA-0B34-6B67773E7B18}"/>
          </ac:spMkLst>
        </pc:spChg>
      </pc:sldChg>
      <pc:sldChg chg="addSp delSp modSp add del mod ord">
        <pc:chgData name="Thomas  Bisgaard" userId="c37bbf18-89a7-429f-9d22-a9458a77d9f8" providerId="ADAL" clId="{9B7BB986-2320-4146-9BED-E1FEA9234C5F}" dt="2024-09-20T11:33:00.235" v="2838" actId="1076"/>
        <pc:sldMkLst>
          <pc:docMk/>
          <pc:sldMk cId="484399640" sldId="2076136460"/>
        </pc:sldMkLst>
        <pc:spChg chg="mod">
          <ac:chgData name="Thomas  Bisgaard" userId="c37bbf18-89a7-429f-9d22-a9458a77d9f8" providerId="ADAL" clId="{9B7BB986-2320-4146-9BED-E1FEA9234C5F}" dt="2024-09-19T09:45:46.353" v="2490" actId="20577"/>
          <ac:spMkLst>
            <pc:docMk/>
            <pc:sldMk cId="484399640" sldId="2076136460"/>
            <ac:spMk id="2" creationId="{05BDB22E-AAF9-3E64-4F13-4C64C39BBAA5}"/>
          </ac:spMkLst>
        </pc:spChg>
        <pc:spChg chg="del mod">
          <ac:chgData name="Thomas  Bisgaard" userId="c37bbf18-89a7-429f-9d22-a9458a77d9f8" providerId="ADAL" clId="{9B7BB986-2320-4146-9BED-E1FEA9234C5F}" dt="2024-09-19T09:51:22.705" v="2660" actId="478"/>
          <ac:spMkLst>
            <pc:docMk/>
            <pc:sldMk cId="484399640" sldId="2076136460"/>
            <ac:spMk id="7" creationId="{045DFAEC-F2B4-1C51-C6F0-CD6C8FBF7B0B}"/>
          </ac:spMkLst>
        </pc:spChg>
        <pc:spChg chg="add mod">
          <ac:chgData name="Thomas  Bisgaard" userId="c37bbf18-89a7-429f-9d22-a9458a77d9f8" providerId="ADAL" clId="{9B7BB986-2320-4146-9BED-E1FEA9234C5F}" dt="2024-09-20T11:31:07.217" v="2824" actId="1076"/>
          <ac:spMkLst>
            <pc:docMk/>
            <pc:sldMk cId="484399640" sldId="2076136460"/>
            <ac:spMk id="7" creationId="{9CE26A2E-133B-A489-3AF9-48A6D4A18281}"/>
          </ac:spMkLst>
        </pc:spChg>
        <pc:spChg chg="add mod">
          <ac:chgData name="Thomas  Bisgaard" userId="c37bbf18-89a7-429f-9d22-a9458a77d9f8" providerId="ADAL" clId="{9B7BB986-2320-4146-9BED-E1FEA9234C5F}" dt="2024-09-20T11:31:08.499" v="2825" actId="1076"/>
          <ac:spMkLst>
            <pc:docMk/>
            <pc:sldMk cId="484399640" sldId="2076136460"/>
            <ac:spMk id="8" creationId="{60E29A2D-5E0D-8E40-7267-B2B8522A1B93}"/>
          </ac:spMkLst>
        </pc:spChg>
        <pc:spChg chg="del">
          <ac:chgData name="Thomas  Bisgaard" userId="c37bbf18-89a7-429f-9d22-a9458a77d9f8" providerId="ADAL" clId="{9B7BB986-2320-4146-9BED-E1FEA9234C5F}" dt="2024-09-19T09:45:19.536" v="2471" actId="478"/>
          <ac:spMkLst>
            <pc:docMk/>
            <pc:sldMk cId="484399640" sldId="2076136460"/>
            <ac:spMk id="8" creationId="{B246955B-8140-846D-E4FF-6746249A6955}"/>
          </ac:spMkLst>
        </pc:spChg>
        <pc:spChg chg="del mod">
          <ac:chgData name="Thomas  Bisgaard" userId="c37bbf18-89a7-429f-9d22-a9458a77d9f8" providerId="ADAL" clId="{9B7BB986-2320-4146-9BED-E1FEA9234C5F}" dt="2024-09-19T09:52:39.295" v="2726" actId="478"/>
          <ac:spMkLst>
            <pc:docMk/>
            <pc:sldMk cId="484399640" sldId="2076136460"/>
            <ac:spMk id="11" creationId="{6768EC0B-77EA-66F7-D9A1-CAF4E112D44D}"/>
          </ac:spMkLst>
        </pc:spChg>
        <pc:spChg chg="add mod">
          <ac:chgData name="Thomas  Bisgaard" userId="c37bbf18-89a7-429f-9d22-a9458a77d9f8" providerId="ADAL" clId="{9B7BB986-2320-4146-9BED-E1FEA9234C5F}" dt="2024-09-20T11:31:11.494" v="2827" actId="1076"/>
          <ac:spMkLst>
            <pc:docMk/>
            <pc:sldMk cId="484399640" sldId="2076136460"/>
            <ac:spMk id="11" creationId="{F098FE84-5CD8-0F66-3D46-8873E779D1E1}"/>
          </ac:spMkLst>
        </pc:spChg>
        <pc:spChg chg="del">
          <ac:chgData name="Thomas  Bisgaard" userId="c37bbf18-89a7-429f-9d22-a9458a77d9f8" providerId="ADAL" clId="{9B7BB986-2320-4146-9BED-E1FEA9234C5F}" dt="2024-09-19T09:45:19.536" v="2471" actId="478"/>
          <ac:spMkLst>
            <pc:docMk/>
            <pc:sldMk cId="484399640" sldId="2076136460"/>
            <ac:spMk id="12" creationId="{F8A12ECE-3F4B-61E3-27D0-38532130AC64}"/>
          </ac:spMkLst>
        </pc:spChg>
        <pc:spChg chg="mod">
          <ac:chgData name="Thomas  Bisgaard" userId="c37bbf18-89a7-429f-9d22-a9458a77d9f8" providerId="ADAL" clId="{9B7BB986-2320-4146-9BED-E1FEA9234C5F}" dt="2024-09-20T11:31:40.610" v="2832" actId="14100"/>
          <ac:spMkLst>
            <pc:docMk/>
            <pc:sldMk cId="484399640" sldId="2076136460"/>
            <ac:spMk id="16" creationId="{58A9F2EF-C0C8-919D-7CD1-51731D029815}"/>
          </ac:spMkLst>
        </pc:spChg>
        <pc:spChg chg="del">
          <ac:chgData name="Thomas  Bisgaard" userId="c37bbf18-89a7-429f-9d22-a9458a77d9f8" providerId="ADAL" clId="{9B7BB986-2320-4146-9BED-E1FEA9234C5F}" dt="2024-09-19T09:45:19.536" v="2471" actId="478"/>
          <ac:spMkLst>
            <pc:docMk/>
            <pc:sldMk cId="484399640" sldId="2076136460"/>
            <ac:spMk id="17" creationId="{410B29BD-1F46-9823-AAB4-3681BD3B0CF7}"/>
          </ac:spMkLst>
        </pc:spChg>
        <pc:spChg chg="mod">
          <ac:chgData name="Thomas  Bisgaard" userId="c37bbf18-89a7-429f-9d22-a9458a77d9f8" providerId="ADAL" clId="{9B7BB986-2320-4146-9BED-E1FEA9234C5F}" dt="2024-09-19T09:40:35.414" v="2376" actId="14100"/>
          <ac:spMkLst>
            <pc:docMk/>
            <pc:sldMk cId="484399640" sldId="2076136460"/>
            <ac:spMk id="21" creationId="{D44E8EDA-F3C8-6C8A-A75C-39BF7D7D0825}"/>
          </ac:spMkLst>
        </pc:spChg>
        <pc:spChg chg="del mod">
          <ac:chgData name="Thomas  Bisgaard" userId="c37bbf18-89a7-429f-9d22-a9458a77d9f8" providerId="ADAL" clId="{9B7BB986-2320-4146-9BED-E1FEA9234C5F}" dt="2024-09-19T09:48:06.256" v="2588" actId="478"/>
          <ac:spMkLst>
            <pc:docMk/>
            <pc:sldMk cId="484399640" sldId="2076136460"/>
            <ac:spMk id="22" creationId="{429ADBF5-C8FA-89C7-7A5E-2E1F2B9D0145}"/>
          </ac:spMkLst>
        </pc:spChg>
        <pc:spChg chg="add mod">
          <ac:chgData name="Thomas  Bisgaard" userId="c37bbf18-89a7-429f-9d22-a9458a77d9f8" providerId="ADAL" clId="{9B7BB986-2320-4146-9BED-E1FEA9234C5F}" dt="2024-09-19T09:48:02.631" v="2587" actId="113"/>
          <ac:spMkLst>
            <pc:docMk/>
            <pc:sldMk cId="484399640" sldId="2076136460"/>
            <ac:spMk id="23" creationId="{7C6A08D5-DB04-7C9D-12FC-4AAB0ABDD215}"/>
          </ac:spMkLst>
        </pc:spChg>
        <pc:spChg chg="del mod">
          <ac:chgData name="Thomas  Bisgaard" userId="c37bbf18-89a7-429f-9d22-a9458a77d9f8" providerId="ADAL" clId="{9B7BB986-2320-4146-9BED-E1FEA9234C5F}" dt="2024-09-19T09:45:55.623" v="2491" actId="478"/>
          <ac:spMkLst>
            <pc:docMk/>
            <pc:sldMk cId="484399640" sldId="2076136460"/>
            <ac:spMk id="27" creationId="{8AD5AEDF-28BF-2515-3800-F1302748E21E}"/>
          </ac:spMkLst>
        </pc:spChg>
        <pc:spChg chg="del mod">
          <ac:chgData name="Thomas  Bisgaard" userId="c37bbf18-89a7-429f-9d22-a9458a77d9f8" providerId="ADAL" clId="{9B7BB986-2320-4146-9BED-E1FEA9234C5F}" dt="2024-09-19T09:46:26.305" v="2507" actId="478"/>
          <ac:spMkLst>
            <pc:docMk/>
            <pc:sldMk cId="484399640" sldId="2076136460"/>
            <ac:spMk id="29" creationId="{6E183C26-B4BC-DE7A-9CB1-4701F548AC1B}"/>
          </ac:spMkLst>
        </pc:spChg>
        <pc:spChg chg="del mod">
          <ac:chgData name="Thomas  Bisgaard" userId="c37bbf18-89a7-429f-9d22-a9458a77d9f8" providerId="ADAL" clId="{9B7BB986-2320-4146-9BED-E1FEA9234C5F}" dt="2024-09-19T09:46:28.803" v="2509" actId="478"/>
          <ac:spMkLst>
            <pc:docMk/>
            <pc:sldMk cId="484399640" sldId="2076136460"/>
            <ac:spMk id="30" creationId="{04B52DDA-7633-FD14-9BAB-21570AD5B928}"/>
          </ac:spMkLst>
        </pc:spChg>
        <pc:spChg chg="del mod">
          <ac:chgData name="Thomas  Bisgaard" userId="c37bbf18-89a7-429f-9d22-a9458a77d9f8" providerId="ADAL" clId="{9B7BB986-2320-4146-9BED-E1FEA9234C5F}" dt="2024-09-19T09:47:42.483" v="2583" actId="478"/>
          <ac:spMkLst>
            <pc:docMk/>
            <pc:sldMk cId="484399640" sldId="2076136460"/>
            <ac:spMk id="31" creationId="{39CFA047-6C05-196B-0C1E-C356ADDD6960}"/>
          </ac:spMkLst>
        </pc:spChg>
        <pc:spChg chg="del mod topLvl">
          <ac:chgData name="Thomas  Bisgaard" userId="c37bbf18-89a7-429f-9d22-a9458a77d9f8" providerId="ADAL" clId="{9B7BB986-2320-4146-9BED-E1FEA9234C5F}" dt="2024-09-19T09:46:32.404" v="2512" actId="478"/>
          <ac:spMkLst>
            <pc:docMk/>
            <pc:sldMk cId="484399640" sldId="2076136460"/>
            <ac:spMk id="32" creationId="{2CBB2AB2-B043-E64B-DE0A-1F9240572B7D}"/>
          </ac:spMkLst>
        </pc:spChg>
        <pc:spChg chg="del">
          <ac:chgData name="Thomas  Bisgaard" userId="c37bbf18-89a7-429f-9d22-a9458a77d9f8" providerId="ADAL" clId="{9B7BB986-2320-4146-9BED-E1FEA9234C5F}" dt="2024-09-19T09:47:25.455" v="2576" actId="478"/>
          <ac:spMkLst>
            <pc:docMk/>
            <pc:sldMk cId="484399640" sldId="2076136460"/>
            <ac:spMk id="33" creationId="{D9B65C13-F088-40D3-8B7B-8E35347F22B8}"/>
          </ac:spMkLst>
        </pc:spChg>
        <pc:spChg chg="del mod">
          <ac:chgData name="Thomas  Bisgaard" userId="c37bbf18-89a7-429f-9d22-a9458a77d9f8" providerId="ADAL" clId="{9B7BB986-2320-4146-9BED-E1FEA9234C5F}" dt="2024-09-19T09:46:27.624" v="2508" actId="478"/>
          <ac:spMkLst>
            <pc:docMk/>
            <pc:sldMk cId="484399640" sldId="2076136460"/>
            <ac:spMk id="34" creationId="{5F17BBAD-118F-F259-4799-39968739B1FD}"/>
          </ac:spMkLst>
        </pc:spChg>
        <pc:spChg chg="del mod">
          <ac:chgData name="Thomas  Bisgaard" userId="c37bbf18-89a7-429f-9d22-a9458a77d9f8" providerId="ADAL" clId="{9B7BB986-2320-4146-9BED-E1FEA9234C5F}" dt="2024-09-19T09:46:30.973" v="2511" actId="478"/>
          <ac:spMkLst>
            <pc:docMk/>
            <pc:sldMk cId="484399640" sldId="2076136460"/>
            <ac:spMk id="35" creationId="{B7B59414-9FD4-E956-7FAB-7C61DC342A6B}"/>
          </ac:spMkLst>
        </pc:spChg>
        <pc:spChg chg="del mod">
          <ac:chgData name="Thomas  Bisgaard" userId="c37bbf18-89a7-429f-9d22-a9458a77d9f8" providerId="ADAL" clId="{9B7BB986-2320-4146-9BED-E1FEA9234C5F}" dt="2024-09-19T09:46:29.935" v="2510" actId="478"/>
          <ac:spMkLst>
            <pc:docMk/>
            <pc:sldMk cId="484399640" sldId="2076136460"/>
            <ac:spMk id="36" creationId="{CCF9BB90-47A5-58D6-8A8F-96217C30C409}"/>
          </ac:spMkLst>
        </pc:spChg>
        <pc:spChg chg="add mod">
          <ac:chgData name="Thomas  Bisgaard" userId="c37bbf18-89a7-429f-9d22-a9458a77d9f8" providerId="ADAL" clId="{9B7BB986-2320-4146-9BED-E1FEA9234C5F}" dt="2024-09-19T09:52:07.707" v="2700" actId="1035"/>
          <ac:spMkLst>
            <pc:docMk/>
            <pc:sldMk cId="484399640" sldId="2076136460"/>
            <ac:spMk id="37" creationId="{28A38F4A-4E6E-5599-B159-4BC724906638}"/>
          </ac:spMkLst>
        </pc:spChg>
        <pc:spChg chg="add del mod">
          <ac:chgData name="Thomas  Bisgaard" userId="c37bbf18-89a7-429f-9d22-a9458a77d9f8" providerId="ADAL" clId="{9B7BB986-2320-4146-9BED-E1FEA9234C5F}" dt="2024-09-19T09:47:24.776" v="2575"/>
          <ac:spMkLst>
            <pc:docMk/>
            <pc:sldMk cId="484399640" sldId="2076136460"/>
            <ac:spMk id="40" creationId="{533713C3-11CD-9CDE-CD8A-AB1CC15EB514}"/>
          </ac:spMkLst>
        </pc:spChg>
        <pc:spChg chg="add mod">
          <ac:chgData name="Thomas  Bisgaard" userId="c37bbf18-89a7-429f-9d22-a9458a77d9f8" providerId="ADAL" clId="{9B7BB986-2320-4146-9BED-E1FEA9234C5F}" dt="2024-09-19T09:52:20.328" v="2704" actId="1076"/>
          <ac:spMkLst>
            <pc:docMk/>
            <pc:sldMk cId="484399640" sldId="2076136460"/>
            <ac:spMk id="41" creationId="{EA27E6E2-D753-65EE-34C8-671873D215FD}"/>
          </ac:spMkLst>
        </pc:spChg>
        <pc:spChg chg="add mod">
          <ac:chgData name="Thomas  Bisgaard" userId="c37bbf18-89a7-429f-9d22-a9458a77d9f8" providerId="ADAL" clId="{9B7BB986-2320-4146-9BED-E1FEA9234C5F}" dt="2024-09-19T09:51:58.323" v="2692" actId="20577"/>
          <ac:spMkLst>
            <pc:docMk/>
            <pc:sldMk cId="484399640" sldId="2076136460"/>
            <ac:spMk id="43" creationId="{074019A1-ED45-2986-3D75-DE80C8E9C397}"/>
          </ac:spMkLst>
        </pc:spChg>
        <pc:spChg chg="mod">
          <ac:chgData name="Thomas  Bisgaard" userId="c37bbf18-89a7-429f-9d22-a9458a77d9f8" providerId="ADAL" clId="{9B7BB986-2320-4146-9BED-E1FEA9234C5F}" dt="2024-09-19T09:48:19.845" v="2591"/>
          <ac:spMkLst>
            <pc:docMk/>
            <pc:sldMk cId="484399640" sldId="2076136460"/>
            <ac:spMk id="47" creationId="{5CFB9389-28EF-64DB-8393-CD64354F9CBB}"/>
          </ac:spMkLst>
        </pc:spChg>
        <pc:spChg chg="mod">
          <ac:chgData name="Thomas  Bisgaard" userId="c37bbf18-89a7-429f-9d22-a9458a77d9f8" providerId="ADAL" clId="{9B7BB986-2320-4146-9BED-E1FEA9234C5F}" dt="2024-09-19T09:48:19.845" v="2591"/>
          <ac:spMkLst>
            <pc:docMk/>
            <pc:sldMk cId="484399640" sldId="2076136460"/>
            <ac:spMk id="48" creationId="{9E39A30D-3504-F58C-343B-B9A544F312CF}"/>
          </ac:spMkLst>
        </pc:spChg>
        <pc:spChg chg="mod">
          <ac:chgData name="Thomas  Bisgaard" userId="c37bbf18-89a7-429f-9d22-a9458a77d9f8" providerId="ADAL" clId="{9B7BB986-2320-4146-9BED-E1FEA9234C5F}" dt="2024-09-19T09:48:19.845" v="2591"/>
          <ac:spMkLst>
            <pc:docMk/>
            <pc:sldMk cId="484399640" sldId="2076136460"/>
            <ac:spMk id="49" creationId="{BB3134C1-6E2C-0959-96A6-C61FB0649B12}"/>
          </ac:spMkLst>
        </pc:spChg>
        <pc:spChg chg="mod">
          <ac:chgData name="Thomas  Bisgaard" userId="c37bbf18-89a7-429f-9d22-a9458a77d9f8" providerId="ADAL" clId="{9B7BB986-2320-4146-9BED-E1FEA9234C5F}" dt="2024-09-19T09:48:19.845" v="2591"/>
          <ac:spMkLst>
            <pc:docMk/>
            <pc:sldMk cId="484399640" sldId="2076136460"/>
            <ac:spMk id="50" creationId="{EA007C58-9B81-ED14-8692-307059E61F86}"/>
          </ac:spMkLst>
        </pc:spChg>
        <pc:spChg chg="add mod">
          <ac:chgData name="Thomas  Bisgaard" userId="c37bbf18-89a7-429f-9d22-a9458a77d9f8" providerId="ADAL" clId="{9B7BB986-2320-4146-9BED-E1FEA9234C5F}" dt="2024-09-19T09:50:50.881" v="2653" actId="1076"/>
          <ac:spMkLst>
            <pc:docMk/>
            <pc:sldMk cId="484399640" sldId="2076136460"/>
            <ac:spMk id="51" creationId="{A701FB0F-7CC2-BB88-251E-81ACD63D4F79}"/>
          </ac:spMkLst>
        </pc:spChg>
        <pc:spChg chg="mod">
          <ac:chgData name="Thomas  Bisgaard" userId="c37bbf18-89a7-429f-9d22-a9458a77d9f8" providerId="ADAL" clId="{9B7BB986-2320-4146-9BED-E1FEA9234C5F}" dt="2024-09-19T09:48:31.843" v="2595"/>
          <ac:spMkLst>
            <pc:docMk/>
            <pc:sldMk cId="484399640" sldId="2076136460"/>
            <ac:spMk id="54" creationId="{F489DA3F-7971-22F4-EA05-442E5E887A2A}"/>
          </ac:spMkLst>
        </pc:spChg>
        <pc:spChg chg="mod">
          <ac:chgData name="Thomas  Bisgaard" userId="c37bbf18-89a7-429f-9d22-a9458a77d9f8" providerId="ADAL" clId="{9B7BB986-2320-4146-9BED-E1FEA9234C5F}" dt="2024-09-19T09:48:31.843" v="2595"/>
          <ac:spMkLst>
            <pc:docMk/>
            <pc:sldMk cId="484399640" sldId="2076136460"/>
            <ac:spMk id="55" creationId="{0B0A5EF8-F74B-9485-1224-2C9DC2B37FA0}"/>
          </ac:spMkLst>
        </pc:spChg>
        <pc:spChg chg="add mod">
          <ac:chgData name="Thomas  Bisgaard" userId="c37bbf18-89a7-429f-9d22-a9458a77d9f8" providerId="ADAL" clId="{9B7BB986-2320-4146-9BED-E1FEA9234C5F}" dt="2024-09-19T09:48:33.714" v="2596" actId="1076"/>
          <ac:spMkLst>
            <pc:docMk/>
            <pc:sldMk cId="484399640" sldId="2076136460"/>
            <ac:spMk id="56" creationId="{CC4D95A4-6898-8D72-3C22-A8F86FBD536A}"/>
          </ac:spMkLst>
        </pc:spChg>
        <pc:spChg chg="mod">
          <ac:chgData name="Thomas  Bisgaard" userId="c37bbf18-89a7-429f-9d22-a9458a77d9f8" providerId="ADAL" clId="{9B7BB986-2320-4146-9BED-E1FEA9234C5F}" dt="2024-09-19T09:48:40.598" v="2599" actId="571"/>
          <ac:spMkLst>
            <pc:docMk/>
            <pc:sldMk cId="484399640" sldId="2076136460"/>
            <ac:spMk id="59" creationId="{006D5767-7C97-5BAD-C4C3-D2685705E838}"/>
          </ac:spMkLst>
        </pc:spChg>
        <pc:spChg chg="mod">
          <ac:chgData name="Thomas  Bisgaard" userId="c37bbf18-89a7-429f-9d22-a9458a77d9f8" providerId="ADAL" clId="{9B7BB986-2320-4146-9BED-E1FEA9234C5F}" dt="2024-09-19T09:50:24.584" v="2646" actId="20577"/>
          <ac:spMkLst>
            <pc:docMk/>
            <pc:sldMk cId="484399640" sldId="2076136460"/>
            <ac:spMk id="60" creationId="{51D75F57-BE48-A975-DAB0-5E5533290C3C}"/>
          </ac:spMkLst>
        </pc:spChg>
        <pc:spChg chg="add del mod">
          <ac:chgData name="Thomas  Bisgaard" userId="c37bbf18-89a7-429f-9d22-a9458a77d9f8" providerId="ADAL" clId="{9B7BB986-2320-4146-9BED-E1FEA9234C5F}" dt="2024-09-19T09:51:24.526" v="2661" actId="478"/>
          <ac:spMkLst>
            <pc:docMk/>
            <pc:sldMk cId="484399640" sldId="2076136460"/>
            <ac:spMk id="62" creationId="{4E465129-7F60-E5D5-92A1-D4F02FB6FBAD}"/>
          </ac:spMkLst>
        </pc:spChg>
        <pc:spChg chg="add mod">
          <ac:chgData name="Thomas  Bisgaard" userId="c37bbf18-89a7-429f-9d22-a9458a77d9f8" providerId="ADAL" clId="{9B7BB986-2320-4146-9BED-E1FEA9234C5F}" dt="2024-09-19T09:51:46.428" v="2682"/>
          <ac:spMkLst>
            <pc:docMk/>
            <pc:sldMk cId="484399640" sldId="2076136460"/>
            <ac:spMk id="63" creationId="{68FC826F-7D0E-1F4E-3B4C-7ECECAE4DAB7}"/>
          </ac:spMkLst>
        </pc:spChg>
        <pc:spChg chg="add mod">
          <ac:chgData name="Thomas  Bisgaard" userId="c37bbf18-89a7-429f-9d22-a9458a77d9f8" providerId="ADAL" clId="{9B7BB986-2320-4146-9BED-E1FEA9234C5F}" dt="2024-09-19T11:17:27.872" v="2739" actId="20577"/>
          <ac:spMkLst>
            <pc:docMk/>
            <pc:sldMk cId="484399640" sldId="2076136460"/>
            <ac:spMk id="64" creationId="{DD1D1F11-FB76-21E4-F95A-75E412488FFF}"/>
          </ac:spMkLst>
        </pc:spChg>
        <pc:grpChg chg="del">
          <ac:chgData name="Thomas  Bisgaard" userId="c37bbf18-89a7-429f-9d22-a9458a77d9f8" providerId="ADAL" clId="{9B7BB986-2320-4146-9BED-E1FEA9234C5F}" dt="2024-09-19T09:47:24.776" v="2573" actId="478"/>
          <ac:grpSpMkLst>
            <pc:docMk/>
            <pc:sldMk cId="484399640" sldId="2076136460"/>
            <ac:grpSpMk id="19" creationId="{EF036A34-BA54-2A22-8CCE-44C586323982}"/>
          </ac:grpSpMkLst>
        </pc:grpChg>
        <pc:grpChg chg="add del mod">
          <ac:chgData name="Thomas  Bisgaard" userId="c37bbf18-89a7-429f-9d22-a9458a77d9f8" providerId="ADAL" clId="{9B7BB986-2320-4146-9BED-E1FEA9234C5F}" dt="2024-09-19T09:46:32.404" v="2512" actId="478"/>
          <ac:grpSpMkLst>
            <pc:docMk/>
            <pc:sldMk cId="484399640" sldId="2076136460"/>
            <ac:grpSpMk id="26" creationId="{7CAEC60B-1F35-3216-ACA3-EDCEABBBCEE7}"/>
          </ac:grpSpMkLst>
        </pc:grpChg>
        <pc:grpChg chg="add del mod">
          <ac:chgData name="Thomas  Bisgaard" userId="c37bbf18-89a7-429f-9d22-a9458a77d9f8" providerId="ADAL" clId="{9B7BB986-2320-4146-9BED-E1FEA9234C5F}" dt="2024-09-19T09:48:37.243" v="2598" actId="478"/>
          <ac:grpSpMkLst>
            <pc:docMk/>
            <pc:sldMk cId="484399640" sldId="2076136460"/>
            <ac:grpSpMk id="44" creationId="{032FFEAC-65C0-D057-7D98-325694B7B74C}"/>
          </ac:grpSpMkLst>
        </pc:grpChg>
        <pc:grpChg chg="mod">
          <ac:chgData name="Thomas  Bisgaard" userId="c37bbf18-89a7-429f-9d22-a9458a77d9f8" providerId="ADAL" clId="{9B7BB986-2320-4146-9BED-E1FEA9234C5F}" dt="2024-09-19T09:48:19.845" v="2591"/>
          <ac:grpSpMkLst>
            <pc:docMk/>
            <pc:sldMk cId="484399640" sldId="2076136460"/>
            <ac:grpSpMk id="46" creationId="{6F6A839B-39A1-11DD-1529-9016795AC8B2}"/>
          </ac:grpSpMkLst>
        </pc:grpChg>
        <pc:grpChg chg="add mod">
          <ac:chgData name="Thomas  Bisgaard" userId="c37bbf18-89a7-429f-9d22-a9458a77d9f8" providerId="ADAL" clId="{9B7BB986-2320-4146-9BED-E1FEA9234C5F}" dt="2024-09-19T09:48:33.714" v="2596" actId="1076"/>
          <ac:grpSpMkLst>
            <pc:docMk/>
            <pc:sldMk cId="484399640" sldId="2076136460"/>
            <ac:grpSpMk id="52" creationId="{6AE68D2C-3AB0-1EB7-FAED-83B3E1ECE478}"/>
          </ac:grpSpMkLst>
        </pc:grpChg>
        <pc:grpChg chg="add mod ord">
          <ac:chgData name="Thomas  Bisgaard" userId="c37bbf18-89a7-429f-9d22-a9458a77d9f8" providerId="ADAL" clId="{9B7BB986-2320-4146-9BED-E1FEA9234C5F}" dt="2024-09-19T09:50:18.151" v="2624" actId="166"/>
          <ac:grpSpMkLst>
            <pc:docMk/>
            <pc:sldMk cId="484399640" sldId="2076136460"/>
            <ac:grpSpMk id="57" creationId="{E89AD1C2-602E-496F-B38A-532FD6E6F0D7}"/>
          </ac:grpSpMkLst>
        </pc:grpChg>
        <pc:picChg chg="mod">
          <ac:chgData name="Thomas  Bisgaard" userId="c37bbf18-89a7-429f-9d22-a9458a77d9f8" providerId="ADAL" clId="{9B7BB986-2320-4146-9BED-E1FEA9234C5F}" dt="2024-09-20T11:31:37.793" v="2831" actId="1076"/>
          <ac:picMkLst>
            <pc:docMk/>
            <pc:sldMk cId="484399640" sldId="2076136460"/>
            <ac:picMk id="3" creationId="{058043A7-0001-869F-5689-13942AFE3CD1}"/>
          </ac:picMkLst>
        </pc:picChg>
        <pc:picChg chg="mod">
          <ac:chgData name="Thomas  Bisgaard" userId="c37bbf18-89a7-429f-9d22-a9458a77d9f8" providerId="ADAL" clId="{9B7BB986-2320-4146-9BED-E1FEA9234C5F}" dt="2024-09-20T11:31:37.793" v="2831" actId="1076"/>
          <ac:picMkLst>
            <pc:docMk/>
            <pc:sldMk cId="484399640" sldId="2076136460"/>
            <ac:picMk id="4" creationId="{32CC1322-3B01-519B-93CC-2E9F35F4EF95}"/>
          </ac:picMkLst>
        </pc:picChg>
        <pc:picChg chg="mod">
          <ac:chgData name="Thomas  Bisgaard" userId="c37bbf18-89a7-429f-9d22-a9458a77d9f8" providerId="ADAL" clId="{9B7BB986-2320-4146-9BED-E1FEA9234C5F}" dt="2024-09-20T11:31:37.793" v="2831" actId="1076"/>
          <ac:picMkLst>
            <pc:docMk/>
            <pc:sldMk cId="484399640" sldId="2076136460"/>
            <ac:picMk id="6" creationId="{1C20C0F2-6785-F458-8409-9F2108096E32}"/>
          </ac:picMkLst>
        </pc:picChg>
        <pc:picChg chg="mod ord">
          <ac:chgData name="Thomas  Bisgaard" userId="c37bbf18-89a7-429f-9d22-a9458a77d9f8" providerId="ADAL" clId="{9B7BB986-2320-4146-9BED-E1FEA9234C5F}" dt="2024-09-19T09:52:34.800" v="2725" actId="1076"/>
          <ac:picMkLst>
            <pc:docMk/>
            <pc:sldMk cId="484399640" sldId="2076136460"/>
            <ac:picMk id="9" creationId="{C130A1AD-FCCE-7616-D897-5ED861B9E13F}"/>
          </ac:picMkLst>
        </pc:picChg>
        <pc:picChg chg="mod">
          <ac:chgData name="Thomas  Bisgaard" userId="c37bbf18-89a7-429f-9d22-a9458a77d9f8" providerId="ADAL" clId="{9B7BB986-2320-4146-9BED-E1FEA9234C5F}" dt="2024-09-20T11:31:37.793" v="2831" actId="1076"/>
          <ac:picMkLst>
            <pc:docMk/>
            <pc:sldMk cId="484399640" sldId="2076136460"/>
            <ac:picMk id="10" creationId="{9CD433D3-3C05-B90F-A167-FD6A9F1B36EE}"/>
          </ac:picMkLst>
        </pc:picChg>
        <pc:picChg chg="add mod">
          <ac:chgData name="Thomas  Bisgaard" userId="c37bbf18-89a7-429f-9d22-a9458a77d9f8" providerId="ADAL" clId="{9B7BB986-2320-4146-9BED-E1FEA9234C5F}" dt="2024-09-20T11:32:24.227" v="2834"/>
          <ac:picMkLst>
            <pc:docMk/>
            <pc:sldMk cId="484399640" sldId="2076136460"/>
            <ac:picMk id="12" creationId="{B6EAF025-F342-5834-D294-FFF713EFC59E}"/>
          </ac:picMkLst>
        </pc:picChg>
        <pc:picChg chg="add del mod">
          <ac:chgData name="Thomas  Bisgaard" userId="c37bbf18-89a7-429f-9d22-a9458a77d9f8" providerId="ADAL" clId="{9B7BB986-2320-4146-9BED-E1FEA9234C5F}" dt="2024-09-19T09:46:18.983" v="2502" actId="478"/>
          <ac:picMkLst>
            <pc:docMk/>
            <pc:sldMk cId="484399640" sldId="2076136460"/>
            <ac:picMk id="13" creationId="{A20FB98C-CBC6-C432-785F-99E77E57013B}"/>
          </ac:picMkLst>
        </pc:picChg>
        <pc:picChg chg="mod">
          <ac:chgData name="Thomas  Bisgaard" userId="c37bbf18-89a7-429f-9d22-a9458a77d9f8" providerId="ADAL" clId="{9B7BB986-2320-4146-9BED-E1FEA9234C5F}" dt="2024-09-20T11:31:37.793" v="2831" actId="1076"/>
          <ac:picMkLst>
            <pc:docMk/>
            <pc:sldMk cId="484399640" sldId="2076136460"/>
            <ac:picMk id="14" creationId="{CC07AF1A-43BA-4245-B6A0-B32CCB967BAD}"/>
          </ac:picMkLst>
        </pc:picChg>
        <pc:picChg chg="add mod">
          <ac:chgData name="Thomas  Bisgaard" userId="c37bbf18-89a7-429f-9d22-a9458a77d9f8" providerId="ADAL" clId="{9B7BB986-2320-4146-9BED-E1FEA9234C5F}" dt="2024-09-20T11:33:00.235" v="2838" actId="1076"/>
          <ac:picMkLst>
            <pc:docMk/>
            <pc:sldMk cId="484399640" sldId="2076136460"/>
            <ac:picMk id="15" creationId="{07E37155-81A8-3746-D9D1-114153B347FD}"/>
          </ac:picMkLst>
        </pc:picChg>
        <pc:picChg chg="add del mod">
          <ac:chgData name="Thomas  Bisgaard" userId="c37bbf18-89a7-429f-9d22-a9458a77d9f8" providerId="ADAL" clId="{9B7BB986-2320-4146-9BED-E1FEA9234C5F}" dt="2024-09-20T11:31:34.527" v="2830" actId="1076"/>
          <ac:picMkLst>
            <pc:docMk/>
            <pc:sldMk cId="484399640" sldId="2076136460"/>
            <ac:picMk id="18" creationId="{AE6362EA-BD64-ADBD-EE05-065767B4EF5E}"/>
          </ac:picMkLst>
        </pc:picChg>
        <pc:picChg chg="del mod">
          <ac:chgData name="Thomas  Bisgaard" userId="c37bbf18-89a7-429f-9d22-a9458a77d9f8" providerId="ADAL" clId="{9B7BB986-2320-4146-9BED-E1FEA9234C5F}" dt="2024-09-19T12:03:34.891" v="2775" actId="478"/>
          <ac:picMkLst>
            <pc:docMk/>
            <pc:sldMk cId="484399640" sldId="2076136460"/>
            <ac:picMk id="24" creationId="{99D45FA9-5D29-9794-AA09-37F9AE7758E5}"/>
          </ac:picMkLst>
        </pc:picChg>
        <pc:picChg chg="add mod">
          <ac:chgData name="Thomas  Bisgaard" userId="c37bbf18-89a7-429f-9d22-a9458a77d9f8" providerId="ADAL" clId="{9B7BB986-2320-4146-9BED-E1FEA9234C5F}" dt="2024-09-19T09:52:07.707" v="2700" actId="1035"/>
          <ac:picMkLst>
            <pc:docMk/>
            <pc:sldMk cId="484399640" sldId="2076136460"/>
            <ac:picMk id="25" creationId="{E34D53FB-1AE3-F3C2-8ABD-6E4D0A42305A}"/>
          </ac:picMkLst>
        </pc:picChg>
        <pc:picChg chg="mod topLvl">
          <ac:chgData name="Thomas  Bisgaard" userId="c37bbf18-89a7-429f-9d22-a9458a77d9f8" providerId="ADAL" clId="{9B7BB986-2320-4146-9BED-E1FEA9234C5F}" dt="2024-09-19T09:52:07.707" v="2700" actId="1035"/>
          <ac:picMkLst>
            <pc:docMk/>
            <pc:sldMk cId="484399640" sldId="2076136460"/>
            <ac:picMk id="28" creationId="{0251E361-EDAF-4222-FEFE-E7892F48B1D1}"/>
          </ac:picMkLst>
        </pc:picChg>
        <pc:picChg chg="add mod">
          <ac:chgData name="Thomas  Bisgaard" userId="c37bbf18-89a7-429f-9d22-a9458a77d9f8" providerId="ADAL" clId="{9B7BB986-2320-4146-9BED-E1FEA9234C5F}" dt="2024-09-19T09:46:13.444" v="2500" actId="1076"/>
          <ac:picMkLst>
            <pc:docMk/>
            <pc:sldMk cId="484399640" sldId="2076136460"/>
            <ac:picMk id="38" creationId="{20757225-9449-1424-65A1-C5F4D0F03A4A}"/>
          </ac:picMkLst>
        </pc:picChg>
        <pc:picChg chg="add mod">
          <ac:chgData name="Thomas  Bisgaard" userId="c37bbf18-89a7-429f-9d22-a9458a77d9f8" providerId="ADAL" clId="{9B7BB986-2320-4146-9BED-E1FEA9234C5F}" dt="2024-09-19T11:17:56.404" v="2745" actId="1076"/>
          <ac:picMkLst>
            <pc:docMk/>
            <pc:sldMk cId="484399640" sldId="2076136460"/>
            <ac:picMk id="39" creationId="{403D23F8-2CD9-EAFE-A6C6-1784878E7CEE}"/>
          </ac:picMkLst>
        </pc:picChg>
        <pc:picChg chg="add mod">
          <ac:chgData name="Thomas  Bisgaard" userId="c37bbf18-89a7-429f-9d22-a9458a77d9f8" providerId="ADAL" clId="{9B7BB986-2320-4146-9BED-E1FEA9234C5F}" dt="2024-09-20T11:31:14.109" v="2829" actId="1076"/>
          <ac:picMkLst>
            <pc:docMk/>
            <pc:sldMk cId="484399640" sldId="2076136460"/>
            <ac:picMk id="42" creationId="{CB60B494-6DED-1FA9-92ED-5F5576D8E89D}"/>
          </ac:picMkLst>
        </pc:picChg>
        <pc:picChg chg="del mod">
          <ac:chgData name="Thomas  Bisgaard" userId="c37bbf18-89a7-429f-9d22-a9458a77d9f8" providerId="ADAL" clId="{9B7BB986-2320-4146-9BED-E1FEA9234C5F}" dt="2024-09-19T09:48:35.393" v="2597" actId="478"/>
          <ac:picMkLst>
            <pc:docMk/>
            <pc:sldMk cId="484399640" sldId="2076136460"/>
            <ac:picMk id="45" creationId="{F1E0CDAA-8086-FF99-DD6E-DEFE97824A12}"/>
          </ac:picMkLst>
        </pc:picChg>
        <pc:picChg chg="mod">
          <ac:chgData name="Thomas  Bisgaard" userId="c37bbf18-89a7-429f-9d22-a9458a77d9f8" providerId="ADAL" clId="{9B7BB986-2320-4146-9BED-E1FEA9234C5F}" dt="2024-09-19T09:48:31.843" v="2595"/>
          <ac:picMkLst>
            <pc:docMk/>
            <pc:sldMk cId="484399640" sldId="2076136460"/>
            <ac:picMk id="53" creationId="{A0A9906D-E90D-A261-317E-3AC833C7F6B6}"/>
          </ac:picMkLst>
        </pc:picChg>
        <pc:picChg chg="del mod">
          <ac:chgData name="Thomas  Bisgaard" userId="c37bbf18-89a7-429f-9d22-a9458a77d9f8" providerId="ADAL" clId="{9B7BB986-2320-4146-9BED-E1FEA9234C5F}" dt="2024-09-19T09:50:09.777" v="2621" actId="478"/>
          <ac:picMkLst>
            <pc:docMk/>
            <pc:sldMk cId="484399640" sldId="2076136460"/>
            <ac:picMk id="58" creationId="{4B36882B-4964-578E-48F2-1FEF6F9EA294}"/>
          </ac:picMkLst>
        </pc:picChg>
        <pc:picChg chg="add mod">
          <ac:chgData name="Thomas  Bisgaard" userId="c37bbf18-89a7-429f-9d22-a9458a77d9f8" providerId="ADAL" clId="{9B7BB986-2320-4146-9BED-E1FEA9234C5F}" dt="2024-09-19T09:50:45.058" v="2652"/>
          <ac:picMkLst>
            <pc:docMk/>
            <pc:sldMk cId="484399640" sldId="2076136460"/>
            <ac:picMk id="61" creationId="{F718DEEC-BAF5-CE5F-EA17-87599A45CECF}"/>
          </ac:picMkLst>
        </pc:picChg>
        <pc:picChg chg="add mod">
          <ac:chgData name="Thomas  Bisgaard" userId="c37bbf18-89a7-429f-9d22-a9458a77d9f8" providerId="ADAL" clId="{9B7BB986-2320-4146-9BED-E1FEA9234C5F}" dt="2024-09-19T11:17:54.797" v="2744" actId="1076"/>
          <ac:picMkLst>
            <pc:docMk/>
            <pc:sldMk cId="484399640" sldId="2076136460"/>
            <ac:picMk id="66" creationId="{9FCC0066-C00E-CF67-FB28-8F1B5D1EE93E}"/>
          </ac:picMkLst>
        </pc:picChg>
      </pc:sldChg>
      <pc:sldChg chg="addSp delSp modSp mod">
        <pc:chgData name="Thomas  Bisgaard" userId="c37bbf18-89a7-429f-9d22-a9458a77d9f8" providerId="ADAL" clId="{9B7BB986-2320-4146-9BED-E1FEA9234C5F}" dt="2024-09-20T11:34:06.440" v="2840" actId="478"/>
        <pc:sldMkLst>
          <pc:docMk/>
          <pc:sldMk cId="1246421247" sldId="2076136462"/>
        </pc:sldMkLst>
        <pc:spChg chg="add mod">
          <ac:chgData name="Thomas  Bisgaard" userId="c37bbf18-89a7-429f-9d22-a9458a77d9f8" providerId="ADAL" clId="{9B7BB986-2320-4146-9BED-E1FEA9234C5F}" dt="2024-09-19T09:08:29.319" v="2326" actId="571"/>
          <ac:spMkLst>
            <pc:docMk/>
            <pc:sldMk cId="1246421247" sldId="2076136462"/>
            <ac:spMk id="4" creationId="{2388C2B2-0A6D-A19D-EEB8-24CBF571163F}"/>
          </ac:spMkLst>
        </pc:spChg>
        <pc:spChg chg="add del mod ord">
          <ac:chgData name="Thomas  Bisgaard" userId="c37bbf18-89a7-429f-9d22-a9458a77d9f8" providerId="ADAL" clId="{9B7BB986-2320-4146-9BED-E1FEA9234C5F}" dt="2024-09-17T09:27:27.949" v="104" actId="478"/>
          <ac:spMkLst>
            <pc:docMk/>
            <pc:sldMk cId="1246421247" sldId="2076136462"/>
            <ac:spMk id="4" creationId="{30274C81-8BA7-2D6A-EC94-3B7CF56C3809}"/>
          </ac:spMkLst>
        </pc:spChg>
        <pc:spChg chg="add del">
          <ac:chgData name="Thomas  Bisgaard" userId="c37bbf18-89a7-429f-9d22-a9458a77d9f8" providerId="ADAL" clId="{9B7BB986-2320-4146-9BED-E1FEA9234C5F}" dt="2024-09-17T09:27:39.138" v="106" actId="478"/>
          <ac:spMkLst>
            <pc:docMk/>
            <pc:sldMk cId="1246421247" sldId="2076136462"/>
            <ac:spMk id="5" creationId="{A65D454D-E33A-8462-4ABC-4641098DCBE7}"/>
          </ac:spMkLst>
        </pc:spChg>
        <pc:spChg chg="add mod">
          <ac:chgData name="Thomas  Bisgaard" userId="c37bbf18-89a7-429f-9d22-a9458a77d9f8" providerId="ADAL" clId="{9B7BB986-2320-4146-9BED-E1FEA9234C5F}" dt="2024-09-19T09:08:45.443" v="2347" actId="1076"/>
          <ac:spMkLst>
            <pc:docMk/>
            <pc:sldMk cId="1246421247" sldId="2076136462"/>
            <ac:spMk id="5" creationId="{F1C76B14-420C-1724-D60E-BEB860308B05}"/>
          </ac:spMkLst>
        </pc:spChg>
        <pc:spChg chg="mod">
          <ac:chgData name="Thomas  Bisgaard" userId="c37bbf18-89a7-429f-9d22-a9458a77d9f8" providerId="ADAL" clId="{9B7BB986-2320-4146-9BED-E1FEA9234C5F}" dt="2024-09-17T11:26:34.677" v="209" actId="207"/>
          <ac:spMkLst>
            <pc:docMk/>
            <pc:sldMk cId="1246421247" sldId="2076136462"/>
            <ac:spMk id="6" creationId="{BCEBED00-98A5-1CAB-2270-690C25B52B52}"/>
          </ac:spMkLst>
        </pc:spChg>
        <pc:spChg chg="mod">
          <ac:chgData name="Thomas  Bisgaard" userId="c37bbf18-89a7-429f-9d22-a9458a77d9f8" providerId="ADAL" clId="{9B7BB986-2320-4146-9BED-E1FEA9234C5F}" dt="2024-09-17T11:26:34.677" v="209" actId="207"/>
          <ac:spMkLst>
            <pc:docMk/>
            <pc:sldMk cId="1246421247" sldId="2076136462"/>
            <ac:spMk id="8" creationId="{D58AE9DB-8A3F-8187-9EEE-DB4F70C6949A}"/>
          </ac:spMkLst>
        </pc:spChg>
        <pc:spChg chg="mod">
          <ac:chgData name="Thomas  Bisgaard" userId="c37bbf18-89a7-429f-9d22-a9458a77d9f8" providerId="ADAL" clId="{9B7BB986-2320-4146-9BED-E1FEA9234C5F}" dt="2024-09-17T11:26:39.473" v="210" actId="207"/>
          <ac:spMkLst>
            <pc:docMk/>
            <pc:sldMk cId="1246421247" sldId="2076136462"/>
            <ac:spMk id="9" creationId="{E968C42F-EDE1-0B35-FA4B-BD926C91D3CE}"/>
          </ac:spMkLst>
        </pc:spChg>
        <pc:spChg chg="mod">
          <ac:chgData name="Thomas  Bisgaard" userId="c37bbf18-89a7-429f-9d22-a9458a77d9f8" providerId="ADAL" clId="{9B7BB986-2320-4146-9BED-E1FEA9234C5F}" dt="2024-09-17T11:26:45.544" v="211" actId="207"/>
          <ac:spMkLst>
            <pc:docMk/>
            <pc:sldMk cId="1246421247" sldId="2076136462"/>
            <ac:spMk id="10" creationId="{14714720-E28A-7E9F-5528-4E0F33D931EF}"/>
          </ac:spMkLst>
        </pc:spChg>
        <pc:spChg chg="mod">
          <ac:chgData name="Thomas  Bisgaard" userId="c37bbf18-89a7-429f-9d22-a9458a77d9f8" providerId="ADAL" clId="{9B7BB986-2320-4146-9BED-E1FEA9234C5F}" dt="2024-09-19T09:08:02.813" v="2324" actId="1076"/>
          <ac:spMkLst>
            <pc:docMk/>
            <pc:sldMk cId="1246421247" sldId="2076136462"/>
            <ac:spMk id="11" creationId="{171464EB-F735-BE8D-E824-7301CC57EBDD}"/>
          </ac:spMkLst>
        </pc:spChg>
        <pc:spChg chg="mod">
          <ac:chgData name="Thomas  Bisgaard" userId="c37bbf18-89a7-429f-9d22-a9458a77d9f8" providerId="ADAL" clId="{9B7BB986-2320-4146-9BED-E1FEA9234C5F}" dt="2024-09-19T09:07:37.259" v="2318" actId="1076"/>
          <ac:spMkLst>
            <pc:docMk/>
            <pc:sldMk cId="1246421247" sldId="2076136462"/>
            <ac:spMk id="12" creationId="{E214E3AF-02E0-44F0-6D3A-49CC7F3B3B84}"/>
          </ac:spMkLst>
        </pc:spChg>
        <pc:spChg chg="mod">
          <ac:chgData name="Thomas  Bisgaard" userId="c37bbf18-89a7-429f-9d22-a9458a77d9f8" providerId="ADAL" clId="{9B7BB986-2320-4146-9BED-E1FEA9234C5F}" dt="2024-09-19T09:08:55.794" v="2354" actId="20577"/>
          <ac:spMkLst>
            <pc:docMk/>
            <pc:sldMk cId="1246421247" sldId="2076136462"/>
            <ac:spMk id="13" creationId="{9BA97A80-CEBA-D111-C8B7-F816BD4AE553}"/>
          </ac:spMkLst>
        </pc:spChg>
        <pc:spChg chg="mod">
          <ac:chgData name="Thomas  Bisgaard" userId="c37bbf18-89a7-429f-9d22-a9458a77d9f8" providerId="ADAL" clId="{9B7BB986-2320-4146-9BED-E1FEA9234C5F}" dt="2024-09-17T11:26:45.544" v="211" actId="207"/>
          <ac:spMkLst>
            <pc:docMk/>
            <pc:sldMk cId="1246421247" sldId="2076136462"/>
            <ac:spMk id="34" creationId="{81F286DE-BDFA-6121-D9F0-F586C8B4BD9C}"/>
          </ac:spMkLst>
        </pc:spChg>
        <pc:spChg chg="add mod">
          <ac:chgData name="Thomas  Bisgaard" userId="c37bbf18-89a7-429f-9d22-a9458a77d9f8" providerId="ADAL" clId="{9B7BB986-2320-4146-9BED-E1FEA9234C5F}" dt="2024-09-19T09:08:43.735" v="2346" actId="1076"/>
          <ac:spMkLst>
            <pc:docMk/>
            <pc:sldMk cId="1246421247" sldId="2076136462"/>
            <ac:spMk id="37" creationId="{632D392B-61E8-A949-663F-E685EEEDBF5C}"/>
          </ac:spMkLst>
        </pc:spChg>
        <pc:spChg chg="add mod">
          <ac:chgData name="Thomas  Bisgaard" userId="c37bbf18-89a7-429f-9d22-a9458a77d9f8" providerId="ADAL" clId="{9B7BB986-2320-4146-9BED-E1FEA9234C5F}" dt="2024-09-17T11:33:03.833" v="375" actId="1076"/>
          <ac:spMkLst>
            <pc:docMk/>
            <pc:sldMk cId="1246421247" sldId="2076136462"/>
            <ac:spMk id="38" creationId="{59D31F97-6A76-3773-C0F7-9E361C67B8CF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45" creationId="{D87EF882-47D1-3C55-051F-8D4FFD5054EC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46" creationId="{8A75BAD8-ABE0-69CC-3FFA-5D49F3248BB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47" creationId="{619C142F-90D1-90E5-3805-2E8637E78CD9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48" creationId="{8A804586-96A1-4A9E-D731-62178371AE4B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49" creationId="{75642FAF-509E-7216-30A3-29170BAEB69C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1" creationId="{64E9DABB-0165-7F5B-1C6D-5A0E5E0A3AB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2" creationId="{D52D535E-74BC-9197-8E2F-C6C75D1CFDC1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5" creationId="{EF6E33DF-6CBF-F65C-5349-DDDFB51FD09B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6" creationId="{35D3DC44-0437-8F62-D1A2-EC0052153250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7" creationId="{584E0FEB-99FE-2F1E-B6CA-73EA57AAC5D0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8" creationId="{39B6C72A-6036-F42B-FC8C-5673943D1B9D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69" creationId="{C1349C6A-AC53-3A4E-E1CE-F29001D431CE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0" creationId="{929FD125-9F04-013C-552B-3CD1AD4FCEF6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1" creationId="{744759E5-7A85-0818-288A-4B1524799DBA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2" creationId="{8E16CEF5-B6C2-81AB-C994-70CB7BF3CF86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3" creationId="{75FFA747-ADAF-ADED-C106-AFCFAFF322E2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4" creationId="{03F03FE3-33E4-D6F8-79E0-18CB775CABCF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5" creationId="{43161E23-D948-E0E7-21EA-91E7E82210AC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6" creationId="{48055F5F-387B-E732-98E6-894374A60DAD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7" creationId="{41E1BA36-A52A-10EB-85BC-A0976CA28C79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8" creationId="{E4CEFDE8-B753-D976-18AA-3473C103D78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79" creationId="{E1E29DFD-9969-9281-87DC-5EA6C47D2E5D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0" creationId="{EF406ABF-A271-2CE1-1710-A8BA8DC32DE1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1" creationId="{BBC3C48B-9982-1B2C-6ACF-346B2380766F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2" creationId="{B684C259-6799-80DA-0DDD-A6E822E1B7AA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3" creationId="{3B65B89A-33B9-8143-8D2D-FB19AA9426FE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4" creationId="{97D17306-BB87-EC3C-7D6C-4589A94F617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5" creationId="{875F8540-70C4-D303-85DA-0DB3338AA54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6" creationId="{E24112B3-2930-1350-380F-4231F7312AF0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7" creationId="{4783D0C2-02FF-AC8D-F0DA-DE52CF01740C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8" creationId="{DFD64B40-A4E0-DF90-659E-1A9907575A4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89" creationId="{56364AF4-1E46-37C7-24B0-D26D0D641501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0" creationId="{DDD92ADD-345A-B1AA-38A4-D78ADBAFC6BA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1" creationId="{DCA66952-6B1E-7D80-D206-A7D12817D0BA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2" creationId="{6A47A411-FE26-700B-21A6-95C54F1BA362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4" creationId="{7C876999-59C6-1E78-5525-30A88B96A7D5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6" creationId="{00D4EE42-593F-3A9D-B156-58ED23DDB005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7" creationId="{F4DEEF97-DE98-139D-E340-C67F2960FE32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99" creationId="{79D56396-BCC5-E76F-5547-402A6A17780B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00" creationId="{4CC9AA65-3FEA-82BE-8396-2A831930B4C7}"/>
          </ac:spMkLst>
        </pc:spChg>
        <pc:spChg chg="del mod">
          <ac:chgData name="Thomas  Bisgaard" userId="c37bbf18-89a7-429f-9d22-a9458a77d9f8" providerId="ADAL" clId="{9B7BB986-2320-4146-9BED-E1FEA9234C5F}" dt="2024-09-20T11:34:06.440" v="2840" actId="478"/>
          <ac:spMkLst>
            <pc:docMk/>
            <pc:sldMk cId="1246421247" sldId="2076136462"/>
            <ac:spMk id="103" creationId="{A9BC4823-E9B5-AB62-D2A0-81F39953603B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04" creationId="{54F500A9-81FE-6450-851A-C6E547F977C2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05" creationId="{8C089CD4-68E7-F5D9-814F-E65B23A1CDD6}"/>
          </ac:spMkLst>
        </pc:spChg>
        <pc:spChg chg="add del mod">
          <ac:chgData name="Thomas  Bisgaard" userId="c37bbf18-89a7-429f-9d22-a9458a77d9f8" providerId="ADAL" clId="{9B7BB986-2320-4146-9BED-E1FEA9234C5F}" dt="2024-09-17T11:30:54.136" v="335" actId="478"/>
          <ac:spMkLst>
            <pc:docMk/>
            <pc:sldMk cId="1246421247" sldId="2076136462"/>
            <ac:spMk id="108" creationId="{4AC649A1-6042-D065-B1D3-EC87BD6DE003}"/>
          </ac:spMkLst>
        </pc:spChg>
        <pc:spChg chg="add del mod">
          <ac:chgData name="Thomas  Bisgaard" userId="c37bbf18-89a7-429f-9d22-a9458a77d9f8" providerId="ADAL" clId="{9B7BB986-2320-4146-9BED-E1FEA9234C5F}" dt="2024-09-17T11:30:05.856" v="313" actId="478"/>
          <ac:spMkLst>
            <pc:docMk/>
            <pc:sldMk cId="1246421247" sldId="2076136462"/>
            <ac:spMk id="113" creationId="{AB06CF91-84F6-87AD-F942-D692FBE6EB49}"/>
          </ac:spMkLst>
        </pc:spChg>
        <pc:spChg chg="add del mod">
          <ac:chgData name="Thomas  Bisgaard" userId="c37bbf18-89a7-429f-9d22-a9458a77d9f8" providerId="ADAL" clId="{9B7BB986-2320-4146-9BED-E1FEA9234C5F}" dt="2024-09-17T11:30:04.008" v="311" actId="478"/>
          <ac:spMkLst>
            <pc:docMk/>
            <pc:sldMk cId="1246421247" sldId="2076136462"/>
            <ac:spMk id="116" creationId="{CDF811FF-7DBE-F217-5183-8B8D02064DFC}"/>
          </ac:spMkLst>
        </pc:spChg>
        <pc:spChg chg="add del mod">
          <ac:chgData name="Thomas  Bisgaard" userId="c37bbf18-89a7-429f-9d22-a9458a77d9f8" providerId="ADAL" clId="{9B7BB986-2320-4146-9BED-E1FEA9234C5F}" dt="2024-09-17T11:30:05.057" v="312" actId="478"/>
          <ac:spMkLst>
            <pc:docMk/>
            <pc:sldMk cId="1246421247" sldId="2076136462"/>
            <ac:spMk id="118" creationId="{BB93EA10-F604-EB68-7C52-0D050AA5D49E}"/>
          </ac:spMkLst>
        </pc:spChg>
        <pc:spChg chg="add del mod">
          <ac:chgData name="Thomas  Bisgaard" userId="c37bbf18-89a7-429f-9d22-a9458a77d9f8" providerId="ADAL" clId="{9B7BB986-2320-4146-9BED-E1FEA9234C5F}" dt="2024-09-17T11:23:59.946" v="186" actId="478"/>
          <ac:spMkLst>
            <pc:docMk/>
            <pc:sldMk cId="1246421247" sldId="2076136462"/>
            <ac:spMk id="119" creationId="{BD4A3AEC-5EA7-CCC6-2C87-63E5FFE7D30D}"/>
          </ac:spMkLst>
        </pc:spChg>
        <pc:spChg chg="mod">
          <ac:chgData name="Thomas  Bisgaard" userId="c37bbf18-89a7-429f-9d22-a9458a77d9f8" providerId="ADAL" clId="{9B7BB986-2320-4146-9BED-E1FEA9234C5F}" dt="2024-09-17T11:28:34.038" v="241" actId="571"/>
          <ac:spMkLst>
            <pc:docMk/>
            <pc:sldMk cId="1246421247" sldId="2076136462"/>
            <ac:spMk id="121" creationId="{5AF09CA3-4D42-A507-9134-3980135C3471}"/>
          </ac:spMkLst>
        </pc:spChg>
        <pc:spChg chg="mod">
          <ac:chgData name="Thomas  Bisgaard" userId="c37bbf18-89a7-429f-9d22-a9458a77d9f8" providerId="ADAL" clId="{9B7BB986-2320-4146-9BED-E1FEA9234C5F}" dt="2024-09-17T11:28:34.038" v="241" actId="571"/>
          <ac:spMkLst>
            <pc:docMk/>
            <pc:sldMk cId="1246421247" sldId="2076136462"/>
            <ac:spMk id="122" creationId="{0583FA80-055B-1627-CFF8-68E8D3EED4EE}"/>
          </ac:spMkLst>
        </pc:spChg>
        <pc:spChg chg="mod">
          <ac:chgData name="Thomas  Bisgaard" userId="c37bbf18-89a7-429f-9d22-a9458a77d9f8" providerId="ADAL" clId="{9B7BB986-2320-4146-9BED-E1FEA9234C5F}" dt="2024-09-17T11:28:53.456" v="248" actId="1076"/>
          <ac:spMkLst>
            <pc:docMk/>
            <pc:sldMk cId="1246421247" sldId="2076136462"/>
            <ac:spMk id="124" creationId="{EDE70483-8D51-2557-4311-D3289061FE21}"/>
          </ac:spMkLst>
        </pc:spChg>
        <pc:spChg chg="add del mod">
          <ac:chgData name="Thomas  Bisgaard" userId="c37bbf18-89a7-429f-9d22-a9458a77d9f8" providerId="ADAL" clId="{9B7BB986-2320-4146-9BED-E1FEA9234C5F}" dt="2024-09-17T11:28:00.376" v="239" actId="478"/>
          <ac:spMkLst>
            <pc:docMk/>
            <pc:sldMk cId="1246421247" sldId="2076136462"/>
            <ac:spMk id="127" creationId="{D989859B-1AC0-29EA-1D0D-DAF80D7D1E9F}"/>
          </ac:spMkLst>
        </pc:spChg>
        <pc:spChg chg="add mod">
          <ac:chgData name="Thomas  Bisgaard" userId="c37bbf18-89a7-429f-9d22-a9458a77d9f8" providerId="ADAL" clId="{9B7BB986-2320-4146-9BED-E1FEA9234C5F}" dt="2024-09-17T11:28:34.038" v="241" actId="571"/>
          <ac:spMkLst>
            <pc:docMk/>
            <pc:sldMk cId="1246421247" sldId="2076136462"/>
            <ac:spMk id="128" creationId="{A3226180-9703-B2B3-063E-DA925B94A09B}"/>
          </ac:spMkLst>
        </pc:spChg>
        <pc:spChg chg="mod">
          <ac:chgData name="Thomas  Bisgaard" userId="c37bbf18-89a7-429f-9d22-a9458a77d9f8" providerId="ADAL" clId="{9B7BB986-2320-4146-9BED-E1FEA9234C5F}" dt="2024-09-17T11:28:37.010" v="242"/>
          <ac:spMkLst>
            <pc:docMk/>
            <pc:sldMk cId="1246421247" sldId="2076136462"/>
            <ac:spMk id="130" creationId="{607B5A6E-FD13-67EE-46EB-300D5FCC55DA}"/>
          </ac:spMkLst>
        </pc:spChg>
        <pc:spChg chg="mod">
          <ac:chgData name="Thomas  Bisgaard" userId="c37bbf18-89a7-429f-9d22-a9458a77d9f8" providerId="ADAL" clId="{9B7BB986-2320-4146-9BED-E1FEA9234C5F}" dt="2024-09-17T11:28:37.010" v="242"/>
          <ac:spMkLst>
            <pc:docMk/>
            <pc:sldMk cId="1246421247" sldId="2076136462"/>
            <ac:spMk id="131" creationId="{880F6005-FE26-17A1-C59C-2B38B24882B3}"/>
          </ac:spMkLst>
        </pc:spChg>
        <pc:spChg chg="add mod">
          <ac:chgData name="Thomas  Bisgaard" userId="c37bbf18-89a7-429f-9d22-a9458a77d9f8" providerId="ADAL" clId="{9B7BB986-2320-4146-9BED-E1FEA9234C5F}" dt="2024-09-17T11:32:58.210" v="374" actId="1076"/>
          <ac:spMkLst>
            <pc:docMk/>
            <pc:sldMk cId="1246421247" sldId="2076136462"/>
            <ac:spMk id="141" creationId="{8D50CE2B-310C-16F4-B4DE-C11E2F71F2DF}"/>
          </ac:spMkLst>
        </pc:spChg>
        <pc:spChg chg="add mod">
          <ac:chgData name="Thomas  Bisgaard" userId="c37bbf18-89a7-429f-9d22-a9458a77d9f8" providerId="ADAL" clId="{9B7BB986-2320-4146-9BED-E1FEA9234C5F}" dt="2024-09-17T11:33:43.627" v="396" actId="1076"/>
          <ac:spMkLst>
            <pc:docMk/>
            <pc:sldMk cId="1246421247" sldId="2076136462"/>
            <ac:spMk id="142" creationId="{EE307C4F-DE61-B3AB-C5AC-F7B2F0DE40DB}"/>
          </ac:spMkLst>
        </pc:spChg>
        <pc:spChg chg="add mod">
          <ac:chgData name="Thomas  Bisgaard" userId="c37bbf18-89a7-429f-9d22-a9458a77d9f8" providerId="ADAL" clId="{9B7BB986-2320-4146-9BED-E1FEA9234C5F}" dt="2024-09-17T11:32:58.210" v="374" actId="1076"/>
          <ac:spMkLst>
            <pc:docMk/>
            <pc:sldMk cId="1246421247" sldId="2076136462"/>
            <ac:spMk id="143" creationId="{B5CD64AE-F7C0-5769-3F31-525DD6874DCE}"/>
          </ac:spMkLst>
        </pc:spChg>
        <pc:spChg chg="add mod">
          <ac:chgData name="Thomas  Bisgaard" userId="c37bbf18-89a7-429f-9d22-a9458a77d9f8" providerId="ADAL" clId="{9B7BB986-2320-4146-9BED-E1FEA9234C5F}" dt="2024-09-17T11:33:40.539" v="395" actId="14100"/>
          <ac:spMkLst>
            <pc:docMk/>
            <pc:sldMk cId="1246421247" sldId="2076136462"/>
            <ac:spMk id="146" creationId="{FFD90360-2CE0-8FE1-4558-508FF3258E78}"/>
          </ac:spMkLst>
        </pc:spChg>
        <pc:spChg chg="add mod">
          <ac:chgData name="Thomas  Bisgaard" userId="c37bbf18-89a7-429f-9d22-a9458a77d9f8" providerId="ADAL" clId="{9B7BB986-2320-4146-9BED-E1FEA9234C5F}" dt="2024-09-17T11:34:52.321" v="407" actId="14100"/>
          <ac:spMkLst>
            <pc:docMk/>
            <pc:sldMk cId="1246421247" sldId="2076136462"/>
            <ac:spMk id="149" creationId="{26012F38-9401-C03D-5F06-31678CB6FD84}"/>
          </ac:spMkLst>
        </pc:spChg>
        <pc:spChg chg="add mod">
          <ac:chgData name="Thomas  Bisgaard" userId="c37bbf18-89a7-429f-9d22-a9458a77d9f8" providerId="ADAL" clId="{9B7BB986-2320-4146-9BED-E1FEA9234C5F}" dt="2024-09-17T11:34:33.412" v="404" actId="2085"/>
          <ac:spMkLst>
            <pc:docMk/>
            <pc:sldMk cId="1246421247" sldId="2076136462"/>
            <ac:spMk id="150" creationId="{9D870194-34B6-D355-851E-DB8070274D7F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57" creationId="{76833DC0-2B6F-3A0E-B102-637C040407E5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58" creationId="{9925DFDF-3BBF-F30C-4BEA-427387777860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59" creationId="{8DD9C608-DB3E-0380-CAC8-22ECC6C75954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60" creationId="{2658DE13-7C2B-2C59-F1BF-122750F5BE2F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61" creationId="{D1A0F493-A630-CE81-A9B2-2C126034B813}"/>
          </ac:spMkLst>
        </pc:spChg>
        <pc:spChg chg="mod">
          <ac:chgData name="Thomas  Bisgaard" userId="c37bbf18-89a7-429f-9d22-a9458a77d9f8" providerId="ADAL" clId="{9B7BB986-2320-4146-9BED-E1FEA9234C5F}" dt="2024-09-17T11:30:17.606" v="327" actId="571"/>
          <ac:spMkLst>
            <pc:docMk/>
            <pc:sldMk cId="1246421247" sldId="2076136462"/>
            <ac:spMk id="162" creationId="{9EB160F4-289C-008C-6A18-00C6D455665B}"/>
          </ac:spMkLst>
        </pc:spChg>
        <pc:grpChg chg="mod">
          <ac:chgData name="Thomas  Bisgaard" userId="c37bbf18-89a7-429f-9d22-a9458a77d9f8" providerId="ADAL" clId="{9B7BB986-2320-4146-9BED-E1FEA9234C5F}" dt="2024-09-17T11:22:12.136" v="152" actId="1076"/>
          <ac:grpSpMkLst>
            <pc:docMk/>
            <pc:sldMk cId="1246421247" sldId="2076136462"/>
            <ac:grpSpMk id="3" creationId="{DCDA0666-5D7A-BAE5-4315-C00D4608C7EE}"/>
          </ac:grpSpMkLst>
        </pc:grpChg>
        <pc:grpChg chg="mod">
          <ac:chgData name="Thomas  Bisgaard" userId="c37bbf18-89a7-429f-9d22-a9458a77d9f8" providerId="ADAL" clId="{9B7BB986-2320-4146-9BED-E1FEA9234C5F}" dt="2024-09-17T11:30:17.606" v="327" actId="571"/>
          <ac:grpSpMkLst>
            <pc:docMk/>
            <pc:sldMk cId="1246421247" sldId="2076136462"/>
            <ac:grpSpMk id="44" creationId="{020DC8EB-9CE0-FF19-4560-ADCF326EB497}"/>
          </ac:grpSpMkLst>
        </pc:grpChg>
        <pc:grpChg chg="mod">
          <ac:chgData name="Thomas  Bisgaard" userId="c37bbf18-89a7-429f-9d22-a9458a77d9f8" providerId="ADAL" clId="{9B7BB986-2320-4146-9BED-E1FEA9234C5F}" dt="2024-09-17T11:30:17.606" v="327" actId="571"/>
          <ac:grpSpMkLst>
            <pc:docMk/>
            <pc:sldMk cId="1246421247" sldId="2076136462"/>
            <ac:grpSpMk id="60" creationId="{607E789E-371E-B82D-A423-3A483DE8CE13}"/>
          </ac:grpSpMkLst>
        </pc:grpChg>
        <pc:grpChg chg="mod">
          <ac:chgData name="Thomas  Bisgaard" userId="c37bbf18-89a7-429f-9d22-a9458a77d9f8" providerId="ADAL" clId="{9B7BB986-2320-4146-9BED-E1FEA9234C5F}" dt="2024-09-17T11:30:17.606" v="327" actId="571"/>
          <ac:grpSpMkLst>
            <pc:docMk/>
            <pc:sldMk cId="1246421247" sldId="2076136462"/>
            <ac:grpSpMk id="64" creationId="{E7EFAF5D-D94E-5967-B89C-B2C004848645}"/>
          </ac:grpSpMkLst>
        </pc:grpChg>
        <pc:grpChg chg="mod">
          <ac:chgData name="Thomas  Bisgaard" userId="c37bbf18-89a7-429f-9d22-a9458a77d9f8" providerId="ADAL" clId="{9B7BB986-2320-4146-9BED-E1FEA9234C5F}" dt="2024-09-17T11:30:17.606" v="327" actId="571"/>
          <ac:grpSpMkLst>
            <pc:docMk/>
            <pc:sldMk cId="1246421247" sldId="2076136462"/>
            <ac:grpSpMk id="95" creationId="{B2070E93-8E80-44E5-2CB0-30D507A448F8}"/>
          </ac:grpSpMkLst>
        </pc:grpChg>
        <pc:grpChg chg="mod">
          <ac:chgData name="Thomas  Bisgaard" userId="c37bbf18-89a7-429f-9d22-a9458a77d9f8" providerId="ADAL" clId="{9B7BB986-2320-4146-9BED-E1FEA9234C5F}" dt="2024-09-17T11:30:17.606" v="327" actId="571"/>
          <ac:grpSpMkLst>
            <pc:docMk/>
            <pc:sldMk cId="1246421247" sldId="2076136462"/>
            <ac:grpSpMk id="98" creationId="{5951CA06-4DBF-0FA7-6646-A84F564A4ABD}"/>
          </ac:grpSpMkLst>
        </pc:grpChg>
        <pc:grpChg chg="mod">
          <ac:chgData name="Thomas  Bisgaard" userId="c37bbf18-89a7-429f-9d22-a9458a77d9f8" providerId="ADAL" clId="{9B7BB986-2320-4146-9BED-E1FEA9234C5F}" dt="2024-09-17T11:28:34.038" v="241" actId="571"/>
          <ac:grpSpMkLst>
            <pc:docMk/>
            <pc:sldMk cId="1246421247" sldId="2076136462"/>
            <ac:grpSpMk id="120" creationId="{F2AC3F60-3761-9242-2D68-4BE221B1A777}"/>
          </ac:grpSpMkLst>
        </pc:grpChg>
        <pc:grpChg chg="add mod">
          <ac:chgData name="Thomas  Bisgaard" userId="c37bbf18-89a7-429f-9d22-a9458a77d9f8" providerId="ADAL" clId="{9B7BB986-2320-4146-9BED-E1FEA9234C5F}" dt="2024-09-17T11:28:45.009" v="245" actId="1076"/>
          <ac:grpSpMkLst>
            <pc:docMk/>
            <pc:sldMk cId="1246421247" sldId="2076136462"/>
            <ac:grpSpMk id="129" creationId="{ED959D03-0E73-25C1-50C7-332DFCC09FA7}"/>
          </ac:grpSpMkLst>
        </pc:grpChg>
        <pc:grpChg chg="mod ord">
          <ac:chgData name="Thomas  Bisgaard" userId="c37bbf18-89a7-429f-9d22-a9458a77d9f8" providerId="ADAL" clId="{9B7BB986-2320-4146-9BED-E1FEA9234C5F}" dt="2024-09-17T11:34:45.896" v="406" actId="166"/>
          <ac:grpSpMkLst>
            <pc:docMk/>
            <pc:sldMk cId="1246421247" sldId="2076136462"/>
            <ac:grpSpMk id="178" creationId="{7D67380E-43AA-CC9D-B788-A9E11EA5E228}"/>
          </ac:grpSpMkLst>
        </pc:grpChg>
        <pc:graphicFrameChg chg="del modGraphic">
          <ac:chgData name="Thomas  Bisgaard" userId="c37bbf18-89a7-429f-9d22-a9458a77d9f8" providerId="ADAL" clId="{9B7BB986-2320-4146-9BED-E1FEA9234C5F}" dt="2024-09-17T11:22:44.076" v="164" actId="478"/>
          <ac:graphicFrameMkLst>
            <pc:docMk/>
            <pc:sldMk cId="1246421247" sldId="2076136462"/>
            <ac:graphicFrameMk id="176" creationId="{0B3BCCAF-E83E-23DF-1A7B-88023188A0C5}"/>
          </ac:graphicFrameMkLst>
        </pc:graphicFrameChg>
        <pc:cxnChg chg="mod">
          <ac:chgData name="Thomas  Bisgaard" userId="c37bbf18-89a7-429f-9d22-a9458a77d9f8" providerId="ADAL" clId="{9B7BB986-2320-4146-9BED-E1FEA9234C5F}" dt="2024-09-20T11:33:49.996" v="2839" actId="14100"/>
          <ac:cxnSpMkLst>
            <pc:docMk/>
            <pc:sldMk cId="1246421247" sldId="2076136462"/>
            <ac:cxnSpMk id="63" creationId="{6AB4AB5E-653E-BB4A-6E61-9DC3B55EDFED}"/>
          </ac:cxnSpMkLst>
        </pc:cxnChg>
        <pc:cxnChg chg="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93" creationId="{9E4736BF-DE9C-0775-E4B3-DFA5B5D4E6CD}"/>
          </ac:cxnSpMkLst>
        </pc:cxnChg>
        <pc:cxnChg chg="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101" creationId="{D03E65BC-EF82-51EB-912D-3F4C79CE7D83}"/>
          </ac:cxnSpMkLst>
        </pc:cxnChg>
        <pc:cxnChg chg="mod">
          <ac:chgData name="Thomas  Bisgaard" userId="c37bbf18-89a7-429f-9d22-a9458a77d9f8" providerId="ADAL" clId="{9B7BB986-2320-4146-9BED-E1FEA9234C5F}" dt="2024-09-20T11:34:06.440" v="2840" actId="478"/>
          <ac:cxnSpMkLst>
            <pc:docMk/>
            <pc:sldMk cId="1246421247" sldId="2076136462"/>
            <ac:cxnSpMk id="102" creationId="{001CD07D-3161-1898-A42B-FBAE6617411E}"/>
          </ac:cxnSpMkLst>
        </pc:cxnChg>
        <pc:cxnChg chg="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106" creationId="{4C8EACD9-BBEF-3452-E3A3-E0EB3EAB36DA}"/>
          </ac:cxnSpMkLst>
        </pc:cxnChg>
        <pc:cxnChg chg="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107" creationId="{4B798C1C-2BC8-FB73-4DB8-71DFC43AF80E}"/>
          </ac:cxnSpMkLst>
        </pc:cxnChg>
        <pc:cxnChg chg="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114" creationId="{AACD841B-8687-0BF6-4975-27DDDE71ED9D}"/>
          </ac:cxnSpMkLst>
        </pc:cxnChg>
        <pc:cxnChg chg="mod">
          <ac:chgData name="Thomas  Bisgaard" userId="c37bbf18-89a7-429f-9d22-a9458a77d9f8" providerId="ADAL" clId="{9B7BB986-2320-4146-9BED-E1FEA9234C5F}" dt="2024-09-17T11:27:40.450" v="235" actId="692"/>
          <ac:cxnSpMkLst>
            <pc:docMk/>
            <pc:sldMk cId="1246421247" sldId="2076136462"/>
            <ac:cxnSpMk id="123" creationId="{DBA75CF4-AE25-B0B9-AE83-E635A10503D0}"/>
          </ac:cxnSpMkLst>
        </pc:cxnChg>
        <pc:cxnChg chg="add del mod">
          <ac:chgData name="Thomas  Bisgaard" userId="c37bbf18-89a7-429f-9d22-a9458a77d9f8" providerId="ADAL" clId="{9B7BB986-2320-4146-9BED-E1FEA9234C5F}" dt="2024-09-17T11:32:16.466" v="367" actId="478"/>
          <ac:cxnSpMkLst>
            <pc:docMk/>
            <pc:sldMk cId="1246421247" sldId="2076136462"/>
            <ac:cxnSpMk id="125" creationId="{F38EB163-3734-A520-FF1F-340E079A00DC}"/>
          </ac:cxnSpMkLst>
        </pc:cxnChg>
        <pc:cxnChg chg="add mod">
          <ac:chgData name="Thomas  Bisgaard" userId="c37bbf18-89a7-429f-9d22-a9458a77d9f8" providerId="ADAL" clId="{9B7BB986-2320-4146-9BED-E1FEA9234C5F}" dt="2024-09-17T11:32:38.834" v="371" actId="692"/>
          <ac:cxnSpMkLst>
            <pc:docMk/>
            <pc:sldMk cId="1246421247" sldId="2076136462"/>
            <ac:cxnSpMk id="132" creationId="{A7F9A8AC-6A73-1C46-514D-623AEB379D13}"/>
          </ac:cxnSpMkLst>
        </pc:cxnChg>
        <pc:cxnChg chg="add del mod">
          <ac:chgData name="Thomas  Bisgaard" userId="c37bbf18-89a7-429f-9d22-a9458a77d9f8" providerId="ADAL" clId="{9B7BB986-2320-4146-9BED-E1FEA9234C5F}" dt="2024-09-17T11:32:12.905" v="366" actId="478"/>
          <ac:cxnSpMkLst>
            <pc:docMk/>
            <pc:sldMk cId="1246421247" sldId="2076136462"/>
            <ac:cxnSpMk id="135" creationId="{2519094A-9BCA-B33F-302F-39351E0A690F}"/>
          </ac:cxnSpMkLst>
        </pc:cxnChg>
        <pc:cxnChg chg="add mod">
          <ac:chgData name="Thomas  Bisgaard" userId="c37bbf18-89a7-429f-9d22-a9458a77d9f8" providerId="ADAL" clId="{9B7BB986-2320-4146-9BED-E1FEA9234C5F}" dt="2024-09-17T11:30:17.606" v="327" actId="571"/>
          <ac:cxnSpMkLst>
            <pc:docMk/>
            <pc:sldMk cId="1246421247" sldId="2076136462"/>
            <ac:cxnSpMk id="136" creationId="{FB2DCBB8-4A0A-A20B-C4FC-6C7C864421AD}"/>
          </ac:cxnSpMkLst>
        </pc:cxnChg>
        <pc:cxnChg chg="add mod">
          <ac:chgData name="Thomas  Bisgaard" userId="c37bbf18-89a7-429f-9d22-a9458a77d9f8" providerId="ADAL" clId="{9B7BB986-2320-4146-9BED-E1FEA9234C5F}" dt="2024-09-17T11:33:03.833" v="375" actId="1076"/>
          <ac:cxnSpMkLst>
            <pc:docMk/>
            <pc:sldMk cId="1246421247" sldId="2076136462"/>
            <ac:cxnSpMk id="137" creationId="{0234A7B4-808B-D5A7-6A59-07CA7E42377E}"/>
          </ac:cxnSpMkLst>
        </pc:cxnChg>
        <pc:cxnChg chg="add mod">
          <ac:chgData name="Thomas  Bisgaard" userId="c37bbf18-89a7-429f-9d22-a9458a77d9f8" providerId="ADAL" clId="{9B7BB986-2320-4146-9BED-E1FEA9234C5F}" dt="2024-09-17T11:32:58.210" v="374" actId="1076"/>
          <ac:cxnSpMkLst>
            <pc:docMk/>
            <pc:sldMk cId="1246421247" sldId="2076136462"/>
            <ac:cxnSpMk id="144" creationId="{FAF72C05-4F09-1628-DF41-69EA3FDD6648}"/>
          </ac:cxnSpMkLst>
        </pc:cxnChg>
        <pc:cxnChg chg="add mod">
          <ac:chgData name="Thomas  Bisgaard" userId="c37bbf18-89a7-429f-9d22-a9458a77d9f8" providerId="ADAL" clId="{9B7BB986-2320-4146-9BED-E1FEA9234C5F}" dt="2024-09-17T11:33:43.627" v="396" actId="1076"/>
          <ac:cxnSpMkLst>
            <pc:docMk/>
            <pc:sldMk cId="1246421247" sldId="2076136462"/>
            <ac:cxnSpMk id="145" creationId="{C8824A87-E567-48BB-3C08-F838B2288191}"/>
          </ac:cxnSpMkLst>
        </pc:cxnChg>
        <pc:cxnChg chg="add mod">
          <ac:chgData name="Thomas  Bisgaard" userId="c37bbf18-89a7-429f-9d22-a9458a77d9f8" providerId="ADAL" clId="{9B7BB986-2320-4146-9BED-E1FEA9234C5F}" dt="2024-09-17T11:33:40.539" v="395" actId="14100"/>
          <ac:cxnSpMkLst>
            <pc:docMk/>
            <pc:sldMk cId="1246421247" sldId="2076136462"/>
            <ac:cxnSpMk id="147" creationId="{F84EBA2C-48B1-5720-339D-0096EA6287A4}"/>
          </ac:cxnSpMkLst>
        </pc:cxnChg>
      </pc:sldChg>
      <pc:sldChg chg="modSp mod">
        <pc:chgData name="Thomas  Bisgaard" userId="c37bbf18-89a7-429f-9d22-a9458a77d9f8" providerId="ADAL" clId="{9B7BB986-2320-4146-9BED-E1FEA9234C5F}" dt="2024-09-20T12:16:17.017" v="2921" actId="1076"/>
        <pc:sldMkLst>
          <pc:docMk/>
          <pc:sldMk cId="2710768705" sldId="2076136467"/>
        </pc:sldMkLst>
        <pc:picChg chg="mod">
          <ac:chgData name="Thomas  Bisgaard" userId="c37bbf18-89a7-429f-9d22-a9458a77d9f8" providerId="ADAL" clId="{9B7BB986-2320-4146-9BED-E1FEA9234C5F}" dt="2024-09-20T12:16:17.017" v="2921" actId="1076"/>
          <ac:picMkLst>
            <pc:docMk/>
            <pc:sldMk cId="2710768705" sldId="2076136467"/>
            <ac:picMk id="5" creationId="{A05B05F8-1FD8-6243-7E67-5E138169809B}"/>
          </ac:picMkLst>
        </pc:picChg>
      </pc:sldChg>
      <pc:sldChg chg="addSp delSp modSp mod">
        <pc:chgData name="Thomas  Bisgaard" userId="c37bbf18-89a7-429f-9d22-a9458a77d9f8" providerId="ADAL" clId="{9B7BB986-2320-4146-9BED-E1FEA9234C5F}" dt="2024-09-20T11:29:03.760" v="2815" actId="20577"/>
        <pc:sldMkLst>
          <pc:docMk/>
          <pc:sldMk cId="2043760399" sldId="2076136469"/>
        </pc:sldMkLst>
        <pc:spChg chg="add del mod">
          <ac:chgData name="Thomas  Bisgaard" userId="c37bbf18-89a7-429f-9d22-a9458a77d9f8" providerId="ADAL" clId="{9B7BB986-2320-4146-9BED-E1FEA9234C5F}" dt="2024-09-19T09:49:50.686" v="2616"/>
          <ac:spMkLst>
            <pc:docMk/>
            <pc:sldMk cId="2043760399" sldId="2076136469"/>
            <ac:spMk id="4" creationId="{89AF306C-9EAE-2CDD-25E9-01ACB76CC773}"/>
          </ac:spMkLst>
        </pc:spChg>
        <pc:spChg chg="mod">
          <ac:chgData name="Thomas  Bisgaard" userId="c37bbf18-89a7-429f-9d22-a9458a77d9f8" providerId="ADAL" clId="{9B7BB986-2320-4146-9BED-E1FEA9234C5F}" dt="2024-09-19T09:49:11.306" v="2611"/>
          <ac:spMkLst>
            <pc:docMk/>
            <pc:sldMk cId="2043760399" sldId="2076136469"/>
            <ac:spMk id="6" creationId="{F1143FC4-387A-D273-B9D3-B84E7B9B33B0}"/>
          </ac:spMkLst>
        </pc:spChg>
        <pc:spChg chg="mod">
          <ac:chgData name="Thomas  Bisgaard" userId="c37bbf18-89a7-429f-9d22-a9458a77d9f8" providerId="ADAL" clId="{9B7BB986-2320-4146-9BED-E1FEA9234C5F}" dt="2024-09-20T11:27:15.143" v="2814" actId="20577"/>
          <ac:spMkLst>
            <pc:docMk/>
            <pc:sldMk cId="2043760399" sldId="2076136469"/>
            <ac:spMk id="10" creationId="{89C65673-E48F-4112-86F6-3D29D66A8FC7}"/>
          </ac:spMkLst>
        </pc:spChg>
        <pc:spChg chg="mod">
          <ac:chgData name="Thomas  Bisgaard" userId="c37bbf18-89a7-429f-9d22-a9458a77d9f8" providerId="ADAL" clId="{9B7BB986-2320-4146-9BED-E1FEA9234C5F}" dt="2024-09-20T11:27:08.827" v="2813" actId="6549"/>
          <ac:spMkLst>
            <pc:docMk/>
            <pc:sldMk cId="2043760399" sldId="2076136469"/>
            <ac:spMk id="12" creationId="{40BB72E4-A809-AD77-DD3D-CDE755CBF790}"/>
          </ac:spMkLst>
        </pc:spChg>
        <pc:spChg chg="mod">
          <ac:chgData name="Thomas  Bisgaard" userId="c37bbf18-89a7-429f-9d22-a9458a77d9f8" providerId="ADAL" clId="{9B7BB986-2320-4146-9BED-E1FEA9234C5F}" dt="2024-09-20T11:29:03.760" v="2815" actId="20577"/>
          <ac:spMkLst>
            <pc:docMk/>
            <pc:sldMk cId="2043760399" sldId="2076136469"/>
            <ac:spMk id="14" creationId="{0D8D770D-1D21-090C-96FB-9AA242E293C3}"/>
          </ac:spMkLst>
        </pc:spChg>
        <pc:picChg chg="add del mod ord">
          <ac:chgData name="Thomas  Bisgaard" userId="c37bbf18-89a7-429f-9d22-a9458a77d9f8" providerId="ADAL" clId="{9B7BB986-2320-4146-9BED-E1FEA9234C5F}" dt="2024-09-19T09:49:50.686" v="2616"/>
          <ac:picMkLst>
            <pc:docMk/>
            <pc:sldMk cId="2043760399" sldId="2076136469"/>
            <ac:picMk id="3" creationId="{6555A9B3-A585-4F6F-2689-9D678233BA22}"/>
          </ac:picMkLst>
        </pc:picChg>
        <pc:picChg chg="del mod">
          <ac:chgData name="Thomas  Bisgaard" userId="c37bbf18-89a7-429f-9d22-a9458a77d9f8" providerId="ADAL" clId="{9B7BB986-2320-4146-9BED-E1FEA9234C5F}" dt="2024-09-19T09:49:52.054" v="2617" actId="21"/>
          <ac:picMkLst>
            <pc:docMk/>
            <pc:sldMk cId="2043760399" sldId="2076136469"/>
            <ac:picMk id="8" creationId="{F718DEEC-BAF5-CE5F-EA17-87599A45CECF}"/>
          </ac:picMkLst>
        </pc:picChg>
        <pc:picChg chg="add mod">
          <ac:chgData name="Thomas  Bisgaard" userId="c37bbf18-89a7-429f-9d22-a9458a77d9f8" providerId="ADAL" clId="{9B7BB986-2320-4146-9BED-E1FEA9234C5F}" dt="2024-09-20T11:25:23.774" v="2812" actId="1076"/>
          <ac:picMkLst>
            <pc:docMk/>
            <pc:sldMk cId="2043760399" sldId="2076136469"/>
            <ac:picMk id="2050" creationId="{BF0BDEB8-5A0F-8EDF-5CCA-1AAC76EC06AC}"/>
          </ac:picMkLst>
        </pc:picChg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1811523281" sldId="2076136470"/>
        </pc:sldMkLst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4072283417" sldId="2076136471"/>
        </pc:sldMkLst>
      </pc:sldChg>
      <pc:sldChg chg="modSp mod">
        <pc:chgData name="Thomas  Bisgaard" userId="c37bbf18-89a7-429f-9d22-a9458a77d9f8" providerId="ADAL" clId="{9B7BB986-2320-4146-9BED-E1FEA9234C5F}" dt="2024-09-19T05:43:23.658" v="1965" actId="1076"/>
        <pc:sldMkLst>
          <pc:docMk/>
          <pc:sldMk cId="2765434803" sldId="2076136472"/>
        </pc:sldMkLst>
        <pc:spChg chg="mod">
          <ac:chgData name="Thomas  Bisgaard" userId="c37bbf18-89a7-429f-9d22-a9458a77d9f8" providerId="ADAL" clId="{9B7BB986-2320-4146-9BED-E1FEA9234C5F}" dt="2024-09-17T14:07:23.842" v="1275" actId="1076"/>
          <ac:spMkLst>
            <pc:docMk/>
            <pc:sldMk cId="2765434803" sldId="2076136472"/>
            <ac:spMk id="12" creationId="{AAB53E6B-5CE9-731F-78E4-A9CC8C678DB8}"/>
          </ac:spMkLst>
        </pc:spChg>
        <pc:spChg chg="mod">
          <ac:chgData name="Thomas  Bisgaard" userId="c37bbf18-89a7-429f-9d22-a9458a77d9f8" providerId="ADAL" clId="{9B7BB986-2320-4146-9BED-E1FEA9234C5F}" dt="2024-09-19T05:43:17.840" v="1963" actId="113"/>
          <ac:spMkLst>
            <pc:docMk/>
            <pc:sldMk cId="2765434803" sldId="2076136472"/>
            <ac:spMk id="20" creationId="{5DE16F44-70D7-AAEF-5C11-7A3095F95B1F}"/>
          </ac:spMkLst>
        </pc:spChg>
        <pc:spChg chg="mod">
          <ac:chgData name="Thomas  Bisgaard" userId="c37bbf18-89a7-429f-9d22-a9458a77d9f8" providerId="ADAL" clId="{9B7BB986-2320-4146-9BED-E1FEA9234C5F}" dt="2024-09-19T05:43:15.836" v="1962" actId="113"/>
          <ac:spMkLst>
            <pc:docMk/>
            <pc:sldMk cId="2765434803" sldId="2076136472"/>
            <ac:spMk id="21" creationId="{B9DE864C-D439-328A-4F92-FA31648F4E42}"/>
          </ac:spMkLst>
        </pc:spChg>
        <pc:spChg chg="mod">
          <ac:chgData name="Thomas  Bisgaard" userId="c37bbf18-89a7-429f-9d22-a9458a77d9f8" providerId="ADAL" clId="{9B7BB986-2320-4146-9BED-E1FEA9234C5F}" dt="2024-09-19T05:43:23.658" v="1965" actId="1076"/>
          <ac:spMkLst>
            <pc:docMk/>
            <pc:sldMk cId="2765434803" sldId="2076136472"/>
            <ac:spMk id="29" creationId="{53066086-8204-1507-0751-05D6DF8BC886}"/>
          </ac:spMkLst>
        </pc:spChg>
        <pc:spChg chg="mod">
          <ac:chgData name="Thomas  Bisgaard" userId="c37bbf18-89a7-429f-9d22-a9458a77d9f8" providerId="ADAL" clId="{9B7BB986-2320-4146-9BED-E1FEA9234C5F}" dt="2024-09-19T05:43:07.350" v="1959" actId="113"/>
          <ac:spMkLst>
            <pc:docMk/>
            <pc:sldMk cId="2765434803" sldId="2076136472"/>
            <ac:spMk id="36" creationId="{A3FDBBF8-90DB-4692-A196-988DB8BA9B21}"/>
          </ac:spMkLst>
        </pc:spChg>
        <pc:spChg chg="mod">
          <ac:chgData name="Thomas  Bisgaard" userId="c37bbf18-89a7-429f-9d22-a9458a77d9f8" providerId="ADAL" clId="{9B7BB986-2320-4146-9BED-E1FEA9234C5F}" dt="2024-09-19T05:43:09.830" v="1960" actId="113"/>
          <ac:spMkLst>
            <pc:docMk/>
            <pc:sldMk cId="2765434803" sldId="2076136472"/>
            <ac:spMk id="43" creationId="{00339DF3-8109-819B-0D93-8608C64FCFB2}"/>
          </ac:spMkLst>
        </pc:spChg>
      </pc:sldChg>
      <pc:sldChg chg="addSp delSp modSp mod">
        <pc:chgData name="Thomas  Bisgaard" userId="c37bbf18-89a7-429f-9d22-a9458a77d9f8" providerId="ADAL" clId="{9B7BB986-2320-4146-9BED-E1FEA9234C5F}" dt="2024-09-20T12:06:01.390" v="2844" actId="1076"/>
        <pc:sldMkLst>
          <pc:docMk/>
          <pc:sldMk cId="2420044953" sldId="2076136474"/>
        </pc:sldMkLst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3" creationId="{4F1C79A0-7D5B-2764-BC8D-FA141CA631E9}"/>
          </ac:spMkLst>
        </pc:spChg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4" creationId="{AE2C14A2-6DE7-5F8C-86CA-0E2957EB67A3}"/>
          </ac:spMkLst>
        </pc:spChg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5" creationId="{82056989-4950-D1D8-56D6-DAA3E5B42EE2}"/>
          </ac:spMkLst>
        </pc:spChg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6" creationId="{B4E85D3B-09A6-2854-6247-C24D57045C62}"/>
          </ac:spMkLst>
        </pc:spChg>
        <pc:spChg chg="del mod">
          <ac:chgData name="Thomas  Bisgaard" userId="c37bbf18-89a7-429f-9d22-a9458a77d9f8" providerId="ADAL" clId="{9B7BB986-2320-4146-9BED-E1FEA9234C5F}" dt="2024-09-17T13:57:46.865" v="1138" actId="478"/>
          <ac:spMkLst>
            <pc:docMk/>
            <pc:sldMk cId="2420044953" sldId="2076136474"/>
            <ac:spMk id="6" creationId="{C4F7554B-A7EB-CF65-338A-0B8AE5F3B58A}"/>
          </ac:spMkLst>
        </pc:spChg>
        <pc:spChg chg="mod">
          <ac:chgData name="Thomas  Bisgaard" userId="c37bbf18-89a7-429f-9d22-a9458a77d9f8" providerId="ADAL" clId="{9B7BB986-2320-4146-9BED-E1FEA9234C5F}" dt="2024-09-17T13:58:08.070" v="1170" actId="1037"/>
          <ac:spMkLst>
            <pc:docMk/>
            <pc:sldMk cId="2420044953" sldId="2076136474"/>
            <ac:spMk id="8" creationId="{CEF695BA-819D-3EDD-46AB-CD01176F15E0}"/>
          </ac:spMkLst>
        </pc:spChg>
        <pc:spChg chg="mod">
          <ac:chgData name="Thomas  Bisgaard" userId="c37bbf18-89a7-429f-9d22-a9458a77d9f8" providerId="ADAL" clId="{9B7BB986-2320-4146-9BED-E1FEA9234C5F}" dt="2024-09-17T13:58:17.953" v="1226" actId="1037"/>
          <ac:spMkLst>
            <pc:docMk/>
            <pc:sldMk cId="2420044953" sldId="2076136474"/>
            <ac:spMk id="10" creationId="{C201707A-7E79-EEA9-3351-C55FB6B5478A}"/>
          </ac:spMkLst>
        </pc:spChg>
        <pc:spChg chg="add mod">
          <ac:chgData name="Thomas  Bisgaard" userId="c37bbf18-89a7-429f-9d22-a9458a77d9f8" providerId="ADAL" clId="{9B7BB986-2320-4146-9BED-E1FEA9234C5F}" dt="2024-09-19T05:40:14.849" v="1910" actId="20577"/>
          <ac:spMkLst>
            <pc:docMk/>
            <pc:sldMk cId="2420044953" sldId="2076136474"/>
            <ac:spMk id="16" creationId="{904B7F5C-2406-1F08-0477-83BCF06D3ADE}"/>
          </ac:spMkLst>
        </pc:spChg>
        <pc:spChg chg="add mod">
          <ac:chgData name="Thomas  Bisgaard" userId="c37bbf18-89a7-429f-9d22-a9458a77d9f8" providerId="ADAL" clId="{9B7BB986-2320-4146-9BED-E1FEA9234C5F}" dt="2024-09-19T05:39:26.747" v="1865" actId="1076"/>
          <ac:spMkLst>
            <pc:docMk/>
            <pc:sldMk cId="2420044953" sldId="2076136474"/>
            <ac:spMk id="17" creationId="{B259C3CE-3688-A8C9-1305-0A8BF993F08A}"/>
          </ac:spMkLst>
        </pc:spChg>
        <pc:spChg chg="add del mod">
          <ac:chgData name="Thomas  Bisgaard" userId="c37bbf18-89a7-429f-9d22-a9458a77d9f8" providerId="ADAL" clId="{9B7BB986-2320-4146-9BED-E1FEA9234C5F}" dt="2024-09-17T11:36:57.486" v="413" actId="478"/>
          <ac:spMkLst>
            <pc:docMk/>
            <pc:sldMk cId="2420044953" sldId="2076136474"/>
            <ac:spMk id="17" creationId="{DC58B78B-7480-81FE-8A7C-4F2B7921D6FD}"/>
          </ac:spMkLst>
        </pc:spChg>
        <pc:spChg chg="add mod">
          <ac:chgData name="Thomas  Bisgaard" userId="c37bbf18-89a7-429f-9d22-a9458a77d9f8" providerId="ADAL" clId="{9B7BB986-2320-4146-9BED-E1FEA9234C5F}" dt="2024-09-19T05:39:33.311" v="1871" actId="207"/>
          <ac:spMkLst>
            <pc:docMk/>
            <pc:sldMk cId="2420044953" sldId="2076136474"/>
            <ac:spMk id="19" creationId="{F5432038-3E6B-D7C7-F1DD-F483E0C572BA}"/>
          </ac:spMkLst>
        </pc:spChg>
        <pc:spChg chg="add mod">
          <ac:chgData name="Thomas  Bisgaard" userId="c37bbf18-89a7-429f-9d22-a9458a77d9f8" providerId="ADAL" clId="{9B7BB986-2320-4146-9BED-E1FEA9234C5F}" dt="2024-09-19T05:39:48.343" v="1897" actId="207"/>
          <ac:spMkLst>
            <pc:docMk/>
            <pc:sldMk cId="2420044953" sldId="2076136474"/>
            <ac:spMk id="20" creationId="{7D65C52B-A28F-A296-77D7-0744F5829A5D}"/>
          </ac:spMkLst>
        </pc:spChg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21" creationId="{EA4DC446-3AFD-3680-3F4A-E3EBC51F1E7A}"/>
          </ac:spMkLst>
        </pc:spChg>
        <pc:spChg chg="add mod">
          <ac:chgData name="Thomas  Bisgaard" userId="c37bbf18-89a7-429f-9d22-a9458a77d9f8" providerId="ADAL" clId="{9B7BB986-2320-4146-9BED-E1FEA9234C5F}" dt="2024-09-19T05:40:20.303" v="1912" actId="121"/>
          <ac:spMkLst>
            <pc:docMk/>
            <pc:sldMk cId="2420044953" sldId="2076136474"/>
            <ac:spMk id="22" creationId="{F1BA4294-ACC5-96EC-3E5A-447249D6C4C0}"/>
          </ac:spMkLst>
        </pc:spChg>
        <pc:spChg chg="add mod">
          <ac:chgData name="Thomas  Bisgaard" userId="c37bbf18-89a7-429f-9d22-a9458a77d9f8" providerId="ADAL" clId="{9B7BB986-2320-4146-9BED-E1FEA9234C5F}" dt="2024-09-19T05:40:58.058" v="1926" actId="207"/>
          <ac:spMkLst>
            <pc:docMk/>
            <pc:sldMk cId="2420044953" sldId="2076136474"/>
            <ac:spMk id="23" creationId="{055F4678-E539-BDC1-4A78-80C414A22125}"/>
          </ac:spMkLst>
        </pc:spChg>
        <pc:spChg chg="add del mod">
          <ac:chgData name="Thomas  Bisgaard" userId="c37bbf18-89a7-429f-9d22-a9458a77d9f8" providerId="ADAL" clId="{9B7BB986-2320-4146-9BED-E1FEA9234C5F}" dt="2024-09-17T13:57:49.021" v="1141" actId="478"/>
          <ac:spMkLst>
            <pc:docMk/>
            <pc:sldMk cId="2420044953" sldId="2076136474"/>
            <ac:spMk id="23" creationId="{C68A8883-1E29-2A2C-9D65-5B41C9536370}"/>
          </ac:spMkLst>
        </pc:spChg>
        <pc:spChg chg="add mod">
          <ac:chgData name="Thomas  Bisgaard" userId="c37bbf18-89a7-429f-9d22-a9458a77d9f8" providerId="ADAL" clId="{9B7BB986-2320-4146-9BED-E1FEA9234C5F}" dt="2024-09-19T05:40:35.031" v="1916" actId="121"/>
          <ac:spMkLst>
            <pc:docMk/>
            <pc:sldMk cId="2420044953" sldId="2076136474"/>
            <ac:spMk id="24" creationId="{001AC324-B526-5E2D-2804-C34B40468153}"/>
          </ac:spMkLst>
        </pc:spChg>
        <pc:spChg chg="add del">
          <ac:chgData name="Thomas  Bisgaard" userId="c37bbf18-89a7-429f-9d22-a9458a77d9f8" providerId="ADAL" clId="{9B7BB986-2320-4146-9BED-E1FEA9234C5F}" dt="2024-09-17T13:57:29.069" v="1137" actId="478"/>
          <ac:spMkLst>
            <pc:docMk/>
            <pc:sldMk cId="2420044953" sldId="2076136474"/>
            <ac:spMk id="38" creationId="{2FD27711-F0B2-14DE-E74E-22FB9E8DAFCC}"/>
          </ac:spMkLst>
        </pc:spChg>
        <pc:spChg chg="add del">
          <ac:chgData name="Thomas  Bisgaard" userId="c37bbf18-89a7-429f-9d22-a9458a77d9f8" providerId="ADAL" clId="{9B7BB986-2320-4146-9BED-E1FEA9234C5F}" dt="2024-09-17T13:57:26.737" v="1136" actId="478"/>
          <ac:spMkLst>
            <pc:docMk/>
            <pc:sldMk cId="2420044953" sldId="2076136474"/>
            <ac:spMk id="45" creationId="{4BBF960F-05F9-BC29-6E49-6F7B3B4374C8}"/>
          </ac:spMkLst>
        </pc:spChg>
        <pc:spChg chg="mod">
          <ac:chgData name="Thomas  Bisgaard" userId="c37bbf18-89a7-429f-9d22-a9458a77d9f8" providerId="ADAL" clId="{9B7BB986-2320-4146-9BED-E1FEA9234C5F}" dt="2024-09-17T13:58:08.070" v="1170" actId="1037"/>
          <ac:spMkLst>
            <pc:docMk/>
            <pc:sldMk cId="2420044953" sldId="2076136474"/>
            <ac:spMk id="51" creationId="{50930501-5A10-9837-D875-EEA93C21F971}"/>
          </ac:spMkLst>
        </pc:spChg>
        <pc:spChg chg="mod">
          <ac:chgData name="Thomas  Bisgaard" userId="c37bbf18-89a7-429f-9d22-a9458a77d9f8" providerId="ADAL" clId="{9B7BB986-2320-4146-9BED-E1FEA9234C5F}" dt="2024-09-20T12:06:01.390" v="2844" actId="1076"/>
          <ac:spMkLst>
            <pc:docMk/>
            <pc:sldMk cId="2420044953" sldId="2076136474"/>
            <ac:spMk id="52" creationId="{86C0CC9A-AE29-8EBD-8D69-FEE6DEEF88DF}"/>
          </ac:spMkLst>
        </pc:spChg>
        <pc:spChg chg="mod">
          <ac:chgData name="Thomas  Bisgaard" userId="c37bbf18-89a7-429f-9d22-a9458a77d9f8" providerId="ADAL" clId="{9B7BB986-2320-4146-9BED-E1FEA9234C5F}" dt="2024-09-17T13:58:10.618" v="1186" actId="1038"/>
          <ac:spMkLst>
            <pc:docMk/>
            <pc:sldMk cId="2420044953" sldId="2076136474"/>
            <ac:spMk id="53" creationId="{167548CC-7684-C3B0-39E6-57D9FFA9040C}"/>
          </ac:spMkLst>
        </pc:spChg>
        <pc:grpChg chg="mod">
          <ac:chgData name="Thomas  Bisgaard" userId="c37bbf18-89a7-429f-9d22-a9458a77d9f8" providerId="ADAL" clId="{9B7BB986-2320-4146-9BED-E1FEA9234C5F}" dt="2024-09-17T13:58:10.618" v="1186" actId="1038"/>
          <ac:grpSpMkLst>
            <pc:docMk/>
            <pc:sldMk cId="2420044953" sldId="2076136474"/>
            <ac:grpSpMk id="33" creationId="{E1EF062F-804E-C1B8-10E5-0199EF2529B4}"/>
          </ac:grpSpMkLst>
        </pc:grpChg>
        <pc:picChg chg="mod">
          <ac:chgData name="Thomas  Bisgaard" userId="c37bbf18-89a7-429f-9d22-a9458a77d9f8" providerId="ADAL" clId="{9B7BB986-2320-4146-9BED-E1FEA9234C5F}" dt="2024-09-17T13:58:14.010" v="1204" actId="1038"/>
          <ac:picMkLst>
            <pc:docMk/>
            <pc:sldMk cId="2420044953" sldId="2076136474"/>
            <ac:picMk id="7" creationId="{09C25E98-A0DA-0CD2-EF00-2B8F8BAFF19E}"/>
          </ac:picMkLst>
        </pc:picChg>
        <pc:cxnChg chg="del mod">
          <ac:chgData name="Thomas  Bisgaard" userId="c37bbf18-89a7-429f-9d22-a9458a77d9f8" providerId="ADAL" clId="{9B7BB986-2320-4146-9BED-E1FEA9234C5F}" dt="2024-09-17T13:57:47.259" v="1139" actId="478"/>
          <ac:cxnSpMkLst>
            <pc:docMk/>
            <pc:sldMk cId="2420044953" sldId="2076136474"/>
            <ac:cxnSpMk id="4" creationId="{000ED9AD-9943-0AAD-8D15-FBB6C79F2B93}"/>
          </ac:cxnSpMkLst>
        </pc:cxnChg>
        <pc:cxnChg chg="add del mod">
          <ac:chgData name="Thomas  Bisgaard" userId="c37bbf18-89a7-429f-9d22-a9458a77d9f8" providerId="ADAL" clId="{9B7BB986-2320-4146-9BED-E1FEA9234C5F}" dt="2024-09-17T11:36:58.126" v="414" actId="478"/>
          <ac:cxnSpMkLst>
            <pc:docMk/>
            <pc:sldMk cId="2420044953" sldId="2076136474"/>
            <ac:cxnSpMk id="5" creationId="{8679EB45-9EB9-6DFE-4A98-4C183C7AE3FE}"/>
          </ac:cxnSpMkLst>
        </pc:cxnChg>
        <pc:cxnChg chg="add del mod">
          <ac:chgData name="Thomas  Bisgaard" userId="c37bbf18-89a7-429f-9d22-a9458a77d9f8" providerId="ADAL" clId="{9B7BB986-2320-4146-9BED-E1FEA9234C5F}" dt="2024-09-17T13:57:47.737" v="1140" actId="478"/>
          <ac:cxnSpMkLst>
            <pc:docMk/>
            <pc:sldMk cId="2420044953" sldId="2076136474"/>
            <ac:cxnSpMk id="21" creationId="{9BCD0235-3B4D-D972-37DC-69B9C60A0087}"/>
          </ac:cxnSpMkLst>
        </pc:cxnChg>
      </pc:sldChg>
      <pc:sldChg chg="addSp delSp modSp mod ord">
        <pc:chgData name="Thomas  Bisgaard" userId="c37bbf18-89a7-429f-9d22-a9458a77d9f8" providerId="ADAL" clId="{9B7BB986-2320-4146-9BED-E1FEA9234C5F}" dt="2024-09-20T12:15:07.897" v="2919" actId="1076"/>
        <pc:sldMkLst>
          <pc:docMk/>
          <pc:sldMk cId="972590876" sldId="2076136475"/>
        </pc:sldMkLst>
        <pc:spChg chg="mod">
          <ac:chgData name="Thomas  Bisgaard" userId="c37bbf18-89a7-429f-9d22-a9458a77d9f8" providerId="ADAL" clId="{9B7BB986-2320-4146-9BED-E1FEA9234C5F}" dt="2024-09-17T13:59:57.479" v="1235" actId="14100"/>
          <ac:spMkLst>
            <pc:docMk/>
            <pc:sldMk cId="972590876" sldId="2076136475"/>
            <ac:spMk id="5" creationId="{7596DB18-012E-F42D-A7C4-74B051A1F553}"/>
          </ac:spMkLst>
        </pc:spChg>
        <pc:spChg chg="add mod">
          <ac:chgData name="Thomas  Bisgaard" userId="c37bbf18-89a7-429f-9d22-a9458a77d9f8" providerId="ADAL" clId="{9B7BB986-2320-4146-9BED-E1FEA9234C5F}" dt="2024-09-17T11:43:41.931" v="642" actId="1076"/>
          <ac:spMkLst>
            <pc:docMk/>
            <pc:sldMk cId="972590876" sldId="2076136475"/>
            <ac:spMk id="12" creationId="{69AE5C29-D7DC-F52C-678A-D51E1411112F}"/>
          </ac:spMkLst>
        </pc:spChg>
        <pc:spChg chg="add mod">
          <ac:chgData name="Thomas  Bisgaard" userId="c37bbf18-89a7-429f-9d22-a9458a77d9f8" providerId="ADAL" clId="{9B7BB986-2320-4146-9BED-E1FEA9234C5F}" dt="2024-09-17T11:43:43.152" v="643" actId="571"/>
          <ac:spMkLst>
            <pc:docMk/>
            <pc:sldMk cId="972590876" sldId="2076136475"/>
            <ac:spMk id="13" creationId="{8C54C7F6-0EC3-C1FB-1BF4-05D75ED89063}"/>
          </ac:spMkLst>
        </pc:spChg>
        <pc:spChg chg="mod">
          <ac:chgData name="Thomas  Bisgaard" userId="c37bbf18-89a7-429f-9d22-a9458a77d9f8" providerId="ADAL" clId="{9B7BB986-2320-4146-9BED-E1FEA9234C5F}" dt="2024-09-20T12:14:51.739" v="2915" actId="1076"/>
          <ac:spMkLst>
            <pc:docMk/>
            <pc:sldMk cId="972590876" sldId="2076136475"/>
            <ac:spMk id="29" creationId="{7B3EF603-0442-C481-71A2-B6997FFDE982}"/>
          </ac:spMkLst>
        </pc:spChg>
        <pc:spChg chg="mod">
          <ac:chgData name="Thomas  Bisgaard" userId="c37bbf18-89a7-429f-9d22-a9458a77d9f8" providerId="ADAL" clId="{9B7BB986-2320-4146-9BED-E1FEA9234C5F}" dt="2024-09-20T12:15:03.610" v="2918" actId="1076"/>
          <ac:spMkLst>
            <pc:docMk/>
            <pc:sldMk cId="972590876" sldId="2076136475"/>
            <ac:spMk id="70" creationId="{36ECB3D3-6BBC-3CE0-6F56-E7B5450D584B}"/>
          </ac:spMkLst>
        </pc:spChg>
        <pc:spChg chg="mod">
          <ac:chgData name="Thomas  Bisgaard" userId="c37bbf18-89a7-429f-9d22-a9458a77d9f8" providerId="ADAL" clId="{9B7BB986-2320-4146-9BED-E1FEA9234C5F}" dt="2024-09-20T12:15:07.897" v="2919" actId="1076"/>
          <ac:spMkLst>
            <pc:docMk/>
            <pc:sldMk cId="972590876" sldId="2076136475"/>
            <ac:spMk id="71" creationId="{8DC044C0-0832-7457-D618-81BF305C0F2E}"/>
          </ac:spMkLst>
        </pc:spChg>
        <pc:spChg chg="mod">
          <ac:chgData name="Thomas  Bisgaard" userId="c37bbf18-89a7-429f-9d22-a9458a77d9f8" providerId="ADAL" clId="{9B7BB986-2320-4146-9BED-E1FEA9234C5F}" dt="2024-09-20T12:15:00.835" v="2917" actId="404"/>
          <ac:spMkLst>
            <pc:docMk/>
            <pc:sldMk cId="972590876" sldId="2076136475"/>
            <ac:spMk id="100" creationId="{E3DD7B80-1E44-590C-7AAB-AB4A867A5F74}"/>
          </ac:spMkLst>
        </pc:spChg>
        <pc:spChg chg="mod">
          <ac:chgData name="Thomas  Bisgaard" userId="c37bbf18-89a7-429f-9d22-a9458a77d9f8" providerId="ADAL" clId="{9B7BB986-2320-4146-9BED-E1FEA9234C5F}" dt="2024-09-19T05:42:20.526" v="1927" actId="1035"/>
          <ac:spMkLst>
            <pc:docMk/>
            <pc:sldMk cId="972590876" sldId="2076136475"/>
            <ac:spMk id="102" creationId="{F70E8392-0DAE-592F-F0D3-45BD0610B451}"/>
          </ac:spMkLst>
        </pc:spChg>
        <pc:spChg chg="mod">
          <ac:chgData name="Thomas  Bisgaard" userId="c37bbf18-89a7-429f-9d22-a9458a77d9f8" providerId="ADAL" clId="{9B7BB986-2320-4146-9BED-E1FEA9234C5F}" dt="2024-09-20T12:15:00.835" v="2917" actId="404"/>
          <ac:spMkLst>
            <pc:docMk/>
            <pc:sldMk cId="972590876" sldId="2076136475"/>
            <ac:spMk id="103" creationId="{7F4626F8-6804-5E68-806D-ADEE3498C021}"/>
          </ac:spMkLst>
        </pc:spChg>
        <pc:picChg chg="add mod">
          <ac:chgData name="Thomas  Bisgaard" userId="c37bbf18-89a7-429f-9d22-a9458a77d9f8" providerId="ADAL" clId="{9B7BB986-2320-4146-9BED-E1FEA9234C5F}" dt="2024-09-20T12:14:30.963" v="2914" actId="1076"/>
          <ac:picMkLst>
            <pc:docMk/>
            <pc:sldMk cId="972590876" sldId="2076136475"/>
            <ac:picMk id="3" creationId="{6B2B3DE7-5FD6-68ED-9D01-45829FE09947}"/>
          </ac:picMkLst>
        </pc:picChg>
        <pc:picChg chg="del mod">
          <ac:chgData name="Thomas  Bisgaard" userId="c37bbf18-89a7-429f-9d22-a9458a77d9f8" providerId="ADAL" clId="{9B7BB986-2320-4146-9BED-E1FEA9234C5F}" dt="2024-09-20T12:14:23.805" v="2909" actId="478"/>
          <ac:picMkLst>
            <pc:docMk/>
            <pc:sldMk cId="972590876" sldId="2076136475"/>
            <ac:picMk id="20" creationId="{F54E4DCF-78D6-8E0C-BE6C-7ADADBEAE862}"/>
          </ac:picMkLst>
        </pc:picChg>
        <pc:cxnChg chg="add del">
          <ac:chgData name="Thomas  Bisgaard" userId="c37bbf18-89a7-429f-9d22-a9458a77d9f8" providerId="ADAL" clId="{9B7BB986-2320-4146-9BED-E1FEA9234C5F}" dt="2024-09-17T11:43:35.451" v="640" actId="478"/>
          <ac:cxnSpMkLst>
            <pc:docMk/>
            <pc:sldMk cId="972590876" sldId="2076136475"/>
            <ac:cxnSpMk id="4" creationId="{68EF1F5A-C06E-055F-C24A-5165E3301F39}"/>
          </ac:cxnSpMkLst>
        </pc:cxnChg>
      </pc:sldChg>
      <pc:sldChg chg="modSp mod">
        <pc:chgData name="Thomas  Bisgaard" userId="c37bbf18-89a7-429f-9d22-a9458a77d9f8" providerId="ADAL" clId="{9B7BB986-2320-4146-9BED-E1FEA9234C5F}" dt="2024-09-20T12:13:45.206" v="2906" actId="1076"/>
        <pc:sldMkLst>
          <pc:docMk/>
          <pc:sldMk cId="2471158238" sldId="2076136476"/>
        </pc:sldMkLst>
        <pc:spChg chg="mod">
          <ac:chgData name="Thomas  Bisgaard" userId="c37bbf18-89a7-429f-9d22-a9458a77d9f8" providerId="ADAL" clId="{9B7BB986-2320-4146-9BED-E1FEA9234C5F}" dt="2024-09-17T11:38:07.819" v="530"/>
          <ac:spMkLst>
            <pc:docMk/>
            <pc:sldMk cId="2471158238" sldId="2076136476"/>
            <ac:spMk id="2" creationId="{A263D7C8-2BF2-A1C6-89CF-F8CD35596F33}"/>
          </ac:spMkLst>
        </pc:spChg>
        <pc:spChg chg="mod">
          <ac:chgData name="Thomas  Bisgaard" userId="c37bbf18-89a7-429f-9d22-a9458a77d9f8" providerId="ADAL" clId="{9B7BB986-2320-4146-9BED-E1FEA9234C5F}" dt="2024-09-17T11:38:53.935" v="547" actId="1076"/>
          <ac:spMkLst>
            <pc:docMk/>
            <pc:sldMk cId="2471158238" sldId="2076136476"/>
            <ac:spMk id="6" creationId="{9248A665-A2CE-8F00-9D34-F9702264CE05}"/>
          </ac:spMkLst>
        </pc:spChg>
        <pc:spChg chg="mod">
          <ac:chgData name="Thomas  Bisgaard" userId="c37bbf18-89a7-429f-9d22-a9458a77d9f8" providerId="ADAL" clId="{9B7BB986-2320-4146-9BED-E1FEA9234C5F}" dt="2024-09-17T11:38:53.935" v="547" actId="1076"/>
          <ac:spMkLst>
            <pc:docMk/>
            <pc:sldMk cId="2471158238" sldId="2076136476"/>
            <ac:spMk id="7" creationId="{866055E7-461B-C77E-E2CE-DEDCE690C673}"/>
          </ac:spMkLst>
        </pc:spChg>
        <pc:spChg chg="mod">
          <ac:chgData name="Thomas  Bisgaard" userId="c37bbf18-89a7-429f-9d22-a9458a77d9f8" providerId="ADAL" clId="{9B7BB986-2320-4146-9BED-E1FEA9234C5F}" dt="2024-09-20T12:13:45.206" v="2906" actId="1076"/>
          <ac:spMkLst>
            <pc:docMk/>
            <pc:sldMk cId="2471158238" sldId="2076136476"/>
            <ac:spMk id="20" creationId="{1D45213A-D1F1-46C1-1CCF-5527E1A6431B}"/>
          </ac:spMkLst>
        </pc:spChg>
        <pc:spChg chg="mod">
          <ac:chgData name="Thomas  Bisgaard" userId="c37bbf18-89a7-429f-9d22-a9458a77d9f8" providerId="ADAL" clId="{9B7BB986-2320-4146-9BED-E1FEA9234C5F}" dt="2024-09-20T12:12:36.187" v="2869" actId="1076"/>
          <ac:spMkLst>
            <pc:docMk/>
            <pc:sldMk cId="2471158238" sldId="2076136476"/>
            <ac:spMk id="23" creationId="{7CF1C47E-7DFF-B052-0DE3-EE86EF65AA02}"/>
          </ac:spMkLst>
        </pc:spChg>
        <pc:spChg chg="mod">
          <ac:chgData name="Thomas  Bisgaard" userId="c37bbf18-89a7-429f-9d22-a9458a77d9f8" providerId="ADAL" clId="{9B7BB986-2320-4146-9BED-E1FEA9234C5F}" dt="2024-09-20T12:13:10.927" v="2900" actId="1076"/>
          <ac:spMkLst>
            <pc:docMk/>
            <pc:sldMk cId="2471158238" sldId="2076136476"/>
            <ac:spMk id="54" creationId="{44805EE8-7B66-F169-5835-E46EB4E8AEF8}"/>
          </ac:spMkLst>
        </pc:spChg>
        <pc:spChg chg="mod">
          <ac:chgData name="Thomas  Bisgaard" userId="c37bbf18-89a7-429f-9d22-a9458a77d9f8" providerId="ADAL" clId="{9B7BB986-2320-4146-9BED-E1FEA9234C5F}" dt="2024-09-20T12:13:18.925" v="2903" actId="1076"/>
          <ac:spMkLst>
            <pc:docMk/>
            <pc:sldMk cId="2471158238" sldId="2076136476"/>
            <ac:spMk id="57" creationId="{A2BF37D7-53FC-A488-F9B0-87D20A7AD658}"/>
          </ac:spMkLst>
        </pc:spChg>
        <pc:spChg chg="mod">
          <ac:chgData name="Thomas  Bisgaard" userId="c37bbf18-89a7-429f-9d22-a9458a77d9f8" providerId="ADAL" clId="{9B7BB986-2320-4146-9BED-E1FEA9234C5F}" dt="2024-09-20T12:13:23.706" v="2904" actId="1076"/>
          <ac:spMkLst>
            <pc:docMk/>
            <pc:sldMk cId="2471158238" sldId="2076136476"/>
            <ac:spMk id="60" creationId="{F98394B8-50B9-0BFD-77E2-EBD99E15BE0D}"/>
          </ac:spMkLst>
        </pc:spChg>
        <pc:spChg chg="mod">
          <ac:chgData name="Thomas  Bisgaard" userId="c37bbf18-89a7-429f-9d22-a9458a77d9f8" providerId="ADAL" clId="{9B7BB986-2320-4146-9BED-E1FEA9234C5F}" dt="2024-09-17T11:38:53.935" v="547" actId="1076"/>
          <ac:spMkLst>
            <pc:docMk/>
            <pc:sldMk cId="2471158238" sldId="2076136476"/>
            <ac:spMk id="68" creationId="{7C380962-2432-FEEA-D8DF-7D00A1EB0BCB}"/>
          </ac:spMkLst>
        </pc:spChg>
        <pc:spChg chg="mod">
          <ac:chgData name="Thomas  Bisgaard" userId="c37bbf18-89a7-429f-9d22-a9458a77d9f8" providerId="ADAL" clId="{9B7BB986-2320-4146-9BED-E1FEA9234C5F}" dt="2024-09-20T12:12:35.098" v="2868" actId="14100"/>
          <ac:spMkLst>
            <pc:docMk/>
            <pc:sldMk cId="2471158238" sldId="2076136476"/>
            <ac:spMk id="70" creationId="{8FC70DBE-DE92-16CF-5FD0-A471E0A05373}"/>
          </ac:spMkLst>
        </pc:spChg>
        <pc:picChg chg="mod">
          <ac:chgData name="Thomas  Bisgaard" userId="c37bbf18-89a7-429f-9d22-a9458a77d9f8" providerId="ADAL" clId="{9B7BB986-2320-4146-9BED-E1FEA9234C5F}" dt="2024-09-17T11:38:53.935" v="547" actId="1076"/>
          <ac:picMkLst>
            <pc:docMk/>
            <pc:sldMk cId="2471158238" sldId="2076136476"/>
            <ac:picMk id="5" creationId="{1EDAF765-8B46-E0A5-7378-BA059CDD7371}"/>
          </ac:picMkLst>
        </pc:picChg>
      </pc:sldChg>
      <pc:sldChg chg="addSp delSp modSp mod">
        <pc:chgData name="Thomas  Bisgaard" userId="c37bbf18-89a7-429f-9d22-a9458a77d9f8" providerId="ADAL" clId="{9B7BB986-2320-4146-9BED-E1FEA9234C5F}" dt="2024-09-20T12:16:56.932" v="2925" actId="1076"/>
        <pc:sldMkLst>
          <pc:docMk/>
          <pc:sldMk cId="628734330" sldId="2076136477"/>
        </pc:sldMkLst>
        <pc:spChg chg="mod">
          <ac:chgData name="Thomas  Bisgaard" userId="c37bbf18-89a7-429f-9d22-a9458a77d9f8" providerId="ADAL" clId="{9B7BB986-2320-4146-9BED-E1FEA9234C5F}" dt="2024-09-20T12:16:50.227" v="2923" actId="20577"/>
          <ac:spMkLst>
            <pc:docMk/>
            <pc:sldMk cId="628734330" sldId="2076136477"/>
            <ac:spMk id="3" creationId="{71EB4B32-DBCF-E917-8454-AA82E42DD53D}"/>
          </ac:spMkLst>
        </pc:spChg>
        <pc:spChg chg="del mod">
          <ac:chgData name="Thomas  Bisgaard" userId="c37bbf18-89a7-429f-9d22-a9458a77d9f8" providerId="ADAL" clId="{9B7BB986-2320-4146-9BED-E1FEA9234C5F}" dt="2024-09-17T14:03:02.563" v="1247" actId="478"/>
          <ac:spMkLst>
            <pc:docMk/>
            <pc:sldMk cId="628734330" sldId="2076136477"/>
            <ac:spMk id="4" creationId="{6A63EA95-1F8B-26DF-C7F2-801978B706CD}"/>
          </ac:spMkLst>
        </pc:spChg>
        <pc:spChg chg="mod">
          <ac:chgData name="Thomas  Bisgaard" userId="c37bbf18-89a7-429f-9d22-a9458a77d9f8" providerId="ADAL" clId="{9B7BB986-2320-4146-9BED-E1FEA9234C5F}" dt="2024-09-20T12:16:47.888" v="2922" actId="20577"/>
          <ac:spMkLst>
            <pc:docMk/>
            <pc:sldMk cId="628734330" sldId="2076136477"/>
            <ac:spMk id="5" creationId="{11435133-5BEC-6EDF-B5CF-BBD4965B1416}"/>
          </ac:spMkLst>
        </pc:spChg>
        <pc:spChg chg="del mod">
          <ac:chgData name="Thomas  Bisgaard" userId="c37bbf18-89a7-429f-9d22-a9458a77d9f8" providerId="ADAL" clId="{9B7BB986-2320-4146-9BED-E1FEA9234C5F}" dt="2024-09-17T14:03:26.375" v="1258" actId="478"/>
          <ac:spMkLst>
            <pc:docMk/>
            <pc:sldMk cId="628734330" sldId="2076136477"/>
            <ac:spMk id="6" creationId="{F7FF9769-08B4-4063-A235-3F86C950B9A3}"/>
          </ac:spMkLst>
        </pc:spChg>
        <pc:spChg chg="add mod">
          <ac:chgData name="Thomas  Bisgaard" userId="c37bbf18-89a7-429f-9d22-a9458a77d9f8" providerId="ADAL" clId="{9B7BB986-2320-4146-9BED-E1FEA9234C5F}" dt="2024-09-20T12:16:54.463" v="2924" actId="1076"/>
          <ac:spMkLst>
            <pc:docMk/>
            <pc:sldMk cId="628734330" sldId="2076136477"/>
            <ac:spMk id="7" creationId="{061E4AFC-B952-2A78-6251-27DA6382FEEC}"/>
          </ac:spMkLst>
        </pc:spChg>
        <pc:spChg chg="add mod">
          <ac:chgData name="Thomas  Bisgaard" userId="c37bbf18-89a7-429f-9d22-a9458a77d9f8" providerId="ADAL" clId="{9B7BB986-2320-4146-9BED-E1FEA9234C5F}" dt="2024-09-20T12:16:56.932" v="2925" actId="1076"/>
          <ac:spMkLst>
            <pc:docMk/>
            <pc:sldMk cId="628734330" sldId="2076136477"/>
            <ac:spMk id="9" creationId="{C063081B-C779-4B3B-42CE-6964CCEF7879}"/>
          </ac:spMkLst>
        </pc:spChg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3416176017" sldId="2076136478"/>
        </pc:sldMkLst>
      </pc:sldChg>
      <pc:sldChg chg="del">
        <pc:chgData name="Thomas  Bisgaard" userId="c37bbf18-89a7-429f-9d22-a9458a77d9f8" providerId="ADAL" clId="{9B7BB986-2320-4146-9BED-E1FEA9234C5F}" dt="2024-09-17T12:08:56.091" v="944" actId="47"/>
        <pc:sldMkLst>
          <pc:docMk/>
          <pc:sldMk cId="3929190811" sldId="2076136479"/>
        </pc:sldMkLst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624740836" sldId="2076136480"/>
        </pc:sldMkLst>
      </pc:sldChg>
      <pc:sldChg chg="addSp delSp modSp mod ord">
        <pc:chgData name="Thomas  Bisgaard" userId="c37bbf18-89a7-429f-9d22-a9458a77d9f8" providerId="ADAL" clId="{9B7BB986-2320-4146-9BED-E1FEA9234C5F}" dt="2024-09-20T12:27:48.176" v="3281" actId="1076"/>
        <pc:sldMkLst>
          <pc:docMk/>
          <pc:sldMk cId="2501024003" sldId="2076136481"/>
        </pc:sldMkLst>
        <pc:spChg chg="del mod">
          <ac:chgData name="Thomas  Bisgaard" userId="c37bbf18-89a7-429f-9d22-a9458a77d9f8" providerId="ADAL" clId="{9B7BB986-2320-4146-9BED-E1FEA9234C5F}" dt="2024-09-17T09:28:47.619" v="109" actId="478"/>
          <ac:spMkLst>
            <pc:docMk/>
            <pc:sldMk cId="2501024003" sldId="2076136481"/>
            <ac:spMk id="2" creationId="{23B88803-6DA6-F2F5-A3BD-95FF7CC3D23F}"/>
          </ac:spMkLst>
        </pc:spChg>
        <pc:spChg chg="add del mod">
          <ac:chgData name="Thomas  Bisgaard" userId="c37bbf18-89a7-429f-9d22-a9458a77d9f8" providerId="ADAL" clId="{9B7BB986-2320-4146-9BED-E1FEA9234C5F}" dt="2024-09-18T05:18:57.004" v="1612" actId="478"/>
          <ac:spMkLst>
            <pc:docMk/>
            <pc:sldMk cId="2501024003" sldId="2076136481"/>
            <ac:spMk id="2" creationId="{89F78DEF-87C7-A677-61C1-DD1EC7C3F779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9" creationId="{1A59BADA-45AD-0170-6F99-EF7D0B3EC1FA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10" creationId="{2F6EA263-D8D7-1288-D58B-8167B2470CE9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11" creationId="{613D765A-4707-5319-4D45-3BFE9E20EEEA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12" creationId="{2AB0D67C-691E-DF6C-E3D4-6135FABEF4C9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13" creationId="{2F382BDE-2813-5D26-48E4-1CE19FC056FA}"/>
          </ac:spMkLst>
        </pc:spChg>
        <pc:spChg chg="mod">
          <ac:chgData name="Thomas  Bisgaard" userId="c37bbf18-89a7-429f-9d22-a9458a77d9f8" providerId="ADAL" clId="{9B7BB986-2320-4146-9BED-E1FEA9234C5F}" dt="2024-09-19T05:49:49.782" v="2208" actId="404"/>
          <ac:spMkLst>
            <pc:docMk/>
            <pc:sldMk cId="2501024003" sldId="2076136481"/>
            <ac:spMk id="14" creationId="{3DD17D70-97BF-4056-45EA-33280F4C8342}"/>
          </ac:spMkLst>
        </pc:spChg>
        <pc:spChg chg="mod">
          <ac:chgData name="Thomas  Bisgaard" userId="c37bbf18-89a7-429f-9d22-a9458a77d9f8" providerId="ADAL" clId="{9B7BB986-2320-4146-9BED-E1FEA9234C5F}" dt="2024-09-19T05:49:01.147" v="2196" actId="403"/>
          <ac:spMkLst>
            <pc:docMk/>
            <pc:sldMk cId="2501024003" sldId="2076136481"/>
            <ac:spMk id="17" creationId="{9EF055AA-4096-5230-5B42-FA46D6893A0E}"/>
          </ac:spMkLst>
        </pc:spChg>
        <pc:spChg chg="mod">
          <ac:chgData name="Thomas  Bisgaard" userId="c37bbf18-89a7-429f-9d22-a9458a77d9f8" providerId="ADAL" clId="{9B7BB986-2320-4146-9BED-E1FEA9234C5F}" dt="2024-09-19T05:48:50.686" v="2189"/>
          <ac:spMkLst>
            <pc:docMk/>
            <pc:sldMk cId="2501024003" sldId="2076136481"/>
            <ac:spMk id="18" creationId="{8CF3AE20-8147-B6E4-A21B-F4F63F951D85}"/>
          </ac:spMkLst>
        </pc:spChg>
        <pc:spChg chg="mod">
          <ac:chgData name="Thomas  Bisgaard" userId="c37bbf18-89a7-429f-9d22-a9458a77d9f8" providerId="ADAL" clId="{9B7BB986-2320-4146-9BED-E1FEA9234C5F}" dt="2024-09-19T05:48:50.686" v="2189"/>
          <ac:spMkLst>
            <pc:docMk/>
            <pc:sldMk cId="2501024003" sldId="2076136481"/>
            <ac:spMk id="19" creationId="{5CA36F2E-E975-1D34-34CC-D9D64911957B}"/>
          </ac:spMkLst>
        </pc:spChg>
        <pc:spChg chg="mod">
          <ac:chgData name="Thomas  Bisgaard" userId="c37bbf18-89a7-429f-9d22-a9458a77d9f8" providerId="ADAL" clId="{9B7BB986-2320-4146-9BED-E1FEA9234C5F}" dt="2024-09-19T05:48:50.686" v="2189"/>
          <ac:spMkLst>
            <pc:docMk/>
            <pc:sldMk cId="2501024003" sldId="2076136481"/>
            <ac:spMk id="20" creationId="{9E6C48B9-007D-446C-EA87-FEFEF44E691B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23" creationId="{F4E2BE54-DEA5-C2C1-3B1E-53FFF801E31B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24" creationId="{C698E575-AE7C-D4D2-2FE0-E3CD32C6D177}"/>
          </ac:spMkLst>
        </pc:spChg>
        <pc:spChg chg="add del mod">
          <ac:chgData name="Thomas  Bisgaard" userId="c37bbf18-89a7-429f-9d22-a9458a77d9f8" providerId="ADAL" clId="{9B7BB986-2320-4146-9BED-E1FEA9234C5F}" dt="2024-09-19T12:02:33.018" v="2748" actId="478"/>
          <ac:spMkLst>
            <pc:docMk/>
            <pc:sldMk cId="2501024003" sldId="2076136481"/>
            <ac:spMk id="25" creationId="{FA08B90E-EFEA-0DE8-AB3D-11CBB5D499B6}"/>
          </ac:spMkLst>
        </pc:spChg>
        <pc:spChg chg="add del mod">
          <ac:chgData name="Thomas  Bisgaard" userId="c37bbf18-89a7-429f-9d22-a9458a77d9f8" providerId="ADAL" clId="{9B7BB986-2320-4146-9BED-E1FEA9234C5F}" dt="2024-09-19T05:51:18.259" v="2257"/>
          <ac:spMkLst>
            <pc:docMk/>
            <pc:sldMk cId="2501024003" sldId="2076136481"/>
            <ac:spMk id="26" creationId="{75F21273-098D-6E9F-3C98-6E0997E0F440}"/>
          </ac:spMkLst>
        </pc:spChg>
        <pc:spChg chg="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29" creationId="{94C62E69-5B1F-80C7-66E5-326CB08BF939}"/>
          </ac:spMkLst>
        </pc:spChg>
        <pc:spChg chg="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30" creationId="{8EFAC243-3167-6416-E899-2DD9EBBE31A1}"/>
          </ac:spMkLst>
        </pc:spChg>
        <pc:spChg chg="del mod">
          <ac:chgData name="Thomas  Bisgaard" userId="c37bbf18-89a7-429f-9d22-a9458a77d9f8" providerId="ADAL" clId="{9B7BB986-2320-4146-9BED-E1FEA9234C5F}" dt="2024-09-17T12:09:46.641" v="949" actId="478"/>
          <ac:spMkLst>
            <pc:docMk/>
            <pc:sldMk cId="2501024003" sldId="2076136481"/>
            <ac:spMk id="31" creationId="{E6295256-A520-D73F-41EA-6484AE3BC0D5}"/>
          </ac:spMkLst>
        </pc:spChg>
        <pc:spChg chg="add mod ord">
          <ac:chgData name="Thomas  Bisgaard" userId="c37bbf18-89a7-429f-9d22-a9458a77d9f8" providerId="ADAL" clId="{9B7BB986-2320-4146-9BED-E1FEA9234C5F}" dt="2024-09-19T05:51:57.822" v="2282" actId="164"/>
          <ac:spMkLst>
            <pc:docMk/>
            <pc:sldMk cId="2501024003" sldId="2076136481"/>
            <ac:spMk id="34" creationId="{52E7B00A-0F57-737F-87AA-0C8FB2C35464}"/>
          </ac:spMkLst>
        </pc:spChg>
        <pc:spChg chg="add mod">
          <ac:chgData name="Thomas  Bisgaard" userId="c37bbf18-89a7-429f-9d22-a9458a77d9f8" providerId="ADAL" clId="{9B7BB986-2320-4146-9BED-E1FEA9234C5F}" dt="2024-09-17T09:29:00.778" v="138" actId="20577"/>
          <ac:spMkLst>
            <pc:docMk/>
            <pc:sldMk cId="2501024003" sldId="2076136481"/>
            <ac:spMk id="35" creationId="{1FA028DD-419A-1838-5BD6-8B519C938916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39" creationId="{66EA7A0F-1486-4B63-F822-7F2B0D3640F1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40" creationId="{7B1E102B-639A-24CA-7F4F-755C18B6898F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41" creationId="{C58621A6-D7DB-B8C9-B6B3-BEDD16F83002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42" creationId="{989C7045-F019-B72A-9FAB-CA5FF84B3EF4}"/>
          </ac:spMkLst>
        </pc:spChg>
        <pc:spChg chg="add mod ord">
          <ac:chgData name="Thomas  Bisgaard" userId="c37bbf18-89a7-429f-9d22-a9458a77d9f8" providerId="ADAL" clId="{9B7BB986-2320-4146-9BED-E1FEA9234C5F}" dt="2024-09-19T05:51:57.822" v="2282" actId="164"/>
          <ac:spMkLst>
            <pc:docMk/>
            <pc:sldMk cId="2501024003" sldId="2076136481"/>
            <ac:spMk id="43" creationId="{3C96F4CF-307A-362C-6CC0-89418E3BD8B5}"/>
          </ac:spMkLst>
        </pc:spChg>
        <pc:spChg chg="add mod">
          <ac:chgData name="Thomas  Bisgaard" userId="c37bbf18-89a7-429f-9d22-a9458a77d9f8" providerId="ADAL" clId="{9B7BB986-2320-4146-9BED-E1FEA9234C5F}" dt="2024-09-17T14:29:17.543" v="1577" actId="571"/>
          <ac:spMkLst>
            <pc:docMk/>
            <pc:sldMk cId="2501024003" sldId="2076136481"/>
            <ac:spMk id="45" creationId="{2D29270F-91CF-52F8-85E4-E1DDD8674D68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45" creationId="{514DAC2D-F29D-CC11-4F87-AAB3BD68EC9B}"/>
          </ac:spMkLst>
        </pc:spChg>
        <pc:spChg chg="add mod">
          <ac:chgData name="Thomas  Bisgaard" userId="c37bbf18-89a7-429f-9d22-a9458a77d9f8" providerId="ADAL" clId="{9B7BB986-2320-4146-9BED-E1FEA9234C5F}" dt="2024-09-17T14:29:22.351" v="1579" actId="571"/>
          <ac:spMkLst>
            <pc:docMk/>
            <pc:sldMk cId="2501024003" sldId="2076136481"/>
            <ac:spMk id="47" creationId="{C01E6E06-8AE4-CE3B-FDBD-37C74E2B717E}"/>
          </ac:spMkLst>
        </pc:spChg>
        <pc:spChg chg="add del mod">
          <ac:chgData name="Thomas  Bisgaard" userId="c37bbf18-89a7-429f-9d22-a9458a77d9f8" providerId="ADAL" clId="{9B7BB986-2320-4146-9BED-E1FEA9234C5F}" dt="2024-09-19T12:02:29.847" v="2747" actId="478"/>
          <ac:spMkLst>
            <pc:docMk/>
            <pc:sldMk cId="2501024003" sldId="2076136481"/>
            <ac:spMk id="48" creationId="{E927241E-4237-CC76-63E3-894A03D72A36}"/>
          </ac:spMkLst>
        </pc:spChg>
        <pc:grpChg chg="add del mod">
          <ac:chgData name="Thomas  Bisgaard" userId="c37bbf18-89a7-429f-9d22-a9458a77d9f8" providerId="ADAL" clId="{9B7BB986-2320-4146-9BED-E1FEA9234C5F}" dt="2024-09-19T12:02:29.847" v="2747" actId="478"/>
          <ac:grpSpMkLst>
            <pc:docMk/>
            <pc:sldMk cId="2501024003" sldId="2076136481"/>
            <ac:grpSpMk id="2" creationId="{115EEAA5-D11A-4E44-76FB-01368320AD4D}"/>
          </ac:grpSpMkLst>
        </pc:grpChg>
        <pc:grpChg chg="del mod ord">
          <ac:chgData name="Thomas  Bisgaard" userId="c37bbf18-89a7-429f-9d22-a9458a77d9f8" providerId="ADAL" clId="{9B7BB986-2320-4146-9BED-E1FEA9234C5F}" dt="2024-09-19T12:02:29.847" v="2747" actId="478"/>
          <ac:grpSpMkLst>
            <pc:docMk/>
            <pc:sldMk cId="2501024003" sldId="2076136481"/>
            <ac:grpSpMk id="7" creationId="{FE61A7B1-D5CD-FD41-1399-79BD350201EA}"/>
          </ac:grpSpMkLst>
        </pc:grpChg>
        <pc:grpChg chg="del">
          <ac:chgData name="Thomas  Bisgaard" userId="c37bbf18-89a7-429f-9d22-a9458a77d9f8" providerId="ADAL" clId="{9B7BB986-2320-4146-9BED-E1FEA9234C5F}" dt="2024-09-17T12:09:50.734" v="951" actId="478"/>
          <ac:grpSpMkLst>
            <pc:docMk/>
            <pc:sldMk cId="2501024003" sldId="2076136481"/>
            <ac:grpSpMk id="15" creationId="{42F5A879-F274-B919-3FFB-EC65AD8356F2}"/>
          </ac:grpSpMkLst>
        </pc:grpChg>
        <pc:grpChg chg="mod">
          <ac:chgData name="Thomas  Bisgaard" userId="c37bbf18-89a7-429f-9d22-a9458a77d9f8" providerId="ADAL" clId="{9B7BB986-2320-4146-9BED-E1FEA9234C5F}" dt="2024-09-19T05:48:50.686" v="2189"/>
          <ac:grpSpMkLst>
            <pc:docMk/>
            <pc:sldMk cId="2501024003" sldId="2076136481"/>
            <ac:grpSpMk id="16" creationId="{7BA9DE6F-5CD9-128C-DF5E-F5E7BF6BC7C0}"/>
          </ac:grpSpMkLst>
        </pc:grpChg>
        <pc:grpChg chg="del">
          <ac:chgData name="Thomas  Bisgaard" userId="c37bbf18-89a7-429f-9d22-a9458a77d9f8" providerId="ADAL" clId="{9B7BB986-2320-4146-9BED-E1FEA9234C5F}" dt="2024-09-17T12:10:00.247" v="956" actId="478"/>
          <ac:grpSpMkLst>
            <pc:docMk/>
            <pc:sldMk cId="2501024003" sldId="2076136481"/>
            <ac:grpSpMk id="26" creationId="{40338306-C69A-AA8A-2749-CF7419F7C301}"/>
          </ac:grpSpMkLst>
        </pc:grpChg>
        <pc:grpChg chg="add del mod">
          <ac:chgData name="Thomas  Bisgaard" userId="c37bbf18-89a7-429f-9d22-a9458a77d9f8" providerId="ADAL" clId="{9B7BB986-2320-4146-9BED-E1FEA9234C5F}" dt="2024-09-19T12:02:29.847" v="2747" actId="478"/>
          <ac:grpSpMkLst>
            <pc:docMk/>
            <pc:sldMk cId="2501024003" sldId="2076136481"/>
            <ac:grpSpMk id="44" creationId="{58A1FD38-A5E6-476B-7084-BC2A219757E0}"/>
          </ac:grpSpMkLst>
        </pc:grpChg>
        <pc:picChg chg="add del mod">
          <ac:chgData name="Thomas  Bisgaard" userId="c37bbf18-89a7-429f-9d22-a9458a77d9f8" providerId="ADAL" clId="{9B7BB986-2320-4146-9BED-E1FEA9234C5F}" dt="2024-09-19T12:03:29.310" v="2774" actId="478"/>
          <ac:picMkLst>
            <pc:docMk/>
            <pc:sldMk cId="2501024003" sldId="2076136481"/>
            <ac:picMk id="3" creationId="{AB3FD7E5-A09F-9C99-0DC8-FCE3B6384BE0}"/>
          </ac:picMkLst>
        </pc:picChg>
        <pc:picChg chg="del">
          <ac:chgData name="Thomas  Bisgaard" userId="c37bbf18-89a7-429f-9d22-a9458a77d9f8" providerId="ADAL" clId="{9B7BB986-2320-4146-9BED-E1FEA9234C5F}" dt="2024-09-19T11:20:55.101" v="2746" actId="478"/>
          <ac:picMkLst>
            <pc:docMk/>
            <pc:sldMk cId="2501024003" sldId="2076136481"/>
            <ac:picMk id="4" creationId="{23B94D1F-AB77-4A72-60A7-10A4643CB06A}"/>
          </ac:picMkLst>
        </pc:picChg>
        <pc:picChg chg="add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5" creationId="{6123C0AF-78C0-44EA-889F-EFF53584615D}"/>
          </ac:picMkLst>
        </pc:picChg>
        <pc:picChg chg="add del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6" creationId="{B11C3EC8-DAE8-2CAF-D460-1629D87F6C16}"/>
          </ac:picMkLst>
        </pc:picChg>
        <pc:picChg chg="mod">
          <ac:chgData name="Thomas  Bisgaard" userId="c37bbf18-89a7-429f-9d22-a9458a77d9f8" providerId="ADAL" clId="{9B7BB986-2320-4146-9BED-E1FEA9234C5F}" dt="2024-09-19T05:48:50.686" v="2189"/>
          <ac:picMkLst>
            <pc:docMk/>
            <pc:sldMk cId="2501024003" sldId="2076136481"/>
            <ac:picMk id="15" creationId="{178711C2-620A-3B17-6157-F7D007D6B002}"/>
          </ac:picMkLst>
        </pc:picChg>
        <pc:picChg chg="add del mod">
          <ac:chgData name="Thomas  Bisgaard" userId="c37bbf18-89a7-429f-9d22-a9458a77d9f8" providerId="ADAL" clId="{9B7BB986-2320-4146-9BED-E1FEA9234C5F}" dt="2024-09-19T12:02:29.847" v="2747" actId="478"/>
          <ac:picMkLst>
            <pc:docMk/>
            <pc:sldMk cId="2501024003" sldId="2076136481"/>
            <ac:picMk id="22" creationId="{7408E373-DE58-95F5-6D65-4B18C2160CF3}"/>
          </ac:picMkLst>
        </pc:picChg>
        <pc:picChg chg="add del mod">
          <ac:chgData name="Thomas  Bisgaard" userId="c37bbf18-89a7-429f-9d22-a9458a77d9f8" providerId="ADAL" clId="{9B7BB986-2320-4146-9BED-E1FEA9234C5F}" dt="2024-09-19T05:51:18.259" v="2257"/>
          <ac:picMkLst>
            <pc:docMk/>
            <pc:sldMk cId="2501024003" sldId="2076136481"/>
            <ac:picMk id="25" creationId="{3BD9514E-326C-A50A-8F5F-F6CDB119C773}"/>
          </ac:picMkLst>
        </pc:picChg>
        <pc:picChg chg="mod">
          <ac:chgData name="Thomas  Bisgaard" userId="c37bbf18-89a7-429f-9d22-a9458a77d9f8" providerId="ADAL" clId="{9B7BB986-2320-4146-9BED-E1FEA9234C5F}" dt="2024-09-17T12:09:55.663" v="953" actId="1076"/>
          <ac:picMkLst>
            <pc:docMk/>
            <pc:sldMk cId="2501024003" sldId="2076136481"/>
            <ac:picMk id="25" creationId="{F3EB7BB4-1955-2555-DA10-A19E18C2DA74}"/>
          </ac:picMkLst>
        </pc:picChg>
        <pc:picChg chg="add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27" creationId="{88A6866E-7556-6822-DA50-B16B230EA18A}"/>
          </ac:picMkLst>
        </pc:picChg>
        <pc:picChg chg="add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28" creationId="{FA670181-35F5-3C66-F407-025CA81FE8CB}"/>
          </ac:picMkLst>
        </pc:picChg>
        <pc:picChg chg="mod">
          <ac:chgData name="Thomas  Bisgaard" userId="c37bbf18-89a7-429f-9d22-a9458a77d9f8" providerId="ADAL" clId="{9B7BB986-2320-4146-9BED-E1FEA9234C5F}" dt="2024-09-19T05:51:57.822" v="2282" actId="164"/>
          <ac:picMkLst>
            <pc:docMk/>
            <pc:sldMk cId="2501024003" sldId="2076136481"/>
            <ac:picMk id="31" creationId="{3F3F90BF-3CC4-5C54-9892-10C876328810}"/>
          </ac:picMkLst>
        </pc:picChg>
        <pc:picChg chg="add mod">
          <ac:chgData name="Thomas  Bisgaard" userId="c37bbf18-89a7-429f-9d22-a9458a77d9f8" providerId="ADAL" clId="{9B7BB986-2320-4146-9BED-E1FEA9234C5F}" dt="2024-09-20T12:27:48.176" v="3281" actId="1076"/>
          <ac:picMkLst>
            <pc:docMk/>
            <pc:sldMk cId="2501024003" sldId="2076136481"/>
            <ac:picMk id="32" creationId="{A592A5C4-2D10-F91F-7751-499A57AB19EC}"/>
          </ac:picMkLst>
        </pc:picChg>
        <pc:picChg chg="add del mod">
          <ac:chgData name="Thomas  Bisgaard" userId="c37bbf18-89a7-429f-9d22-a9458a77d9f8" providerId="ADAL" clId="{9B7BB986-2320-4146-9BED-E1FEA9234C5F}" dt="2024-09-19T12:03:28.942" v="2773" actId="478"/>
          <ac:picMkLst>
            <pc:docMk/>
            <pc:sldMk cId="2501024003" sldId="2076136481"/>
            <ac:picMk id="33" creationId="{36E9519A-739D-1CDA-5421-1F34306761CC}"/>
          </ac:picMkLst>
        </pc:picChg>
        <pc:picChg chg="add del mod">
          <ac:chgData name="Thomas  Bisgaard" userId="c37bbf18-89a7-429f-9d22-a9458a77d9f8" providerId="ADAL" clId="{9B7BB986-2320-4146-9BED-E1FEA9234C5F}" dt="2024-09-19T12:02:29.847" v="2747" actId="478"/>
          <ac:picMkLst>
            <pc:docMk/>
            <pc:sldMk cId="2501024003" sldId="2076136481"/>
            <ac:picMk id="36" creationId="{BB111196-C7A8-A3C4-FBFE-E5EFE4928329}"/>
          </ac:picMkLst>
        </pc:picChg>
        <pc:picChg chg="add del mod">
          <ac:chgData name="Thomas  Bisgaard" userId="c37bbf18-89a7-429f-9d22-a9458a77d9f8" providerId="ADAL" clId="{9B7BB986-2320-4146-9BED-E1FEA9234C5F}" dt="2024-09-19T12:02:29.847" v="2747" actId="478"/>
          <ac:picMkLst>
            <pc:docMk/>
            <pc:sldMk cId="2501024003" sldId="2076136481"/>
            <ac:picMk id="37" creationId="{D1E1BDA8-B7D3-66D1-B5D8-BE5439859553}"/>
          </ac:picMkLst>
        </pc:picChg>
        <pc:picChg chg="add del mod">
          <ac:chgData name="Thomas  Bisgaard" userId="c37bbf18-89a7-429f-9d22-a9458a77d9f8" providerId="ADAL" clId="{9B7BB986-2320-4146-9BED-E1FEA9234C5F}" dt="2024-09-19T12:02:29.847" v="2747" actId="478"/>
          <ac:picMkLst>
            <pc:docMk/>
            <pc:sldMk cId="2501024003" sldId="2076136481"/>
            <ac:picMk id="38" creationId="{7117B128-780A-60F3-C60C-FD86128568FA}"/>
          </ac:picMkLst>
        </pc:picChg>
        <pc:picChg chg="add del mod">
          <ac:chgData name="Thomas  Bisgaard" userId="c37bbf18-89a7-429f-9d22-a9458a77d9f8" providerId="ADAL" clId="{9B7BB986-2320-4146-9BED-E1FEA9234C5F}" dt="2024-09-17T12:12:48.011" v="1125" actId="478"/>
          <ac:picMkLst>
            <pc:docMk/>
            <pc:sldMk cId="2501024003" sldId="2076136481"/>
            <ac:picMk id="43" creationId="{C4C6E94D-D5EA-D8C7-75F5-722442992663}"/>
          </ac:picMkLst>
        </pc:picChg>
        <pc:picChg chg="add mod">
          <ac:chgData name="Thomas  Bisgaard" userId="c37bbf18-89a7-429f-9d22-a9458a77d9f8" providerId="ADAL" clId="{9B7BB986-2320-4146-9BED-E1FEA9234C5F}" dt="2024-09-17T14:29:17.543" v="1577" actId="571"/>
          <ac:picMkLst>
            <pc:docMk/>
            <pc:sldMk cId="2501024003" sldId="2076136481"/>
            <ac:picMk id="44" creationId="{61510C66-4F19-6A53-B5D2-B1CC122CE665}"/>
          </ac:picMkLst>
        </pc:picChg>
        <pc:picChg chg="add mod">
          <ac:chgData name="Thomas  Bisgaard" userId="c37bbf18-89a7-429f-9d22-a9458a77d9f8" providerId="ADAL" clId="{9B7BB986-2320-4146-9BED-E1FEA9234C5F}" dt="2024-09-17T14:29:22.351" v="1579" actId="571"/>
          <ac:picMkLst>
            <pc:docMk/>
            <pc:sldMk cId="2501024003" sldId="2076136481"/>
            <ac:picMk id="46" creationId="{C584F9AB-8941-B318-34F6-168E22955558}"/>
          </ac:picMkLst>
        </pc:picChg>
        <pc:picChg chg="add mod">
          <ac:chgData name="Thomas  Bisgaard" userId="c37bbf18-89a7-429f-9d22-a9458a77d9f8" providerId="ADAL" clId="{9B7BB986-2320-4146-9BED-E1FEA9234C5F}" dt="2024-09-19T12:05:11.988" v="2795" actId="14100"/>
          <ac:picMkLst>
            <pc:docMk/>
            <pc:sldMk cId="2501024003" sldId="2076136481"/>
            <ac:picMk id="1026" creationId="{DB69AF64-91A6-041D-0C91-88EDCAA8D964}"/>
          </ac:picMkLst>
        </pc:picChg>
        <pc:picChg chg="add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1028" creationId="{F85E8BDD-7BB6-AA6C-2C61-E2AEDEEFA3C8}"/>
          </ac:picMkLst>
        </pc:picChg>
        <pc:picChg chg="add del">
          <ac:chgData name="Thomas  Bisgaard" userId="c37bbf18-89a7-429f-9d22-a9458a77d9f8" providerId="ADAL" clId="{9B7BB986-2320-4146-9BED-E1FEA9234C5F}" dt="2024-09-18T05:19:34.906" v="1618" actId="478"/>
          <ac:picMkLst>
            <pc:docMk/>
            <pc:sldMk cId="2501024003" sldId="2076136481"/>
            <ac:picMk id="1030" creationId="{D62A865C-9969-0A37-6C7A-7A886A9AD431}"/>
          </ac:picMkLst>
        </pc:picChg>
        <pc:picChg chg="add mod">
          <ac:chgData name="Thomas  Bisgaard" userId="c37bbf18-89a7-429f-9d22-a9458a77d9f8" providerId="ADAL" clId="{9B7BB986-2320-4146-9BED-E1FEA9234C5F}" dt="2024-09-20T12:27:32.538" v="3266" actId="1035"/>
          <ac:picMkLst>
            <pc:docMk/>
            <pc:sldMk cId="2501024003" sldId="2076136481"/>
            <ac:picMk id="1032" creationId="{10DE256C-1FCE-5EA0-A96D-015F13642B39}"/>
          </ac:picMkLst>
        </pc:picChg>
        <pc:cxnChg chg="add del mod">
          <ac:chgData name="Thomas  Bisgaard" userId="c37bbf18-89a7-429f-9d22-a9458a77d9f8" providerId="ADAL" clId="{9B7BB986-2320-4146-9BED-E1FEA9234C5F}" dt="2024-09-19T12:02:29.847" v="2747" actId="478"/>
          <ac:cxnSpMkLst>
            <pc:docMk/>
            <pc:sldMk cId="2501024003" sldId="2076136481"/>
            <ac:cxnSpMk id="50" creationId="{26E7967E-C0C0-F339-8E29-F2C77188215D}"/>
          </ac:cxnSpMkLst>
        </pc:cxnChg>
        <pc:cxnChg chg="add del mod">
          <ac:chgData name="Thomas  Bisgaard" userId="c37bbf18-89a7-429f-9d22-a9458a77d9f8" providerId="ADAL" clId="{9B7BB986-2320-4146-9BED-E1FEA9234C5F}" dt="2024-09-19T12:02:29.847" v="2747" actId="478"/>
          <ac:cxnSpMkLst>
            <pc:docMk/>
            <pc:sldMk cId="2501024003" sldId="2076136481"/>
            <ac:cxnSpMk id="51" creationId="{0DD12D12-9A17-34FE-D07C-F676171F1A0A}"/>
          </ac:cxnSpMkLst>
        </pc:cxnChg>
      </pc:sldChg>
      <pc:sldChg chg="del">
        <pc:chgData name="Thomas  Bisgaard" userId="c37bbf18-89a7-429f-9d22-a9458a77d9f8" providerId="ADAL" clId="{9B7BB986-2320-4146-9BED-E1FEA9234C5F}" dt="2024-09-17T12:08:15.941" v="943" actId="47"/>
        <pc:sldMkLst>
          <pc:docMk/>
          <pc:sldMk cId="3864461751" sldId="2076136482"/>
        </pc:sldMkLst>
      </pc:sldChg>
      <pc:sldChg chg="del">
        <pc:chgData name="Thomas  Bisgaard" userId="c37bbf18-89a7-429f-9d22-a9458a77d9f8" providerId="ADAL" clId="{9B7BB986-2320-4146-9BED-E1FEA9234C5F}" dt="2024-09-17T12:08:15.530" v="942" actId="47"/>
        <pc:sldMkLst>
          <pc:docMk/>
          <pc:sldMk cId="1820956412" sldId="2076136483"/>
        </pc:sldMkLst>
      </pc:sldChg>
      <pc:sldChg chg="del">
        <pc:chgData name="Thomas  Bisgaard" userId="c37bbf18-89a7-429f-9d22-a9458a77d9f8" providerId="ADAL" clId="{9B7BB986-2320-4146-9BED-E1FEA9234C5F}" dt="2024-09-17T12:08:14.851" v="941" actId="47"/>
        <pc:sldMkLst>
          <pc:docMk/>
          <pc:sldMk cId="895556680" sldId="2076136484"/>
        </pc:sldMkLst>
      </pc:sldChg>
      <pc:sldChg chg="addSp delSp modSp mod">
        <pc:chgData name="Thomas  Bisgaard" userId="c37bbf18-89a7-429f-9d22-a9458a77d9f8" providerId="ADAL" clId="{9B7BB986-2320-4146-9BED-E1FEA9234C5F}" dt="2024-09-20T12:23:10.213" v="3009" actId="20577"/>
        <pc:sldMkLst>
          <pc:docMk/>
          <pc:sldMk cId="2691577787" sldId="2076136485"/>
        </pc:sldMkLst>
        <pc:spChg chg="add del">
          <ac:chgData name="Thomas  Bisgaard" userId="c37bbf18-89a7-429f-9d22-a9458a77d9f8" providerId="ADAL" clId="{9B7BB986-2320-4146-9BED-E1FEA9234C5F}" dt="2024-09-17T11:49:20.830" v="663" actId="478"/>
          <ac:spMkLst>
            <pc:docMk/>
            <pc:sldMk cId="2691577787" sldId="2076136485"/>
            <ac:spMk id="3" creationId="{DE2AF53B-6B99-C402-EB9D-BC1D8422C316}"/>
          </ac:spMkLst>
        </pc:spChg>
        <pc:spChg chg="add mod">
          <ac:chgData name="Thomas  Bisgaard" userId="c37bbf18-89a7-429f-9d22-a9458a77d9f8" providerId="ADAL" clId="{9B7BB986-2320-4146-9BED-E1FEA9234C5F}" dt="2024-09-17T11:52:21.360" v="665"/>
          <ac:spMkLst>
            <pc:docMk/>
            <pc:sldMk cId="2691577787" sldId="2076136485"/>
            <ac:spMk id="11" creationId="{1C282CB8-BCF4-E44F-49EA-8F1FA7C5A2CA}"/>
          </ac:spMkLst>
        </pc:spChg>
        <pc:spChg chg="mod">
          <ac:chgData name="Thomas  Bisgaard" userId="c37bbf18-89a7-429f-9d22-a9458a77d9f8" providerId="ADAL" clId="{9B7BB986-2320-4146-9BED-E1FEA9234C5F}" dt="2024-09-20T12:23:10.213" v="3009" actId="20577"/>
          <ac:spMkLst>
            <pc:docMk/>
            <pc:sldMk cId="2691577787" sldId="2076136485"/>
            <ac:spMk id="16" creationId="{0CC8635A-304F-CBAF-0F07-E828EB4FE5C6}"/>
          </ac:spMkLst>
        </pc:spChg>
        <pc:grpChg chg="mod">
          <ac:chgData name="Thomas  Bisgaard" userId="c37bbf18-89a7-429f-9d22-a9458a77d9f8" providerId="ADAL" clId="{9B7BB986-2320-4146-9BED-E1FEA9234C5F}" dt="2024-09-17T14:24:42.245" v="1458" actId="1076"/>
          <ac:grpSpMkLst>
            <pc:docMk/>
            <pc:sldMk cId="2691577787" sldId="2076136485"/>
            <ac:grpSpMk id="4" creationId="{0E2D7489-D75B-C65F-F99D-47338E5262D9}"/>
          </ac:grpSpMkLst>
        </pc:grpChg>
        <pc:grpChg chg="mod">
          <ac:chgData name="Thomas  Bisgaard" userId="c37bbf18-89a7-429f-9d22-a9458a77d9f8" providerId="ADAL" clId="{9B7BB986-2320-4146-9BED-E1FEA9234C5F}" dt="2024-09-17T14:24:43.592" v="1459" actId="1076"/>
          <ac:grpSpMkLst>
            <pc:docMk/>
            <pc:sldMk cId="2691577787" sldId="2076136485"/>
            <ac:grpSpMk id="7" creationId="{74532B4C-B914-F665-FD0F-0857FA70C629}"/>
          </ac:grpSpMkLst>
        </pc:grpChg>
        <pc:graphicFrameChg chg="mod modGraphic">
          <ac:chgData name="Thomas  Bisgaard" userId="c37bbf18-89a7-429f-9d22-a9458a77d9f8" providerId="ADAL" clId="{9B7BB986-2320-4146-9BED-E1FEA9234C5F}" dt="2024-09-19T05:44:03.332" v="1974" actId="1076"/>
          <ac:graphicFrameMkLst>
            <pc:docMk/>
            <pc:sldMk cId="2691577787" sldId="2076136485"/>
            <ac:graphicFrameMk id="9" creationId="{F055F3CA-2321-E7D8-B07E-70047334F0F0}"/>
          </ac:graphicFrameMkLst>
        </pc:graphicFrameChg>
        <pc:picChg chg="mod">
          <ac:chgData name="Thomas  Bisgaard" userId="c37bbf18-89a7-429f-9d22-a9458a77d9f8" providerId="ADAL" clId="{9B7BB986-2320-4146-9BED-E1FEA9234C5F}" dt="2024-09-17T14:24:47.425" v="1461" actId="14100"/>
          <ac:picMkLst>
            <pc:docMk/>
            <pc:sldMk cId="2691577787" sldId="2076136485"/>
            <ac:picMk id="5" creationId="{E7485EAF-BAD0-1609-EA77-63D9DB06180A}"/>
          </ac:picMkLst>
        </pc:picChg>
        <pc:picChg chg="mod">
          <ac:chgData name="Thomas  Bisgaard" userId="c37bbf18-89a7-429f-9d22-a9458a77d9f8" providerId="ADAL" clId="{9B7BB986-2320-4146-9BED-E1FEA9234C5F}" dt="2024-09-17T14:24:51.278" v="1464" actId="1076"/>
          <ac:picMkLst>
            <pc:docMk/>
            <pc:sldMk cId="2691577787" sldId="2076136485"/>
            <ac:picMk id="6" creationId="{EBE50872-9527-3FA1-153E-094FF67D51BD}"/>
          </ac:picMkLst>
        </pc:picChg>
        <pc:cxnChg chg="mod">
          <ac:chgData name="Thomas  Bisgaard" userId="c37bbf18-89a7-429f-9d22-a9458a77d9f8" providerId="ADAL" clId="{9B7BB986-2320-4146-9BED-E1FEA9234C5F}" dt="2024-09-17T14:21:08.872" v="1453" actId="14100"/>
          <ac:cxnSpMkLst>
            <pc:docMk/>
            <pc:sldMk cId="2691577787" sldId="2076136485"/>
            <ac:cxnSpMk id="18" creationId="{84EF1D2D-E68F-75D1-79CA-E417AE480628}"/>
          </ac:cxnSpMkLst>
        </pc:cxnChg>
      </pc:sldChg>
      <pc:sldChg chg="modSp new del mod ord">
        <pc:chgData name="Thomas  Bisgaard" userId="c37bbf18-89a7-429f-9d22-a9458a77d9f8" providerId="ADAL" clId="{9B7BB986-2320-4146-9BED-E1FEA9234C5F}" dt="2024-09-19T09:40:03.476" v="2358" actId="47"/>
        <pc:sldMkLst>
          <pc:docMk/>
          <pc:sldMk cId="704818017" sldId="2076136486"/>
        </pc:sldMkLst>
        <pc:spChg chg="mod">
          <ac:chgData name="Thomas  Bisgaard" userId="c37bbf18-89a7-429f-9d22-a9458a77d9f8" providerId="ADAL" clId="{9B7BB986-2320-4146-9BED-E1FEA9234C5F}" dt="2024-09-19T09:06:48.124" v="2315" actId="20577"/>
          <ac:spMkLst>
            <pc:docMk/>
            <pc:sldMk cId="704818017" sldId="2076136486"/>
            <ac:spMk id="2" creationId="{106DC8D3-CA71-51F5-76AE-23B73F9EAC7D}"/>
          </ac:spMkLst>
        </pc:spChg>
      </pc:sldChg>
      <pc:sldChg chg="new del">
        <pc:chgData name="Thomas  Bisgaard" userId="c37bbf18-89a7-429f-9d22-a9458a77d9f8" providerId="ADAL" clId="{9B7BB986-2320-4146-9BED-E1FEA9234C5F}" dt="2024-09-17T09:28:52.549" v="121" actId="47"/>
        <pc:sldMkLst>
          <pc:docMk/>
          <pc:sldMk cId="2115950018" sldId="2076136486"/>
        </pc:sldMkLst>
      </pc:sldChg>
      <pc:sldChg chg="add del">
        <pc:chgData name="Thomas  Bisgaard" userId="c37bbf18-89a7-429f-9d22-a9458a77d9f8" providerId="ADAL" clId="{9B7BB986-2320-4146-9BED-E1FEA9234C5F}" dt="2024-09-19T09:53:09.333" v="2728" actId="47"/>
        <pc:sldMkLst>
          <pc:docMk/>
          <pc:sldMk cId="38240248" sldId="2076136487"/>
        </pc:sldMkLst>
      </pc:sldChg>
    </pc:docChg>
  </pc:docChgLst>
  <pc:docChgLst>
    <pc:chgData name="Lene Gottrup Barfod" userId="61b3b9dd-4bf2-4527-bd09-354f43a39ad8" providerId="ADAL" clId="{A13787E2-AC56-4499-BA27-0D9110B3EC57}"/>
    <pc:docChg chg="undo custSel addSld delSld">
      <pc:chgData name="Lene Gottrup Barfod" userId="61b3b9dd-4bf2-4527-bd09-354f43a39ad8" providerId="ADAL" clId="{A13787E2-AC56-4499-BA27-0D9110B3EC57}" dt="2024-09-19T09:02:46.993" v="15" actId="47"/>
      <pc:docMkLst>
        <pc:docMk/>
      </pc:docMkLst>
      <pc:sldChg chg="add del">
        <pc:chgData name="Lene Gottrup Barfod" userId="61b3b9dd-4bf2-4527-bd09-354f43a39ad8" providerId="ADAL" clId="{A13787E2-AC56-4499-BA27-0D9110B3EC57}" dt="2024-09-19T09:02:46.460" v="14" actId="47"/>
        <pc:sldMkLst>
          <pc:docMk/>
          <pc:sldMk cId="267442491" sldId="2076136453"/>
        </pc:sldMkLst>
      </pc:sldChg>
      <pc:sldChg chg="add del">
        <pc:chgData name="Lene Gottrup Barfod" userId="61b3b9dd-4bf2-4527-bd09-354f43a39ad8" providerId="ADAL" clId="{A13787E2-AC56-4499-BA27-0D9110B3EC57}" dt="2024-09-19T09:02:44.438" v="10" actId="47"/>
        <pc:sldMkLst>
          <pc:docMk/>
          <pc:sldMk cId="2589861611" sldId="2076136458"/>
        </pc:sldMkLst>
      </pc:sldChg>
      <pc:sldChg chg="add del">
        <pc:chgData name="Lene Gottrup Barfod" userId="61b3b9dd-4bf2-4527-bd09-354f43a39ad8" providerId="ADAL" clId="{A13787E2-AC56-4499-BA27-0D9110B3EC57}" dt="2024-09-19T09:02:46.993" v="15" actId="47"/>
        <pc:sldMkLst>
          <pc:docMk/>
          <pc:sldMk cId="1246421247" sldId="2076136462"/>
        </pc:sldMkLst>
      </pc:sldChg>
      <pc:sldChg chg="add del">
        <pc:chgData name="Lene Gottrup Barfod" userId="61b3b9dd-4bf2-4527-bd09-354f43a39ad8" providerId="ADAL" clId="{A13787E2-AC56-4499-BA27-0D9110B3EC57}" dt="2024-09-19T09:02:44.277" v="9" actId="47"/>
        <pc:sldMkLst>
          <pc:docMk/>
          <pc:sldMk cId="2710768705" sldId="2076136467"/>
        </pc:sldMkLst>
      </pc:sldChg>
      <pc:sldChg chg="add del">
        <pc:chgData name="Lene Gottrup Barfod" userId="61b3b9dd-4bf2-4527-bd09-354f43a39ad8" providerId="ADAL" clId="{A13787E2-AC56-4499-BA27-0D9110B3EC57}" dt="2024-09-19T09:02:45.847" v="13" actId="47"/>
        <pc:sldMkLst>
          <pc:docMk/>
          <pc:sldMk cId="2420044953" sldId="2076136474"/>
        </pc:sldMkLst>
      </pc:sldChg>
      <pc:sldChg chg="add del">
        <pc:chgData name="Lene Gottrup Barfod" userId="61b3b9dd-4bf2-4527-bd09-354f43a39ad8" providerId="ADAL" clId="{A13787E2-AC56-4499-BA27-0D9110B3EC57}" dt="2024-09-19T09:02:44.575" v="11" actId="47"/>
        <pc:sldMkLst>
          <pc:docMk/>
          <pc:sldMk cId="972590876" sldId="2076136475"/>
        </pc:sldMkLst>
      </pc:sldChg>
      <pc:sldChg chg="add del">
        <pc:chgData name="Lene Gottrup Barfod" userId="61b3b9dd-4bf2-4527-bd09-354f43a39ad8" providerId="ADAL" clId="{A13787E2-AC56-4499-BA27-0D9110B3EC57}" dt="2024-09-19T09:02:45.239" v="12" actId="47"/>
        <pc:sldMkLst>
          <pc:docMk/>
          <pc:sldMk cId="2471158238" sldId="2076136476"/>
        </pc:sldMkLst>
      </pc:sldChg>
      <pc:sldChg chg="add del">
        <pc:chgData name="Lene Gottrup Barfod" userId="61b3b9dd-4bf2-4527-bd09-354f43a39ad8" providerId="ADAL" clId="{A13787E2-AC56-4499-BA27-0D9110B3EC57}" dt="2024-09-19T09:02:44.088" v="8" actId="47"/>
        <pc:sldMkLst>
          <pc:docMk/>
          <pc:sldMk cId="628734330" sldId="207613647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6E0B9-006D-BCB5-8FF4-B927094FB8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16551" y="2294340"/>
            <a:ext cx="8623018" cy="2705528"/>
          </a:xfrm>
        </p:spPr>
        <p:txBody>
          <a:bodyPr anchor="b">
            <a:noAutofit/>
          </a:bodyPr>
          <a:lstStyle>
            <a:lvl1pPr algn="l">
              <a:defRPr lang="en-DK" sz="9600" kern="1200" dirty="0">
                <a:solidFill>
                  <a:srgbClr val="00043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1A3572-ABA5-1A77-3C91-D39AF95C87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16551" y="5016729"/>
            <a:ext cx="8623018" cy="490415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B70B59-D3D1-856A-EC96-E19EAA9E9F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20838"/>
            <a:ext cx="2743200" cy="365125"/>
          </a:xfrm>
        </p:spPr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5383-D0E0-91F6-5D69-887B9CF004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20838"/>
            <a:ext cx="4114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CB048-E54F-8D36-E31D-ED49A9261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1" y="6320838"/>
            <a:ext cx="1063632" cy="365125"/>
          </a:xfrm>
        </p:spPr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170A90B5-C0DA-AED0-58D2-5E8122612C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B21974C-2990-09C7-4B0F-4FC0B9D85889}"/>
              </a:ext>
            </a:extLst>
          </p:cNvPr>
          <p:cNvCxnSpPr>
            <a:cxnSpLocks/>
            <a:endCxn id="16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7370DDA-A32B-1CCA-808D-88EE6A6D9FA4}"/>
              </a:ext>
            </a:extLst>
          </p:cNvPr>
          <p:cNvCxnSpPr>
            <a:cxnSpLocks/>
            <a:stCxn id="16" idx="0"/>
            <a:endCxn id="22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62869EC-7F07-7354-E069-616CE09E80BC}"/>
              </a:ext>
            </a:extLst>
          </p:cNvPr>
          <p:cNvCxnSpPr>
            <a:cxnSpLocks/>
            <a:stCxn id="22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rc 15">
            <a:extLst>
              <a:ext uri="{FF2B5EF4-FFF2-40B4-BE49-F238E27FC236}">
                <a16:creationId xmlns:a16="http://schemas.microsoft.com/office/drawing/2014/main" id="{19CE9FF7-7F6F-70B0-0AA9-57CFFB2E7889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2" name="Arc 21">
            <a:extLst>
              <a:ext uri="{FF2B5EF4-FFF2-40B4-BE49-F238E27FC236}">
                <a16:creationId xmlns:a16="http://schemas.microsoft.com/office/drawing/2014/main" id="{88B34CB7-01CA-C44F-3A0B-40B44453A4BA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826829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2C71E3-3E60-16AE-5E68-ECE2377D20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0E5F636-C477-50F7-8C6C-EB71071D27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124BC9-7297-B900-2CE9-5A4069DB4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06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445259-9AF1-FE4B-B965-9500474B3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798375-870C-5221-B09C-D2B1F852F4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8A5748-49DA-24D1-A1EB-033ACD54AA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B27929-68F7-3F9A-A3C8-A39FE2F0D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FC7CD-5FC9-8793-BB8B-5B54919AA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1F5E4-DFEA-EF48-C402-6F0737C11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2866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42A28-5063-B02D-F92E-42080410F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B7641D-030F-7801-972F-67EDF655F9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E3B9C2-09D5-CE2D-1951-117D643238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76525B-C182-2F05-6D4F-C51BFF0EE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EBB0B1-1F74-5A6F-1361-8D4C4B690A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2EE70D-FB49-B868-3800-C90FE1B3B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92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24B-CCE7-BA46-F825-086B2C827F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C5BAC4-E939-C40E-66DE-E97D0348C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230B0-0BF8-E124-08C3-DE62E4934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426A45-A57D-062C-080E-E7130BF1C1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8C410-DCFD-86A8-31F2-9FD1296CE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730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71B3E4-E779-017B-5100-3E3E422030D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A80516C-DF19-1791-345D-89ED1249C9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373056-38AE-6B28-689D-D7998F397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450F11-010E-2058-82B3-FB367AE90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949E4B-E0CA-BCDB-955D-9CA987320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14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Billede 7">
            <a:extLst>
              <a:ext uri="{FF2B5EF4-FFF2-40B4-BE49-F238E27FC236}">
                <a16:creationId xmlns:a16="http://schemas.microsoft.com/office/drawing/2014/main" id="{FE624638-BBCD-7805-3AD8-26B98ED2B2A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E31925-6B4C-DF76-3DFA-D74109E4AEEA}"/>
              </a:ext>
            </a:extLst>
          </p:cNvPr>
          <p:cNvCxnSpPr>
            <a:cxnSpLocks/>
            <a:endCxn id="12" idx="2"/>
          </p:cNvCxnSpPr>
          <p:nvPr/>
        </p:nvCxnSpPr>
        <p:spPr>
          <a:xfrm flipH="1">
            <a:off x="10499340" y="6133582"/>
            <a:ext cx="1685572" cy="203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23C6D5D-4BF1-BD1D-9141-AA70B10EC30B}"/>
              </a:ext>
            </a:extLst>
          </p:cNvPr>
          <p:cNvCxnSpPr>
            <a:cxnSpLocks/>
            <a:stCxn id="12" idx="0"/>
            <a:endCxn id="13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5B8FF98-09D0-CDC8-2709-855D970567E6}"/>
              </a:ext>
            </a:extLst>
          </p:cNvPr>
          <p:cNvCxnSpPr>
            <a:cxnSpLocks/>
            <a:stCxn id="13" idx="2"/>
          </p:cNvCxnSpPr>
          <p:nvPr/>
        </p:nvCxnSpPr>
        <p:spPr>
          <a:xfrm flipH="1">
            <a:off x="0" y="6626612"/>
            <a:ext cx="9918937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Arc 11">
            <a:extLst>
              <a:ext uri="{FF2B5EF4-FFF2-40B4-BE49-F238E27FC236}">
                <a16:creationId xmlns:a16="http://schemas.microsoft.com/office/drawing/2014/main" id="{900A1811-2D85-3679-39E5-540A662553E5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373117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58459D8D-C890-2F73-029F-A79831BC83EC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7" name="Lige forbindelse 5">
            <a:extLst>
              <a:ext uri="{FF2B5EF4-FFF2-40B4-BE49-F238E27FC236}">
                <a16:creationId xmlns:a16="http://schemas.microsoft.com/office/drawing/2014/main" id="{49F760DE-51D1-F3FE-5546-2AAFF4E97148}"/>
              </a:ext>
            </a:extLst>
          </p:cNvPr>
          <p:cNvCxnSpPr>
            <a:cxnSpLocks/>
          </p:cNvCxnSpPr>
          <p:nvPr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341146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4AC51614-7D95-BBFC-1BF3-9AA1090E62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6E35ACC-5B2E-D623-30F5-45CBAE925F7A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D251F66-4528-4EEC-2D45-9DC0216970EE}"/>
              </a:ext>
            </a:extLst>
          </p:cNvPr>
          <p:cNvCxnSpPr>
            <a:cxnSpLocks/>
            <a:stCxn id="11" idx="0"/>
            <a:endCxn id="12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2DFA04B-D9BF-24AE-BE8D-73F080124EA6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5F45AF17-2AAA-59D8-9C76-B84F33153E65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AF09543-B889-EBB2-5AC1-12DA896A49F7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702325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gradFill>
          <a:gsLst>
            <a:gs pos="0">
              <a:srgbClr val="3291FF"/>
            </a:gs>
            <a:gs pos="100000">
              <a:srgbClr val="000AA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25BAF8-0395-1C1E-6C83-BF23443B9F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908072-8F84-963A-9741-1C09E9BA2D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4D8255-7BD6-A7C5-6BE3-45D1954DA8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BED00-15EE-FB62-8D4A-25C28FA4E7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D09A7B-2A94-792C-1B43-D31AD4189F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918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hape 79">
            <a:extLst>
              <a:ext uri="{FF2B5EF4-FFF2-40B4-BE49-F238E27FC236}">
                <a16:creationId xmlns:a16="http://schemas.microsoft.com/office/drawing/2014/main" id="{9D053F41-5A34-A9FC-70C1-92795C624D2D}"/>
              </a:ext>
            </a:extLst>
          </p:cNvPr>
          <p:cNvPicPr preferRelativeResize="0"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l="924" t="453" r="7681" b="8101"/>
          <a:stretch/>
        </p:blipFill>
        <p:spPr>
          <a:xfrm>
            <a:off x="-2015" y="-1"/>
            <a:ext cx="12194016" cy="65986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2CC251E7-9211-B67B-5148-62EB7F2BE554}"/>
              </a:ext>
            </a:extLst>
          </p:cNvPr>
          <p:cNvGrpSpPr/>
          <p:nvPr/>
        </p:nvGrpSpPr>
        <p:grpSpPr>
          <a:xfrm>
            <a:off x="10201541" y="6152371"/>
            <a:ext cx="1992868" cy="530447"/>
            <a:chOff x="10201541" y="6152371"/>
            <a:chExt cx="1992868" cy="530447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FDDACF3-54E8-969F-1461-3AD0955A062B}"/>
                </a:ext>
              </a:extLst>
            </p:cNvPr>
            <p:cNvSpPr/>
            <p:nvPr/>
          </p:nvSpPr>
          <p:spPr>
            <a:xfrm>
              <a:off x="10492058" y="6152371"/>
              <a:ext cx="1702351" cy="50759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F52A0004-2F7D-0388-6894-D87EF3F77EF0}"/>
                </a:ext>
              </a:extLst>
            </p:cNvPr>
            <p:cNvSpPr/>
            <p:nvPr/>
          </p:nvSpPr>
          <p:spPr>
            <a:xfrm rot="2318731">
              <a:off x="10201541" y="6239230"/>
              <a:ext cx="259588" cy="44358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19B06181-EF38-9F12-C8D6-D7AE37870D23}"/>
                </a:ext>
              </a:extLst>
            </p:cNvPr>
            <p:cNvSpPr/>
            <p:nvPr/>
          </p:nvSpPr>
          <p:spPr>
            <a:xfrm>
              <a:off x="10366830" y="6167017"/>
              <a:ext cx="199569" cy="19685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 lang="en-DK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4DE97FD-C5E9-8146-CD2C-AEC6FA132C99}"/>
                </a:ext>
              </a:extLst>
            </p:cNvPr>
            <p:cNvSpPr/>
            <p:nvPr/>
          </p:nvSpPr>
          <p:spPr>
            <a:xfrm>
              <a:off x="10403420" y="6320603"/>
              <a:ext cx="1205647" cy="33024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2C91-40C2-8323-8926-87CD1D64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2B8E-AD16-3A35-4F4E-27BC074D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8C862-585C-0B43-C9D0-1FAFFAC1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8C004280-D398-8A81-A3CB-F14A0C0C639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07E494D-CC9C-D06A-14A2-13603A69EF2A}"/>
              </a:ext>
            </a:extLst>
          </p:cNvPr>
          <p:cNvCxnSpPr>
            <a:cxnSpLocks/>
            <a:endCxn id="13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3B531FA-A0F7-E065-A95D-AC3D64745FA1}"/>
              </a:ext>
            </a:extLst>
          </p:cNvPr>
          <p:cNvCxnSpPr>
            <a:cxnSpLocks/>
            <a:stCxn id="13" idx="0"/>
            <a:endCxn id="14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44E2F21-709F-6189-7058-604642B7229F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C3367CDB-41DB-16A0-79EE-5A23C5F41068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068CFFA0-99AE-ACC5-AADE-E86300DB4A86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C5239FE-A43C-4BDE-74AC-6BFE973ABC6F}"/>
              </a:ext>
            </a:extLst>
          </p:cNvPr>
          <p:cNvSpPr/>
          <p:nvPr/>
        </p:nvSpPr>
        <p:spPr>
          <a:xfrm>
            <a:off x="1" y="0"/>
            <a:ext cx="4114800" cy="42595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7FF29C1-7228-70BF-5BEE-73352ED0FA2D}"/>
              </a:ext>
            </a:extLst>
          </p:cNvPr>
          <p:cNvSpPr/>
          <p:nvPr/>
        </p:nvSpPr>
        <p:spPr>
          <a:xfrm>
            <a:off x="2027502" y="-1"/>
            <a:ext cx="4768770" cy="264893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CABB8C84-10B3-F102-6B71-D7BFCC30F88E}"/>
              </a:ext>
            </a:extLst>
          </p:cNvPr>
          <p:cNvCxnSpPr>
            <a:cxnSpLocks/>
          </p:cNvCxnSpPr>
          <p:nvPr/>
        </p:nvCxnSpPr>
        <p:spPr>
          <a:xfrm>
            <a:off x="-2015" y="4259574"/>
            <a:ext cx="3955179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A6DB645E-F57D-34A6-E7DC-8FD780A7AA2D}"/>
              </a:ext>
            </a:extLst>
          </p:cNvPr>
          <p:cNvCxnSpPr>
            <a:cxnSpLocks/>
          </p:cNvCxnSpPr>
          <p:nvPr/>
        </p:nvCxnSpPr>
        <p:spPr>
          <a:xfrm flipV="1">
            <a:off x="6796272" y="0"/>
            <a:ext cx="16393" cy="1670232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>
            <a:extLst>
              <a:ext uri="{FF2B5EF4-FFF2-40B4-BE49-F238E27FC236}">
                <a16:creationId xmlns:a16="http://schemas.microsoft.com/office/drawing/2014/main" id="{ED9D3823-E5FD-8703-F37D-51EA630A8376}"/>
              </a:ext>
            </a:extLst>
          </p:cNvPr>
          <p:cNvSpPr/>
          <p:nvPr/>
        </p:nvSpPr>
        <p:spPr>
          <a:xfrm>
            <a:off x="3289954" y="2420945"/>
            <a:ext cx="1980746" cy="17881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700975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B472AA-A7E0-2350-1C9A-4252A450AA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4E66A0-D5E3-36BA-45BD-A00E6A32A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B2C91-40C2-8323-8926-87CD1D6498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9D2B8E-AD16-3A35-4F4E-27BC074DD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C8C862-585C-0B43-C9D0-1FAFFAC1DE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Billede 7">
            <a:extLst>
              <a:ext uri="{FF2B5EF4-FFF2-40B4-BE49-F238E27FC236}">
                <a16:creationId xmlns:a16="http://schemas.microsoft.com/office/drawing/2014/main" id="{ABD350D3-CAA7-A121-01BE-05BEF14917B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CAE7A22-EFE4-CD13-EBB4-E351BA05860F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528DDE-D3EF-3DF5-564C-61999B9EC12F}"/>
              </a:ext>
            </a:extLst>
          </p:cNvPr>
          <p:cNvCxnSpPr>
            <a:cxnSpLocks/>
            <a:stCxn id="11" idx="0"/>
            <a:endCxn id="12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8A108D4F-CAE5-491E-FC62-14E26078134F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Arc 10">
            <a:extLst>
              <a:ext uri="{FF2B5EF4-FFF2-40B4-BE49-F238E27FC236}">
                <a16:creationId xmlns:a16="http://schemas.microsoft.com/office/drawing/2014/main" id="{6D2222B9-9263-BE5E-6AE6-8564B3E085BB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DFF23D30-C84A-0B6F-122C-A62D88BA78AE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319983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045E2-55E8-0C38-481C-E012323D08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B7CE39-E839-6D78-3500-37EF807E6A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ADBE74-86A8-1261-D4FC-4E13D5EA3E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3C1485-5A80-C92E-4225-4CE68AA9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D379B-E2E6-C9CF-090E-06C38FF05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E959FE-8E4C-DAA5-E2EB-EC8D24768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Billede 7">
            <a:extLst>
              <a:ext uri="{FF2B5EF4-FFF2-40B4-BE49-F238E27FC236}">
                <a16:creationId xmlns:a16="http://schemas.microsoft.com/office/drawing/2014/main" id="{C9094A39-E431-1F16-E796-10F045FAAB9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E092CC3-AE9B-B9CC-C12B-E9C8D76A9A2F}"/>
              </a:ext>
            </a:extLst>
          </p:cNvPr>
          <p:cNvCxnSpPr>
            <a:cxnSpLocks/>
            <a:endCxn id="13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5EE3A4-39E1-768B-E075-B377A1659831}"/>
              </a:ext>
            </a:extLst>
          </p:cNvPr>
          <p:cNvCxnSpPr>
            <a:cxnSpLocks/>
            <a:stCxn id="13" idx="0"/>
            <a:endCxn id="14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4EEF888-F3DD-2399-1A28-D5463D4EEFA2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BEF2ABC8-8076-2867-D44D-406103E7BEE0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60626649-E30D-DD49-B08E-925EEC63AB9B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8" name="Lige forbindelse 5">
            <a:extLst>
              <a:ext uri="{FF2B5EF4-FFF2-40B4-BE49-F238E27FC236}">
                <a16:creationId xmlns:a16="http://schemas.microsoft.com/office/drawing/2014/main" id="{622C9823-CA55-571B-2BAC-2FFE6E5C04F5}"/>
              </a:ext>
            </a:extLst>
          </p:cNvPr>
          <p:cNvCxnSpPr>
            <a:cxnSpLocks/>
          </p:cNvCxnSpPr>
          <p:nvPr userDrawn="1"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40318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B0D92D-9472-C9F4-E066-EE8E35AA2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9F50AFE-2387-4D92-1903-83B78D175A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0D1002-6E54-3A44-13FB-AFA5752A57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60CF34-3FFF-877D-5347-C32E0BF940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F90B6D-8AAE-3127-57B6-958ED26F6C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B64CF55-6111-3416-0BE8-8D0CD99E5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B8C68A-F65C-A52E-D038-EC1089961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7D87AE-C5D6-20D7-755A-EAE85C209F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Lige forbindelse 5">
            <a:extLst>
              <a:ext uri="{FF2B5EF4-FFF2-40B4-BE49-F238E27FC236}">
                <a16:creationId xmlns:a16="http://schemas.microsoft.com/office/drawing/2014/main" id="{C102BBAD-A6E8-B833-120A-3ED1DB3DA86A}"/>
              </a:ext>
            </a:extLst>
          </p:cNvPr>
          <p:cNvCxnSpPr>
            <a:cxnSpLocks/>
          </p:cNvCxnSpPr>
          <p:nvPr userDrawn="1"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3760029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09090F-C4C5-F1B3-1783-AB7816AEEA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EC61A0-915C-9170-5B26-33C7710B6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80EC55-25D7-0C72-A526-5DD625A4D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85394F-66E9-AED2-46E5-3BDF073111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Billede 7">
            <a:extLst>
              <a:ext uri="{FF2B5EF4-FFF2-40B4-BE49-F238E27FC236}">
                <a16:creationId xmlns:a16="http://schemas.microsoft.com/office/drawing/2014/main" id="{40273226-FEDC-CB85-CCAB-65EBCA3DCA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7733" b="41022"/>
          <a:stretch/>
        </p:blipFill>
        <p:spPr>
          <a:xfrm>
            <a:off x="10312410" y="6164061"/>
            <a:ext cx="1897900" cy="468000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B8EDCDF-B0B6-4473-001F-75C08DADBCCE}"/>
              </a:ext>
            </a:extLst>
          </p:cNvPr>
          <p:cNvCxnSpPr>
            <a:cxnSpLocks/>
            <a:endCxn id="10" idx="2"/>
          </p:cNvCxnSpPr>
          <p:nvPr/>
        </p:nvCxnSpPr>
        <p:spPr>
          <a:xfrm flipH="1" flipV="1">
            <a:off x="10487287" y="6133582"/>
            <a:ext cx="1697625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D9A3D9E-6289-3347-44CE-0BDC5AA08673}"/>
              </a:ext>
            </a:extLst>
          </p:cNvPr>
          <p:cNvCxnSpPr>
            <a:cxnSpLocks/>
            <a:stCxn id="10" idx="0"/>
            <a:endCxn id="11" idx="0"/>
          </p:cNvCxnSpPr>
          <p:nvPr/>
        </p:nvCxnSpPr>
        <p:spPr>
          <a:xfrm flipH="1">
            <a:off x="10055603" y="6196154"/>
            <a:ext cx="298233" cy="368255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BC77BE9-C116-0A3A-70A0-0F5D7B6B4FEE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-2015" y="6626612"/>
            <a:ext cx="9920952" cy="0"/>
          </a:xfrm>
          <a:prstGeom prst="line">
            <a:avLst/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>
            <a:extLst>
              <a:ext uri="{FF2B5EF4-FFF2-40B4-BE49-F238E27FC236}">
                <a16:creationId xmlns:a16="http://schemas.microsoft.com/office/drawing/2014/main" id="{E84CC0AF-1854-3378-C93F-A1B5C3703B29}"/>
              </a:ext>
            </a:extLst>
          </p:cNvPr>
          <p:cNvSpPr>
            <a:spLocks noChangeAspect="1"/>
          </p:cNvSpPr>
          <p:nvPr/>
        </p:nvSpPr>
        <p:spPr>
          <a:xfrm>
            <a:off x="10310279" y="6133557"/>
            <a:ext cx="360000" cy="360000"/>
          </a:xfrm>
          <a:prstGeom prst="arc">
            <a:avLst>
              <a:gd name="adj1" fmla="val 13242625"/>
              <a:gd name="adj2" fmla="val 16142859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B5A04B4F-851A-D3D2-6ED4-F5F1F2131208}"/>
              </a:ext>
            </a:extLst>
          </p:cNvPr>
          <p:cNvSpPr>
            <a:spLocks noChangeAspect="1"/>
          </p:cNvSpPr>
          <p:nvPr/>
        </p:nvSpPr>
        <p:spPr>
          <a:xfrm>
            <a:off x="9739499" y="6266613"/>
            <a:ext cx="360000" cy="360000"/>
          </a:xfrm>
          <a:prstGeom prst="arc">
            <a:avLst>
              <a:gd name="adj1" fmla="val 2452541"/>
              <a:gd name="adj2" fmla="val 5410732"/>
            </a:avLst>
          </a:prstGeom>
          <a:ln w="317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12" name="Lige forbindelse 5">
            <a:extLst>
              <a:ext uri="{FF2B5EF4-FFF2-40B4-BE49-F238E27FC236}">
                <a16:creationId xmlns:a16="http://schemas.microsoft.com/office/drawing/2014/main" id="{38462560-36B4-659F-FEDD-E420E37780F8}"/>
              </a:ext>
            </a:extLst>
          </p:cNvPr>
          <p:cNvCxnSpPr>
            <a:cxnSpLocks/>
          </p:cNvCxnSpPr>
          <p:nvPr/>
        </p:nvCxnSpPr>
        <p:spPr>
          <a:xfrm>
            <a:off x="960786" y="1335029"/>
            <a:ext cx="2017643" cy="0"/>
          </a:xfrm>
          <a:prstGeom prst="straightConnector1">
            <a:avLst/>
          </a:prstGeom>
          <a:noFill/>
          <a:ln w="31750" cap="flat">
            <a:gradFill>
              <a:gsLst>
                <a:gs pos="52000">
                  <a:schemeClr val="accent1">
                    <a:lumMod val="75000"/>
                  </a:schemeClr>
                </a:gs>
                <a:gs pos="100000">
                  <a:schemeClr val="bg1"/>
                </a:gs>
              </a:gsLst>
              <a:lin ang="0" scaled="0"/>
            </a:gradFill>
            <a:prstDash val="solid"/>
            <a:miter/>
          </a:ln>
        </p:spPr>
      </p:cxnSp>
    </p:spTree>
    <p:extLst>
      <p:ext uri="{BB962C8B-B14F-4D97-AF65-F5344CB8AC3E}">
        <p14:creationId xmlns:p14="http://schemas.microsoft.com/office/powerpoint/2010/main" val="2567886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4832C-58FD-31F9-6252-388B357342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6C12FC-AC1F-7A07-A9A5-F5FDBFC8D9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5E5D09-7764-0AF4-E1C1-A527EB2C7F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10/8/2024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3B56A2-DB04-2EC6-FA94-F6665DEBF2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6DF8C-9966-1084-9952-648766868B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7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44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30.png"/><Relationship Id="rId2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7" Type="http://schemas.openxmlformats.org/officeDocument/2006/relationships/image" Target="../media/image55.png"/><Relationship Id="rId2" Type="http://schemas.openxmlformats.org/officeDocument/2006/relationships/image" Target="../media/image4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7.png"/><Relationship Id="rId7" Type="http://schemas.openxmlformats.org/officeDocument/2006/relationships/image" Target="../media/image5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4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microsoft.com/office/2007/relationships/hdphoto" Target="../media/hdphoto2.wdp"/><Relationship Id="rId5" Type="http://schemas.openxmlformats.org/officeDocument/2006/relationships/image" Target="../media/image7.png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0.png"/><Relationship Id="rId3" Type="http://schemas.openxmlformats.org/officeDocument/2006/relationships/image" Target="../media/image150.png"/><Relationship Id="rId7" Type="http://schemas.openxmlformats.org/officeDocument/2006/relationships/image" Target="../media/image19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0.png"/><Relationship Id="rId11" Type="http://schemas.openxmlformats.org/officeDocument/2006/relationships/image" Target="../media/image23.png"/><Relationship Id="rId5" Type="http://schemas.openxmlformats.org/officeDocument/2006/relationships/image" Target="../media/image170.png"/><Relationship Id="rId10" Type="http://schemas.openxmlformats.org/officeDocument/2006/relationships/image" Target="../media/image22.png"/><Relationship Id="rId4" Type="http://schemas.openxmlformats.org/officeDocument/2006/relationships/image" Target="../media/image160.png"/><Relationship Id="rId9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9.png"/><Relationship Id="rId7" Type="http://schemas.openxmlformats.org/officeDocument/2006/relationships/hyperlink" Target="http://www.batteryarchive.org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alib.readthedocs.io/en/latest/" TargetMode="External"/><Relationship Id="rId11" Type="http://schemas.openxmlformats.org/officeDocument/2006/relationships/image" Target="../media/image35.png"/><Relationship Id="rId5" Type="http://schemas.openxmlformats.org/officeDocument/2006/relationships/image" Target="../media/image31.png"/><Relationship Id="rId10" Type="http://schemas.openxmlformats.org/officeDocument/2006/relationships/image" Target="../media/image34.png"/><Relationship Id="rId4" Type="http://schemas.openxmlformats.org/officeDocument/2006/relationships/image" Target="../media/image30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00.png"/><Relationship Id="rId7" Type="http://schemas.openxmlformats.org/officeDocument/2006/relationships/image" Target="../media/image37.png"/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11" Type="http://schemas.openxmlformats.org/officeDocument/2006/relationships/image" Target="../media/image34.png"/><Relationship Id="rId5" Type="http://schemas.openxmlformats.org/officeDocument/2006/relationships/image" Target="../media/image320.png"/><Relationship Id="rId10" Type="http://schemas.openxmlformats.org/officeDocument/2006/relationships/image" Target="../media/image40.png"/><Relationship Id="rId4" Type="http://schemas.openxmlformats.org/officeDocument/2006/relationships/image" Target="../media/image310.png"/><Relationship Id="rId9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800" dirty="0"/>
              <a:t>Impact of Battery Operation and Manufacturing Process on Battery Performance over Lifetime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6551" y="5016729"/>
            <a:ext cx="8623018" cy="737090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Thomas Bisgaard, Senior Simulation Specialist</a:t>
            </a:r>
          </a:p>
          <a:p>
            <a:r>
              <a:rPr lang="en-US" dirty="0"/>
              <a:t>André </a:t>
            </a:r>
            <a:r>
              <a:rPr lang="en-US" dirty="0" err="1"/>
              <a:t>Gugele</a:t>
            </a:r>
            <a:r>
              <a:rPr lang="en-US" dirty="0"/>
              <a:t> Steckel, Modelling Specialist</a:t>
            </a:r>
          </a:p>
          <a:p>
            <a:r>
              <a:rPr lang="en-US" dirty="0"/>
              <a:t>Martin Refslund Nielsen, Chief Commercial Officer, Robust Design Expert, and Partner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3B68136-DD6F-BB9C-ADB7-EDE51C33AE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2484" y="234669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AEBB8B62-A148-C382-C883-77888DA7C24D}"/>
              </a:ext>
            </a:extLst>
          </p:cNvPr>
          <p:cNvSpPr/>
          <p:nvPr/>
        </p:nvSpPr>
        <p:spPr>
          <a:xfrm>
            <a:off x="7028925" y="4504515"/>
            <a:ext cx="3420000" cy="6906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38BE7EE-A207-C2D1-5C2D-5FADC4A897D1}"/>
              </a:ext>
            </a:extLst>
          </p:cNvPr>
          <p:cNvSpPr/>
          <p:nvPr/>
        </p:nvSpPr>
        <p:spPr>
          <a:xfrm>
            <a:off x="1743075" y="4504515"/>
            <a:ext cx="3420000" cy="6906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DB757F-A667-77E6-AB6C-C50945F45F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Quality of Fit</a:t>
            </a:r>
            <a:endParaRPr lang="en-DK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EB4B32-DBCF-E917-8454-AA82E42DD53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GB" u="sng" dirty="0"/>
              <a:t>Fresh Battery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435133-5BEC-6EDF-B5CF-BBD4965B14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GB" u="sng" dirty="0"/>
              <a:t>Degradation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726988-7C4F-4345-9B2E-80B53C586800}"/>
                  </a:ext>
                </a:extLst>
              </p:cNvPr>
              <p:cNvSpPr txBox="1"/>
              <p:nvPr/>
            </p:nvSpPr>
            <p:spPr>
              <a:xfrm>
                <a:off x="2126720" y="4649792"/>
                <a:ext cx="2838450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𝑐𝑜𝑠𝑡</m:t>
                              </m:r>
                            </m:sub>
                          </m:sSub>
                        </m:e>
                      </m:func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=0.012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7726988-7C4F-4345-9B2E-80B53C586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720" y="4649792"/>
                <a:ext cx="2838450" cy="40011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EAD4245-CD2C-5C72-912B-69EC2BC0B2E8}"/>
                  </a:ext>
                </a:extLst>
              </p:cNvPr>
              <p:cNvSpPr txBox="1"/>
              <p:nvPr/>
            </p:nvSpPr>
            <p:spPr>
              <a:xfrm>
                <a:off x="7419975" y="4649792"/>
                <a:ext cx="2867025" cy="40011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𝑐𝑜𝑠𝑡</m:t>
                              </m:r>
                            </m:sub>
                          </m:sSub>
                        </m:e>
                      </m:func>
                      <m:r>
                        <a:rPr lang="en-US" sz="2000" i="1">
                          <a:latin typeface="Cambria Math" panose="02040503050406030204" pitchFamily="18" charset="0"/>
                        </a:rPr>
                        <m:t>=0.667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[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DK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EAD4245-CD2C-5C72-912B-69EC2BC0B2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9975" y="4649792"/>
                <a:ext cx="2867025" cy="400110"/>
              </a:xfrm>
              <a:prstGeom prst="rect">
                <a:avLst/>
              </a:prstGeom>
              <a:blipFill>
                <a:blip r:embed="rId5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1E4AFC-B952-2A78-6251-27DA6382FEEC}"/>
                  </a:ext>
                </a:extLst>
              </p:cNvPr>
              <p:cNvSpPr txBox="1"/>
              <p:nvPr/>
            </p:nvSpPr>
            <p:spPr>
              <a:xfrm>
                <a:off x="1896276" y="2650352"/>
                <a:ext cx="31135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=600</m:t>
                    </m:r>
                  </m:oMath>
                </a14:m>
                <a:r>
                  <a:rPr lang="en-US" sz="1800" b="0" i="1" dirty="0">
                    <a:latin typeface="Cambria Math" panose="02040503050406030204" pitchFamily="18" charset="0"/>
                  </a:rPr>
                  <a:t> 		</a:t>
                </a:r>
                <a:r>
                  <a:rPr lang="en-US" sz="1800" b="0" dirty="0"/>
                  <a:t>(samples)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US" sz="1800" b="0" i="1" dirty="0">
                    <a:latin typeface="Cambria Math" panose="02040503050406030204" pitchFamily="18" charset="0"/>
                  </a:rPr>
                  <a:t> 		</a:t>
                </a:r>
                <a:r>
                  <a:rPr lang="en-US" sz="1800" b="0" dirty="0"/>
                  <a:t>(datasets)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61E4AFC-B952-2A78-6251-27DA6382FE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6276" y="2650352"/>
                <a:ext cx="3113597" cy="646331"/>
              </a:xfrm>
              <a:prstGeom prst="rect">
                <a:avLst/>
              </a:prstGeom>
              <a:blipFill>
                <a:blip r:embed="rId6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63081B-C779-4B3B-42CE-6964CCEF7879}"/>
                  </a:ext>
                </a:extLst>
              </p:cNvPr>
              <p:cNvSpPr txBox="1"/>
              <p:nvPr/>
            </p:nvSpPr>
            <p:spPr>
              <a:xfrm>
                <a:off x="7142657" y="2581465"/>
                <a:ext cx="3242274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=25</m:t>
                    </m:r>
                  </m:oMath>
                </a14:m>
                <a:r>
                  <a:rPr lang="en-US" sz="1800" b="0" i="1" dirty="0">
                    <a:latin typeface="Cambria Math" panose="02040503050406030204" pitchFamily="18" charset="0"/>
                  </a:rPr>
                  <a:t> 		</a:t>
                </a:r>
                <a:r>
                  <a:rPr lang="en-US" sz="1800" b="0" dirty="0"/>
                  <a:t>(samples)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sz="1800" b="0" i="1" dirty="0">
                    <a:latin typeface="Cambria Math" panose="02040503050406030204" pitchFamily="18" charset="0"/>
                  </a:rPr>
                  <a:t> 		</a:t>
                </a:r>
                <a:r>
                  <a:rPr lang="en-US" sz="1800" b="0" dirty="0"/>
                  <a:t>(datasets)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𝐶𝑌𝐶</m:t>
                    </m:r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=75</m:t>
                    </m:r>
                  </m:oMath>
                </a14:m>
                <a:r>
                  <a:rPr lang="en-US" sz="1800" dirty="0"/>
                  <a:t> 	(cycles)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063081B-C779-4B3B-42CE-6964CCEF78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2657" y="2581465"/>
                <a:ext cx="3242274" cy="923330"/>
              </a:xfrm>
              <a:prstGeom prst="rect">
                <a:avLst/>
              </a:prstGeom>
              <a:blipFill>
                <a:blip r:embed="rId7"/>
                <a:stretch>
                  <a:fillRect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87343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B1C418-538C-8DD3-0CBE-0EBC27B99329}"/>
                  </a:ext>
                </a:extLst>
              </p:cNvPr>
              <p:cNvSpPr txBox="1"/>
              <p:nvPr/>
            </p:nvSpPr>
            <p:spPr>
              <a:xfrm>
                <a:off x="595447" y="2004702"/>
                <a:ext cx="3354240" cy="197823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+mj-lt"/>
                  <a:buAutoNum type="arabicPeriod"/>
                </a:pPr>
                <a:r>
                  <a:rPr lang="en-US" sz="1100" b="1" dirty="0"/>
                  <a:t>Mechanical process tolerances</a:t>
                </a:r>
                <a:br>
                  <a:rPr lang="en-US" sz="1100" dirty="0"/>
                </a:br>
                <a:r>
                  <a:rPr lang="en-US" sz="1100" dirty="0"/>
                  <a:t>Separator thickness variations</a:t>
                </a:r>
                <a:br>
                  <a:rPr lang="en-US" sz="11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DK" sz="11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K" sz="11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DK" sz="11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100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𝒰</m:t>
                    </m:r>
                    <m:r>
                      <a:rPr lang="en-US" sz="1100" i="1">
                        <a:latin typeface="Cambria Math" panose="02040503050406030204" pitchFamily="18" charset="0"/>
                      </a:rPr>
                      <m:t>(22.5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sz="1100" b="0" i="1" smtClean="0">
                        <a:latin typeface="Cambria Math" panose="02040503050406030204" pitchFamily="18" charset="0"/>
                      </a:rPr>
                      <m:t>27.5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DK" sz="1100" dirty="0"/>
              </a:p>
              <a:p>
                <a:pPr marL="342900" indent="-342900">
                  <a:buFont typeface="+mj-lt"/>
                  <a:buAutoNum type="arabicPeriod"/>
                </a:pPr>
                <a:endParaRPr lang="en-US" sz="11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100" b="1" dirty="0"/>
                  <a:t>Cell Storage Conditioning variations</a:t>
                </a:r>
                <a:br>
                  <a:rPr lang="en-US" sz="1100" dirty="0"/>
                </a:br>
                <a:r>
                  <a:rPr lang="en-US" sz="1100" dirty="0"/>
                  <a:t>Initial SEI layer thickness</a:t>
                </a:r>
                <a:br>
                  <a:rPr lang="en-US" sz="11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DK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𝑆𝐸𝐼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𝑖𝑛𝑖𝑡</m:t>
                        </m:r>
                      </m:sub>
                    </m:sSub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~</m:t>
                    </m:r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𝒰</m:t>
                    </m:r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(5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𝑛𝑚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</m:t>
                    </m:r>
                    <m:r>
                      <a:rPr lang="en-US" sz="110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20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sz="110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nm</m:t>
                        </m:r>
                      </m:e>
                    </m:d>
                    <m:r>
                      <a:rPr lang="en-US" sz="110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)</m:t>
                    </m:r>
                  </m:oMath>
                </a14:m>
                <a:endParaRPr lang="en-DK" sz="1100" dirty="0"/>
              </a:p>
              <a:p>
                <a:pPr marL="342900" indent="-342900">
                  <a:buFont typeface="+mj-lt"/>
                  <a:buAutoNum type="arabicPeriod"/>
                </a:pPr>
                <a:endParaRPr lang="en-US" sz="1100" dirty="0"/>
              </a:p>
              <a:p>
                <a:pPr marL="342900" indent="-342900">
                  <a:buFont typeface="+mj-lt"/>
                  <a:buAutoNum type="arabicPeriod"/>
                </a:pPr>
                <a:r>
                  <a:rPr lang="en-US" sz="1100" b="1" dirty="0"/>
                  <a:t>Electrode process parameter limits</a:t>
                </a:r>
                <a:br>
                  <a:rPr lang="en-US" sz="1100" dirty="0"/>
                </a:br>
                <a:r>
                  <a:rPr lang="en-US" sz="1100" dirty="0"/>
                  <a:t>Positive electrode particle radius</a:t>
                </a:r>
                <a:br>
                  <a:rPr lang="en-US" sz="1100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DK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~</m:t>
                    </m:r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𝒩</m:t>
                    </m:r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(</m:t>
                    </m:r>
                    <m:r>
                      <a:rPr lang="en-US" sz="110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8.4</m:t>
                    </m:r>
                    <m:d>
                      <m:dPr>
                        <m:begChr m:val="["/>
                        <m:endChr m:val="]"/>
                        <m:ctrlP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𝜇</m:t>
                        </m:r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𝑚</m:t>
                        </m:r>
                      </m:e>
                    </m:d>
                    <m:r>
                      <a:rPr lang="en-US" sz="1100" i="1"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;</m:t>
                    </m:r>
                    <m:sSup>
                      <m:sSupPr>
                        <m:ctrlP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11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sz="1100" i="1"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2.5</m:t>
                            </m:r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11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</m:ctrlPr>
                              </m:dPr>
                              <m:e>
                                <m:r>
                                  <a:rPr lang="en-US" sz="1100" i="1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𝜇</m:t>
                                </m:r>
                                <m:r>
                                  <m:rPr>
                                    <m:sty m:val="p"/>
                                  </m:rPr>
                                  <a:rPr lang="en-US" sz="1100"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m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11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US" sz="1100" dirty="0"/>
                      <m:t>)</m:t>
                    </m:r>
                  </m:oMath>
                </a14:m>
                <a:endParaRPr lang="en-DK" sz="11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CB1C418-538C-8DD3-0CBE-0EBC27B993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47" y="2004702"/>
                <a:ext cx="3354240" cy="1978234"/>
              </a:xfrm>
              <a:prstGeom prst="rect">
                <a:avLst/>
              </a:prstGeom>
              <a:blipFill>
                <a:blip r:embed="rId2"/>
                <a:stretch>
                  <a:fillRect t="-309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2D6BFF94-D8E8-593E-F32E-BA257C64C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and Sensitivity Analysis</a:t>
            </a:r>
            <a:endParaRPr lang="en-DK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EB65C3-61A4-FDE5-0D33-ADD4B5360FBD}"/>
              </a:ext>
            </a:extLst>
          </p:cNvPr>
          <p:cNvSpPr txBox="1"/>
          <p:nvPr/>
        </p:nvSpPr>
        <p:spPr>
          <a:xfrm>
            <a:off x="595447" y="1622404"/>
            <a:ext cx="37965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/>
              <a:t>Inputs – Manufacturing Parameters</a:t>
            </a:r>
            <a:endParaRPr lang="en-DK" sz="1400" u="sng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AB53E6B-5CE9-731F-78E4-A9CC8C678DB8}"/>
              </a:ext>
            </a:extLst>
          </p:cNvPr>
          <p:cNvSpPr txBox="1"/>
          <p:nvPr/>
        </p:nvSpPr>
        <p:spPr>
          <a:xfrm>
            <a:off x="8131290" y="1622404"/>
            <a:ext cx="30241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u="sng" dirty="0"/>
              <a:t>Outputs – Cell Quality Control</a:t>
            </a:r>
            <a:endParaRPr lang="en-DK" u="sng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47435EB-8B46-A713-9333-81C6861D88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4507" y="2456645"/>
            <a:ext cx="1432188" cy="13840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04710F0-9DAE-5305-3EFB-18C650FB6E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2743" y="3235828"/>
            <a:ext cx="1943796" cy="1209792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53066086-8204-1507-0751-05D6DF8BC886}"/>
              </a:ext>
            </a:extLst>
          </p:cNvPr>
          <p:cNvSpPr txBox="1"/>
          <p:nvPr/>
        </p:nvSpPr>
        <p:spPr>
          <a:xfrm>
            <a:off x="5389137" y="2732208"/>
            <a:ext cx="20421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Battery Cell Electrochemical Model</a:t>
            </a:r>
            <a:endParaRPr lang="en-DK" sz="1400" b="1" dirty="0"/>
          </a:p>
        </p:txBody>
      </p:sp>
      <p:sp>
        <p:nvSpPr>
          <p:cNvPr id="31" name="Arrow: Right 30">
            <a:extLst>
              <a:ext uri="{FF2B5EF4-FFF2-40B4-BE49-F238E27FC236}">
                <a16:creationId xmlns:a16="http://schemas.microsoft.com/office/drawing/2014/main" id="{BF3A933F-A997-024C-CF30-5CD003E305A6}"/>
              </a:ext>
            </a:extLst>
          </p:cNvPr>
          <p:cNvSpPr/>
          <p:nvPr/>
        </p:nvSpPr>
        <p:spPr>
          <a:xfrm rot="2491045">
            <a:off x="4981796" y="3232884"/>
            <a:ext cx="362262" cy="388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1A7CBE89-F192-CC5A-327C-6AF0D42958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2665" y="4848218"/>
            <a:ext cx="2153832" cy="1384078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A3FDBBF8-90DB-4692-A196-988DB8BA9B21}"/>
              </a:ext>
            </a:extLst>
          </p:cNvPr>
          <p:cNvSpPr txBox="1"/>
          <p:nvPr/>
        </p:nvSpPr>
        <p:spPr>
          <a:xfrm>
            <a:off x="3842135" y="1665584"/>
            <a:ext cx="114484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Uncertain Parameter Sampling</a:t>
            </a:r>
            <a:endParaRPr lang="en-DK" sz="14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089723F-D248-AD6F-EBEE-284BD468CD55}"/>
              </a:ext>
            </a:extLst>
          </p:cNvPr>
          <p:cNvSpPr txBox="1"/>
          <p:nvPr/>
        </p:nvSpPr>
        <p:spPr>
          <a:xfrm>
            <a:off x="595448" y="4908865"/>
            <a:ext cx="2356198" cy="9387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indent="-342000">
              <a:buFont typeface="+mj-lt"/>
              <a:buAutoNum type="arabicPeriod"/>
            </a:pPr>
            <a:r>
              <a:rPr lang="en-US" sz="1100" b="1" dirty="0"/>
              <a:t>Charge: 1C</a:t>
            </a:r>
          </a:p>
          <a:p>
            <a:pPr marL="228600" indent="-342000">
              <a:buFont typeface="+mj-lt"/>
              <a:buAutoNum type="arabicPeriod"/>
            </a:pPr>
            <a:endParaRPr lang="en-US" sz="1100" dirty="0"/>
          </a:p>
          <a:p>
            <a:pPr marL="228600" indent="-342000">
              <a:buFont typeface="+mj-lt"/>
              <a:buAutoNum type="arabicPeriod"/>
            </a:pPr>
            <a:r>
              <a:rPr lang="en-US" sz="1100" b="1" dirty="0"/>
              <a:t>Discharge conditions: Varying </a:t>
            </a:r>
          </a:p>
          <a:p>
            <a:pPr marL="228600" indent="-342000">
              <a:buFont typeface="+mj-lt"/>
              <a:buAutoNum type="arabicPeriod"/>
            </a:pPr>
            <a:endParaRPr lang="en-US" sz="1100" dirty="0"/>
          </a:p>
          <a:p>
            <a:pPr marL="228600" indent="-342000">
              <a:buFont typeface="+mj-lt"/>
              <a:buAutoNum type="arabicPeriod"/>
            </a:pPr>
            <a:r>
              <a:rPr lang="en-US" sz="1100" b="1" dirty="0"/>
              <a:t>Temperature: 25°C</a:t>
            </a:r>
            <a:endParaRPr lang="en-DK" sz="1100" b="1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4CCB30A-7ADC-62E7-6954-B1A9A3E41AE0}"/>
              </a:ext>
            </a:extLst>
          </p:cNvPr>
          <p:cNvSpPr txBox="1"/>
          <p:nvPr/>
        </p:nvSpPr>
        <p:spPr>
          <a:xfrm>
            <a:off x="0" y="6604084"/>
            <a:ext cx="763006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[1] Sobol’, I.M., 2001. “Global sensitivity indices for nonlinear mathematical models and their Monte Carlo estimates”</a:t>
            </a:r>
            <a:endParaRPr lang="en-DK" sz="105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B6E5C2-E99B-43CB-8084-DD239F1D4548}"/>
              </a:ext>
            </a:extLst>
          </p:cNvPr>
          <p:cNvSpPr txBox="1"/>
          <p:nvPr/>
        </p:nvSpPr>
        <p:spPr>
          <a:xfrm>
            <a:off x="595447" y="4294708"/>
            <a:ext cx="379659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u="sng" dirty="0"/>
              <a:t>Inputs – Operating Parameters</a:t>
            </a:r>
            <a:endParaRPr lang="en-DK" sz="1400" u="sng" dirty="0"/>
          </a:p>
        </p:txBody>
      </p:sp>
      <p:sp>
        <p:nvSpPr>
          <p:cNvPr id="42" name="Arrow: Right 41">
            <a:extLst>
              <a:ext uri="{FF2B5EF4-FFF2-40B4-BE49-F238E27FC236}">
                <a16:creationId xmlns:a16="http://schemas.microsoft.com/office/drawing/2014/main" id="{FBCAC321-5251-3B6E-7040-578D39645801}"/>
              </a:ext>
            </a:extLst>
          </p:cNvPr>
          <p:cNvSpPr/>
          <p:nvPr/>
        </p:nvSpPr>
        <p:spPr>
          <a:xfrm rot="19483321">
            <a:off x="5035346" y="4604833"/>
            <a:ext cx="362262" cy="388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00339DF3-8109-819B-0D93-8608C64FCFB2}"/>
              </a:ext>
            </a:extLst>
          </p:cNvPr>
          <p:cNvSpPr txBox="1"/>
          <p:nvPr/>
        </p:nvSpPr>
        <p:spPr>
          <a:xfrm>
            <a:off x="3671823" y="4532284"/>
            <a:ext cx="114484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/>
              <a:t>Load curve</a:t>
            </a:r>
            <a:endParaRPr lang="en-DK" sz="1400" b="1" dirty="0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E8A5097A-D44B-D409-D292-05359B6D4448}"/>
              </a:ext>
            </a:extLst>
          </p:cNvPr>
          <p:cNvSpPr/>
          <p:nvPr/>
        </p:nvSpPr>
        <p:spPr>
          <a:xfrm rot="19483321">
            <a:off x="7603833" y="3156722"/>
            <a:ext cx="362262" cy="388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97B9DAB1-578D-139A-A029-D5477822ECC9}"/>
              </a:ext>
            </a:extLst>
          </p:cNvPr>
          <p:cNvSpPr/>
          <p:nvPr/>
        </p:nvSpPr>
        <p:spPr>
          <a:xfrm rot="2491045">
            <a:off x="7617171" y="4607160"/>
            <a:ext cx="362262" cy="38823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CF66532-D9BB-5D45-572F-829CD3EE6BE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76978" y="2430047"/>
            <a:ext cx="2416160" cy="156364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E16F44-70D7-AAEF-5C11-7A3095F95B1F}"/>
                  </a:ext>
                </a:extLst>
              </p:cNvPr>
              <p:cNvSpPr txBox="1"/>
              <p:nvPr/>
            </p:nvSpPr>
            <p:spPr>
              <a:xfrm>
                <a:off x="8131290" y="4535869"/>
                <a:ext cx="3732240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/>
                  <a:t>Sensitivity Analysis</a:t>
                </a:r>
              </a:p>
              <a:p>
                <a:r>
                  <a:rPr lang="en-US" dirty="0"/>
                  <a:t>Sobol indices [1]:</a:t>
                </a: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dirty="0"/>
                  <a:t> Contribution to output variance</a:t>
                </a:r>
                <a:endParaRPr lang="en-DK" sz="1800" dirty="0"/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𝑇𝑖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dirty="0"/>
                  <a:t> Overall effect</a:t>
                </a:r>
                <a:endParaRPr lang="en-DK" sz="18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DE16F44-70D7-AAEF-5C11-7A3095F95B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31290" y="4535869"/>
                <a:ext cx="3732240" cy="1200329"/>
              </a:xfrm>
              <a:prstGeom prst="rect">
                <a:avLst/>
              </a:prstGeom>
              <a:blipFill>
                <a:blip r:embed="rId7"/>
                <a:stretch>
                  <a:fillRect l="-1471" t="-2538" r="-490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B9DE864C-D439-328A-4F92-FA31648F4E42}"/>
              </a:ext>
            </a:extLst>
          </p:cNvPr>
          <p:cNvSpPr txBox="1"/>
          <p:nvPr/>
        </p:nvSpPr>
        <p:spPr>
          <a:xfrm>
            <a:off x="8141789" y="2060715"/>
            <a:ext cx="2116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Uncertainty Analysis</a:t>
            </a:r>
            <a:endParaRPr lang="en-DK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1B2B583-4641-4E5A-7A69-5E3545CAA653}"/>
              </a:ext>
            </a:extLst>
          </p:cNvPr>
          <p:cNvSpPr txBox="1"/>
          <p:nvPr/>
        </p:nvSpPr>
        <p:spPr>
          <a:xfrm>
            <a:off x="3501512" y="3828349"/>
            <a:ext cx="14854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Sample size=1024</a:t>
            </a:r>
            <a:endParaRPr lang="en-DK" sz="1400" dirty="0"/>
          </a:p>
        </p:txBody>
      </p:sp>
    </p:spTree>
    <p:extLst>
      <p:ext uri="{BB962C8B-B14F-4D97-AF65-F5344CB8AC3E}">
        <p14:creationId xmlns:p14="http://schemas.microsoft.com/office/powerpoint/2010/main" val="27654348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36778-2BC6-F65C-DE82-0DFF7A6EAE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Uncertainty and Sensitivity Analysis</a:t>
            </a:r>
            <a:endParaRPr lang="en-DK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055F3CA-2321-E7D8-B07E-70047334F0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7178231"/>
                  </p:ext>
                </p:extLst>
              </p:nvPr>
            </p:nvGraphicFramePr>
            <p:xfrm>
              <a:off x="4427218" y="1690688"/>
              <a:ext cx="6797040" cy="40864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99008">
                      <a:extLst>
                        <a:ext uri="{9D8B030D-6E8A-4147-A177-3AD203B41FA5}">
                          <a16:colId xmlns:a16="http://schemas.microsoft.com/office/drawing/2014/main" val="747679168"/>
                        </a:ext>
                      </a:extLst>
                    </a:gridCol>
                    <a:gridCol w="1162558">
                      <a:extLst>
                        <a:ext uri="{9D8B030D-6E8A-4147-A177-3AD203B41FA5}">
                          <a16:colId xmlns:a16="http://schemas.microsoft.com/office/drawing/2014/main" val="2344033861"/>
                        </a:ext>
                      </a:extLst>
                    </a:gridCol>
                    <a:gridCol w="1205052">
                      <a:extLst>
                        <a:ext uri="{9D8B030D-6E8A-4147-A177-3AD203B41FA5}">
                          <a16:colId xmlns:a16="http://schemas.microsoft.com/office/drawing/2014/main" val="2699989373"/>
                        </a:ext>
                      </a:extLst>
                    </a:gridCol>
                    <a:gridCol w="1265843">
                      <a:extLst>
                        <a:ext uri="{9D8B030D-6E8A-4147-A177-3AD203B41FA5}">
                          <a16:colId xmlns:a16="http://schemas.microsoft.com/office/drawing/2014/main" val="721086878"/>
                        </a:ext>
                      </a:extLst>
                    </a:gridCol>
                    <a:gridCol w="1264579">
                      <a:extLst>
                        <a:ext uri="{9D8B030D-6E8A-4147-A177-3AD203B41FA5}">
                          <a16:colId xmlns:a16="http://schemas.microsoft.com/office/drawing/2014/main" val="3115389400"/>
                        </a:ext>
                      </a:extLst>
                    </a:gridCol>
                  </a:tblGrid>
                  <a:tr h="180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Variable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1</a:t>
                          </a:r>
                          <a:r>
                            <a:rPr lang="en-US" sz="1200" b="1" baseline="30000" dirty="0"/>
                            <a:t>st</a:t>
                          </a:r>
                          <a:r>
                            <a:rPr lang="en-US" sz="1200" b="1" dirty="0"/>
                            <a:t> cycle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25</a:t>
                          </a:r>
                          <a:r>
                            <a:rPr lang="en-US" sz="1200" b="1" baseline="30000" dirty="0"/>
                            <a:t>th</a:t>
                          </a:r>
                          <a:r>
                            <a:rPr lang="en-US" sz="1200" b="1" dirty="0"/>
                            <a:t> cycle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0142582"/>
                      </a:ext>
                    </a:extLst>
                  </a:tr>
                  <a:tr h="46303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Potential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1564951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Histogram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7624366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Discharge energy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95% confidence interval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[W*h]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17.60    ≤    17.75    ≤   17.89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17.46     ≤    17.71    ≤    17.89</a:t>
                          </a:r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7068905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Sensitivity [1]</a:t>
                          </a:r>
                          <a:endParaRPr lang="en-DK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𝑐𝑦𝑐𝑙𝑒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𝑇𝑖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𝑐𝑦𝑐𝑙𝑒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=1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𝑐𝑦𝑐𝑙𝑒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=25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𝑆</m:t>
                                    </m:r>
                                  </m:e>
                                  <m:sub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𝑇𝑖</m:t>
                                    </m:r>
                                  </m:sub>
                                  <m:sup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𝑐𝑦𝑐𝑙𝑒</m:t>
                                    </m:r>
                                    <m:r>
                                      <a:rPr lang="en-US" sz="1200" b="0" i="1" smtClean="0">
                                        <a:latin typeface="Cambria Math" panose="02040503050406030204" pitchFamily="18" charset="0"/>
                                      </a:rPr>
                                      <m:t>=25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2950670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DK" sz="1200" i="1" smtClean="0">
                                        <a:solidFill>
                                          <a:srgbClr val="836967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DK" sz="1200" i="1">
                                        <a:latin typeface="Cambria Math" panose="02040503050406030204" pitchFamily="18" charset="0"/>
                                      </a:rPr>
                                      <m:t>𝐿</m:t>
                                    </m:r>
                                  </m:e>
                                  <m:sub>
                                    <m:r>
                                      <a:rPr lang="en-DK" sz="1200" i="1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0.36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1"/>
                              </a:solidFill>
                            </a:rPr>
                            <a:t>0.97</a:t>
                          </a:r>
                          <a:endParaRPr lang="en-DK" sz="1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0.03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0.36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0963256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DK" sz="120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𝑆𝐸𝐼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,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Arial" panose="020B0604020202020204" pitchFamily="34" charset="0"/>
                                      </a:rPr>
                                      <m:t>𝑖𝑛𝑖𝑡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0.38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0.86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0.30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0.78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94370"/>
                      </a:ext>
                    </a:extLst>
                  </a:tr>
                  <a:tr h="1800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DK" sz="1200" i="1" smtClean="0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𝛿</m:t>
                                    </m:r>
                                  </m:e>
                                  <m:sub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𝑃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,</m:t>
                                    </m:r>
                                    <m:r>
                                      <a:rPr lang="en-US" sz="1200" i="1">
                                        <a:latin typeface="Cambria Math" panose="02040503050406030204" pitchFamily="18" charset="0"/>
                                        <a:ea typeface="Calibri" panose="020F0502020204030204" pitchFamily="34" charset="0"/>
                                        <a:cs typeface="Times New Roman" panose="02020603050405020304" pitchFamily="18" charset="0"/>
                                      </a:rPr>
                                      <m:t>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0.33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0.69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accent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0.39</a:t>
                          </a:r>
                          <a:endParaRPr lang="en-DK" sz="1200" b="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accent1"/>
                              </a:solidFill>
                            </a:rPr>
                            <a:t>0.90</a:t>
                          </a:r>
                          <a:endParaRPr lang="en-DK" sz="1200" b="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644235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9" name="Table 8">
                <a:extLst>
                  <a:ext uri="{FF2B5EF4-FFF2-40B4-BE49-F238E27FC236}">
                    <a16:creationId xmlns:a16="http://schemas.microsoft.com/office/drawing/2014/main" id="{F055F3CA-2321-E7D8-B07E-70047334F0F0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957178231"/>
                  </p:ext>
                </p:extLst>
              </p:nvPr>
            </p:nvGraphicFramePr>
            <p:xfrm>
              <a:off x="4427218" y="1690688"/>
              <a:ext cx="6797040" cy="408648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899008">
                      <a:extLst>
                        <a:ext uri="{9D8B030D-6E8A-4147-A177-3AD203B41FA5}">
                          <a16:colId xmlns:a16="http://schemas.microsoft.com/office/drawing/2014/main" val="747679168"/>
                        </a:ext>
                      </a:extLst>
                    </a:gridCol>
                    <a:gridCol w="1162558">
                      <a:extLst>
                        <a:ext uri="{9D8B030D-6E8A-4147-A177-3AD203B41FA5}">
                          <a16:colId xmlns:a16="http://schemas.microsoft.com/office/drawing/2014/main" val="2344033861"/>
                        </a:ext>
                      </a:extLst>
                    </a:gridCol>
                    <a:gridCol w="1205052">
                      <a:extLst>
                        <a:ext uri="{9D8B030D-6E8A-4147-A177-3AD203B41FA5}">
                          <a16:colId xmlns:a16="http://schemas.microsoft.com/office/drawing/2014/main" val="2699989373"/>
                        </a:ext>
                      </a:extLst>
                    </a:gridCol>
                    <a:gridCol w="1265843">
                      <a:extLst>
                        <a:ext uri="{9D8B030D-6E8A-4147-A177-3AD203B41FA5}">
                          <a16:colId xmlns:a16="http://schemas.microsoft.com/office/drawing/2014/main" val="721086878"/>
                        </a:ext>
                      </a:extLst>
                    </a:gridCol>
                    <a:gridCol w="1264579">
                      <a:extLst>
                        <a:ext uri="{9D8B030D-6E8A-4147-A177-3AD203B41FA5}">
                          <a16:colId xmlns:a16="http://schemas.microsoft.com/office/drawing/2014/main" val="3115389400"/>
                        </a:ext>
                      </a:extLst>
                    </a:gridCol>
                  </a:tblGrid>
                  <a:tr h="27432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Variable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1</a:t>
                          </a:r>
                          <a:r>
                            <a:rPr lang="en-US" sz="1200" b="1" baseline="30000" dirty="0"/>
                            <a:t>st</a:t>
                          </a:r>
                          <a:r>
                            <a:rPr lang="en-US" sz="1200" b="1" dirty="0"/>
                            <a:t> cycle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1" dirty="0"/>
                            <a:t>25</a:t>
                          </a:r>
                          <a:r>
                            <a:rPr lang="en-US" sz="1200" b="1" baseline="30000" dirty="0"/>
                            <a:t>th</a:t>
                          </a:r>
                          <a:r>
                            <a:rPr lang="en-US" sz="1200" b="1" dirty="0"/>
                            <a:t> cycle</a:t>
                          </a:r>
                          <a:endParaRPr lang="en-DK" sz="1200" b="1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DK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40142582"/>
                      </a:ext>
                    </a:extLst>
                  </a:tr>
                  <a:tr h="1005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Potential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31564951"/>
                      </a:ext>
                    </a:extLst>
                  </a:tr>
                  <a:tr h="100584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Histogram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7624366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Discharge energy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95% confidence interval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[W*h]</a:t>
                          </a:r>
                          <a:endParaRPr lang="en-DK" sz="12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17.60    ≤    17.75    ≤   17.89</a:t>
                          </a: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endParaRPr lang="en-US" sz="1200" dirty="0">
                            <a:solidFill>
                              <a:schemeClr val="tx1"/>
                            </a:solidFill>
                          </a:endParaRPr>
                        </a:p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17.46     ≤    17.71    ≤    17.89</a:t>
                          </a:r>
                        </a:p>
                        <a:p>
                          <a:pPr algn="ctr"/>
                          <a:endParaRPr lang="en-US" sz="1200" dirty="0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US" sz="11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037068905"/>
                      </a:ext>
                    </a:extLst>
                  </a:tr>
                  <a:tr h="31515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Sensitivity [1]</a:t>
                          </a:r>
                          <a:endParaRPr lang="en-DK" sz="1200" dirty="0"/>
                        </a:p>
                      </a:txBody>
                      <a:tcPr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63874" t="-925000" r="-321990" b="-2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54545" t="-925000" r="-210606" b="-2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39130" t="-925000" r="-101449" b="-276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37019" t="-925000" r="-962" b="-276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8295067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1" t="-1184444" r="-258333" b="-2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0.36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1"/>
                              </a:solidFill>
                            </a:rPr>
                            <a:t>0.97</a:t>
                          </a:r>
                          <a:endParaRPr lang="en-DK" sz="120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0.03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0.36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90963256"/>
                      </a:ext>
                    </a:extLst>
                  </a:tr>
                  <a:tr h="28244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1" t="-1229787" r="-258333" b="-1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0.38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0.86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tx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0.30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tx1"/>
                              </a:solidFill>
                            </a:rPr>
                            <a:t>0.78</a:t>
                          </a:r>
                          <a:endParaRPr lang="en-DK" sz="12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9794370"/>
                      </a:ext>
                    </a:extLst>
                  </a:tr>
                  <a:tr h="28848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321" t="-1329787" r="-258333" b="-106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0.33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0.69</a:t>
                          </a:r>
                          <a:endParaRPr lang="en-DK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2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schemeClr val="accent1"/>
                              </a:solidFill>
                              <a:effectLst/>
                              <a:uLnTx/>
                              <a:uFillTx/>
                              <a:latin typeface="Calibri" panose="020F0502020204030204"/>
                              <a:ea typeface="+mn-ea"/>
                              <a:cs typeface="+mn-cs"/>
                            </a:rPr>
                            <a:t>0.39</a:t>
                          </a:r>
                          <a:endParaRPr lang="en-DK" sz="1200" b="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b="0" dirty="0">
                              <a:solidFill>
                                <a:schemeClr val="accent1"/>
                              </a:solidFill>
                            </a:rPr>
                            <a:t>0.90</a:t>
                          </a:r>
                          <a:endParaRPr lang="en-DK" sz="1200" b="0" dirty="0">
                            <a:solidFill>
                              <a:schemeClr val="accent1"/>
                            </a:solidFill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46442352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EBE50872-9527-3FA1-153E-094FF67D51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2459" y="2016110"/>
            <a:ext cx="909577" cy="89525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4532B4C-B914-F665-FD0F-0857FA70C629}"/>
              </a:ext>
            </a:extLst>
          </p:cNvPr>
          <p:cNvGrpSpPr/>
          <p:nvPr/>
        </p:nvGrpSpPr>
        <p:grpSpPr>
          <a:xfrm>
            <a:off x="6624855" y="3084452"/>
            <a:ext cx="1274611" cy="824881"/>
            <a:chOff x="4962502" y="2987956"/>
            <a:chExt cx="1274611" cy="82488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111BAF0-89D6-4117-7641-C4D536018A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962502" y="2987956"/>
              <a:ext cx="1274611" cy="824881"/>
            </a:xfrm>
            <a:prstGeom prst="rect">
              <a:avLst/>
            </a:prstGeom>
          </p:spPr>
        </p:pic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84EF1D2D-E68F-75D1-79CA-E417AE4806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707757" y="2987956"/>
              <a:ext cx="0" cy="77728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0E2D7489-D75B-C65F-F99D-47338E5262D9}"/>
              </a:ext>
            </a:extLst>
          </p:cNvPr>
          <p:cNvGrpSpPr/>
          <p:nvPr/>
        </p:nvGrpSpPr>
        <p:grpSpPr>
          <a:xfrm>
            <a:off x="9226593" y="3024728"/>
            <a:ext cx="1338714" cy="872452"/>
            <a:chOff x="6414578" y="2975476"/>
            <a:chExt cx="1338714" cy="87245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47E7572F-8396-554C-F625-AEF5B19CD3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14578" y="2975476"/>
              <a:ext cx="1338714" cy="872452"/>
            </a:xfrm>
            <a:prstGeom prst="rect">
              <a:avLst/>
            </a:prstGeom>
          </p:spPr>
        </p:pic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26C3445-B2D4-02E0-3B2C-AB4B2542B1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292556" y="2985676"/>
              <a:ext cx="0" cy="77956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E7485EAF-BAD0-1609-EA77-63D9DB06180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06309" y="2027611"/>
            <a:ext cx="909577" cy="8837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CC8635A-304F-CBAF-0F07-E828EB4FE5C6}"/>
                  </a:ext>
                </a:extLst>
              </p:cNvPr>
              <p:cNvSpPr txBox="1"/>
              <p:nvPr/>
            </p:nvSpPr>
            <p:spPr>
              <a:xfrm>
                <a:off x="838200" y="1769451"/>
                <a:ext cx="3589018" cy="4069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/>
                  <a:t>Ranking of variables for importance on output variance:</a:t>
                </a:r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1 cycle: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K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DK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1600" dirty="0"/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𝑆𝐸𝐼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𝑖𝑛𝑖𝑡</m:t>
                        </m:r>
                      </m:sub>
                    </m:sSub>
                  </m:oMath>
                </a14:m>
                <a:r>
                  <a:rPr lang="en-US" sz="1600" dirty="0"/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/>
                  <a:t>25 cycles: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𝑃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US" sz="1600" dirty="0"/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𝑆𝐸𝐼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6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𝑖𝑛𝑖𝑡</m:t>
                        </m:r>
                      </m:sub>
                    </m:sSub>
                  </m:oMath>
                </a14:m>
                <a:r>
                  <a:rPr lang="en-US" sz="1600" dirty="0"/>
                  <a:t> &gt;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DK" sz="16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K" sz="1600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DK" sz="1600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b="1" dirty="0"/>
                  <a:t>Optimization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dirty="0"/>
                  <a:t>Manufacturing cost example based on product specification:</a:t>
                </a:r>
                <a:br>
                  <a:rPr lang="en-US" sz="1600" b="0" dirty="0"/>
                </a:b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𝐶𝑜𝑠𝑡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𝑛𝑜𝑚𝑖𝑎𝑙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𝑜𝑣𝑒𝑟𝑠𝑖𝑧𝑒</m:t>
                        </m:r>
                      </m:sub>
                    </m:sSub>
                  </m:oMath>
                </a14:m>
                <a:br>
                  <a:rPr lang="en-US" sz="16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𝑛𝑜𝑚𝑖𝑎𝑙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,…</m:t>
                        </m:r>
                      </m:e>
                    </m:d>
                  </m:oMath>
                </a14:m>
                <a:br>
                  <a:rPr lang="en-US" sz="1600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𝑜𝑣𝑒𝑟𝑠𝑖𝑧𝑒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,…)</m:t>
                    </m:r>
                  </m:oMath>
                </a14:m>
                <a:endParaRPr lang="en-US" sz="1600" dirty="0"/>
              </a:p>
              <a:p>
                <a:endParaRPr lang="en-US" sz="1600" dirty="0"/>
              </a:p>
              <a:p>
                <a:r>
                  <a:rPr lang="en-US" sz="1600" dirty="0"/>
                  <a:t>Reduce</a:t>
                </a:r>
                <a:r>
                  <a:rPr lang="en-US" sz="1600" b="0" dirty="0"/>
                  <a:t>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𝐶𝑜𝑠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𝑜𝑣𝑒𝑟𝑠𝑖𝑧𝑒</m:t>
                        </m:r>
                      </m:sub>
                    </m:sSub>
                  </m:oMath>
                </a14:m>
                <a:r>
                  <a:rPr lang="en-US" sz="1600" dirty="0"/>
                  <a:t> by reducing variance on cathode particle size distribution.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CC8635A-304F-CBAF-0F07-E828EB4FE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769451"/>
                <a:ext cx="3589018" cy="4069832"/>
              </a:xfrm>
              <a:prstGeom prst="rect">
                <a:avLst/>
              </a:prstGeom>
              <a:blipFill>
                <a:blip r:embed="rId7"/>
                <a:stretch>
                  <a:fillRect l="-1020" t="-449" b="-8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1C282CB8-BCF4-E44F-49EA-8F1FA7C5A2CA}"/>
              </a:ext>
            </a:extLst>
          </p:cNvPr>
          <p:cNvSpPr txBox="1"/>
          <p:nvPr/>
        </p:nvSpPr>
        <p:spPr>
          <a:xfrm>
            <a:off x="0" y="6604084"/>
            <a:ext cx="7630062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[1] Sobol’, I.M., 2001. “Global sensitivity indices for nonlinear mathematical models and their Monte Carlo estimates”</a:t>
            </a:r>
            <a:endParaRPr lang="en-DK" sz="1050" dirty="0"/>
          </a:p>
        </p:txBody>
      </p:sp>
    </p:spTree>
    <p:extLst>
      <p:ext uri="{BB962C8B-B14F-4D97-AF65-F5344CB8AC3E}">
        <p14:creationId xmlns:p14="http://schemas.microsoft.com/office/powerpoint/2010/main" val="26915777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DBAE40-F0C4-15BA-FFCA-313E7A95A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DK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77A11-97A5-1DDA-0B34-6B67773E7B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GB" sz="2000" dirty="0"/>
              <a:t>Successful implementation of an electrochemical model of a battery including degradation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Robust framework for parameter fitting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Parameters successfully tuned for data set (incl. temperature dependency)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Uncertainty/Sensitivity Analysis to quantify performance parameter variance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Uncertainty/Sensitivity Analysis to prioritize optimization efforts on e.g., manufacturing process</a:t>
            </a:r>
          </a:p>
          <a:p>
            <a:pPr>
              <a:lnSpc>
                <a:spcPct val="150000"/>
              </a:lnSpc>
            </a:pP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COMSOL Application Builder offers excellent freedom and flexibility for handling large data sets and complex scenario simulations</a:t>
            </a:r>
          </a:p>
        </p:txBody>
      </p:sp>
    </p:spTree>
    <p:extLst>
      <p:ext uri="{BB962C8B-B14F-4D97-AF65-F5344CB8AC3E}">
        <p14:creationId xmlns:p14="http://schemas.microsoft.com/office/powerpoint/2010/main" val="34313866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123C0AF-78C0-44EA-889F-EFF5358461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74386" y="4778223"/>
            <a:ext cx="1112893" cy="1080000"/>
          </a:xfrm>
          <a:prstGeom prst="rect">
            <a:avLst/>
          </a:prstGeom>
        </p:spPr>
      </p:pic>
      <p:pic>
        <p:nvPicPr>
          <p:cNvPr id="6" name="Picture 5" descr="A red and white logo&#10;&#10;Description automatically generated">
            <a:extLst>
              <a:ext uri="{FF2B5EF4-FFF2-40B4-BE49-F238E27FC236}">
                <a16:creationId xmlns:a16="http://schemas.microsoft.com/office/drawing/2014/main" id="{B11C3EC8-DAE8-2CAF-D460-1629D87F6C1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2387" y="4778224"/>
            <a:ext cx="1083983" cy="1083983"/>
          </a:xfrm>
          <a:prstGeom prst="rect">
            <a:avLst/>
          </a:prstGeom>
        </p:spPr>
      </p:pic>
      <p:pic>
        <p:nvPicPr>
          <p:cNvPr id="27" name="Picture 26" descr="A white circular logo with blue text&#10;&#10;Description automatically generated">
            <a:extLst>
              <a:ext uri="{FF2B5EF4-FFF2-40B4-BE49-F238E27FC236}">
                <a16:creationId xmlns:a16="http://schemas.microsoft.com/office/drawing/2014/main" id="{88A6866E-7556-6822-DA50-B16B230EA18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1123" y="4421579"/>
            <a:ext cx="1020792" cy="102079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A670181-35F5-3C66-F407-025CA81FE8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9047" y="5718975"/>
            <a:ext cx="1704944" cy="550526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A592A5C4-2D10-F91F-7751-499A57AB19E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8200" y="1731329"/>
            <a:ext cx="9009807" cy="2421586"/>
          </a:xfrm>
          <a:prstGeom prst="rect">
            <a:avLst/>
          </a:prstGeom>
        </p:spPr>
      </p:pic>
      <p:sp>
        <p:nvSpPr>
          <p:cNvPr id="35" name="Title 34">
            <a:extLst>
              <a:ext uri="{FF2B5EF4-FFF2-40B4-BE49-F238E27FC236}">
                <a16:creationId xmlns:a16="http://schemas.microsoft.com/office/drawing/2014/main" id="{1FA028DD-419A-1838-5BD6-8B519C938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</a:t>
            </a:r>
            <a:endParaRPr lang="en-GB" dirty="0"/>
          </a:p>
        </p:txBody>
      </p:sp>
      <p:pic>
        <p:nvPicPr>
          <p:cNvPr id="1028" name="Picture 4" descr="Vinnova's logos | Vinnova">
            <a:extLst>
              <a:ext uri="{FF2B5EF4-FFF2-40B4-BE49-F238E27FC236}">
                <a16:creationId xmlns:a16="http://schemas.microsoft.com/office/drawing/2014/main" id="{F85E8BDD-7BB6-AA6C-2C61-E2AEDEEFA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649602"/>
            <a:ext cx="2265515" cy="48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Innovationsfonden_Logo_DK_Teal_RGB - LINX">
            <a:extLst>
              <a:ext uri="{FF2B5EF4-FFF2-40B4-BE49-F238E27FC236}">
                <a16:creationId xmlns:a16="http://schemas.microsoft.com/office/drawing/2014/main" id="{10DE256C-1FCE-5EA0-A96D-015F13642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411602"/>
            <a:ext cx="3228558" cy="486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024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DB22E-AAF9-3E64-4F13-4C64C39BB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 of Presentation</a:t>
            </a:r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12E734-0243-A3EF-2B85-E182AAF7A9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5054" y="1541529"/>
            <a:ext cx="1424721" cy="144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C3D81C-F685-6C2D-026F-8505B9170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12393" y="2979527"/>
            <a:ext cx="1417382" cy="144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C5FDF49-392D-BEAA-18E2-0D1CE4169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393" y="4417525"/>
            <a:ext cx="1428571" cy="1440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9C65673-E48F-4112-86F6-3D29D66A8FC7}"/>
              </a:ext>
            </a:extLst>
          </p:cNvPr>
          <p:cNvSpPr txBox="1"/>
          <p:nvPr/>
        </p:nvSpPr>
        <p:spPr>
          <a:xfrm>
            <a:off x="8529776" y="1541529"/>
            <a:ext cx="25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Martin Refslund Nielsen</a:t>
            </a:r>
          </a:p>
          <a:p>
            <a:r>
              <a:rPr lang="en-US" sz="1600" dirty="0"/>
              <a:t>Commercial Lead, Partner</a:t>
            </a:r>
            <a:endParaRPr lang="en-DK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48FEA12-A496-BA89-81B1-050C12FE20CF}"/>
              </a:ext>
            </a:extLst>
          </p:cNvPr>
          <p:cNvSpPr txBox="1"/>
          <p:nvPr/>
        </p:nvSpPr>
        <p:spPr>
          <a:xfrm>
            <a:off x="8529775" y="2981529"/>
            <a:ext cx="25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André </a:t>
            </a:r>
            <a:r>
              <a:rPr lang="en-GB" sz="1600" b="1" dirty="0" err="1"/>
              <a:t>Gugele</a:t>
            </a:r>
            <a:r>
              <a:rPr lang="en-GB" sz="1600" b="1" dirty="0"/>
              <a:t> Steckel</a:t>
            </a:r>
          </a:p>
          <a:p>
            <a:r>
              <a:rPr lang="en-GB" sz="1600" dirty="0"/>
              <a:t>Modelling Specialist</a:t>
            </a:r>
            <a:endParaRPr lang="en-DK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0BB72E4-A809-AD77-DD3D-CDE755CBF790}"/>
              </a:ext>
            </a:extLst>
          </p:cNvPr>
          <p:cNvSpPr txBox="1"/>
          <p:nvPr/>
        </p:nvSpPr>
        <p:spPr>
          <a:xfrm>
            <a:off x="8540964" y="4417525"/>
            <a:ext cx="252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Thomas Bisgaard</a:t>
            </a:r>
          </a:p>
          <a:p>
            <a:r>
              <a:rPr lang="en-US" sz="1600" dirty="0"/>
              <a:t>Simulation Specialist</a:t>
            </a:r>
            <a:endParaRPr lang="en-DK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D8D770D-1D21-090C-96FB-9AA242E293C3}"/>
              </a:ext>
            </a:extLst>
          </p:cNvPr>
          <p:cNvSpPr txBox="1"/>
          <p:nvPr/>
        </p:nvSpPr>
        <p:spPr>
          <a:xfrm>
            <a:off x="838200" y="1976056"/>
            <a:ext cx="525779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Visit our website: https://resolvent.com/</a:t>
            </a:r>
          </a:p>
          <a:p>
            <a:endParaRPr lang="en-US" dirty="0"/>
          </a:p>
          <a:p>
            <a:r>
              <a:rPr lang="en-US" b="1" dirty="0"/>
              <a:t>Contact</a:t>
            </a:r>
          </a:p>
          <a:p>
            <a:r>
              <a:rPr lang="en-US" dirty="0"/>
              <a:t>Tel: +45 61 66 99 03</a:t>
            </a:r>
            <a:br>
              <a:rPr lang="en-US" dirty="0"/>
            </a:br>
            <a:r>
              <a:rPr lang="en-US" dirty="0"/>
              <a:t>Email:  info@resolvent.dk</a:t>
            </a:r>
          </a:p>
          <a:p>
            <a:r>
              <a:rPr lang="en-US" dirty="0"/>
              <a:t>Follow us on: https://www.linkedin.com/company/resolvent-p-s/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BF0BDEB8-5A0F-8EDF-5CCA-1AAC76EC06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019325"/>
            <a:ext cx="192405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760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58A9F2EF-C0C8-919D-7CD1-51731D029815}"/>
              </a:ext>
            </a:extLst>
          </p:cNvPr>
          <p:cNvSpPr/>
          <p:nvPr/>
        </p:nvSpPr>
        <p:spPr>
          <a:xfrm>
            <a:off x="5470075" y="2128687"/>
            <a:ext cx="5809165" cy="3961562"/>
          </a:xfrm>
          <a:prstGeom prst="roundRect">
            <a:avLst>
              <a:gd name="adj" fmla="val 27703"/>
            </a:avLst>
          </a:prstGeom>
          <a:solidFill>
            <a:schemeClr val="accent6">
              <a:lumMod val="20000"/>
              <a:lumOff val="8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BDB22E-AAF9-3E64-4F13-4C64C39BB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Goals</a:t>
            </a:r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7CA96E-98D6-156D-4D58-751C0D67EA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-359"/>
          <a:stretch/>
        </p:blipFill>
        <p:spPr>
          <a:xfrm>
            <a:off x="798489" y="2128686"/>
            <a:ext cx="4070572" cy="404575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58043A7-0001-869F-5689-13942AFE3C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87897" y="1388243"/>
            <a:ext cx="1061178" cy="26869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CC1322-3B01-519B-93CC-2E9F35F4EF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55441" y="884071"/>
            <a:ext cx="501743" cy="486913"/>
          </a:xfrm>
          <a:prstGeom prst="rect">
            <a:avLst/>
          </a:prstGeom>
        </p:spPr>
      </p:pic>
      <p:pic>
        <p:nvPicPr>
          <p:cNvPr id="6" name="Picture 5" descr="A red and white logo&#10;&#10;Description automatically generated">
            <a:extLst>
              <a:ext uri="{FF2B5EF4-FFF2-40B4-BE49-F238E27FC236}">
                <a16:creationId xmlns:a16="http://schemas.microsoft.com/office/drawing/2014/main" id="{1C20C0F2-6785-F458-8409-9F2108096E3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8386" y="876572"/>
            <a:ext cx="501743" cy="501743"/>
          </a:xfrm>
          <a:prstGeom prst="rect">
            <a:avLst/>
          </a:prstGeom>
        </p:spPr>
      </p:pic>
      <p:pic>
        <p:nvPicPr>
          <p:cNvPr id="10" name="Picture 9" descr="A white circular logo with blue text&#10;&#10;Description automatically generated">
            <a:extLst>
              <a:ext uri="{FF2B5EF4-FFF2-40B4-BE49-F238E27FC236}">
                <a16:creationId xmlns:a16="http://schemas.microsoft.com/office/drawing/2014/main" id="{9CD433D3-3C05-B90F-A167-FD6A9F1B36E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5622" y="870700"/>
            <a:ext cx="529968" cy="5299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07AF1A-43BA-4245-B6A0-B32CCB967B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05932" y="1389912"/>
            <a:ext cx="978090" cy="31582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AE6362EA-BD64-ADBD-EE05-065767B4EF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8112" y="846341"/>
            <a:ext cx="3309308" cy="889450"/>
          </a:xfrm>
          <a:prstGeom prst="rect">
            <a:avLst/>
          </a:prstGeom>
        </p:spPr>
      </p:pic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D44E8EDA-F3C8-6C8A-A75C-39BF7D7D0825}"/>
              </a:ext>
            </a:extLst>
          </p:cNvPr>
          <p:cNvSpPr/>
          <p:nvPr/>
        </p:nvSpPr>
        <p:spPr>
          <a:xfrm>
            <a:off x="4364966" y="2872597"/>
            <a:ext cx="1552755" cy="2898476"/>
          </a:xfrm>
          <a:custGeom>
            <a:avLst/>
            <a:gdLst>
              <a:gd name="connsiteX0" fmla="*/ 0 w 1552755"/>
              <a:gd name="connsiteY0" fmla="*/ 370936 h 2898476"/>
              <a:gd name="connsiteX1" fmla="*/ 1492370 w 1552755"/>
              <a:gd name="connsiteY1" fmla="*/ 0 h 2898476"/>
              <a:gd name="connsiteX2" fmla="*/ 1552755 w 1552755"/>
              <a:gd name="connsiteY2" fmla="*/ 2898476 h 2898476"/>
              <a:gd name="connsiteX3" fmla="*/ 1250830 w 1552755"/>
              <a:gd name="connsiteY3" fmla="*/ 2751827 h 2898476"/>
              <a:gd name="connsiteX4" fmla="*/ 69011 w 1552755"/>
              <a:gd name="connsiteY4" fmla="*/ 1216325 h 28984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755" h="2898476">
                <a:moveTo>
                  <a:pt x="0" y="370936"/>
                </a:moveTo>
                <a:lnTo>
                  <a:pt x="1492370" y="0"/>
                </a:lnTo>
                <a:lnTo>
                  <a:pt x="1552755" y="2898476"/>
                </a:lnTo>
                <a:lnTo>
                  <a:pt x="1250830" y="2751827"/>
                </a:lnTo>
                <a:lnTo>
                  <a:pt x="69011" y="1216325"/>
                </a:lnTo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30A1AD-FCCE-7616-D897-5ED861B9E13F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24303" y="2736925"/>
            <a:ext cx="948040" cy="768596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7C6A08D5-DB04-7C9D-12FC-4AAB0ABDD215}"/>
              </a:ext>
            </a:extLst>
          </p:cNvPr>
          <p:cNvSpPr txBox="1"/>
          <p:nvPr/>
        </p:nvSpPr>
        <p:spPr>
          <a:xfrm>
            <a:off x="7012693" y="2795353"/>
            <a:ext cx="1972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Battery cell performance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34D53FB-1AE3-F3C2-8ABD-6E4D0A4230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355157" y="3647279"/>
            <a:ext cx="751744" cy="661602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0251E361-EDAF-4222-FEFE-E7892F48B1D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543487" y="3269123"/>
            <a:ext cx="1348164" cy="1329075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28A38F4A-4E6E-5599-B159-4BC724906638}"/>
              </a:ext>
            </a:extLst>
          </p:cNvPr>
          <p:cNvSpPr txBox="1"/>
          <p:nvPr/>
        </p:nvSpPr>
        <p:spPr>
          <a:xfrm>
            <a:off x="7067170" y="3692382"/>
            <a:ext cx="19722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Busbar/tab joint performance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403D23F8-2CD9-EAFE-A6C6-1784878E7CE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038242" y="4450639"/>
            <a:ext cx="893755" cy="893755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EA27E6E2-D753-65EE-34C8-671873D215FD}"/>
              </a:ext>
            </a:extLst>
          </p:cNvPr>
          <p:cNvSpPr txBox="1"/>
          <p:nvPr/>
        </p:nvSpPr>
        <p:spPr>
          <a:xfrm>
            <a:off x="7087565" y="4758416"/>
            <a:ext cx="1972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System performance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B60B494-6DED-1FA9-92ED-5F5576D8E89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933410">
            <a:off x="9061666" y="2847595"/>
            <a:ext cx="688725" cy="962856"/>
          </a:xfrm>
          <a:prstGeom prst="rect">
            <a:avLst/>
          </a:prstGeom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074019A1-ED45-2986-3D75-DE80C8E9C397}"/>
              </a:ext>
            </a:extLst>
          </p:cNvPr>
          <p:cNvSpPr txBox="1"/>
          <p:nvPr/>
        </p:nvSpPr>
        <p:spPr>
          <a:xfrm>
            <a:off x="9772651" y="3121223"/>
            <a:ext cx="9128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&amp; POSTER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A701FB0F-7CC2-BB88-251E-81ACD63D4F79}"/>
              </a:ext>
            </a:extLst>
          </p:cNvPr>
          <p:cNvSpPr txBox="1"/>
          <p:nvPr/>
        </p:nvSpPr>
        <p:spPr>
          <a:xfrm>
            <a:off x="9772651" y="4092345"/>
            <a:ext cx="1278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PRESENTATION</a:t>
            </a:r>
            <a:endParaRPr lang="en-GB" sz="1400" dirty="0">
              <a:solidFill>
                <a:schemeClr val="accent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AE68D2C-3AB0-1EB7-FAED-83B3E1ECE478}"/>
              </a:ext>
            </a:extLst>
          </p:cNvPr>
          <p:cNvGrpSpPr/>
          <p:nvPr/>
        </p:nvGrpSpPr>
        <p:grpSpPr>
          <a:xfrm>
            <a:off x="9003723" y="5066193"/>
            <a:ext cx="1928628" cy="823176"/>
            <a:chOff x="9578420" y="5079779"/>
            <a:chExt cx="1928628" cy="823176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A0A9906D-E90D-A261-317E-3AC833C7F6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/>
            <a:srcRect l="13198" t="1151" r="9202" b="19040"/>
            <a:stretch>
              <a:fillRect/>
            </a:stretch>
          </p:blipFill>
          <p:spPr>
            <a:xfrm>
              <a:off x="9578420" y="5079779"/>
              <a:ext cx="791892" cy="823176"/>
            </a:xfrm>
            <a:custGeom>
              <a:avLst/>
              <a:gdLst>
                <a:gd name="connsiteX0" fmla="*/ 395946 w 791892"/>
                <a:gd name="connsiteY0" fmla="*/ 0 h 823176"/>
                <a:gd name="connsiteX1" fmla="*/ 791892 w 791892"/>
                <a:gd name="connsiteY1" fmla="*/ 411588 h 823176"/>
                <a:gd name="connsiteX2" fmla="*/ 395946 w 791892"/>
                <a:gd name="connsiteY2" fmla="*/ 823176 h 823176"/>
                <a:gd name="connsiteX3" fmla="*/ 0 w 791892"/>
                <a:gd name="connsiteY3" fmla="*/ 411588 h 823176"/>
                <a:gd name="connsiteX4" fmla="*/ 395946 w 791892"/>
                <a:gd name="connsiteY4" fmla="*/ 0 h 8231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91892" h="823176">
                  <a:moveTo>
                    <a:pt x="395946" y="0"/>
                  </a:moveTo>
                  <a:cubicBezTo>
                    <a:pt x="614621" y="0"/>
                    <a:pt x="791892" y="184274"/>
                    <a:pt x="791892" y="411588"/>
                  </a:cubicBezTo>
                  <a:cubicBezTo>
                    <a:pt x="791892" y="638902"/>
                    <a:pt x="614621" y="823176"/>
                    <a:pt x="395946" y="823176"/>
                  </a:cubicBezTo>
                  <a:cubicBezTo>
                    <a:pt x="177271" y="823176"/>
                    <a:pt x="0" y="638902"/>
                    <a:pt x="0" y="411588"/>
                  </a:cubicBezTo>
                  <a:cubicBezTo>
                    <a:pt x="0" y="184274"/>
                    <a:pt x="177271" y="0"/>
                    <a:pt x="395946" y="0"/>
                  </a:cubicBezTo>
                  <a:close/>
                </a:path>
              </a:pathLst>
            </a:custGeom>
          </p:spPr>
        </p:pic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F489DA3F-7971-22F4-EA05-442E5E887A2A}"/>
                </a:ext>
              </a:extLst>
            </p:cNvPr>
            <p:cNvSpPr/>
            <p:nvPr/>
          </p:nvSpPr>
          <p:spPr>
            <a:xfrm>
              <a:off x="10106653" y="5655576"/>
              <a:ext cx="1352715" cy="199816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B0A5EF8-F74B-9485-1224-2C9DC2B37FA0}"/>
                </a:ext>
              </a:extLst>
            </p:cNvPr>
            <p:cNvSpPr txBox="1"/>
            <p:nvPr/>
          </p:nvSpPr>
          <p:spPr>
            <a:xfrm>
              <a:off x="10053173" y="5600115"/>
              <a:ext cx="145387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Martin R. Nielsen</a:t>
              </a:r>
              <a:endParaRPr lang="en-DK" sz="1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6" name="TextBox 55">
            <a:extLst>
              <a:ext uri="{FF2B5EF4-FFF2-40B4-BE49-F238E27FC236}">
                <a16:creationId xmlns:a16="http://schemas.microsoft.com/office/drawing/2014/main" id="{CC4D95A4-6898-8D72-3C22-A8F86FBD536A}"/>
              </a:ext>
            </a:extLst>
          </p:cNvPr>
          <p:cNvSpPr txBox="1"/>
          <p:nvPr/>
        </p:nvSpPr>
        <p:spPr>
          <a:xfrm>
            <a:off x="9747114" y="5255263"/>
            <a:ext cx="1278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PRESENTATION</a:t>
            </a:r>
            <a:endParaRPr lang="en-GB" sz="1400" dirty="0">
              <a:solidFill>
                <a:schemeClr val="accent1"/>
              </a:solidFill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F718DEEC-BAF5-CE5F-EA17-87599A45CECF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 l="11104" t="933" b="11567"/>
          <a:stretch>
            <a:fillRect/>
          </a:stretch>
        </p:blipFill>
        <p:spPr>
          <a:xfrm>
            <a:off x="8966980" y="3975494"/>
            <a:ext cx="843935" cy="843935"/>
          </a:xfrm>
          <a:custGeom>
            <a:avLst/>
            <a:gdLst>
              <a:gd name="connsiteX0" fmla="*/ 630000 w 1260000"/>
              <a:gd name="connsiteY0" fmla="*/ 0 h 1260000"/>
              <a:gd name="connsiteX1" fmla="*/ 1260000 w 1260000"/>
              <a:gd name="connsiteY1" fmla="*/ 630000 h 1260000"/>
              <a:gd name="connsiteX2" fmla="*/ 630000 w 1260000"/>
              <a:gd name="connsiteY2" fmla="*/ 1260000 h 1260000"/>
              <a:gd name="connsiteX3" fmla="*/ 0 w 1260000"/>
              <a:gd name="connsiteY3" fmla="*/ 630000 h 1260000"/>
              <a:gd name="connsiteX4" fmla="*/ 630000 w 1260000"/>
              <a:gd name="connsiteY4" fmla="*/ 0 h 126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000" h="1260000">
                <a:moveTo>
                  <a:pt x="630000" y="0"/>
                </a:moveTo>
                <a:cubicBezTo>
                  <a:pt x="977939" y="0"/>
                  <a:pt x="1260000" y="282061"/>
                  <a:pt x="1260000" y="630000"/>
                </a:cubicBezTo>
                <a:cubicBezTo>
                  <a:pt x="1260000" y="977939"/>
                  <a:pt x="977939" y="1260000"/>
                  <a:pt x="630000" y="1260000"/>
                </a:cubicBezTo>
                <a:cubicBezTo>
                  <a:pt x="282061" y="1260000"/>
                  <a:pt x="0" y="977939"/>
                  <a:pt x="0" y="630000"/>
                </a:cubicBezTo>
                <a:cubicBezTo>
                  <a:pt x="0" y="282061"/>
                  <a:pt x="282061" y="0"/>
                  <a:pt x="630000" y="0"/>
                </a:cubicBezTo>
                <a:close/>
              </a:path>
            </a:pathLst>
          </a:custGeom>
        </p:spPr>
      </p:pic>
      <p:grpSp>
        <p:nvGrpSpPr>
          <p:cNvPr id="57" name="Group 56">
            <a:extLst>
              <a:ext uri="{FF2B5EF4-FFF2-40B4-BE49-F238E27FC236}">
                <a16:creationId xmlns:a16="http://schemas.microsoft.com/office/drawing/2014/main" id="{E89AD1C2-602E-496F-B38A-532FD6E6F0D7}"/>
              </a:ext>
            </a:extLst>
          </p:cNvPr>
          <p:cNvGrpSpPr/>
          <p:nvPr/>
        </p:nvGrpSpPr>
        <p:grpSpPr>
          <a:xfrm>
            <a:off x="9571794" y="4454481"/>
            <a:ext cx="1453875" cy="292388"/>
            <a:chOff x="10053173" y="5600115"/>
            <a:chExt cx="1453875" cy="292388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006D5767-7C97-5BAD-C4C3-D2685705E838}"/>
                </a:ext>
              </a:extLst>
            </p:cNvPr>
            <p:cNvSpPr/>
            <p:nvPr/>
          </p:nvSpPr>
          <p:spPr>
            <a:xfrm>
              <a:off x="10106653" y="5655576"/>
              <a:ext cx="1352715" cy="199816"/>
            </a:xfrm>
            <a:prstGeom prst="roundRect">
              <a:avLst/>
            </a:prstGeom>
            <a:solidFill>
              <a:schemeClr val="bg1"/>
            </a:solidFill>
            <a:ln w="2857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1D75F57-BE48-A975-DAB0-5E5533290C3C}"/>
                </a:ext>
              </a:extLst>
            </p:cNvPr>
            <p:cNvSpPr txBox="1"/>
            <p:nvPr/>
          </p:nvSpPr>
          <p:spPr>
            <a:xfrm>
              <a:off x="10053173" y="5600115"/>
              <a:ext cx="1453875" cy="292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3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Andre G. Steckel</a:t>
              </a:r>
              <a:endParaRPr lang="en-DK" sz="13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8FC826F-7D0E-1F4E-3B4C-7ECECAE4DAB7}"/>
              </a:ext>
            </a:extLst>
          </p:cNvPr>
          <p:cNvSpPr txBox="1"/>
          <p:nvPr/>
        </p:nvSpPr>
        <p:spPr>
          <a:xfrm>
            <a:off x="9747114" y="2768799"/>
            <a:ext cx="1278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/>
                </a:solidFill>
              </a:rPr>
              <a:t>PRESENTATION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D1D1F11-FB76-21E4-F95A-75E412488FFF}"/>
              </a:ext>
            </a:extLst>
          </p:cNvPr>
          <p:cNvSpPr txBox="1"/>
          <p:nvPr/>
        </p:nvSpPr>
        <p:spPr>
          <a:xfrm>
            <a:off x="7075314" y="5602721"/>
            <a:ext cx="19722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Design Tool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9FCC0066-C00E-CF67-FB28-8F1B5D1EE93E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893282" y="5434775"/>
            <a:ext cx="1146156" cy="534650"/>
          </a:xfrm>
          <a:prstGeom prst="rect">
            <a:avLst/>
          </a:prstGeom>
        </p:spPr>
      </p:pic>
      <p:sp>
        <p:nvSpPr>
          <p:cNvPr id="7" name="Right Brace 6">
            <a:extLst>
              <a:ext uri="{FF2B5EF4-FFF2-40B4-BE49-F238E27FC236}">
                <a16:creationId xmlns:a16="http://schemas.microsoft.com/office/drawing/2014/main" id="{9CE26A2E-133B-A489-3AF9-48A6D4A18281}"/>
              </a:ext>
            </a:extLst>
          </p:cNvPr>
          <p:cNvSpPr/>
          <p:nvPr/>
        </p:nvSpPr>
        <p:spPr>
          <a:xfrm>
            <a:off x="8611646" y="3880699"/>
            <a:ext cx="261913" cy="1205611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60E29A2D-5E0D-8E40-7267-B2B8522A1B93}"/>
              </a:ext>
            </a:extLst>
          </p:cNvPr>
          <p:cNvSpPr/>
          <p:nvPr/>
        </p:nvSpPr>
        <p:spPr>
          <a:xfrm>
            <a:off x="8855590" y="4982130"/>
            <a:ext cx="222182" cy="9538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F098FE84-5CD8-0F66-3D46-8873E779D1E1}"/>
              </a:ext>
            </a:extLst>
          </p:cNvPr>
          <p:cNvSpPr/>
          <p:nvPr/>
        </p:nvSpPr>
        <p:spPr>
          <a:xfrm>
            <a:off x="8769366" y="2988519"/>
            <a:ext cx="222182" cy="9538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7E37155-81A8-3746-D9D1-114153B347FD}"/>
              </a:ext>
            </a:extLst>
          </p:cNvPr>
          <p:cNvPicPr>
            <a:picLocks noChangeAspect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10068" y="2121823"/>
            <a:ext cx="2562583" cy="53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399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068C1-1D52-3098-1BFE-B7C86880F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Electrochemical Battery Model</a:t>
            </a:r>
            <a:endParaRPr lang="en-DK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CDA0666-5D7A-BAE5-4315-C00D4608C7EE}"/>
              </a:ext>
            </a:extLst>
          </p:cNvPr>
          <p:cNvGrpSpPr/>
          <p:nvPr/>
        </p:nvGrpSpPr>
        <p:grpSpPr>
          <a:xfrm>
            <a:off x="3883468" y="1457266"/>
            <a:ext cx="6196843" cy="3005078"/>
            <a:chOff x="3780050" y="1227756"/>
            <a:chExt cx="6196843" cy="3005078"/>
          </a:xfrm>
        </p:grpSpPr>
        <p:sp>
          <p:nvSpPr>
            <p:cNvPr id="6" name="Cube 5">
              <a:extLst>
                <a:ext uri="{FF2B5EF4-FFF2-40B4-BE49-F238E27FC236}">
                  <a16:creationId xmlns:a16="http://schemas.microsoft.com/office/drawing/2014/main" id="{BCEBED00-98A5-1CAB-2270-690C25B52B52}"/>
                </a:ext>
              </a:extLst>
            </p:cNvPr>
            <p:cNvSpPr/>
            <p:nvPr/>
          </p:nvSpPr>
          <p:spPr>
            <a:xfrm>
              <a:off x="3837976" y="2455206"/>
              <a:ext cx="1389888" cy="1470126"/>
            </a:xfrm>
            <a:prstGeom prst="cube">
              <a:avLst/>
            </a:prstGeom>
            <a:pattFill prst="sphere">
              <a:fgClr>
                <a:schemeClr val="accent6"/>
              </a:fgClr>
              <a:bgClr>
                <a:schemeClr val="accent1">
                  <a:lumMod val="40000"/>
                  <a:lumOff val="60000"/>
                </a:schemeClr>
              </a:bgClr>
            </a:patt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7" name="Cube 6">
              <a:extLst>
                <a:ext uri="{FF2B5EF4-FFF2-40B4-BE49-F238E27FC236}">
                  <a16:creationId xmlns:a16="http://schemas.microsoft.com/office/drawing/2014/main" id="{A909A21D-4B9F-32B7-93C3-7CBDC35BE8A2}"/>
                </a:ext>
              </a:extLst>
            </p:cNvPr>
            <p:cNvSpPr/>
            <p:nvPr/>
          </p:nvSpPr>
          <p:spPr>
            <a:xfrm>
              <a:off x="4871551" y="2461554"/>
              <a:ext cx="591247" cy="1470129"/>
            </a:xfrm>
            <a:prstGeom prst="cube">
              <a:avLst>
                <a:gd name="adj" fmla="val 56265"/>
              </a:avLst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8" name="Cube 7">
              <a:extLst>
                <a:ext uri="{FF2B5EF4-FFF2-40B4-BE49-F238E27FC236}">
                  <a16:creationId xmlns:a16="http://schemas.microsoft.com/office/drawing/2014/main" id="{D58AE9DB-8A3F-8187-9EEE-DB4F70C6949A}"/>
                </a:ext>
              </a:extLst>
            </p:cNvPr>
            <p:cNvSpPr/>
            <p:nvPr/>
          </p:nvSpPr>
          <p:spPr>
            <a:xfrm>
              <a:off x="5121747" y="2455206"/>
              <a:ext cx="1389888" cy="1470126"/>
            </a:xfrm>
            <a:prstGeom prst="cube">
              <a:avLst/>
            </a:prstGeom>
            <a:pattFill prst="sphere">
              <a:fgClr>
                <a:schemeClr val="accent6"/>
              </a:fgClr>
              <a:bgClr>
                <a:schemeClr val="accent1">
                  <a:lumMod val="40000"/>
                  <a:lumOff val="60000"/>
                </a:schemeClr>
              </a:bgClr>
            </a:pattFill>
          </p:spPr>
          <p:style>
            <a:lnRef idx="2">
              <a:schemeClr val="accent6">
                <a:shade val="15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9" name="Cube 8">
              <a:extLst>
                <a:ext uri="{FF2B5EF4-FFF2-40B4-BE49-F238E27FC236}">
                  <a16:creationId xmlns:a16="http://schemas.microsoft.com/office/drawing/2014/main" id="{E968C42F-EDE1-0B35-FA4B-BD926C91D3CE}"/>
                </a:ext>
              </a:extLst>
            </p:cNvPr>
            <p:cNvSpPr/>
            <p:nvPr/>
          </p:nvSpPr>
          <p:spPr>
            <a:xfrm>
              <a:off x="6182451" y="2455208"/>
              <a:ext cx="1389888" cy="1470126"/>
            </a:xfrm>
            <a:prstGeom prst="cube">
              <a:avLst/>
            </a:prstGeom>
            <a:solidFill>
              <a:schemeClr val="accent1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10" name="Cube 9">
              <a:extLst>
                <a:ext uri="{FF2B5EF4-FFF2-40B4-BE49-F238E27FC236}">
                  <a16:creationId xmlns:a16="http://schemas.microsoft.com/office/drawing/2014/main" id="{14714720-E28A-7E9F-5528-4E0F33D931EF}"/>
                </a:ext>
              </a:extLst>
            </p:cNvPr>
            <p:cNvSpPr/>
            <p:nvPr/>
          </p:nvSpPr>
          <p:spPr>
            <a:xfrm>
              <a:off x="7243155" y="2455207"/>
              <a:ext cx="1389888" cy="1470126"/>
            </a:xfrm>
            <a:prstGeom prst="cube">
              <a:avLst/>
            </a:prstGeom>
            <a:pattFill prst="sphere">
              <a:fgClr>
                <a:schemeClr val="accent2"/>
              </a:fgClr>
              <a:bgClr>
                <a:schemeClr val="accent1">
                  <a:lumMod val="40000"/>
                  <a:lumOff val="60000"/>
                </a:schemeClr>
              </a:bgClr>
            </a:pattFill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BA97A80-CEBA-D111-C8B7-F816BD4AE553}"/>
                </a:ext>
              </a:extLst>
            </p:cNvPr>
            <p:cNvSpPr txBox="1"/>
            <p:nvPr/>
          </p:nvSpPr>
          <p:spPr>
            <a:xfrm>
              <a:off x="5888224" y="1227756"/>
              <a:ext cx="2294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cs typeface="Times New Roman" panose="02020603050405020304" pitchFamily="18" charset="0"/>
                </a:rPr>
                <a:t>Electrolyte (Li)/solvent</a:t>
              </a:r>
              <a:endParaRPr lang="en-DK" dirty="0">
                <a:cs typeface="Times New Roman" panose="02020603050405020304" pitchFamily="18" charset="0"/>
              </a:endParaRP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1342D86E-B27F-FDF1-461A-8524FA9E1F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20532" y="1861485"/>
              <a:ext cx="12011" cy="708943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89DF519-6130-F672-E6AD-BCB826D52FF2}"/>
                </a:ext>
              </a:extLst>
            </p:cNvPr>
            <p:cNvSpPr txBox="1"/>
            <p:nvPr/>
          </p:nvSpPr>
          <p:spPr>
            <a:xfrm>
              <a:off x="5220532" y="1619672"/>
              <a:ext cx="98554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cs typeface="Times New Roman" panose="02020603050405020304" pitchFamily="18" charset="0"/>
                </a:rPr>
                <a:t>External circuit</a:t>
              </a:r>
              <a:endParaRPr lang="en-DK" sz="1200" i="1" dirty="0">
                <a:cs typeface="Times New Roman" panose="02020603050405020304" pitchFamily="18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7067919-EC36-8660-2BC6-3D26BC6878A4}"/>
                </a:ext>
              </a:extLst>
            </p:cNvPr>
            <p:cNvGrpSpPr/>
            <p:nvPr/>
          </p:nvGrpSpPr>
          <p:grpSpPr>
            <a:xfrm>
              <a:off x="6353662" y="2865449"/>
              <a:ext cx="477350" cy="369332"/>
              <a:chOff x="8025291" y="4182629"/>
              <a:chExt cx="477350" cy="369332"/>
            </a:xfrm>
          </p:grpSpPr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85733B01-4D58-62BB-F3BA-B9B86BB0996B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48AA9D4-8A8C-1313-3ED3-848CE4B33546}"/>
                  </a:ext>
                </a:extLst>
              </p:cNvPr>
              <p:cNvSpPr txBox="1"/>
              <p:nvPr/>
            </p:nvSpPr>
            <p:spPr>
              <a:xfrm>
                <a:off x="8025291" y="4182629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Li</a:t>
                </a:r>
                <a:r>
                  <a:rPr lang="en-US" baseline="30000"/>
                  <a:t>+</a:t>
                </a:r>
                <a:endParaRPr lang="en-DK" baseline="30000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60531ADC-0956-50FB-7F2E-82964B0F159E}"/>
                </a:ext>
              </a:extLst>
            </p:cNvPr>
            <p:cNvGrpSpPr/>
            <p:nvPr/>
          </p:nvGrpSpPr>
          <p:grpSpPr>
            <a:xfrm>
              <a:off x="7299729" y="3022175"/>
              <a:ext cx="477350" cy="380045"/>
              <a:chOff x="8008009" y="4162689"/>
              <a:chExt cx="477350" cy="380045"/>
            </a:xfrm>
          </p:grpSpPr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92170515-89AE-C24A-15C7-60F6616612C7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0FD840F-9088-B650-48C4-47D736F22644}"/>
                  </a:ext>
                </a:extLst>
              </p:cNvPr>
              <p:cNvSpPr txBox="1"/>
              <p:nvPr/>
            </p:nvSpPr>
            <p:spPr>
              <a:xfrm>
                <a:off x="8008009" y="4162689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Li</a:t>
                </a:r>
                <a:r>
                  <a:rPr lang="en-US" baseline="30000"/>
                  <a:t>+</a:t>
                </a:r>
                <a:endParaRPr lang="en-DK" baseline="30000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C38AA4D-1EEA-0C6A-0D74-3BDD8A837171}"/>
                </a:ext>
              </a:extLst>
            </p:cNvPr>
            <p:cNvGrpSpPr/>
            <p:nvPr/>
          </p:nvGrpSpPr>
          <p:grpSpPr>
            <a:xfrm>
              <a:off x="5701986" y="3315375"/>
              <a:ext cx="477350" cy="369332"/>
              <a:chOff x="8007826" y="4197629"/>
              <a:chExt cx="477350" cy="369332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8A8B4085-2040-FBEB-D147-8BF268EC0288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27A8891-4F0D-F282-E2B5-91C12F862A5D}"/>
                  </a:ext>
                </a:extLst>
              </p:cNvPr>
              <p:cNvSpPr txBox="1"/>
              <p:nvPr/>
            </p:nvSpPr>
            <p:spPr>
              <a:xfrm>
                <a:off x="8007826" y="4197629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Li</a:t>
                </a:r>
                <a:r>
                  <a:rPr lang="en-US" baseline="30000"/>
                  <a:t>+</a:t>
                </a:r>
                <a:endParaRPr lang="en-DK" baseline="30000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D7FF5819-81C7-E854-B3B9-E4951F27B3F0}"/>
                </a:ext>
              </a:extLst>
            </p:cNvPr>
            <p:cNvGrpSpPr/>
            <p:nvPr/>
          </p:nvGrpSpPr>
          <p:grpSpPr>
            <a:xfrm>
              <a:off x="5207411" y="2418975"/>
              <a:ext cx="477350" cy="385301"/>
              <a:chOff x="7558463" y="4427528"/>
              <a:chExt cx="477350" cy="385301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D0E01FE8-17D5-BD2D-563A-BD49C6135F67}"/>
                  </a:ext>
                </a:extLst>
              </p:cNvPr>
              <p:cNvSpPr/>
              <p:nvPr/>
            </p:nvSpPr>
            <p:spPr>
              <a:xfrm>
                <a:off x="7576147" y="4477952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6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A001101-F55F-2524-DF0D-AEB9B6AA025D}"/>
                  </a:ext>
                </a:extLst>
              </p:cNvPr>
              <p:cNvSpPr txBox="1"/>
              <p:nvPr/>
            </p:nvSpPr>
            <p:spPr>
              <a:xfrm>
                <a:off x="7558463" y="4427528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e</a:t>
                </a:r>
                <a:r>
                  <a:rPr lang="en-US" baseline="30000"/>
                  <a:t>-</a:t>
                </a:r>
                <a:endParaRPr lang="en-DK" baseline="30000"/>
              </a:p>
            </p:txBody>
          </p:sp>
        </p:grpSp>
        <p:cxnSp>
          <p:nvCxnSpPr>
            <p:cNvPr id="28" name="Connector: Curved 27">
              <a:extLst>
                <a:ext uri="{FF2B5EF4-FFF2-40B4-BE49-F238E27FC236}">
                  <a16:creationId xmlns:a16="http://schemas.microsoft.com/office/drawing/2014/main" id="{38C99FC9-D3D3-4F61-E7C0-305623B605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039048" y="3436815"/>
              <a:ext cx="260667" cy="77779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or: Curved 28">
              <a:extLst>
                <a:ext uri="{FF2B5EF4-FFF2-40B4-BE49-F238E27FC236}">
                  <a16:creationId xmlns:a16="http://schemas.microsoft.com/office/drawing/2014/main" id="{9150DD51-5A92-084F-3FED-6827A01ED5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25603" y="2932074"/>
              <a:ext cx="260667" cy="77779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or: Curved 29">
              <a:extLst>
                <a:ext uri="{FF2B5EF4-FFF2-40B4-BE49-F238E27FC236}">
                  <a16:creationId xmlns:a16="http://schemas.microsoft.com/office/drawing/2014/main" id="{3FE69B40-B29F-B84F-D85A-3B73E69192A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60302" y="3157002"/>
              <a:ext cx="260667" cy="77779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Cube 30">
              <a:extLst>
                <a:ext uri="{FF2B5EF4-FFF2-40B4-BE49-F238E27FC236}">
                  <a16:creationId xmlns:a16="http://schemas.microsoft.com/office/drawing/2014/main" id="{86143F2B-5F62-A160-B8B9-58EB0838F5AE}"/>
                </a:ext>
              </a:extLst>
            </p:cNvPr>
            <p:cNvSpPr/>
            <p:nvPr/>
          </p:nvSpPr>
          <p:spPr>
            <a:xfrm>
              <a:off x="8283205" y="2461554"/>
              <a:ext cx="591247" cy="1470129"/>
            </a:xfrm>
            <a:prstGeom prst="cube">
              <a:avLst>
                <a:gd name="adj" fmla="val 56265"/>
              </a:avLst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B3B4E6E-724D-A0BE-655D-CEF819E60F6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633043" y="1867836"/>
              <a:ext cx="0" cy="653028"/>
            </a:xfrm>
            <a:prstGeom prst="line">
              <a:avLst/>
            </a:prstGeom>
            <a:ln w="57150"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or: Curved 32">
              <a:extLst>
                <a:ext uri="{FF2B5EF4-FFF2-40B4-BE49-F238E27FC236}">
                  <a16:creationId xmlns:a16="http://schemas.microsoft.com/office/drawing/2014/main" id="{0D9261F6-D919-E23F-69CA-F859CBAE1E0A}"/>
                </a:ext>
              </a:extLst>
            </p:cNvPr>
            <p:cNvCxnSpPr/>
            <p:nvPr/>
          </p:nvCxnSpPr>
          <p:spPr>
            <a:xfrm rot="16200000" flipV="1">
              <a:off x="5209105" y="2279080"/>
              <a:ext cx="278926" cy="86426"/>
            </a:xfrm>
            <a:prstGeom prst="curvedConnector3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Cube 33">
              <a:extLst>
                <a:ext uri="{FF2B5EF4-FFF2-40B4-BE49-F238E27FC236}">
                  <a16:creationId xmlns:a16="http://schemas.microsoft.com/office/drawing/2014/main" id="{81F286DE-BDFA-6121-D9F0-F586C8B4BD9C}"/>
                </a:ext>
              </a:extLst>
            </p:cNvPr>
            <p:cNvSpPr/>
            <p:nvPr/>
          </p:nvSpPr>
          <p:spPr>
            <a:xfrm>
              <a:off x="8515844" y="2455207"/>
              <a:ext cx="1389888" cy="1470126"/>
            </a:xfrm>
            <a:prstGeom prst="cube">
              <a:avLst/>
            </a:prstGeom>
            <a:pattFill prst="sphere">
              <a:fgClr>
                <a:schemeClr val="accent2"/>
              </a:fgClr>
              <a:bgClr>
                <a:schemeClr val="accent1">
                  <a:lumMod val="40000"/>
                  <a:lumOff val="60000"/>
                </a:schemeClr>
              </a:bgClr>
            </a:pattFill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AA3E248-8F4B-5C75-2D57-D70B15BCA5AB}"/>
                </a:ext>
              </a:extLst>
            </p:cNvPr>
            <p:cNvSpPr/>
            <p:nvPr/>
          </p:nvSpPr>
          <p:spPr>
            <a:xfrm>
              <a:off x="8969379" y="2087917"/>
              <a:ext cx="1007514" cy="214491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36000">
                  <a:schemeClr val="bg1"/>
                </a:gs>
              </a:gsLst>
              <a:lin ang="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6AC70DF5-A6D3-4CB2-CD9E-F5BF0BE67175}"/>
                </a:ext>
              </a:extLst>
            </p:cNvPr>
            <p:cNvSpPr/>
            <p:nvPr/>
          </p:nvSpPr>
          <p:spPr>
            <a:xfrm>
              <a:off x="3780050" y="1932262"/>
              <a:ext cx="1007514" cy="2144917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36000">
                  <a:schemeClr val="bg1"/>
                </a:gs>
              </a:gsLst>
              <a:lin ang="108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259BE0B-625F-C102-C533-2037B298D15E}"/>
                </a:ext>
              </a:extLst>
            </p:cNvPr>
            <p:cNvSpPr txBox="1"/>
            <p:nvPr/>
          </p:nvSpPr>
          <p:spPr>
            <a:xfrm>
              <a:off x="8025977" y="1616020"/>
              <a:ext cx="89267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>
                  <a:cs typeface="Times New Roman" panose="02020603050405020304" pitchFamily="18" charset="0"/>
                </a:rPr>
                <a:t>External circuit</a:t>
              </a:r>
              <a:endParaRPr lang="en-DK" sz="1200" i="1" dirty="0">
                <a:cs typeface="Times New Roman" panose="02020603050405020304" pitchFamily="18" charset="0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64463990-B590-B145-9640-E6346BBD5983}"/>
                </a:ext>
              </a:extLst>
            </p:cNvPr>
            <p:cNvGrpSpPr/>
            <p:nvPr/>
          </p:nvGrpSpPr>
          <p:grpSpPr>
            <a:xfrm>
              <a:off x="8503230" y="1853847"/>
              <a:ext cx="477350" cy="385301"/>
              <a:chOff x="7558463" y="4427528"/>
              <a:chExt cx="477350" cy="38530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6A16506F-59EC-84B9-61FD-E7CAE76121BB}"/>
                  </a:ext>
                </a:extLst>
              </p:cNvPr>
              <p:cNvSpPr/>
              <p:nvPr/>
            </p:nvSpPr>
            <p:spPr>
              <a:xfrm>
                <a:off x="7576147" y="4477952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6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89BB279D-C945-F65D-A9A6-3F2B68DDBEDA}"/>
                  </a:ext>
                </a:extLst>
              </p:cNvPr>
              <p:cNvSpPr txBox="1"/>
              <p:nvPr/>
            </p:nvSpPr>
            <p:spPr>
              <a:xfrm>
                <a:off x="7558463" y="4427528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e</a:t>
                </a:r>
                <a:r>
                  <a:rPr lang="en-US" baseline="30000"/>
                  <a:t>-</a:t>
                </a:r>
                <a:endParaRPr lang="en-DK" baseline="30000"/>
              </a:p>
            </p:txBody>
          </p:sp>
        </p:grpSp>
        <p:cxnSp>
          <p:nvCxnSpPr>
            <p:cNvPr id="43" name="Connector: Curved 42">
              <a:extLst>
                <a:ext uri="{FF2B5EF4-FFF2-40B4-BE49-F238E27FC236}">
                  <a16:creationId xmlns:a16="http://schemas.microsoft.com/office/drawing/2014/main" id="{FEEBEE36-79E2-9B0D-270D-314352977F4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226740" y="2258941"/>
              <a:ext cx="453080" cy="340150"/>
            </a:xfrm>
            <a:prstGeom prst="curvedConnector3">
              <a:avLst/>
            </a:prstGeom>
            <a:ln w="28575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3E434EA8-E90E-406B-69ED-7A6E37A58D6D}"/>
                </a:ext>
              </a:extLst>
            </p:cNvPr>
            <p:cNvGrpSpPr/>
            <p:nvPr/>
          </p:nvGrpSpPr>
          <p:grpSpPr>
            <a:xfrm>
              <a:off x="5325244" y="2984808"/>
              <a:ext cx="665703" cy="370506"/>
              <a:chOff x="6705892" y="5595044"/>
              <a:chExt cx="665703" cy="370506"/>
            </a:xfrm>
          </p:grpSpPr>
          <p:sp>
            <p:nvSpPr>
              <p:cNvPr id="52" name="Oval 51">
                <a:extLst>
                  <a:ext uri="{FF2B5EF4-FFF2-40B4-BE49-F238E27FC236}">
                    <a16:creationId xmlns:a16="http://schemas.microsoft.com/office/drawing/2014/main" id="{8C86A97B-022E-9E5B-0E78-36D0EA06F849}"/>
                  </a:ext>
                </a:extLst>
              </p:cNvPr>
              <p:cNvSpPr/>
              <p:nvPr/>
            </p:nvSpPr>
            <p:spPr>
              <a:xfrm>
                <a:off x="6792122" y="5630673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890D9035-F97A-382B-B0E5-11C6010527CB}"/>
                  </a:ext>
                </a:extLst>
              </p:cNvPr>
              <p:cNvSpPr txBox="1"/>
              <p:nvPr/>
            </p:nvSpPr>
            <p:spPr>
              <a:xfrm>
                <a:off x="6705892" y="5595044"/>
                <a:ext cx="6657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>
                    <a:cs typeface="Times New Roman" panose="02020603050405020304" pitchFamily="18" charset="0"/>
                  </a:rPr>
                  <a:t>PF</a:t>
                </a:r>
                <a:r>
                  <a:rPr lang="en-US" baseline="-25000">
                    <a:cs typeface="Times New Roman" panose="02020603050405020304" pitchFamily="18" charset="0"/>
                  </a:rPr>
                  <a:t>6</a:t>
                </a:r>
                <a:r>
                  <a:rPr lang="en-US" baseline="30000">
                    <a:cs typeface="Times New Roman" panose="02020603050405020304" pitchFamily="18" charset="0"/>
                  </a:rPr>
                  <a:t>-</a:t>
                </a:r>
                <a:endParaRPr lang="en-DK" baseline="30000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D17F02A-2D95-3C3B-66FC-D57CF227B4A7}"/>
                </a:ext>
              </a:extLst>
            </p:cNvPr>
            <p:cNvGrpSpPr/>
            <p:nvPr/>
          </p:nvGrpSpPr>
          <p:grpSpPr>
            <a:xfrm>
              <a:off x="6394642" y="3252347"/>
              <a:ext cx="665703" cy="370506"/>
              <a:chOff x="6705892" y="5595044"/>
              <a:chExt cx="665703" cy="370506"/>
            </a:xfrm>
          </p:grpSpPr>
          <p:sp>
            <p:nvSpPr>
              <p:cNvPr id="55" name="Oval 54">
                <a:extLst>
                  <a:ext uri="{FF2B5EF4-FFF2-40B4-BE49-F238E27FC236}">
                    <a16:creationId xmlns:a16="http://schemas.microsoft.com/office/drawing/2014/main" id="{51B2BED0-D417-243B-71C3-CC273A887285}"/>
                  </a:ext>
                </a:extLst>
              </p:cNvPr>
              <p:cNvSpPr/>
              <p:nvPr/>
            </p:nvSpPr>
            <p:spPr>
              <a:xfrm>
                <a:off x="6792122" y="5630673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7D71CC22-8F7F-F8D3-2B85-ADE1875742B4}"/>
                  </a:ext>
                </a:extLst>
              </p:cNvPr>
              <p:cNvSpPr txBox="1"/>
              <p:nvPr/>
            </p:nvSpPr>
            <p:spPr>
              <a:xfrm>
                <a:off x="6705892" y="5595044"/>
                <a:ext cx="6657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>
                    <a:cs typeface="Times New Roman" panose="02020603050405020304" pitchFamily="18" charset="0"/>
                  </a:rPr>
                  <a:t>PF</a:t>
                </a:r>
                <a:r>
                  <a:rPr lang="en-US" baseline="-25000">
                    <a:cs typeface="Times New Roman" panose="02020603050405020304" pitchFamily="18" charset="0"/>
                  </a:rPr>
                  <a:t>6</a:t>
                </a:r>
                <a:r>
                  <a:rPr lang="en-US" baseline="30000">
                    <a:cs typeface="Times New Roman" panose="02020603050405020304" pitchFamily="18" charset="0"/>
                  </a:rPr>
                  <a:t>-</a:t>
                </a:r>
                <a:endParaRPr lang="en-DK" baseline="30000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FEDFF40-32C4-4FDB-C022-27B10FA7F4D2}"/>
                </a:ext>
              </a:extLst>
            </p:cNvPr>
            <p:cNvGrpSpPr/>
            <p:nvPr/>
          </p:nvGrpSpPr>
          <p:grpSpPr>
            <a:xfrm>
              <a:off x="7563499" y="3331435"/>
              <a:ext cx="665703" cy="370506"/>
              <a:chOff x="6705892" y="5595044"/>
              <a:chExt cx="665703" cy="370506"/>
            </a:xfrm>
          </p:grpSpPr>
          <p:sp>
            <p:nvSpPr>
              <p:cNvPr id="58" name="Oval 57">
                <a:extLst>
                  <a:ext uri="{FF2B5EF4-FFF2-40B4-BE49-F238E27FC236}">
                    <a16:creationId xmlns:a16="http://schemas.microsoft.com/office/drawing/2014/main" id="{79F02E67-414F-5334-3D60-2CFF14E72B30}"/>
                  </a:ext>
                </a:extLst>
              </p:cNvPr>
              <p:cNvSpPr/>
              <p:nvPr/>
            </p:nvSpPr>
            <p:spPr>
              <a:xfrm>
                <a:off x="6792122" y="5630673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57A880B-4852-5A11-EE17-5CD2AC1B4643}"/>
                  </a:ext>
                </a:extLst>
              </p:cNvPr>
              <p:cNvSpPr txBox="1"/>
              <p:nvPr/>
            </p:nvSpPr>
            <p:spPr>
              <a:xfrm>
                <a:off x="6705892" y="5595044"/>
                <a:ext cx="66570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>
                    <a:cs typeface="Times New Roman" panose="02020603050405020304" pitchFamily="18" charset="0"/>
                  </a:rPr>
                  <a:t>PF</a:t>
                </a:r>
                <a:r>
                  <a:rPr lang="en-US" baseline="-25000">
                    <a:cs typeface="Times New Roman" panose="02020603050405020304" pitchFamily="18" charset="0"/>
                  </a:rPr>
                  <a:t>6</a:t>
                </a:r>
                <a:r>
                  <a:rPr lang="en-US" baseline="30000">
                    <a:cs typeface="Times New Roman" panose="02020603050405020304" pitchFamily="18" charset="0"/>
                  </a:rPr>
                  <a:t>-</a:t>
                </a:r>
                <a:endParaRPr lang="en-DK" baseline="30000"/>
              </a:p>
            </p:txBody>
          </p:sp>
        </p:grp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24ABB00E-00B8-3B7C-02AB-4D8BA744F6D5}"/>
              </a:ext>
            </a:extLst>
          </p:cNvPr>
          <p:cNvSpPr/>
          <p:nvPr/>
        </p:nvSpPr>
        <p:spPr>
          <a:xfrm>
            <a:off x="9979611" y="2059040"/>
            <a:ext cx="1885738" cy="2724609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94000">
                <a:schemeClr val="bg1"/>
              </a:gs>
              <a:gs pos="84000">
                <a:schemeClr val="accent1">
                  <a:lumMod val="45000"/>
                  <a:lumOff val="55000"/>
                </a:schemeClr>
              </a:gs>
              <a:gs pos="45000">
                <a:schemeClr val="accent1">
                  <a:lumMod val="30000"/>
                  <a:lumOff val="70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cs typeface="Times New Roman"/>
            </a:endParaRPr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81E1ACE6-6106-C22B-499C-77D597B35AD4}"/>
              </a:ext>
            </a:extLst>
          </p:cNvPr>
          <p:cNvSpPr/>
          <p:nvPr/>
        </p:nvSpPr>
        <p:spPr>
          <a:xfrm>
            <a:off x="10374313" y="3122904"/>
            <a:ext cx="1268880" cy="1219404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cs typeface="Times New Roman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AF5ED4CB-B4FB-CDA3-6D16-A6D55A17DF73}"/>
              </a:ext>
            </a:extLst>
          </p:cNvPr>
          <p:cNvSpPr txBox="1"/>
          <p:nvPr/>
        </p:nvSpPr>
        <p:spPr>
          <a:xfrm>
            <a:off x="10338513" y="3173344"/>
            <a:ext cx="12972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cs typeface="Times New Roman"/>
              </a:rPr>
              <a:t>Metal oxide particle</a:t>
            </a:r>
            <a:endParaRPr lang="en-DK" sz="1200" i="1" dirty="0">
              <a:cs typeface="Times New Roman"/>
            </a:endParaRPr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F2AC3F60-3761-9242-2D68-4BE221B1A777}"/>
              </a:ext>
            </a:extLst>
          </p:cNvPr>
          <p:cNvGrpSpPr/>
          <p:nvPr/>
        </p:nvGrpSpPr>
        <p:grpSpPr>
          <a:xfrm>
            <a:off x="10118900" y="4117239"/>
            <a:ext cx="477350" cy="369332"/>
            <a:chOff x="8007826" y="4197629"/>
            <a:chExt cx="477350" cy="369332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5AF09CA3-4D42-A507-9134-3980135C3471}"/>
                </a:ext>
              </a:extLst>
            </p:cNvPr>
            <p:cNvSpPr/>
            <p:nvPr/>
          </p:nvSpPr>
          <p:spPr>
            <a:xfrm>
              <a:off x="8051574" y="4207857"/>
              <a:ext cx="284981" cy="334877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0583FA80-055B-1627-CFF8-68E8D3EED4EE}"/>
                </a:ext>
              </a:extLst>
            </p:cNvPr>
            <p:cNvSpPr txBox="1"/>
            <p:nvPr/>
          </p:nvSpPr>
          <p:spPr>
            <a:xfrm>
              <a:off x="8007826" y="4197629"/>
              <a:ext cx="47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Li</a:t>
              </a:r>
              <a:r>
                <a:rPr lang="en-US" baseline="30000" dirty="0"/>
                <a:t>+</a:t>
              </a:r>
              <a:endParaRPr lang="en-DK" baseline="30000" dirty="0"/>
            </a:p>
          </p:txBody>
        </p:sp>
      </p:grpSp>
      <p:cxnSp>
        <p:nvCxnSpPr>
          <p:cNvPr id="123" name="Connector: Curved 122">
            <a:extLst>
              <a:ext uri="{FF2B5EF4-FFF2-40B4-BE49-F238E27FC236}">
                <a16:creationId xmlns:a16="http://schemas.microsoft.com/office/drawing/2014/main" id="{DBA75CF4-AE25-B0B9-AE83-E635A10503D0}"/>
              </a:ext>
            </a:extLst>
          </p:cNvPr>
          <p:cNvCxnSpPr>
            <a:cxnSpLocks/>
          </p:cNvCxnSpPr>
          <p:nvPr/>
        </p:nvCxnSpPr>
        <p:spPr>
          <a:xfrm flipV="1">
            <a:off x="10428736" y="4046096"/>
            <a:ext cx="288280" cy="212317"/>
          </a:xfrm>
          <a:prstGeom prst="curved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TextBox 123">
            <a:extLst>
              <a:ext uri="{FF2B5EF4-FFF2-40B4-BE49-F238E27FC236}">
                <a16:creationId xmlns:a16="http://schemas.microsoft.com/office/drawing/2014/main" id="{EDE70483-8D51-2557-4311-D3289061FE21}"/>
              </a:ext>
            </a:extLst>
          </p:cNvPr>
          <p:cNvSpPr txBox="1"/>
          <p:nvPr/>
        </p:nvSpPr>
        <p:spPr>
          <a:xfrm>
            <a:off x="10287164" y="3525750"/>
            <a:ext cx="15392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(Li)NiMnCoO</a:t>
            </a:r>
            <a:r>
              <a:rPr lang="en-US" sz="1600" baseline="-25000" dirty="0"/>
              <a:t>2</a:t>
            </a:r>
            <a:endParaRPr lang="en-DK" sz="1600" baseline="-25000" dirty="0"/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7D67380E-43AA-CC9D-B788-A9E11EA5E228}"/>
              </a:ext>
            </a:extLst>
          </p:cNvPr>
          <p:cNvGrpSpPr/>
          <p:nvPr/>
        </p:nvGrpSpPr>
        <p:grpSpPr>
          <a:xfrm>
            <a:off x="460346" y="1610453"/>
            <a:ext cx="3112763" cy="3554629"/>
            <a:chOff x="627052" y="2062895"/>
            <a:chExt cx="3112763" cy="3554629"/>
          </a:xfrm>
        </p:grpSpPr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020DC8EB-9CE0-FF19-4560-ADCF326EB497}"/>
                </a:ext>
              </a:extLst>
            </p:cNvPr>
            <p:cNvGrpSpPr/>
            <p:nvPr/>
          </p:nvGrpSpPr>
          <p:grpSpPr>
            <a:xfrm>
              <a:off x="627052" y="2062895"/>
              <a:ext cx="3112763" cy="3554629"/>
              <a:chOff x="1213861" y="3189484"/>
              <a:chExt cx="3008778" cy="3271514"/>
            </a:xfrm>
          </p:grpSpPr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D87EF882-47D1-3C55-051F-8D4FFD5054EC}"/>
                  </a:ext>
                </a:extLst>
              </p:cNvPr>
              <p:cNvSpPr/>
              <p:nvPr/>
            </p:nvSpPr>
            <p:spPr>
              <a:xfrm>
                <a:off x="1213861" y="3189484"/>
                <a:ext cx="3008778" cy="3271514"/>
              </a:xfrm>
              <a:prstGeom prst="rect">
                <a:avLst/>
              </a:prstGeom>
              <a:gradFill flip="none" rotWithShape="1">
                <a:gsLst>
                  <a:gs pos="100000">
                    <a:schemeClr val="bg1"/>
                  </a:gs>
                  <a:gs pos="0">
                    <a:schemeClr val="accent1">
                      <a:lumMod val="45000"/>
                      <a:lumOff val="55000"/>
                    </a:schemeClr>
                  </a:gs>
                  <a:gs pos="94000">
                    <a:schemeClr val="bg1"/>
                  </a:gs>
                  <a:gs pos="84000">
                    <a:schemeClr val="accent1">
                      <a:lumMod val="45000"/>
                      <a:lumOff val="55000"/>
                    </a:schemeClr>
                  </a:gs>
                  <a:gs pos="45000">
                    <a:schemeClr val="accent1">
                      <a:lumMod val="30000"/>
                      <a:lumOff val="70000"/>
                    </a:schemeClr>
                  </a:gs>
                </a:gsLst>
                <a:path path="rect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cs typeface="Times New Roman"/>
                </a:endParaRPr>
              </a:p>
            </p:txBody>
          </p:sp>
          <p:sp>
            <p:nvSpPr>
              <p:cNvPr id="46" name="Oval 45">
                <a:extLst>
                  <a:ext uri="{FF2B5EF4-FFF2-40B4-BE49-F238E27FC236}">
                    <a16:creationId xmlns:a16="http://schemas.microsoft.com/office/drawing/2014/main" id="{8A75BAD8-ABE0-69CC-3FFA-5D49F3248BB3}"/>
                  </a:ext>
                </a:extLst>
              </p:cNvPr>
              <p:cNvSpPr/>
              <p:nvPr/>
            </p:nvSpPr>
            <p:spPr>
              <a:xfrm>
                <a:off x="1545008" y="3632207"/>
                <a:ext cx="1927123" cy="1858297"/>
              </a:xfrm>
              <a:prstGeom prst="ellipse">
                <a:avLst/>
              </a:prstGeom>
            </p:spPr>
            <p:style>
              <a:lnRef idx="0">
                <a:schemeClr val="accent3"/>
              </a:lnRef>
              <a:fillRef idx="3">
                <a:schemeClr val="accent3"/>
              </a:fillRef>
              <a:effectRef idx="3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cs typeface="Times New Roman"/>
                </a:endParaRPr>
              </a:p>
            </p:txBody>
          </p:sp>
          <p:sp>
            <p:nvSpPr>
              <p:cNvPr id="47" name="Oval 46">
                <a:extLst>
                  <a:ext uri="{FF2B5EF4-FFF2-40B4-BE49-F238E27FC236}">
                    <a16:creationId xmlns:a16="http://schemas.microsoft.com/office/drawing/2014/main" id="{619C142F-90D1-90E5-3805-2E8637E78CD9}"/>
                  </a:ext>
                </a:extLst>
              </p:cNvPr>
              <p:cNvSpPr/>
              <p:nvPr/>
            </p:nvSpPr>
            <p:spPr>
              <a:xfrm>
                <a:off x="1795730" y="3868181"/>
                <a:ext cx="1425677" cy="1366684"/>
              </a:xfrm>
              <a:prstGeom prst="ellipse">
                <a:avLst/>
              </a:prstGeom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cs typeface="Times New Roman"/>
                </a:endParaRP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A804586-96A1-4A9E-D731-62178371AE4B}"/>
                  </a:ext>
                </a:extLst>
              </p:cNvPr>
              <p:cNvSpPr txBox="1"/>
              <p:nvPr/>
            </p:nvSpPr>
            <p:spPr>
              <a:xfrm>
                <a:off x="1927055" y="3950319"/>
                <a:ext cx="1155235" cy="4248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i="1" dirty="0">
                    <a:cs typeface="Times New Roman"/>
                  </a:rPr>
                  <a:t>Graphite particle</a:t>
                </a:r>
                <a:endParaRPr lang="en-DK" sz="1200" i="1" dirty="0">
                  <a:cs typeface="Times New Roman"/>
                </a:endParaRP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75642FAF-509E-7216-30A3-29170BAEB69C}"/>
                  </a:ext>
                </a:extLst>
              </p:cNvPr>
              <p:cNvSpPr txBox="1"/>
              <p:nvPr/>
            </p:nvSpPr>
            <p:spPr>
              <a:xfrm>
                <a:off x="1329817" y="5594577"/>
                <a:ext cx="1425677" cy="2549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i="1" dirty="0">
                    <a:cs typeface="Times New Roman"/>
                  </a:rPr>
                  <a:t>“Degradation” layer</a:t>
                </a:r>
                <a:endParaRPr lang="en-DK" sz="1200" i="1" dirty="0">
                  <a:cs typeface="Times New Roman"/>
                </a:endParaRPr>
              </a:p>
            </p:txBody>
          </p:sp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07E789E-371E-B82D-A423-3A483DE8CE13}"/>
                </a:ext>
              </a:extLst>
            </p:cNvPr>
            <p:cNvGrpSpPr/>
            <p:nvPr/>
          </p:nvGrpSpPr>
          <p:grpSpPr>
            <a:xfrm>
              <a:off x="2990969" y="3655543"/>
              <a:ext cx="477350" cy="369332"/>
              <a:chOff x="8007826" y="4197629"/>
              <a:chExt cx="477350" cy="369332"/>
            </a:xfrm>
          </p:grpSpPr>
          <p:sp>
            <p:nvSpPr>
              <p:cNvPr id="61" name="Oval 60">
                <a:extLst>
                  <a:ext uri="{FF2B5EF4-FFF2-40B4-BE49-F238E27FC236}">
                    <a16:creationId xmlns:a16="http://schemas.microsoft.com/office/drawing/2014/main" id="{64E9DABB-0165-7F5B-1C6D-5A0E5E0A3AB3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52D535E-74BC-9197-8E2F-C6C75D1CFDC1}"/>
                  </a:ext>
                </a:extLst>
              </p:cNvPr>
              <p:cNvSpPr txBox="1"/>
              <p:nvPr/>
            </p:nvSpPr>
            <p:spPr>
              <a:xfrm>
                <a:off x="8007826" y="4197629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Li</a:t>
                </a:r>
                <a:r>
                  <a:rPr lang="en-US" baseline="30000"/>
                  <a:t>+</a:t>
                </a:r>
                <a:endParaRPr lang="en-DK" baseline="30000"/>
              </a:p>
            </p:txBody>
          </p:sp>
        </p:grpSp>
        <p:cxnSp>
          <p:nvCxnSpPr>
            <p:cNvPr id="63" name="Connector: Curved 62">
              <a:extLst>
                <a:ext uri="{FF2B5EF4-FFF2-40B4-BE49-F238E27FC236}">
                  <a16:creationId xmlns:a16="http://schemas.microsoft.com/office/drawing/2014/main" id="{6AB4AB5E-653E-BB4A-6E61-9DC3B55EDFED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1564507" y="4505438"/>
              <a:ext cx="356477" cy="126479"/>
            </a:xfrm>
            <a:prstGeom prst="curvedConnector3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7EFAF5D-D94E-5967-B89C-B2C004848645}"/>
                </a:ext>
              </a:extLst>
            </p:cNvPr>
            <p:cNvGrpSpPr/>
            <p:nvPr/>
          </p:nvGrpSpPr>
          <p:grpSpPr>
            <a:xfrm>
              <a:off x="1705418" y="3420031"/>
              <a:ext cx="670783" cy="646325"/>
              <a:chOff x="4601725" y="5293129"/>
              <a:chExt cx="670783" cy="646325"/>
            </a:xfrm>
          </p:grpSpPr>
          <p:sp>
            <p:nvSpPr>
              <p:cNvPr id="65" name="Hexagon 64">
                <a:extLst>
                  <a:ext uri="{FF2B5EF4-FFF2-40B4-BE49-F238E27FC236}">
                    <a16:creationId xmlns:a16="http://schemas.microsoft.com/office/drawing/2014/main" id="{EF6E33DF-6CBF-F65C-5349-DDDFB51FD09B}"/>
                  </a:ext>
                </a:extLst>
              </p:cNvPr>
              <p:cNvSpPr/>
              <p:nvPr/>
            </p:nvSpPr>
            <p:spPr>
              <a:xfrm>
                <a:off x="5007328" y="5670053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66" name="Oval 65">
                <a:extLst>
                  <a:ext uri="{FF2B5EF4-FFF2-40B4-BE49-F238E27FC236}">
                    <a16:creationId xmlns:a16="http://schemas.microsoft.com/office/drawing/2014/main" id="{35D3DC44-0437-8F62-D1A2-EC0052153250}"/>
                  </a:ext>
                </a:extLst>
              </p:cNvPr>
              <p:cNvSpPr/>
              <p:nvPr/>
            </p:nvSpPr>
            <p:spPr>
              <a:xfrm>
                <a:off x="5182421" y="5880398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67" name="Oval 66">
                <a:extLst>
                  <a:ext uri="{FF2B5EF4-FFF2-40B4-BE49-F238E27FC236}">
                    <a16:creationId xmlns:a16="http://schemas.microsoft.com/office/drawing/2014/main" id="{584E0FEB-99FE-2F1E-B6CA-73EA57AAC5D0}"/>
                  </a:ext>
                </a:extLst>
              </p:cNvPr>
              <p:cNvSpPr/>
              <p:nvPr/>
            </p:nvSpPr>
            <p:spPr>
              <a:xfrm>
                <a:off x="5030891" y="5874800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68" name="Hexagon 67">
                <a:extLst>
                  <a:ext uri="{FF2B5EF4-FFF2-40B4-BE49-F238E27FC236}">
                    <a16:creationId xmlns:a16="http://schemas.microsoft.com/office/drawing/2014/main" id="{39B6C72A-6036-F42B-FC8C-5673943D1B9D}"/>
                  </a:ext>
                </a:extLst>
              </p:cNvPr>
              <p:cNvSpPr/>
              <p:nvPr/>
            </p:nvSpPr>
            <p:spPr>
              <a:xfrm>
                <a:off x="4623484" y="5670054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69" name="Oval 68">
                <a:extLst>
                  <a:ext uri="{FF2B5EF4-FFF2-40B4-BE49-F238E27FC236}">
                    <a16:creationId xmlns:a16="http://schemas.microsoft.com/office/drawing/2014/main" id="{C1349C6A-AC53-3A4E-E1CE-F29001D431CE}"/>
                  </a:ext>
                </a:extLst>
              </p:cNvPr>
              <p:cNvSpPr/>
              <p:nvPr/>
            </p:nvSpPr>
            <p:spPr>
              <a:xfrm>
                <a:off x="4798577" y="5880399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929FD125-9F04-013C-552B-3CD1AD4FCEF6}"/>
                  </a:ext>
                </a:extLst>
              </p:cNvPr>
              <p:cNvSpPr/>
              <p:nvPr/>
            </p:nvSpPr>
            <p:spPr>
              <a:xfrm>
                <a:off x="4647047" y="5874801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1" name="Hexagon 70">
                <a:extLst>
                  <a:ext uri="{FF2B5EF4-FFF2-40B4-BE49-F238E27FC236}">
                    <a16:creationId xmlns:a16="http://schemas.microsoft.com/office/drawing/2014/main" id="{744759E5-7A85-0818-288A-4B1524799DBA}"/>
                  </a:ext>
                </a:extLst>
              </p:cNvPr>
              <p:cNvSpPr/>
              <p:nvPr/>
            </p:nvSpPr>
            <p:spPr>
              <a:xfrm>
                <a:off x="4815406" y="5554040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2" name="Hexagon 71">
                <a:extLst>
                  <a:ext uri="{FF2B5EF4-FFF2-40B4-BE49-F238E27FC236}">
                    <a16:creationId xmlns:a16="http://schemas.microsoft.com/office/drawing/2014/main" id="{8E16CEF5-B6C2-81AB-C994-70CB7BF3CF86}"/>
                  </a:ext>
                </a:extLst>
              </p:cNvPr>
              <p:cNvSpPr/>
              <p:nvPr/>
            </p:nvSpPr>
            <p:spPr>
              <a:xfrm>
                <a:off x="4626562" y="5431565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3" name="Oval 72">
                <a:extLst>
                  <a:ext uri="{FF2B5EF4-FFF2-40B4-BE49-F238E27FC236}">
                    <a16:creationId xmlns:a16="http://schemas.microsoft.com/office/drawing/2014/main" id="{75FFA747-ADAF-ADED-C106-AFCFAFF322E2}"/>
                  </a:ext>
                </a:extLst>
              </p:cNvPr>
              <p:cNvSpPr/>
              <p:nvPr/>
            </p:nvSpPr>
            <p:spPr>
              <a:xfrm>
                <a:off x="4653915" y="5407910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03F03FE3-33E4-D6F8-79E0-18CB775CABCF}"/>
                  </a:ext>
                </a:extLst>
              </p:cNvPr>
              <p:cNvSpPr/>
              <p:nvPr/>
            </p:nvSpPr>
            <p:spPr>
              <a:xfrm>
                <a:off x="4784219" y="5637473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43161E23-D948-E0E7-21EA-91E7E82210AC}"/>
                  </a:ext>
                </a:extLst>
              </p:cNvPr>
              <p:cNvSpPr/>
              <p:nvPr/>
            </p:nvSpPr>
            <p:spPr>
              <a:xfrm>
                <a:off x="4656772" y="5637473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48055F5F-387B-E732-98E6-894374A60DAD}"/>
                  </a:ext>
                </a:extLst>
              </p:cNvPr>
              <p:cNvSpPr/>
              <p:nvPr/>
            </p:nvSpPr>
            <p:spPr>
              <a:xfrm>
                <a:off x="4601725" y="5519157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7" name="Hexagon 76">
                <a:extLst>
                  <a:ext uri="{FF2B5EF4-FFF2-40B4-BE49-F238E27FC236}">
                    <a16:creationId xmlns:a16="http://schemas.microsoft.com/office/drawing/2014/main" id="{41E1BA36-A52A-10EB-85BC-A0976CA28C79}"/>
                  </a:ext>
                </a:extLst>
              </p:cNvPr>
              <p:cNvSpPr/>
              <p:nvPr/>
            </p:nvSpPr>
            <p:spPr>
              <a:xfrm>
                <a:off x="4811616" y="5316784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E4CEFDE8-B753-D976-18AA-3473C103D783}"/>
                  </a:ext>
                </a:extLst>
              </p:cNvPr>
              <p:cNvSpPr/>
              <p:nvPr/>
            </p:nvSpPr>
            <p:spPr>
              <a:xfrm>
                <a:off x="4838969" y="5293129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79" name="Oval 78">
                <a:extLst>
                  <a:ext uri="{FF2B5EF4-FFF2-40B4-BE49-F238E27FC236}">
                    <a16:creationId xmlns:a16="http://schemas.microsoft.com/office/drawing/2014/main" id="{E1E29DFD-9969-9281-87DC-5EA6C47D2E5D}"/>
                  </a:ext>
                </a:extLst>
              </p:cNvPr>
              <p:cNvSpPr/>
              <p:nvPr/>
            </p:nvSpPr>
            <p:spPr>
              <a:xfrm>
                <a:off x="4972618" y="5293129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0" name="Hexagon 79">
                <a:extLst>
                  <a:ext uri="{FF2B5EF4-FFF2-40B4-BE49-F238E27FC236}">
                    <a16:creationId xmlns:a16="http://schemas.microsoft.com/office/drawing/2014/main" id="{EF406ABF-A271-2CE1-1710-A8BA8DC32DE1}"/>
                  </a:ext>
                </a:extLst>
              </p:cNvPr>
              <p:cNvSpPr/>
              <p:nvPr/>
            </p:nvSpPr>
            <p:spPr>
              <a:xfrm>
                <a:off x="4998098" y="5431974"/>
                <a:ext cx="247774" cy="238080"/>
              </a:xfrm>
              <a:prstGeom prst="hexagon">
                <a:avLst/>
              </a:prstGeom>
              <a:noFill/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1" name="Oval 80">
                <a:extLst>
                  <a:ext uri="{FF2B5EF4-FFF2-40B4-BE49-F238E27FC236}">
                    <a16:creationId xmlns:a16="http://schemas.microsoft.com/office/drawing/2014/main" id="{BBC3C48B-9982-1B2C-6ACF-346B2380766F}"/>
                  </a:ext>
                </a:extLst>
              </p:cNvPr>
              <p:cNvSpPr/>
              <p:nvPr/>
            </p:nvSpPr>
            <p:spPr>
              <a:xfrm>
                <a:off x="5159100" y="5408319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B684C259-6799-80DA-0DDD-A6E822E1B7AA}"/>
                  </a:ext>
                </a:extLst>
              </p:cNvPr>
              <p:cNvSpPr/>
              <p:nvPr/>
            </p:nvSpPr>
            <p:spPr>
              <a:xfrm>
                <a:off x="5215464" y="5521486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3B65B89A-33B9-8143-8D2D-FB19AA9426FE}"/>
                  </a:ext>
                </a:extLst>
              </p:cNvPr>
              <p:cNvSpPr/>
              <p:nvPr/>
            </p:nvSpPr>
            <p:spPr>
              <a:xfrm>
                <a:off x="5155755" y="5637882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4" name="Oval 83">
                <a:extLst>
                  <a:ext uri="{FF2B5EF4-FFF2-40B4-BE49-F238E27FC236}">
                    <a16:creationId xmlns:a16="http://schemas.microsoft.com/office/drawing/2014/main" id="{97D17306-BB87-EC3C-7D6C-4589A94F6173}"/>
                  </a:ext>
                </a:extLst>
              </p:cNvPr>
              <p:cNvSpPr/>
              <p:nvPr/>
            </p:nvSpPr>
            <p:spPr>
              <a:xfrm>
                <a:off x="5028308" y="5637882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5" name="Oval 84">
                <a:extLst>
                  <a:ext uri="{FF2B5EF4-FFF2-40B4-BE49-F238E27FC236}">
                    <a16:creationId xmlns:a16="http://schemas.microsoft.com/office/drawing/2014/main" id="{875F8540-70C4-D303-85DA-0DB3338AA543}"/>
                  </a:ext>
                </a:extLst>
              </p:cNvPr>
              <p:cNvSpPr/>
              <p:nvPr/>
            </p:nvSpPr>
            <p:spPr>
              <a:xfrm>
                <a:off x="4787564" y="5407910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E24112B3-2930-1350-380F-4231F7312AF0}"/>
                  </a:ext>
                </a:extLst>
              </p:cNvPr>
              <p:cNvSpPr/>
              <p:nvPr/>
            </p:nvSpPr>
            <p:spPr>
              <a:xfrm>
                <a:off x="4843928" y="5521077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4783D0C2-02FF-AC8D-F0DA-DE52CF01740C}"/>
                  </a:ext>
                </a:extLst>
              </p:cNvPr>
              <p:cNvSpPr/>
              <p:nvPr/>
            </p:nvSpPr>
            <p:spPr>
              <a:xfrm>
                <a:off x="5028982" y="5406296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DFD64B40-A4E0-DF90-659E-1A9907575A43}"/>
                  </a:ext>
                </a:extLst>
              </p:cNvPr>
              <p:cNvSpPr/>
              <p:nvPr/>
            </p:nvSpPr>
            <p:spPr>
              <a:xfrm>
                <a:off x="4969273" y="5522692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89" name="Oval 88">
                <a:extLst>
                  <a:ext uri="{FF2B5EF4-FFF2-40B4-BE49-F238E27FC236}">
                    <a16:creationId xmlns:a16="http://schemas.microsoft.com/office/drawing/2014/main" id="{56364AF4-1E46-37C7-24B0-D26D0D641501}"/>
                  </a:ext>
                </a:extLst>
              </p:cNvPr>
              <p:cNvSpPr/>
              <p:nvPr/>
            </p:nvSpPr>
            <p:spPr>
              <a:xfrm>
                <a:off x="4990499" y="5764385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DDD92ADD-345A-B1AA-38A4-D78ADBAFC6BA}"/>
                  </a:ext>
                </a:extLst>
              </p:cNvPr>
              <p:cNvSpPr/>
              <p:nvPr/>
            </p:nvSpPr>
            <p:spPr>
              <a:xfrm>
                <a:off x="4838969" y="5758787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91" name="Oval 90">
                <a:extLst>
                  <a:ext uri="{FF2B5EF4-FFF2-40B4-BE49-F238E27FC236}">
                    <a16:creationId xmlns:a16="http://schemas.microsoft.com/office/drawing/2014/main" id="{DCA66952-6B1E-7D80-D206-A7D12817D0BA}"/>
                  </a:ext>
                </a:extLst>
              </p:cNvPr>
              <p:cNvSpPr/>
              <p:nvPr/>
            </p:nvSpPr>
            <p:spPr>
              <a:xfrm>
                <a:off x="4605091" y="5748720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6A47A411-FE26-700B-21A6-95C54F1BA362}"/>
                  </a:ext>
                </a:extLst>
              </p:cNvPr>
              <p:cNvSpPr/>
              <p:nvPr/>
            </p:nvSpPr>
            <p:spPr>
              <a:xfrm>
                <a:off x="5217263" y="5758787"/>
                <a:ext cx="55245" cy="59055"/>
              </a:xfrm>
              <a:prstGeom prst="ellipse">
                <a:avLst/>
              </a:prstGeom>
              <a:solidFill>
                <a:schemeClr val="tx1"/>
              </a:solidFill>
              <a:ln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</p:grpSp>
        <p:cxnSp>
          <p:nvCxnSpPr>
            <p:cNvPr id="93" name="Connector: Curved 92">
              <a:extLst>
                <a:ext uri="{FF2B5EF4-FFF2-40B4-BE49-F238E27FC236}">
                  <a16:creationId xmlns:a16="http://schemas.microsoft.com/office/drawing/2014/main" id="{9E4736BF-DE9C-0775-E4B3-DFA5B5D4E6CD}"/>
                </a:ext>
              </a:extLst>
            </p:cNvPr>
            <p:cNvCxnSpPr>
              <a:cxnSpLocks/>
            </p:cNvCxnSpPr>
            <p:nvPr/>
          </p:nvCxnSpPr>
          <p:spPr>
            <a:xfrm>
              <a:off x="2166455" y="3530074"/>
              <a:ext cx="476161" cy="148969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7C876999-59C6-1E78-5525-30A88B96A7D5}"/>
                </a:ext>
              </a:extLst>
            </p:cNvPr>
            <p:cNvSpPr txBox="1"/>
            <p:nvPr/>
          </p:nvSpPr>
          <p:spPr>
            <a:xfrm>
              <a:off x="1869386" y="3393010"/>
              <a:ext cx="47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Li</a:t>
              </a:r>
              <a:endParaRPr lang="en-DK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B2070E93-8E80-44E5-2CB0-30D507A448F8}"/>
                </a:ext>
              </a:extLst>
            </p:cNvPr>
            <p:cNvGrpSpPr/>
            <p:nvPr/>
          </p:nvGrpSpPr>
          <p:grpSpPr>
            <a:xfrm>
              <a:off x="2416765" y="4563044"/>
              <a:ext cx="477350" cy="369332"/>
              <a:chOff x="7976554" y="4174430"/>
              <a:chExt cx="477350" cy="369332"/>
            </a:xfrm>
          </p:grpSpPr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00D4EE42-593F-3A9D-B156-58ED23DDB005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F4DEEF97-DE98-139D-E340-C67F2960FE32}"/>
                  </a:ext>
                </a:extLst>
              </p:cNvPr>
              <p:cNvSpPr txBox="1"/>
              <p:nvPr/>
            </p:nvSpPr>
            <p:spPr>
              <a:xfrm>
                <a:off x="7976554" y="4174430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EC</a:t>
                </a:r>
                <a:endParaRPr lang="en-DK" baseline="30000"/>
              </a:p>
            </p:txBody>
          </p:sp>
        </p:grpSp>
        <p:grpSp>
          <p:nvGrpSpPr>
            <p:cNvPr id="98" name="Group 97">
              <a:extLst>
                <a:ext uri="{FF2B5EF4-FFF2-40B4-BE49-F238E27FC236}">
                  <a16:creationId xmlns:a16="http://schemas.microsoft.com/office/drawing/2014/main" id="{5951CA06-4DBF-0FA7-6646-A84F564A4ABD}"/>
                </a:ext>
              </a:extLst>
            </p:cNvPr>
            <p:cNvGrpSpPr/>
            <p:nvPr/>
          </p:nvGrpSpPr>
          <p:grpSpPr>
            <a:xfrm>
              <a:off x="2696984" y="4357011"/>
              <a:ext cx="477350" cy="369332"/>
              <a:chOff x="7976554" y="4174430"/>
              <a:chExt cx="477350" cy="369332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79D56396-BCC5-E76F-5547-402A6A17780B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rgbClr val="7030A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/>
              </a:p>
            </p:txBody>
          </p: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4CC9AA65-3FEA-82BE-8396-2A831930B4C7}"/>
                  </a:ext>
                </a:extLst>
              </p:cNvPr>
              <p:cNvSpPr txBox="1"/>
              <p:nvPr/>
            </p:nvSpPr>
            <p:spPr>
              <a:xfrm>
                <a:off x="7976554" y="4174430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/>
                  <a:t>EC</a:t>
                </a:r>
                <a:endParaRPr lang="en-DK" baseline="30000"/>
              </a:p>
            </p:txBody>
          </p:sp>
        </p:grpSp>
        <p:cxnSp>
          <p:nvCxnSpPr>
            <p:cNvPr id="101" name="Connector: Curved 100">
              <a:extLst>
                <a:ext uri="{FF2B5EF4-FFF2-40B4-BE49-F238E27FC236}">
                  <a16:creationId xmlns:a16="http://schemas.microsoft.com/office/drawing/2014/main" id="{D03E65BC-EF82-51EB-912D-3F4C79CE7D83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2256162" y="4302262"/>
              <a:ext cx="289421" cy="276158"/>
            </a:xfrm>
            <a:prstGeom prst="curvedConnector3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or: Curved 101">
              <a:extLst>
                <a:ext uri="{FF2B5EF4-FFF2-40B4-BE49-F238E27FC236}">
                  <a16:creationId xmlns:a16="http://schemas.microsoft.com/office/drawing/2014/main" id="{001CD07D-3161-1898-A42B-FBAE6617411E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386069" y="4164785"/>
              <a:ext cx="356801" cy="298364"/>
            </a:xfrm>
            <a:prstGeom prst="curvedConnector3">
              <a:avLst/>
            </a:prstGeom>
            <a:ln w="28575"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54F500A9-81FE-6450-851A-C6E547F977C2}"/>
                </a:ext>
              </a:extLst>
            </p:cNvPr>
            <p:cNvSpPr txBox="1"/>
            <p:nvPr/>
          </p:nvSpPr>
          <p:spPr>
            <a:xfrm>
              <a:off x="2071542" y="3720483"/>
              <a:ext cx="47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Li</a:t>
              </a:r>
              <a:endParaRPr lang="en-DK"/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C089CD4-68E7-F5D9-814F-E65B23A1CDD6}"/>
                </a:ext>
              </a:extLst>
            </p:cNvPr>
            <p:cNvSpPr txBox="1"/>
            <p:nvPr/>
          </p:nvSpPr>
          <p:spPr>
            <a:xfrm>
              <a:off x="1679506" y="3737492"/>
              <a:ext cx="47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Li</a:t>
              </a:r>
              <a:endParaRPr lang="en-DK"/>
            </a:p>
          </p:txBody>
        </p:sp>
        <p:cxnSp>
          <p:nvCxnSpPr>
            <p:cNvPr id="106" name="Connector: Curved 105">
              <a:extLst>
                <a:ext uri="{FF2B5EF4-FFF2-40B4-BE49-F238E27FC236}">
                  <a16:creationId xmlns:a16="http://schemas.microsoft.com/office/drawing/2014/main" id="{4C8EACD9-BBEF-3452-E3A3-E0EB3EAB36DA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190188" y="4069951"/>
              <a:ext cx="225729" cy="26200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or: Curved 106">
              <a:extLst>
                <a:ext uri="{FF2B5EF4-FFF2-40B4-BE49-F238E27FC236}">
                  <a16:creationId xmlns:a16="http://schemas.microsoft.com/office/drawing/2014/main" id="{4B798C1C-2BC8-FB73-4DB8-71DFC43AF80E}"/>
                </a:ext>
              </a:extLst>
            </p:cNvPr>
            <p:cNvCxnSpPr>
              <a:cxnSpLocks/>
            </p:cNvCxnSpPr>
            <p:nvPr/>
          </p:nvCxnSpPr>
          <p:spPr>
            <a:xfrm>
              <a:off x="1942779" y="3995494"/>
              <a:ext cx="340118" cy="189696"/>
            </a:xfrm>
            <a:prstGeom prst="curvedConnector3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or: Curved 113">
              <a:extLst>
                <a:ext uri="{FF2B5EF4-FFF2-40B4-BE49-F238E27FC236}">
                  <a16:creationId xmlns:a16="http://schemas.microsoft.com/office/drawing/2014/main" id="{AACD841B-8687-0BF6-4975-27DDDE71ED9D}"/>
                </a:ext>
              </a:extLst>
            </p:cNvPr>
            <p:cNvCxnSpPr>
              <a:cxnSpLocks/>
            </p:cNvCxnSpPr>
            <p:nvPr/>
          </p:nvCxnSpPr>
          <p:spPr>
            <a:xfrm>
              <a:off x="2709981" y="3728315"/>
              <a:ext cx="335438" cy="64722"/>
            </a:xfrm>
            <a:prstGeom prst="curvedConnector3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D1A0F493-A630-CE81-A9B2-2C126034B813}"/>
                </a:ext>
              </a:extLst>
            </p:cNvPr>
            <p:cNvSpPr/>
            <p:nvPr/>
          </p:nvSpPr>
          <p:spPr>
            <a:xfrm>
              <a:off x="2080588" y="4978701"/>
              <a:ext cx="1339783" cy="302197"/>
            </a:xfrm>
            <a:custGeom>
              <a:avLst/>
              <a:gdLst>
                <a:gd name="connsiteX0" fmla="*/ 710188 w 1339783"/>
                <a:gd name="connsiteY0" fmla="*/ 0 h 302197"/>
                <a:gd name="connsiteX1" fmla="*/ 1267544 w 1339783"/>
                <a:gd name="connsiteY1" fmla="*/ 172417 h 302197"/>
                <a:gd name="connsiteX2" fmla="*/ 1339783 w 1339783"/>
                <a:gd name="connsiteY2" fmla="*/ 232779 h 302197"/>
                <a:gd name="connsiteX3" fmla="*/ 1339783 w 1339783"/>
                <a:gd name="connsiteY3" fmla="*/ 302197 h 302197"/>
                <a:gd name="connsiteX4" fmla="*/ 0 w 1339783"/>
                <a:gd name="connsiteY4" fmla="*/ 302197 h 302197"/>
                <a:gd name="connsiteX5" fmla="*/ 5300 w 1339783"/>
                <a:gd name="connsiteY5" fmla="*/ 295693 h 302197"/>
                <a:gd name="connsiteX6" fmla="*/ 710188 w 1339783"/>
                <a:gd name="connsiteY6" fmla="*/ 0 h 302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39783" h="302197">
                  <a:moveTo>
                    <a:pt x="710188" y="0"/>
                  </a:moveTo>
                  <a:cubicBezTo>
                    <a:pt x="916645" y="0"/>
                    <a:pt x="1108443" y="63562"/>
                    <a:pt x="1267544" y="172417"/>
                  </a:cubicBezTo>
                  <a:lnTo>
                    <a:pt x="1339783" y="232779"/>
                  </a:lnTo>
                  <a:lnTo>
                    <a:pt x="1339783" y="302197"/>
                  </a:lnTo>
                  <a:lnTo>
                    <a:pt x="0" y="302197"/>
                  </a:lnTo>
                  <a:lnTo>
                    <a:pt x="5300" y="295693"/>
                  </a:lnTo>
                  <a:cubicBezTo>
                    <a:pt x="185696" y="112999"/>
                    <a:pt x="434912" y="0"/>
                    <a:pt x="710188" y="0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EB160F4-289C-008C-6A18-00C6D455665B}"/>
                </a:ext>
              </a:extLst>
            </p:cNvPr>
            <p:cNvSpPr/>
            <p:nvPr/>
          </p:nvSpPr>
          <p:spPr>
            <a:xfrm>
              <a:off x="2521161" y="5235096"/>
              <a:ext cx="539229" cy="52896"/>
            </a:xfrm>
            <a:custGeom>
              <a:avLst/>
              <a:gdLst>
                <a:gd name="connsiteX0" fmla="*/ 269614 w 539229"/>
                <a:gd name="connsiteY0" fmla="*/ 0 h 52896"/>
                <a:gd name="connsiteX1" fmla="*/ 418241 w 539229"/>
                <a:gd name="connsiteY1" fmla="*/ 15085 h 52896"/>
                <a:gd name="connsiteX2" fmla="*/ 539229 w 539229"/>
                <a:gd name="connsiteY2" fmla="*/ 52896 h 52896"/>
                <a:gd name="connsiteX3" fmla="*/ 0 w 539229"/>
                <a:gd name="connsiteY3" fmla="*/ 52896 h 52896"/>
                <a:gd name="connsiteX4" fmla="*/ 120987 w 539229"/>
                <a:gd name="connsiteY4" fmla="*/ 15085 h 52896"/>
                <a:gd name="connsiteX5" fmla="*/ 269614 w 539229"/>
                <a:gd name="connsiteY5" fmla="*/ 0 h 52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9229" h="52896">
                  <a:moveTo>
                    <a:pt x="269614" y="0"/>
                  </a:moveTo>
                  <a:cubicBezTo>
                    <a:pt x="320526" y="0"/>
                    <a:pt x="370233" y="5194"/>
                    <a:pt x="418241" y="15085"/>
                  </a:cubicBezTo>
                  <a:lnTo>
                    <a:pt x="539229" y="52896"/>
                  </a:lnTo>
                  <a:lnTo>
                    <a:pt x="0" y="52896"/>
                  </a:lnTo>
                  <a:lnTo>
                    <a:pt x="120987" y="15085"/>
                  </a:lnTo>
                  <a:cubicBezTo>
                    <a:pt x="168995" y="5194"/>
                    <a:pt x="218702" y="0"/>
                    <a:pt x="269614" y="0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D9C608-DB3E-0380-CAC8-22ECC6C75954}"/>
                </a:ext>
              </a:extLst>
            </p:cNvPr>
            <p:cNvSpPr/>
            <p:nvPr/>
          </p:nvSpPr>
          <p:spPr>
            <a:xfrm>
              <a:off x="942769" y="4379865"/>
              <a:ext cx="473804" cy="905310"/>
            </a:xfrm>
            <a:custGeom>
              <a:avLst/>
              <a:gdLst>
                <a:gd name="connsiteX0" fmla="*/ 0 w 473804"/>
                <a:gd name="connsiteY0" fmla="*/ 0 h 905310"/>
                <a:gd name="connsiteX1" fmla="*/ 34297 w 473804"/>
                <a:gd name="connsiteY1" fmla="*/ 21101 h 905310"/>
                <a:gd name="connsiteX2" fmla="*/ 473804 w 473804"/>
                <a:gd name="connsiteY2" fmla="*/ 858241 h 905310"/>
                <a:gd name="connsiteX3" fmla="*/ 471457 w 473804"/>
                <a:gd name="connsiteY3" fmla="*/ 905310 h 905310"/>
                <a:gd name="connsiteX4" fmla="*/ 0 w 473804"/>
                <a:gd name="connsiteY4" fmla="*/ 905310 h 9053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3804" h="905310">
                  <a:moveTo>
                    <a:pt x="0" y="0"/>
                  </a:moveTo>
                  <a:lnTo>
                    <a:pt x="34297" y="21101"/>
                  </a:lnTo>
                  <a:cubicBezTo>
                    <a:pt x="299464" y="202525"/>
                    <a:pt x="473804" y="509764"/>
                    <a:pt x="473804" y="858241"/>
                  </a:cubicBezTo>
                  <a:lnTo>
                    <a:pt x="471457" y="905310"/>
                  </a:lnTo>
                  <a:lnTo>
                    <a:pt x="0" y="905310"/>
                  </a:lnTo>
                  <a:close/>
                </a:path>
              </a:pathLst>
            </a:custGeom>
            <a:gradFill>
              <a:gsLst>
                <a:gs pos="0">
                  <a:schemeClr val="accent3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2658DE13-7C2B-2C59-F1BF-122750F5BE2F}"/>
                </a:ext>
              </a:extLst>
            </p:cNvPr>
            <p:cNvSpPr/>
            <p:nvPr/>
          </p:nvSpPr>
          <p:spPr>
            <a:xfrm>
              <a:off x="946493" y="4708892"/>
              <a:ext cx="210691" cy="572007"/>
            </a:xfrm>
            <a:custGeom>
              <a:avLst/>
              <a:gdLst>
                <a:gd name="connsiteX0" fmla="*/ 0 w 210691"/>
                <a:gd name="connsiteY0" fmla="*/ 0 h 572007"/>
                <a:gd name="connsiteX1" fmla="*/ 84742 w 210691"/>
                <a:gd name="connsiteY1" fmla="*/ 103405 h 572007"/>
                <a:gd name="connsiteX2" fmla="*/ 210691 w 210691"/>
                <a:gd name="connsiteY2" fmla="*/ 518531 h 572007"/>
                <a:gd name="connsiteX3" fmla="*/ 205337 w 210691"/>
                <a:gd name="connsiteY3" fmla="*/ 572007 h 572007"/>
                <a:gd name="connsiteX4" fmla="*/ 0 w 210691"/>
                <a:gd name="connsiteY4" fmla="*/ 572007 h 5720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0691" h="572007">
                  <a:moveTo>
                    <a:pt x="0" y="0"/>
                  </a:moveTo>
                  <a:lnTo>
                    <a:pt x="84742" y="103405"/>
                  </a:lnTo>
                  <a:cubicBezTo>
                    <a:pt x="164260" y="221905"/>
                    <a:pt x="210691" y="364759"/>
                    <a:pt x="210691" y="518531"/>
                  </a:cubicBezTo>
                  <a:lnTo>
                    <a:pt x="205337" y="572007"/>
                  </a:lnTo>
                  <a:lnTo>
                    <a:pt x="0" y="572007"/>
                  </a:lnTo>
                  <a:close/>
                </a:path>
              </a:pathLst>
            </a:custGeom>
            <a:gradFill>
              <a:gsLst>
                <a:gs pos="0">
                  <a:schemeClr val="accent6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76833DC0-2B6F-3A0E-B102-637C040407E5}"/>
                </a:ext>
              </a:extLst>
            </p:cNvPr>
            <p:cNvSpPr/>
            <p:nvPr/>
          </p:nvSpPr>
          <p:spPr>
            <a:xfrm>
              <a:off x="2723738" y="2373056"/>
              <a:ext cx="692677" cy="863856"/>
            </a:xfrm>
            <a:custGeom>
              <a:avLst/>
              <a:gdLst>
                <a:gd name="connsiteX0" fmla="*/ 0 w 692677"/>
                <a:gd name="connsiteY0" fmla="*/ 0 h 863856"/>
                <a:gd name="connsiteX1" fmla="*/ 692677 w 692677"/>
                <a:gd name="connsiteY1" fmla="*/ 0 h 863856"/>
                <a:gd name="connsiteX2" fmla="*/ 692677 w 692677"/>
                <a:gd name="connsiteY2" fmla="*/ 863856 h 863856"/>
                <a:gd name="connsiteX3" fmla="*/ 603889 w 692677"/>
                <a:gd name="connsiteY3" fmla="*/ 830945 h 863856"/>
                <a:gd name="connsiteX4" fmla="*/ 197 w 692677"/>
                <a:gd name="connsiteY4" fmla="*/ 3946 h 8638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2677" h="863856">
                  <a:moveTo>
                    <a:pt x="0" y="0"/>
                  </a:moveTo>
                  <a:lnTo>
                    <a:pt x="692677" y="0"/>
                  </a:lnTo>
                  <a:lnTo>
                    <a:pt x="692677" y="863856"/>
                  </a:lnTo>
                  <a:lnTo>
                    <a:pt x="603889" y="830945"/>
                  </a:lnTo>
                  <a:cubicBezTo>
                    <a:pt x="275916" y="690458"/>
                    <a:pt x="37633" y="377267"/>
                    <a:pt x="197" y="3946"/>
                  </a:cubicBezTo>
                  <a:close/>
                </a:path>
              </a:pathLst>
            </a:custGeom>
            <a:gradFill>
              <a:gsLst>
                <a:gs pos="0">
                  <a:schemeClr val="accent3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925DFDF-3BBF-F30C-4BEA-427387777860}"/>
                </a:ext>
              </a:extLst>
            </p:cNvPr>
            <p:cNvSpPr/>
            <p:nvPr/>
          </p:nvSpPr>
          <p:spPr>
            <a:xfrm>
              <a:off x="2987144" y="2373056"/>
              <a:ext cx="423538" cy="564384"/>
            </a:xfrm>
            <a:custGeom>
              <a:avLst/>
              <a:gdLst>
                <a:gd name="connsiteX0" fmla="*/ 0 w 423538"/>
                <a:gd name="connsiteY0" fmla="*/ 0 h 564384"/>
                <a:gd name="connsiteX1" fmla="*/ 423538 w 423538"/>
                <a:gd name="connsiteY1" fmla="*/ 0 h 564384"/>
                <a:gd name="connsiteX2" fmla="*/ 423538 w 423538"/>
                <a:gd name="connsiteY2" fmla="*/ 564384 h 564384"/>
                <a:gd name="connsiteX3" fmla="*/ 316177 w 423538"/>
                <a:gd name="connsiteY3" fmla="*/ 505715 h 564384"/>
                <a:gd name="connsiteX4" fmla="*/ 6014 w 423538"/>
                <a:gd name="connsiteY4" fmla="*/ 39675 h 56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23538" h="564384">
                  <a:moveTo>
                    <a:pt x="0" y="0"/>
                  </a:moveTo>
                  <a:lnTo>
                    <a:pt x="423538" y="0"/>
                  </a:lnTo>
                  <a:lnTo>
                    <a:pt x="423538" y="564384"/>
                  </a:lnTo>
                  <a:lnTo>
                    <a:pt x="316177" y="505715"/>
                  </a:lnTo>
                  <a:cubicBezTo>
                    <a:pt x="159241" y="398972"/>
                    <a:pt x="45309" y="233009"/>
                    <a:pt x="6014" y="39675"/>
                  </a:cubicBezTo>
                  <a:close/>
                </a:path>
              </a:pathLst>
            </a:custGeom>
            <a:gradFill>
              <a:gsLst>
                <a:gs pos="0">
                  <a:schemeClr val="accent6">
                    <a:satMod val="103000"/>
                    <a:lumMod val="102000"/>
                    <a:tint val="94000"/>
                    <a:alpha val="50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  <a:alpha val="5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  <a:alpha val="50000"/>
                  </a:schemeClr>
                </a:gs>
              </a:gsLst>
            </a:gra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DK">
                <a:cs typeface="Times New Roman"/>
              </a:endParaRPr>
            </a:p>
          </p:txBody>
        </p:sp>
      </p:grp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753269C5-8728-221C-7D6F-CF8A7808D68D}"/>
              </a:ext>
            </a:extLst>
          </p:cNvPr>
          <p:cNvSpPr/>
          <p:nvPr/>
        </p:nvSpPr>
        <p:spPr>
          <a:xfrm>
            <a:off x="10162648" y="2281317"/>
            <a:ext cx="796380" cy="693162"/>
          </a:xfrm>
          <a:custGeom>
            <a:avLst/>
            <a:gdLst>
              <a:gd name="connsiteX0" fmla="*/ 0 w 796380"/>
              <a:gd name="connsiteY0" fmla="*/ 0 h 693162"/>
              <a:gd name="connsiteX1" fmla="*/ 787625 w 796380"/>
              <a:gd name="connsiteY1" fmla="*/ 0 h 693162"/>
              <a:gd name="connsiteX2" fmla="*/ 796380 w 796380"/>
              <a:gd name="connsiteY2" fmla="*/ 83460 h 693162"/>
              <a:gd name="connsiteX3" fmla="*/ 161940 w 796380"/>
              <a:gd name="connsiteY3" fmla="*/ 693162 h 693162"/>
              <a:gd name="connsiteX4" fmla="*/ 34078 w 796380"/>
              <a:gd name="connsiteY4" fmla="*/ 680775 h 693162"/>
              <a:gd name="connsiteX5" fmla="*/ 0 w 796380"/>
              <a:gd name="connsiteY5" fmla="*/ 670609 h 693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6380" h="693162">
                <a:moveTo>
                  <a:pt x="0" y="0"/>
                </a:moveTo>
                <a:lnTo>
                  <a:pt x="787625" y="0"/>
                </a:lnTo>
                <a:lnTo>
                  <a:pt x="796380" y="83460"/>
                </a:lnTo>
                <a:cubicBezTo>
                  <a:pt x="796380" y="420189"/>
                  <a:pt x="512332" y="693162"/>
                  <a:pt x="161940" y="693162"/>
                </a:cubicBezTo>
                <a:cubicBezTo>
                  <a:pt x="118141" y="693162"/>
                  <a:pt x="75379" y="688897"/>
                  <a:pt x="34078" y="680775"/>
                </a:cubicBezTo>
                <a:lnTo>
                  <a:pt x="0" y="670609"/>
                </a:lnTo>
                <a:close/>
              </a:path>
            </a:pathLst>
          </a:custGeom>
          <a:gradFill>
            <a:gsLst>
              <a:gs pos="0">
                <a:schemeClr val="accent2">
                  <a:satMod val="103000"/>
                  <a:lumMod val="102000"/>
                  <a:tint val="94000"/>
                  <a:alpha val="50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  <a:alpha val="5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  <a:alpha val="5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DK">
              <a:cs typeface="Times New Roman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8AF7A608-C3BE-E9B3-08D1-5279FBDF7588}"/>
              </a:ext>
            </a:extLst>
          </p:cNvPr>
          <p:cNvSpPr/>
          <p:nvPr/>
        </p:nvSpPr>
        <p:spPr>
          <a:xfrm>
            <a:off x="11268282" y="2267788"/>
            <a:ext cx="426534" cy="803650"/>
          </a:xfrm>
          <a:custGeom>
            <a:avLst/>
            <a:gdLst>
              <a:gd name="connsiteX0" fmla="*/ 47561 w 426534"/>
              <a:gd name="connsiteY0" fmla="*/ 0 h 803650"/>
              <a:gd name="connsiteX1" fmla="*/ 426534 w 426534"/>
              <a:gd name="connsiteY1" fmla="*/ 0 h 803650"/>
              <a:gd name="connsiteX2" fmla="*/ 426534 w 426534"/>
              <a:gd name="connsiteY2" fmla="*/ 803650 h 803650"/>
              <a:gd name="connsiteX3" fmla="*/ 387487 w 426534"/>
              <a:gd name="connsiteY3" fmla="*/ 792002 h 803650"/>
              <a:gd name="connsiteX4" fmla="*/ 0 w 426534"/>
              <a:gd name="connsiteY4" fmla="*/ 230213 h 803650"/>
              <a:gd name="connsiteX5" fmla="*/ 12890 w 426534"/>
              <a:gd name="connsiteY5" fmla="*/ 107337 h 803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6534" h="803650">
                <a:moveTo>
                  <a:pt x="47561" y="0"/>
                </a:moveTo>
                <a:lnTo>
                  <a:pt x="426534" y="0"/>
                </a:lnTo>
                <a:lnTo>
                  <a:pt x="426534" y="803650"/>
                </a:lnTo>
                <a:lnTo>
                  <a:pt x="387487" y="792002"/>
                </a:lnTo>
                <a:cubicBezTo>
                  <a:pt x="159777" y="699444"/>
                  <a:pt x="0" y="482760"/>
                  <a:pt x="0" y="230213"/>
                </a:cubicBezTo>
                <a:cubicBezTo>
                  <a:pt x="0" y="188122"/>
                  <a:pt x="4438" y="147027"/>
                  <a:pt x="12890" y="107337"/>
                </a:cubicBezTo>
                <a:close/>
              </a:path>
            </a:pathLst>
          </a:custGeom>
          <a:gradFill>
            <a:gsLst>
              <a:gs pos="0">
                <a:schemeClr val="accent2">
                  <a:satMod val="103000"/>
                  <a:lumMod val="102000"/>
                  <a:tint val="94000"/>
                  <a:alpha val="50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  <a:alpha val="5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  <a:alpha val="5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DK">
              <a:cs typeface="Times New Roman"/>
            </a:endParaRPr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D1B1A945-2CBE-72D2-2F45-8E3A864488AA}"/>
              </a:ext>
            </a:extLst>
          </p:cNvPr>
          <p:cNvSpPr/>
          <p:nvPr/>
        </p:nvSpPr>
        <p:spPr>
          <a:xfrm>
            <a:off x="11353800" y="4392486"/>
            <a:ext cx="348075" cy="188169"/>
          </a:xfrm>
          <a:custGeom>
            <a:avLst/>
            <a:gdLst>
              <a:gd name="connsiteX0" fmla="*/ 348075 w 348075"/>
              <a:gd name="connsiteY0" fmla="*/ 0 h 188169"/>
              <a:gd name="connsiteX1" fmla="*/ 348075 w 348075"/>
              <a:gd name="connsiteY1" fmla="*/ 188169 h 188169"/>
              <a:gd name="connsiteX2" fmla="*/ 0 w 348075"/>
              <a:gd name="connsiteY2" fmla="*/ 188169 h 188169"/>
              <a:gd name="connsiteX3" fmla="*/ 18103 w 348075"/>
              <a:gd name="connsiteY3" fmla="*/ 167084 h 188169"/>
              <a:gd name="connsiteX4" fmla="*/ 338858 w 348075"/>
              <a:gd name="connsiteY4" fmla="*/ 893 h 188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8075" h="188169">
                <a:moveTo>
                  <a:pt x="348075" y="0"/>
                </a:moveTo>
                <a:lnTo>
                  <a:pt x="348075" y="188169"/>
                </a:lnTo>
                <a:lnTo>
                  <a:pt x="0" y="188169"/>
                </a:lnTo>
                <a:lnTo>
                  <a:pt x="18103" y="167084"/>
                </a:lnTo>
                <a:cubicBezTo>
                  <a:pt x="104211" y="84333"/>
                  <a:pt x="214956" y="25259"/>
                  <a:pt x="338858" y="893"/>
                </a:cubicBezTo>
                <a:close/>
              </a:path>
            </a:pathLst>
          </a:custGeom>
          <a:gradFill>
            <a:gsLst>
              <a:gs pos="0">
                <a:schemeClr val="accent2">
                  <a:satMod val="103000"/>
                  <a:lumMod val="102000"/>
                  <a:tint val="94000"/>
                  <a:alpha val="50000"/>
                </a:schemeClr>
              </a:gs>
              <a:gs pos="50000">
                <a:schemeClr val="accent2">
                  <a:satMod val="110000"/>
                  <a:lumMod val="100000"/>
                  <a:shade val="100000"/>
                  <a:alpha val="50000"/>
                </a:schemeClr>
              </a:gs>
              <a:gs pos="100000">
                <a:schemeClr val="accent2">
                  <a:lumMod val="99000"/>
                  <a:satMod val="120000"/>
                  <a:shade val="78000"/>
                  <a:alpha val="50000"/>
                </a:schemeClr>
              </a:gs>
            </a:gsLst>
          </a:gradFill>
          <a:ln>
            <a:noFill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DK">
              <a:cs typeface="Times New Roman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1464EB-F735-BE8D-E824-7301CC57EBDD}"/>
              </a:ext>
            </a:extLst>
          </p:cNvPr>
          <p:cNvSpPr txBox="1"/>
          <p:nvPr/>
        </p:nvSpPr>
        <p:spPr>
          <a:xfrm>
            <a:off x="10229799" y="1743624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Cathode</a:t>
            </a:r>
            <a:endParaRPr lang="en-DK" dirty="0"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214E3AF-02E0-44F0-6D3A-49CC7F3B3B84}"/>
              </a:ext>
            </a:extLst>
          </p:cNvPr>
          <p:cNvSpPr txBox="1"/>
          <p:nvPr/>
        </p:nvSpPr>
        <p:spPr>
          <a:xfrm>
            <a:off x="1432883" y="1492021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Anode</a:t>
            </a:r>
            <a:endParaRPr lang="en-DK" dirty="0"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9D31F97-6A76-3773-C0F7-9E361C67B8CF}"/>
              </a:ext>
            </a:extLst>
          </p:cNvPr>
          <p:cNvSpPr txBox="1"/>
          <p:nvPr/>
        </p:nvSpPr>
        <p:spPr>
          <a:xfrm>
            <a:off x="3449709" y="5788523"/>
            <a:ext cx="18815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Degradation</a:t>
            </a:r>
            <a:endParaRPr lang="en-DK" sz="1800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ED959D03-0E73-25C1-50C7-332DFCC09FA7}"/>
              </a:ext>
            </a:extLst>
          </p:cNvPr>
          <p:cNvGrpSpPr/>
          <p:nvPr/>
        </p:nvGrpSpPr>
        <p:grpSpPr>
          <a:xfrm>
            <a:off x="10927823" y="3914217"/>
            <a:ext cx="477350" cy="369332"/>
            <a:chOff x="8007826" y="4197629"/>
            <a:chExt cx="477350" cy="369332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607B5A6E-FD13-67EE-46EB-300D5FCC55DA}"/>
                </a:ext>
              </a:extLst>
            </p:cNvPr>
            <p:cNvSpPr/>
            <p:nvPr/>
          </p:nvSpPr>
          <p:spPr>
            <a:xfrm>
              <a:off x="8051574" y="4207857"/>
              <a:ext cx="284981" cy="334877"/>
            </a:xfrm>
            <a:prstGeom prst="ellipse">
              <a:avLst/>
            </a:prstGeom>
            <a:gradFill flip="none" rotWithShape="1">
              <a:gsLst>
                <a:gs pos="100000">
                  <a:schemeClr val="accent1">
                    <a:lumMod val="5000"/>
                    <a:lumOff val="95000"/>
                    <a:alpha val="0"/>
                  </a:schemeClr>
                </a:gs>
                <a:gs pos="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/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880F6005-FE26-17A1-C59C-2B38B24882B3}"/>
                </a:ext>
              </a:extLst>
            </p:cNvPr>
            <p:cNvSpPr txBox="1"/>
            <p:nvPr/>
          </p:nvSpPr>
          <p:spPr>
            <a:xfrm>
              <a:off x="8007826" y="4197629"/>
              <a:ext cx="477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Li</a:t>
              </a:r>
              <a:r>
                <a:rPr lang="en-US" baseline="30000" dirty="0"/>
                <a:t>+</a:t>
              </a:r>
              <a:endParaRPr lang="en-DK" baseline="30000" dirty="0"/>
            </a:p>
          </p:txBody>
        </p:sp>
      </p:grpSp>
      <p:cxnSp>
        <p:nvCxnSpPr>
          <p:cNvPr id="132" name="Connector: Curved 131">
            <a:extLst>
              <a:ext uri="{FF2B5EF4-FFF2-40B4-BE49-F238E27FC236}">
                <a16:creationId xmlns:a16="http://schemas.microsoft.com/office/drawing/2014/main" id="{A7F9A8AC-6A73-1C46-514D-623AEB379D13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949835" y="3850462"/>
            <a:ext cx="144752" cy="70174"/>
          </a:xfrm>
          <a:prstGeom prst="curvedConnector3">
            <a:avLst>
              <a:gd name="adj1" fmla="val 43420"/>
            </a:avLst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Connector: Curved 136">
            <a:extLst>
              <a:ext uri="{FF2B5EF4-FFF2-40B4-BE49-F238E27FC236}">
                <a16:creationId xmlns:a16="http://schemas.microsoft.com/office/drawing/2014/main" id="{0234A7B4-808B-D5A7-6A59-07CA7E42377E}"/>
              </a:ext>
            </a:extLst>
          </p:cNvPr>
          <p:cNvCxnSpPr>
            <a:cxnSpLocks/>
          </p:cNvCxnSpPr>
          <p:nvPr/>
        </p:nvCxnSpPr>
        <p:spPr>
          <a:xfrm>
            <a:off x="3059972" y="5909436"/>
            <a:ext cx="355815" cy="77171"/>
          </a:xfrm>
          <a:prstGeom prst="curvedConnector3">
            <a:avLst/>
          </a:prstGeom>
          <a:ln w="28575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1" name="TextBox 140">
            <a:extLst>
              <a:ext uri="{FF2B5EF4-FFF2-40B4-BE49-F238E27FC236}">
                <a16:creationId xmlns:a16="http://schemas.microsoft.com/office/drawing/2014/main" id="{8D50CE2B-310C-16F4-B4DE-C11E2F71F2DF}"/>
              </a:ext>
            </a:extLst>
          </p:cNvPr>
          <p:cNvSpPr txBox="1"/>
          <p:nvPr/>
        </p:nvSpPr>
        <p:spPr>
          <a:xfrm>
            <a:off x="482063" y="5788523"/>
            <a:ext cx="2068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Lithium diffusion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EE307C4F-DE61-B3AB-C5AC-F7B2F0DE40DB}"/>
              </a:ext>
            </a:extLst>
          </p:cNvPr>
          <p:cNvSpPr txBox="1"/>
          <p:nvPr/>
        </p:nvSpPr>
        <p:spPr>
          <a:xfrm>
            <a:off x="8038128" y="5766714"/>
            <a:ext cx="3194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Electric current distribution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B5CD64AE-F7C0-5769-3F31-525DD6874DCE}"/>
              </a:ext>
            </a:extLst>
          </p:cNvPr>
          <p:cNvSpPr txBox="1"/>
          <p:nvPr/>
        </p:nvSpPr>
        <p:spPr>
          <a:xfrm>
            <a:off x="474975" y="6095116"/>
            <a:ext cx="319422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dirty="0"/>
              <a:t>Ionic current distribution</a:t>
            </a:r>
          </a:p>
        </p:txBody>
      </p:sp>
      <p:cxnSp>
        <p:nvCxnSpPr>
          <p:cNvPr id="144" name="Connector: Curved 143">
            <a:extLst>
              <a:ext uri="{FF2B5EF4-FFF2-40B4-BE49-F238E27FC236}">
                <a16:creationId xmlns:a16="http://schemas.microsoft.com/office/drawing/2014/main" id="{FAF72C05-4F09-1628-DF41-69EA3FDD6648}"/>
              </a:ext>
            </a:extLst>
          </p:cNvPr>
          <p:cNvCxnSpPr>
            <a:cxnSpLocks/>
          </p:cNvCxnSpPr>
          <p:nvPr/>
        </p:nvCxnSpPr>
        <p:spPr>
          <a:xfrm>
            <a:off x="117078" y="5940408"/>
            <a:ext cx="355815" cy="77171"/>
          </a:xfrm>
          <a:prstGeom prst="curvedConnector3">
            <a:avLst/>
          </a:prstGeom>
          <a:ln w="28575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or: Curved 144">
            <a:extLst>
              <a:ext uri="{FF2B5EF4-FFF2-40B4-BE49-F238E27FC236}">
                <a16:creationId xmlns:a16="http://schemas.microsoft.com/office/drawing/2014/main" id="{C8824A87-E567-48BB-3C08-F838B2288191}"/>
              </a:ext>
            </a:extLst>
          </p:cNvPr>
          <p:cNvCxnSpPr>
            <a:cxnSpLocks/>
          </p:cNvCxnSpPr>
          <p:nvPr/>
        </p:nvCxnSpPr>
        <p:spPr>
          <a:xfrm>
            <a:off x="7660905" y="5919435"/>
            <a:ext cx="355815" cy="77171"/>
          </a:xfrm>
          <a:prstGeom prst="curvedConnector3">
            <a:avLst/>
          </a:prstGeom>
          <a:ln w="28575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>
            <a:extLst>
              <a:ext uri="{FF2B5EF4-FFF2-40B4-BE49-F238E27FC236}">
                <a16:creationId xmlns:a16="http://schemas.microsoft.com/office/drawing/2014/main" id="{FFD90360-2CE0-8FE1-4558-508FF3258E78}"/>
              </a:ext>
            </a:extLst>
          </p:cNvPr>
          <p:cNvSpPr txBox="1"/>
          <p:nvPr/>
        </p:nvSpPr>
        <p:spPr>
          <a:xfrm>
            <a:off x="5688052" y="5777272"/>
            <a:ext cx="1560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dirty="0"/>
              <a:t>Intercalation</a:t>
            </a:r>
          </a:p>
        </p:txBody>
      </p:sp>
      <p:cxnSp>
        <p:nvCxnSpPr>
          <p:cNvPr id="147" name="Connector: Curved 146">
            <a:extLst>
              <a:ext uri="{FF2B5EF4-FFF2-40B4-BE49-F238E27FC236}">
                <a16:creationId xmlns:a16="http://schemas.microsoft.com/office/drawing/2014/main" id="{F84EBA2C-48B1-5720-339D-0096EA6287A4}"/>
              </a:ext>
            </a:extLst>
          </p:cNvPr>
          <p:cNvCxnSpPr>
            <a:cxnSpLocks/>
          </p:cNvCxnSpPr>
          <p:nvPr/>
        </p:nvCxnSpPr>
        <p:spPr>
          <a:xfrm>
            <a:off x="5310829" y="5929993"/>
            <a:ext cx="355815" cy="77171"/>
          </a:xfrm>
          <a:prstGeom prst="curvedConnector3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6012F38-9401-C03D-5F06-31678CB6FD84}"/>
              </a:ext>
            </a:extLst>
          </p:cNvPr>
          <p:cNvSpPr/>
          <p:nvPr/>
        </p:nvSpPr>
        <p:spPr>
          <a:xfrm>
            <a:off x="3373789" y="1819275"/>
            <a:ext cx="2026886" cy="3124200"/>
          </a:xfrm>
          <a:custGeom>
            <a:avLst/>
            <a:gdLst>
              <a:gd name="connsiteX0" fmla="*/ 2038350 w 2038350"/>
              <a:gd name="connsiteY0" fmla="*/ 1905000 h 3124200"/>
              <a:gd name="connsiteX1" fmla="*/ 0 w 2038350"/>
              <a:gd name="connsiteY1" fmla="*/ 0 h 3124200"/>
              <a:gd name="connsiteX2" fmla="*/ 0 w 2038350"/>
              <a:gd name="connsiteY2" fmla="*/ 3124200 h 3124200"/>
              <a:gd name="connsiteX3" fmla="*/ 2038350 w 2038350"/>
              <a:gd name="connsiteY3" fmla="*/ 1905000 h 312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3124200">
                <a:moveTo>
                  <a:pt x="2038350" y="1905000"/>
                </a:moveTo>
                <a:lnTo>
                  <a:pt x="0" y="0"/>
                </a:lnTo>
                <a:lnTo>
                  <a:pt x="0" y="3124200"/>
                </a:lnTo>
                <a:lnTo>
                  <a:pt x="2038350" y="1905000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9D870194-34B6-D355-851E-DB8070274D7F}"/>
              </a:ext>
            </a:extLst>
          </p:cNvPr>
          <p:cNvSpPr/>
          <p:nvPr/>
        </p:nvSpPr>
        <p:spPr>
          <a:xfrm>
            <a:off x="8858250" y="2181225"/>
            <a:ext cx="1247775" cy="2438400"/>
          </a:xfrm>
          <a:custGeom>
            <a:avLst/>
            <a:gdLst>
              <a:gd name="connsiteX0" fmla="*/ 0 w 1247775"/>
              <a:gd name="connsiteY0" fmla="*/ 1590675 h 2438400"/>
              <a:gd name="connsiteX1" fmla="*/ 1247775 w 1247775"/>
              <a:gd name="connsiteY1" fmla="*/ 0 h 2438400"/>
              <a:gd name="connsiteX2" fmla="*/ 1247775 w 1247775"/>
              <a:gd name="connsiteY2" fmla="*/ 2438400 h 2438400"/>
              <a:gd name="connsiteX3" fmla="*/ 0 w 1247775"/>
              <a:gd name="connsiteY3" fmla="*/ 1590675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47775" h="2438400">
                <a:moveTo>
                  <a:pt x="0" y="1590675"/>
                </a:moveTo>
                <a:lnTo>
                  <a:pt x="1247775" y="0"/>
                </a:lnTo>
                <a:lnTo>
                  <a:pt x="1247775" y="2438400"/>
                </a:lnTo>
                <a:lnTo>
                  <a:pt x="0" y="1590675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88C2B2-0A6D-A19D-EEB8-24CBF571163F}"/>
              </a:ext>
            </a:extLst>
          </p:cNvPr>
          <p:cNvSpPr txBox="1"/>
          <p:nvPr/>
        </p:nvSpPr>
        <p:spPr>
          <a:xfrm>
            <a:off x="5314673" y="4105434"/>
            <a:ext cx="7986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Anode</a:t>
            </a:r>
            <a:endParaRPr lang="en-DK" dirty="0"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C76B14-420C-1724-D60E-BEB860308B05}"/>
              </a:ext>
            </a:extLst>
          </p:cNvPr>
          <p:cNvSpPr txBox="1"/>
          <p:nvPr/>
        </p:nvSpPr>
        <p:spPr>
          <a:xfrm>
            <a:off x="6236219" y="4139792"/>
            <a:ext cx="1098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Separator</a:t>
            </a:r>
            <a:endParaRPr lang="en-DK" dirty="0"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32D392B-61E8-A949-663F-E685EEEDBF5C}"/>
              </a:ext>
            </a:extLst>
          </p:cNvPr>
          <p:cNvSpPr txBox="1"/>
          <p:nvPr/>
        </p:nvSpPr>
        <p:spPr>
          <a:xfrm>
            <a:off x="7408149" y="4141509"/>
            <a:ext cx="9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cs typeface="Times New Roman" panose="02020603050405020304" pitchFamily="18" charset="0"/>
              </a:rPr>
              <a:t>Cathode</a:t>
            </a:r>
            <a:endParaRPr lang="en-DK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421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E523A-9CF4-4C25-1485-63284E2D5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Electrochemical Battery Model</a:t>
            </a:r>
            <a:endParaRPr lang="en-DK" dirty="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5410C2B-41C7-396A-D437-C7A5F6CE0329}"/>
              </a:ext>
            </a:extLst>
          </p:cNvPr>
          <p:cNvSpPr/>
          <p:nvPr/>
        </p:nvSpPr>
        <p:spPr>
          <a:xfrm>
            <a:off x="-1254481" y="1951112"/>
            <a:ext cx="4993955" cy="4709652"/>
          </a:xfrm>
          <a:prstGeom prst="ellipse">
            <a:avLst/>
          </a:prstGeom>
          <a:gradFill>
            <a:gsLst>
              <a:gs pos="90000">
                <a:schemeClr val="tx1">
                  <a:lumMod val="65000"/>
                  <a:lumOff val="35000"/>
                </a:schemeClr>
              </a:gs>
              <a:gs pos="47000">
                <a:schemeClr val="bg1">
                  <a:lumMod val="65000"/>
                </a:schemeClr>
              </a:gs>
              <a:gs pos="32000">
                <a:schemeClr val="accent1">
                  <a:lumMod val="5000"/>
                  <a:lumOff val="95000"/>
                  <a:alpha val="2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F106F5E6-AC04-0A5F-B4CB-460C8F91C89D}"/>
              </a:ext>
            </a:extLst>
          </p:cNvPr>
          <p:cNvSpPr/>
          <p:nvPr/>
        </p:nvSpPr>
        <p:spPr>
          <a:xfrm>
            <a:off x="-954610" y="2314906"/>
            <a:ext cx="4316361" cy="4011562"/>
          </a:xfrm>
          <a:prstGeom prst="ellipse">
            <a:avLst/>
          </a:prstGeom>
          <a:gradFill>
            <a:gsLst>
              <a:gs pos="90000">
                <a:schemeClr val="accent6"/>
              </a:gs>
              <a:gs pos="48000">
                <a:schemeClr val="accent6">
                  <a:lumMod val="40000"/>
                  <a:lumOff val="60000"/>
                </a:schemeClr>
              </a:gs>
              <a:gs pos="32000">
                <a:schemeClr val="accent1">
                  <a:lumMod val="5000"/>
                  <a:lumOff val="95000"/>
                  <a:alpha val="2000"/>
                </a:schemeClr>
              </a:gs>
              <a:gs pos="100000">
                <a:schemeClr val="accent6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r"/>
            <a:r>
              <a:rPr lang="en-US">
                <a:cs typeface="Times New Roman" panose="02020603050405020304" pitchFamily="18" charset="0"/>
              </a:rPr>
              <a:t>Anode particle</a:t>
            </a:r>
            <a:endParaRPr lang="en-DK">
              <a:cs typeface="Times New Roman" panose="02020603050405020304" pitchFamily="18" charset="0"/>
            </a:endParaRPr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3C16169-58C4-2C7D-2A87-142B8887CE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170" y="1959523"/>
            <a:ext cx="707825" cy="482403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BBC1A1F5-E103-543F-4FCC-35999454F2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93855" y="1641575"/>
            <a:ext cx="642453" cy="437850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F50CD402-8D54-6511-2A69-D0399F9F7AF9}"/>
              </a:ext>
            </a:extLst>
          </p:cNvPr>
          <p:cNvSpPr txBox="1"/>
          <p:nvPr/>
        </p:nvSpPr>
        <p:spPr>
          <a:xfrm>
            <a:off x="2420817" y="1545210"/>
            <a:ext cx="1045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Solvent (EC)</a:t>
            </a:r>
            <a:endParaRPr lang="en-DK" sz="1400" i="1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FB75672-6505-B3E9-29C2-F04CD1116DD2}"/>
              </a:ext>
            </a:extLst>
          </p:cNvPr>
          <p:cNvSpPr txBox="1"/>
          <p:nvPr/>
        </p:nvSpPr>
        <p:spPr>
          <a:xfrm>
            <a:off x="4528700" y="1446769"/>
            <a:ext cx="3626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cs typeface="Times New Roman" panose="02020603050405020304" pitchFamily="18" charset="0"/>
              </a:rPr>
              <a:t>Solvent diffusion through SEI layer</a:t>
            </a:r>
            <a:endParaRPr lang="en-DK" u="sng" dirty="0">
              <a:cs typeface="Times New Roman" panose="02020603050405020304" pitchFamily="18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EFE0D19-EB2F-4AF4-1AAB-0DFDFDACB5E9}"/>
              </a:ext>
            </a:extLst>
          </p:cNvPr>
          <p:cNvSpPr txBox="1"/>
          <p:nvPr/>
        </p:nvSpPr>
        <p:spPr>
          <a:xfrm>
            <a:off x="4528700" y="3086500"/>
            <a:ext cx="2800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cs typeface="Times New Roman" panose="02020603050405020304" pitchFamily="18" charset="0"/>
              </a:rPr>
              <a:t>Reaction on particle surface</a:t>
            </a:r>
            <a:endParaRPr lang="en-DK" u="sng" dirty="0">
              <a:cs typeface="Times New Roman" panose="02020603050405020304" pitchFamily="18" charset="0"/>
            </a:endParaRPr>
          </a:p>
        </p:txBody>
      </p:sp>
      <p:cxnSp>
        <p:nvCxnSpPr>
          <p:cNvPr id="48" name="Connector: Curved 47">
            <a:extLst>
              <a:ext uri="{FF2B5EF4-FFF2-40B4-BE49-F238E27FC236}">
                <a16:creationId xmlns:a16="http://schemas.microsoft.com/office/drawing/2014/main" id="{2F644395-BB35-D70F-12C6-2663429F0561}"/>
              </a:ext>
            </a:extLst>
          </p:cNvPr>
          <p:cNvCxnSpPr>
            <a:cxnSpLocks/>
          </p:cNvCxnSpPr>
          <p:nvPr/>
        </p:nvCxnSpPr>
        <p:spPr>
          <a:xfrm rot="10800000" flipV="1">
            <a:off x="3036271" y="1787053"/>
            <a:ext cx="1462118" cy="1056082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Curved 48">
            <a:extLst>
              <a:ext uri="{FF2B5EF4-FFF2-40B4-BE49-F238E27FC236}">
                <a16:creationId xmlns:a16="http://schemas.microsoft.com/office/drawing/2014/main" id="{1B363CFA-5268-64CF-D1A6-9FD5B5C80ED6}"/>
              </a:ext>
            </a:extLst>
          </p:cNvPr>
          <p:cNvCxnSpPr>
            <a:cxnSpLocks/>
            <a:stCxn id="47" idx="1"/>
          </p:cNvCxnSpPr>
          <p:nvPr/>
        </p:nvCxnSpPr>
        <p:spPr>
          <a:xfrm rot="10800000" flipV="1">
            <a:off x="3255666" y="3271165"/>
            <a:ext cx="1273034" cy="490983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13799C1-A317-7C99-8741-E41869055281}"/>
                  </a:ext>
                </a:extLst>
              </p:cNvPr>
              <p:cNvSpPr txBox="1"/>
              <p:nvPr/>
            </p:nvSpPr>
            <p:spPr>
              <a:xfrm>
                <a:off x="4872410" y="1727740"/>
                <a:ext cx="4301470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DK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K" sz="140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𝐸𝐶</m:t>
                              </m:r>
                              <m:r>
                                <a:rPr lang="en-DK" sz="14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DK" sz="14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</m:num>
                        <m:den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d>
                        <m:d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𝐸𝐶</m:t>
                              </m:r>
                              <m:r>
                                <a:rPr lang="en-DK" sz="14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  <m:f>
                            <m:f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DK" sz="14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sSub>
                                <m:sSubPr>
                                  <m:ctrlPr>
                                    <a:rPr lang="en-DK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DK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DK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𝐸𝐶</m:t>
                                  </m:r>
                                  <m:r>
                                    <a:rPr lang="en-DK" sz="1400" i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DK" sz="1400" i="1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DK" sz="14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e>
                      </m:d>
                      <m:r>
                        <a:rPr lang="en-DK" sz="14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𝑆𝐸𝐼</m:t>
                              </m:r>
                            </m:sub>
                          </m:sSub>
                        </m:num>
                        <m:den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f>
                        <m:f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𝐸𝐶</m:t>
                              </m:r>
                              <m:r>
                                <a:rPr lang="en-DK" sz="1400" i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sub>
                          </m:sSub>
                        </m:num>
                        <m:den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</m:oMath>
                  </m:oMathPara>
                </a14:m>
                <a:endParaRPr lang="en-DK" sz="14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513799C1-A317-7C99-8741-E41869055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72410" y="1727740"/>
                <a:ext cx="4301470" cy="5763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253293A-30C1-92EE-E6A1-5F5A4B346DB7}"/>
                  </a:ext>
                </a:extLst>
              </p:cNvPr>
              <p:cNvSpPr txBox="1"/>
              <p:nvPr/>
            </p:nvSpPr>
            <p:spPr>
              <a:xfrm>
                <a:off x="4861701" y="2344572"/>
                <a:ext cx="2121084" cy="53848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DK" sz="140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𝑆𝐸𝐼</m:t>
                              </m:r>
                            </m:sub>
                          </m:sSub>
                        </m:num>
                        <m:den>
                          <m: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DK" sz="1400" i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DK" sz="1400" i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ℱ</m:t>
                          </m:r>
                        </m:den>
                      </m:f>
                      <m:f>
                        <m:fPr>
                          <m:ctrlPr>
                            <a:rPr lang="en-DK" sz="1400" i="1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𝑀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𝑆𝐸𝐼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DK" sz="1400" i="1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𝑆𝐸𝐼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DK" sz="140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8253293A-30C1-92EE-E6A1-5F5A4B346D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1701" y="2344572"/>
                <a:ext cx="2121084" cy="538481"/>
              </a:xfrm>
              <a:prstGeom prst="rect">
                <a:avLst/>
              </a:prstGeom>
              <a:blipFill>
                <a:blip r:embed="rId4"/>
                <a:stretch>
                  <a:fillRect b="-2273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694CA82-11C0-1462-7CF1-BA962FD25873}"/>
                  </a:ext>
                </a:extLst>
              </p:cNvPr>
              <p:cNvSpPr txBox="1"/>
              <p:nvPr/>
            </p:nvSpPr>
            <p:spPr>
              <a:xfrm>
                <a:off x="4649280" y="3503233"/>
                <a:ext cx="6126875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>
                    <a:cs typeface="Times New Roman" panose="02020603050405020304" pitchFamily="18" charset="0"/>
                  </a:rPr>
                  <a:t>SEI Layer formation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 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𝐸𝐶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+2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𝐿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𝑆𝐸𝐼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</m:d>
                  </m:oMath>
                </a14:m>
                <a:endParaRPr lang="en-US" b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694CA82-11C0-1462-7CF1-BA962FD258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80" y="3503233"/>
                <a:ext cx="6126875" cy="276999"/>
              </a:xfrm>
              <a:prstGeom prst="rect">
                <a:avLst/>
              </a:prstGeom>
              <a:blipFill>
                <a:blip r:embed="rId5"/>
                <a:stretch>
                  <a:fillRect l="-2388" t="-28889" b="-51111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73B70C1-E356-339C-D374-3BB968FA7721}"/>
                  </a:ext>
                </a:extLst>
              </p:cNvPr>
              <p:cNvSpPr txBox="1"/>
              <p:nvPr/>
            </p:nvSpPr>
            <p:spPr>
              <a:xfrm>
                <a:off x="4649280" y="4481243"/>
                <a:ext cx="5287161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b="0" dirty="0">
                    <a:cs typeface="Times New Roman" panose="02020603050405020304" pitchFamily="18" charset="0"/>
                  </a:rPr>
                  <a:t>Intercalation </a:t>
                </a:r>
                <a14:m>
                  <m:oMath xmlns:m="http://schemas.openxmlformats.org/officeDocument/2006/math">
                    <m:r>
                      <a:rPr lang="en-DK" i="1">
                        <a:latin typeface="Cambria Math" panose="02040503050406030204" pitchFamily="18" charset="0"/>
                      </a:rPr>
                      <m:t>𝐿𝑖</m:t>
                    </m:r>
                    <m:sSub>
                      <m:sSub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DK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d>
                      <m:d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DK">
                        <a:latin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DK">
                            <a:latin typeface="Cambria Math" panose="02040503050406030204" pitchFamily="18" charset="0"/>
                          </a:rPr>
                          <m:t>6</m:t>
                        </m:r>
                      </m:sub>
                    </m:sSub>
                    <m:d>
                      <m:d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DK">
                        <a:latin typeface="Cambria Math" panose="02040503050406030204" pitchFamily="18" charset="0"/>
                      </a:rPr>
                      <m:t>+</m:t>
                    </m:r>
                    <m:r>
                      <a:rPr lang="en-DK" i="1">
                        <a:latin typeface="Cambria Math" panose="02040503050406030204" pitchFamily="18" charset="0"/>
                      </a:rPr>
                      <m:t>𝐿</m:t>
                    </m:r>
                    <m:sSup>
                      <m:sSup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p>
                        <m:r>
                          <a:rPr lang="en-DK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d>
                      <m:d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𝑠𝑜𝑙𝑛</m:t>
                        </m:r>
                      </m:e>
                    </m:d>
                    <m:r>
                      <a:rPr lang="en-DK"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DK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DK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DK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73B70C1-E356-339C-D374-3BB968FA7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9280" y="4481243"/>
                <a:ext cx="5287161" cy="276999"/>
              </a:xfrm>
              <a:prstGeom prst="rect">
                <a:avLst/>
              </a:prstGeom>
              <a:blipFill>
                <a:blip r:embed="rId6"/>
                <a:stretch>
                  <a:fillRect l="-2768" t="-28261" b="-50000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29699FE-14C9-E761-7650-A8C801F272CC}"/>
                  </a:ext>
                </a:extLst>
              </p:cNvPr>
              <p:cNvSpPr txBox="1"/>
              <p:nvPr/>
            </p:nvSpPr>
            <p:spPr>
              <a:xfrm>
                <a:off x="4940594" y="5284278"/>
                <a:ext cx="1492716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400" b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Total</a:t>
                </a:r>
                <a14:m>
                  <m:oMath xmlns:m="http://schemas.openxmlformats.org/officeDocument/2006/math">
                    <m:r>
                      <a:rPr lang="en-US" sz="1400" b="0" i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𝑡𝑜𝑡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</m:oMath>
                </a14:m>
                <a:endParaRPr lang="en-DK" sz="140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929699FE-14C9-E761-7650-A8C801F272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594" y="5284278"/>
                <a:ext cx="1492716" cy="215444"/>
              </a:xfrm>
              <a:prstGeom prst="rect">
                <a:avLst/>
              </a:prstGeom>
              <a:blipFill>
                <a:blip r:embed="rId7"/>
                <a:stretch>
                  <a:fillRect l="-7347" t="-25714" b="-51429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33D9B892-C226-58B1-0429-2D2CB81AF0A0}"/>
              </a:ext>
            </a:extLst>
          </p:cNvPr>
          <p:cNvSpPr txBox="1"/>
          <p:nvPr/>
        </p:nvSpPr>
        <p:spPr>
          <a:xfrm>
            <a:off x="4528700" y="5587990"/>
            <a:ext cx="5610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>
                <a:cs typeface="Times New Roman" panose="02020603050405020304" pitchFamily="18" charset="0"/>
              </a:rPr>
              <a:t>Mass balance in particle surface:</a:t>
            </a: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74065093-8EEB-94E9-BEA3-34C3ED27008A}"/>
              </a:ext>
            </a:extLst>
          </p:cNvPr>
          <p:cNvSpPr/>
          <p:nvPr/>
        </p:nvSpPr>
        <p:spPr>
          <a:xfrm>
            <a:off x="1203616" y="4136917"/>
            <a:ext cx="1965193" cy="227407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en-US" dirty="0">
                <a:cs typeface="Times New Roman" panose="02020603050405020304" pitchFamily="18" charset="0"/>
              </a:rPr>
              <a:t>Degradation kinetics:</a:t>
            </a:r>
            <a:endParaRPr lang="en-DK" dirty="0">
              <a:cs typeface="Times New Roman" panose="02020603050405020304" pitchFamily="18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627DCCED-1728-BF12-3255-44E1FEC1260F}"/>
              </a:ext>
            </a:extLst>
          </p:cNvPr>
          <p:cNvSpPr txBox="1"/>
          <p:nvPr/>
        </p:nvSpPr>
        <p:spPr>
          <a:xfrm>
            <a:off x="1308833" y="4849140"/>
            <a:ext cx="16708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√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Loss of lithium inventory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√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√ Current density</a:t>
            </a:r>
            <a:endParaRPr lang="en-US" sz="1400" i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√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State-of-charge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07B0871-E302-7206-E254-BEBD019D9729}"/>
                  </a:ext>
                </a:extLst>
              </p:cNvPr>
              <p:cNvSpPr txBox="1"/>
              <p:nvPr/>
            </p:nvSpPr>
            <p:spPr>
              <a:xfrm>
                <a:off x="4940594" y="3827713"/>
                <a:ext cx="5482673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1400" b="0" i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𝐸𝐶</m:t>
                          </m:r>
                        </m:sub>
                      </m:sSub>
                      <m:func>
                        <m:func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𝜅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𝑆𝐸𝐼</m:t>
                                          </m:r>
                                        </m:sub>
                                      </m:sSub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𝑡𝑜𝑡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DK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C07B0871-E302-7206-E254-BEBD019D97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594" y="3827713"/>
                <a:ext cx="5482673" cy="5763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A64B34C-4584-3177-B6C2-240FC1311916}"/>
                  </a:ext>
                </a:extLst>
              </p:cNvPr>
              <p:cNvSpPr txBox="1"/>
              <p:nvPr/>
            </p:nvSpPr>
            <p:spPr>
              <a:xfrm>
                <a:off x="4862493" y="4700800"/>
                <a:ext cx="5707158" cy="5763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  <m: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,0</m:t>
                          </m:r>
                        </m:sub>
                      </m:sSub>
                      <m:r>
                        <a:rPr lang="en-US" sz="1400" b="0" i="1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⋅2</m:t>
                      </m:r>
                      <m:func>
                        <m:funcPr>
                          <m:ctrlPr>
                            <a:rPr lang="en-US" sz="1400" b="0" i="1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sinh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400" b="0" i="1" smtClean="0">
                                  <a:solidFill>
                                    <a:schemeClr val="bg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0.5</m:t>
                                  </m:r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num>
                                <m:den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𝑅𝑇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𝑆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𝐸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𝑈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0,</m:t>
                                      </m:r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𝑛</m:t>
                                      </m:r>
                                    </m:sub>
                                  </m:sSub>
                                  <m:r>
                                    <a:rPr lang="en-US" sz="1400" b="0" i="1" smtClean="0">
                                      <a:solidFill>
                                        <a:schemeClr val="bg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0" i="1" smtClean="0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𝛿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𝜅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solidFill>
                                                <a:schemeClr val="bg1">
                                                  <a:lumMod val="50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𝑆𝐸𝐼</m:t>
                                          </m:r>
                                        </m:sub>
                                      </m:sSub>
                                    </m:den>
                                  </m:f>
                                  <m:sSub>
                                    <m:sSubPr>
                                      <m:ctrlP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solidFill>
                                            <a:schemeClr val="bg1">
                                              <a:lumMod val="5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𝑡𝑜𝑡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en-DK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A64B34C-4584-3177-B6C2-240FC13119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493" y="4700800"/>
                <a:ext cx="5707158" cy="57637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8FCD2B6-CA66-0905-E2C0-7E85686B1281}"/>
                  </a:ext>
                </a:extLst>
              </p:cNvPr>
              <p:cNvSpPr txBox="1"/>
              <p:nvPr/>
            </p:nvSpPr>
            <p:spPr>
              <a:xfrm>
                <a:off x="4862493" y="5912390"/>
                <a:ext cx="4349829" cy="74796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effectLst/>
                    <a:cs typeface="Times New Roman" panose="02020603050405020304" pitchFamily="18" charset="0"/>
                  </a:rPr>
                  <a:t>Lithium: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DK" sz="140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𝑒𝑓𝑓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𝑆</m:t>
                            </m:r>
                          </m:sub>
                        </m:sSub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 </m:t>
                        </m:r>
                        <m:sSup>
                          <m:sSup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𝑟</m:t>
                            </m:r>
                          </m:e>
                          <m:sup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2</m:t>
                            </m:r>
                          </m:sup>
                        </m:sSup>
                        <m:f>
                          <m:f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DK" sz="1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effectLst/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𝑃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𝑟</m:t>
                            </m:r>
                          </m:den>
                        </m:f>
                      </m:e>
                    </m:d>
                    <m:sSub>
                      <m:sSubPr>
                        <m:ctrlPr>
                          <a:rPr lang="en-DK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MS Mincho" panose="02020609040205080304" pitchFamily="49" charset="-128"/>
                                <a:cs typeface="Arial" panose="020B0604020202020204" pitchFamily="34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𝑟</m:t>
                        </m:r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𝑃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sub>
                        </m:sSub>
                      </m:sub>
                    </m:sSub>
                    <m:r>
                      <a:rPr lang="en-US" sz="1400" i="1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−</m:t>
                    </m:r>
                    <m:sSubSup>
                      <m:sSubSupPr>
                        <m:ctrlPr>
                          <a:rPr lang="en-DK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𝛿</m:t>
                        </m:r>
                      </m:e>
                      <m:sub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𝑃</m:t>
                        </m:r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,</m:t>
                        </m:r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𝑗</m:t>
                        </m:r>
                      </m:sub>
                      <m:sup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bSup>
                    <m:f>
                      <m:fPr>
                        <m:ctrlPr>
                          <a:rPr lang="en-DK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𝑡𝑜𝑡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effectLst/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𝑗</m:t>
                            </m:r>
                          </m:sub>
                        </m:sSub>
                      </m:num>
                      <m:den>
                        <m:r>
                          <a:rPr lang="en-US" sz="1400" i="1">
                            <a:solidFill>
                              <a:schemeClr val="bg1">
                                <a:lumMod val="5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ℱ</m:t>
                        </m:r>
                      </m:den>
                    </m:f>
                  </m:oMath>
                </a14:m>
                <a:endParaRPr lang="en-US" sz="14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  <a:p>
                <a:r>
                  <a:rPr lang="en-US" sz="1400" dirty="0">
                    <a:solidFill>
                      <a:schemeClr val="bg1">
                        <a:lumMod val="50000"/>
                      </a:schemeClr>
                    </a:solidFill>
                    <a:cs typeface="Times New Roman" panose="02020603050405020304" pitchFamily="18" charset="0"/>
                  </a:rPr>
                  <a:t>Solvent: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𝐸𝐶</m:t>
                            </m:r>
                          </m:sub>
                        </m:sSub>
                        <m:f>
                          <m:fPr>
                            <m:ctrlPr>
                              <a:rPr lang="en-DK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sSub>
                              <m:sSubPr>
                                <m:ctrlPr>
                                  <a:rPr lang="en-DK" sz="1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i="1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libri" panose="020F0502020204030204" pitchFamily="34" charset="0"/>
                                    <a:cs typeface="Arial" panose="020B0604020202020204" pitchFamily="34" charset="0"/>
                                  </a:rPr>
                                  <m:t>𝐸𝐶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𝜕</m:t>
                            </m:r>
                            <m:r>
                              <a:rPr lang="en-US" sz="1400" i="1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𝑟</m:t>
                            </m:r>
                          </m:den>
                        </m:f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𝑐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𝐸𝐶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dPr>
                          <m:e>
                            <m:r>
                              <a:rPr lang="en-DK" sz="140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​</m:t>
                            </m:r>
                          </m:e>
                        </m:d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𝑟</m:t>
                        </m:r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𝛿</m:t>
                            </m:r>
                          </m:e>
                          <m:sub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𝑃</m:t>
                            </m:r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solidFill>
                                  <a:schemeClr val="bg1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libri" panose="020F0502020204030204" pitchFamily="34" charset="0"/>
                                <a:cs typeface="Arial" panose="020B0604020202020204" pitchFamily="34" charset="0"/>
                              </a:rPr>
                              <m:t>𝑝</m:t>
                            </m:r>
                          </m:sub>
                        </m:sSub>
                      </m:sub>
                    </m:sSub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𝑖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𝑠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US" sz="1400" b="0" i="1" smtClean="0">
                        <a:solidFill>
                          <a:schemeClr val="bg1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𝐹</m:t>
                    </m:r>
                  </m:oMath>
                </a14:m>
                <a:endParaRPr lang="en-DK" sz="1400" dirty="0">
                  <a:solidFill>
                    <a:schemeClr val="bg1">
                      <a:lumMod val="50000"/>
                    </a:schemeClr>
                  </a:solidFill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18FCD2B6-CA66-0905-E2C0-7E85686B12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62493" y="5912390"/>
                <a:ext cx="4349829" cy="747962"/>
              </a:xfrm>
              <a:prstGeom prst="rect">
                <a:avLst/>
              </a:prstGeom>
              <a:blipFill>
                <a:blip r:embed="rId10"/>
                <a:stretch>
                  <a:fillRect l="-421" t="-33333" b="-585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6" name="TextBox 65">
            <a:extLst>
              <a:ext uri="{FF2B5EF4-FFF2-40B4-BE49-F238E27FC236}">
                <a16:creationId xmlns:a16="http://schemas.microsoft.com/office/drawing/2014/main" id="{99E82999-4664-9EA0-11DB-74B8186F8218}"/>
              </a:ext>
            </a:extLst>
          </p:cNvPr>
          <p:cNvSpPr txBox="1"/>
          <p:nvPr/>
        </p:nvSpPr>
        <p:spPr>
          <a:xfrm>
            <a:off x="75319" y="6615997"/>
            <a:ext cx="65728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Safari et al., Journal of The Electrochemical Society, 156 3 A145-A153 2009.</a:t>
            </a:r>
            <a:endParaRPr lang="en-DK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FDE4FD9A-09A4-48B7-536D-E0470DB15B9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503"/>
          <a:stretch/>
        </p:blipFill>
        <p:spPr>
          <a:xfrm>
            <a:off x="8913282" y="1339015"/>
            <a:ext cx="3292243" cy="2209336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1E150AC6-D524-95D8-F90F-B457234B025E}"/>
              </a:ext>
            </a:extLst>
          </p:cNvPr>
          <p:cNvGrpSpPr/>
          <p:nvPr/>
        </p:nvGrpSpPr>
        <p:grpSpPr>
          <a:xfrm>
            <a:off x="9723026" y="3963590"/>
            <a:ext cx="2154126" cy="1782959"/>
            <a:chOff x="8950703" y="3922736"/>
            <a:chExt cx="2154126" cy="1782959"/>
          </a:xfrm>
        </p:grpSpPr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FC85AC00-4C2B-26F0-7BEF-CD74461E65AC}"/>
                </a:ext>
              </a:extLst>
            </p:cNvPr>
            <p:cNvSpPr/>
            <p:nvPr/>
          </p:nvSpPr>
          <p:spPr>
            <a:xfrm>
              <a:off x="8950703" y="4175572"/>
              <a:ext cx="2154126" cy="1530123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4DD5E56-6BEC-ECE0-95C7-7C6F97E70900}"/>
                </a:ext>
              </a:extLst>
            </p:cNvPr>
            <p:cNvSpPr/>
            <p:nvPr/>
          </p:nvSpPr>
          <p:spPr>
            <a:xfrm>
              <a:off x="9651408" y="4414940"/>
              <a:ext cx="1080000" cy="1080000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2">
                <a:shade val="15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K">
                <a:cs typeface="Times New Roman" panose="02020603050405020304" pitchFamily="18" charset="0"/>
              </a:endParaRPr>
            </a:p>
          </p:txBody>
        </p:sp>
        <p:grpSp>
          <p:nvGrpSpPr>
            <p:cNvPr id="71" name="Group 70">
              <a:extLst>
                <a:ext uri="{FF2B5EF4-FFF2-40B4-BE49-F238E27FC236}">
                  <a16:creationId xmlns:a16="http://schemas.microsoft.com/office/drawing/2014/main" id="{969B2C5B-E6DA-B34F-2CED-0CC73233A27A}"/>
                </a:ext>
              </a:extLst>
            </p:cNvPr>
            <p:cNvGrpSpPr/>
            <p:nvPr/>
          </p:nvGrpSpPr>
          <p:grpSpPr>
            <a:xfrm>
              <a:off x="8963625" y="5095999"/>
              <a:ext cx="477350" cy="371789"/>
              <a:chOff x="7979434" y="4207857"/>
              <a:chExt cx="477350" cy="371789"/>
            </a:xfrm>
          </p:grpSpPr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00C8D1B3-4D1B-19DA-0250-FC41A495C904}"/>
                  </a:ext>
                </a:extLst>
              </p:cNvPr>
              <p:cNvSpPr/>
              <p:nvPr/>
            </p:nvSpPr>
            <p:spPr>
              <a:xfrm>
                <a:off x="8051574" y="4207857"/>
                <a:ext cx="284981" cy="334877"/>
              </a:xfrm>
              <a:prstGeom prst="ellipse">
                <a:avLst/>
              </a:prstGeom>
              <a:gradFill flip="none" rotWithShape="1">
                <a:gsLst>
                  <a:gs pos="100000">
                    <a:schemeClr val="accent1">
                      <a:lumMod val="5000"/>
                      <a:lumOff val="95000"/>
                      <a:alpha val="0"/>
                    </a:schemeClr>
                  </a:gs>
                  <a:gs pos="0">
                    <a:schemeClr val="accent2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K">
                  <a:cs typeface="Times New Roman" panose="02020603050405020304" pitchFamily="18" charset="0"/>
                </a:endParaRPr>
              </a:p>
            </p:txBody>
          </p:sp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FEF90A63-4B7C-6DEB-4921-A4F6980A1AC7}"/>
                  </a:ext>
                </a:extLst>
              </p:cNvPr>
              <p:cNvSpPr txBox="1"/>
              <p:nvPr/>
            </p:nvSpPr>
            <p:spPr>
              <a:xfrm>
                <a:off x="7979434" y="4210314"/>
                <a:ext cx="47735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>
                    <a:cs typeface="Times New Roman" panose="02020603050405020304" pitchFamily="18" charset="0"/>
                  </a:rPr>
                  <a:t>Li</a:t>
                </a:r>
                <a:r>
                  <a:rPr lang="en-US" baseline="30000">
                    <a:cs typeface="Times New Roman" panose="02020603050405020304" pitchFamily="18" charset="0"/>
                  </a:rPr>
                  <a:t>+</a:t>
                </a:r>
                <a:endParaRPr lang="en-DK" baseline="30000">
                  <a:cs typeface="Times New Roman" panose="02020603050405020304" pitchFamily="18" charset="0"/>
                </a:endParaRPr>
              </a:p>
            </p:txBody>
          </p:sp>
        </p:grp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E6C4E720-119F-69E0-0369-6658074EF60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03717" y="5124774"/>
              <a:ext cx="275396" cy="81774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F8C453D-4200-4FFA-5621-AC6D23A6F178}"/>
                </a:ext>
              </a:extLst>
            </p:cNvPr>
            <p:cNvSpPr txBox="1"/>
            <p:nvPr/>
          </p:nvSpPr>
          <p:spPr>
            <a:xfrm>
              <a:off x="8950703" y="3922736"/>
              <a:ext cx="18069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cs typeface="Times New Roman" panose="02020603050405020304" pitchFamily="18" charset="0"/>
                </a:rPr>
                <a:t>Spherical Electrode Particles</a:t>
              </a:r>
              <a:endParaRPr lang="en-DK" sz="1100" dirty="0">
                <a:cs typeface="Times New Roman" panose="02020603050405020304" pitchFamily="18" charset="0"/>
              </a:endParaRPr>
            </a:p>
          </p:txBody>
        </p:sp>
      </p:grp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6D1039DE-2F75-2C15-4EA8-0ED013152319}"/>
              </a:ext>
            </a:extLst>
          </p:cNvPr>
          <p:cNvCxnSpPr>
            <a:cxnSpLocks/>
          </p:cNvCxnSpPr>
          <p:nvPr/>
        </p:nvCxnSpPr>
        <p:spPr>
          <a:xfrm>
            <a:off x="9936441" y="1951112"/>
            <a:ext cx="0" cy="140365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913EE8B8-58B1-429E-B71A-34A7C4464401}"/>
              </a:ext>
            </a:extLst>
          </p:cNvPr>
          <p:cNvCxnSpPr>
            <a:cxnSpLocks/>
          </p:cNvCxnSpPr>
          <p:nvPr/>
        </p:nvCxnSpPr>
        <p:spPr>
          <a:xfrm flipH="1">
            <a:off x="10951973" y="4455069"/>
            <a:ext cx="3951" cy="562205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C681870E-B8B0-2B1A-CD9C-641A8DF268FC}"/>
              </a:ext>
            </a:extLst>
          </p:cNvPr>
          <p:cNvSpPr/>
          <p:nvPr/>
        </p:nvSpPr>
        <p:spPr>
          <a:xfrm flipH="1">
            <a:off x="9936440" y="3086500"/>
            <a:ext cx="1023159" cy="1317589"/>
          </a:xfrm>
          <a:custGeom>
            <a:avLst/>
            <a:gdLst>
              <a:gd name="connsiteX0" fmla="*/ 0 w 1682750"/>
              <a:gd name="connsiteY0" fmla="*/ 1419225 h 1419225"/>
              <a:gd name="connsiteX1" fmla="*/ 412750 w 1682750"/>
              <a:gd name="connsiteY1" fmla="*/ 695325 h 1419225"/>
              <a:gd name="connsiteX2" fmla="*/ 1682750 w 1682750"/>
              <a:gd name="connsiteY2" fmla="*/ 0 h 141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82750" h="1419225">
                <a:moveTo>
                  <a:pt x="0" y="1419225"/>
                </a:moveTo>
                <a:cubicBezTo>
                  <a:pt x="66146" y="1175543"/>
                  <a:pt x="132292" y="931862"/>
                  <a:pt x="412750" y="695325"/>
                </a:cubicBezTo>
                <a:cubicBezTo>
                  <a:pt x="693208" y="458788"/>
                  <a:pt x="1187979" y="229394"/>
                  <a:pt x="1682750" y="0"/>
                </a:cubicBezTo>
              </a:path>
            </a:pathLst>
          </a:custGeom>
          <a:noFill/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77F237F-6C13-BC28-B3D8-4FBB724EA49E}"/>
              </a:ext>
            </a:extLst>
          </p:cNvPr>
          <p:cNvSpPr txBox="1"/>
          <p:nvPr/>
        </p:nvSpPr>
        <p:spPr>
          <a:xfrm>
            <a:off x="8918004" y="1370149"/>
            <a:ext cx="292818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cs typeface="Times New Roman" panose="02020603050405020304" pitchFamily="18" charset="0"/>
              </a:rPr>
              <a:t>EC concentration at particle surface</a:t>
            </a:r>
            <a:endParaRPr lang="en-DK" sz="1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4424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53C41A-D085-0E36-8B67-2EFE6663F8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</a:t>
            </a:r>
            <a:endParaRPr lang="en-D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C25E98-A0DA-0CD2-EF00-2B8F8BAFF1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105" y="2228182"/>
            <a:ext cx="3481455" cy="16683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05C113-9E5F-E896-C75B-3459C2E65F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7831" y="2257964"/>
            <a:ext cx="3345109" cy="10749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201707A-7E79-EEA9-3351-C55FB6B5478A}"/>
              </a:ext>
            </a:extLst>
          </p:cNvPr>
          <p:cNvSpPr txBox="1"/>
          <p:nvPr/>
        </p:nvSpPr>
        <p:spPr>
          <a:xfrm>
            <a:off x="1379737" y="1774769"/>
            <a:ext cx="317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Electrochemistry &amp; Degradation</a:t>
            </a:r>
            <a:endParaRPr lang="en-DK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7D92B82-23E1-251F-0608-497B7D07453C}"/>
              </a:ext>
            </a:extLst>
          </p:cNvPr>
          <p:cNvSpPr txBox="1"/>
          <p:nvPr/>
        </p:nvSpPr>
        <p:spPr>
          <a:xfrm>
            <a:off x="8037831" y="1879211"/>
            <a:ext cx="3070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and SEI Layer Diffusion</a:t>
            </a:r>
            <a:endParaRPr lang="en-DK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1EF062F-804E-C1B8-10E5-0199EF2529B4}"/>
              </a:ext>
            </a:extLst>
          </p:cNvPr>
          <p:cNvGrpSpPr/>
          <p:nvPr/>
        </p:nvGrpSpPr>
        <p:grpSpPr>
          <a:xfrm>
            <a:off x="1387643" y="3979051"/>
            <a:ext cx="3059285" cy="1974698"/>
            <a:chOff x="1951383" y="4464675"/>
            <a:chExt cx="3059285" cy="1974698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420B7B21-554A-7CAE-3963-F59A5C6ACE1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951383" y="4464675"/>
              <a:ext cx="3059285" cy="1974698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9CC6F94-C74D-1722-605C-FDF7BCB2671B}"/>
                </a:ext>
              </a:extLst>
            </p:cNvPr>
            <p:cNvSpPr txBox="1"/>
            <p:nvPr/>
          </p:nvSpPr>
          <p:spPr>
            <a:xfrm>
              <a:off x="4054550" y="5528393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8A755AEA-E43D-9F70-4B22-E0B5E0781565}"/>
                </a:ext>
              </a:extLst>
            </p:cNvPr>
            <p:cNvSpPr txBox="1"/>
            <p:nvPr/>
          </p:nvSpPr>
          <p:spPr>
            <a:xfrm>
              <a:off x="2320482" y="5528393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766CD7C-CBAD-F661-4AE9-643089E37C47}"/>
                </a:ext>
              </a:extLst>
            </p:cNvPr>
            <p:cNvSpPr txBox="1"/>
            <p:nvPr/>
          </p:nvSpPr>
          <p:spPr>
            <a:xfrm>
              <a:off x="3220551" y="5528393"/>
              <a:ext cx="72327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Separator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753428C-AAE2-F91C-2A86-6E21E82F5553}"/>
              </a:ext>
            </a:extLst>
          </p:cNvPr>
          <p:cNvGrpSpPr/>
          <p:nvPr/>
        </p:nvGrpSpPr>
        <p:grpSpPr>
          <a:xfrm>
            <a:off x="7573228" y="3514826"/>
            <a:ext cx="3883213" cy="2481738"/>
            <a:chOff x="6855492" y="4057263"/>
            <a:chExt cx="3945065" cy="250825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FB56977-005C-3FE8-EEBD-EBA0C1416FC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55492" y="4057263"/>
              <a:ext cx="3945065" cy="2508251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D4CE262-B278-D02D-17CA-0090BCDE59AD}"/>
                </a:ext>
              </a:extLst>
            </p:cNvPr>
            <p:cNvSpPr txBox="1"/>
            <p:nvPr/>
          </p:nvSpPr>
          <p:spPr>
            <a:xfrm>
              <a:off x="9178525" y="5023325"/>
              <a:ext cx="65434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Cathode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20C365-BE0A-8C99-FDB0-DFDDAD9FDB68}"/>
                </a:ext>
              </a:extLst>
            </p:cNvPr>
            <p:cNvSpPr txBox="1"/>
            <p:nvPr/>
          </p:nvSpPr>
          <p:spPr>
            <a:xfrm>
              <a:off x="7436355" y="5044923"/>
              <a:ext cx="561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>
                  <a:latin typeface="Times New Roman" panose="02020603050405020304" pitchFamily="18" charset="0"/>
                  <a:cs typeface="Times New Roman" panose="02020603050405020304" pitchFamily="18" charset="0"/>
                </a:rPr>
                <a:t>Anode</a:t>
              </a:r>
              <a:endParaRPr lang="en-DK" sz="11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4E30252-D1AF-D7E5-0002-966A08B08162}"/>
                </a:ext>
              </a:extLst>
            </p:cNvPr>
            <p:cNvSpPr txBox="1"/>
            <p:nvPr/>
          </p:nvSpPr>
          <p:spPr>
            <a:xfrm rot="5400000">
              <a:off x="7616216" y="5270537"/>
              <a:ext cx="17235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anode concentration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60D0D02-77AE-01A3-5139-9F8F4FD831B0}"/>
                </a:ext>
              </a:extLst>
            </p:cNvPr>
            <p:cNvSpPr txBox="1"/>
            <p:nvPr/>
          </p:nvSpPr>
          <p:spPr>
            <a:xfrm rot="16200000">
              <a:off x="7914255" y="5289349"/>
              <a:ext cx="1954166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Radial Cathode concentration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C76C042-6D8A-516C-8FF6-9E89E6A81A0A}"/>
                </a:ext>
              </a:extLst>
            </p:cNvPr>
            <p:cNvSpPr txBox="1"/>
            <p:nvPr/>
          </p:nvSpPr>
          <p:spPr>
            <a:xfrm>
              <a:off x="7165689" y="4365993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9F4CECA3-EF9A-2E15-5F7D-8EC6B0530040}"/>
                </a:ext>
              </a:extLst>
            </p:cNvPr>
            <p:cNvSpPr txBox="1"/>
            <p:nvPr/>
          </p:nvSpPr>
          <p:spPr>
            <a:xfrm>
              <a:off x="8936859" y="4724242"/>
              <a:ext cx="105349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surface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CD86B473-A706-FD22-B409-A44158AC3F7C}"/>
                </a:ext>
              </a:extLst>
            </p:cNvPr>
            <p:cNvSpPr txBox="1"/>
            <p:nvPr/>
          </p:nvSpPr>
          <p:spPr>
            <a:xfrm>
              <a:off x="7283776" y="6179703"/>
              <a:ext cx="1006761" cy="264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centre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9F890E-D2A2-741A-EF2B-80CD7DCDF38B}"/>
                </a:ext>
              </a:extLst>
            </p:cNvPr>
            <p:cNvSpPr txBox="1"/>
            <p:nvPr/>
          </p:nvSpPr>
          <p:spPr>
            <a:xfrm>
              <a:off x="8953285" y="6179704"/>
              <a:ext cx="1006761" cy="2644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Particle </a:t>
              </a:r>
              <a:r>
                <a:rPr lang="en-US" sz="1100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centre</a:t>
              </a:r>
              <a:endParaRPr lang="en-DK" sz="11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51" name="Arrow: Curved Down 50">
            <a:extLst>
              <a:ext uri="{FF2B5EF4-FFF2-40B4-BE49-F238E27FC236}">
                <a16:creationId xmlns:a16="http://schemas.microsoft.com/office/drawing/2014/main" id="{50930501-5A10-9837-D875-EEA93C21F971}"/>
              </a:ext>
            </a:extLst>
          </p:cNvPr>
          <p:cNvSpPr/>
          <p:nvPr/>
        </p:nvSpPr>
        <p:spPr>
          <a:xfrm rot="10800000" flipH="1" flipV="1">
            <a:off x="4846620" y="4326613"/>
            <a:ext cx="2376000" cy="354917"/>
          </a:xfrm>
          <a:prstGeom prst="curvedDownArrow">
            <a:avLst>
              <a:gd name="adj1" fmla="val 57376"/>
              <a:gd name="adj2" fmla="val 130120"/>
              <a:gd name="adj3" fmla="val 5240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solidFill>
                <a:schemeClr val="tx1"/>
              </a:solidFill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6C0CC9A-AE29-8EBD-8D69-FEE6DEEF88DF}"/>
              </a:ext>
            </a:extLst>
          </p:cNvPr>
          <p:cNvSpPr txBox="1"/>
          <p:nvPr/>
        </p:nvSpPr>
        <p:spPr>
          <a:xfrm>
            <a:off x="5032170" y="4691052"/>
            <a:ext cx="18069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 Mapping</a:t>
            </a:r>
            <a:endParaRPr lang="en-DK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67548CC-7684-C3B0-39E6-57D9FFA9040C}"/>
              </a:ext>
            </a:extLst>
          </p:cNvPr>
          <p:cNvSpPr txBox="1"/>
          <p:nvPr/>
        </p:nvSpPr>
        <p:spPr>
          <a:xfrm>
            <a:off x="4344846" y="4774618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1D</a:t>
            </a:r>
            <a:endParaRPr lang="en-DK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D00C83C-2012-9BF4-1B0A-56321EC0E714}"/>
              </a:ext>
            </a:extLst>
          </p:cNvPr>
          <p:cNvSpPr txBox="1"/>
          <p:nvPr/>
        </p:nvSpPr>
        <p:spPr>
          <a:xfrm>
            <a:off x="7080618" y="4697712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2D</a:t>
            </a:r>
            <a:endParaRPr lang="en-DK" dirty="0"/>
          </a:p>
        </p:txBody>
      </p:sp>
      <p:sp>
        <p:nvSpPr>
          <p:cNvPr id="8" name="Arrow: Curved Down 7">
            <a:extLst>
              <a:ext uri="{FF2B5EF4-FFF2-40B4-BE49-F238E27FC236}">
                <a16:creationId xmlns:a16="http://schemas.microsoft.com/office/drawing/2014/main" id="{CEF695BA-819D-3EDD-46AB-CD01176F15E0}"/>
              </a:ext>
            </a:extLst>
          </p:cNvPr>
          <p:cNvSpPr/>
          <p:nvPr/>
        </p:nvSpPr>
        <p:spPr>
          <a:xfrm rot="10800000">
            <a:off x="4751605" y="5101629"/>
            <a:ext cx="2376000" cy="354917"/>
          </a:xfrm>
          <a:prstGeom prst="curvedDownArrow">
            <a:avLst>
              <a:gd name="adj1" fmla="val 57376"/>
              <a:gd name="adj2" fmla="val 130120"/>
              <a:gd name="adj3" fmla="val 52408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>
              <a:solidFill>
                <a:schemeClr val="tx1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F1C79A0-7D5B-2764-BC8D-FA141CA631E9}"/>
              </a:ext>
            </a:extLst>
          </p:cNvPr>
          <p:cNvSpPr/>
          <p:nvPr/>
        </p:nvSpPr>
        <p:spPr>
          <a:xfrm>
            <a:off x="1459636" y="2829297"/>
            <a:ext cx="3059285" cy="157581"/>
          </a:xfrm>
          <a:prstGeom prst="rect">
            <a:avLst/>
          </a:prstGeom>
          <a:solidFill>
            <a:srgbClr val="4472C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2C14A2-6DE7-5F8C-86CA-0E2957EB67A3}"/>
              </a:ext>
            </a:extLst>
          </p:cNvPr>
          <p:cNvSpPr/>
          <p:nvPr/>
        </p:nvSpPr>
        <p:spPr>
          <a:xfrm>
            <a:off x="1459636" y="2983578"/>
            <a:ext cx="3059285" cy="302547"/>
          </a:xfrm>
          <a:prstGeom prst="rect">
            <a:avLst/>
          </a:prstGeom>
          <a:solidFill>
            <a:schemeClr val="accent4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56989-4950-D1D8-56D6-DAA3E5B42EE2}"/>
              </a:ext>
            </a:extLst>
          </p:cNvPr>
          <p:cNvSpPr/>
          <p:nvPr/>
        </p:nvSpPr>
        <p:spPr>
          <a:xfrm>
            <a:off x="1459635" y="3285447"/>
            <a:ext cx="3059285" cy="154960"/>
          </a:xfrm>
          <a:prstGeom prst="rect">
            <a:avLst/>
          </a:prstGeom>
          <a:solidFill>
            <a:schemeClr val="accent2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4E85D3B-09A6-2854-6247-C24D57045C62}"/>
              </a:ext>
            </a:extLst>
          </p:cNvPr>
          <p:cNvSpPr/>
          <p:nvPr/>
        </p:nvSpPr>
        <p:spPr>
          <a:xfrm>
            <a:off x="1459635" y="3438468"/>
            <a:ext cx="3059285" cy="300507"/>
          </a:xfrm>
          <a:prstGeom prst="rect">
            <a:avLst/>
          </a:prstGeom>
          <a:solidFill>
            <a:schemeClr val="accent6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04B7F5C-2406-1F08-0477-83BCF06D3ADE}"/>
              </a:ext>
            </a:extLst>
          </p:cNvPr>
          <p:cNvSpPr txBox="1"/>
          <p:nvPr/>
        </p:nvSpPr>
        <p:spPr>
          <a:xfrm>
            <a:off x="4519721" y="2777282"/>
            <a:ext cx="13580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1"/>
                </a:solidFill>
              </a:rPr>
              <a:t>Lithium mass balance</a:t>
            </a:r>
            <a:endParaRPr lang="en-GB" sz="1050" dirty="0">
              <a:solidFill>
                <a:schemeClr val="accent1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259C3CE-3688-A8C9-1305-0A8BF993F08A}"/>
              </a:ext>
            </a:extLst>
          </p:cNvPr>
          <p:cNvSpPr txBox="1"/>
          <p:nvPr/>
        </p:nvSpPr>
        <p:spPr>
          <a:xfrm>
            <a:off x="4518920" y="2986878"/>
            <a:ext cx="105830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4"/>
                </a:solidFill>
              </a:rPr>
              <a:t>Current balance</a:t>
            </a:r>
            <a:endParaRPr lang="en-GB" sz="1050" dirty="0">
              <a:solidFill>
                <a:schemeClr val="accent4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432038-3E6B-D7C7-F1DD-F483E0C572BA}"/>
              </a:ext>
            </a:extLst>
          </p:cNvPr>
          <p:cNvSpPr txBox="1"/>
          <p:nvPr/>
        </p:nvSpPr>
        <p:spPr>
          <a:xfrm>
            <a:off x="4518919" y="3216874"/>
            <a:ext cx="8996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2"/>
                </a:solidFill>
              </a:rPr>
              <a:t>Heat balance</a:t>
            </a:r>
            <a:endParaRPr lang="en-GB" sz="1050" dirty="0">
              <a:solidFill>
                <a:schemeClr val="accent2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D65C52B-A28F-A296-77D7-0744F5829A5D}"/>
              </a:ext>
            </a:extLst>
          </p:cNvPr>
          <p:cNvSpPr txBox="1"/>
          <p:nvPr/>
        </p:nvSpPr>
        <p:spPr>
          <a:xfrm>
            <a:off x="4514740" y="3465792"/>
            <a:ext cx="8611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accent6"/>
                </a:solidFill>
              </a:rPr>
              <a:t>Degradation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A4DC446-3AFD-3680-3F4A-E3EBC51F1E7A}"/>
              </a:ext>
            </a:extLst>
          </p:cNvPr>
          <p:cNvSpPr/>
          <p:nvPr/>
        </p:nvSpPr>
        <p:spPr>
          <a:xfrm>
            <a:off x="8125488" y="2869547"/>
            <a:ext cx="3059285" cy="157581"/>
          </a:xfrm>
          <a:prstGeom prst="rect">
            <a:avLst/>
          </a:prstGeom>
          <a:solidFill>
            <a:srgbClr val="4472C4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BA4294-ACC5-96EC-3E5A-447249D6C4C0}"/>
              </a:ext>
            </a:extLst>
          </p:cNvPr>
          <p:cNvSpPr txBox="1"/>
          <p:nvPr/>
        </p:nvSpPr>
        <p:spPr>
          <a:xfrm>
            <a:off x="6734153" y="2798531"/>
            <a:ext cx="13580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>
                <a:solidFill>
                  <a:schemeClr val="accent1"/>
                </a:solidFill>
              </a:rPr>
              <a:t>Lithium mass balance</a:t>
            </a:r>
            <a:endParaRPr lang="en-GB" sz="1050" dirty="0">
              <a:solidFill>
                <a:schemeClr val="accent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5F4678-E539-BDC1-4A78-80C414A22125}"/>
              </a:ext>
            </a:extLst>
          </p:cNvPr>
          <p:cNvSpPr/>
          <p:nvPr/>
        </p:nvSpPr>
        <p:spPr>
          <a:xfrm>
            <a:off x="8125488" y="3027280"/>
            <a:ext cx="3059285" cy="157581"/>
          </a:xfrm>
          <a:prstGeom prst="rect">
            <a:avLst/>
          </a:prstGeom>
          <a:solidFill>
            <a:schemeClr val="accent6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01AC324-B526-5E2D-2804-C34B40468153}"/>
              </a:ext>
            </a:extLst>
          </p:cNvPr>
          <p:cNvSpPr txBox="1"/>
          <p:nvPr/>
        </p:nvSpPr>
        <p:spPr>
          <a:xfrm>
            <a:off x="7179081" y="2970286"/>
            <a:ext cx="8611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dirty="0">
                <a:solidFill>
                  <a:schemeClr val="accent6"/>
                </a:solidFill>
              </a:rPr>
              <a:t>Degradation</a:t>
            </a:r>
            <a:endParaRPr lang="en-GB" sz="105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044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7C380962-2432-FEEA-D8DF-7D00A1EB0BCB}"/>
              </a:ext>
            </a:extLst>
          </p:cNvPr>
          <p:cNvSpPr/>
          <p:nvPr/>
        </p:nvSpPr>
        <p:spPr>
          <a:xfrm>
            <a:off x="752475" y="1982290"/>
            <a:ext cx="2582910" cy="1198772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63D7C8-2BF2-A1C6-89CF-F8CD35596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</a:t>
            </a:r>
            <a:endParaRPr lang="en-DK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EDAF765-8B46-E0A5-7378-BA059CDD73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5484" b="71064"/>
          <a:stretch/>
        </p:blipFill>
        <p:spPr>
          <a:xfrm>
            <a:off x="825226" y="2110216"/>
            <a:ext cx="720000" cy="5833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48A665-A2CE-8F00-9D34-F9702264CE05}"/>
              </a:ext>
            </a:extLst>
          </p:cNvPr>
          <p:cNvSpPr txBox="1"/>
          <p:nvPr/>
        </p:nvSpPr>
        <p:spPr>
          <a:xfrm>
            <a:off x="1512321" y="2049984"/>
            <a:ext cx="18765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Parameter set Sample generation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66055E7-461B-C77E-E2CE-DEDCE690C673}"/>
              </a:ext>
            </a:extLst>
          </p:cNvPr>
          <p:cNvSpPr txBox="1"/>
          <p:nvPr/>
        </p:nvSpPr>
        <p:spPr>
          <a:xfrm>
            <a:off x="1512321" y="2553070"/>
            <a:ext cx="1570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SALib [1]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D45213A-D1F1-46C1-1CCF-5527E1A6431B}"/>
              </a:ext>
            </a:extLst>
          </p:cNvPr>
          <p:cNvSpPr txBox="1"/>
          <p:nvPr/>
        </p:nvSpPr>
        <p:spPr>
          <a:xfrm>
            <a:off x="4897832" y="5082394"/>
            <a:ext cx="21192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Model Builder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Application Builder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936DC22-89F2-989D-FB0E-94538D898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125" y="2863716"/>
            <a:ext cx="1856752" cy="17760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B0B86D1-BF6D-BA17-997A-DA25CAA19504}"/>
              </a:ext>
            </a:extLst>
          </p:cNvPr>
          <p:cNvSpPr txBox="1"/>
          <p:nvPr/>
        </p:nvSpPr>
        <p:spPr>
          <a:xfrm>
            <a:off x="1543903" y="4683398"/>
            <a:ext cx="18765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Simulation instance manager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CF1C47E-7DFF-B052-0DE3-EE86EF65AA02}"/>
              </a:ext>
            </a:extLst>
          </p:cNvPr>
          <p:cNvSpPr txBox="1"/>
          <p:nvPr/>
        </p:nvSpPr>
        <p:spPr>
          <a:xfrm>
            <a:off x="1551192" y="5136041"/>
            <a:ext cx="16363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Windows /COMSOL [3]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9646F9E-32C2-6E4F-F3D1-D81374ED25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159" y="4786320"/>
            <a:ext cx="720000" cy="592149"/>
          </a:xfrm>
          <a:prstGeom prst="rect">
            <a:avLst/>
          </a:prstGeom>
        </p:spPr>
      </p:pic>
      <p:sp>
        <p:nvSpPr>
          <p:cNvPr id="25" name="Arrow: Pentagon 24">
            <a:extLst>
              <a:ext uri="{FF2B5EF4-FFF2-40B4-BE49-F238E27FC236}">
                <a16:creationId xmlns:a16="http://schemas.microsoft.com/office/drawing/2014/main" id="{319F38CB-4602-CC26-4A98-4E39BFE64135}"/>
              </a:ext>
            </a:extLst>
          </p:cNvPr>
          <p:cNvSpPr/>
          <p:nvPr/>
        </p:nvSpPr>
        <p:spPr>
          <a:xfrm>
            <a:off x="3345359" y="2572064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B2273583-67C4-410F-4360-3EC85EE0C0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3903" y="3645751"/>
            <a:ext cx="720000" cy="478373"/>
          </a:xfrm>
          <a:prstGeom prst="rect">
            <a:avLst/>
          </a:prstGeom>
        </p:spPr>
      </p:pic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0B2FAA2F-D5C5-F065-5EEA-0AFBEBFE535D}"/>
              </a:ext>
            </a:extLst>
          </p:cNvPr>
          <p:cNvSpPr/>
          <p:nvPr/>
        </p:nvSpPr>
        <p:spPr>
          <a:xfrm>
            <a:off x="4337717" y="1905000"/>
            <a:ext cx="3120357" cy="4114800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C545CF6F-1B54-C2FE-650A-1CA78196502E}"/>
              </a:ext>
            </a:extLst>
          </p:cNvPr>
          <p:cNvSpPr txBox="1"/>
          <p:nvPr/>
        </p:nvSpPr>
        <p:spPr>
          <a:xfrm>
            <a:off x="4712212" y="2152487"/>
            <a:ext cx="237136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COMSOL Multiphysics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1E96DED-11BD-DC7C-89C8-57C7636116F3}"/>
              </a:ext>
            </a:extLst>
          </p:cNvPr>
          <p:cNvSpPr txBox="1"/>
          <p:nvPr/>
        </p:nvSpPr>
        <p:spPr>
          <a:xfrm>
            <a:off x="3457252" y="2502894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csv file</a:t>
            </a:r>
            <a:endParaRPr lang="en-DK" sz="1600" dirty="0"/>
          </a:p>
        </p:txBody>
      </p:sp>
      <p:sp>
        <p:nvSpPr>
          <p:cNvPr id="35" name="Arrow: Pentagon 34">
            <a:extLst>
              <a:ext uri="{FF2B5EF4-FFF2-40B4-BE49-F238E27FC236}">
                <a16:creationId xmlns:a16="http://schemas.microsoft.com/office/drawing/2014/main" id="{80CFE33A-4902-B159-1EF0-058A5A4D2AD7}"/>
              </a:ext>
            </a:extLst>
          </p:cNvPr>
          <p:cNvSpPr/>
          <p:nvPr/>
        </p:nvSpPr>
        <p:spPr>
          <a:xfrm>
            <a:off x="3345359" y="3722824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2012F3E-9153-E2E3-756D-C654064055B3}"/>
              </a:ext>
            </a:extLst>
          </p:cNvPr>
          <p:cNvSpPr txBox="1"/>
          <p:nvPr/>
        </p:nvSpPr>
        <p:spPr>
          <a:xfrm>
            <a:off x="1584632" y="3487504"/>
            <a:ext cx="1876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Experimental data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5B7BB33-9433-EB71-E358-8C52E8A90549}"/>
              </a:ext>
            </a:extLst>
          </p:cNvPr>
          <p:cNvSpPr txBox="1"/>
          <p:nvPr/>
        </p:nvSpPr>
        <p:spPr>
          <a:xfrm>
            <a:off x="1512321" y="3744085"/>
            <a:ext cx="16404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Battery Archive [2]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1846-5E27-FAE6-8FE9-0BCDA5042226}"/>
              </a:ext>
            </a:extLst>
          </p:cNvPr>
          <p:cNvSpPr txBox="1"/>
          <p:nvPr/>
        </p:nvSpPr>
        <p:spPr>
          <a:xfrm>
            <a:off x="0" y="6616793"/>
            <a:ext cx="92964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/>
              <a:t>[1] </a:t>
            </a:r>
            <a:r>
              <a:rPr lang="en-GB" sz="1100" dirty="0">
                <a:hlinkClick r:id="rId6"/>
              </a:rPr>
              <a:t>https://salib.readthedocs.io/en/latest/</a:t>
            </a:r>
            <a:r>
              <a:rPr lang="en-GB" sz="1100" dirty="0"/>
              <a:t> ; [2] </a:t>
            </a:r>
            <a:r>
              <a:rPr lang="en-GB" sz="1100" dirty="0">
                <a:hlinkClick r:id="rId7"/>
              </a:rPr>
              <a:t>www.batteryarchive.org</a:t>
            </a:r>
            <a:r>
              <a:rPr lang="en-GB" sz="1100" dirty="0"/>
              <a:t>; [3] COMSOL documentation</a:t>
            </a:r>
          </a:p>
          <a:p>
            <a:r>
              <a:rPr lang="en-GB" sz="1100" dirty="0"/>
              <a:t> </a:t>
            </a:r>
            <a:endParaRPr lang="en-DK" sz="1100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EAFC3AA-CA52-753C-3FF0-8F04170801DC}"/>
              </a:ext>
            </a:extLst>
          </p:cNvPr>
          <p:cNvSpPr txBox="1"/>
          <p:nvPr/>
        </p:nvSpPr>
        <p:spPr>
          <a:xfrm>
            <a:off x="3468270" y="3666177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csv file</a:t>
            </a:r>
            <a:endParaRPr lang="en-DK" sz="1600" dirty="0"/>
          </a:p>
        </p:txBody>
      </p:sp>
      <p:sp>
        <p:nvSpPr>
          <p:cNvPr id="46" name="Arrow: Pentagon 45">
            <a:extLst>
              <a:ext uri="{FF2B5EF4-FFF2-40B4-BE49-F238E27FC236}">
                <a16:creationId xmlns:a16="http://schemas.microsoft.com/office/drawing/2014/main" id="{8B06B385-E1C5-7C4E-D7DB-D54CA8AFA55C}"/>
              </a:ext>
            </a:extLst>
          </p:cNvPr>
          <p:cNvSpPr/>
          <p:nvPr/>
        </p:nvSpPr>
        <p:spPr>
          <a:xfrm flipH="1">
            <a:off x="3320954" y="4991174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9941D007-55A3-6FDE-35DC-907E0775153C}"/>
              </a:ext>
            </a:extLst>
          </p:cNvPr>
          <p:cNvSpPr txBox="1"/>
          <p:nvPr/>
        </p:nvSpPr>
        <p:spPr>
          <a:xfrm>
            <a:off x="3451152" y="4922004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csv file</a:t>
            </a:r>
            <a:endParaRPr lang="en-DK" sz="1600"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07F2A32B-F953-1085-5634-17936E40B9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78664" y="4922004"/>
            <a:ext cx="436291" cy="410244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B27BAFD8-C654-32D1-FA7A-6B61AAF5592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7955" y="3607072"/>
            <a:ext cx="436291" cy="410244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1CC7BCC5-45F1-45B8-47A3-CE2957AB98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7955" y="2483139"/>
            <a:ext cx="436291" cy="410244"/>
          </a:xfrm>
          <a:prstGeom prst="rect">
            <a:avLst/>
          </a:prstGeom>
        </p:spPr>
      </p:pic>
      <p:sp>
        <p:nvSpPr>
          <p:cNvPr id="51" name="Arrow: Pentagon 50">
            <a:extLst>
              <a:ext uri="{FF2B5EF4-FFF2-40B4-BE49-F238E27FC236}">
                <a16:creationId xmlns:a16="http://schemas.microsoft.com/office/drawing/2014/main" id="{3F942C46-6C1E-4C89-ED6B-97CDC19EA08C}"/>
              </a:ext>
            </a:extLst>
          </p:cNvPr>
          <p:cNvSpPr/>
          <p:nvPr/>
        </p:nvSpPr>
        <p:spPr>
          <a:xfrm>
            <a:off x="7468594" y="2693169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088E1A0-7769-0A54-904A-09FF6581B777}"/>
              </a:ext>
            </a:extLst>
          </p:cNvPr>
          <p:cNvSpPr txBox="1"/>
          <p:nvPr/>
        </p:nvSpPr>
        <p:spPr>
          <a:xfrm>
            <a:off x="7591505" y="2636522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csv file</a:t>
            </a:r>
            <a:endParaRPr lang="en-DK" sz="16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D517E70-E5AB-6D92-0F1C-FC9527250284}"/>
              </a:ext>
            </a:extLst>
          </p:cNvPr>
          <p:cNvSpPr txBox="1"/>
          <p:nvPr/>
        </p:nvSpPr>
        <p:spPr>
          <a:xfrm>
            <a:off x="3393787" y="1990102"/>
            <a:ext cx="948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LHS Samples</a:t>
            </a:r>
            <a:endParaRPr lang="en-DK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4805EE8-7B66-F169-5835-E46EB4E8AEF8}"/>
              </a:ext>
            </a:extLst>
          </p:cNvPr>
          <p:cNvSpPr txBox="1"/>
          <p:nvPr/>
        </p:nvSpPr>
        <p:spPr>
          <a:xfrm>
            <a:off x="3191423" y="3047676"/>
            <a:ext cx="127003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Experimental Timeseries data</a:t>
            </a:r>
            <a:endParaRPr lang="en-D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F473868-9627-6CA8-56AA-B348ADDAF739}"/>
              </a:ext>
            </a:extLst>
          </p:cNvPr>
          <p:cNvSpPr txBox="1"/>
          <p:nvPr/>
        </p:nvSpPr>
        <p:spPr>
          <a:xfrm>
            <a:off x="3404522" y="4440039"/>
            <a:ext cx="9488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Stop Signal</a:t>
            </a:r>
            <a:endParaRPr lang="en-DK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A2BF37D7-53FC-A488-F9B0-87D20A7AD658}"/>
              </a:ext>
            </a:extLst>
          </p:cNvPr>
          <p:cNvSpPr txBox="1"/>
          <p:nvPr/>
        </p:nvSpPr>
        <p:spPr>
          <a:xfrm>
            <a:off x="7416083" y="1958171"/>
            <a:ext cx="10966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bg1">
                    <a:lumMod val="50000"/>
                  </a:schemeClr>
                </a:solidFill>
              </a:rPr>
              <a:t>Simulation Timeseries data</a:t>
            </a:r>
            <a:endParaRPr lang="en-DK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8" name="Arrow: Pentagon 57">
            <a:extLst>
              <a:ext uri="{FF2B5EF4-FFF2-40B4-BE49-F238E27FC236}">
                <a16:creationId xmlns:a16="http://schemas.microsoft.com/office/drawing/2014/main" id="{1A46C2A4-7D12-D104-CAFF-408C0142BC94}"/>
              </a:ext>
            </a:extLst>
          </p:cNvPr>
          <p:cNvSpPr/>
          <p:nvPr/>
        </p:nvSpPr>
        <p:spPr>
          <a:xfrm>
            <a:off x="7468594" y="3483431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D529AF-08CC-B530-2497-6F8BFB59F4FF}"/>
              </a:ext>
            </a:extLst>
          </p:cNvPr>
          <p:cNvSpPr txBox="1"/>
          <p:nvPr/>
        </p:nvSpPr>
        <p:spPr>
          <a:xfrm>
            <a:off x="7591505" y="3426784"/>
            <a:ext cx="745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csv file</a:t>
            </a:r>
            <a:endParaRPr lang="en-DK" sz="16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98394B8-50B9-0BFD-77E2-EBD99E15BE0D}"/>
              </a:ext>
            </a:extLst>
          </p:cNvPr>
          <p:cNvSpPr txBox="1"/>
          <p:nvPr/>
        </p:nvSpPr>
        <p:spPr>
          <a:xfrm>
            <a:off x="7442734" y="2918615"/>
            <a:ext cx="1096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Cost Functions</a:t>
            </a:r>
            <a:endParaRPr lang="en-DK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81F1409D-A69F-71BB-57D6-D1A357FDCA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92150" y="2731255"/>
            <a:ext cx="666003" cy="929529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8F391310-FA10-1560-2435-8D24A42CE873}"/>
              </a:ext>
            </a:extLst>
          </p:cNvPr>
          <p:cNvSpPr txBox="1"/>
          <p:nvPr/>
        </p:nvSpPr>
        <p:spPr>
          <a:xfrm>
            <a:off x="9369671" y="2764096"/>
            <a:ext cx="1876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Post processing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D85AE8F5-FCD4-9038-D0B0-FFDA5FEF26C3}"/>
              </a:ext>
            </a:extLst>
          </p:cNvPr>
          <p:cNvSpPr txBox="1"/>
          <p:nvPr/>
        </p:nvSpPr>
        <p:spPr>
          <a:xfrm>
            <a:off x="9369671" y="3034956"/>
            <a:ext cx="1570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Python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SALib [1]</a:t>
            </a:r>
          </a:p>
        </p:txBody>
      </p:sp>
      <p:pic>
        <p:nvPicPr>
          <p:cNvPr id="65" name="Picture 64">
            <a:extLst>
              <a:ext uri="{FF2B5EF4-FFF2-40B4-BE49-F238E27FC236}">
                <a16:creationId xmlns:a16="http://schemas.microsoft.com/office/drawing/2014/main" id="{BF961417-EAF6-3A65-76CE-312007664D5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94132" y="2586142"/>
            <a:ext cx="436291" cy="410244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128BBC11-22F8-A7BD-9133-E0FDCD43DCC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7687" y="3399894"/>
            <a:ext cx="436291" cy="410244"/>
          </a:xfrm>
          <a:prstGeom prst="rect">
            <a:avLst/>
          </a:prstGeom>
        </p:spPr>
      </p:pic>
      <p:sp>
        <p:nvSpPr>
          <p:cNvPr id="69" name="Rectangle 68">
            <a:extLst>
              <a:ext uri="{FF2B5EF4-FFF2-40B4-BE49-F238E27FC236}">
                <a16:creationId xmlns:a16="http://schemas.microsoft.com/office/drawing/2014/main" id="{E28EF8BF-60B7-BBCA-4EBE-59FFF1AE80D7}"/>
              </a:ext>
            </a:extLst>
          </p:cNvPr>
          <p:cNvSpPr/>
          <p:nvPr/>
        </p:nvSpPr>
        <p:spPr>
          <a:xfrm>
            <a:off x="752475" y="3400975"/>
            <a:ext cx="2582910" cy="96360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8FC70DBE-DE92-16CF-5FD0-A471E0A05373}"/>
              </a:ext>
            </a:extLst>
          </p:cNvPr>
          <p:cNvSpPr/>
          <p:nvPr/>
        </p:nvSpPr>
        <p:spPr>
          <a:xfrm>
            <a:off x="732784" y="4639220"/>
            <a:ext cx="2582910" cy="115076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2FB6CF6B-767E-8ED1-8455-3707420C936C}"/>
              </a:ext>
            </a:extLst>
          </p:cNvPr>
          <p:cNvSpPr/>
          <p:nvPr/>
        </p:nvSpPr>
        <p:spPr>
          <a:xfrm>
            <a:off x="8480632" y="2687824"/>
            <a:ext cx="2582910" cy="96360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72" name="Arrow: Pentagon 71">
            <a:extLst>
              <a:ext uri="{FF2B5EF4-FFF2-40B4-BE49-F238E27FC236}">
                <a16:creationId xmlns:a16="http://schemas.microsoft.com/office/drawing/2014/main" id="{8FFF353E-33BB-D406-FEEB-335A81B6BD00}"/>
              </a:ext>
            </a:extLst>
          </p:cNvPr>
          <p:cNvSpPr/>
          <p:nvPr/>
        </p:nvSpPr>
        <p:spPr>
          <a:xfrm>
            <a:off x="7468594" y="4931591"/>
            <a:ext cx="1006243" cy="200214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75" name="Picture 74" descr="A graph of a graph&#10;&#10;Description automatically generated">
            <a:extLst>
              <a:ext uri="{FF2B5EF4-FFF2-40B4-BE49-F238E27FC236}">
                <a16:creationId xmlns:a16="http://schemas.microsoft.com/office/drawing/2014/main" id="{A6E68055-6D00-3793-67D3-DB7F62A0054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5357" y="4717853"/>
            <a:ext cx="1030142" cy="686761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F767B594-E51E-A6FE-D0F7-7F207C6B9BD3}"/>
              </a:ext>
            </a:extLst>
          </p:cNvPr>
          <p:cNvSpPr txBox="1"/>
          <p:nvPr/>
        </p:nvSpPr>
        <p:spPr>
          <a:xfrm>
            <a:off x="9583005" y="4609279"/>
            <a:ext cx="187657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Analysis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9A6FF525-028C-5F8E-1FA7-781131F257F9}"/>
              </a:ext>
            </a:extLst>
          </p:cNvPr>
          <p:cNvSpPr txBox="1"/>
          <p:nvPr/>
        </p:nvSpPr>
        <p:spPr>
          <a:xfrm>
            <a:off x="9583005" y="4880139"/>
            <a:ext cx="15704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COMSOL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B1F3B76A-8936-0E07-0906-DCB5ADA2D6DB}"/>
              </a:ext>
            </a:extLst>
          </p:cNvPr>
          <p:cNvSpPr/>
          <p:nvPr/>
        </p:nvSpPr>
        <p:spPr>
          <a:xfrm>
            <a:off x="8485357" y="4561695"/>
            <a:ext cx="2582910" cy="963606"/>
          </a:xfrm>
          <a:prstGeom prst="rect">
            <a:avLst/>
          </a:prstGeom>
          <a:noFill/>
          <a:ln w="9525" cap="flat" cmpd="sng" algn="ctr">
            <a:solidFill>
              <a:schemeClr val="accent5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5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B9E26961-D1D8-B57E-1110-866DA3E68C0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3239" y="4835884"/>
            <a:ext cx="311006" cy="428497"/>
          </a:xfrm>
          <a:prstGeom prst="rect">
            <a:avLst/>
          </a:prstGeom>
        </p:spPr>
      </p:pic>
      <p:sp>
        <p:nvSpPr>
          <p:cNvPr id="81" name="TextBox 80">
            <a:extLst>
              <a:ext uri="{FF2B5EF4-FFF2-40B4-BE49-F238E27FC236}">
                <a16:creationId xmlns:a16="http://schemas.microsoft.com/office/drawing/2014/main" id="{0DB7FACB-813D-CB1E-A341-1F7698882ECF}"/>
              </a:ext>
            </a:extLst>
          </p:cNvPr>
          <p:cNvSpPr txBox="1"/>
          <p:nvPr/>
        </p:nvSpPr>
        <p:spPr>
          <a:xfrm>
            <a:off x="7401655" y="4318884"/>
            <a:ext cx="10966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Final simulation</a:t>
            </a:r>
            <a:endParaRPr lang="en-DK" sz="16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1582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00A0FA3C-12C4-7028-7BCE-0ADA3F3D61F0}"/>
              </a:ext>
            </a:extLst>
          </p:cNvPr>
          <p:cNvSpPr/>
          <p:nvPr/>
        </p:nvSpPr>
        <p:spPr>
          <a:xfrm>
            <a:off x="976099" y="1631416"/>
            <a:ext cx="7343633" cy="1332000"/>
          </a:xfrm>
          <a:prstGeom prst="round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40000"/>
                </a:schemeClr>
              </a:gs>
              <a:gs pos="77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BD7F8B68-7BD4-E9EC-DC73-9439D7168F63}"/>
              </a:ext>
            </a:extLst>
          </p:cNvPr>
          <p:cNvSpPr/>
          <p:nvPr/>
        </p:nvSpPr>
        <p:spPr>
          <a:xfrm>
            <a:off x="976099" y="3209721"/>
            <a:ext cx="7343633" cy="1332000"/>
          </a:xfrm>
          <a:prstGeom prst="round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40000"/>
                </a:schemeClr>
              </a:gs>
              <a:gs pos="77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CF3B6DFA-7337-551E-2836-9C4E30D8DB00}"/>
              </a:ext>
            </a:extLst>
          </p:cNvPr>
          <p:cNvSpPr/>
          <p:nvPr/>
        </p:nvSpPr>
        <p:spPr>
          <a:xfrm>
            <a:off x="976099" y="4795440"/>
            <a:ext cx="7343633" cy="1332000"/>
          </a:xfrm>
          <a:prstGeom prst="roundRect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40000"/>
                </a:schemeClr>
              </a:gs>
              <a:gs pos="77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671945-4EE1-4D17-BC25-1F92F1D92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Parameter Fitting Method</a:t>
            </a:r>
            <a:endParaRPr lang="en-DK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596DB18-012E-F42D-A7C4-74B051A1F553}"/>
              </a:ext>
            </a:extLst>
          </p:cNvPr>
          <p:cNvSpPr txBox="1"/>
          <p:nvPr/>
        </p:nvSpPr>
        <p:spPr>
          <a:xfrm>
            <a:off x="2173704" y="2010094"/>
            <a:ext cx="259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Open cell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Half cell voltage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SEM micrographs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Design /Manufacturer data</a:t>
            </a:r>
            <a:endParaRPr lang="en-DK" sz="1200" i="1" dirty="0">
              <a:solidFill>
                <a:schemeClr val="bg1">
                  <a:lumMod val="50000"/>
                </a:schemeClr>
              </a:solidFill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A2C177B-9D67-61C4-656E-0CEFF81A76AC}"/>
              </a:ext>
            </a:extLst>
          </p:cNvPr>
          <p:cNvSpPr txBox="1"/>
          <p:nvPr/>
        </p:nvSpPr>
        <p:spPr>
          <a:xfrm>
            <a:off x="2173704" y="3566266"/>
            <a:ext cx="43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Fresh battery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Time-potential-current time series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Charge /Discharge /Rest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Varying conditions (temperature, C-rates, SOC min /max)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F849FB-FEE1-3231-A04E-FF992116F840}"/>
              </a:ext>
            </a:extLst>
          </p:cNvPr>
          <p:cNvSpPr txBox="1"/>
          <p:nvPr/>
        </p:nvSpPr>
        <p:spPr>
          <a:xfrm>
            <a:off x="2173704" y="5152487"/>
            <a:ext cx="43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Multiple cycling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Time-potential-current time series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Charge /Discharge /Rest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chemeClr val="bg1">
                    <a:lumMod val="50000"/>
                  </a:schemeClr>
                </a:solidFill>
                <a:cs typeface="Times New Roman" panose="02020603050405020304" pitchFamily="18" charset="0"/>
              </a:rPr>
              <a:t>Varying conditions (temperature, C-rates, SOC min /max)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922AAB-555A-2D45-BA10-87D71DF38896}"/>
              </a:ext>
            </a:extLst>
          </p:cNvPr>
          <p:cNvSpPr txBox="1"/>
          <p:nvPr/>
        </p:nvSpPr>
        <p:spPr>
          <a:xfrm>
            <a:off x="2164779" y="1691526"/>
            <a:ext cx="1241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cs typeface="Times New Roman" panose="02020603050405020304" pitchFamily="18" charset="0"/>
              </a:rPr>
              <a:t>Pre-Cycling</a:t>
            </a:r>
            <a:endParaRPr lang="en-DK" b="1" dirty="0"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8364341-1CC1-1EC2-E03D-274C904AB0F3}"/>
              </a:ext>
            </a:extLst>
          </p:cNvPr>
          <p:cNvSpPr txBox="1"/>
          <p:nvPr/>
        </p:nvSpPr>
        <p:spPr>
          <a:xfrm>
            <a:off x="2173704" y="3267100"/>
            <a:ext cx="2216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cs typeface="Times New Roman" panose="02020603050405020304" pitchFamily="18" charset="0"/>
              </a:rPr>
              <a:t>Single Cycle (“Fresh”)</a:t>
            </a:r>
            <a:endParaRPr lang="en-DK" b="1" dirty="0"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E30DB7-4028-03B1-F9A6-716297579D17}"/>
              </a:ext>
            </a:extLst>
          </p:cNvPr>
          <p:cNvSpPr txBox="1"/>
          <p:nvPr/>
        </p:nvSpPr>
        <p:spPr>
          <a:xfrm>
            <a:off x="2173704" y="4865546"/>
            <a:ext cx="1637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cs typeface="Times New Roman" panose="02020603050405020304" pitchFamily="18" charset="0"/>
              </a:rPr>
              <a:t>Multiple Cycles</a:t>
            </a:r>
            <a:endParaRPr lang="en-DK" b="1" dirty="0"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8A403D9-38DB-2E7B-47B6-F6740E1E940B}"/>
                  </a:ext>
                </a:extLst>
              </p:cNvPr>
              <p:cNvSpPr txBox="1"/>
              <p:nvPr/>
            </p:nvSpPr>
            <p:spPr>
              <a:xfrm>
                <a:off x="6625214" y="5367192"/>
                <a:ext cx="912160" cy="46987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𝐸𝐶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𝑆𝐸𝐼</m:t>
                          </m:r>
                        </m:sub>
                      </m:sSub>
                    </m:oMath>
                  </m:oMathPara>
                </a14:m>
                <a:endParaRPr lang="en-US" sz="1200" b="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𝑆𝐸𝐼</m:t>
                          </m:r>
                        </m:sub>
                      </m:sSub>
                    </m:oMath>
                  </m:oMathPara>
                </a14:m>
                <a:endParaRPr lang="en-US" sz="1200" dirty="0"/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68A403D9-38DB-2E7B-47B6-F6740E1E94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5214" y="5367192"/>
                <a:ext cx="912160" cy="46987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27E6856-8480-34A8-18BA-ACA69FAAEB92}"/>
                  </a:ext>
                </a:extLst>
              </p:cNvPr>
              <p:cNvSpPr txBox="1"/>
              <p:nvPr/>
            </p:nvSpPr>
            <p:spPr>
              <a:xfrm>
                <a:off x="6275114" y="3788474"/>
                <a:ext cx="1761925" cy="7013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𝑘𝑛</m:t>
                              </m:r>
                            </m:sub>
                          </m:sSub>
                        </m:e>
                      </m:d>
                      <m:r>
                        <a:rPr lang="en-GB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d>
                        <m:d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𝑘𝑝</m:t>
                              </m:r>
                            </m:sub>
                          </m:sSub>
                        </m:e>
                      </m:d>
                      <m:r>
                        <a:rPr lang="en-GB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</m:oMath>
                  </m:oMathPara>
                </a14:m>
                <a:endParaRPr lang="en-GB" sz="1200" b="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𝑛</m:t>
                              </m:r>
                            </m:sub>
                          </m:sSub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𝐷𝑛</m:t>
                              </m:r>
                            </m:sub>
                          </m:sSub>
                        </m:e>
                      </m:d>
                      <m:r>
                        <a:rPr lang="en-GB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</m:t>
                      </m:r>
                      <m:d>
                        <m:dPr>
                          <m:ctrlP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a:rPr lang="en-GB" sz="1200" b="0" i="1" smtClean="0">
                                  <a:latin typeface="Cambria Math" panose="02040503050406030204" pitchFamily="18" charset="0"/>
                                  <a:cs typeface="Times New Roman" panose="02020603050405020304" pitchFamily="18" charset="0"/>
                                </a:rPr>
                                <m:t>𝐷𝑝</m:t>
                              </m:r>
                            </m:sub>
                          </m:sSub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cs typeface="Times New Roman" panose="02020603050405020304" pitchFamily="18" charset="0"/>
                        </a:rPr>
                        <m:t>, </m:t>
                      </m:r>
                    </m:oMath>
                  </m:oMathPara>
                </a14:m>
                <a:endParaRPr lang="en-US" sz="1200" b="0" i="1" dirty="0">
                  <a:latin typeface="Cambria Math" panose="02040503050406030204" pitchFamily="18" charset="0"/>
                  <a:cs typeface="Times New Roman" panose="020206030504050203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𝑐𝑒𝑙𝑙</m:t>
                          </m:r>
                        </m:sub>
                      </m:sSub>
                    </m:oMath>
                  </m:oMathPara>
                </a14:m>
                <a:endParaRPr lang="en-GB" sz="12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327E6856-8480-34A8-18BA-ACA69FAAEB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5114" y="3788474"/>
                <a:ext cx="1761925" cy="70134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B6F14CEF-10F4-D11D-7EA0-6A1BAD63B08B}"/>
              </a:ext>
            </a:extLst>
          </p:cNvPr>
          <p:cNvSpPr/>
          <p:nvPr/>
        </p:nvSpPr>
        <p:spPr>
          <a:xfrm>
            <a:off x="9020386" y="1833985"/>
            <a:ext cx="2160000" cy="468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96A9DC54-D605-DBCB-337B-1D3633F272E3}"/>
              </a:ext>
            </a:extLst>
          </p:cNvPr>
          <p:cNvSpPr/>
          <p:nvPr/>
        </p:nvSpPr>
        <p:spPr>
          <a:xfrm>
            <a:off x="9020386" y="2593680"/>
            <a:ext cx="2160000" cy="468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E8E103E-7F35-4CF9-F8D4-39D0F745C03C}"/>
              </a:ext>
            </a:extLst>
          </p:cNvPr>
          <p:cNvCxnSpPr>
            <a:cxnSpLocks/>
            <a:stCxn id="46" idx="2"/>
            <a:endCxn id="47" idx="0"/>
          </p:cNvCxnSpPr>
          <p:nvPr/>
        </p:nvCxnSpPr>
        <p:spPr>
          <a:xfrm>
            <a:off x="10100386" y="2301985"/>
            <a:ext cx="0" cy="29169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Diamond 49">
            <a:extLst>
              <a:ext uri="{FF2B5EF4-FFF2-40B4-BE49-F238E27FC236}">
                <a16:creationId xmlns:a16="http://schemas.microsoft.com/office/drawing/2014/main" id="{91C84A54-98F1-B04B-BFF9-DF14C7DFA527}"/>
              </a:ext>
            </a:extLst>
          </p:cNvPr>
          <p:cNvSpPr/>
          <p:nvPr/>
        </p:nvSpPr>
        <p:spPr>
          <a:xfrm>
            <a:off x="9020386" y="4528412"/>
            <a:ext cx="2160000" cy="468000"/>
          </a:xfrm>
          <a:prstGeom prst="diamon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6713C699-3974-F79D-725A-A12B03A33E10}"/>
              </a:ext>
            </a:extLst>
          </p:cNvPr>
          <p:cNvCxnSpPr>
            <a:cxnSpLocks/>
            <a:stCxn id="78" idx="2"/>
            <a:endCxn id="50" idx="0"/>
          </p:cNvCxnSpPr>
          <p:nvPr/>
        </p:nvCxnSpPr>
        <p:spPr>
          <a:xfrm>
            <a:off x="10100386" y="4212648"/>
            <a:ext cx="0" cy="31576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B3EF603-0442-C481-71A2-B6997FFDE982}"/>
              </a:ext>
            </a:extLst>
          </p:cNvPr>
          <p:cNvSpPr txBox="1"/>
          <p:nvPr/>
        </p:nvSpPr>
        <p:spPr>
          <a:xfrm>
            <a:off x="9559121" y="1883319"/>
            <a:ext cx="1103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Sample</a:t>
            </a:r>
            <a:endParaRPr lang="en-DK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3CB6B37-D7A8-11FB-34E6-0E2105558B44}"/>
              </a:ext>
            </a:extLst>
          </p:cNvPr>
          <p:cNvSpPr txBox="1"/>
          <p:nvPr/>
        </p:nvSpPr>
        <p:spPr>
          <a:xfrm>
            <a:off x="9480408" y="2631899"/>
            <a:ext cx="1228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2. Simulate</a:t>
            </a:r>
            <a:endParaRPr lang="en-DK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18C5D0B-ECD5-20D9-B3E1-1DED9459E845}"/>
              </a:ext>
            </a:extLst>
          </p:cNvPr>
          <p:cNvCxnSpPr>
            <a:cxnSpLocks/>
            <a:stCxn id="50" idx="2"/>
          </p:cNvCxnSpPr>
          <p:nvPr/>
        </p:nvCxnSpPr>
        <p:spPr>
          <a:xfrm>
            <a:off x="10100386" y="4996412"/>
            <a:ext cx="0" cy="34552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5E5BC0B4-68B7-DD4D-AE93-F8AA59C38872}"/>
              </a:ext>
            </a:extLst>
          </p:cNvPr>
          <p:cNvCxnSpPr>
            <a:cxnSpLocks/>
            <a:stCxn id="50" idx="3"/>
            <a:endCxn id="46" idx="3"/>
          </p:cNvCxnSpPr>
          <p:nvPr/>
        </p:nvCxnSpPr>
        <p:spPr>
          <a:xfrm flipV="1">
            <a:off x="11180386" y="2067985"/>
            <a:ext cx="12700" cy="2694427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C435CEB-ABDA-C8C4-CA9D-D9DEA3E44987}"/>
                  </a:ext>
                </a:extLst>
              </p:cNvPr>
              <p:cNvSpPr txBox="1"/>
              <p:nvPr/>
            </p:nvSpPr>
            <p:spPr>
              <a:xfrm>
                <a:off x="9311927" y="4577746"/>
                <a:ext cx="185435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Acceptable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</m:oMath>
                </a14:m>
                <a:r>
                  <a:rPr lang="en-US" dirty="0"/>
                  <a:t>?</a:t>
                </a:r>
                <a:endParaRPr lang="en-DK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DC435CEB-ABDA-C8C4-CA9D-D9DEA3E449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11927" y="4577746"/>
                <a:ext cx="1854354" cy="369332"/>
              </a:xfrm>
              <a:prstGeom prst="rect">
                <a:avLst/>
              </a:prstGeom>
              <a:blipFill>
                <a:blip r:embed="rId4"/>
                <a:stretch>
                  <a:fillRect l="-2961" t="-9836" r="-1645" b="-24590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36ECB3D3-6BBC-3CE0-6F56-E7B5450D584B}"/>
              </a:ext>
            </a:extLst>
          </p:cNvPr>
          <p:cNvSpPr txBox="1"/>
          <p:nvPr/>
        </p:nvSpPr>
        <p:spPr>
          <a:xfrm>
            <a:off x="10153881" y="4960838"/>
            <a:ext cx="420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Yes</a:t>
            </a:r>
            <a:endParaRPr lang="en-DK" sz="1400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8DC044C0-0832-7457-D618-81BF305C0F2E}"/>
              </a:ext>
            </a:extLst>
          </p:cNvPr>
          <p:cNvSpPr txBox="1"/>
          <p:nvPr/>
        </p:nvSpPr>
        <p:spPr>
          <a:xfrm>
            <a:off x="11358420" y="4065229"/>
            <a:ext cx="3946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</a:t>
            </a:r>
            <a:endParaRPr lang="en-DK" sz="1400" dirty="0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2AEAFC37-9BD8-06FA-115A-28418641C5E3}"/>
              </a:ext>
            </a:extLst>
          </p:cNvPr>
          <p:cNvSpPr/>
          <p:nvPr/>
        </p:nvSpPr>
        <p:spPr>
          <a:xfrm>
            <a:off x="9020386" y="3310114"/>
            <a:ext cx="2160000" cy="9025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DK" dirty="0"/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D4726B43-43B6-9082-27B8-B968E7577402}"/>
              </a:ext>
            </a:extLst>
          </p:cNvPr>
          <p:cNvCxnSpPr>
            <a:cxnSpLocks/>
            <a:stCxn id="47" idx="2"/>
            <a:endCxn id="78" idx="0"/>
          </p:cNvCxnSpPr>
          <p:nvPr/>
        </p:nvCxnSpPr>
        <p:spPr>
          <a:xfrm>
            <a:off x="10100386" y="3061680"/>
            <a:ext cx="0" cy="248434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28921C4F-E3E9-2516-4CB8-78B5EE384723}"/>
              </a:ext>
            </a:extLst>
          </p:cNvPr>
          <p:cNvSpPr txBox="1"/>
          <p:nvPr/>
        </p:nvSpPr>
        <p:spPr>
          <a:xfrm>
            <a:off x="9475746" y="3264380"/>
            <a:ext cx="1203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3. Evaluate</a:t>
            </a:r>
            <a:endParaRPr lang="en-DK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37495E-E974-0BFC-B6B4-6B54A8BC8C80}"/>
                  </a:ext>
                </a:extLst>
              </p:cNvPr>
              <p:cNvSpPr txBox="1"/>
              <p:nvPr/>
            </p:nvSpPr>
            <p:spPr>
              <a:xfrm>
                <a:off x="9077060" y="3565335"/>
                <a:ext cx="2094997" cy="64729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05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  <m:r>
                        <a:rPr lang="en-US" sz="105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05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sz="105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050" b="0" i="1" smtClean="0">
                              <a:latin typeface="Cambria Math" panose="02040503050406030204" pitchFamily="18" charset="0"/>
                            </a:rPr>
                            <m:t>𝑀</m:t>
                          </m:r>
                        </m:sup>
                        <m:e>
                          <m:f>
                            <m:fPr>
                              <m:ctrlP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den>
                          </m:f>
                          <m:nary>
                            <m:naryPr>
                              <m:chr m:val="∑"/>
                              <m:ctrlP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m:rPr>
                                  <m:brk m:alnAt="23"/>
                                </m:rP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=1</m:t>
                              </m:r>
                            </m:sub>
                            <m:sup>
                              <m:r>
                                <a:rPr lang="en-US" sz="105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  <m:e>
                              <m:sSub>
                                <m:sSub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e>
                                <m:sub>
                                  <m:r>
                                    <a:rPr lang="en-US" sz="105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105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050" i="1">
                                              <a:latin typeface="Cambria Math" panose="02040503050406030204" pitchFamily="18" charset="0"/>
                                            </a:rPr>
                                            <m:t>𝑈</m:t>
                                          </m:r>
                                        </m:e>
                                        <m:sub>
                                          <m:r>
                                            <a:rPr lang="en-US" sz="1050" b="0" i="1" smtClean="0"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sz="105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  <m:t>−</m:t>
                                      </m:r>
                                      <m:sSub>
                                        <m:sSubPr>
                                          <m:ctrlPr>
                                            <a:rPr lang="en-US" sz="105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̃"/>
                                              <m:ctrlPr>
                                                <a:rPr lang="en-US" sz="105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1050" i="1">
                                                  <a:latin typeface="Cambria Math" panose="02040503050406030204" pitchFamily="18" charset="0"/>
                                                </a:rPr>
                                                <m:t>𝑈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1050" i="1"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r>
                                        <a:rPr lang="en-US" sz="1050" i="1">
                                          <a:latin typeface="Cambria Math" panose="02040503050406030204" pitchFamily="18" charset="0"/>
                                        </a:rPr>
                                        <m:t> 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sz="105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nary>
                        </m:e>
                      </m:nary>
                    </m:oMath>
                  </m:oMathPara>
                </a14:m>
                <a:endParaRPr lang="en-US" sz="1050" b="0" dirty="0"/>
              </a:p>
              <a:p>
                <a:r>
                  <a:rPr lang="en-US" sz="1050" dirty="0"/>
                  <a:t>Uniform weight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sz="1050" b="0" i="1" smtClean="0"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sz="105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DK" sz="1050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637495E-E974-0BFC-B6B4-6B54A8BC8C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7060" y="3565335"/>
                <a:ext cx="2094997" cy="647293"/>
              </a:xfrm>
              <a:prstGeom prst="rect">
                <a:avLst/>
              </a:prstGeom>
              <a:blipFill>
                <a:blip r:embed="rId5"/>
                <a:stretch>
                  <a:fillRect l="-3779" t="-83019" r="-3779" b="-95283"/>
                </a:stretch>
              </a:blipFill>
            </p:spPr>
            <p:txBody>
              <a:bodyPr/>
              <a:lstStyle/>
              <a:p>
                <a:r>
                  <a:rPr lang="en-DK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7" name="TextBox 86">
            <a:extLst>
              <a:ext uri="{FF2B5EF4-FFF2-40B4-BE49-F238E27FC236}">
                <a16:creationId xmlns:a16="http://schemas.microsoft.com/office/drawing/2014/main" id="{E5DE7726-4354-5796-0EFE-8E41D9D707C4}"/>
              </a:ext>
            </a:extLst>
          </p:cNvPr>
          <p:cNvSpPr txBox="1"/>
          <p:nvPr/>
        </p:nvSpPr>
        <p:spPr>
          <a:xfrm>
            <a:off x="6326594" y="1993179"/>
            <a:ext cx="16589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>
                <a:cs typeface="Times New Roman" panose="02020603050405020304" pitchFamily="18" charset="0"/>
              </a:rPr>
              <a:t>First-principles parameters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B1260F51-7B65-AA48-E058-C8FC9928FFB7}"/>
              </a:ext>
            </a:extLst>
          </p:cNvPr>
          <p:cNvSpPr txBox="1"/>
          <p:nvPr/>
        </p:nvSpPr>
        <p:spPr>
          <a:xfrm>
            <a:off x="6338183" y="4938341"/>
            <a:ext cx="156556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>
                <a:cs typeface="Times New Roman" panose="02020603050405020304" pitchFamily="18" charset="0"/>
              </a:rPr>
              <a:t>System Parameters</a:t>
            </a:r>
          </a:p>
          <a:p>
            <a:pPr algn="ctr"/>
            <a:r>
              <a:rPr lang="en-US" sz="1200" dirty="0">
                <a:cs typeface="Times New Roman" panose="02020603050405020304" pitchFamily="18" charset="0"/>
              </a:rPr>
              <a:t>Degradation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6266B255-93A3-3C75-06CB-1999D3FD33CC}"/>
              </a:ext>
            </a:extLst>
          </p:cNvPr>
          <p:cNvSpPr txBox="1"/>
          <p:nvPr/>
        </p:nvSpPr>
        <p:spPr>
          <a:xfrm>
            <a:off x="6195098" y="3230473"/>
            <a:ext cx="19219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1" u="sng" dirty="0">
                <a:cs typeface="Times New Roman" panose="02020603050405020304" pitchFamily="18" charset="0"/>
              </a:rPr>
              <a:t>System parameters</a:t>
            </a:r>
          </a:p>
          <a:p>
            <a:pPr algn="ctr"/>
            <a:r>
              <a:rPr lang="en-US" sz="1200" dirty="0">
                <a:cs typeface="Times New Roman" panose="02020603050405020304" pitchFamily="18" charset="0"/>
              </a:rPr>
              <a:t>Temperature dependent kinetics and diffusion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3DD7B80-1E44-590C-7AAB-AB4A867A5F74}"/>
                  </a:ext>
                </a:extLst>
              </p:cNvPr>
              <p:cNvSpPr txBox="1"/>
              <p:nvPr/>
            </p:nvSpPr>
            <p:spPr>
              <a:xfrm>
                <a:off x="10110715" y="2287292"/>
                <a:ext cx="14834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US" sz="1400" dirty="0"/>
                  <a:t> samples</a:t>
                </a:r>
                <a:endParaRPr lang="en-DK" sz="1400" dirty="0"/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E3DD7B80-1E44-590C-7AAB-AB4A867A5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0715" y="2287292"/>
                <a:ext cx="1483414" cy="307777"/>
              </a:xfrm>
              <a:prstGeom prst="rect">
                <a:avLst/>
              </a:prstGeom>
              <a:blipFill>
                <a:blip r:embed="rId6"/>
                <a:stretch>
                  <a:fillRect t="-3922" b="-196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1" name="Isosceles Triangle 100">
            <a:extLst>
              <a:ext uri="{FF2B5EF4-FFF2-40B4-BE49-F238E27FC236}">
                <a16:creationId xmlns:a16="http://schemas.microsoft.com/office/drawing/2014/main" id="{8CDA1917-CCC5-41A1-090E-E78F296783C1}"/>
              </a:ext>
            </a:extLst>
          </p:cNvPr>
          <p:cNvSpPr/>
          <p:nvPr/>
        </p:nvSpPr>
        <p:spPr>
          <a:xfrm flipV="1">
            <a:off x="3392662" y="2956979"/>
            <a:ext cx="2414749" cy="252000"/>
          </a:xfrm>
          <a:prstGeom prst="triangle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40000"/>
                </a:schemeClr>
              </a:gs>
              <a:gs pos="77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02" name="Isosceles Triangle 101">
            <a:extLst>
              <a:ext uri="{FF2B5EF4-FFF2-40B4-BE49-F238E27FC236}">
                <a16:creationId xmlns:a16="http://schemas.microsoft.com/office/drawing/2014/main" id="{F70E8392-0DAE-592F-F0D3-45BD0610B451}"/>
              </a:ext>
            </a:extLst>
          </p:cNvPr>
          <p:cNvSpPr/>
          <p:nvPr/>
        </p:nvSpPr>
        <p:spPr>
          <a:xfrm flipV="1">
            <a:off x="3392662" y="4535713"/>
            <a:ext cx="2414749" cy="252000"/>
          </a:xfrm>
          <a:prstGeom prst="triangle">
            <a:avLst/>
          </a:prstGeom>
          <a:gradFill>
            <a:gsLst>
              <a:gs pos="0">
                <a:schemeClr val="accent2">
                  <a:lumMod val="20000"/>
                  <a:lumOff val="80000"/>
                  <a:alpha val="40000"/>
                </a:schemeClr>
              </a:gs>
              <a:gs pos="77000">
                <a:schemeClr val="accent2">
                  <a:lumMod val="40000"/>
                  <a:lumOff val="60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F4626F8-6804-5E68-806D-ADEE3498C021}"/>
                  </a:ext>
                </a:extLst>
              </p:cNvPr>
              <p:cNvSpPr txBox="1"/>
              <p:nvPr/>
            </p:nvSpPr>
            <p:spPr>
              <a:xfrm>
                <a:off x="10095437" y="3015946"/>
                <a:ext cx="1483414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sz="1400" dirty="0"/>
                  <a:t> datasets</a:t>
                </a:r>
                <a:endParaRPr lang="en-DK" sz="1400" dirty="0"/>
              </a:p>
            </p:txBody>
          </p:sp>
        </mc:Choice>
        <mc:Fallback xmlns=""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7F4626F8-6804-5E68-806D-ADEE3498C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5437" y="3015946"/>
                <a:ext cx="1483414" cy="307777"/>
              </a:xfrm>
              <a:prstGeom prst="rect">
                <a:avLst/>
              </a:prstGeom>
              <a:blipFill>
                <a:blip r:embed="rId7"/>
                <a:stretch>
                  <a:fillRect t="-4000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5" name="TextBox 104">
            <a:extLst>
              <a:ext uri="{FF2B5EF4-FFF2-40B4-BE49-F238E27FC236}">
                <a16:creationId xmlns:a16="http://schemas.microsoft.com/office/drawing/2014/main" id="{CC25E36D-AF0F-E014-82BC-B5A4C49B728D}"/>
              </a:ext>
            </a:extLst>
          </p:cNvPr>
          <p:cNvSpPr txBox="1"/>
          <p:nvPr/>
        </p:nvSpPr>
        <p:spPr>
          <a:xfrm>
            <a:off x="9729772" y="528896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Finish</a:t>
            </a:r>
            <a:endParaRPr lang="en-DK" dirty="0"/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13434BB8-2557-2C3B-D8F3-6890CD746463}"/>
              </a:ext>
            </a:extLst>
          </p:cNvPr>
          <p:cNvSpPr/>
          <p:nvPr/>
        </p:nvSpPr>
        <p:spPr>
          <a:xfrm>
            <a:off x="1026970" y="1766143"/>
            <a:ext cx="1162090" cy="87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411A891-6B8D-40A4-D33F-DCE57976F183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43319" y="1783058"/>
            <a:ext cx="1173250" cy="871193"/>
          </a:xfrm>
          <a:prstGeom prst="rect">
            <a:avLst/>
          </a:prstGeom>
        </p:spPr>
      </p:pic>
      <p:sp>
        <p:nvSpPr>
          <p:cNvPr id="108" name="Rectangle 107">
            <a:extLst>
              <a:ext uri="{FF2B5EF4-FFF2-40B4-BE49-F238E27FC236}">
                <a16:creationId xmlns:a16="http://schemas.microsoft.com/office/drawing/2014/main" id="{1EB3E5C9-AE81-76C3-0834-2EBD21F797EE}"/>
              </a:ext>
            </a:extLst>
          </p:cNvPr>
          <p:cNvSpPr/>
          <p:nvPr/>
        </p:nvSpPr>
        <p:spPr>
          <a:xfrm>
            <a:off x="1016325" y="4889840"/>
            <a:ext cx="1162090" cy="87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77B7A07C-F62A-1182-D293-37FD5AAF10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5719" y="4904460"/>
            <a:ext cx="1175520" cy="36933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7572A3-0902-D64D-8D01-334D48545B2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3444" y="5354344"/>
            <a:ext cx="1175520" cy="403112"/>
          </a:xfrm>
          <a:prstGeom prst="rect">
            <a:avLst/>
          </a:prstGeom>
        </p:spPr>
      </p:pic>
      <p:sp>
        <p:nvSpPr>
          <p:cNvPr id="109" name="Rectangle 108">
            <a:extLst>
              <a:ext uri="{FF2B5EF4-FFF2-40B4-BE49-F238E27FC236}">
                <a16:creationId xmlns:a16="http://schemas.microsoft.com/office/drawing/2014/main" id="{E922E439-75C8-2430-6AD0-C3B0D5A878D9}"/>
              </a:ext>
            </a:extLst>
          </p:cNvPr>
          <p:cNvSpPr/>
          <p:nvPr/>
        </p:nvSpPr>
        <p:spPr>
          <a:xfrm>
            <a:off x="1017690" y="3342750"/>
            <a:ext cx="1162090" cy="8763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69AE5C29-D7DC-F52C-678A-D51E1411112F}"/>
              </a:ext>
            </a:extLst>
          </p:cNvPr>
          <p:cNvSpPr/>
          <p:nvPr/>
        </p:nvSpPr>
        <p:spPr>
          <a:xfrm>
            <a:off x="8415217" y="3708890"/>
            <a:ext cx="398686" cy="2608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C54C7F6-0EC3-C1FB-1BF4-05D75ED89063}"/>
              </a:ext>
            </a:extLst>
          </p:cNvPr>
          <p:cNvSpPr/>
          <p:nvPr/>
        </p:nvSpPr>
        <p:spPr>
          <a:xfrm>
            <a:off x="8359958" y="5138179"/>
            <a:ext cx="398686" cy="260873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graph of a graph&#10;&#10;Description automatically generated">
            <a:extLst>
              <a:ext uri="{FF2B5EF4-FFF2-40B4-BE49-F238E27FC236}">
                <a16:creationId xmlns:a16="http://schemas.microsoft.com/office/drawing/2014/main" id="{6B2B3DE7-5FD6-68ED-9D01-45829FE09947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266" y="3465308"/>
            <a:ext cx="969497" cy="64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590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87AD9-CEDD-8B1E-606F-6FD2A3F3B3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vs Obtained Results</a:t>
            </a:r>
            <a:endParaRPr lang="en-DK" dirty="0"/>
          </a:p>
        </p:txBody>
      </p:sp>
      <p:pic>
        <p:nvPicPr>
          <p:cNvPr id="5" name="Content Placeholder 4" descr="A graph of a graph of a number of numbers&#10;&#10;Description automatically generated with medium confidence">
            <a:extLst>
              <a:ext uri="{FF2B5EF4-FFF2-40B4-BE49-F238E27FC236}">
                <a16:creationId xmlns:a16="http://schemas.microsoft.com/office/drawing/2014/main" id="{E74B1A01-37A4-8339-9F98-5A3E2C9FC8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87876" y="1751070"/>
            <a:ext cx="9140867" cy="435133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ACFFB5-75EB-5B72-75F9-1E696EB7283A}"/>
              </a:ext>
            </a:extLst>
          </p:cNvPr>
          <p:cNvSpPr txBox="1"/>
          <p:nvPr/>
        </p:nvSpPr>
        <p:spPr>
          <a:xfrm>
            <a:off x="838200" y="2475777"/>
            <a:ext cx="102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Cell Potential</a:t>
            </a:r>
          </a:p>
          <a:p>
            <a:pPr algn="ctr"/>
            <a:r>
              <a:rPr lang="en-US" sz="1200" dirty="0"/>
              <a:t>[V]</a:t>
            </a:r>
            <a:endParaRPr lang="en-DK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C66B316-0351-21FC-6CA5-15682C389462}"/>
              </a:ext>
            </a:extLst>
          </p:cNvPr>
          <p:cNvSpPr txBox="1"/>
          <p:nvPr/>
        </p:nvSpPr>
        <p:spPr>
          <a:xfrm>
            <a:off x="838199" y="4528866"/>
            <a:ext cx="10265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Current</a:t>
            </a:r>
          </a:p>
          <a:p>
            <a:pPr algn="ctr"/>
            <a:r>
              <a:rPr lang="en-US" sz="1200" dirty="0"/>
              <a:t>[A]</a:t>
            </a:r>
            <a:endParaRPr lang="en-DK" sz="12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1A37B01-A094-26E2-1DF3-2C974EB8C78F}"/>
              </a:ext>
            </a:extLst>
          </p:cNvPr>
          <p:cNvSpPr/>
          <p:nvPr/>
        </p:nvSpPr>
        <p:spPr>
          <a:xfrm>
            <a:off x="2190750" y="1673520"/>
            <a:ext cx="9014963" cy="2932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724F25E-9073-A841-D024-66B5B32B8611}"/>
              </a:ext>
            </a:extLst>
          </p:cNvPr>
          <p:cNvSpPr txBox="1"/>
          <p:nvPr/>
        </p:nvSpPr>
        <p:spPr>
          <a:xfrm>
            <a:off x="1823834" y="1572084"/>
            <a:ext cx="210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High current </a:t>
            </a:r>
          </a:p>
          <a:p>
            <a:pPr algn="ctr"/>
            <a:r>
              <a:rPr lang="en-US" sz="1200" dirty="0"/>
              <a:t>2C/2C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2675EB-07D3-5DF6-D7C1-B617A44EACA7}"/>
              </a:ext>
            </a:extLst>
          </p:cNvPr>
          <p:cNvSpPr txBox="1"/>
          <p:nvPr/>
        </p:nvSpPr>
        <p:spPr>
          <a:xfrm>
            <a:off x="3298366" y="1538118"/>
            <a:ext cx="210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Low current </a:t>
            </a:r>
          </a:p>
          <a:p>
            <a:pPr algn="ctr"/>
            <a:r>
              <a:rPr lang="en-US" sz="1200" dirty="0"/>
              <a:t>0.2C/0.2C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B52969B-B97A-AC7F-0C64-5FA8A1BFD897}"/>
              </a:ext>
            </a:extLst>
          </p:cNvPr>
          <p:cNvSpPr txBox="1"/>
          <p:nvPr/>
        </p:nvSpPr>
        <p:spPr>
          <a:xfrm>
            <a:off x="4718784" y="1565496"/>
            <a:ext cx="210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High current </a:t>
            </a:r>
          </a:p>
          <a:p>
            <a:pPr algn="ctr"/>
            <a:r>
              <a:rPr lang="en-US" sz="1200" dirty="0"/>
              <a:t>1.5C/0.2C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29FA7C-B965-0E09-C765-A3D4A1BFB810}"/>
              </a:ext>
            </a:extLst>
          </p:cNvPr>
          <p:cNvSpPr txBox="1"/>
          <p:nvPr/>
        </p:nvSpPr>
        <p:spPr>
          <a:xfrm>
            <a:off x="6220823" y="1561370"/>
            <a:ext cx="21020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Low current </a:t>
            </a:r>
          </a:p>
          <a:p>
            <a:pPr algn="ctr"/>
            <a:r>
              <a:rPr lang="en-US" sz="1200" dirty="0"/>
              <a:t>0.2C/0.2C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46039F-29E2-7F15-5F45-14682C1F4CB9}"/>
              </a:ext>
            </a:extLst>
          </p:cNvPr>
          <p:cNvSpPr txBox="1"/>
          <p:nvPr/>
        </p:nvSpPr>
        <p:spPr>
          <a:xfrm>
            <a:off x="7974546" y="1553372"/>
            <a:ext cx="1490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High current </a:t>
            </a:r>
          </a:p>
          <a:p>
            <a:pPr algn="ctr"/>
            <a:r>
              <a:rPr lang="en-US" sz="1200" dirty="0"/>
              <a:t>1.5C/1.5C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19F871-6747-223B-FBE6-150C9931195C}"/>
              </a:ext>
            </a:extLst>
          </p:cNvPr>
          <p:cNvSpPr txBox="1"/>
          <p:nvPr/>
        </p:nvSpPr>
        <p:spPr>
          <a:xfrm>
            <a:off x="9419923" y="1520992"/>
            <a:ext cx="13748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Low current </a:t>
            </a:r>
          </a:p>
          <a:p>
            <a:pPr algn="ctr"/>
            <a:r>
              <a:rPr lang="en-US" sz="1200" dirty="0"/>
              <a:t>0.2C/0.2C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E2ADD05-6884-85B6-39F5-78F0F3332E0D}"/>
              </a:ext>
            </a:extLst>
          </p:cNvPr>
          <p:cNvSpPr txBox="1"/>
          <p:nvPr/>
        </p:nvSpPr>
        <p:spPr>
          <a:xfrm>
            <a:off x="2681973" y="1365764"/>
            <a:ext cx="210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/>
              <a:t>Medium temp. 25°C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09BF945-0C2C-C0E2-B442-D7420C47BD7D}"/>
              </a:ext>
            </a:extLst>
          </p:cNvPr>
          <p:cNvSpPr txBox="1"/>
          <p:nvPr/>
        </p:nvSpPr>
        <p:spPr>
          <a:xfrm>
            <a:off x="5539144" y="1365764"/>
            <a:ext cx="210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/>
              <a:t>Low temp. -5°C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EF2819-B8C5-2614-9F1A-0717147C5315}"/>
              </a:ext>
            </a:extLst>
          </p:cNvPr>
          <p:cNvSpPr txBox="1"/>
          <p:nvPr/>
        </p:nvSpPr>
        <p:spPr>
          <a:xfrm>
            <a:off x="8368874" y="1365764"/>
            <a:ext cx="21020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u="sng" dirty="0"/>
              <a:t>High temp. 45°C</a:t>
            </a:r>
          </a:p>
        </p:txBody>
      </p:sp>
    </p:spTree>
    <p:extLst>
      <p:ext uri="{BB962C8B-B14F-4D97-AF65-F5344CB8AC3E}">
        <p14:creationId xmlns:p14="http://schemas.microsoft.com/office/powerpoint/2010/main" val="258986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53C3C-6113-08A1-CA80-131C61481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Expected vs Obtained Results</a:t>
            </a:r>
            <a:endParaRPr lang="en-DK" dirty="0"/>
          </a:p>
        </p:txBody>
      </p:sp>
      <p:pic>
        <p:nvPicPr>
          <p:cNvPr id="5" name="Picture 4" descr="A graph with a line&#10;&#10;Description automatically generated">
            <a:extLst>
              <a:ext uri="{FF2B5EF4-FFF2-40B4-BE49-F238E27FC236}">
                <a16:creationId xmlns:a16="http://schemas.microsoft.com/office/drawing/2014/main" id="{A05B05F8-1FD8-6243-7E67-5E1381698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7851" y="2516649"/>
            <a:ext cx="4970482" cy="2917457"/>
          </a:xfrm>
          <a:prstGeom prst="rect">
            <a:avLst/>
          </a:prstGeom>
        </p:spPr>
      </p:pic>
      <p:pic>
        <p:nvPicPr>
          <p:cNvPr id="7" name="Content Placeholder 6" descr="A graph of energy and charge&#10;&#10;Description automatically generated with medium confidence">
            <a:extLst>
              <a:ext uri="{FF2B5EF4-FFF2-40B4-BE49-F238E27FC236}">
                <a16:creationId xmlns:a16="http://schemas.microsoft.com/office/drawing/2014/main" id="{6DB2290D-7CC7-7728-AB1A-CF0238D9F5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690688"/>
            <a:ext cx="4731551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0768705"/>
      </p:ext>
    </p:extLst>
  </p:cSld>
  <p:clrMapOvr>
    <a:masterClrMapping/>
  </p:clrMapOvr>
</p:sld>
</file>

<file path=ppt/theme/theme1.xml><?xml version="1.0" encoding="utf-8"?>
<a:theme xmlns:a="http://schemas.openxmlformats.org/drawingml/2006/main" name="resolvent_theme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solvent_theme3" id="{9735C4A3-D5AD-4201-AA44-8F45F83EF73E}" vid="{34F99DBD-68B9-4C8C-8EF6-D609369858B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59B6E645973D40A200F1158BE467D9" ma:contentTypeVersion="14" ma:contentTypeDescription="Create a new document." ma:contentTypeScope="" ma:versionID="7df6ff3afb72f6c2985d8a35a1d7607e">
  <xsd:schema xmlns:xsd="http://www.w3.org/2001/XMLSchema" xmlns:xs="http://www.w3.org/2001/XMLSchema" xmlns:p="http://schemas.microsoft.com/office/2006/metadata/properties" xmlns:ns2="9e5a6bc1-e4dc-40b5-b6bc-2060f354e379" xmlns:ns3="7a919db7-8c8a-4f13-8188-a78fb6b49e68" targetNamespace="http://schemas.microsoft.com/office/2006/metadata/properties" ma:root="true" ma:fieldsID="d029d307ee8e6da50fe4ed4284b6368e" ns2:_="" ns3:_="">
    <xsd:import namespace="9e5a6bc1-e4dc-40b5-b6bc-2060f354e379"/>
    <xsd:import namespace="7a919db7-8c8a-4f13-8188-a78fb6b49e6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5a6bc1-e4dc-40b5-b6bc-2060f354e3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7cd30c60-db43-4d31-b71e-0db4493723a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919db7-8c8a-4f13-8188-a78fb6b49e68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2c89658b-6e7f-4fb4-8df1-fce43fb34609}" ma:internalName="TaxCatchAll" ma:showField="CatchAllData" ma:web="7a919db7-8c8a-4f13-8188-a78fb6b49e6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0C48B58-8FEC-4B6D-B241-82BCDAB040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e5a6bc1-e4dc-40b5-b6bc-2060f354e379"/>
    <ds:schemaRef ds:uri="7a919db7-8c8a-4f13-8188-a78fb6b49e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06D5BA2-A59C-44C2-8C5C-903B674CA30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resolvent_theme3</Template>
  <TotalTime>8083</TotalTime>
  <Words>1079</Words>
  <Application>Microsoft Office PowerPoint</Application>
  <PresentationFormat>Widescreen</PresentationFormat>
  <Paragraphs>287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MS Mincho</vt:lpstr>
      <vt:lpstr>Arial</vt:lpstr>
      <vt:lpstr>Calibri</vt:lpstr>
      <vt:lpstr>Calibri Light</vt:lpstr>
      <vt:lpstr>Cambria Math</vt:lpstr>
      <vt:lpstr>Times New Roman</vt:lpstr>
      <vt:lpstr>resolvent_theme3</vt:lpstr>
      <vt:lpstr>Impact of Battery Operation and Manufacturing Process on Battery Performance over Lifetime </vt:lpstr>
      <vt:lpstr>Project Goals</vt:lpstr>
      <vt:lpstr>Electrochemical Battery Model</vt:lpstr>
      <vt:lpstr>Electrochemical Battery Model</vt:lpstr>
      <vt:lpstr>COMSOL Implementation</vt:lpstr>
      <vt:lpstr>COMSOL Implementation</vt:lpstr>
      <vt:lpstr>Parameter Fitting Method</vt:lpstr>
      <vt:lpstr>Expected vs Obtained Results</vt:lpstr>
      <vt:lpstr>Expected vs Obtained Results</vt:lpstr>
      <vt:lpstr>Quality of Fit</vt:lpstr>
      <vt:lpstr>Uncertainty and Sensitivity Analysis</vt:lpstr>
      <vt:lpstr>Uncertainty and Sensitivity Analysis</vt:lpstr>
      <vt:lpstr>Conclusions</vt:lpstr>
      <vt:lpstr>Acknowledgement</vt:lpstr>
      <vt:lpstr>End of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Mara Pagani</cp:lastModifiedBy>
  <cp:revision>4</cp:revision>
  <dcterms:created xsi:type="dcterms:W3CDTF">2024-08-12T11:23:21Z</dcterms:created>
  <dcterms:modified xsi:type="dcterms:W3CDTF">2024-10-08T08:24:31Z</dcterms:modified>
</cp:coreProperties>
</file>