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  <p:sldMasterId id="2147483673" r:id="rId2"/>
    <p:sldMasterId id="2147483678" r:id="rId3"/>
  </p:sldMasterIdLst>
  <p:notesMasterIdLst>
    <p:notesMasterId r:id="rId17"/>
  </p:notesMasterIdLst>
  <p:handoutMasterIdLst>
    <p:handoutMasterId r:id="rId18"/>
  </p:handoutMasterIdLst>
  <p:sldIdLst>
    <p:sldId id="289" r:id="rId4"/>
    <p:sldId id="294" r:id="rId5"/>
    <p:sldId id="291" r:id="rId6"/>
    <p:sldId id="305" r:id="rId7"/>
    <p:sldId id="290" r:id="rId8"/>
    <p:sldId id="292" r:id="rId9"/>
    <p:sldId id="293" r:id="rId10"/>
    <p:sldId id="296" r:id="rId11"/>
    <p:sldId id="301" r:id="rId12"/>
    <p:sldId id="302" r:id="rId13"/>
    <p:sldId id="295" r:id="rId14"/>
    <p:sldId id="280" r:id="rId15"/>
    <p:sldId id="304" r:id="rId16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Guidelines" id="{1D283734-09C6-A448-A6E6-27D096D173DF}">
          <p14:sldIdLst/>
        </p14:section>
        <p14:section name="Title slide" id="{3B75F973-006B-044F-AFED-1605F01ED369}">
          <p14:sldIdLst>
            <p14:sldId id="289"/>
          </p14:sldIdLst>
        </p14:section>
        <p14:section name="Introduction: explain the project" id="{93FBAA92-BE94-1A4E-A83E-0B5BB1550756}">
          <p14:sldIdLst>
            <p14:sldId id="294"/>
            <p14:sldId id="291"/>
            <p14:sldId id="305"/>
            <p14:sldId id="290"/>
          </p14:sldIdLst>
        </p14:section>
        <p14:section name="Methods and use of COMSOL Multiphysics®" id="{8A8DBBAA-16CF-4C40-9012-5C0969D79D24}">
          <p14:sldIdLst>
            <p14:sldId id="292"/>
            <p14:sldId id="293"/>
            <p14:sldId id="296"/>
          </p14:sldIdLst>
        </p14:section>
        <p14:section name="Results" id="{A94D52AA-9261-B741-B6C9-5AB8AE38FA85}">
          <p14:sldIdLst>
            <p14:sldId id="301"/>
            <p14:sldId id="302"/>
          </p14:sldIdLst>
        </p14:section>
        <p14:section name="Conclusion" id="{857989CE-FEDC-A247-BEEC-5B346E675955}">
          <p14:sldIdLst>
            <p14:sldId id="295"/>
            <p14:sldId id="280"/>
            <p14:sldId id="304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4457F"/>
    <a:srgbClr val="D31641"/>
    <a:srgbClr val="00407A"/>
    <a:srgbClr val="042433"/>
    <a:srgbClr val="156082"/>
    <a:srgbClr val="2F4D5D"/>
    <a:srgbClr val="FFFFFF"/>
    <a:srgbClr val="33B885"/>
    <a:srgbClr val="E0F782"/>
    <a:srgbClr val="0079C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8E1CC33-E7E3-44C2-9DBB-B95D83B2A8E7}" v="1435" dt="2024-09-20T21:42:57.695"/>
    <p1510:client id="{FC945118-BC3B-DE41-BC3D-3FE628CC3E8A}" v="14" dt="2024-09-20T20:49:22.558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89399" autoAdjust="0"/>
  </p:normalViewPr>
  <p:slideViewPr>
    <p:cSldViewPr snapToGrid="0">
      <p:cViewPr varScale="1">
        <p:scale>
          <a:sx n="101" d="100"/>
          <a:sy n="101" d="100"/>
        </p:scale>
        <p:origin x="918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microsoft.com/office/2015/10/relationships/revisionInfo" Target="revisionInfo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microsoft.com/office/2016/11/relationships/changesInfo" Target="changesInfos/changesInfo1.xml"/><Relationship Id="rId10" Type="http://schemas.openxmlformats.org/officeDocument/2006/relationships/slide" Target="slides/slide7.xml"/><Relationship Id="rId19" Type="http://schemas.openxmlformats.org/officeDocument/2006/relationships/presProps" Target="presProp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obrecht Abts" userId="fb0bd52a-7f68-49b9-b597-48f9383b6986" providerId="ADAL" clId="{FC945118-BC3B-DE41-BC3D-3FE628CC3E8A}"/>
    <pc:docChg chg="modSld">
      <pc:chgData name="Robrecht Abts" userId="fb0bd52a-7f68-49b9-b597-48f9383b6986" providerId="ADAL" clId="{FC945118-BC3B-DE41-BC3D-3FE628CC3E8A}" dt="2024-09-20T20:49:22.558" v="13" actId="20577"/>
      <pc:docMkLst>
        <pc:docMk/>
      </pc:docMkLst>
      <pc:sldChg chg="modSp mod">
        <pc:chgData name="Robrecht Abts" userId="fb0bd52a-7f68-49b9-b597-48f9383b6986" providerId="ADAL" clId="{FC945118-BC3B-DE41-BC3D-3FE628CC3E8A}" dt="2024-09-20T20:49:22.558" v="13" actId="20577"/>
        <pc:sldMkLst>
          <pc:docMk/>
          <pc:sldMk cId="2582774633" sldId="294"/>
        </pc:sldMkLst>
        <pc:spChg chg="mod">
          <ac:chgData name="Robrecht Abts" userId="fb0bd52a-7f68-49b9-b597-48f9383b6986" providerId="ADAL" clId="{FC945118-BC3B-DE41-BC3D-3FE628CC3E8A}" dt="2024-09-20T20:49:17.191" v="9" actId="20577"/>
          <ac:spMkLst>
            <pc:docMk/>
            <pc:sldMk cId="2582774633" sldId="294"/>
            <ac:spMk id="3" creationId="{D6D58B85-015E-A771-9259-9C8C86723B56}"/>
          </ac:spMkLst>
        </pc:spChg>
        <pc:spChg chg="mod">
          <ac:chgData name="Robrecht Abts" userId="fb0bd52a-7f68-49b9-b597-48f9383b6986" providerId="ADAL" clId="{FC945118-BC3B-DE41-BC3D-3FE628CC3E8A}" dt="2024-09-20T20:49:22.558" v="13" actId="20577"/>
          <ac:spMkLst>
            <pc:docMk/>
            <pc:sldMk cId="2582774633" sldId="294"/>
            <ac:spMk id="120" creationId="{F8FE676A-1361-2AFE-61BE-D58BA42D39F3}"/>
          </ac:spMkLst>
        </pc:spChg>
      </pc:sldChg>
    </pc:docChg>
  </pc:docChgLst>
  <pc:docChgLst>
    <pc:chgData name="Robrecht Abts" userId="fb0bd52a-7f68-49b9-b597-48f9383b6986" providerId="ADAL" clId="{68E1CC33-E7E3-44C2-9DBB-B95D83B2A8E7}"/>
    <pc:docChg chg="undo redo custSel addSld delSld modSld sldOrd modMainMaster modSection">
      <pc:chgData name="Robrecht Abts" userId="fb0bd52a-7f68-49b9-b597-48f9383b6986" providerId="ADAL" clId="{68E1CC33-E7E3-44C2-9DBB-B95D83B2A8E7}" dt="2024-09-20T21:42:57.695" v="7205" actId="20577"/>
      <pc:docMkLst>
        <pc:docMk/>
      </pc:docMkLst>
      <pc:sldChg chg="modSp del mod modShow">
        <pc:chgData name="Robrecht Abts" userId="fb0bd52a-7f68-49b9-b597-48f9383b6986" providerId="ADAL" clId="{68E1CC33-E7E3-44C2-9DBB-B95D83B2A8E7}" dt="2024-09-19T22:10:13.996" v="5697" actId="47"/>
        <pc:sldMkLst>
          <pc:docMk/>
          <pc:sldMk cId="2771428664" sldId="257"/>
        </pc:sldMkLst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771428664" sldId="257"/>
            <ac:spMk id="3" creationId="{45F42292-D408-C02B-101D-7DFD07914611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771428664" sldId="257"/>
            <ac:spMk id="5" creationId="{54A8FEAC-5D03-9E07-FC4F-770C7D75FED9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771428664" sldId="257"/>
            <ac:spMk id="6" creationId="{C3EEF4A4-92EC-1CDC-455F-77C67203402D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771428664" sldId="257"/>
            <ac:spMk id="7" creationId="{AAC767FB-8F60-8E9F-340B-DB163408CA7B}"/>
          </ac:spMkLst>
        </pc:spChg>
      </pc:sldChg>
      <pc:sldChg chg="modSp del mod modShow">
        <pc:chgData name="Robrecht Abts" userId="fb0bd52a-7f68-49b9-b597-48f9383b6986" providerId="ADAL" clId="{68E1CC33-E7E3-44C2-9DBB-B95D83B2A8E7}" dt="2024-09-19T22:10:15.309" v="5698" actId="47"/>
        <pc:sldMkLst>
          <pc:docMk/>
          <pc:sldMk cId="252433598" sldId="258"/>
        </pc:sldMkLst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52433598" sldId="258"/>
            <ac:spMk id="4" creationId="{91FF2EA5-0DA7-682E-D5D8-7FD3DBB5FEA0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52433598" sldId="258"/>
            <ac:spMk id="6" creationId="{03C13517-E400-DF92-A9CA-93F8DB79DD14}"/>
          </ac:spMkLst>
        </pc:spChg>
      </pc:sldChg>
      <pc:sldChg chg="addSp delSp modSp add mod">
        <pc:chgData name="Robrecht Abts" userId="fb0bd52a-7f68-49b9-b597-48f9383b6986" providerId="ADAL" clId="{68E1CC33-E7E3-44C2-9DBB-B95D83B2A8E7}" dt="2024-09-20T21:33:17.158" v="7171" actId="20577"/>
        <pc:sldMkLst>
          <pc:docMk/>
          <pc:sldMk cId="4252977146" sldId="280"/>
        </pc:sldMkLst>
        <pc:spChg chg="mod">
          <ac:chgData name="Robrecht Abts" userId="fb0bd52a-7f68-49b9-b597-48f9383b6986" providerId="ADAL" clId="{68E1CC33-E7E3-44C2-9DBB-B95D83B2A8E7}" dt="2024-09-19T21:37:29.906" v="5096" actId="20577"/>
          <ac:spMkLst>
            <pc:docMk/>
            <pc:sldMk cId="4252977146" sldId="280"/>
            <ac:spMk id="2" creationId="{16247437-1E6B-2245-A05E-8C6E78FB311F}"/>
          </ac:spMkLst>
        </pc:spChg>
        <pc:spChg chg="mod">
          <ac:chgData name="Robrecht Abts" userId="fb0bd52a-7f68-49b9-b597-48f9383b6986" providerId="ADAL" clId="{68E1CC33-E7E3-44C2-9DBB-B95D83B2A8E7}" dt="2024-09-20T21:33:17.158" v="7171" actId="20577"/>
          <ac:spMkLst>
            <pc:docMk/>
            <pc:sldMk cId="4252977146" sldId="280"/>
            <ac:spMk id="3" creationId="{52BF54F9-0A30-0949-9579-8E89798BDC66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4252977146" sldId="280"/>
            <ac:spMk id="4" creationId="{3A64E1C5-2041-D146-A003-0DA1F5108B59}"/>
          </ac:spMkLst>
        </pc:spChg>
        <pc:picChg chg="del">
          <ac:chgData name="Robrecht Abts" userId="fb0bd52a-7f68-49b9-b597-48f9383b6986" providerId="ADAL" clId="{68E1CC33-E7E3-44C2-9DBB-B95D83B2A8E7}" dt="2024-09-20T20:37:02.827" v="6139" actId="478"/>
          <ac:picMkLst>
            <pc:docMk/>
            <pc:sldMk cId="4252977146" sldId="280"/>
            <ac:picMk id="5" creationId="{599ECABC-1AF6-9641-B106-151D0A660E5F}"/>
          </ac:picMkLst>
        </pc:picChg>
        <pc:picChg chg="add mod">
          <ac:chgData name="Robrecht Abts" userId="fb0bd52a-7f68-49b9-b597-48f9383b6986" providerId="ADAL" clId="{68E1CC33-E7E3-44C2-9DBB-B95D83B2A8E7}" dt="2024-09-20T20:38:40.082" v="6166"/>
          <ac:picMkLst>
            <pc:docMk/>
            <pc:sldMk cId="4252977146" sldId="280"/>
            <ac:picMk id="6" creationId="{987165A0-4A7D-2CC4-759B-AE2CE0FADBB6}"/>
          </ac:picMkLst>
        </pc:picChg>
        <pc:picChg chg="add mod">
          <ac:chgData name="Robrecht Abts" userId="fb0bd52a-7f68-49b9-b597-48f9383b6986" providerId="ADAL" clId="{68E1CC33-E7E3-44C2-9DBB-B95D83B2A8E7}" dt="2024-09-20T20:38:40.082" v="6166"/>
          <ac:picMkLst>
            <pc:docMk/>
            <pc:sldMk cId="4252977146" sldId="280"/>
            <ac:picMk id="7" creationId="{F240374B-77E5-CEC1-C1A7-02B0830EB97E}"/>
          </ac:picMkLst>
        </pc:picChg>
      </pc:sldChg>
      <pc:sldChg chg="modSp add del mod">
        <pc:chgData name="Robrecht Abts" userId="fb0bd52a-7f68-49b9-b597-48f9383b6986" providerId="ADAL" clId="{68E1CC33-E7E3-44C2-9DBB-B95D83B2A8E7}" dt="2024-09-17T07:42:05.475" v="466"/>
        <pc:sldMkLst>
          <pc:docMk/>
          <pc:sldMk cId="49930629" sldId="288"/>
        </pc:sldMkLst>
        <pc:spChg chg="mod">
          <ac:chgData name="Robrecht Abts" userId="fb0bd52a-7f68-49b9-b597-48f9383b6986" providerId="ADAL" clId="{68E1CC33-E7E3-44C2-9DBB-B95D83B2A8E7}" dt="2024-09-17T07:42:03.235" v="462"/>
          <ac:spMkLst>
            <pc:docMk/>
            <pc:sldMk cId="49930629" sldId="288"/>
            <ac:spMk id="2" creationId="{00000000-0000-0000-0000-000000000000}"/>
          </ac:spMkLst>
        </pc:spChg>
        <pc:spChg chg="mod">
          <ac:chgData name="Robrecht Abts" userId="fb0bd52a-7f68-49b9-b597-48f9383b6986" providerId="ADAL" clId="{68E1CC33-E7E3-44C2-9DBB-B95D83B2A8E7}" dt="2024-09-17T07:42:03.676" v="464"/>
          <ac:spMkLst>
            <pc:docMk/>
            <pc:sldMk cId="49930629" sldId="288"/>
            <ac:spMk id="6" creationId="{00000000-0000-0000-0000-000000000000}"/>
          </ac:spMkLst>
        </pc:spChg>
      </pc:sldChg>
      <pc:sldChg chg="addSp delSp modSp add mod">
        <pc:chgData name="Robrecht Abts" userId="fb0bd52a-7f68-49b9-b597-48f9383b6986" providerId="ADAL" clId="{68E1CC33-E7E3-44C2-9DBB-B95D83B2A8E7}" dt="2024-09-20T21:39:44.139" v="7198" actId="20577"/>
        <pc:sldMkLst>
          <pc:docMk/>
          <pc:sldMk cId="3322078629" sldId="289"/>
        </pc:sldMkLst>
        <pc:spChg chg="mod">
          <ac:chgData name="Robrecht Abts" userId="fb0bd52a-7f68-49b9-b597-48f9383b6986" providerId="ADAL" clId="{68E1CC33-E7E3-44C2-9DBB-B95D83B2A8E7}" dt="2024-09-20T15:07:21.254" v="6081" actId="20577"/>
          <ac:spMkLst>
            <pc:docMk/>
            <pc:sldMk cId="3322078629" sldId="289"/>
            <ac:spMk id="2" creationId="{0FD932F7-9B21-2D3D-2087-619D0FB3FD7F}"/>
          </ac:spMkLst>
        </pc:spChg>
        <pc:spChg chg="del mod">
          <ac:chgData name="Robrecht Abts" userId="fb0bd52a-7f68-49b9-b597-48f9383b6986" providerId="ADAL" clId="{68E1CC33-E7E3-44C2-9DBB-B95D83B2A8E7}" dt="2024-09-20T21:39:31.194" v="7181" actId="478"/>
          <ac:spMkLst>
            <pc:docMk/>
            <pc:sldMk cId="3322078629" sldId="289"/>
            <ac:spMk id="3" creationId="{DFD6282F-6524-D461-1B74-B934B60E564F}"/>
          </ac:spMkLst>
        </pc:spChg>
        <pc:spChg chg="del mod">
          <ac:chgData name="Robrecht Abts" userId="fb0bd52a-7f68-49b9-b597-48f9383b6986" providerId="ADAL" clId="{68E1CC33-E7E3-44C2-9DBB-B95D83B2A8E7}" dt="2024-09-18T07:40:26.486" v="3911"/>
          <ac:spMkLst>
            <pc:docMk/>
            <pc:sldMk cId="3322078629" sldId="289"/>
            <ac:spMk id="4" creationId="{0E976227-A8A0-7102-7259-4B0F3D5B638F}"/>
          </ac:spMkLst>
        </pc:spChg>
        <pc:spChg chg="add mod">
          <ac:chgData name="Robrecht Abts" userId="fb0bd52a-7f68-49b9-b597-48f9383b6986" providerId="ADAL" clId="{68E1CC33-E7E3-44C2-9DBB-B95D83B2A8E7}" dt="2024-09-20T15:48:39.709" v="6107"/>
          <ac:spMkLst>
            <pc:docMk/>
            <pc:sldMk cId="3322078629" sldId="289"/>
            <ac:spMk id="4" creationId="{8BEFF7E7-45A2-F67E-BAE1-CF2BDA2DA8A3}"/>
          </ac:spMkLst>
        </pc:spChg>
        <pc:spChg chg="add mod">
          <ac:chgData name="Robrecht Abts" userId="fb0bd52a-7f68-49b9-b597-48f9383b6986" providerId="ADAL" clId="{68E1CC33-E7E3-44C2-9DBB-B95D83B2A8E7}" dt="2024-09-20T21:39:29.371" v="7180"/>
          <ac:spMkLst>
            <pc:docMk/>
            <pc:sldMk cId="3322078629" sldId="289"/>
            <ac:spMk id="6" creationId="{73676940-36D7-2C3C-F3CC-33BDCCECA791}"/>
          </ac:spMkLst>
        </pc:spChg>
        <pc:spChg chg="add del mod">
          <ac:chgData name="Robrecht Abts" userId="fb0bd52a-7f68-49b9-b597-48f9383b6986" providerId="ADAL" clId="{68E1CC33-E7E3-44C2-9DBB-B95D83B2A8E7}" dt="2024-09-20T15:49:01.709" v="6113" actId="478"/>
          <ac:spMkLst>
            <pc:docMk/>
            <pc:sldMk cId="3322078629" sldId="289"/>
            <ac:spMk id="8" creationId="{BD2C43DF-CE46-D0F7-F832-0B8AA00B7745}"/>
          </ac:spMkLst>
        </pc:spChg>
        <pc:spChg chg="add del mod">
          <ac:chgData name="Robrecht Abts" userId="fb0bd52a-7f68-49b9-b597-48f9383b6986" providerId="ADAL" clId="{68E1CC33-E7E3-44C2-9DBB-B95D83B2A8E7}" dt="2024-09-20T21:39:35.837" v="7184" actId="478"/>
          <ac:spMkLst>
            <pc:docMk/>
            <pc:sldMk cId="3322078629" sldId="289"/>
            <ac:spMk id="9" creationId="{346D2DD9-0112-EBF0-2B66-A062D506D856}"/>
          </ac:spMkLst>
        </pc:spChg>
        <pc:spChg chg="add mod">
          <ac:chgData name="Robrecht Abts" userId="fb0bd52a-7f68-49b9-b597-48f9383b6986" providerId="ADAL" clId="{68E1CC33-E7E3-44C2-9DBB-B95D83B2A8E7}" dt="2024-09-20T21:39:33.394" v="7183"/>
          <ac:spMkLst>
            <pc:docMk/>
            <pc:sldMk cId="3322078629" sldId="289"/>
            <ac:spMk id="10" creationId="{31B1F0E3-F52B-A841-6650-48FB7F0E20CD}"/>
          </ac:spMkLst>
        </pc:spChg>
        <pc:spChg chg="add mod">
          <ac:chgData name="Robrecht Abts" userId="fb0bd52a-7f68-49b9-b597-48f9383b6986" providerId="ADAL" clId="{68E1CC33-E7E3-44C2-9DBB-B95D83B2A8E7}" dt="2024-09-20T21:39:44.139" v="7198" actId="20577"/>
          <ac:spMkLst>
            <pc:docMk/>
            <pc:sldMk cId="3322078629" sldId="289"/>
            <ac:spMk id="11" creationId="{04FFE5A9-6739-F33E-11F2-47283770E864}"/>
          </ac:spMkLst>
        </pc:spChg>
        <pc:picChg chg="add mod">
          <ac:chgData name="Robrecht Abts" userId="fb0bd52a-7f68-49b9-b597-48f9383b6986" providerId="ADAL" clId="{68E1CC33-E7E3-44C2-9DBB-B95D83B2A8E7}" dt="2024-09-20T20:36:32.783" v="6130" actId="1076"/>
          <ac:picMkLst>
            <pc:docMk/>
            <pc:sldMk cId="3322078629" sldId="289"/>
            <ac:picMk id="4" creationId="{929E2588-108B-1A85-07BA-F6120EB7F153}"/>
          </ac:picMkLst>
        </pc:picChg>
        <pc:picChg chg="add mod">
          <ac:chgData name="Robrecht Abts" userId="fb0bd52a-7f68-49b9-b597-48f9383b6986" providerId="ADAL" clId="{68E1CC33-E7E3-44C2-9DBB-B95D83B2A8E7}" dt="2024-09-17T07:40:58.646" v="454"/>
          <ac:picMkLst>
            <pc:docMk/>
            <pc:sldMk cId="3322078629" sldId="289"/>
            <ac:picMk id="5" creationId="{F9BA356F-01FF-52B7-E8ED-B3F31DC3ED95}"/>
          </ac:picMkLst>
        </pc:picChg>
        <pc:picChg chg="add mod">
          <ac:chgData name="Robrecht Abts" userId="fb0bd52a-7f68-49b9-b597-48f9383b6986" providerId="ADAL" clId="{68E1CC33-E7E3-44C2-9DBB-B95D83B2A8E7}" dt="2024-09-20T15:48:44.143" v="6110" actId="1076"/>
          <ac:picMkLst>
            <pc:docMk/>
            <pc:sldMk cId="3322078629" sldId="289"/>
            <ac:picMk id="6" creationId="{B0573585-DEED-B98A-000E-50AA18A0F610}"/>
          </ac:picMkLst>
        </pc:picChg>
        <pc:picChg chg="add mod">
          <ac:chgData name="Robrecht Abts" userId="fb0bd52a-7f68-49b9-b597-48f9383b6986" providerId="ADAL" clId="{68E1CC33-E7E3-44C2-9DBB-B95D83B2A8E7}" dt="2024-09-18T07:40:28.781" v="3913" actId="962"/>
          <ac:picMkLst>
            <pc:docMk/>
            <pc:sldMk cId="3322078629" sldId="289"/>
            <ac:picMk id="7" creationId="{7B55AF42-1C9C-03C7-9470-ABA2312F374F}"/>
          </ac:picMkLst>
        </pc:picChg>
      </pc:sldChg>
      <pc:sldChg chg="addSp delSp modSp new mod ord">
        <pc:chgData name="Robrecht Abts" userId="fb0bd52a-7f68-49b9-b597-48f9383b6986" providerId="ADAL" clId="{68E1CC33-E7E3-44C2-9DBB-B95D83B2A8E7}" dt="2024-09-20T21:41:01.310" v="7200"/>
        <pc:sldMkLst>
          <pc:docMk/>
          <pc:sldMk cId="2826147021" sldId="290"/>
        </pc:sldMkLst>
        <pc:spChg chg="add del">
          <ac:chgData name="Robrecht Abts" userId="fb0bd52a-7f68-49b9-b597-48f9383b6986" providerId="ADAL" clId="{68E1CC33-E7E3-44C2-9DBB-B95D83B2A8E7}" dt="2024-09-17T15:39:39.732" v="804"/>
          <ac:spMkLst>
            <pc:docMk/>
            <pc:sldMk cId="2826147021" sldId="290"/>
            <ac:spMk id="2" creationId="{C85D7B4A-05C4-97A8-2249-62DD1C58CBEF}"/>
          </ac:spMkLst>
        </pc:spChg>
        <pc:spChg chg="add del">
          <ac:chgData name="Robrecht Abts" userId="fb0bd52a-7f68-49b9-b597-48f9383b6986" providerId="ADAL" clId="{68E1CC33-E7E3-44C2-9DBB-B95D83B2A8E7}" dt="2024-09-17T15:39:31.333" v="803"/>
          <ac:spMkLst>
            <pc:docMk/>
            <pc:sldMk cId="2826147021" sldId="290"/>
            <ac:spMk id="3" creationId="{29E7F382-4E79-7A55-0C38-0B41EA315C3C}"/>
          </ac:spMkLst>
        </pc:spChg>
        <pc:spChg chg="mod">
          <ac:chgData name="Robrecht Abts" userId="fb0bd52a-7f68-49b9-b597-48f9383b6986" providerId="ADAL" clId="{68E1CC33-E7E3-44C2-9DBB-B95D83B2A8E7}" dt="2024-09-20T21:41:01.310" v="7200"/>
          <ac:spMkLst>
            <pc:docMk/>
            <pc:sldMk cId="2826147021" sldId="290"/>
            <ac:spMk id="4" creationId="{3660B69E-4647-B58E-3A8D-B5003ED37730}"/>
          </ac:spMkLst>
        </pc:spChg>
        <pc:spChg chg="mod">
          <ac:chgData name="Robrecht Abts" userId="fb0bd52a-7f68-49b9-b597-48f9383b6986" providerId="ADAL" clId="{68E1CC33-E7E3-44C2-9DBB-B95D83B2A8E7}" dt="2024-09-20T21:34:03.705" v="7178" actId="14100"/>
          <ac:spMkLst>
            <pc:docMk/>
            <pc:sldMk cId="2826147021" sldId="290"/>
            <ac:spMk id="10" creationId="{7BADD64E-F87F-DBBD-ACCC-69D312BF647E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826147021" sldId="290"/>
            <ac:spMk id="11" creationId="{830DDCD5-F087-165B-7691-FFFDE0FD2C62}"/>
          </ac:spMkLst>
        </pc:spChg>
        <pc:spChg chg="add mod">
          <ac:chgData name="Robrecht Abts" userId="fb0bd52a-7f68-49b9-b597-48f9383b6986" providerId="ADAL" clId="{68E1CC33-E7E3-44C2-9DBB-B95D83B2A8E7}" dt="2024-09-20T20:57:18.023" v="6275" actId="403"/>
          <ac:spMkLst>
            <pc:docMk/>
            <pc:sldMk cId="2826147021" sldId="290"/>
            <ac:spMk id="12" creationId="{AD7C509B-E331-B8EB-A1F5-E3BD7A32A2A7}"/>
          </ac:spMkLst>
        </pc:spChg>
        <pc:spChg chg="add mod">
          <ac:chgData name="Robrecht Abts" userId="fb0bd52a-7f68-49b9-b597-48f9383b6986" providerId="ADAL" clId="{68E1CC33-E7E3-44C2-9DBB-B95D83B2A8E7}" dt="2024-09-20T20:57:50.399" v="6288" actId="1076"/>
          <ac:spMkLst>
            <pc:docMk/>
            <pc:sldMk cId="2826147021" sldId="290"/>
            <ac:spMk id="13" creationId="{8872C5CE-9959-3E0E-4E2A-38AAEFD44ABE}"/>
          </ac:spMkLst>
        </pc:spChg>
        <pc:picChg chg="add del mod">
          <ac:chgData name="Robrecht Abts" userId="fb0bd52a-7f68-49b9-b597-48f9383b6986" providerId="ADAL" clId="{68E1CC33-E7E3-44C2-9DBB-B95D83B2A8E7}" dt="2024-09-20T20:36:43.216" v="6131" actId="478"/>
          <ac:picMkLst>
            <pc:docMk/>
            <pc:sldMk cId="2826147021" sldId="290"/>
            <ac:picMk id="2" creationId="{89142680-CC3F-E712-1901-FEA18FF73128}"/>
          </ac:picMkLst>
        </pc:picChg>
        <pc:picChg chg="add mod">
          <ac:chgData name="Robrecht Abts" userId="fb0bd52a-7f68-49b9-b597-48f9383b6986" providerId="ADAL" clId="{68E1CC33-E7E3-44C2-9DBB-B95D83B2A8E7}" dt="2024-09-20T20:37:22.510" v="6140"/>
          <ac:picMkLst>
            <pc:docMk/>
            <pc:sldMk cId="2826147021" sldId="290"/>
            <ac:picMk id="3" creationId="{E989F47A-0F9F-D220-DCD3-38C4B10353DE}"/>
          </ac:picMkLst>
        </pc:picChg>
        <pc:picChg chg="add mod">
          <ac:chgData name="Robrecht Abts" userId="fb0bd52a-7f68-49b9-b597-48f9383b6986" providerId="ADAL" clId="{68E1CC33-E7E3-44C2-9DBB-B95D83B2A8E7}" dt="2024-09-20T20:37:22.510" v="6140"/>
          <ac:picMkLst>
            <pc:docMk/>
            <pc:sldMk cId="2826147021" sldId="290"/>
            <ac:picMk id="5" creationId="{35BF1D03-CD40-15E3-D73D-236FF09533AF}"/>
          </ac:picMkLst>
        </pc:picChg>
        <pc:picChg chg="add mod">
          <ac:chgData name="Robrecht Abts" userId="fb0bd52a-7f68-49b9-b597-48f9383b6986" providerId="ADAL" clId="{68E1CC33-E7E3-44C2-9DBB-B95D83B2A8E7}" dt="2024-09-17T15:39:25.303" v="800"/>
          <ac:picMkLst>
            <pc:docMk/>
            <pc:sldMk cId="2826147021" sldId="290"/>
            <ac:picMk id="5" creationId="{85652DA2-F9A2-07E9-3096-8275F03F6F1E}"/>
          </ac:picMkLst>
        </pc:picChg>
        <pc:picChg chg="add mod">
          <ac:chgData name="Robrecht Abts" userId="fb0bd52a-7f68-49b9-b597-48f9383b6986" providerId="ADAL" clId="{68E1CC33-E7E3-44C2-9DBB-B95D83B2A8E7}" dt="2024-09-17T15:39:21.133" v="789"/>
          <ac:picMkLst>
            <pc:docMk/>
            <pc:sldMk cId="2826147021" sldId="290"/>
            <ac:picMk id="6" creationId="{BD9F39CE-CD28-9C05-0C58-360A9AC02556}"/>
          </ac:picMkLst>
        </pc:picChg>
        <pc:picChg chg="add mod">
          <ac:chgData name="Robrecht Abts" userId="fb0bd52a-7f68-49b9-b597-48f9383b6986" providerId="ADAL" clId="{68E1CC33-E7E3-44C2-9DBB-B95D83B2A8E7}" dt="2024-09-17T15:39:29.464" v="802"/>
          <ac:picMkLst>
            <pc:docMk/>
            <pc:sldMk cId="2826147021" sldId="290"/>
            <ac:picMk id="7" creationId="{C0E9A5FA-A1F0-6A33-0C58-A685C5D63396}"/>
          </ac:picMkLst>
        </pc:picChg>
        <pc:picChg chg="add mod">
          <ac:chgData name="Robrecht Abts" userId="fb0bd52a-7f68-49b9-b597-48f9383b6986" providerId="ADAL" clId="{68E1CC33-E7E3-44C2-9DBB-B95D83B2A8E7}" dt="2024-09-20T21:21:32.771" v="6904" actId="14100"/>
          <ac:picMkLst>
            <pc:docMk/>
            <pc:sldMk cId="2826147021" sldId="290"/>
            <ac:picMk id="8" creationId="{AF9B774C-86BA-3ABC-C3CA-826F6C988562}"/>
          </ac:picMkLst>
        </pc:picChg>
        <pc:picChg chg="add mod">
          <ac:chgData name="Robrecht Abts" userId="fb0bd52a-7f68-49b9-b597-48f9383b6986" providerId="ADAL" clId="{68E1CC33-E7E3-44C2-9DBB-B95D83B2A8E7}" dt="2024-09-17T15:39:54.333" v="809" actId="1076"/>
          <ac:picMkLst>
            <pc:docMk/>
            <pc:sldMk cId="2826147021" sldId="290"/>
            <ac:picMk id="9" creationId="{83FDF9A9-9CFC-5663-9DFD-F55341BF53A7}"/>
          </ac:picMkLst>
        </pc:picChg>
      </pc:sldChg>
      <pc:sldChg chg="addSp modSp new mod">
        <pc:chgData name="Robrecht Abts" userId="fb0bd52a-7f68-49b9-b597-48f9383b6986" providerId="ADAL" clId="{68E1CC33-E7E3-44C2-9DBB-B95D83B2A8E7}" dt="2024-09-20T21:23:36.639" v="6916"/>
        <pc:sldMkLst>
          <pc:docMk/>
          <pc:sldMk cId="2007509426" sldId="291"/>
        </pc:sldMkLst>
        <pc:spChg chg="mod">
          <ac:chgData name="Robrecht Abts" userId="fb0bd52a-7f68-49b9-b597-48f9383b6986" providerId="ADAL" clId="{68E1CC33-E7E3-44C2-9DBB-B95D83B2A8E7}" dt="2024-09-20T21:23:08.795" v="6913"/>
          <ac:spMkLst>
            <pc:docMk/>
            <pc:sldMk cId="2007509426" sldId="291"/>
            <ac:spMk id="2" creationId="{F55E31CE-9466-239D-475A-405AEC8D4F16}"/>
          </ac:spMkLst>
        </pc:spChg>
        <pc:spChg chg="mod">
          <ac:chgData name="Robrecht Abts" userId="fb0bd52a-7f68-49b9-b597-48f9383b6986" providerId="ADAL" clId="{68E1CC33-E7E3-44C2-9DBB-B95D83B2A8E7}" dt="2024-09-20T20:56:08.064" v="6264"/>
          <ac:spMkLst>
            <pc:docMk/>
            <pc:sldMk cId="2007509426" sldId="291"/>
            <ac:spMk id="3" creationId="{E8157FB4-C56C-DB38-62CD-9160C7F2D952}"/>
          </ac:spMkLst>
        </pc:spChg>
        <pc:spChg chg="mod">
          <ac:chgData name="Robrecht Abts" userId="fb0bd52a-7f68-49b9-b597-48f9383b6986" providerId="ADAL" clId="{68E1CC33-E7E3-44C2-9DBB-B95D83B2A8E7}" dt="2024-09-20T20:35:29.074" v="6121" actId="14100"/>
          <ac:spMkLst>
            <pc:docMk/>
            <pc:sldMk cId="2007509426" sldId="291"/>
            <ac:spMk id="4" creationId="{B4DC1008-670B-E7E9-9A7F-3FC118C3AEE0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007509426" sldId="291"/>
            <ac:spMk id="5" creationId="{85E40303-96AC-9507-4C52-710C90957F1B}"/>
          </ac:spMkLst>
        </pc:spChg>
        <pc:spChg chg="add mod">
          <ac:chgData name="Robrecht Abts" userId="fb0bd52a-7f68-49b9-b597-48f9383b6986" providerId="ADAL" clId="{68E1CC33-E7E3-44C2-9DBB-B95D83B2A8E7}" dt="2024-09-20T21:23:36.639" v="6916"/>
          <ac:spMkLst>
            <pc:docMk/>
            <pc:sldMk cId="2007509426" sldId="291"/>
            <ac:spMk id="8" creationId="{0E62AD7D-B697-9CD4-1485-30D9D81F8E53}"/>
          </ac:spMkLst>
        </pc:spChg>
        <pc:picChg chg="add mod">
          <ac:chgData name="Robrecht Abts" userId="fb0bd52a-7f68-49b9-b597-48f9383b6986" providerId="ADAL" clId="{68E1CC33-E7E3-44C2-9DBB-B95D83B2A8E7}" dt="2024-09-20T20:35:33.177" v="6122" actId="1076"/>
          <ac:picMkLst>
            <pc:docMk/>
            <pc:sldMk cId="2007509426" sldId="291"/>
            <ac:picMk id="6" creationId="{5C16394F-1069-6D40-63B5-1704B577AC19}"/>
          </ac:picMkLst>
        </pc:picChg>
        <pc:picChg chg="add mod">
          <ac:chgData name="Robrecht Abts" userId="fb0bd52a-7f68-49b9-b597-48f9383b6986" providerId="ADAL" clId="{68E1CC33-E7E3-44C2-9DBB-B95D83B2A8E7}" dt="2024-09-20T20:55:03.126" v="6258" actId="14100"/>
          <ac:picMkLst>
            <pc:docMk/>
            <pc:sldMk cId="2007509426" sldId="291"/>
            <ac:picMk id="7" creationId="{EF8DB510-6AF8-B55A-5A7C-45CF2257796F}"/>
          </ac:picMkLst>
        </pc:picChg>
        <pc:picChg chg="add mod modCrop">
          <ac:chgData name="Robrecht Abts" userId="fb0bd52a-7f68-49b9-b597-48f9383b6986" providerId="ADAL" clId="{68E1CC33-E7E3-44C2-9DBB-B95D83B2A8E7}" dt="2024-09-20T20:35:53.352" v="6124" actId="732"/>
          <ac:picMkLst>
            <pc:docMk/>
            <pc:sldMk cId="2007509426" sldId="291"/>
            <ac:picMk id="10" creationId="{252D9F62-8517-F43B-B645-8959F806D212}"/>
          </ac:picMkLst>
        </pc:picChg>
      </pc:sldChg>
      <pc:sldChg chg="addSp delSp modSp new mod">
        <pc:chgData name="Robrecht Abts" userId="fb0bd52a-7f68-49b9-b597-48f9383b6986" providerId="ADAL" clId="{68E1CC33-E7E3-44C2-9DBB-B95D83B2A8E7}" dt="2024-09-20T21:29:45.571" v="7155" actId="20577"/>
        <pc:sldMkLst>
          <pc:docMk/>
          <pc:sldMk cId="1543315151" sldId="292"/>
        </pc:sldMkLst>
        <pc:spChg chg="mod">
          <ac:chgData name="Robrecht Abts" userId="fb0bd52a-7f68-49b9-b597-48f9383b6986" providerId="ADAL" clId="{68E1CC33-E7E3-44C2-9DBB-B95D83B2A8E7}" dt="2024-09-20T21:27:07.650" v="6977" actId="20577"/>
          <ac:spMkLst>
            <pc:docMk/>
            <pc:sldMk cId="1543315151" sldId="292"/>
            <ac:spMk id="2" creationId="{93E5A5FD-5A11-6AB1-DEBC-DFB922B1C550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5" creationId="{DCF17F34-1F48-B040-0EC5-6DB71FAB1C6B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7" creationId="{16BD98FA-22B9-E606-CE2D-57B420E19D2C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8" creationId="{48AF59A3-9CF5-8E04-3178-4BFE5D93F12B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10" creationId="{E277E102-8931-1E98-2FB4-3FB2BE7086D9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11" creationId="{D17A2B08-EC74-1D9C-E42E-1FD87980AE91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12" creationId="{7F4F6E9F-29BA-452D-75A0-09C853D3387E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13" creationId="{11A08709-CD5A-07E5-A845-10F584A83209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16" creationId="{DFEA73D7-7269-DD5E-2389-6780F6BE7442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17" creationId="{78FDFBF4-6F7D-9CB3-12C3-E23B51DB7EF3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18" creationId="{1260DE84-5455-42C7-169A-EA4DAE8FE019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19" creationId="{8C24E4FE-3DB8-07E6-6D8A-2C7668D7B4F3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21" creationId="{6A7D1760-8E86-C3F6-5AB5-A666A619ACAB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23" creationId="{349E88B5-C564-3972-7840-DB2215A641DB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24" creationId="{88D642AB-93DD-D853-41B5-53591874AD1B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26" creationId="{3F13C020-2C2B-05FE-7C78-98F81F04A7F5}"/>
          </ac:spMkLst>
        </pc:spChg>
        <pc:spChg chg="mod">
          <ac:chgData name="Robrecht Abts" userId="fb0bd52a-7f68-49b9-b597-48f9383b6986" providerId="ADAL" clId="{68E1CC33-E7E3-44C2-9DBB-B95D83B2A8E7}" dt="2024-09-17T08:36:00.338" v="546" actId="478"/>
          <ac:spMkLst>
            <pc:docMk/>
            <pc:sldMk cId="1543315151" sldId="292"/>
            <ac:spMk id="28" creationId="{68B31BD7-95C0-2F03-CE89-A4F78DF7B1FE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31" creationId="{4DC6D7BC-B540-8D83-23A3-11D53F8D8F07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33" creationId="{587AD03F-9BCC-8909-2DEF-1812494A9F77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34" creationId="{87A121CA-D646-8460-7419-A5F72E796623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36" creationId="{D42FA1E0-6EFC-F7D9-BCEE-FAEA4DB7AD1D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37" creationId="{3968939B-A65B-BCC5-5634-81FE2A3C2E5E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38" creationId="{85C463FD-4FAF-9E99-7611-EBDD9716694C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39" creationId="{127390EE-4F21-2C7C-371B-9AD64AD4B6CA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42" creationId="{EF510B00-DEDA-A334-8BDC-95598120B936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43" creationId="{2954088B-F59D-A8D8-506C-2A727AC944DC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44" creationId="{94DDA688-541B-10F0-9809-8EEBE00AEB8C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45" creationId="{A3AE6E0F-F2B2-BB31-17AD-36A705C4D8B8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47" creationId="{CE880291-907D-2C5F-BFD6-7A37339F36B5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49" creationId="{FEF9E603-6ADB-3A14-6B73-81CA5E739FDA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50" creationId="{143BB3FF-0455-590A-524F-D5CAC3968787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52" creationId="{21BD521E-BB16-173D-77D0-2101F7AEC302}"/>
          </ac:spMkLst>
        </pc:spChg>
        <pc:spChg chg="mod">
          <ac:chgData name="Robrecht Abts" userId="fb0bd52a-7f68-49b9-b597-48f9383b6986" providerId="ADAL" clId="{68E1CC33-E7E3-44C2-9DBB-B95D83B2A8E7}" dt="2024-09-17T08:36:10.730" v="548"/>
          <ac:spMkLst>
            <pc:docMk/>
            <pc:sldMk cId="1543315151" sldId="292"/>
            <ac:spMk id="54" creationId="{04841B90-B6D2-5419-BB73-0FD91D2D86BB}"/>
          </ac:spMkLst>
        </pc:spChg>
        <pc:spChg chg="mod">
          <ac:chgData name="Robrecht Abts" userId="fb0bd52a-7f68-49b9-b597-48f9383b6986" providerId="ADAL" clId="{68E1CC33-E7E3-44C2-9DBB-B95D83B2A8E7}" dt="2024-09-20T21:24:03.853" v="6921" actId="20577"/>
          <ac:spMkLst>
            <pc:docMk/>
            <pc:sldMk cId="1543315151" sldId="292"/>
            <ac:spMk id="56" creationId="{B110C167-5BAF-3BBE-CC71-173C523772CE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1543315151" sldId="292"/>
            <ac:spMk id="57" creationId="{B8E693EB-9524-65F2-DFB5-EADD81DCD0FA}"/>
          </ac:spMkLst>
        </pc:spChg>
        <pc:spChg chg="add mod">
          <ac:chgData name="Robrecht Abts" userId="fb0bd52a-7f68-49b9-b597-48f9383b6986" providerId="ADAL" clId="{68E1CC33-E7E3-44C2-9DBB-B95D83B2A8E7}" dt="2024-09-20T21:29:45.571" v="7155" actId="20577"/>
          <ac:spMkLst>
            <pc:docMk/>
            <pc:sldMk cId="1543315151" sldId="292"/>
            <ac:spMk id="58" creationId="{FB197899-8168-A4D7-AA9D-C5B1416885E6}"/>
          </ac:spMkLst>
        </pc:spChg>
        <pc:grpChg chg="add del mod">
          <ac:chgData name="Robrecht Abts" userId="fb0bd52a-7f68-49b9-b597-48f9383b6986" providerId="ADAL" clId="{68E1CC33-E7E3-44C2-9DBB-B95D83B2A8E7}" dt="2024-09-17T08:36:02.206" v="547" actId="478"/>
          <ac:grpSpMkLst>
            <pc:docMk/>
            <pc:sldMk cId="1543315151" sldId="292"/>
            <ac:grpSpMk id="3" creationId="{1556A6D2-BECC-D11F-9AC9-79F9F5CF8ABD}"/>
          </ac:grpSpMkLst>
        </pc:grpChg>
        <pc:grpChg chg="mod">
          <ac:chgData name="Robrecht Abts" userId="fb0bd52a-7f68-49b9-b597-48f9383b6986" providerId="ADAL" clId="{68E1CC33-E7E3-44C2-9DBB-B95D83B2A8E7}" dt="2024-09-17T08:36:00.338" v="546" actId="478"/>
          <ac:grpSpMkLst>
            <pc:docMk/>
            <pc:sldMk cId="1543315151" sldId="292"/>
            <ac:grpSpMk id="6" creationId="{84A757C4-160F-AD6E-CC94-E45B4EE198EB}"/>
          </ac:grpSpMkLst>
        </pc:grpChg>
        <pc:grpChg chg="add del mod">
          <ac:chgData name="Robrecht Abts" userId="fb0bd52a-7f68-49b9-b597-48f9383b6986" providerId="ADAL" clId="{68E1CC33-E7E3-44C2-9DBB-B95D83B2A8E7}" dt="2024-09-17T08:36:00.338" v="546" actId="478"/>
          <ac:grpSpMkLst>
            <pc:docMk/>
            <pc:sldMk cId="1543315151" sldId="292"/>
            <ac:grpSpMk id="9" creationId="{CB3AE910-ACE2-F63A-171D-EA016424F940}"/>
          </ac:grpSpMkLst>
        </pc:grpChg>
        <pc:grpChg chg="add mod">
          <ac:chgData name="Robrecht Abts" userId="fb0bd52a-7f68-49b9-b597-48f9383b6986" providerId="ADAL" clId="{68E1CC33-E7E3-44C2-9DBB-B95D83B2A8E7}" dt="2024-09-17T08:36:10.730" v="548"/>
          <ac:grpSpMkLst>
            <pc:docMk/>
            <pc:sldMk cId="1543315151" sldId="292"/>
            <ac:grpSpMk id="29" creationId="{84873137-1833-7C70-FBE3-A001F7ECCD57}"/>
          </ac:grpSpMkLst>
        </pc:grpChg>
        <pc:grpChg chg="mod">
          <ac:chgData name="Robrecht Abts" userId="fb0bd52a-7f68-49b9-b597-48f9383b6986" providerId="ADAL" clId="{68E1CC33-E7E3-44C2-9DBB-B95D83B2A8E7}" dt="2024-09-17T08:36:10.730" v="548"/>
          <ac:grpSpMkLst>
            <pc:docMk/>
            <pc:sldMk cId="1543315151" sldId="292"/>
            <ac:grpSpMk id="32" creationId="{FE34E1BA-2F83-0E13-624B-3241FB3C69D7}"/>
          </ac:grpSpMkLst>
        </pc:grpChg>
        <pc:grpChg chg="mod">
          <ac:chgData name="Robrecht Abts" userId="fb0bd52a-7f68-49b9-b597-48f9383b6986" providerId="ADAL" clId="{68E1CC33-E7E3-44C2-9DBB-B95D83B2A8E7}" dt="2024-09-17T08:36:10.730" v="548"/>
          <ac:grpSpMkLst>
            <pc:docMk/>
            <pc:sldMk cId="1543315151" sldId="292"/>
            <ac:grpSpMk id="35" creationId="{8258A922-887E-93CC-AC68-2B3E54E1840C}"/>
          </ac:grpSpMkLst>
        </pc:grpChg>
        <pc:picChg chg="add del mod">
          <ac:chgData name="Robrecht Abts" userId="fb0bd52a-7f68-49b9-b597-48f9383b6986" providerId="ADAL" clId="{68E1CC33-E7E3-44C2-9DBB-B95D83B2A8E7}" dt="2024-09-20T20:38:16.457" v="6150" actId="478"/>
          <ac:picMkLst>
            <pc:docMk/>
            <pc:sldMk cId="1543315151" sldId="292"/>
            <ac:picMk id="3" creationId="{E4B8ED82-5E5B-0B75-BFC1-D5CCA6F74C34}"/>
          </ac:picMkLst>
        </pc:picChg>
        <pc:picChg chg="mod">
          <ac:chgData name="Robrecht Abts" userId="fb0bd52a-7f68-49b9-b597-48f9383b6986" providerId="ADAL" clId="{68E1CC33-E7E3-44C2-9DBB-B95D83B2A8E7}" dt="2024-09-17T08:36:00.338" v="546" actId="478"/>
          <ac:picMkLst>
            <pc:docMk/>
            <pc:sldMk cId="1543315151" sldId="292"/>
            <ac:picMk id="4" creationId="{50B8D130-717C-6DBF-4F3A-9232A3C49591}"/>
          </ac:picMkLst>
        </pc:picChg>
        <pc:picChg chg="add mod">
          <ac:chgData name="Robrecht Abts" userId="fb0bd52a-7f68-49b9-b597-48f9383b6986" providerId="ADAL" clId="{68E1CC33-E7E3-44C2-9DBB-B95D83B2A8E7}" dt="2024-09-20T20:38:17.232" v="6151"/>
          <ac:picMkLst>
            <pc:docMk/>
            <pc:sldMk cId="1543315151" sldId="292"/>
            <ac:picMk id="4" creationId="{5EBCC445-F079-CD56-75AE-9F9C2DEA6285}"/>
          </ac:picMkLst>
        </pc:picChg>
        <pc:picChg chg="add mod">
          <ac:chgData name="Robrecht Abts" userId="fb0bd52a-7f68-49b9-b597-48f9383b6986" providerId="ADAL" clId="{68E1CC33-E7E3-44C2-9DBB-B95D83B2A8E7}" dt="2024-09-20T20:38:17.232" v="6151"/>
          <ac:picMkLst>
            <pc:docMk/>
            <pc:sldMk cId="1543315151" sldId="292"/>
            <ac:picMk id="5" creationId="{35E9AC2E-C7FB-A435-7E0E-050EE7C8293D}"/>
          </ac:picMkLst>
        </pc:picChg>
        <pc:picChg chg="mod">
          <ac:chgData name="Robrecht Abts" userId="fb0bd52a-7f68-49b9-b597-48f9383b6986" providerId="ADAL" clId="{68E1CC33-E7E3-44C2-9DBB-B95D83B2A8E7}" dt="2024-09-17T08:36:00.338" v="546" actId="478"/>
          <ac:picMkLst>
            <pc:docMk/>
            <pc:sldMk cId="1543315151" sldId="292"/>
            <ac:picMk id="14" creationId="{49251F11-BF84-8B19-F195-7ABFF287455A}"/>
          </ac:picMkLst>
        </pc:picChg>
        <pc:picChg chg="mod">
          <ac:chgData name="Robrecht Abts" userId="fb0bd52a-7f68-49b9-b597-48f9383b6986" providerId="ADAL" clId="{68E1CC33-E7E3-44C2-9DBB-B95D83B2A8E7}" dt="2024-09-17T08:36:00.338" v="546" actId="478"/>
          <ac:picMkLst>
            <pc:docMk/>
            <pc:sldMk cId="1543315151" sldId="292"/>
            <ac:picMk id="15" creationId="{F1D00A16-6B4C-3236-5D59-3515EADF33A3}"/>
          </ac:picMkLst>
        </pc:picChg>
        <pc:picChg chg="mod">
          <ac:chgData name="Robrecht Abts" userId="fb0bd52a-7f68-49b9-b597-48f9383b6986" providerId="ADAL" clId="{68E1CC33-E7E3-44C2-9DBB-B95D83B2A8E7}" dt="2024-09-17T08:36:00.338" v="546" actId="478"/>
          <ac:picMkLst>
            <pc:docMk/>
            <pc:sldMk cId="1543315151" sldId="292"/>
            <ac:picMk id="20" creationId="{A8EE6892-6922-B787-97C9-2E3E5BBA9A22}"/>
          </ac:picMkLst>
        </pc:picChg>
        <pc:picChg chg="mod">
          <ac:chgData name="Robrecht Abts" userId="fb0bd52a-7f68-49b9-b597-48f9383b6986" providerId="ADAL" clId="{68E1CC33-E7E3-44C2-9DBB-B95D83B2A8E7}" dt="2024-09-17T08:36:00.338" v="546" actId="478"/>
          <ac:picMkLst>
            <pc:docMk/>
            <pc:sldMk cId="1543315151" sldId="292"/>
            <ac:picMk id="22" creationId="{B90952CB-D862-41B8-A2B6-D66F059A3DF9}"/>
          </ac:picMkLst>
        </pc:picChg>
        <pc:picChg chg="add del mod">
          <ac:chgData name="Robrecht Abts" userId="fb0bd52a-7f68-49b9-b597-48f9383b6986" providerId="ADAL" clId="{68E1CC33-E7E3-44C2-9DBB-B95D83B2A8E7}" dt="2024-09-17T08:36:00.338" v="546" actId="478"/>
          <ac:picMkLst>
            <pc:docMk/>
            <pc:sldMk cId="1543315151" sldId="292"/>
            <ac:picMk id="25" creationId="{A4925D66-3AD1-4DC7-14C6-172BC07A7FF4}"/>
          </ac:picMkLst>
        </pc:picChg>
        <pc:picChg chg="mod">
          <ac:chgData name="Robrecht Abts" userId="fb0bd52a-7f68-49b9-b597-48f9383b6986" providerId="ADAL" clId="{68E1CC33-E7E3-44C2-9DBB-B95D83B2A8E7}" dt="2024-09-17T08:36:00.338" v="546" actId="478"/>
          <ac:picMkLst>
            <pc:docMk/>
            <pc:sldMk cId="1543315151" sldId="292"/>
            <ac:picMk id="27" creationId="{395C1142-1B47-A327-04DF-F0C74961D9C4}"/>
          </ac:picMkLst>
        </pc:picChg>
        <pc:picChg chg="mod">
          <ac:chgData name="Robrecht Abts" userId="fb0bd52a-7f68-49b9-b597-48f9383b6986" providerId="ADAL" clId="{68E1CC33-E7E3-44C2-9DBB-B95D83B2A8E7}" dt="2024-09-17T08:36:10.730" v="548"/>
          <ac:picMkLst>
            <pc:docMk/>
            <pc:sldMk cId="1543315151" sldId="292"/>
            <ac:picMk id="30" creationId="{1DB5293E-4282-6B13-317E-BFA179B5606E}"/>
          </ac:picMkLst>
        </pc:picChg>
        <pc:picChg chg="mod">
          <ac:chgData name="Robrecht Abts" userId="fb0bd52a-7f68-49b9-b597-48f9383b6986" providerId="ADAL" clId="{68E1CC33-E7E3-44C2-9DBB-B95D83B2A8E7}" dt="2024-09-17T08:36:10.730" v="548"/>
          <ac:picMkLst>
            <pc:docMk/>
            <pc:sldMk cId="1543315151" sldId="292"/>
            <ac:picMk id="40" creationId="{7B025F7B-0705-A7A2-7DB7-66D8666BC617}"/>
          </ac:picMkLst>
        </pc:picChg>
        <pc:picChg chg="mod">
          <ac:chgData name="Robrecht Abts" userId="fb0bd52a-7f68-49b9-b597-48f9383b6986" providerId="ADAL" clId="{68E1CC33-E7E3-44C2-9DBB-B95D83B2A8E7}" dt="2024-09-17T08:36:10.730" v="548"/>
          <ac:picMkLst>
            <pc:docMk/>
            <pc:sldMk cId="1543315151" sldId="292"/>
            <ac:picMk id="41" creationId="{FF598C3E-446D-AD37-A64C-F602B9EA8CEA}"/>
          </ac:picMkLst>
        </pc:picChg>
        <pc:picChg chg="mod">
          <ac:chgData name="Robrecht Abts" userId="fb0bd52a-7f68-49b9-b597-48f9383b6986" providerId="ADAL" clId="{68E1CC33-E7E3-44C2-9DBB-B95D83B2A8E7}" dt="2024-09-17T08:36:10.730" v="548"/>
          <ac:picMkLst>
            <pc:docMk/>
            <pc:sldMk cId="1543315151" sldId="292"/>
            <ac:picMk id="46" creationId="{DCBC2194-0BC1-4BD9-934A-FA92CD8D9522}"/>
          </ac:picMkLst>
        </pc:picChg>
        <pc:picChg chg="mod">
          <ac:chgData name="Robrecht Abts" userId="fb0bd52a-7f68-49b9-b597-48f9383b6986" providerId="ADAL" clId="{68E1CC33-E7E3-44C2-9DBB-B95D83B2A8E7}" dt="2024-09-17T08:36:10.730" v="548"/>
          <ac:picMkLst>
            <pc:docMk/>
            <pc:sldMk cId="1543315151" sldId="292"/>
            <ac:picMk id="48" creationId="{4279F056-4B9F-DF9E-F5DB-72C0B5637836}"/>
          </ac:picMkLst>
        </pc:picChg>
        <pc:picChg chg="mod">
          <ac:chgData name="Robrecht Abts" userId="fb0bd52a-7f68-49b9-b597-48f9383b6986" providerId="ADAL" clId="{68E1CC33-E7E3-44C2-9DBB-B95D83B2A8E7}" dt="2024-09-17T08:36:10.730" v="548"/>
          <ac:picMkLst>
            <pc:docMk/>
            <pc:sldMk cId="1543315151" sldId="292"/>
            <ac:picMk id="51" creationId="{B86113C7-8893-E7F0-BD34-31DBBA20CAE6}"/>
          </ac:picMkLst>
        </pc:picChg>
        <pc:picChg chg="mod">
          <ac:chgData name="Robrecht Abts" userId="fb0bd52a-7f68-49b9-b597-48f9383b6986" providerId="ADAL" clId="{68E1CC33-E7E3-44C2-9DBB-B95D83B2A8E7}" dt="2024-09-17T08:36:10.730" v="548"/>
          <ac:picMkLst>
            <pc:docMk/>
            <pc:sldMk cId="1543315151" sldId="292"/>
            <ac:picMk id="53" creationId="{AE4CCA5E-6D68-D44E-57B0-A3AB8F369748}"/>
          </ac:picMkLst>
        </pc:picChg>
        <pc:picChg chg="add mod">
          <ac:chgData name="Robrecht Abts" userId="fb0bd52a-7f68-49b9-b597-48f9383b6986" providerId="ADAL" clId="{68E1CC33-E7E3-44C2-9DBB-B95D83B2A8E7}" dt="2024-09-20T21:26:41.897" v="6926" actId="1076"/>
          <ac:picMkLst>
            <pc:docMk/>
            <pc:sldMk cId="1543315151" sldId="292"/>
            <ac:picMk id="55" creationId="{999260A0-B014-EB1C-83CE-41B9E89BFE1A}"/>
          </ac:picMkLst>
        </pc:picChg>
      </pc:sldChg>
      <pc:sldChg chg="addSp delSp modSp new mod modAnim">
        <pc:chgData name="Robrecht Abts" userId="fb0bd52a-7f68-49b9-b597-48f9383b6986" providerId="ADAL" clId="{68E1CC33-E7E3-44C2-9DBB-B95D83B2A8E7}" dt="2024-09-20T21:32:53.704" v="7162"/>
        <pc:sldMkLst>
          <pc:docMk/>
          <pc:sldMk cId="599475874" sldId="293"/>
        </pc:sldMkLst>
        <pc:spChg chg="mod">
          <ac:chgData name="Robrecht Abts" userId="fb0bd52a-7f68-49b9-b597-48f9383b6986" providerId="ADAL" clId="{68E1CC33-E7E3-44C2-9DBB-B95D83B2A8E7}" dt="2024-09-17T17:16:45.077" v="1669" actId="20577"/>
          <ac:spMkLst>
            <pc:docMk/>
            <pc:sldMk cId="599475874" sldId="293"/>
            <ac:spMk id="2" creationId="{D4071D72-4046-71EE-7F6C-70CAB5A784DA}"/>
          </ac:spMkLst>
        </pc:spChg>
        <pc:spChg chg="add mod">
          <ac:chgData name="Robrecht Abts" userId="fb0bd52a-7f68-49b9-b597-48f9383b6986" providerId="ADAL" clId="{68E1CC33-E7E3-44C2-9DBB-B95D83B2A8E7}" dt="2024-09-20T21:32:53.704" v="7162"/>
          <ac:spMkLst>
            <pc:docMk/>
            <pc:sldMk cId="599475874" sldId="293"/>
            <ac:spMk id="8" creationId="{2C7CEA40-6F7C-494C-1FC9-F91EF81D6E14}"/>
          </ac:spMkLst>
        </pc:spChg>
        <pc:spChg chg="add mod">
          <ac:chgData name="Robrecht Abts" userId="fb0bd52a-7f68-49b9-b597-48f9383b6986" providerId="ADAL" clId="{68E1CC33-E7E3-44C2-9DBB-B95D83B2A8E7}" dt="2024-09-17T17:12:36.261" v="1623" actId="1076"/>
          <ac:spMkLst>
            <pc:docMk/>
            <pc:sldMk cId="599475874" sldId="293"/>
            <ac:spMk id="9" creationId="{173922C3-7356-D95F-A01F-D722996C4C54}"/>
          </ac:spMkLst>
        </pc:spChg>
        <pc:spChg chg="add mod">
          <ac:chgData name="Robrecht Abts" userId="fb0bd52a-7f68-49b9-b597-48f9383b6986" providerId="ADAL" clId="{68E1CC33-E7E3-44C2-9DBB-B95D83B2A8E7}" dt="2024-09-17T17:12:34.428" v="1622" actId="1076"/>
          <ac:spMkLst>
            <pc:docMk/>
            <pc:sldMk cId="599475874" sldId="293"/>
            <ac:spMk id="10" creationId="{CF1D4BE1-4E3F-9491-941C-A75B007CF3E8}"/>
          </ac:spMkLst>
        </pc:spChg>
        <pc:spChg chg="del mod">
          <ac:chgData name="Robrecht Abts" userId="fb0bd52a-7f68-49b9-b597-48f9383b6986" providerId="ADAL" clId="{68E1CC33-E7E3-44C2-9DBB-B95D83B2A8E7}" dt="2024-09-20T21:32:53.309" v="7161" actId="478"/>
          <ac:spMkLst>
            <pc:docMk/>
            <pc:sldMk cId="599475874" sldId="293"/>
            <ac:spMk id="15" creationId="{474C0CA9-84F6-37A7-30FD-00C9A743A575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599475874" sldId="293"/>
            <ac:spMk id="16" creationId="{B2CC8FA9-128A-31B5-69FE-7CBBBC3CA600}"/>
          </ac:spMkLst>
        </pc:spChg>
        <pc:spChg chg="add mod">
          <ac:chgData name="Robrecht Abts" userId="fb0bd52a-7f68-49b9-b597-48f9383b6986" providerId="ADAL" clId="{68E1CC33-E7E3-44C2-9DBB-B95D83B2A8E7}" dt="2024-09-17T17:12:55.108" v="1631" actId="113"/>
          <ac:spMkLst>
            <pc:docMk/>
            <pc:sldMk cId="599475874" sldId="293"/>
            <ac:spMk id="17" creationId="{F2FD1AF3-3F39-EC60-F2F7-8F513779A2A1}"/>
          </ac:spMkLst>
        </pc:spChg>
        <pc:spChg chg="add mod">
          <ac:chgData name="Robrecht Abts" userId="fb0bd52a-7f68-49b9-b597-48f9383b6986" providerId="ADAL" clId="{68E1CC33-E7E3-44C2-9DBB-B95D83B2A8E7}" dt="2024-09-17T17:13:08.588" v="1646" actId="20577"/>
          <ac:spMkLst>
            <pc:docMk/>
            <pc:sldMk cId="599475874" sldId="293"/>
            <ac:spMk id="18" creationId="{0DFB80E6-92B3-CD54-0E1C-839BB5610A1A}"/>
          </ac:spMkLst>
        </pc:spChg>
        <pc:spChg chg="add mod">
          <ac:chgData name="Robrecht Abts" userId="fb0bd52a-7f68-49b9-b597-48f9383b6986" providerId="ADAL" clId="{68E1CC33-E7E3-44C2-9DBB-B95D83B2A8E7}" dt="2024-09-17T17:13:21.740" v="1655" actId="20577"/>
          <ac:spMkLst>
            <pc:docMk/>
            <pc:sldMk cId="599475874" sldId="293"/>
            <ac:spMk id="19" creationId="{856E1834-186B-1EF7-97D2-D0AAB90AC677}"/>
          </ac:spMkLst>
        </pc:spChg>
        <pc:picChg chg="add del mod">
          <ac:chgData name="Robrecht Abts" userId="fb0bd52a-7f68-49b9-b597-48f9383b6986" providerId="ADAL" clId="{68E1CC33-E7E3-44C2-9DBB-B95D83B2A8E7}" dt="2024-09-20T20:36:49.679" v="6134" actId="478"/>
          <ac:picMkLst>
            <pc:docMk/>
            <pc:sldMk cId="599475874" sldId="293"/>
            <ac:picMk id="3" creationId="{E3EC5F98-7C50-538A-3B6E-D15F84785DC1}"/>
          </ac:picMkLst>
        </pc:picChg>
        <pc:picChg chg="add del mod">
          <ac:chgData name="Robrecht Abts" userId="fb0bd52a-7f68-49b9-b597-48f9383b6986" providerId="ADAL" clId="{68E1CC33-E7E3-44C2-9DBB-B95D83B2A8E7}" dt="2024-09-17T15:43:49.450" v="1185" actId="478"/>
          <ac:picMkLst>
            <pc:docMk/>
            <pc:sldMk cId="599475874" sldId="293"/>
            <ac:picMk id="4" creationId="{18ECAF26-A8E1-432D-1C57-AA33B47BEE63}"/>
          </ac:picMkLst>
        </pc:picChg>
        <pc:picChg chg="add del mod">
          <ac:chgData name="Robrecht Abts" userId="fb0bd52a-7f68-49b9-b597-48f9383b6986" providerId="ADAL" clId="{68E1CC33-E7E3-44C2-9DBB-B95D83B2A8E7}" dt="2024-09-20T20:36:48.916" v="6133" actId="478"/>
          <ac:picMkLst>
            <pc:docMk/>
            <pc:sldMk cId="599475874" sldId="293"/>
            <ac:picMk id="4" creationId="{8FAF8D7B-9E82-E953-4D61-C64F251FFA03}"/>
          </ac:picMkLst>
        </pc:picChg>
        <pc:picChg chg="add mod">
          <ac:chgData name="Robrecht Abts" userId="fb0bd52a-7f68-49b9-b597-48f9383b6986" providerId="ADAL" clId="{68E1CC33-E7E3-44C2-9DBB-B95D83B2A8E7}" dt="2024-09-20T20:38:19.595" v="6152"/>
          <ac:picMkLst>
            <pc:docMk/>
            <pc:sldMk cId="599475874" sldId="293"/>
            <ac:picMk id="5" creationId="{DD95C34C-EFE9-6FC5-9759-4254CA5B4354}"/>
          </ac:picMkLst>
        </pc:picChg>
        <pc:picChg chg="add mod modCrop">
          <ac:chgData name="Robrecht Abts" userId="fb0bd52a-7f68-49b9-b597-48f9383b6986" providerId="ADAL" clId="{68E1CC33-E7E3-44C2-9DBB-B95D83B2A8E7}" dt="2024-09-17T17:12:30.711" v="1621" actId="1076"/>
          <ac:picMkLst>
            <pc:docMk/>
            <pc:sldMk cId="599475874" sldId="293"/>
            <ac:picMk id="6" creationId="{40609016-F16F-8C6F-80EA-E1AECBCB1EFA}"/>
          </ac:picMkLst>
        </pc:picChg>
        <pc:picChg chg="add mod">
          <ac:chgData name="Robrecht Abts" userId="fb0bd52a-7f68-49b9-b597-48f9383b6986" providerId="ADAL" clId="{68E1CC33-E7E3-44C2-9DBB-B95D83B2A8E7}" dt="2024-09-20T20:38:19.595" v="6152"/>
          <ac:picMkLst>
            <pc:docMk/>
            <pc:sldMk cId="599475874" sldId="293"/>
            <ac:picMk id="7" creationId="{14A9727F-327B-A41E-07D8-E0FE721962BC}"/>
          </ac:picMkLst>
        </pc:picChg>
        <pc:picChg chg="add del mod">
          <ac:chgData name="Robrecht Abts" userId="fb0bd52a-7f68-49b9-b597-48f9383b6986" providerId="ADAL" clId="{68E1CC33-E7E3-44C2-9DBB-B95D83B2A8E7}" dt="2024-09-17T16:58:40.196" v="1297" actId="478"/>
          <ac:picMkLst>
            <pc:docMk/>
            <pc:sldMk cId="599475874" sldId="293"/>
            <ac:picMk id="8" creationId="{F88D2B12-0579-F0D1-47FD-F24149B6B47E}"/>
          </ac:picMkLst>
        </pc:picChg>
        <pc:picChg chg="add mod">
          <ac:chgData name="Robrecht Abts" userId="fb0bd52a-7f68-49b9-b597-48f9383b6986" providerId="ADAL" clId="{68E1CC33-E7E3-44C2-9DBB-B95D83B2A8E7}" dt="2024-09-17T17:14:11.642" v="1664" actId="207"/>
          <ac:picMkLst>
            <pc:docMk/>
            <pc:sldMk cId="599475874" sldId="293"/>
            <ac:picMk id="21" creationId="{AE7B54AF-1D39-4C2E-696F-E1FBDF1424C1}"/>
          </ac:picMkLst>
        </pc:picChg>
        <pc:picChg chg="add mod">
          <ac:chgData name="Robrecht Abts" userId="fb0bd52a-7f68-49b9-b597-48f9383b6986" providerId="ADAL" clId="{68E1CC33-E7E3-44C2-9DBB-B95D83B2A8E7}" dt="2024-09-17T17:14:11.642" v="1664" actId="207"/>
          <ac:picMkLst>
            <pc:docMk/>
            <pc:sldMk cId="599475874" sldId="293"/>
            <ac:picMk id="22" creationId="{7DBC66F4-03A3-4C1D-E928-2C40036D6ADF}"/>
          </ac:picMkLst>
        </pc:picChg>
        <pc:cxnChg chg="add del mod">
          <ac:chgData name="Robrecht Abts" userId="fb0bd52a-7f68-49b9-b597-48f9383b6986" providerId="ADAL" clId="{68E1CC33-E7E3-44C2-9DBB-B95D83B2A8E7}" dt="2024-09-17T17:10:56.093" v="1595" actId="478"/>
          <ac:cxnSpMkLst>
            <pc:docMk/>
            <pc:sldMk cId="599475874" sldId="293"/>
            <ac:cxnSpMk id="12" creationId="{56F71CA8-CF80-52EF-5951-3FFBF6B54AA3}"/>
          </ac:cxnSpMkLst>
        </pc:cxnChg>
      </pc:sldChg>
      <pc:sldChg chg="addSp delSp modSp new mod modAnim">
        <pc:chgData name="Robrecht Abts" userId="fb0bd52a-7f68-49b9-b597-48f9383b6986" providerId="ADAL" clId="{68E1CC33-E7E3-44C2-9DBB-B95D83B2A8E7}" dt="2024-09-20T20:54:10.834" v="6249" actId="20577"/>
        <pc:sldMkLst>
          <pc:docMk/>
          <pc:sldMk cId="2582774633" sldId="294"/>
        </pc:sldMkLst>
        <pc:spChg chg="del">
          <ac:chgData name="Robrecht Abts" userId="fb0bd52a-7f68-49b9-b597-48f9383b6986" providerId="ADAL" clId="{68E1CC33-E7E3-44C2-9DBB-B95D83B2A8E7}" dt="2024-09-17T15:04:09.637" v="567"/>
          <ac:spMkLst>
            <pc:docMk/>
            <pc:sldMk cId="2582774633" sldId="294"/>
            <ac:spMk id="2" creationId="{90285C35-C811-7382-243C-9A387FB9503B}"/>
          </ac:spMkLst>
        </pc:spChg>
        <pc:spChg chg="mod">
          <ac:chgData name="Robrecht Abts" userId="fb0bd52a-7f68-49b9-b597-48f9383b6986" providerId="ADAL" clId="{68E1CC33-E7E3-44C2-9DBB-B95D83B2A8E7}" dt="2024-09-20T20:48:10.411" v="6240" actId="20577"/>
          <ac:spMkLst>
            <pc:docMk/>
            <pc:sldMk cId="2582774633" sldId="294"/>
            <ac:spMk id="3" creationId="{D6D58B85-015E-A771-9259-9C8C86723B56}"/>
          </ac:spMkLst>
        </pc:spChg>
        <pc:spChg chg="add del mod">
          <ac:chgData name="Robrecht Abts" userId="fb0bd52a-7f68-49b9-b597-48f9383b6986" providerId="ADAL" clId="{68E1CC33-E7E3-44C2-9DBB-B95D83B2A8E7}" dt="2024-09-17T15:03:48.927" v="563" actId="478"/>
          <ac:spMkLst>
            <pc:docMk/>
            <pc:sldMk cId="2582774633" sldId="294"/>
            <ac:spMk id="4" creationId="{179527C2-6F1E-C537-2427-269641499375}"/>
          </ac:spMkLst>
        </pc:spChg>
        <pc:spChg chg="add del mod">
          <ac:chgData name="Robrecht Abts" userId="fb0bd52a-7f68-49b9-b597-48f9383b6986" providerId="ADAL" clId="{68E1CC33-E7E3-44C2-9DBB-B95D83B2A8E7}" dt="2024-09-20T10:02:02.064" v="5885" actId="478"/>
          <ac:spMkLst>
            <pc:docMk/>
            <pc:sldMk cId="2582774633" sldId="294"/>
            <ac:spMk id="4" creationId="{767115D2-FB0C-9E54-A3C0-B93882598ACD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6" creationId="{7619A636-93CC-2123-C28F-14DC7B58EEC2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7" creationId="{21347E13-3B19-7C9F-686C-7FEFC6965DF6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8" creationId="{74E956EE-E863-086C-A783-44D290319E9F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9" creationId="{7EA2F22E-9370-5F07-1BEA-C1B41903EAD2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0" creationId="{DA6272D7-3B4D-3A72-C464-E859A64D123C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10" creationId="{FC4AC175-BB95-23AC-E641-DEF2AA0ABBEC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1" creationId="{69460191-89BA-0F61-506E-8A1B539809A5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11" creationId="{ECE78562-6EC1-081C-9C5C-D7CECDA26C52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12" creationId="{4E657605-624E-437B-F09F-128C65678700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2" creationId="{839FA7EB-F1EF-8DA8-8D90-8A7705C26F6C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13" creationId="{303B7964-71E4-03C2-4B74-D4A400F8B005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3" creationId="{38EF5FC0-9163-B768-8C7A-A8E2592DDEBD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4" creationId="{0B9FDA1A-89B9-7EFD-5867-9DF350259A7C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5" creationId="{58988409-15DF-95F9-E8F6-C1455804D94A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15" creationId="{F69C401D-A7CE-8905-8B6F-DE8FD3FEF329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16" creationId="{1FC97A81-9BB7-AA6D-847B-D5E07B8C6786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6" creationId="{35123815-3269-8199-4543-5BE002282B54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17" creationId="{E02445C4-3702-2133-C7AB-E1865D9067D6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7" creationId="{EA410F68-5141-5BF1-A136-991F4A61CC1F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8" creationId="{36B4F25B-BE28-349F-A7FC-579E441044EE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18" creationId="{A49A9A6A-A2FD-7917-489A-36FF5367B733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19" creationId="{801F44A6-EFAD-D718-003F-7B0E6EE574BC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19" creationId="{D0905D74-545F-3B7E-6BC0-C88893792011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0" creationId="{68D4C440-D547-C5AA-C4D1-C790E8AA02ED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0" creationId="{AB6D1972-6492-56D3-4F77-AC51753AF74E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1" creationId="{3C9FAEE3-EF66-3AA8-4FEA-C98EB2008379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1" creationId="{F6515E88-0E9D-640A-BB29-F07B27B94883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2" creationId="{3E0CFCE5-2B01-AF7C-37AB-CF3E7C618DB5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2" creationId="{BEBEBA4A-DF32-4E1A-8866-3D4ACA2F4D26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3" creationId="{13F22080-36A2-85D7-4AAA-94E7E286A9D9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3" creationId="{D4D7ED4D-C792-04E3-D73A-43BC58CC6B93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4" creationId="{1DB8FC6B-6599-744B-68F6-7404B94DAF6B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4" creationId="{3FA812E7-0170-BD8E-C9FD-6ED79C93C1CB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5" creationId="{1037ACC6-2D09-A0F4-04B7-88237BB1F70F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5" creationId="{2759949A-D67C-AFE8-3DE8-E7B6ACC431EE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6" creationId="{6211CB50-7B2B-CE5E-C68C-134D4910CD5D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6" creationId="{FC835764-556C-11D3-7354-22F96B2796F9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7" creationId="{550823F7-F8F8-9312-66DB-CD327BF11F00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7" creationId="{D4D28D7E-7061-A17C-B685-15EA53E73CF8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8" creationId="{70F10B8E-1AC4-0727-802F-C862A6BDD58A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8" creationId="{DC2EA3C8-BDDB-854C-9ECB-E09F5FA5405E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29" creationId="{3A250793-0AA9-4232-B8CF-6CBDE4BD316E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29" creationId="{54AAF368-8202-DDFF-DD94-4F0233A64F00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0" creationId="{103A1269-2481-074D-720A-18E4589AF9A8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30" creationId="{A9475A7F-1530-D67C-249E-52B7FB4B2DB3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1" creationId="{0CE3299F-B040-2606-5DEE-A904972EABF7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31" creationId="{620E290E-8F9F-9D40-C8FD-8534A2A02A60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2" creationId="{0EF2190F-1C78-0EEE-35DC-200579A42625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32" creationId="{A71A6E4C-BA2F-679F-C231-5BEC0A6B23B9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3" creationId="{2A7659E9-4E71-61F2-9544-CACECF11964E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33" creationId="{7ACDD836-DA98-4536-3F5D-CA3E0B318850}"/>
          </ac:spMkLst>
        </pc:spChg>
        <pc:spChg chg="mod">
          <ac:chgData name="Robrecht Abts" userId="fb0bd52a-7f68-49b9-b597-48f9383b6986" providerId="ADAL" clId="{68E1CC33-E7E3-44C2-9DBB-B95D83B2A8E7}" dt="2024-09-17T15:03:53.817" v="564"/>
          <ac:spMkLst>
            <pc:docMk/>
            <pc:sldMk cId="2582774633" sldId="294"/>
            <ac:spMk id="34" creationId="{14AAA6F8-F587-5A60-C9B1-502BDA75ADAD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4" creationId="{5F749728-7008-E707-D5CD-C34CD4094E95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5" creationId="{E73CA501-3860-28E1-33A2-64FF589F0CA6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36" creationId="{6BB4BDB3-EE33-94AB-9E10-656C7EB22D80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6" creationId="{9E29E8D9-DA72-2B13-3D9C-740BD0034C25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37" creationId="{2BB75AC6-F316-CD13-D5FD-425FF4041788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7" creationId="{7353F1E2-AD63-1EEE-F3F2-4545C4E1FDE2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38" creationId="{78EF73DF-4CD1-B814-86F7-15F880FB1040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8" creationId="{863CEF40-7793-F58B-CE47-A3128939D9EE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39" creationId="{AFB382B8-8633-6D5E-0690-8F6C2F94B5CF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39" creationId="{F7DB6DB2-1DDE-EC8C-FF14-939B26B6DDEF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40" creationId="{66C515FB-A6C8-8AC4-E9E4-515D29BAEBEA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40" creationId="{C3EE0291-3BF0-C111-117A-31E3299C179C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41" creationId="{055F3FB2-8143-565C-E25A-83377B4F6160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41" creationId="{1A7A9946-9586-51AC-5BB5-05E51D07447D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42" creationId="{A6302DEE-4A28-C51B-D908-468450AF9432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42" creationId="{AE4D52FB-3748-A6C7-BC19-13090A5F85FA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43" creationId="{3A1CAD32-7FBE-E96A-9C5E-03F4A3E14D5D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43" creationId="{D3EE071B-3A26-92EE-8FC7-5A4DC39BA1C9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44" creationId="{D836A03B-345B-DF90-9094-402279436271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45" creationId="{64A0D377-E58D-74EF-0724-ECE29C822751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45" creationId="{9CAEC6BE-9463-344E-A800-80B6F5146BF9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46" creationId="{15331CEF-AEF5-8034-BFCD-2B2918960282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46" creationId="{E42D25F4-D123-FA7B-3DDE-74C4F71087AB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47" creationId="{49E4304F-41E3-53FE-0C7D-624402397440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47" creationId="{634414EA-5194-1273-082B-810F90BB2052}"/>
          </ac:spMkLst>
        </pc:spChg>
        <pc:spChg chg="mod">
          <ac:chgData name="Robrecht Abts" userId="fb0bd52a-7f68-49b9-b597-48f9383b6986" providerId="ADAL" clId="{68E1CC33-E7E3-44C2-9DBB-B95D83B2A8E7}" dt="2024-09-20T10:00:44.280" v="5878" actId="27803"/>
          <ac:spMkLst>
            <pc:docMk/>
            <pc:sldMk cId="2582774633" sldId="294"/>
            <ac:spMk id="48" creationId="{C78620D9-D653-8DA7-056E-3638C9B7E77B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48" creationId="{DF1A3751-C879-1602-1BB4-922695A9D2D0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49" creationId="{1DD3EDE2-4D9E-7305-9175-F9ABB6523761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0" creationId="{F432499B-227B-B8B8-CCEA-8A950377A12D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1" creationId="{02AD76FF-82A7-45C2-EDC8-3FCA0D05CACE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2" creationId="{48206044-3EA6-315C-7989-744D9C4AD654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3" creationId="{9F2ABE4C-4D0C-AE2C-DD90-57F971639543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4" creationId="{D86F71AC-42CB-B87F-D3DF-00F83A338C2A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5" creationId="{4069A0A0-80F4-EE78-1AE2-3513AA3F9215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6" creationId="{EC807695-AA0A-7ED9-81A7-F08C4AC0C9F4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7" creationId="{7D15D740-DF28-265D-8451-5665E8100085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8" creationId="{72FF0203-AC18-3BE0-CC3D-3F000A4BE27B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59" creationId="{4F275C6F-7A56-AA0A-6DA3-ECBD6A5E1C36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60" creationId="{B16D85FA-C479-AE73-D4DA-6D224933217A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61" creationId="{916289F0-1E52-0963-C333-989245FF554C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62" creationId="{8655370E-CC64-963F-57A7-4F0122B41998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63" creationId="{E9FFEC3D-E6CC-91DA-62BE-C279D161C21D}"/>
          </ac:spMkLst>
        </pc:spChg>
        <pc:spChg chg="mod">
          <ac:chgData name="Robrecht Abts" userId="fb0bd52a-7f68-49b9-b597-48f9383b6986" providerId="ADAL" clId="{68E1CC33-E7E3-44C2-9DBB-B95D83B2A8E7}" dt="2024-09-17T15:03:56.617" v="565"/>
          <ac:spMkLst>
            <pc:docMk/>
            <pc:sldMk cId="2582774633" sldId="294"/>
            <ac:spMk id="64" creationId="{B70B4BCC-91D6-58FC-1949-A6DD38575BF7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66" creationId="{6B9147F3-8AF2-01F8-5407-54C99FADCC7B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67" creationId="{D99F4EC2-98A5-E213-4917-EC9B6AB91105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68" creationId="{C3CFBCBB-9CFE-E4AA-DD6F-3B3D739FB1CC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69" creationId="{69987B5C-571D-10E4-C315-C403916BAA93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70" creationId="{D4943064-8123-02D4-53EC-C03636047B8A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71" creationId="{1C802513-7629-8678-7E1E-4641DFB636EC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72" creationId="{30917E2A-8951-D4DF-C395-E319409AC977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73" creationId="{3260884C-393E-8388-A536-27B1D834B13E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75" creationId="{30B37AB8-6D4A-6F3F-6B6B-E41379036D40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76" creationId="{9F721B8E-512B-A55A-0FA1-B9119DD2CA59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77" creationId="{843B213F-2F35-21C3-DBC9-6B35E44C246C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78" creationId="{5B13E732-7D18-7BD8-7015-8F03DD492A53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79" creationId="{121B9F93-C6CB-4240-16E4-971A2DCFE37E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0" creationId="{A651436E-7235-F6EB-5D97-5A41CAB405B5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1" creationId="{50BA2BC0-854F-1C4C-FC04-689565C86744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2" creationId="{707F5218-1E42-41C2-07A9-D3EC62C16F65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3" creationId="{C344AFB0-A827-D2B2-F46D-37E4E5DE4A2B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4" creationId="{0837ABDD-18A2-423A-11C8-AF1EEA702FAB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5" creationId="{B9E3DB84-A555-BAB0-B0ED-2B843D738E7E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6" creationId="{FBAB0B09-3F1C-1A12-6A7D-627B94E77724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7" creationId="{B0F87585-2F12-5315-4BC1-EDF0CA377141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8" creationId="{2A47DA52-4F88-00B1-E5B1-0803FB4A75D4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89" creationId="{7FAAFCEE-84FC-29DB-5706-DAA0773B8F09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90" creationId="{2B00F3E3-7208-2B3A-B667-B5C35C5A2C6E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91" creationId="{FAEC62EB-1F1A-8439-BAE8-D8886AB9E2F6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92" creationId="{1A14EE1B-F4A6-A800-E58B-A4D48E9D2B60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93" creationId="{41DDF644-2B83-1E9A-666F-B677CD73D1F2}"/>
          </ac:spMkLst>
        </pc:spChg>
        <pc:spChg chg="mod">
          <ac:chgData name="Robrecht Abts" userId="fb0bd52a-7f68-49b9-b597-48f9383b6986" providerId="ADAL" clId="{68E1CC33-E7E3-44C2-9DBB-B95D83B2A8E7}" dt="2024-09-17T15:03:59.907" v="566"/>
          <ac:spMkLst>
            <pc:docMk/>
            <pc:sldMk cId="2582774633" sldId="294"/>
            <ac:spMk id="94" creationId="{24CA63E4-CF49-6C56-B593-F15819F01DBF}"/>
          </ac:spMkLst>
        </pc:spChg>
        <pc:spChg chg="add mod">
          <ac:chgData name="Robrecht Abts" userId="fb0bd52a-7f68-49b9-b597-48f9383b6986" providerId="ADAL" clId="{68E1CC33-E7E3-44C2-9DBB-B95D83B2A8E7}" dt="2024-09-20T10:01:37.012" v="5882" actId="1076"/>
          <ac:spMkLst>
            <pc:docMk/>
            <pc:sldMk cId="2582774633" sldId="294"/>
            <ac:spMk id="96" creationId="{A865F99B-1EA9-EFE1-059C-8A22AB503F6E}"/>
          </ac:spMkLst>
        </pc:spChg>
        <pc:spChg chg="add del mod topLvl">
          <ac:chgData name="Robrecht Abts" userId="fb0bd52a-7f68-49b9-b597-48f9383b6986" providerId="ADAL" clId="{68E1CC33-E7E3-44C2-9DBB-B95D83B2A8E7}" dt="2024-09-20T10:01:37.012" v="5882" actId="1076"/>
          <ac:spMkLst>
            <pc:docMk/>
            <pc:sldMk cId="2582774633" sldId="294"/>
            <ac:spMk id="97" creationId="{A55A5F23-5B96-720E-2AD1-94B57BD52BCB}"/>
          </ac:spMkLst>
        </pc:spChg>
        <pc:spChg chg="add mod topLvl">
          <ac:chgData name="Robrecht Abts" userId="fb0bd52a-7f68-49b9-b597-48f9383b6986" providerId="ADAL" clId="{68E1CC33-E7E3-44C2-9DBB-B95D83B2A8E7}" dt="2024-09-20T10:01:37.012" v="5882" actId="1076"/>
          <ac:spMkLst>
            <pc:docMk/>
            <pc:sldMk cId="2582774633" sldId="294"/>
            <ac:spMk id="98" creationId="{1E599FBC-8A89-7CC6-A14F-EDB211F9182D}"/>
          </ac:spMkLst>
        </pc:spChg>
        <pc:spChg chg="add mod topLvl">
          <ac:chgData name="Robrecht Abts" userId="fb0bd52a-7f68-49b9-b597-48f9383b6986" providerId="ADAL" clId="{68E1CC33-E7E3-44C2-9DBB-B95D83B2A8E7}" dt="2024-09-20T10:01:37.012" v="5882" actId="1076"/>
          <ac:spMkLst>
            <pc:docMk/>
            <pc:sldMk cId="2582774633" sldId="294"/>
            <ac:spMk id="99" creationId="{08533DF3-8CF3-68C7-3E7C-66BFB3D69CCB}"/>
          </ac:spMkLst>
        </pc:spChg>
        <pc:spChg chg="add mod topLvl">
          <ac:chgData name="Robrecht Abts" userId="fb0bd52a-7f68-49b9-b597-48f9383b6986" providerId="ADAL" clId="{68E1CC33-E7E3-44C2-9DBB-B95D83B2A8E7}" dt="2024-09-20T10:01:37.012" v="5882" actId="1076"/>
          <ac:spMkLst>
            <pc:docMk/>
            <pc:sldMk cId="2582774633" sldId="294"/>
            <ac:spMk id="100" creationId="{AB8C7806-EC17-5C47-E872-30A07D13110A}"/>
          </ac:spMkLst>
        </pc:spChg>
        <pc:spChg chg="add mod">
          <ac:chgData name="Robrecht Abts" userId="fb0bd52a-7f68-49b9-b597-48f9383b6986" providerId="ADAL" clId="{68E1CC33-E7E3-44C2-9DBB-B95D83B2A8E7}" dt="2024-09-20T10:01:37.012" v="5882" actId="1076"/>
          <ac:spMkLst>
            <pc:docMk/>
            <pc:sldMk cId="2582774633" sldId="294"/>
            <ac:spMk id="101" creationId="{2ECE1955-F5A0-F94E-7F5C-FD961743CD5C}"/>
          </ac:spMkLst>
        </pc:spChg>
        <pc:spChg chg="mod">
          <ac:chgData name="Robrecht Abts" userId="fb0bd52a-7f68-49b9-b597-48f9383b6986" providerId="ADAL" clId="{68E1CC33-E7E3-44C2-9DBB-B95D83B2A8E7}" dt="2024-09-20T20:47:16.210" v="6206" actId="20577"/>
          <ac:spMkLst>
            <pc:docMk/>
            <pc:sldMk cId="2582774633" sldId="294"/>
            <ac:spMk id="117" creationId="{F4BBD8F6-E561-1DA1-A5D5-3064289D64B5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582774633" sldId="294"/>
            <ac:spMk id="118" creationId="{1C9EDC71-5618-1CD7-18BA-72F02A65EE61}"/>
          </ac:spMkLst>
        </pc:spChg>
        <pc:spChg chg="add del mod">
          <ac:chgData name="Robrecht Abts" userId="fb0bd52a-7f68-49b9-b597-48f9383b6986" providerId="ADAL" clId="{68E1CC33-E7E3-44C2-9DBB-B95D83B2A8E7}" dt="2024-09-17T21:29:03.061" v="3091"/>
          <ac:spMkLst>
            <pc:docMk/>
            <pc:sldMk cId="2582774633" sldId="294"/>
            <ac:spMk id="119" creationId="{7F7E7BB3-E78E-C2D9-D7A2-7FF43DD83CFB}"/>
          </ac:spMkLst>
        </pc:spChg>
        <pc:spChg chg="add mod">
          <ac:chgData name="Robrecht Abts" userId="fb0bd52a-7f68-49b9-b597-48f9383b6986" providerId="ADAL" clId="{68E1CC33-E7E3-44C2-9DBB-B95D83B2A8E7}" dt="2024-09-20T20:54:10.834" v="6249" actId="20577"/>
          <ac:spMkLst>
            <pc:docMk/>
            <pc:sldMk cId="2582774633" sldId="294"/>
            <ac:spMk id="120" creationId="{F8FE676A-1361-2AFE-61BE-D58BA42D39F3}"/>
          </ac:spMkLst>
        </pc:spChg>
        <pc:grpChg chg="add del mod">
          <ac:chgData name="Robrecht Abts" userId="fb0bd52a-7f68-49b9-b597-48f9383b6986" providerId="ADAL" clId="{68E1CC33-E7E3-44C2-9DBB-B95D83B2A8E7}" dt="2024-09-20T10:00:32.361" v="5877" actId="165"/>
          <ac:grpSpMkLst>
            <pc:docMk/>
            <pc:sldMk cId="2582774633" sldId="294"/>
            <ac:grpSpMk id="5" creationId="{0BBFC22F-A8BA-9B1C-E0B4-FEC0490935DA}"/>
          </ac:grpSpMkLst>
        </pc:grpChg>
        <pc:grpChg chg="add mod">
          <ac:chgData name="Robrecht Abts" userId="fb0bd52a-7f68-49b9-b597-48f9383b6986" providerId="ADAL" clId="{68E1CC33-E7E3-44C2-9DBB-B95D83B2A8E7}" dt="2024-09-17T15:03:53.817" v="564"/>
          <ac:grpSpMkLst>
            <pc:docMk/>
            <pc:sldMk cId="2582774633" sldId="294"/>
            <ac:grpSpMk id="5" creationId="{D575FAAB-E37B-C974-B324-C5F882F2F928}"/>
          </ac:grpSpMkLst>
        </pc:grpChg>
        <pc:grpChg chg="add del mod">
          <ac:chgData name="Robrecht Abts" userId="fb0bd52a-7f68-49b9-b597-48f9383b6986" providerId="ADAL" clId="{68E1CC33-E7E3-44C2-9DBB-B95D83B2A8E7}" dt="2024-09-20T10:00:32.361" v="5877" actId="165"/>
          <ac:grpSpMkLst>
            <pc:docMk/>
            <pc:sldMk cId="2582774633" sldId="294"/>
            <ac:grpSpMk id="6" creationId="{EE278366-0F37-5C91-608C-2CC722B4C947}"/>
          </ac:grpSpMkLst>
        </pc:grpChg>
        <pc:grpChg chg="add del mod">
          <ac:chgData name="Robrecht Abts" userId="fb0bd52a-7f68-49b9-b597-48f9383b6986" providerId="ADAL" clId="{68E1CC33-E7E3-44C2-9DBB-B95D83B2A8E7}" dt="2024-09-20T10:00:32.361" v="5877" actId="165"/>
          <ac:grpSpMkLst>
            <pc:docMk/>
            <pc:sldMk cId="2582774633" sldId="294"/>
            <ac:grpSpMk id="7" creationId="{D3B37EC5-DBBF-58D8-CC31-1F06D2223B63}"/>
          </ac:grpSpMkLst>
        </pc:grpChg>
        <pc:grpChg chg="add del mod">
          <ac:chgData name="Robrecht Abts" userId="fb0bd52a-7f68-49b9-b597-48f9383b6986" providerId="ADAL" clId="{68E1CC33-E7E3-44C2-9DBB-B95D83B2A8E7}" dt="2024-09-20T10:00:32.361" v="5877" actId="165"/>
          <ac:grpSpMkLst>
            <pc:docMk/>
            <pc:sldMk cId="2582774633" sldId="294"/>
            <ac:grpSpMk id="8" creationId="{B5961CD0-5331-C746-C3F7-AA4CE27A4A5A}"/>
          </ac:grpSpMkLst>
        </pc:grpChg>
        <pc:grpChg chg="mod">
          <ac:chgData name="Robrecht Abts" userId="fb0bd52a-7f68-49b9-b597-48f9383b6986" providerId="ADAL" clId="{68E1CC33-E7E3-44C2-9DBB-B95D83B2A8E7}" dt="2024-09-20T10:00:44.280" v="5878" actId="27803"/>
          <ac:grpSpMkLst>
            <pc:docMk/>
            <pc:sldMk cId="2582774633" sldId="294"/>
            <ac:grpSpMk id="9" creationId="{6995625B-9F44-B51A-FA91-2BDE66AEAA05}"/>
          </ac:grpSpMkLst>
        </pc:grpChg>
        <pc:grpChg chg="mod">
          <ac:chgData name="Robrecht Abts" userId="fb0bd52a-7f68-49b9-b597-48f9383b6986" providerId="ADAL" clId="{68E1CC33-E7E3-44C2-9DBB-B95D83B2A8E7}" dt="2024-09-17T15:03:53.817" v="564"/>
          <ac:grpSpMkLst>
            <pc:docMk/>
            <pc:sldMk cId="2582774633" sldId="294"/>
            <ac:grpSpMk id="14" creationId="{AAD19233-7B78-2D81-D0DA-3DAE488B9FA8}"/>
          </ac:grpSpMkLst>
        </pc:grpChg>
        <pc:grpChg chg="add mod">
          <ac:chgData name="Robrecht Abts" userId="fb0bd52a-7f68-49b9-b597-48f9383b6986" providerId="ADAL" clId="{68E1CC33-E7E3-44C2-9DBB-B95D83B2A8E7}" dt="2024-09-17T15:03:56.617" v="565"/>
          <ac:grpSpMkLst>
            <pc:docMk/>
            <pc:sldMk cId="2582774633" sldId="294"/>
            <ac:grpSpMk id="35" creationId="{E2CA29F8-039C-8C72-EC44-95E35F266330}"/>
          </ac:grpSpMkLst>
        </pc:grpChg>
        <pc:grpChg chg="mod">
          <ac:chgData name="Robrecht Abts" userId="fb0bd52a-7f68-49b9-b597-48f9383b6986" providerId="ADAL" clId="{68E1CC33-E7E3-44C2-9DBB-B95D83B2A8E7}" dt="2024-09-17T15:03:56.617" v="565"/>
          <ac:grpSpMkLst>
            <pc:docMk/>
            <pc:sldMk cId="2582774633" sldId="294"/>
            <ac:grpSpMk id="44" creationId="{D4E01B91-186F-4966-9E90-CAD43506AF39}"/>
          </ac:grpSpMkLst>
        </pc:grpChg>
        <pc:grpChg chg="add mod">
          <ac:chgData name="Robrecht Abts" userId="fb0bd52a-7f68-49b9-b597-48f9383b6986" providerId="ADAL" clId="{68E1CC33-E7E3-44C2-9DBB-B95D83B2A8E7}" dt="2024-09-17T15:03:59.907" v="566"/>
          <ac:grpSpMkLst>
            <pc:docMk/>
            <pc:sldMk cId="2582774633" sldId="294"/>
            <ac:grpSpMk id="65" creationId="{A0493443-B343-8143-4F67-36750F8EA7A3}"/>
          </ac:grpSpMkLst>
        </pc:grpChg>
        <pc:grpChg chg="mod">
          <ac:chgData name="Robrecht Abts" userId="fb0bd52a-7f68-49b9-b597-48f9383b6986" providerId="ADAL" clId="{68E1CC33-E7E3-44C2-9DBB-B95D83B2A8E7}" dt="2024-09-17T15:03:59.907" v="566"/>
          <ac:grpSpMkLst>
            <pc:docMk/>
            <pc:sldMk cId="2582774633" sldId="294"/>
            <ac:grpSpMk id="74" creationId="{0ECA31BB-4747-0FB6-103F-92FA43AB17FC}"/>
          </ac:grpSpMkLst>
        </pc:grpChg>
        <pc:grpChg chg="add del mod">
          <ac:chgData name="Robrecht Abts" userId="fb0bd52a-7f68-49b9-b597-48f9383b6986" providerId="ADAL" clId="{68E1CC33-E7E3-44C2-9DBB-B95D83B2A8E7}" dt="2024-09-20T10:00:09.307" v="5875" actId="165"/>
          <ac:grpSpMkLst>
            <pc:docMk/>
            <pc:sldMk cId="2582774633" sldId="294"/>
            <ac:grpSpMk id="113" creationId="{F45285A5-6821-A38B-35C0-0731BEE56633}"/>
          </ac:grpSpMkLst>
        </pc:grpChg>
        <pc:grpChg chg="add del mod">
          <ac:chgData name="Robrecht Abts" userId="fb0bd52a-7f68-49b9-b597-48f9383b6986" providerId="ADAL" clId="{68E1CC33-E7E3-44C2-9DBB-B95D83B2A8E7}" dt="2024-09-20T10:00:09.307" v="5875" actId="165"/>
          <ac:grpSpMkLst>
            <pc:docMk/>
            <pc:sldMk cId="2582774633" sldId="294"/>
            <ac:grpSpMk id="114" creationId="{AEBA2B84-F89B-BDCE-FB8F-B72E492CE252}"/>
          </ac:grpSpMkLst>
        </pc:grpChg>
        <pc:grpChg chg="add del mod">
          <ac:chgData name="Robrecht Abts" userId="fb0bd52a-7f68-49b9-b597-48f9383b6986" providerId="ADAL" clId="{68E1CC33-E7E3-44C2-9DBB-B95D83B2A8E7}" dt="2024-09-20T10:00:09.307" v="5875" actId="165"/>
          <ac:grpSpMkLst>
            <pc:docMk/>
            <pc:sldMk cId="2582774633" sldId="294"/>
            <ac:grpSpMk id="115" creationId="{BCCDDBFD-A9D1-9A25-9748-047FA287FA25}"/>
          </ac:grpSpMkLst>
        </pc:grpChg>
        <pc:grpChg chg="add del mod">
          <ac:chgData name="Robrecht Abts" userId="fb0bd52a-7f68-49b9-b597-48f9383b6986" providerId="ADAL" clId="{68E1CC33-E7E3-44C2-9DBB-B95D83B2A8E7}" dt="2024-09-20T10:00:09.307" v="5875" actId="165"/>
          <ac:grpSpMkLst>
            <pc:docMk/>
            <pc:sldMk cId="2582774633" sldId="294"/>
            <ac:grpSpMk id="116" creationId="{6BBC59F0-0664-4384-7F6D-5ECE1541F886}"/>
          </ac:grpSpMkLst>
        </pc:grpChg>
        <pc:picChg chg="add del mod">
          <ac:chgData name="Robrecht Abts" userId="fb0bd52a-7f68-49b9-b597-48f9383b6986" providerId="ADAL" clId="{68E1CC33-E7E3-44C2-9DBB-B95D83B2A8E7}" dt="2024-09-20T10:01:37.012" v="5882" actId="1076"/>
          <ac:picMkLst>
            <pc:docMk/>
            <pc:sldMk cId="2582774633" sldId="294"/>
            <ac:picMk id="2" creationId="{C78620D9-D653-8DA7-056E-3638C9B7E77B}"/>
          </ac:picMkLst>
        </pc:picChg>
        <pc:picChg chg="add mod">
          <ac:chgData name="Robrecht Abts" userId="fb0bd52a-7f68-49b9-b597-48f9383b6986" providerId="ADAL" clId="{68E1CC33-E7E3-44C2-9DBB-B95D83B2A8E7}" dt="2024-09-20T20:36:02.602" v="6125"/>
          <ac:picMkLst>
            <pc:docMk/>
            <pc:sldMk cId="2582774633" sldId="294"/>
            <ac:picMk id="4" creationId="{4950C4F3-6DCF-B453-4DF5-B9EB5CE56F88}"/>
          </ac:picMkLst>
        </pc:picChg>
        <pc:picChg chg="add mod">
          <ac:chgData name="Robrecht Abts" userId="fb0bd52a-7f68-49b9-b597-48f9383b6986" providerId="ADAL" clId="{68E1CC33-E7E3-44C2-9DBB-B95D83B2A8E7}" dt="2024-09-20T20:36:02.602" v="6125"/>
          <ac:picMkLst>
            <pc:docMk/>
            <pc:sldMk cId="2582774633" sldId="294"/>
            <ac:picMk id="5" creationId="{4D0B2209-B1C3-955E-87FA-2273B0582BA9}"/>
          </ac:picMkLst>
        </pc:picChg>
        <pc:picChg chg="add del mod">
          <ac:chgData name="Robrecht Abts" userId="fb0bd52a-7f68-49b9-b597-48f9383b6986" providerId="ADAL" clId="{68E1CC33-E7E3-44C2-9DBB-B95D83B2A8E7}" dt="2024-09-20T20:36:07.221" v="6126" actId="478"/>
          <ac:picMkLst>
            <pc:docMk/>
            <pc:sldMk cId="2582774633" sldId="294"/>
            <ac:picMk id="49" creationId="{BBFF1D44-FF5C-F7C5-C78C-08BAB0D02169}"/>
          </ac:picMkLst>
        </pc:picChg>
        <pc:picChg chg="add del mod">
          <ac:chgData name="Robrecht Abts" userId="fb0bd52a-7f68-49b9-b597-48f9383b6986" providerId="ADAL" clId="{68E1CC33-E7E3-44C2-9DBB-B95D83B2A8E7}" dt="2024-09-20T10:01:37.012" v="5882" actId="1076"/>
          <ac:picMkLst>
            <pc:docMk/>
            <pc:sldMk cId="2582774633" sldId="294"/>
            <ac:picMk id="95" creationId="{07BB1CD1-A2BE-DD0D-1B0C-4F03E6920D70}"/>
          </ac:picMkLst>
        </pc:picChg>
        <pc:cxnChg chg="add mod topLvl">
          <ac:chgData name="Robrecht Abts" userId="fb0bd52a-7f68-49b9-b597-48f9383b6986" providerId="ADAL" clId="{68E1CC33-E7E3-44C2-9DBB-B95D83B2A8E7}" dt="2024-09-20T10:01:37.012" v="5882" actId="1076"/>
          <ac:cxnSpMkLst>
            <pc:docMk/>
            <pc:sldMk cId="2582774633" sldId="294"/>
            <ac:cxnSpMk id="103" creationId="{9A92CC90-AC40-4BB1-1FC9-FC8A92C57919}"/>
          </ac:cxnSpMkLst>
        </pc:cxnChg>
        <pc:cxnChg chg="add mod topLvl">
          <ac:chgData name="Robrecht Abts" userId="fb0bd52a-7f68-49b9-b597-48f9383b6986" providerId="ADAL" clId="{68E1CC33-E7E3-44C2-9DBB-B95D83B2A8E7}" dt="2024-09-20T10:01:37.012" v="5882" actId="1076"/>
          <ac:cxnSpMkLst>
            <pc:docMk/>
            <pc:sldMk cId="2582774633" sldId="294"/>
            <ac:cxnSpMk id="104" creationId="{6D377C63-3360-93BE-2ADA-FBFDE8646A7B}"/>
          </ac:cxnSpMkLst>
        </pc:cxnChg>
        <pc:cxnChg chg="add mod topLvl">
          <ac:chgData name="Robrecht Abts" userId="fb0bd52a-7f68-49b9-b597-48f9383b6986" providerId="ADAL" clId="{68E1CC33-E7E3-44C2-9DBB-B95D83B2A8E7}" dt="2024-09-20T10:01:37.012" v="5882" actId="1076"/>
          <ac:cxnSpMkLst>
            <pc:docMk/>
            <pc:sldMk cId="2582774633" sldId="294"/>
            <ac:cxnSpMk id="105" creationId="{045F41F9-31AD-CECE-EAF4-B705E9130D12}"/>
          </ac:cxnSpMkLst>
        </pc:cxnChg>
        <pc:cxnChg chg="add mod topLvl">
          <ac:chgData name="Robrecht Abts" userId="fb0bd52a-7f68-49b9-b597-48f9383b6986" providerId="ADAL" clId="{68E1CC33-E7E3-44C2-9DBB-B95D83B2A8E7}" dt="2024-09-20T10:01:37.012" v="5882" actId="1076"/>
          <ac:cxnSpMkLst>
            <pc:docMk/>
            <pc:sldMk cId="2582774633" sldId="294"/>
            <ac:cxnSpMk id="109" creationId="{33A69964-582B-8382-CB78-B2C9BB399C1C}"/>
          </ac:cxnSpMkLst>
        </pc:cxnChg>
        <pc:cxnChg chg="add del mod">
          <ac:chgData name="Robrecht Abts" userId="fb0bd52a-7f68-49b9-b597-48f9383b6986" providerId="ADAL" clId="{68E1CC33-E7E3-44C2-9DBB-B95D83B2A8E7}" dt="2024-09-17T15:16:06.594" v="772" actId="478"/>
          <ac:cxnSpMkLst>
            <pc:docMk/>
            <pc:sldMk cId="2582774633" sldId="294"/>
            <ac:cxnSpMk id="112" creationId="{222A8681-941E-858D-C38A-06B6632DA297}"/>
          </ac:cxnSpMkLst>
        </pc:cxnChg>
      </pc:sldChg>
      <pc:sldChg chg="addSp delSp modSp new mod">
        <pc:chgData name="Robrecht Abts" userId="fb0bd52a-7f68-49b9-b597-48f9383b6986" providerId="ADAL" clId="{68E1CC33-E7E3-44C2-9DBB-B95D83B2A8E7}" dt="2024-09-20T21:33:11.199" v="7170"/>
        <pc:sldMkLst>
          <pc:docMk/>
          <pc:sldMk cId="2262926687" sldId="295"/>
        </pc:sldMkLst>
        <pc:spChg chg="mod">
          <ac:chgData name="Robrecht Abts" userId="fb0bd52a-7f68-49b9-b597-48f9383b6986" providerId="ADAL" clId="{68E1CC33-E7E3-44C2-9DBB-B95D83B2A8E7}" dt="2024-09-17T15:43:19.764" v="1183" actId="208"/>
          <ac:spMkLst>
            <pc:docMk/>
            <pc:sldMk cId="2262926687" sldId="295"/>
            <ac:spMk id="2" creationId="{3EFA79CE-2341-EB33-62E8-2311B989B602}"/>
          </ac:spMkLst>
        </pc:spChg>
        <pc:spChg chg="mod">
          <ac:chgData name="Robrecht Abts" userId="fb0bd52a-7f68-49b9-b597-48f9383b6986" providerId="ADAL" clId="{68E1CC33-E7E3-44C2-9DBB-B95D83B2A8E7}" dt="2024-09-18T07:58:21.669" v="4029" actId="20577"/>
          <ac:spMkLst>
            <pc:docMk/>
            <pc:sldMk cId="2262926687" sldId="295"/>
            <ac:spMk id="3" creationId="{6ABDC749-E4F3-9E31-E54C-A8B68209F07C}"/>
          </ac:spMkLst>
        </pc:spChg>
        <pc:spChg chg="mod">
          <ac:chgData name="Robrecht Abts" userId="fb0bd52a-7f68-49b9-b597-48f9383b6986" providerId="ADAL" clId="{68E1CC33-E7E3-44C2-9DBB-B95D83B2A8E7}" dt="2024-09-17T15:40:40.101" v="904" actId="1035"/>
          <ac:spMkLst>
            <pc:docMk/>
            <pc:sldMk cId="2262926687" sldId="295"/>
            <ac:spMk id="4" creationId="{8045D336-F480-60F8-F143-F33A5B6D6194}"/>
          </ac:spMkLst>
        </pc:spChg>
        <pc:spChg chg="add del mod">
          <ac:chgData name="Robrecht Abts" userId="fb0bd52a-7f68-49b9-b597-48f9383b6986" providerId="ADAL" clId="{68E1CC33-E7E3-44C2-9DBB-B95D83B2A8E7}" dt="2024-09-19T23:45:57.196" v="5730" actId="27636"/>
          <ac:spMkLst>
            <pc:docMk/>
            <pc:sldMk cId="2262926687" sldId="295"/>
            <ac:spMk id="5" creationId="{E516FD7B-CF91-F793-66A8-0CD12FBB8CC4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262926687" sldId="295"/>
            <ac:spMk id="6" creationId="{C868B59C-F8EB-EFC6-5E40-01E70DAF717E}"/>
          </ac:spMkLst>
        </pc:spChg>
        <pc:spChg chg="add mod">
          <ac:chgData name="Robrecht Abts" userId="fb0bd52a-7f68-49b9-b597-48f9383b6986" providerId="ADAL" clId="{68E1CC33-E7E3-44C2-9DBB-B95D83B2A8E7}" dt="2024-09-20T21:33:11.199" v="7170"/>
          <ac:spMkLst>
            <pc:docMk/>
            <pc:sldMk cId="2262926687" sldId="295"/>
            <ac:spMk id="10" creationId="{F2D01FE5-7D19-3D91-165B-11F6EF648FD3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11" creationId="{11F24ADE-81AA-FE6A-DDD0-7E188A4CBE6A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12" creationId="{81F690D0-BC44-F0B8-27BF-0D9986CA8265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14" creationId="{9A8A5826-E5AC-88BF-8E5A-F339D956CAAF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16" creationId="{7C2647CB-1BA9-4CFC-7660-26874452E5C6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18" creationId="{5A7F31CC-C29F-46F9-1DE3-30182C6672DF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19" creationId="{E367CBB5-DD07-96E9-C2A0-C28745F0403F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20" creationId="{E36AE14C-0396-5983-AAAD-D8A8B8B0FC94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22" creationId="{439231B3-AB56-1865-6857-4EE19C798902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23" creationId="{AD1836AF-6566-0681-0794-B10138E79DC0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24" creationId="{5E38872E-4D84-6B82-3803-0659366ACF94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25" creationId="{D79FAE0D-70EC-DF80-0F44-5BEF2664125E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26" creationId="{FF088633-A142-D466-C847-A922F9B265FB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28" creationId="{DD2A7D53-7FBE-80CB-3F55-9773C2E0796D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30" creationId="{F0B50F42-03DB-98E6-E3CB-C56B4B7CC71B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31" creationId="{AAB986A8-A8EF-FDFC-6E4E-B483398A3823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32" creationId="{02FCBA1C-7167-78A2-E4F2-56B7CFF91FB0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33" creationId="{7707B65B-E47F-6313-84B4-9168A3B7253F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34" creationId="{521C9DA7-F3B6-953A-87FF-948C03CFDEB9}"/>
          </ac:spMkLst>
        </pc:spChg>
        <pc:spChg chg="mod">
          <ac:chgData name="Robrecht Abts" userId="fb0bd52a-7f68-49b9-b597-48f9383b6986" providerId="ADAL" clId="{68E1CC33-E7E3-44C2-9DBB-B95D83B2A8E7}" dt="2024-09-17T07:46:57.910" v="510"/>
          <ac:spMkLst>
            <pc:docMk/>
            <pc:sldMk cId="2262926687" sldId="295"/>
            <ac:spMk id="35" creationId="{3C134D3A-3DF2-0A33-EDDC-A4C1EBF96D8E}"/>
          </ac:spMkLst>
        </pc:spChg>
        <pc:spChg chg="del mod">
          <ac:chgData name="Robrecht Abts" userId="fb0bd52a-7f68-49b9-b597-48f9383b6986" providerId="ADAL" clId="{68E1CC33-E7E3-44C2-9DBB-B95D83B2A8E7}" dt="2024-09-20T21:33:10.753" v="7169" actId="478"/>
          <ac:spMkLst>
            <pc:docMk/>
            <pc:sldMk cId="2262926687" sldId="295"/>
            <ac:spMk id="39" creationId="{B08AAC14-E705-CF25-A5B4-4DD0BD38E3ED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2262926687" sldId="295"/>
            <ac:spMk id="40" creationId="{69CA6597-5E88-32D2-8421-0C95A432069A}"/>
          </ac:spMkLst>
        </pc:spChg>
        <pc:grpChg chg="add mod">
          <ac:chgData name="Robrecht Abts" userId="fb0bd52a-7f68-49b9-b597-48f9383b6986" providerId="ADAL" clId="{68E1CC33-E7E3-44C2-9DBB-B95D83B2A8E7}" dt="2024-09-17T07:46:57.910" v="510"/>
          <ac:grpSpMkLst>
            <pc:docMk/>
            <pc:sldMk cId="2262926687" sldId="295"/>
            <ac:grpSpMk id="7" creationId="{A772B4A7-3D4D-806B-A370-F6501A24B177}"/>
          </ac:grpSpMkLst>
        </pc:grpChg>
        <pc:grpChg chg="mod">
          <ac:chgData name="Robrecht Abts" userId="fb0bd52a-7f68-49b9-b597-48f9383b6986" providerId="ADAL" clId="{68E1CC33-E7E3-44C2-9DBB-B95D83B2A8E7}" dt="2024-09-17T07:46:57.910" v="510"/>
          <ac:grpSpMkLst>
            <pc:docMk/>
            <pc:sldMk cId="2262926687" sldId="295"/>
            <ac:grpSpMk id="8" creationId="{B1C856F6-7370-A5AB-B3CA-5A67BE7AE3C6}"/>
          </ac:grpSpMkLst>
        </pc:grpChg>
        <pc:grpChg chg="mod">
          <ac:chgData name="Robrecht Abts" userId="fb0bd52a-7f68-49b9-b597-48f9383b6986" providerId="ADAL" clId="{68E1CC33-E7E3-44C2-9DBB-B95D83B2A8E7}" dt="2024-09-17T07:46:57.910" v="510"/>
          <ac:grpSpMkLst>
            <pc:docMk/>
            <pc:sldMk cId="2262926687" sldId="295"/>
            <ac:grpSpMk id="15" creationId="{F44DCFCB-73D6-30B0-CFC0-7D7F191115E0}"/>
          </ac:grpSpMkLst>
        </pc:grpChg>
        <pc:grpChg chg="mod">
          <ac:chgData name="Robrecht Abts" userId="fb0bd52a-7f68-49b9-b597-48f9383b6986" providerId="ADAL" clId="{68E1CC33-E7E3-44C2-9DBB-B95D83B2A8E7}" dt="2024-09-17T07:46:57.910" v="510"/>
          <ac:grpSpMkLst>
            <pc:docMk/>
            <pc:sldMk cId="2262926687" sldId="295"/>
            <ac:grpSpMk id="17" creationId="{EB94129A-F52B-7716-6DE2-A0503AB83193}"/>
          </ac:grpSpMkLst>
        </pc:grpChg>
        <pc:grpChg chg="mod">
          <ac:chgData name="Robrecht Abts" userId="fb0bd52a-7f68-49b9-b597-48f9383b6986" providerId="ADAL" clId="{68E1CC33-E7E3-44C2-9DBB-B95D83B2A8E7}" dt="2024-09-17T07:46:57.910" v="510"/>
          <ac:grpSpMkLst>
            <pc:docMk/>
            <pc:sldMk cId="2262926687" sldId="295"/>
            <ac:grpSpMk id="21" creationId="{FD048E8C-D353-AAF3-E8D6-A3CB33BFCC5C}"/>
          </ac:grpSpMkLst>
        </pc:grpChg>
        <pc:picChg chg="add del mod">
          <ac:chgData name="Robrecht Abts" userId="fb0bd52a-7f68-49b9-b597-48f9383b6986" providerId="ADAL" clId="{68E1CC33-E7E3-44C2-9DBB-B95D83B2A8E7}" dt="2024-09-20T20:36:59.135" v="6138" actId="478"/>
          <ac:picMkLst>
            <pc:docMk/>
            <pc:sldMk cId="2262926687" sldId="295"/>
            <ac:picMk id="7" creationId="{9709338B-92A7-70F6-EF81-8EF0D1FD3993}"/>
          </ac:picMkLst>
        </pc:picChg>
        <pc:picChg chg="add mod">
          <ac:chgData name="Robrecht Abts" userId="fb0bd52a-7f68-49b9-b597-48f9383b6986" providerId="ADAL" clId="{68E1CC33-E7E3-44C2-9DBB-B95D83B2A8E7}" dt="2024-09-20T20:38:36.010" v="6165"/>
          <ac:picMkLst>
            <pc:docMk/>
            <pc:sldMk cId="2262926687" sldId="295"/>
            <ac:picMk id="8" creationId="{6FCDDFE4-7449-4605-908B-32D393CE90CA}"/>
          </ac:picMkLst>
        </pc:picChg>
        <pc:picChg chg="mod">
          <ac:chgData name="Robrecht Abts" userId="fb0bd52a-7f68-49b9-b597-48f9383b6986" providerId="ADAL" clId="{68E1CC33-E7E3-44C2-9DBB-B95D83B2A8E7}" dt="2024-09-17T07:46:57.910" v="510"/>
          <ac:picMkLst>
            <pc:docMk/>
            <pc:sldMk cId="2262926687" sldId="295"/>
            <ac:picMk id="9" creationId="{72E68CED-3E56-3BD1-E170-FB750E30E2C8}"/>
          </ac:picMkLst>
        </pc:picChg>
        <pc:picChg chg="add mod">
          <ac:chgData name="Robrecht Abts" userId="fb0bd52a-7f68-49b9-b597-48f9383b6986" providerId="ADAL" clId="{68E1CC33-E7E3-44C2-9DBB-B95D83B2A8E7}" dt="2024-09-20T20:38:36.010" v="6165"/>
          <ac:picMkLst>
            <pc:docMk/>
            <pc:sldMk cId="2262926687" sldId="295"/>
            <ac:picMk id="9" creationId="{FFE25B8C-311A-B4F6-95AD-903E7B7A8AA5}"/>
          </ac:picMkLst>
        </pc:picChg>
        <pc:picChg chg="mod">
          <ac:chgData name="Robrecht Abts" userId="fb0bd52a-7f68-49b9-b597-48f9383b6986" providerId="ADAL" clId="{68E1CC33-E7E3-44C2-9DBB-B95D83B2A8E7}" dt="2024-09-17T07:46:57.910" v="510"/>
          <ac:picMkLst>
            <pc:docMk/>
            <pc:sldMk cId="2262926687" sldId="295"/>
            <ac:picMk id="10" creationId="{5C32764A-2405-624A-8D8B-D7F47C0573FD}"/>
          </ac:picMkLst>
        </pc:picChg>
        <pc:picChg chg="mod">
          <ac:chgData name="Robrecht Abts" userId="fb0bd52a-7f68-49b9-b597-48f9383b6986" providerId="ADAL" clId="{68E1CC33-E7E3-44C2-9DBB-B95D83B2A8E7}" dt="2024-09-17T07:46:57.910" v="510"/>
          <ac:picMkLst>
            <pc:docMk/>
            <pc:sldMk cId="2262926687" sldId="295"/>
            <ac:picMk id="13" creationId="{4A1676F7-C2C2-A102-D3D8-BE3FAD01A7D5}"/>
          </ac:picMkLst>
        </pc:picChg>
        <pc:picChg chg="mod">
          <ac:chgData name="Robrecht Abts" userId="fb0bd52a-7f68-49b9-b597-48f9383b6986" providerId="ADAL" clId="{68E1CC33-E7E3-44C2-9DBB-B95D83B2A8E7}" dt="2024-09-17T07:46:57.910" v="510"/>
          <ac:picMkLst>
            <pc:docMk/>
            <pc:sldMk cId="2262926687" sldId="295"/>
            <ac:picMk id="27" creationId="{9CB53626-FE24-7B10-42CC-0810534A2403}"/>
          </ac:picMkLst>
        </pc:picChg>
        <pc:picChg chg="mod">
          <ac:chgData name="Robrecht Abts" userId="fb0bd52a-7f68-49b9-b597-48f9383b6986" providerId="ADAL" clId="{68E1CC33-E7E3-44C2-9DBB-B95D83B2A8E7}" dt="2024-09-17T07:46:57.910" v="510"/>
          <ac:picMkLst>
            <pc:docMk/>
            <pc:sldMk cId="2262926687" sldId="295"/>
            <ac:picMk id="29" creationId="{A26E449C-EED1-C38B-ED73-2535629C3685}"/>
          </ac:picMkLst>
        </pc:picChg>
        <pc:picChg chg="add mod">
          <ac:chgData name="Robrecht Abts" userId="fb0bd52a-7f68-49b9-b597-48f9383b6986" providerId="ADAL" clId="{68E1CC33-E7E3-44C2-9DBB-B95D83B2A8E7}" dt="2024-09-17T07:47:49.131" v="526"/>
          <ac:picMkLst>
            <pc:docMk/>
            <pc:sldMk cId="2262926687" sldId="295"/>
            <ac:picMk id="36" creationId="{61ACAD9F-65ED-B267-4280-60F6849D40F9}"/>
          </ac:picMkLst>
        </pc:picChg>
        <pc:picChg chg="add mod">
          <ac:chgData name="Robrecht Abts" userId="fb0bd52a-7f68-49b9-b597-48f9383b6986" providerId="ADAL" clId="{68E1CC33-E7E3-44C2-9DBB-B95D83B2A8E7}" dt="2024-09-17T07:47:53.723" v="528"/>
          <ac:picMkLst>
            <pc:docMk/>
            <pc:sldMk cId="2262926687" sldId="295"/>
            <ac:picMk id="37" creationId="{6022FC8E-20DA-40C9-51E7-E0FE87FD25DE}"/>
          </ac:picMkLst>
        </pc:picChg>
        <pc:picChg chg="add mod">
          <ac:chgData name="Robrecht Abts" userId="fb0bd52a-7f68-49b9-b597-48f9383b6986" providerId="ADAL" clId="{68E1CC33-E7E3-44C2-9DBB-B95D83B2A8E7}" dt="2024-09-17T07:48:18.152" v="537" actId="1076"/>
          <ac:picMkLst>
            <pc:docMk/>
            <pc:sldMk cId="2262926687" sldId="295"/>
            <ac:picMk id="38" creationId="{679E080C-171C-CC9F-7036-25735A3F7DF4}"/>
          </ac:picMkLst>
        </pc:picChg>
      </pc:sldChg>
      <pc:sldChg chg="addSp delSp modSp add mod">
        <pc:chgData name="Robrecht Abts" userId="fb0bd52a-7f68-49b9-b597-48f9383b6986" providerId="ADAL" clId="{68E1CC33-E7E3-44C2-9DBB-B95D83B2A8E7}" dt="2024-09-20T21:42:57.695" v="7205" actId="20577"/>
        <pc:sldMkLst>
          <pc:docMk/>
          <pc:sldMk cId="791018494" sldId="296"/>
        </pc:sldMkLst>
        <pc:spChg chg="mod">
          <ac:chgData name="Robrecht Abts" userId="fb0bd52a-7f68-49b9-b597-48f9383b6986" providerId="ADAL" clId="{68E1CC33-E7E3-44C2-9DBB-B95D83B2A8E7}" dt="2024-09-17T17:16:55.659" v="1675" actId="20577"/>
          <ac:spMkLst>
            <pc:docMk/>
            <pc:sldMk cId="791018494" sldId="296"/>
            <ac:spMk id="2" creationId="{D4071D72-4046-71EE-7F6C-70CAB5A784DA}"/>
          </ac:spMkLst>
        </pc:spChg>
        <pc:spChg chg="del mod">
          <ac:chgData name="Robrecht Abts" userId="fb0bd52a-7f68-49b9-b597-48f9383b6986" providerId="ADAL" clId="{68E1CC33-E7E3-44C2-9DBB-B95D83B2A8E7}" dt="2024-09-20T21:32:56.797" v="7163" actId="478"/>
          <ac:spMkLst>
            <pc:docMk/>
            <pc:sldMk cId="791018494" sldId="296"/>
            <ac:spMk id="3" creationId="{65428FA6-7702-C43D-9E98-36F66BEC4A88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791018494" sldId="296"/>
            <ac:spMk id="5" creationId="{D4574417-1D75-F266-EDD7-292142BD02A0}"/>
          </ac:spMkLst>
        </pc:spChg>
        <pc:spChg chg="add mod">
          <ac:chgData name="Robrecht Abts" userId="fb0bd52a-7f68-49b9-b597-48f9383b6986" providerId="ADAL" clId="{68E1CC33-E7E3-44C2-9DBB-B95D83B2A8E7}" dt="2024-09-20T21:32:57.204" v="7164"/>
          <ac:spMkLst>
            <pc:docMk/>
            <pc:sldMk cId="791018494" sldId="296"/>
            <ac:spMk id="18" creationId="{E1CF469B-54E3-AD83-1D4C-F66671ECDF52}"/>
          </ac:spMkLst>
        </pc:spChg>
        <pc:graphicFrameChg chg="add mod modGraphic">
          <ac:chgData name="Robrecht Abts" userId="fb0bd52a-7f68-49b9-b597-48f9383b6986" providerId="ADAL" clId="{68E1CC33-E7E3-44C2-9DBB-B95D83B2A8E7}" dt="2024-09-20T21:42:57.695" v="7205" actId="20577"/>
          <ac:graphicFrameMkLst>
            <pc:docMk/>
            <pc:sldMk cId="791018494" sldId="296"/>
            <ac:graphicFrameMk id="6" creationId="{A9762F9C-C30D-1EB1-5205-95BB935CAD31}"/>
          </ac:graphicFrameMkLst>
        </pc:graphicFrameChg>
        <pc:picChg chg="del mod">
          <ac:chgData name="Robrecht Abts" userId="fb0bd52a-7f68-49b9-b597-48f9383b6986" providerId="ADAL" clId="{68E1CC33-E7E3-44C2-9DBB-B95D83B2A8E7}" dt="2024-09-17T17:17:25.937" v="1678" actId="478"/>
          <ac:picMkLst>
            <pc:docMk/>
            <pc:sldMk cId="791018494" sldId="296"/>
            <ac:picMk id="4" creationId="{18ECAF26-A8E1-432D-1C57-AA33B47BEE63}"/>
          </ac:picMkLst>
        </pc:picChg>
        <pc:picChg chg="add del mod">
          <ac:chgData name="Robrecht Abts" userId="fb0bd52a-7f68-49b9-b597-48f9383b6986" providerId="ADAL" clId="{68E1CC33-E7E3-44C2-9DBB-B95D83B2A8E7}" dt="2024-09-20T20:36:53.739" v="6135" actId="478"/>
          <ac:picMkLst>
            <pc:docMk/>
            <pc:sldMk cId="791018494" sldId="296"/>
            <ac:picMk id="4" creationId="{E840AC4E-08E7-F444-966A-BEE4255C2EFF}"/>
          </ac:picMkLst>
        </pc:picChg>
        <pc:picChg chg="add mod modCrop">
          <ac:chgData name="Robrecht Abts" userId="fb0bd52a-7f68-49b9-b597-48f9383b6986" providerId="ADAL" clId="{68E1CC33-E7E3-44C2-9DBB-B95D83B2A8E7}" dt="2024-09-19T20:39:50.224" v="4227" actId="1076"/>
          <ac:picMkLst>
            <pc:docMk/>
            <pc:sldMk cId="791018494" sldId="296"/>
            <ac:picMk id="7" creationId="{D68AF45F-D84F-33B4-1D96-F5DB00FBE72E}"/>
          </ac:picMkLst>
        </pc:picChg>
        <pc:picChg chg="add mod modCrop">
          <ac:chgData name="Robrecht Abts" userId="fb0bd52a-7f68-49b9-b597-48f9383b6986" providerId="ADAL" clId="{68E1CC33-E7E3-44C2-9DBB-B95D83B2A8E7}" dt="2024-09-17T17:42:11.107" v="2265" actId="14100"/>
          <ac:picMkLst>
            <pc:docMk/>
            <pc:sldMk cId="791018494" sldId="296"/>
            <ac:picMk id="8" creationId="{E7007D84-B25F-58CD-49F5-636D760A45A8}"/>
          </ac:picMkLst>
        </pc:picChg>
        <pc:picChg chg="add mod">
          <ac:chgData name="Robrecht Abts" userId="fb0bd52a-7f68-49b9-b597-48f9383b6986" providerId="ADAL" clId="{68E1CC33-E7E3-44C2-9DBB-B95D83B2A8E7}" dt="2024-09-20T20:38:27.162" v="6161" actId="1036"/>
          <ac:picMkLst>
            <pc:docMk/>
            <pc:sldMk cId="791018494" sldId="296"/>
            <ac:picMk id="9" creationId="{F9B5530F-DC86-BB77-958F-C2D0332F6863}"/>
          </ac:picMkLst>
        </pc:picChg>
        <pc:picChg chg="add del mod">
          <ac:chgData name="Robrecht Abts" userId="fb0bd52a-7f68-49b9-b597-48f9383b6986" providerId="ADAL" clId="{68E1CC33-E7E3-44C2-9DBB-B95D83B2A8E7}" dt="2024-09-17T17:20:09.026" v="1725" actId="478"/>
          <ac:picMkLst>
            <pc:docMk/>
            <pc:sldMk cId="791018494" sldId="296"/>
            <ac:picMk id="10" creationId="{8D37DBD6-F954-EF89-BBDF-8478A9A8C10B}"/>
          </ac:picMkLst>
        </pc:picChg>
        <pc:picChg chg="add mod">
          <ac:chgData name="Robrecht Abts" userId="fb0bd52a-7f68-49b9-b597-48f9383b6986" providerId="ADAL" clId="{68E1CC33-E7E3-44C2-9DBB-B95D83B2A8E7}" dt="2024-09-20T20:38:27.162" v="6161" actId="1036"/>
          <ac:picMkLst>
            <pc:docMk/>
            <pc:sldMk cId="791018494" sldId="296"/>
            <ac:picMk id="10" creationId="{E2E796D8-5755-02FF-71EC-1C10CEFC1752}"/>
          </ac:picMkLst>
        </pc:picChg>
        <pc:picChg chg="add mod">
          <ac:chgData name="Robrecht Abts" userId="fb0bd52a-7f68-49b9-b597-48f9383b6986" providerId="ADAL" clId="{68E1CC33-E7E3-44C2-9DBB-B95D83B2A8E7}" dt="2024-09-20T20:38:26.386" v="6160" actId="1036"/>
          <ac:picMkLst>
            <pc:docMk/>
            <pc:sldMk cId="791018494" sldId="296"/>
            <ac:picMk id="11" creationId="{4BBA9FE9-8435-1516-6713-4C2444A89E42}"/>
          </ac:picMkLst>
        </pc:picChg>
        <pc:picChg chg="add del mod">
          <ac:chgData name="Robrecht Abts" userId="fb0bd52a-7f68-49b9-b597-48f9383b6986" providerId="ADAL" clId="{68E1CC33-E7E3-44C2-9DBB-B95D83B2A8E7}" dt="2024-09-17T17:30:57.982" v="1745" actId="21"/>
          <ac:picMkLst>
            <pc:docMk/>
            <pc:sldMk cId="791018494" sldId="296"/>
            <ac:picMk id="12" creationId="{5AD4EB3C-FF84-40BE-10E7-886776A2955A}"/>
          </ac:picMkLst>
        </pc:picChg>
        <pc:picChg chg="add mod">
          <ac:chgData name="Robrecht Abts" userId="fb0bd52a-7f68-49b9-b597-48f9383b6986" providerId="ADAL" clId="{68E1CC33-E7E3-44C2-9DBB-B95D83B2A8E7}" dt="2024-09-20T20:38:26.386" v="6160" actId="1036"/>
          <ac:picMkLst>
            <pc:docMk/>
            <pc:sldMk cId="791018494" sldId="296"/>
            <ac:picMk id="12" creationId="{FA0B4E43-B9D1-B3BC-4F6F-19E105367AF9}"/>
          </ac:picMkLst>
        </pc:picChg>
        <pc:picChg chg="add mod">
          <ac:chgData name="Robrecht Abts" userId="fb0bd52a-7f68-49b9-b597-48f9383b6986" providerId="ADAL" clId="{68E1CC33-E7E3-44C2-9DBB-B95D83B2A8E7}" dt="2024-09-17T21:51:14.735" v="3705" actId="1035"/>
          <ac:picMkLst>
            <pc:docMk/>
            <pc:sldMk cId="791018494" sldId="296"/>
            <ac:picMk id="13" creationId="{5AD4EB3C-FF84-40BE-10E7-886776A2955A}"/>
          </ac:picMkLst>
        </pc:picChg>
        <pc:picChg chg="add mod">
          <ac:chgData name="Robrecht Abts" userId="fb0bd52a-7f68-49b9-b597-48f9383b6986" providerId="ADAL" clId="{68E1CC33-E7E3-44C2-9DBB-B95D83B2A8E7}" dt="2024-09-20T20:38:28.540" v="6162"/>
          <ac:picMkLst>
            <pc:docMk/>
            <pc:sldMk cId="791018494" sldId="296"/>
            <ac:picMk id="14" creationId="{5A1328CB-EEEE-2814-9A53-4C5844BB1984}"/>
          </ac:picMkLst>
        </pc:picChg>
        <pc:picChg chg="add mod">
          <ac:chgData name="Robrecht Abts" userId="fb0bd52a-7f68-49b9-b597-48f9383b6986" providerId="ADAL" clId="{68E1CC33-E7E3-44C2-9DBB-B95D83B2A8E7}" dt="2024-09-17T17:42:17.177" v="2269" actId="1038"/>
          <ac:picMkLst>
            <pc:docMk/>
            <pc:sldMk cId="791018494" sldId="296"/>
            <ac:picMk id="15" creationId="{74632878-8E7F-44BA-7265-66FCC74EE386}"/>
          </ac:picMkLst>
        </pc:picChg>
        <pc:picChg chg="add mod">
          <ac:chgData name="Robrecht Abts" userId="fb0bd52a-7f68-49b9-b597-48f9383b6986" providerId="ADAL" clId="{68E1CC33-E7E3-44C2-9DBB-B95D83B2A8E7}" dt="2024-09-20T20:38:28.540" v="6162"/>
          <ac:picMkLst>
            <pc:docMk/>
            <pc:sldMk cId="791018494" sldId="296"/>
            <ac:picMk id="16" creationId="{5AADAB7C-99A1-99E3-FD7B-D199B3AFFA15}"/>
          </ac:picMkLst>
        </pc:picChg>
        <pc:picChg chg="add mod">
          <ac:chgData name="Robrecht Abts" userId="fb0bd52a-7f68-49b9-b597-48f9383b6986" providerId="ADAL" clId="{68E1CC33-E7E3-44C2-9DBB-B95D83B2A8E7}" dt="2024-09-17T21:51:46.362" v="3707" actId="1038"/>
          <ac:picMkLst>
            <pc:docMk/>
            <pc:sldMk cId="791018494" sldId="296"/>
            <ac:picMk id="17" creationId="{65AB3223-5B39-77FF-3226-3644F19880FA}"/>
          </ac:picMkLst>
        </pc:picChg>
        <pc:picChg chg="add del">
          <ac:chgData name="Robrecht Abts" userId="fb0bd52a-7f68-49b9-b597-48f9383b6986" providerId="ADAL" clId="{68E1CC33-E7E3-44C2-9DBB-B95D83B2A8E7}" dt="2024-09-17T18:34:16.035" v="2285" actId="22"/>
          <ac:picMkLst>
            <pc:docMk/>
            <pc:sldMk cId="791018494" sldId="296"/>
            <ac:picMk id="19" creationId="{14865711-AAB5-7962-6E31-918F6A0BB808}"/>
          </ac:picMkLst>
        </pc:picChg>
        <pc:picChg chg="add del mod modCrop">
          <ac:chgData name="Robrecht Abts" userId="fb0bd52a-7f68-49b9-b597-48f9383b6986" providerId="ADAL" clId="{68E1CC33-E7E3-44C2-9DBB-B95D83B2A8E7}" dt="2024-09-19T20:38:36.314" v="4217" actId="478"/>
          <ac:picMkLst>
            <pc:docMk/>
            <pc:sldMk cId="791018494" sldId="296"/>
            <ac:picMk id="21" creationId="{3FFBF8DC-64BE-5B24-9BBC-EA6F41D57A09}"/>
          </ac:picMkLst>
        </pc:picChg>
      </pc:sldChg>
      <pc:sldChg chg="addSp delSp modSp new add del mod">
        <pc:chgData name="Robrecht Abts" userId="fb0bd52a-7f68-49b9-b597-48f9383b6986" providerId="ADAL" clId="{68E1CC33-E7E3-44C2-9DBB-B95D83B2A8E7}" dt="2024-09-17T07:47:46.868" v="524" actId="680"/>
        <pc:sldMkLst>
          <pc:docMk/>
          <pc:sldMk cId="3897055903" sldId="296"/>
        </pc:sldMkLst>
        <pc:spChg chg="add del mod">
          <ac:chgData name="Robrecht Abts" userId="fb0bd52a-7f68-49b9-b597-48f9383b6986" providerId="ADAL" clId="{68E1CC33-E7E3-44C2-9DBB-B95D83B2A8E7}" dt="2024-09-17T07:47:46.437" v="523" actId="113"/>
          <ac:spMkLst>
            <pc:docMk/>
            <pc:sldMk cId="3897055903" sldId="296"/>
            <ac:spMk id="3" creationId="{063C2D98-5B43-E72D-9BEB-D36CF74E5CF6}"/>
          </ac:spMkLst>
        </pc:spChg>
        <pc:picChg chg="add mod">
          <ac:chgData name="Robrecht Abts" userId="fb0bd52a-7f68-49b9-b597-48f9383b6986" providerId="ADAL" clId="{68E1CC33-E7E3-44C2-9DBB-B95D83B2A8E7}" dt="2024-09-17T07:47:45.884" v="522"/>
          <ac:picMkLst>
            <pc:docMk/>
            <pc:sldMk cId="3897055903" sldId="296"/>
            <ac:picMk id="5" creationId="{BAA20391-3526-D82E-BDFD-685569247D39}"/>
          </ac:picMkLst>
        </pc:picChg>
      </pc:sldChg>
      <pc:sldChg chg="new del">
        <pc:chgData name="Robrecht Abts" userId="fb0bd52a-7f68-49b9-b597-48f9383b6986" providerId="ADAL" clId="{68E1CC33-E7E3-44C2-9DBB-B95D83B2A8E7}" dt="2024-09-17T16:54:59.977" v="1210" actId="47"/>
        <pc:sldMkLst>
          <pc:docMk/>
          <pc:sldMk cId="441897784" sldId="297"/>
        </pc:sldMkLst>
      </pc:sldChg>
      <pc:sldChg chg="modSp add del mod">
        <pc:chgData name="Robrecht Abts" userId="fb0bd52a-7f68-49b9-b597-48f9383b6986" providerId="ADAL" clId="{68E1CC33-E7E3-44C2-9DBB-B95D83B2A8E7}" dt="2024-09-17T18:45:31.501" v="2575" actId="47"/>
        <pc:sldMkLst>
          <pc:docMk/>
          <pc:sldMk cId="1197637566" sldId="297"/>
        </pc:sldMkLst>
        <pc:picChg chg="mod">
          <ac:chgData name="Robrecht Abts" userId="fb0bd52a-7f68-49b9-b597-48f9383b6986" providerId="ADAL" clId="{68E1CC33-E7E3-44C2-9DBB-B95D83B2A8E7}" dt="2024-09-17T18:33:27.872" v="2279" actId="1076"/>
          <ac:picMkLst>
            <pc:docMk/>
            <pc:sldMk cId="1197637566" sldId="297"/>
            <ac:picMk id="4" creationId="{18ECAF26-A8E1-432D-1C57-AA33B47BEE63}"/>
          </ac:picMkLst>
        </pc:picChg>
      </pc:sldChg>
      <pc:sldChg chg="addSp delSp modSp add del mod">
        <pc:chgData name="Robrecht Abts" userId="fb0bd52a-7f68-49b9-b597-48f9383b6986" providerId="ADAL" clId="{68E1CC33-E7E3-44C2-9DBB-B95D83B2A8E7}" dt="2024-09-20T21:22:17.732" v="6907" actId="47"/>
        <pc:sldMkLst>
          <pc:docMk/>
          <pc:sldMk cId="2373650147" sldId="297"/>
        </pc:sldMkLst>
        <pc:spChg chg="add del mod">
          <ac:chgData name="Robrecht Abts" userId="fb0bd52a-7f68-49b9-b597-48f9383b6986" providerId="ADAL" clId="{68E1CC33-E7E3-44C2-9DBB-B95D83B2A8E7}" dt="2024-09-17T18:49:54.341" v="2579" actId="22"/>
          <ac:spMkLst>
            <pc:docMk/>
            <pc:sldMk cId="2373650147" sldId="297"/>
            <ac:spMk id="3" creationId="{FD5D9E8A-0C37-66B5-8AFF-31C7D686D27C}"/>
          </ac:spMkLst>
        </pc:spChg>
        <pc:spChg chg="add mod">
          <ac:chgData name="Robrecht Abts" userId="fb0bd52a-7f68-49b9-b597-48f9383b6986" providerId="ADAL" clId="{68E1CC33-E7E3-44C2-9DBB-B95D83B2A8E7}" dt="2024-09-20T11:53:21.346" v="5982" actId="14100"/>
          <ac:spMkLst>
            <pc:docMk/>
            <pc:sldMk cId="2373650147" sldId="297"/>
            <ac:spMk id="6" creationId="{70148E04-CA9A-27FE-06DA-3C372F020FE8}"/>
          </ac:spMkLst>
        </pc:spChg>
        <pc:spChg chg="add mod">
          <ac:chgData name="Robrecht Abts" userId="fb0bd52a-7f68-49b9-b597-48f9383b6986" providerId="ADAL" clId="{68E1CC33-E7E3-44C2-9DBB-B95D83B2A8E7}" dt="2024-09-20T20:37:42.949" v="6143"/>
          <ac:spMkLst>
            <pc:docMk/>
            <pc:sldMk cId="2373650147" sldId="297"/>
            <ac:spMk id="7" creationId="{202784BF-B338-EED0-04C6-413D926FFD47}"/>
          </ac:spMkLst>
        </pc:spChg>
        <pc:spChg chg="del mod">
          <ac:chgData name="Robrecht Abts" userId="fb0bd52a-7f68-49b9-b597-48f9383b6986" providerId="ADAL" clId="{68E1CC33-E7E3-44C2-9DBB-B95D83B2A8E7}" dt="2024-09-20T20:37:57.512" v="6146" actId="478"/>
          <ac:spMkLst>
            <pc:docMk/>
            <pc:sldMk cId="2373650147" sldId="297"/>
            <ac:spMk id="10" creationId="{7BADD64E-F87F-DBBD-ACCC-69D312BF647E}"/>
          </ac:spMkLst>
        </pc:spChg>
        <pc:spChg chg="add mod">
          <ac:chgData name="Robrecht Abts" userId="fb0bd52a-7f68-49b9-b597-48f9383b6986" providerId="ADAL" clId="{68E1CC33-E7E3-44C2-9DBB-B95D83B2A8E7}" dt="2024-09-17T21:47:02.215" v="3622" actId="20577"/>
          <ac:spMkLst>
            <pc:docMk/>
            <pc:sldMk cId="2373650147" sldId="297"/>
            <ac:spMk id="13" creationId="{D03F8ADC-D625-E908-50E3-F743D9850493}"/>
          </ac:spMkLst>
        </pc:spChg>
        <pc:picChg chg="add del mod">
          <ac:chgData name="Robrecht Abts" userId="fb0bd52a-7f68-49b9-b597-48f9383b6986" providerId="ADAL" clId="{68E1CC33-E7E3-44C2-9DBB-B95D83B2A8E7}" dt="2024-09-20T20:36:45.971" v="6132" actId="478"/>
          <ac:picMkLst>
            <pc:docMk/>
            <pc:sldMk cId="2373650147" sldId="297"/>
            <ac:picMk id="2" creationId="{9525CA13-1D15-9B60-FB3F-E61E636C12AA}"/>
          </ac:picMkLst>
        </pc:picChg>
        <pc:picChg chg="add del mod">
          <ac:chgData name="Robrecht Abts" userId="fb0bd52a-7f68-49b9-b597-48f9383b6986" providerId="ADAL" clId="{68E1CC33-E7E3-44C2-9DBB-B95D83B2A8E7}" dt="2024-09-20T20:37:59.550" v="6147" actId="478"/>
          <ac:picMkLst>
            <pc:docMk/>
            <pc:sldMk cId="2373650147" sldId="297"/>
            <ac:picMk id="3" creationId="{3AF44DD8-27FA-D40F-0FA2-24595E17B8BB}"/>
          </ac:picMkLst>
        </pc:picChg>
        <pc:picChg chg="add mod">
          <ac:chgData name="Robrecht Abts" userId="fb0bd52a-7f68-49b9-b597-48f9383b6986" providerId="ADAL" clId="{68E1CC33-E7E3-44C2-9DBB-B95D83B2A8E7}" dt="2024-09-20T20:37:33.769" v="6142"/>
          <ac:picMkLst>
            <pc:docMk/>
            <pc:sldMk cId="2373650147" sldId="297"/>
            <ac:picMk id="5" creationId="{52266BD8-850B-748B-E08A-DC398EBA4771}"/>
          </ac:picMkLst>
        </pc:picChg>
        <pc:picChg chg="add mod">
          <ac:chgData name="Robrecht Abts" userId="fb0bd52a-7f68-49b9-b597-48f9383b6986" providerId="ADAL" clId="{68E1CC33-E7E3-44C2-9DBB-B95D83B2A8E7}" dt="2024-09-20T20:38:11.376" v="6149"/>
          <ac:picMkLst>
            <pc:docMk/>
            <pc:sldMk cId="2373650147" sldId="297"/>
            <ac:picMk id="8" creationId="{03F37EDC-7F95-A68F-143A-7A19AB4B9AA0}"/>
          </ac:picMkLst>
        </pc:picChg>
        <pc:picChg chg="del">
          <ac:chgData name="Robrecht Abts" userId="fb0bd52a-7f68-49b9-b597-48f9383b6986" providerId="ADAL" clId="{68E1CC33-E7E3-44C2-9DBB-B95D83B2A8E7}" dt="2024-09-17T18:46:08.677" v="2578" actId="478"/>
          <ac:picMkLst>
            <pc:docMk/>
            <pc:sldMk cId="2373650147" sldId="297"/>
            <ac:picMk id="8" creationId="{AF9B774C-86BA-3ABC-C3CA-826F6C988562}"/>
          </ac:picMkLst>
        </pc:picChg>
        <pc:picChg chg="del">
          <ac:chgData name="Robrecht Abts" userId="fb0bd52a-7f68-49b9-b597-48f9383b6986" providerId="ADAL" clId="{68E1CC33-E7E3-44C2-9DBB-B95D83B2A8E7}" dt="2024-09-17T18:46:07.888" v="2577" actId="478"/>
          <ac:picMkLst>
            <pc:docMk/>
            <pc:sldMk cId="2373650147" sldId="297"/>
            <ac:picMk id="9" creationId="{83FDF9A9-9CFC-5663-9DFD-F55341BF53A7}"/>
          </ac:picMkLst>
        </pc:picChg>
        <pc:picChg chg="add mod ord">
          <ac:chgData name="Robrecht Abts" userId="fb0bd52a-7f68-49b9-b597-48f9383b6986" providerId="ADAL" clId="{68E1CC33-E7E3-44C2-9DBB-B95D83B2A8E7}" dt="2024-09-20T11:53:15.219" v="5981" actId="1076"/>
          <ac:picMkLst>
            <pc:docMk/>
            <pc:sldMk cId="2373650147" sldId="297"/>
            <ac:picMk id="12" creationId="{7264E80F-8F2B-0259-53E6-1C4288B30D84}"/>
          </ac:picMkLst>
        </pc:picChg>
      </pc:sldChg>
      <pc:sldChg chg="addSp delSp modSp new del mod">
        <pc:chgData name="Robrecht Abts" userId="fb0bd52a-7f68-49b9-b597-48f9383b6986" providerId="ADAL" clId="{68E1CC33-E7E3-44C2-9DBB-B95D83B2A8E7}" dt="2024-09-18T07:42:33.110" v="3914" actId="47"/>
        <pc:sldMkLst>
          <pc:docMk/>
          <pc:sldMk cId="2578986678" sldId="298"/>
        </pc:sldMkLst>
        <pc:spChg chg="del">
          <ac:chgData name="Robrecht Abts" userId="fb0bd52a-7f68-49b9-b597-48f9383b6986" providerId="ADAL" clId="{68E1CC33-E7E3-44C2-9DBB-B95D83B2A8E7}" dt="2024-09-17T21:55:50.374" v="3769"/>
          <ac:spMkLst>
            <pc:docMk/>
            <pc:sldMk cId="2578986678" sldId="298"/>
            <ac:spMk id="2" creationId="{7F80851C-FEBD-F9E8-7DA3-5943495E9608}"/>
          </ac:spMkLst>
        </pc:spChg>
        <pc:spChg chg="mod">
          <ac:chgData name="Robrecht Abts" userId="fb0bd52a-7f68-49b9-b597-48f9383b6986" providerId="ADAL" clId="{68E1CC33-E7E3-44C2-9DBB-B95D83B2A8E7}" dt="2024-09-17T21:56:24.454" v="3805" actId="21"/>
          <ac:spMkLst>
            <pc:docMk/>
            <pc:sldMk cId="2578986678" sldId="298"/>
            <ac:spMk id="5" creationId="{65966340-B585-2C6B-011A-CC9E8039DAB1}"/>
          </ac:spMkLst>
        </pc:spChg>
        <pc:spChg chg="add mod">
          <ac:chgData name="Robrecht Abts" userId="fb0bd52a-7f68-49b9-b597-48f9383b6986" providerId="ADAL" clId="{68E1CC33-E7E3-44C2-9DBB-B95D83B2A8E7}" dt="2024-09-17T21:56:28.329" v="3807" actId="21"/>
          <ac:spMkLst>
            <pc:docMk/>
            <pc:sldMk cId="2578986678" sldId="298"/>
            <ac:spMk id="9" creationId="{E9A5FC04-B0FB-92DB-CD79-ADB8C60BD541}"/>
          </ac:spMkLst>
        </pc:spChg>
        <pc:picChg chg="add del mod">
          <ac:chgData name="Robrecht Abts" userId="fb0bd52a-7f68-49b9-b597-48f9383b6986" providerId="ADAL" clId="{68E1CC33-E7E3-44C2-9DBB-B95D83B2A8E7}" dt="2024-09-17T21:56:28.329" v="3807" actId="21"/>
          <ac:picMkLst>
            <pc:docMk/>
            <pc:sldMk cId="2578986678" sldId="298"/>
            <ac:picMk id="7" creationId="{89EF0FB6-9F68-8B15-9720-B768F71F5184}"/>
          </ac:picMkLst>
        </pc:picChg>
      </pc:sldChg>
      <pc:sldChg chg="modSp new del mod">
        <pc:chgData name="Robrecht Abts" userId="fb0bd52a-7f68-49b9-b597-48f9383b6986" providerId="ADAL" clId="{68E1CC33-E7E3-44C2-9DBB-B95D83B2A8E7}" dt="2024-09-17T17:16:48.417" v="1670" actId="47"/>
        <pc:sldMkLst>
          <pc:docMk/>
          <pc:sldMk cId="3581662046" sldId="298"/>
        </pc:sldMkLst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3581662046" sldId="298"/>
            <ac:spMk id="2" creationId="{5E4444C6-1AA7-0B61-D593-94627D722ECF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3581662046" sldId="298"/>
            <ac:spMk id="3" creationId="{5173E841-7CE5-71E9-E8E2-93022D380562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3581662046" sldId="298"/>
            <ac:spMk id="4" creationId="{5C2ABB7F-BB02-340A-82CF-FF97F42914AE}"/>
          </ac:spMkLst>
        </pc:spChg>
        <pc:spChg chg="mod">
          <ac:chgData name="Robrecht Abts" userId="fb0bd52a-7f68-49b9-b597-48f9383b6986" providerId="ADAL" clId="{68E1CC33-E7E3-44C2-9DBB-B95D83B2A8E7}" dt="2024-09-17T17:09:09.209" v="1587"/>
          <ac:spMkLst>
            <pc:docMk/>
            <pc:sldMk cId="3581662046" sldId="298"/>
            <ac:spMk id="5" creationId="{AC7138F2-E142-100A-C565-65F3458000EF}"/>
          </ac:spMkLst>
        </pc:spChg>
      </pc:sldChg>
      <pc:sldChg chg="new del">
        <pc:chgData name="Robrecht Abts" userId="fb0bd52a-7f68-49b9-b597-48f9383b6986" providerId="ADAL" clId="{68E1CC33-E7E3-44C2-9DBB-B95D83B2A8E7}" dt="2024-09-17T21:56:21.216" v="3804" actId="47"/>
        <pc:sldMkLst>
          <pc:docMk/>
          <pc:sldMk cId="586732222" sldId="299"/>
        </pc:sldMkLst>
      </pc:sldChg>
      <pc:sldChg chg="addSp delSp modSp new del mod">
        <pc:chgData name="Robrecht Abts" userId="fb0bd52a-7f68-49b9-b597-48f9383b6986" providerId="ADAL" clId="{68E1CC33-E7E3-44C2-9DBB-B95D83B2A8E7}" dt="2024-09-19T20:35:06.834" v="4210" actId="47"/>
        <pc:sldMkLst>
          <pc:docMk/>
          <pc:sldMk cId="465242687" sldId="300"/>
        </pc:sldMkLst>
        <pc:spChg chg="del">
          <ac:chgData name="Robrecht Abts" userId="fb0bd52a-7f68-49b9-b597-48f9383b6986" providerId="ADAL" clId="{68E1CC33-E7E3-44C2-9DBB-B95D83B2A8E7}" dt="2024-09-17T21:56:31.687" v="3808"/>
          <ac:spMkLst>
            <pc:docMk/>
            <pc:sldMk cId="465242687" sldId="300"/>
            <ac:spMk id="4" creationId="{EC6C63B9-1C29-BCF3-E12D-013C48359A2F}"/>
          </ac:spMkLst>
        </pc:spChg>
        <pc:spChg chg="del">
          <ac:chgData name="Robrecht Abts" userId="fb0bd52a-7f68-49b9-b597-48f9383b6986" providerId="ADAL" clId="{68E1CC33-E7E3-44C2-9DBB-B95D83B2A8E7}" dt="2024-09-17T21:56:38.863" v="3810"/>
          <ac:spMkLst>
            <pc:docMk/>
            <pc:sldMk cId="465242687" sldId="300"/>
            <ac:spMk id="5" creationId="{0DA5606C-F085-C530-E232-18EDF365E398}"/>
          </ac:spMkLst>
        </pc:spChg>
        <pc:spChg chg="add del mod">
          <ac:chgData name="Robrecht Abts" userId="fb0bd52a-7f68-49b9-b597-48f9383b6986" providerId="ADAL" clId="{68E1CC33-E7E3-44C2-9DBB-B95D83B2A8E7}" dt="2024-09-19T19:47:52.394" v="4064"/>
          <ac:spMkLst>
            <pc:docMk/>
            <pc:sldMk cId="465242687" sldId="300"/>
            <ac:spMk id="5" creationId="{D66257B9-D315-8168-E14F-1B5A0D589CBC}"/>
          </ac:spMkLst>
        </pc:spChg>
        <pc:spChg chg="mod">
          <ac:chgData name="Robrecht Abts" userId="fb0bd52a-7f68-49b9-b597-48f9383b6986" providerId="ADAL" clId="{68E1CC33-E7E3-44C2-9DBB-B95D83B2A8E7}" dt="2024-09-17T21:56:26.172" v="3806"/>
          <ac:spMkLst>
            <pc:docMk/>
            <pc:sldMk cId="465242687" sldId="300"/>
            <ac:spMk id="6" creationId="{D644AFE6-17AF-6659-503A-25402E9B2515}"/>
          </ac:spMkLst>
        </pc:spChg>
        <pc:spChg chg="add del mod">
          <ac:chgData name="Robrecht Abts" userId="fb0bd52a-7f68-49b9-b597-48f9383b6986" providerId="ADAL" clId="{68E1CC33-E7E3-44C2-9DBB-B95D83B2A8E7}" dt="2024-09-18T09:07:17.290" v="4057"/>
          <ac:spMkLst>
            <pc:docMk/>
            <pc:sldMk cId="465242687" sldId="300"/>
            <ac:spMk id="8" creationId="{A4880D1B-E28F-0EC6-FC50-A280DC7E1A01}"/>
          </ac:spMkLst>
        </pc:spChg>
        <pc:spChg chg="add mod">
          <ac:chgData name="Robrecht Abts" userId="fb0bd52a-7f68-49b9-b597-48f9383b6986" providerId="ADAL" clId="{68E1CC33-E7E3-44C2-9DBB-B95D83B2A8E7}" dt="2024-09-18T07:44:39.458" v="3964" actId="20577"/>
          <ac:spMkLst>
            <pc:docMk/>
            <pc:sldMk cId="465242687" sldId="300"/>
            <ac:spMk id="9" creationId="{785BCB7C-8071-333F-578B-9A7CF26324FD}"/>
          </ac:spMkLst>
        </pc:spChg>
        <pc:spChg chg="add del mod">
          <ac:chgData name="Robrecht Abts" userId="fb0bd52a-7f68-49b9-b597-48f9383b6986" providerId="ADAL" clId="{68E1CC33-E7E3-44C2-9DBB-B95D83B2A8E7}" dt="2024-09-19T19:52:18.645" v="4067" actId="22"/>
          <ac:spMkLst>
            <pc:docMk/>
            <pc:sldMk cId="465242687" sldId="300"/>
            <ac:spMk id="13" creationId="{73B2C831-44AF-A901-7ADE-EDACA04D2E5C}"/>
          </ac:spMkLst>
        </pc:spChg>
        <pc:spChg chg="add del">
          <ac:chgData name="Robrecht Abts" userId="fb0bd52a-7f68-49b9-b597-48f9383b6986" providerId="ADAL" clId="{68E1CC33-E7E3-44C2-9DBB-B95D83B2A8E7}" dt="2024-09-18T09:39:31.342" v="4059" actId="478"/>
          <ac:spMkLst>
            <pc:docMk/>
            <pc:sldMk cId="465242687" sldId="300"/>
            <ac:spMk id="13" creationId="{EC7D2F70-AD07-6974-D395-530E01722BC9}"/>
          </ac:spMkLst>
        </pc:spChg>
        <pc:picChg chg="add del mod">
          <ac:chgData name="Robrecht Abts" userId="fb0bd52a-7f68-49b9-b597-48f9383b6986" providerId="ADAL" clId="{68E1CC33-E7E3-44C2-9DBB-B95D83B2A8E7}" dt="2024-09-18T09:07:15.530" v="4056" actId="21"/>
          <ac:picMkLst>
            <pc:docMk/>
            <pc:sldMk cId="465242687" sldId="300"/>
            <ac:picMk id="5" creationId="{D486BAF0-6A50-F715-B886-7AF37B67BC21}"/>
          </ac:picMkLst>
        </pc:picChg>
        <pc:picChg chg="add del mod">
          <ac:chgData name="Robrecht Abts" userId="fb0bd52a-7f68-49b9-b597-48f9383b6986" providerId="ADAL" clId="{68E1CC33-E7E3-44C2-9DBB-B95D83B2A8E7}" dt="2024-09-17T21:56:37.054" v="3809" actId="21"/>
          <ac:picMkLst>
            <pc:docMk/>
            <pc:sldMk cId="465242687" sldId="300"/>
            <ac:picMk id="7" creationId="{89EF0FB6-9F68-8B15-9720-B768F71F5184}"/>
          </ac:picMkLst>
        </pc:picChg>
        <pc:picChg chg="add del mod">
          <ac:chgData name="Robrecht Abts" userId="fb0bd52a-7f68-49b9-b597-48f9383b6986" providerId="ADAL" clId="{68E1CC33-E7E3-44C2-9DBB-B95D83B2A8E7}" dt="2024-09-19T19:47:50.335" v="4063" actId="21"/>
          <ac:picMkLst>
            <pc:docMk/>
            <pc:sldMk cId="465242687" sldId="300"/>
            <ac:picMk id="8" creationId="{56EA4096-C6CA-CE15-1747-4B7996642552}"/>
          </ac:picMkLst>
        </pc:picChg>
        <pc:picChg chg="add del mod">
          <ac:chgData name="Robrecht Abts" userId="fb0bd52a-7f68-49b9-b597-48f9383b6986" providerId="ADAL" clId="{68E1CC33-E7E3-44C2-9DBB-B95D83B2A8E7}" dt="2024-09-19T19:49:39.398" v="4066" actId="478"/>
          <ac:picMkLst>
            <pc:docMk/>
            <pc:sldMk cId="465242687" sldId="300"/>
            <ac:picMk id="10" creationId="{56EA4096-C6CA-CE15-1747-4B7996642552}"/>
          </ac:picMkLst>
        </pc:picChg>
        <pc:picChg chg="add del mod">
          <ac:chgData name="Robrecht Abts" userId="fb0bd52a-7f68-49b9-b597-48f9383b6986" providerId="ADAL" clId="{68E1CC33-E7E3-44C2-9DBB-B95D83B2A8E7}" dt="2024-09-18T09:07:11.457" v="4055" actId="478"/>
          <ac:picMkLst>
            <pc:docMk/>
            <pc:sldMk cId="465242687" sldId="300"/>
            <ac:picMk id="10" creationId="{89EF0FB6-9F68-8B15-9720-B768F71F5184}"/>
          </ac:picMkLst>
        </pc:picChg>
        <pc:picChg chg="add del mod">
          <ac:chgData name="Robrecht Abts" userId="fb0bd52a-7f68-49b9-b597-48f9383b6986" providerId="ADAL" clId="{68E1CC33-E7E3-44C2-9DBB-B95D83B2A8E7}" dt="2024-09-19T19:47:40.996" v="4060" actId="478"/>
          <ac:picMkLst>
            <pc:docMk/>
            <pc:sldMk cId="465242687" sldId="300"/>
            <ac:picMk id="11" creationId="{D486BAF0-6A50-F715-B886-7AF37B67BC21}"/>
          </ac:picMkLst>
        </pc:picChg>
        <pc:picChg chg="add mod ord">
          <ac:chgData name="Robrecht Abts" userId="fb0bd52a-7f68-49b9-b597-48f9383b6986" providerId="ADAL" clId="{68E1CC33-E7E3-44C2-9DBB-B95D83B2A8E7}" dt="2024-09-19T19:52:18.645" v="4067" actId="22"/>
          <ac:picMkLst>
            <pc:docMk/>
            <pc:sldMk cId="465242687" sldId="300"/>
            <ac:picMk id="15" creationId="{1ED3CA42-C725-A80D-D26D-FF198F754522}"/>
          </ac:picMkLst>
        </pc:picChg>
      </pc:sldChg>
      <pc:sldChg chg="addSp delSp modSp new mod chgLayout">
        <pc:chgData name="Robrecht Abts" userId="fb0bd52a-7f68-49b9-b597-48f9383b6986" providerId="ADAL" clId="{68E1CC33-E7E3-44C2-9DBB-B95D83B2A8E7}" dt="2024-09-20T21:33:02.008" v="7166"/>
        <pc:sldMkLst>
          <pc:docMk/>
          <pc:sldMk cId="1058877703" sldId="301"/>
        </pc:sldMkLst>
        <pc:spChg chg="del mod ord">
          <ac:chgData name="Robrecht Abts" userId="fb0bd52a-7f68-49b9-b597-48f9383b6986" providerId="ADAL" clId="{68E1CC33-E7E3-44C2-9DBB-B95D83B2A8E7}" dt="2024-09-20T21:33:01.631" v="7165" actId="478"/>
          <ac:spMkLst>
            <pc:docMk/>
            <pc:sldMk cId="1058877703" sldId="301"/>
            <ac:spMk id="2" creationId="{1B016926-B185-4476-6CD9-A7319A818AC1}"/>
          </ac:spMkLst>
        </pc:spChg>
        <pc:spChg chg="mod ord">
          <ac:chgData name="Robrecht Abts" userId="fb0bd52a-7f68-49b9-b597-48f9383b6986" providerId="ADAL" clId="{68E1CC33-E7E3-44C2-9DBB-B95D83B2A8E7}" dt="2024-09-19T20:56:05.044" v="4270" actId="700"/>
          <ac:spMkLst>
            <pc:docMk/>
            <pc:sldMk cId="1058877703" sldId="301"/>
            <ac:spMk id="3" creationId="{921C653A-11DA-7FD0-BFBD-6C3EB1B45E9C}"/>
          </ac:spMkLst>
        </pc:spChg>
        <pc:spChg chg="del">
          <ac:chgData name="Robrecht Abts" userId="fb0bd52a-7f68-49b9-b597-48f9383b6986" providerId="ADAL" clId="{68E1CC33-E7E3-44C2-9DBB-B95D83B2A8E7}" dt="2024-09-19T19:59:20.143" v="4076" actId="478"/>
          <ac:spMkLst>
            <pc:docMk/>
            <pc:sldMk cId="1058877703" sldId="301"/>
            <ac:spMk id="4" creationId="{3B8280B3-672A-2666-4501-398C76C38CE2}"/>
          </ac:spMkLst>
        </pc:spChg>
        <pc:spChg chg="del">
          <ac:chgData name="Robrecht Abts" userId="fb0bd52a-7f68-49b9-b597-48f9383b6986" providerId="ADAL" clId="{68E1CC33-E7E3-44C2-9DBB-B95D83B2A8E7}" dt="2024-09-19T19:59:24.397" v="4077" actId="478"/>
          <ac:spMkLst>
            <pc:docMk/>
            <pc:sldMk cId="1058877703" sldId="301"/>
            <ac:spMk id="5" creationId="{7E98421F-E052-8B64-71F9-4E362F261C87}"/>
          </ac:spMkLst>
        </pc:spChg>
        <pc:spChg chg="mod ord">
          <ac:chgData name="Robrecht Abts" userId="fb0bd52a-7f68-49b9-b597-48f9383b6986" providerId="ADAL" clId="{68E1CC33-E7E3-44C2-9DBB-B95D83B2A8E7}" dt="2024-09-20T11:32:12.214" v="5943" actId="20577"/>
          <ac:spMkLst>
            <pc:docMk/>
            <pc:sldMk cId="1058877703" sldId="301"/>
            <ac:spMk id="6" creationId="{1CD6B91A-1A01-7B4E-E65F-AF3D54076DF0}"/>
          </ac:spMkLst>
        </pc:spChg>
        <pc:spChg chg="add mod">
          <ac:chgData name="Robrecht Abts" userId="fb0bd52a-7f68-49b9-b597-48f9383b6986" providerId="ADAL" clId="{68E1CC33-E7E3-44C2-9DBB-B95D83B2A8E7}" dt="2024-09-20T21:33:02.008" v="7166"/>
          <ac:spMkLst>
            <pc:docMk/>
            <pc:sldMk cId="1058877703" sldId="301"/>
            <ac:spMk id="8" creationId="{1FAA5EE0-99B4-9E2B-0D97-BD1A87AEC5DF}"/>
          </ac:spMkLst>
        </pc:spChg>
        <pc:spChg chg="add del mod">
          <ac:chgData name="Robrecht Abts" userId="fb0bd52a-7f68-49b9-b597-48f9383b6986" providerId="ADAL" clId="{68E1CC33-E7E3-44C2-9DBB-B95D83B2A8E7}" dt="2024-09-19T20:35:52.563" v="4213" actId="478"/>
          <ac:spMkLst>
            <pc:docMk/>
            <pc:sldMk cId="1058877703" sldId="301"/>
            <ac:spMk id="23" creationId="{7939D134-42EB-61A4-C3DD-DFC35686FD4F}"/>
          </ac:spMkLst>
        </pc:spChg>
        <pc:spChg chg="add del mod">
          <ac:chgData name="Robrecht Abts" userId="fb0bd52a-7f68-49b9-b597-48f9383b6986" providerId="ADAL" clId="{68E1CC33-E7E3-44C2-9DBB-B95D83B2A8E7}" dt="2024-09-19T20:35:52.563" v="4213" actId="478"/>
          <ac:spMkLst>
            <pc:docMk/>
            <pc:sldMk cId="1058877703" sldId="301"/>
            <ac:spMk id="24" creationId="{80230CC0-3F57-2A04-DD49-7D3A9D38F19E}"/>
          </ac:spMkLst>
        </pc:spChg>
        <pc:spChg chg="add del mod">
          <ac:chgData name="Robrecht Abts" userId="fb0bd52a-7f68-49b9-b597-48f9383b6986" providerId="ADAL" clId="{68E1CC33-E7E3-44C2-9DBB-B95D83B2A8E7}" dt="2024-09-19T20:35:52.563" v="4213" actId="478"/>
          <ac:spMkLst>
            <pc:docMk/>
            <pc:sldMk cId="1058877703" sldId="301"/>
            <ac:spMk id="25" creationId="{9B7ABA7A-15AB-B645-A21D-92A7CC4776B8}"/>
          </ac:spMkLst>
        </pc:spChg>
        <pc:spChg chg="add del mod">
          <ac:chgData name="Robrecht Abts" userId="fb0bd52a-7f68-49b9-b597-48f9383b6986" providerId="ADAL" clId="{68E1CC33-E7E3-44C2-9DBB-B95D83B2A8E7}" dt="2024-09-19T20:35:52.563" v="4213" actId="478"/>
          <ac:spMkLst>
            <pc:docMk/>
            <pc:sldMk cId="1058877703" sldId="301"/>
            <ac:spMk id="37" creationId="{36EC537C-F68D-2F18-B712-C24BB30FC783}"/>
          </ac:spMkLst>
        </pc:spChg>
        <pc:spChg chg="add del mod">
          <ac:chgData name="Robrecht Abts" userId="fb0bd52a-7f68-49b9-b597-48f9383b6986" providerId="ADAL" clId="{68E1CC33-E7E3-44C2-9DBB-B95D83B2A8E7}" dt="2024-09-19T20:35:52.563" v="4213" actId="478"/>
          <ac:spMkLst>
            <pc:docMk/>
            <pc:sldMk cId="1058877703" sldId="301"/>
            <ac:spMk id="38" creationId="{E10C77E8-F5A9-53F1-C76E-D92B3CE4A297}"/>
          </ac:spMkLst>
        </pc:spChg>
        <pc:spChg chg="add del mod">
          <ac:chgData name="Robrecht Abts" userId="fb0bd52a-7f68-49b9-b597-48f9383b6986" providerId="ADAL" clId="{68E1CC33-E7E3-44C2-9DBB-B95D83B2A8E7}" dt="2024-09-19T20:35:52.563" v="4213" actId="478"/>
          <ac:spMkLst>
            <pc:docMk/>
            <pc:sldMk cId="1058877703" sldId="301"/>
            <ac:spMk id="39" creationId="{1D15CCAC-B7F6-9909-0A62-4CC6D7D3D03A}"/>
          </ac:spMkLst>
        </pc:spChg>
        <pc:spChg chg="add del mod">
          <ac:chgData name="Robrecht Abts" userId="fb0bd52a-7f68-49b9-b597-48f9383b6986" providerId="ADAL" clId="{68E1CC33-E7E3-44C2-9DBB-B95D83B2A8E7}" dt="2024-09-19T20:25:00.595" v="4209"/>
          <ac:spMkLst>
            <pc:docMk/>
            <pc:sldMk cId="1058877703" sldId="301"/>
            <ac:spMk id="40" creationId="{E668749B-45B5-EAAE-6336-EC6240043652}"/>
          </ac:spMkLst>
        </pc:spChg>
        <pc:spChg chg="add del mod">
          <ac:chgData name="Robrecht Abts" userId="fb0bd52a-7f68-49b9-b597-48f9383b6986" providerId="ADAL" clId="{68E1CC33-E7E3-44C2-9DBB-B95D83B2A8E7}" dt="2024-09-19T20:56:09.487" v="4271" actId="478"/>
          <ac:spMkLst>
            <pc:docMk/>
            <pc:sldMk cId="1058877703" sldId="301"/>
            <ac:spMk id="44" creationId="{7D790C52-9993-0DC3-5F30-3A1BA18285EE}"/>
          </ac:spMkLst>
        </pc:spChg>
        <pc:spChg chg="add mod ord">
          <ac:chgData name="Robrecht Abts" userId="fb0bd52a-7f68-49b9-b597-48f9383b6986" providerId="ADAL" clId="{68E1CC33-E7E3-44C2-9DBB-B95D83B2A8E7}" dt="2024-09-20T11:56:18.225" v="6019" actId="20577"/>
          <ac:spMkLst>
            <pc:docMk/>
            <pc:sldMk cId="1058877703" sldId="301"/>
            <ac:spMk id="45" creationId="{65F8CEA2-6602-5411-CE7A-ABFA998A1F88}"/>
          </ac:spMkLst>
        </pc:spChg>
        <pc:spChg chg="add del mod ord">
          <ac:chgData name="Robrecht Abts" userId="fb0bd52a-7f68-49b9-b597-48f9383b6986" providerId="ADAL" clId="{68E1CC33-E7E3-44C2-9DBB-B95D83B2A8E7}" dt="2024-09-19T20:56:14.020" v="4273"/>
          <ac:spMkLst>
            <pc:docMk/>
            <pc:sldMk cId="1058877703" sldId="301"/>
            <ac:spMk id="46" creationId="{3F8FD379-B264-CFF1-C002-C640325F1843}"/>
          </ac:spMkLst>
        </pc:spChg>
        <pc:picChg chg="add del mod">
          <ac:chgData name="Robrecht Abts" userId="fb0bd52a-7f68-49b9-b597-48f9383b6986" providerId="ADAL" clId="{68E1CC33-E7E3-44C2-9DBB-B95D83B2A8E7}" dt="2024-09-20T20:36:55.443" v="6136" actId="478"/>
          <ac:picMkLst>
            <pc:docMk/>
            <pc:sldMk cId="1058877703" sldId="301"/>
            <ac:picMk id="4" creationId="{C787439E-BB93-4F96-903E-303BB7458F1E}"/>
          </ac:picMkLst>
        </pc:picChg>
        <pc:picChg chg="add mod">
          <ac:chgData name="Robrecht Abts" userId="fb0bd52a-7f68-49b9-b597-48f9383b6986" providerId="ADAL" clId="{68E1CC33-E7E3-44C2-9DBB-B95D83B2A8E7}" dt="2024-09-20T20:38:30.321" v="6163"/>
          <ac:picMkLst>
            <pc:docMk/>
            <pc:sldMk cId="1058877703" sldId="301"/>
            <ac:picMk id="5" creationId="{5F5EB94E-953C-9831-C2D2-1F2E23837107}"/>
          </ac:picMkLst>
        </pc:picChg>
        <pc:picChg chg="add mod">
          <ac:chgData name="Robrecht Abts" userId="fb0bd52a-7f68-49b9-b597-48f9383b6986" providerId="ADAL" clId="{68E1CC33-E7E3-44C2-9DBB-B95D83B2A8E7}" dt="2024-09-20T20:38:30.321" v="6163"/>
          <ac:picMkLst>
            <pc:docMk/>
            <pc:sldMk cId="1058877703" sldId="301"/>
            <ac:picMk id="7" creationId="{AA663760-8D73-1725-8E7E-07C219B90937}"/>
          </ac:picMkLst>
        </pc:picChg>
        <pc:picChg chg="add del mod">
          <ac:chgData name="Robrecht Abts" userId="fb0bd52a-7f68-49b9-b597-48f9383b6986" providerId="ADAL" clId="{68E1CC33-E7E3-44C2-9DBB-B95D83B2A8E7}" dt="2024-09-19T20:10:09.912" v="4080" actId="478"/>
          <ac:picMkLst>
            <pc:docMk/>
            <pc:sldMk cId="1058877703" sldId="301"/>
            <ac:picMk id="8" creationId="{BDBFA1C0-1B09-4090-12B0-78DF842F8052}"/>
          </ac:picMkLst>
        </pc:picChg>
        <pc:picChg chg="add del mod">
          <ac:chgData name="Robrecht Abts" userId="fb0bd52a-7f68-49b9-b597-48f9383b6986" providerId="ADAL" clId="{68E1CC33-E7E3-44C2-9DBB-B95D83B2A8E7}" dt="2024-09-19T20:11:21.914" v="4092" actId="478"/>
          <ac:picMkLst>
            <pc:docMk/>
            <pc:sldMk cId="1058877703" sldId="301"/>
            <ac:picMk id="10" creationId="{21B60966-2212-FBF1-92D8-738C769D5BAE}"/>
          </ac:picMkLst>
        </pc:picChg>
        <pc:picChg chg="add del mod modCrop">
          <ac:chgData name="Robrecht Abts" userId="fb0bd52a-7f68-49b9-b597-48f9383b6986" providerId="ADAL" clId="{68E1CC33-E7E3-44C2-9DBB-B95D83B2A8E7}" dt="2024-09-19T20:14:01.301" v="4099" actId="478"/>
          <ac:picMkLst>
            <pc:docMk/>
            <pc:sldMk cId="1058877703" sldId="301"/>
            <ac:picMk id="12" creationId="{B61623EB-B63A-5C62-4523-4CEED86BD4CF}"/>
          </ac:picMkLst>
        </pc:picChg>
        <pc:picChg chg="add del mod modCrop">
          <ac:chgData name="Robrecht Abts" userId="fb0bd52a-7f68-49b9-b597-48f9383b6986" providerId="ADAL" clId="{68E1CC33-E7E3-44C2-9DBB-B95D83B2A8E7}" dt="2024-09-19T20:16:21.877" v="4105" actId="478"/>
          <ac:picMkLst>
            <pc:docMk/>
            <pc:sldMk cId="1058877703" sldId="301"/>
            <ac:picMk id="14" creationId="{09C464C8-6B53-F22A-8A3C-02CD8005FB37}"/>
          </ac:picMkLst>
        </pc:picChg>
        <pc:picChg chg="add del mod modCrop">
          <ac:chgData name="Robrecht Abts" userId="fb0bd52a-7f68-49b9-b597-48f9383b6986" providerId="ADAL" clId="{68E1CC33-E7E3-44C2-9DBB-B95D83B2A8E7}" dt="2024-09-19T20:35:51.492" v="4212" actId="478"/>
          <ac:picMkLst>
            <pc:docMk/>
            <pc:sldMk cId="1058877703" sldId="301"/>
            <ac:picMk id="16" creationId="{9B903CF5-FEBE-FD20-E966-93B71CC1121F}"/>
          </ac:picMkLst>
        </pc:picChg>
        <pc:picChg chg="add del mod">
          <ac:chgData name="Robrecht Abts" userId="fb0bd52a-7f68-49b9-b597-48f9383b6986" providerId="ADAL" clId="{68E1CC33-E7E3-44C2-9DBB-B95D83B2A8E7}" dt="2024-09-19T20:40:15.315" v="4229" actId="478"/>
          <ac:picMkLst>
            <pc:docMk/>
            <pc:sldMk cId="1058877703" sldId="301"/>
            <ac:picMk id="42" creationId="{EF57CB90-E089-AFED-1033-CDC7DC9D7F34}"/>
          </ac:picMkLst>
        </pc:picChg>
        <pc:picChg chg="add del mod">
          <ac:chgData name="Robrecht Abts" userId="fb0bd52a-7f68-49b9-b597-48f9383b6986" providerId="ADAL" clId="{68E1CC33-E7E3-44C2-9DBB-B95D83B2A8E7}" dt="2024-09-19T20:56:12.076" v="4272" actId="21"/>
          <ac:picMkLst>
            <pc:docMk/>
            <pc:sldMk cId="1058877703" sldId="301"/>
            <ac:picMk id="43" creationId="{9A3C52BB-AEF0-A0DA-3E0B-8A1E258D10B7}"/>
          </ac:picMkLst>
        </pc:picChg>
        <pc:picChg chg="add mod">
          <ac:chgData name="Robrecht Abts" userId="fb0bd52a-7f68-49b9-b597-48f9383b6986" providerId="ADAL" clId="{68E1CC33-E7E3-44C2-9DBB-B95D83B2A8E7}" dt="2024-09-19T22:07:01.896" v="5675" actId="1076"/>
          <ac:picMkLst>
            <pc:docMk/>
            <pc:sldMk cId="1058877703" sldId="301"/>
            <ac:picMk id="47" creationId="{9A3C52BB-AEF0-A0DA-3E0B-8A1E258D10B7}"/>
          </ac:picMkLst>
        </pc:picChg>
        <pc:cxnChg chg="add del mod">
          <ac:chgData name="Robrecht Abts" userId="fb0bd52a-7f68-49b9-b597-48f9383b6986" providerId="ADAL" clId="{68E1CC33-E7E3-44C2-9DBB-B95D83B2A8E7}" dt="2024-09-19T20:35:52.563" v="4213" actId="478"/>
          <ac:cxnSpMkLst>
            <pc:docMk/>
            <pc:sldMk cId="1058877703" sldId="301"/>
            <ac:cxnSpMk id="18" creationId="{8A2AD77F-3E27-6AB1-BDE6-2E7AC730AFFA}"/>
          </ac:cxnSpMkLst>
        </pc:cxnChg>
        <pc:cxnChg chg="add del mod">
          <ac:chgData name="Robrecht Abts" userId="fb0bd52a-7f68-49b9-b597-48f9383b6986" providerId="ADAL" clId="{68E1CC33-E7E3-44C2-9DBB-B95D83B2A8E7}" dt="2024-09-19T20:35:52.563" v="4213" actId="478"/>
          <ac:cxnSpMkLst>
            <pc:docMk/>
            <pc:sldMk cId="1058877703" sldId="301"/>
            <ac:cxnSpMk id="19" creationId="{4A591022-E9B2-ABE9-5A6D-9950C812D138}"/>
          </ac:cxnSpMkLst>
        </pc:cxnChg>
        <pc:cxnChg chg="add del mod">
          <ac:chgData name="Robrecht Abts" userId="fb0bd52a-7f68-49b9-b597-48f9383b6986" providerId="ADAL" clId="{68E1CC33-E7E3-44C2-9DBB-B95D83B2A8E7}" dt="2024-09-19T20:35:52.563" v="4213" actId="478"/>
          <ac:cxnSpMkLst>
            <pc:docMk/>
            <pc:sldMk cId="1058877703" sldId="301"/>
            <ac:cxnSpMk id="21" creationId="{1CB9AE66-8F04-208C-EA96-730F03818070}"/>
          </ac:cxnSpMkLst>
        </pc:cxnChg>
        <pc:cxnChg chg="add del mod">
          <ac:chgData name="Robrecht Abts" userId="fb0bd52a-7f68-49b9-b597-48f9383b6986" providerId="ADAL" clId="{68E1CC33-E7E3-44C2-9DBB-B95D83B2A8E7}" dt="2024-09-19T20:35:52.563" v="4213" actId="478"/>
          <ac:cxnSpMkLst>
            <pc:docMk/>
            <pc:sldMk cId="1058877703" sldId="301"/>
            <ac:cxnSpMk id="27" creationId="{4DC4E5E4-3F34-D73B-CE59-6DCF3158AB4F}"/>
          </ac:cxnSpMkLst>
        </pc:cxnChg>
        <pc:cxnChg chg="add del mod">
          <ac:chgData name="Robrecht Abts" userId="fb0bd52a-7f68-49b9-b597-48f9383b6986" providerId="ADAL" clId="{68E1CC33-E7E3-44C2-9DBB-B95D83B2A8E7}" dt="2024-09-19T20:35:52.563" v="4213" actId="478"/>
          <ac:cxnSpMkLst>
            <pc:docMk/>
            <pc:sldMk cId="1058877703" sldId="301"/>
            <ac:cxnSpMk id="28" creationId="{33F9BE8B-05C1-A493-2C57-CD619090B459}"/>
          </ac:cxnSpMkLst>
        </pc:cxnChg>
      </pc:sldChg>
      <pc:sldChg chg="addSp delSp modSp add mod">
        <pc:chgData name="Robrecht Abts" userId="fb0bd52a-7f68-49b9-b597-48f9383b6986" providerId="ADAL" clId="{68E1CC33-E7E3-44C2-9DBB-B95D83B2A8E7}" dt="2024-09-20T21:33:05.985" v="7168"/>
        <pc:sldMkLst>
          <pc:docMk/>
          <pc:sldMk cId="3164148547" sldId="302"/>
        </pc:sldMkLst>
        <pc:spChg chg="del">
          <ac:chgData name="Robrecht Abts" userId="fb0bd52a-7f68-49b9-b597-48f9383b6986" providerId="ADAL" clId="{68E1CC33-E7E3-44C2-9DBB-B95D83B2A8E7}" dt="2024-09-20T21:33:05.447" v="7167" actId="478"/>
          <ac:spMkLst>
            <pc:docMk/>
            <pc:sldMk cId="3164148547" sldId="302"/>
            <ac:spMk id="2" creationId="{1B016926-B185-4476-6CD9-A7319A818AC1}"/>
          </ac:spMkLst>
        </pc:spChg>
        <pc:spChg chg="add del mod">
          <ac:chgData name="Robrecht Abts" userId="fb0bd52a-7f68-49b9-b597-48f9383b6986" providerId="ADAL" clId="{68E1CC33-E7E3-44C2-9DBB-B95D83B2A8E7}" dt="2024-09-19T21:49:26.920" v="5119"/>
          <ac:spMkLst>
            <pc:docMk/>
            <pc:sldMk cId="3164148547" sldId="302"/>
            <ac:spMk id="4" creationId="{BF0220AB-3EF3-EF41-4F18-10134E2C015B}"/>
          </ac:spMkLst>
        </pc:spChg>
        <pc:spChg chg="add mod">
          <ac:chgData name="Robrecht Abts" userId="fb0bd52a-7f68-49b9-b597-48f9383b6986" providerId="ADAL" clId="{68E1CC33-E7E3-44C2-9DBB-B95D83B2A8E7}" dt="2024-09-19T21:57:27.231" v="5642" actId="1035"/>
          <ac:spMkLst>
            <pc:docMk/>
            <pc:sldMk cId="3164148547" sldId="302"/>
            <ac:spMk id="5" creationId="{83ECD085-10B4-13EE-7F8B-B6C69EF8D595}"/>
          </ac:spMkLst>
        </pc:spChg>
        <pc:spChg chg="mod">
          <ac:chgData name="Robrecht Abts" userId="fb0bd52a-7f68-49b9-b597-48f9383b6986" providerId="ADAL" clId="{68E1CC33-E7E3-44C2-9DBB-B95D83B2A8E7}" dt="2024-09-20T11:32:34.564" v="5978" actId="20577"/>
          <ac:spMkLst>
            <pc:docMk/>
            <pc:sldMk cId="3164148547" sldId="302"/>
            <ac:spMk id="6" creationId="{1CD6B91A-1A01-7B4E-E65F-AF3D54076DF0}"/>
          </ac:spMkLst>
        </pc:spChg>
        <pc:spChg chg="add mod">
          <ac:chgData name="Robrecht Abts" userId="fb0bd52a-7f68-49b9-b597-48f9383b6986" providerId="ADAL" clId="{68E1CC33-E7E3-44C2-9DBB-B95D83B2A8E7}" dt="2024-09-20T21:33:05.985" v="7168"/>
          <ac:spMkLst>
            <pc:docMk/>
            <pc:sldMk cId="3164148547" sldId="302"/>
            <ac:spMk id="9" creationId="{7AE34C07-818F-3BC2-037D-25DCCE1B2236}"/>
          </ac:spMkLst>
        </pc:spChg>
        <pc:spChg chg="mod">
          <ac:chgData name="Robrecht Abts" userId="fb0bd52a-7f68-49b9-b597-48f9383b6986" providerId="ADAL" clId="{68E1CC33-E7E3-44C2-9DBB-B95D83B2A8E7}" dt="2024-09-19T21:15:29.644" v="4482" actId="1038"/>
          <ac:spMkLst>
            <pc:docMk/>
            <pc:sldMk cId="3164148547" sldId="302"/>
            <ac:spMk id="37" creationId="{36EC537C-F68D-2F18-B712-C24BB30FC783}"/>
          </ac:spMkLst>
        </pc:spChg>
        <pc:picChg chg="add del mod">
          <ac:chgData name="Robrecht Abts" userId="fb0bd52a-7f68-49b9-b597-48f9383b6986" providerId="ADAL" clId="{68E1CC33-E7E3-44C2-9DBB-B95D83B2A8E7}" dt="2024-09-20T20:36:57.406" v="6137" actId="478"/>
          <ac:picMkLst>
            <pc:docMk/>
            <pc:sldMk cId="3164148547" sldId="302"/>
            <ac:picMk id="4" creationId="{161C38C3-A210-2361-42CC-1F3886FA856F}"/>
          </ac:picMkLst>
        </pc:picChg>
        <pc:picChg chg="add mod">
          <ac:chgData name="Robrecht Abts" userId="fb0bd52a-7f68-49b9-b597-48f9383b6986" providerId="ADAL" clId="{68E1CC33-E7E3-44C2-9DBB-B95D83B2A8E7}" dt="2024-09-20T20:38:32.063" v="6164"/>
          <ac:picMkLst>
            <pc:docMk/>
            <pc:sldMk cId="3164148547" sldId="302"/>
            <ac:picMk id="7" creationId="{4BBDEB08-40AE-BBA8-ADD3-AE82994C270F}"/>
          </ac:picMkLst>
        </pc:picChg>
        <pc:picChg chg="add mod">
          <ac:chgData name="Robrecht Abts" userId="fb0bd52a-7f68-49b9-b597-48f9383b6986" providerId="ADAL" clId="{68E1CC33-E7E3-44C2-9DBB-B95D83B2A8E7}" dt="2024-09-20T20:38:32.063" v="6164"/>
          <ac:picMkLst>
            <pc:docMk/>
            <pc:sldMk cId="3164148547" sldId="302"/>
            <ac:picMk id="8" creationId="{FB6B1AFB-2468-A2DD-4272-B941EEEE26DF}"/>
          </ac:picMkLst>
        </pc:picChg>
        <pc:cxnChg chg="del mod">
          <ac:chgData name="Robrecht Abts" userId="fb0bd52a-7f68-49b9-b597-48f9383b6986" providerId="ADAL" clId="{68E1CC33-E7E3-44C2-9DBB-B95D83B2A8E7}" dt="2024-09-19T21:15:23.620" v="4464" actId="478"/>
          <ac:cxnSpMkLst>
            <pc:docMk/>
            <pc:sldMk cId="3164148547" sldId="302"/>
            <ac:cxnSpMk id="28" creationId="{33F9BE8B-05C1-A493-2C57-CD619090B459}"/>
          </ac:cxnSpMkLst>
        </pc:cxnChg>
      </pc:sldChg>
      <pc:sldChg chg="addSp delSp modSp new del mod">
        <pc:chgData name="Robrecht Abts" userId="fb0bd52a-7f68-49b9-b597-48f9383b6986" providerId="ADAL" clId="{68E1CC33-E7E3-44C2-9DBB-B95D83B2A8E7}" dt="2024-09-20T20:29:45.630" v="6114" actId="2696"/>
        <pc:sldMkLst>
          <pc:docMk/>
          <pc:sldMk cId="658928154" sldId="303"/>
        </pc:sldMkLst>
        <pc:spChg chg="mod">
          <ac:chgData name="Robrecht Abts" userId="fb0bd52a-7f68-49b9-b597-48f9383b6986" providerId="ADAL" clId="{68E1CC33-E7E3-44C2-9DBB-B95D83B2A8E7}" dt="2024-09-20T09:44:41.706" v="5732" actId="20577"/>
          <ac:spMkLst>
            <pc:docMk/>
            <pc:sldMk cId="658928154" sldId="303"/>
            <ac:spMk id="4" creationId="{7C8BF4D9-2942-8AFB-ABEC-CA98C59E1649}"/>
          </ac:spMkLst>
        </pc:spChg>
        <pc:spChg chg="del">
          <ac:chgData name="Robrecht Abts" userId="fb0bd52a-7f68-49b9-b597-48f9383b6986" providerId="ADAL" clId="{68E1CC33-E7E3-44C2-9DBB-B95D83B2A8E7}" dt="2024-09-19T21:21:50.446" v="4571"/>
          <ac:spMkLst>
            <pc:docMk/>
            <pc:sldMk cId="658928154" sldId="303"/>
            <ac:spMk id="5" creationId="{204F9682-D087-6643-8CA5-EC5154152968}"/>
          </ac:spMkLst>
        </pc:spChg>
        <pc:spChg chg="mod">
          <ac:chgData name="Robrecht Abts" userId="fb0bd52a-7f68-49b9-b597-48f9383b6986" providerId="ADAL" clId="{68E1CC33-E7E3-44C2-9DBB-B95D83B2A8E7}" dt="2024-09-19T21:29:13.506" v="4903" actId="20577"/>
          <ac:spMkLst>
            <pc:docMk/>
            <pc:sldMk cId="658928154" sldId="303"/>
            <ac:spMk id="6" creationId="{4339DC07-1909-BE65-50D3-681D06D0906F}"/>
          </ac:spMkLst>
        </pc:spChg>
        <pc:picChg chg="add mod">
          <ac:chgData name="Robrecht Abts" userId="fb0bd52a-7f68-49b9-b597-48f9383b6986" providerId="ADAL" clId="{68E1CC33-E7E3-44C2-9DBB-B95D83B2A8E7}" dt="2024-09-20T15:45:32.196" v="6099"/>
          <ac:picMkLst>
            <pc:docMk/>
            <pc:sldMk cId="658928154" sldId="303"/>
            <ac:picMk id="5" creationId="{FA28CCCC-4674-DC8F-1412-008CE48DD340}"/>
          </ac:picMkLst>
        </pc:picChg>
        <pc:picChg chg="add mod modCrop">
          <ac:chgData name="Robrecht Abts" userId="fb0bd52a-7f68-49b9-b597-48f9383b6986" providerId="ADAL" clId="{68E1CC33-E7E3-44C2-9DBB-B95D83B2A8E7}" dt="2024-09-19T21:48:52.530" v="5116" actId="408"/>
          <ac:picMkLst>
            <pc:docMk/>
            <pc:sldMk cId="658928154" sldId="303"/>
            <ac:picMk id="8" creationId="{A3B1E956-1D0D-50ED-9339-86777B0E1942}"/>
          </ac:picMkLst>
        </pc:picChg>
        <pc:picChg chg="add mod">
          <ac:chgData name="Robrecht Abts" userId="fb0bd52a-7f68-49b9-b597-48f9383b6986" providerId="ADAL" clId="{68E1CC33-E7E3-44C2-9DBB-B95D83B2A8E7}" dt="2024-09-19T21:48:52.530" v="5116" actId="408"/>
          <ac:picMkLst>
            <pc:docMk/>
            <pc:sldMk cId="658928154" sldId="303"/>
            <ac:picMk id="1026" creationId="{1A5944B1-003D-17E5-9476-AA7C6C8B79D1}"/>
          </ac:picMkLst>
        </pc:picChg>
        <pc:picChg chg="add mod">
          <ac:chgData name="Robrecht Abts" userId="fb0bd52a-7f68-49b9-b597-48f9383b6986" providerId="ADAL" clId="{68E1CC33-E7E3-44C2-9DBB-B95D83B2A8E7}" dt="2024-09-19T21:48:52.530" v="5116" actId="408"/>
          <ac:picMkLst>
            <pc:docMk/>
            <pc:sldMk cId="658928154" sldId="303"/>
            <ac:picMk id="1028" creationId="{F4285661-B0F8-16F9-2E6A-B4965CB39754}"/>
          </ac:picMkLst>
        </pc:picChg>
        <pc:picChg chg="add">
          <ac:chgData name="Robrecht Abts" userId="fb0bd52a-7f68-49b9-b597-48f9383b6986" providerId="ADAL" clId="{68E1CC33-E7E3-44C2-9DBB-B95D83B2A8E7}" dt="2024-09-19T21:47:47.287" v="5105"/>
          <ac:picMkLst>
            <pc:docMk/>
            <pc:sldMk cId="658928154" sldId="303"/>
            <ac:picMk id="1030" creationId="{D2A04AC5-4C79-DEE0-AF12-9479FB5ABA68}"/>
          </ac:picMkLst>
        </pc:picChg>
      </pc:sldChg>
      <pc:sldChg chg="modSp new mod">
        <pc:chgData name="Robrecht Abts" userId="fb0bd52a-7f68-49b9-b597-48f9383b6986" providerId="ADAL" clId="{68E1CC33-E7E3-44C2-9DBB-B95D83B2A8E7}" dt="2024-09-19T22:06:52.888" v="5674" actId="20577"/>
        <pc:sldMkLst>
          <pc:docMk/>
          <pc:sldMk cId="3032870965" sldId="304"/>
        </pc:sldMkLst>
        <pc:spChg chg="mod">
          <ac:chgData name="Robrecht Abts" userId="fb0bd52a-7f68-49b9-b597-48f9383b6986" providerId="ADAL" clId="{68E1CC33-E7E3-44C2-9DBB-B95D83B2A8E7}" dt="2024-09-19T22:06:52.888" v="5674" actId="20577"/>
          <ac:spMkLst>
            <pc:docMk/>
            <pc:sldMk cId="3032870965" sldId="304"/>
            <ac:spMk id="2" creationId="{14669CE6-6ECA-9153-F52A-090780D98D5E}"/>
          </ac:spMkLst>
        </pc:spChg>
        <pc:spChg chg="mod">
          <ac:chgData name="Robrecht Abts" userId="fb0bd52a-7f68-49b9-b597-48f9383b6986" providerId="ADAL" clId="{68E1CC33-E7E3-44C2-9DBB-B95D83B2A8E7}" dt="2024-09-19T21:58:27.179" v="5655" actId="20577"/>
          <ac:spMkLst>
            <pc:docMk/>
            <pc:sldMk cId="3032870965" sldId="304"/>
            <ac:spMk id="5" creationId="{2FD658A2-E20E-0CE9-3949-5CAE4304B635}"/>
          </ac:spMkLst>
        </pc:spChg>
      </pc:sldChg>
      <pc:sldChg chg="addSp delSp modSp add del mod modClrScheme delAnim modAnim chgLayout">
        <pc:chgData name="Robrecht Abts" userId="fb0bd52a-7f68-49b9-b597-48f9383b6986" providerId="ADAL" clId="{68E1CC33-E7E3-44C2-9DBB-B95D83B2A8E7}" dt="2024-09-20T21:28:41.783" v="7076" actId="242"/>
        <pc:sldMkLst>
          <pc:docMk/>
          <pc:sldMk cId="1354424846" sldId="305"/>
        </pc:sldMkLst>
        <pc:spChg chg="mod ord">
          <ac:chgData name="Robrecht Abts" userId="fb0bd52a-7f68-49b9-b597-48f9383b6986" providerId="ADAL" clId="{68E1CC33-E7E3-44C2-9DBB-B95D83B2A8E7}" dt="2024-09-20T21:23:59.458" v="6919" actId="20577"/>
          <ac:spMkLst>
            <pc:docMk/>
            <pc:sldMk cId="1354424846" sldId="305"/>
            <ac:spMk id="2" creationId="{F5A93602-67B3-2342-915B-63BF005B6473}"/>
          </ac:spMkLst>
        </pc:spChg>
        <pc:spChg chg="mod ord">
          <ac:chgData name="Robrecht Abts" userId="fb0bd52a-7f68-49b9-b597-48f9383b6986" providerId="ADAL" clId="{68E1CC33-E7E3-44C2-9DBB-B95D83B2A8E7}" dt="2024-09-20T20:59:28.018" v="6315" actId="700"/>
          <ac:spMkLst>
            <pc:docMk/>
            <pc:sldMk cId="1354424846" sldId="305"/>
            <ac:spMk id="3" creationId="{E3614C1F-9D1A-8645-BB30-74AD6D1B144F}"/>
          </ac:spMkLst>
        </pc:spChg>
        <pc:spChg chg="del">
          <ac:chgData name="Robrecht Abts" userId="fb0bd52a-7f68-49b9-b597-48f9383b6986" providerId="ADAL" clId="{68E1CC33-E7E3-44C2-9DBB-B95D83B2A8E7}" dt="2024-09-20T20:57:04.887" v="6270" actId="478"/>
          <ac:spMkLst>
            <pc:docMk/>
            <pc:sldMk cId="1354424846" sldId="305"/>
            <ac:spMk id="4" creationId="{00000000-0000-0000-0000-000000000000}"/>
          </ac:spMkLst>
        </pc:spChg>
        <pc:spChg chg="del">
          <ac:chgData name="Robrecht Abts" userId="fb0bd52a-7f68-49b9-b597-48f9383b6986" providerId="ADAL" clId="{68E1CC33-E7E3-44C2-9DBB-B95D83B2A8E7}" dt="2024-09-20T20:56:19.674" v="6265" actId="478"/>
          <ac:spMkLst>
            <pc:docMk/>
            <pc:sldMk cId="1354424846" sldId="305"/>
            <ac:spMk id="6" creationId="{EE70ADA7-1B76-E045-8086-4549CB27FF7D}"/>
          </ac:spMkLst>
        </pc:spChg>
        <pc:spChg chg="mod ord">
          <ac:chgData name="Robrecht Abts" userId="fb0bd52a-7f68-49b9-b597-48f9383b6986" providerId="ADAL" clId="{68E1CC33-E7E3-44C2-9DBB-B95D83B2A8E7}" dt="2024-09-20T20:59:28.018" v="6315" actId="700"/>
          <ac:spMkLst>
            <pc:docMk/>
            <pc:sldMk cId="1354424846" sldId="305"/>
            <ac:spMk id="7" creationId="{119827A8-5344-0840-B133-6FF7AED20576}"/>
          </ac:spMkLst>
        </pc:spChg>
        <pc:spChg chg="add del mod">
          <ac:chgData name="Robrecht Abts" userId="fb0bd52a-7f68-49b9-b597-48f9383b6986" providerId="ADAL" clId="{68E1CC33-E7E3-44C2-9DBB-B95D83B2A8E7}" dt="2024-09-20T20:56:23.003" v="6267" actId="478"/>
          <ac:spMkLst>
            <pc:docMk/>
            <pc:sldMk cId="1354424846" sldId="305"/>
            <ac:spMk id="9" creationId="{1C0C73B5-D21D-59A5-C930-C9B3F34001ED}"/>
          </ac:spMkLst>
        </pc:spChg>
        <pc:spChg chg="add del mod">
          <ac:chgData name="Robrecht Abts" userId="fb0bd52a-7f68-49b9-b597-48f9383b6986" providerId="ADAL" clId="{68E1CC33-E7E3-44C2-9DBB-B95D83B2A8E7}" dt="2024-09-20T21:02:52.963" v="6342" actId="478"/>
          <ac:spMkLst>
            <pc:docMk/>
            <pc:sldMk cId="1354424846" sldId="305"/>
            <ac:spMk id="10" creationId="{BC5FAE55-F989-EB9F-E170-8C77BE7BF4DB}"/>
          </ac:spMkLst>
        </pc:spChg>
        <pc:spChg chg="add del mod ord">
          <ac:chgData name="Robrecht Abts" userId="fb0bd52a-7f68-49b9-b597-48f9383b6986" providerId="ADAL" clId="{68E1CC33-E7E3-44C2-9DBB-B95D83B2A8E7}" dt="2024-09-20T20:59:17.656" v="6310" actId="700"/>
          <ac:spMkLst>
            <pc:docMk/>
            <pc:sldMk cId="1354424846" sldId="305"/>
            <ac:spMk id="12" creationId="{82B15D78-3207-9618-2874-F9DA67F89433}"/>
          </ac:spMkLst>
        </pc:spChg>
        <pc:spChg chg="add del mod">
          <ac:chgData name="Robrecht Abts" userId="fb0bd52a-7f68-49b9-b597-48f9383b6986" providerId="ADAL" clId="{68E1CC33-E7E3-44C2-9DBB-B95D83B2A8E7}" dt="2024-09-20T20:59:23.876" v="6314"/>
          <ac:spMkLst>
            <pc:docMk/>
            <pc:sldMk cId="1354424846" sldId="305"/>
            <ac:spMk id="13" creationId="{BDD6D01A-73C6-48A0-AA21-EF37E41014E0}"/>
          </ac:spMkLst>
        </pc:spChg>
        <pc:spChg chg="del topLvl">
          <ac:chgData name="Robrecht Abts" userId="fb0bd52a-7f68-49b9-b597-48f9383b6986" providerId="ADAL" clId="{68E1CC33-E7E3-44C2-9DBB-B95D83B2A8E7}" dt="2024-09-20T20:57:00.555" v="6269" actId="478"/>
          <ac:spMkLst>
            <pc:docMk/>
            <pc:sldMk cId="1354424846" sldId="305"/>
            <ac:spMk id="16" creationId="{B418C3D8-F163-43A2-B0D3-10A881653D6D}"/>
          </ac:spMkLst>
        </pc:spChg>
        <pc:spChg chg="add del mod ord">
          <ac:chgData name="Robrecht Abts" userId="fb0bd52a-7f68-49b9-b597-48f9383b6986" providerId="ADAL" clId="{68E1CC33-E7E3-44C2-9DBB-B95D83B2A8E7}" dt="2024-09-20T20:59:17.656" v="6310" actId="700"/>
          <ac:spMkLst>
            <pc:docMk/>
            <pc:sldMk cId="1354424846" sldId="305"/>
            <ac:spMk id="17" creationId="{9FF43532-88A3-0DD8-5E64-9192D7D57FFE}"/>
          </ac:spMkLst>
        </pc:spChg>
        <pc:spChg chg="del mod topLvl">
          <ac:chgData name="Robrecht Abts" userId="fb0bd52a-7f68-49b9-b597-48f9383b6986" providerId="ADAL" clId="{68E1CC33-E7E3-44C2-9DBB-B95D83B2A8E7}" dt="2024-09-20T21:09:04.188" v="6480" actId="478"/>
          <ac:spMkLst>
            <pc:docMk/>
            <pc:sldMk cId="1354424846" sldId="305"/>
            <ac:spMk id="21" creationId="{FB6B8CA4-0FDC-4B7C-8DE5-24B1F70C631A}"/>
          </ac:spMkLst>
        </pc:spChg>
        <pc:spChg chg="del mod topLvl">
          <ac:chgData name="Robrecht Abts" userId="fb0bd52a-7f68-49b9-b597-48f9383b6986" providerId="ADAL" clId="{68E1CC33-E7E3-44C2-9DBB-B95D83B2A8E7}" dt="2024-09-20T21:06:55.012" v="6387" actId="478"/>
          <ac:spMkLst>
            <pc:docMk/>
            <pc:sldMk cId="1354424846" sldId="305"/>
            <ac:spMk id="23" creationId="{FB6B8CA4-0FDC-4B7C-8DE5-24B1F70C631A}"/>
          </ac:spMkLst>
        </pc:spChg>
        <pc:spChg chg="add mod ord">
          <ac:chgData name="Robrecht Abts" userId="fb0bd52a-7f68-49b9-b597-48f9383b6986" providerId="ADAL" clId="{68E1CC33-E7E3-44C2-9DBB-B95D83B2A8E7}" dt="2024-09-20T21:02:55.344" v="6346" actId="27636"/>
          <ac:spMkLst>
            <pc:docMk/>
            <pc:sldMk cId="1354424846" sldId="305"/>
            <ac:spMk id="24" creationId="{AD2788A1-9AA4-745E-9EDC-215A21E18929}"/>
          </ac:spMkLst>
        </pc:spChg>
        <pc:spChg chg="add mod ord">
          <ac:chgData name="Robrecht Abts" userId="fb0bd52a-7f68-49b9-b597-48f9383b6986" providerId="ADAL" clId="{68E1CC33-E7E3-44C2-9DBB-B95D83B2A8E7}" dt="2024-09-20T21:28:41.783" v="7076" actId="242"/>
          <ac:spMkLst>
            <pc:docMk/>
            <pc:sldMk cId="1354424846" sldId="305"/>
            <ac:spMk id="25" creationId="{259EB8CA-E625-F2B6-6465-83350598ED46}"/>
          </ac:spMkLst>
        </pc:spChg>
        <pc:spChg chg="add del mod">
          <ac:chgData name="Robrecht Abts" userId="fb0bd52a-7f68-49b9-b597-48f9383b6986" providerId="ADAL" clId="{68E1CC33-E7E3-44C2-9DBB-B95D83B2A8E7}" dt="2024-09-20T21:06:04.981" v="6378" actId="478"/>
          <ac:spMkLst>
            <pc:docMk/>
            <pc:sldMk cId="1354424846" sldId="305"/>
            <ac:spMk id="30" creationId="{1BD153ED-5E6E-5A7F-213F-5AFE8CD7E849}"/>
          </ac:spMkLst>
        </pc:spChg>
        <pc:spChg chg="del mod topLvl">
          <ac:chgData name="Robrecht Abts" userId="fb0bd52a-7f68-49b9-b597-48f9383b6986" providerId="ADAL" clId="{68E1CC33-E7E3-44C2-9DBB-B95D83B2A8E7}" dt="2024-09-20T21:08:03.701" v="6420" actId="478"/>
          <ac:spMkLst>
            <pc:docMk/>
            <pc:sldMk cId="1354424846" sldId="305"/>
            <ac:spMk id="35" creationId="{941D1C0A-C5CE-B1E2-FC1A-348D0B236EE2}"/>
          </ac:spMkLst>
        </pc:spChg>
        <pc:spChg chg="del mod topLvl">
          <ac:chgData name="Robrecht Abts" userId="fb0bd52a-7f68-49b9-b597-48f9383b6986" providerId="ADAL" clId="{68E1CC33-E7E3-44C2-9DBB-B95D83B2A8E7}" dt="2024-09-20T21:09:06.307" v="6481" actId="478"/>
          <ac:spMkLst>
            <pc:docMk/>
            <pc:sldMk cId="1354424846" sldId="305"/>
            <ac:spMk id="36" creationId="{16BEB341-E654-31EB-2610-790F1B4908FA}"/>
          </ac:spMkLst>
        </pc:spChg>
        <pc:spChg chg="add mod">
          <ac:chgData name="Robrecht Abts" userId="fb0bd52a-7f68-49b9-b597-48f9383b6986" providerId="ADAL" clId="{68E1CC33-E7E3-44C2-9DBB-B95D83B2A8E7}" dt="2024-09-20T21:13:58.864" v="6837" actId="1076"/>
          <ac:spMkLst>
            <pc:docMk/>
            <pc:sldMk cId="1354424846" sldId="305"/>
            <ac:spMk id="37" creationId="{EEFCBD7B-B9C2-B621-9F4F-BA387049A478}"/>
          </ac:spMkLst>
        </pc:spChg>
        <pc:grpChg chg="add del mod">
          <ac:chgData name="Robrecht Abts" userId="fb0bd52a-7f68-49b9-b597-48f9383b6986" providerId="ADAL" clId="{68E1CC33-E7E3-44C2-9DBB-B95D83B2A8E7}" dt="2024-09-20T21:06:52.009" v="6386" actId="165"/>
          <ac:grpSpMkLst>
            <pc:docMk/>
            <pc:sldMk cId="1354424846" sldId="305"/>
            <ac:grpSpMk id="11" creationId="{B0754F14-1BB1-C544-433A-919557E304C7}"/>
          </ac:grpSpMkLst>
        </pc:grpChg>
        <pc:grpChg chg="del">
          <ac:chgData name="Robrecht Abts" userId="fb0bd52a-7f68-49b9-b597-48f9383b6986" providerId="ADAL" clId="{68E1CC33-E7E3-44C2-9DBB-B95D83B2A8E7}" dt="2024-09-20T20:56:58.552" v="6268" actId="478"/>
          <ac:grpSpMkLst>
            <pc:docMk/>
            <pc:sldMk cId="1354424846" sldId="305"/>
            <ac:grpSpMk id="14" creationId="{925B3EF8-C8CB-4FB7-AAF2-9C3E2DE6B894}"/>
          </ac:grpSpMkLst>
        </pc:grpChg>
        <pc:grpChg chg="add del mod">
          <ac:chgData name="Robrecht Abts" userId="fb0bd52a-7f68-49b9-b597-48f9383b6986" providerId="ADAL" clId="{68E1CC33-E7E3-44C2-9DBB-B95D83B2A8E7}" dt="2024-09-20T21:08:01.295" v="6419" actId="165"/>
          <ac:grpSpMkLst>
            <pc:docMk/>
            <pc:sldMk cId="1354424846" sldId="305"/>
            <ac:grpSpMk id="33" creationId="{6FC3E2D2-203F-31C7-8F04-BBA83B993581}"/>
          </ac:grpSpMkLst>
        </pc:grpChg>
        <pc:picChg chg="del">
          <ac:chgData name="Robrecht Abts" userId="fb0bd52a-7f68-49b9-b597-48f9383b6986" providerId="ADAL" clId="{68E1CC33-E7E3-44C2-9DBB-B95D83B2A8E7}" dt="2024-09-20T21:16:12.606" v="6860" actId="478"/>
          <ac:picMkLst>
            <pc:docMk/>
            <pc:sldMk cId="1354424846" sldId="305"/>
            <ac:picMk id="5" creationId="{1D27B6F6-99A5-9D45-94FE-F5AAB07D21F7}"/>
          </ac:picMkLst>
        </pc:picChg>
        <pc:picChg chg="del topLvl">
          <ac:chgData name="Robrecht Abts" userId="fb0bd52a-7f68-49b9-b597-48f9383b6986" providerId="ADAL" clId="{68E1CC33-E7E3-44C2-9DBB-B95D83B2A8E7}" dt="2024-09-20T20:56:58.552" v="6268" actId="478"/>
          <ac:picMkLst>
            <pc:docMk/>
            <pc:sldMk cId="1354424846" sldId="305"/>
            <ac:picMk id="15" creationId="{BFEC3201-10A4-4815-A690-3C09128CB0E6}"/>
          </ac:picMkLst>
        </pc:picChg>
        <pc:picChg chg="mod topLvl modCrop">
          <ac:chgData name="Robrecht Abts" userId="fb0bd52a-7f68-49b9-b597-48f9383b6986" providerId="ADAL" clId="{68E1CC33-E7E3-44C2-9DBB-B95D83B2A8E7}" dt="2024-09-20T21:14:45.340" v="6855" actId="1035"/>
          <ac:picMkLst>
            <pc:docMk/>
            <pc:sldMk cId="1354424846" sldId="305"/>
            <ac:picMk id="18" creationId="{F8995E47-EDC6-47D3-9098-A555DEA5585B}"/>
          </ac:picMkLst>
        </pc:picChg>
        <pc:picChg chg="del">
          <ac:chgData name="Robrecht Abts" userId="fb0bd52a-7f68-49b9-b597-48f9383b6986" providerId="ADAL" clId="{68E1CC33-E7E3-44C2-9DBB-B95D83B2A8E7}" dt="2024-09-20T20:58:18.664" v="6291" actId="478"/>
          <ac:picMkLst>
            <pc:docMk/>
            <pc:sldMk cId="1354424846" sldId="305"/>
            <ac:picMk id="19" creationId="{1BB868CC-0310-4D3B-83D5-57ED15116080}"/>
          </ac:picMkLst>
        </pc:picChg>
        <pc:picChg chg="add del mod">
          <ac:chgData name="Robrecht Abts" userId="fb0bd52a-7f68-49b9-b597-48f9383b6986" providerId="ADAL" clId="{68E1CC33-E7E3-44C2-9DBB-B95D83B2A8E7}" dt="2024-09-20T21:06:02.818" v="6377" actId="478"/>
          <ac:picMkLst>
            <pc:docMk/>
            <pc:sldMk cId="1354424846" sldId="305"/>
            <ac:picMk id="22" creationId="{E4CB0887-CDB4-45FC-B7E6-48CEFDE4C369}"/>
          </ac:picMkLst>
        </pc:picChg>
        <pc:picChg chg="add del mod">
          <ac:chgData name="Robrecht Abts" userId="fb0bd52a-7f68-49b9-b597-48f9383b6986" providerId="ADAL" clId="{68E1CC33-E7E3-44C2-9DBB-B95D83B2A8E7}" dt="2024-09-20T21:06:04.981" v="6378" actId="478"/>
          <ac:picMkLst>
            <pc:docMk/>
            <pc:sldMk cId="1354424846" sldId="305"/>
            <ac:picMk id="27" creationId="{B1AEE986-440D-B9B7-B0C6-046AC7E3E9DE}"/>
          </ac:picMkLst>
        </pc:picChg>
        <pc:picChg chg="add del mod">
          <ac:chgData name="Robrecht Abts" userId="fb0bd52a-7f68-49b9-b597-48f9383b6986" providerId="ADAL" clId="{68E1CC33-E7E3-44C2-9DBB-B95D83B2A8E7}" dt="2024-09-20T21:06:04.981" v="6378" actId="478"/>
          <ac:picMkLst>
            <pc:docMk/>
            <pc:sldMk cId="1354424846" sldId="305"/>
            <ac:picMk id="29" creationId="{6E735B1B-032A-0E79-4C08-AE90A245A91C}"/>
          </ac:picMkLst>
        </pc:picChg>
        <pc:picChg chg="add mod">
          <ac:chgData name="Robrecht Abts" userId="fb0bd52a-7f68-49b9-b597-48f9383b6986" providerId="ADAL" clId="{68E1CC33-E7E3-44C2-9DBB-B95D83B2A8E7}" dt="2024-09-20T21:14:45.340" v="6855" actId="1035"/>
          <ac:picMkLst>
            <pc:docMk/>
            <pc:sldMk cId="1354424846" sldId="305"/>
            <ac:picMk id="32" creationId="{E6D3CC53-54A5-FA69-C55B-2136CCAA7311}"/>
          </ac:picMkLst>
        </pc:picChg>
        <pc:picChg chg="mod topLvl modCrop">
          <ac:chgData name="Robrecht Abts" userId="fb0bd52a-7f68-49b9-b597-48f9383b6986" providerId="ADAL" clId="{68E1CC33-E7E3-44C2-9DBB-B95D83B2A8E7}" dt="2024-09-20T21:14:45.340" v="6855" actId="1035"/>
          <ac:picMkLst>
            <pc:docMk/>
            <pc:sldMk cId="1354424846" sldId="305"/>
            <ac:picMk id="34" creationId="{BF39FFAB-0F5A-AB93-E873-3A144AA486F7}"/>
          </ac:picMkLst>
        </pc:picChg>
        <pc:picChg chg="add mod">
          <ac:chgData name="Robrecht Abts" userId="fb0bd52a-7f68-49b9-b597-48f9383b6986" providerId="ADAL" clId="{68E1CC33-E7E3-44C2-9DBB-B95D83B2A8E7}" dt="2024-09-20T21:16:21.369" v="6862"/>
          <ac:picMkLst>
            <pc:docMk/>
            <pc:sldMk cId="1354424846" sldId="305"/>
            <ac:picMk id="38" creationId="{17406F24-4CC7-734B-15FE-81541926333D}"/>
          </ac:picMkLst>
        </pc:picChg>
        <pc:picChg chg="add mod">
          <ac:chgData name="Robrecht Abts" userId="fb0bd52a-7f68-49b9-b597-48f9383b6986" providerId="ADAL" clId="{68E1CC33-E7E3-44C2-9DBB-B95D83B2A8E7}" dt="2024-09-20T21:16:21.369" v="6862"/>
          <ac:picMkLst>
            <pc:docMk/>
            <pc:sldMk cId="1354424846" sldId="305"/>
            <ac:picMk id="39" creationId="{F585A42E-3AA6-6152-12C2-5C093D2EF2BD}"/>
          </ac:picMkLst>
        </pc:picChg>
      </pc:sldChg>
      <pc:sldChg chg="add del">
        <pc:chgData name="Robrecht Abts" userId="fb0bd52a-7f68-49b9-b597-48f9383b6986" providerId="ADAL" clId="{68E1CC33-E7E3-44C2-9DBB-B95D83B2A8E7}" dt="2024-09-20T21:16:01.054" v="6859" actId="47"/>
        <pc:sldMkLst>
          <pc:docMk/>
          <pc:sldMk cId="4174709322" sldId="306"/>
        </pc:sldMkLst>
      </pc:sldChg>
      <pc:sldChg chg="add del">
        <pc:chgData name="Robrecht Abts" userId="fb0bd52a-7f68-49b9-b597-48f9383b6986" providerId="ADAL" clId="{68E1CC33-E7E3-44C2-9DBB-B95D83B2A8E7}" dt="2024-09-20T21:15:59.492" v="6858" actId="47"/>
        <pc:sldMkLst>
          <pc:docMk/>
          <pc:sldMk cId="4246727414" sldId="307"/>
        </pc:sldMkLst>
      </pc:sldChg>
      <pc:sldMasterChg chg="delSldLayout modSldLayout">
        <pc:chgData name="Robrecht Abts" userId="fb0bd52a-7f68-49b9-b597-48f9383b6986" providerId="ADAL" clId="{68E1CC33-E7E3-44C2-9DBB-B95D83B2A8E7}" dt="2024-09-19T22:10:15.309" v="5698" actId="47"/>
        <pc:sldMasterMkLst>
          <pc:docMk/>
          <pc:sldMasterMk cId="762111943" sldId="2147483661"/>
        </pc:sldMasterMkLst>
        <pc:sldLayoutChg chg="addSp">
          <pc:chgData name="Robrecht Abts" userId="fb0bd52a-7f68-49b9-b597-48f9383b6986" providerId="ADAL" clId="{68E1CC33-E7E3-44C2-9DBB-B95D83B2A8E7}" dt="2024-09-17T06:55:19.788" v="2"/>
          <pc:sldLayoutMkLst>
            <pc:docMk/>
            <pc:sldMasterMk cId="762111943" sldId="2147483661"/>
            <pc:sldLayoutMk cId="3099380274" sldId="2147483662"/>
          </pc:sldLayoutMkLst>
          <pc:spChg chg="add">
            <ac:chgData name="Robrecht Abts" userId="fb0bd52a-7f68-49b9-b597-48f9383b6986" providerId="ADAL" clId="{68E1CC33-E7E3-44C2-9DBB-B95D83B2A8E7}" dt="2024-09-17T06:55:19.788" v="2"/>
            <ac:spMkLst>
              <pc:docMk/>
              <pc:sldMasterMk cId="762111943" sldId="2147483661"/>
              <pc:sldLayoutMk cId="3099380274" sldId="2147483662"/>
              <ac:spMk id="4" creationId="{7A6E37F9-8BD2-F077-1F4E-CE0906BD9DDE}"/>
            </ac:spMkLst>
          </pc:spChg>
          <pc:spChg chg="add">
            <ac:chgData name="Robrecht Abts" userId="fb0bd52a-7f68-49b9-b597-48f9383b6986" providerId="ADAL" clId="{68E1CC33-E7E3-44C2-9DBB-B95D83B2A8E7}" dt="2024-09-17T06:55:19.788" v="2"/>
            <ac:spMkLst>
              <pc:docMk/>
              <pc:sldMasterMk cId="762111943" sldId="2147483661"/>
              <pc:sldLayoutMk cId="3099380274" sldId="2147483662"/>
              <ac:spMk id="6" creationId="{5AC76CD0-C734-401C-D715-653E33A4EB76}"/>
            </ac:spMkLst>
          </pc:spChg>
          <pc:spChg chg="add">
            <ac:chgData name="Robrecht Abts" userId="fb0bd52a-7f68-49b9-b597-48f9383b6986" providerId="ADAL" clId="{68E1CC33-E7E3-44C2-9DBB-B95D83B2A8E7}" dt="2024-09-17T06:55:19.788" v="2"/>
            <ac:spMkLst>
              <pc:docMk/>
              <pc:sldMasterMk cId="762111943" sldId="2147483661"/>
              <pc:sldLayoutMk cId="3099380274" sldId="2147483662"/>
              <ac:spMk id="11" creationId="{23E1BDA9-E73A-B3F1-2364-625075F2A268}"/>
            </ac:spMkLst>
          </pc:spChg>
          <pc:picChg chg="add">
            <ac:chgData name="Robrecht Abts" userId="fb0bd52a-7f68-49b9-b597-48f9383b6986" providerId="ADAL" clId="{68E1CC33-E7E3-44C2-9DBB-B95D83B2A8E7}" dt="2024-09-17T06:55:19.788" v="2"/>
            <ac:picMkLst>
              <pc:docMk/>
              <pc:sldMasterMk cId="762111943" sldId="2147483661"/>
              <pc:sldLayoutMk cId="3099380274" sldId="2147483662"/>
              <ac:picMk id="12" creationId="{A924862E-BC6E-22B5-C086-CC20ED74C5CD}"/>
            </ac:picMkLst>
          </pc:picChg>
        </pc:sldLayoutChg>
        <pc:sldLayoutChg chg="del">
          <pc:chgData name="Robrecht Abts" userId="fb0bd52a-7f68-49b9-b597-48f9383b6986" providerId="ADAL" clId="{68E1CC33-E7E3-44C2-9DBB-B95D83B2A8E7}" dt="2024-09-19T22:10:13.996" v="5697" actId="47"/>
          <pc:sldLayoutMkLst>
            <pc:docMk/>
            <pc:sldMasterMk cId="762111943" sldId="2147483661"/>
            <pc:sldLayoutMk cId="769831352" sldId="2147483671"/>
          </pc:sldLayoutMkLst>
        </pc:sldLayoutChg>
        <pc:sldLayoutChg chg="del">
          <pc:chgData name="Robrecht Abts" userId="fb0bd52a-7f68-49b9-b597-48f9383b6986" providerId="ADAL" clId="{68E1CC33-E7E3-44C2-9DBB-B95D83B2A8E7}" dt="2024-09-19T22:10:15.309" v="5698" actId="47"/>
          <pc:sldLayoutMkLst>
            <pc:docMk/>
            <pc:sldMasterMk cId="762111943" sldId="2147483661"/>
            <pc:sldLayoutMk cId="1569589747" sldId="2147483672"/>
          </pc:sldLayoutMkLst>
        </pc:sldLayoutChg>
      </pc:sldMasterChg>
      <pc:sldMasterChg chg="modSldLayout">
        <pc:chgData name="Robrecht Abts" userId="fb0bd52a-7f68-49b9-b597-48f9383b6986" providerId="ADAL" clId="{68E1CC33-E7E3-44C2-9DBB-B95D83B2A8E7}" dt="2024-09-17T17:09:09.209" v="1587"/>
        <pc:sldMasterMkLst>
          <pc:docMk/>
          <pc:sldMasterMk cId="3025487950" sldId="2147483689"/>
        </pc:sldMasterMkLst>
        <pc:sldLayoutChg chg="addSp delSp">
          <pc:chgData name="Robrecht Abts" userId="fb0bd52a-7f68-49b9-b597-48f9383b6986" providerId="ADAL" clId="{68E1CC33-E7E3-44C2-9DBB-B95D83B2A8E7}" dt="2024-09-17T17:09:09.209" v="1587"/>
          <pc:sldLayoutMkLst>
            <pc:docMk/>
            <pc:sldMasterMk cId="3025487950" sldId="2147483689"/>
            <pc:sldLayoutMk cId="1070795996" sldId="2147483707"/>
          </pc:sldLayoutMkLst>
          <pc:spChg chg="add del">
            <ac:chgData name="Robrecht Abts" userId="fb0bd52a-7f68-49b9-b597-48f9383b6986" providerId="ADAL" clId="{68E1CC33-E7E3-44C2-9DBB-B95D83B2A8E7}" dt="2024-09-17T17:09:09.209" v="1587"/>
            <ac:spMkLst>
              <pc:docMk/>
              <pc:sldMasterMk cId="3025487950" sldId="2147483689"/>
              <pc:sldLayoutMk cId="1070795996" sldId="2147483707"/>
              <ac:spMk id="7" creationId="{00000000-0000-0000-0000-000000000000}"/>
            </ac:spMkLst>
          </pc:spChg>
          <pc:spChg chg="add del">
            <ac:chgData name="Robrecht Abts" userId="fb0bd52a-7f68-49b9-b597-48f9383b6986" providerId="ADAL" clId="{68E1CC33-E7E3-44C2-9DBB-B95D83B2A8E7}" dt="2024-09-17T17:09:09.209" v="1587"/>
            <ac:spMkLst>
              <pc:docMk/>
              <pc:sldMasterMk cId="3025487950" sldId="2147483689"/>
              <pc:sldLayoutMk cId="1070795996" sldId="2147483707"/>
              <ac:spMk id="8" creationId="{00000000-0000-0000-0000-000000000000}"/>
            </ac:spMkLst>
          </pc:spChg>
          <pc:spChg chg="add del">
            <ac:chgData name="Robrecht Abts" userId="fb0bd52a-7f68-49b9-b597-48f9383b6986" providerId="ADAL" clId="{68E1CC33-E7E3-44C2-9DBB-B95D83B2A8E7}" dt="2024-09-17T17:09:09.209" v="1587"/>
            <ac:spMkLst>
              <pc:docMk/>
              <pc:sldMasterMk cId="3025487950" sldId="2147483689"/>
              <pc:sldLayoutMk cId="1070795996" sldId="2147483707"/>
              <ac:spMk id="10" creationId="{00000000-0000-0000-0000-000000000000}"/>
            </ac:spMkLst>
          </pc:spChg>
          <pc:picChg chg="add del">
            <ac:chgData name="Robrecht Abts" userId="fb0bd52a-7f68-49b9-b597-48f9383b6986" providerId="ADAL" clId="{68E1CC33-E7E3-44C2-9DBB-B95D83B2A8E7}" dt="2024-09-17T17:09:09.209" v="1587"/>
            <ac:picMkLst>
              <pc:docMk/>
              <pc:sldMasterMk cId="3025487950" sldId="2147483689"/>
              <pc:sldLayoutMk cId="1070795996" sldId="2147483707"/>
              <ac:picMk id="9" creationId="{00000000-0000-0000-0000-000000000000}"/>
            </ac:picMkLst>
          </pc:picChg>
        </pc:sldLayoutChg>
        <pc:sldLayoutChg chg="addSp delSp">
          <pc:chgData name="Robrecht Abts" userId="fb0bd52a-7f68-49b9-b597-48f9383b6986" providerId="ADAL" clId="{68E1CC33-E7E3-44C2-9DBB-B95D83B2A8E7}" dt="2024-09-17T17:09:09.209" v="1587"/>
          <pc:sldLayoutMkLst>
            <pc:docMk/>
            <pc:sldMasterMk cId="3025487950" sldId="2147483689"/>
            <pc:sldLayoutMk cId="1196099216" sldId="2147483712"/>
          </pc:sldLayoutMkLst>
          <pc:spChg chg="add del">
            <ac:chgData name="Robrecht Abts" userId="fb0bd52a-7f68-49b9-b597-48f9383b6986" providerId="ADAL" clId="{68E1CC33-E7E3-44C2-9DBB-B95D83B2A8E7}" dt="2024-09-17T17:09:09.209" v="1587"/>
            <ac:spMkLst>
              <pc:docMk/>
              <pc:sldMasterMk cId="3025487950" sldId="2147483689"/>
              <pc:sldLayoutMk cId="1196099216" sldId="2147483712"/>
              <ac:spMk id="9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431417B-5611-BE11-2466-079C23C1B14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CC166FA-1FEF-9B35-646F-2943A0A5C6C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6222C08-7F98-48A4-989F-8B7E8D1DB7AD}" type="datetimeFigureOut">
              <a:rPr lang="LID4096" smtClean="0"/>
              <a:t>10/23/2024</a:t>
            </a:fld>
            <a:endParaRPr lang="LID4096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F0486BE-B47C-1477-2505-CA2E742738A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5F799B-5C12-3EC7-AFE9-BD79364A8D94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D3C034-64F2-4DE9-B69B-2D7AD3F6B163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50092824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099E37-2C0B-4B1C-ADE1-C9DC54A915C0}" type="datetimeFigureOut">
              <a:rPr lang="LID4096" smtClean="0"/>
              <a:t>10/23/2024</a:t>
            </a:fld>
            <a:endParaRPr lang="LID4096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ID4096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ID4096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ID4096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DE2E84-5309-42CA-8BEA-17CC5FBA75DF}" type="slidenum">
              <a:rPr lang="LID4096" smtClean="0"/>
              <a:t>‹N›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2704380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E2E84-5309-42CA-8BEA-17CC5FBA75DF}" type="slidenum">
              <a:rPr lang="LID4096" smtClean="0"/>
              <a:t>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19027353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This  slide can give you some inspiration to expalin the role of temp in FFF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E2E84-5309-42CA-8BEA-17CC5FBA75DF}" type="slidenum">
              <a:rPr lang="LID4096" smtClean="0"/>
              <a:t>4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6625923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E2E84-5309-42CA-8BEA-17CC5FBA75DF}" type="slidenum">
              <a:rPr lang="LID4096" smtClean="0"/>
              <a:t>5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43234444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E2E84-5309-42CA-8BEA-17CC5FBA75DF}" type="slidenum">
              <a:rPr lang="LID4096" smtClean="0"/>
              <a:t>8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84425986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ID4096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4DE2E84-5309-42CA-8BEA-17CC5FBA75DF}" type="slidenum">
              <a:rPr lang="LID4096" smtClean="0"/>
              <a:t>12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3162797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8.png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4" name="Rechthoek 6">
            <a:extLst>
              <a:ext uri="{FF2B5EF4-FFF2-40B4-BE49-F238E27FC236}">
                <a16:creationId xmlns:a16="http://schemas.microsoft.com/office/drawing/2014/main" id="{7A6E37F9-8BD2-F077-1F4E-CE0906BD9DDE}"/>
              </a:ext>
            </a:extLst>
          </p:cNvPr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6" name="Rechthoek 9">
            <a:extLst>
              <a:ext uri="{FF2B5EF4-FFF2-40B4-BE49-F238E27FC236}">
                <a16:creationId xmlns:a16="http://schemas.microsoft.com/office/drawing/2014/main" id="{5AC76CD0-C734-401C-D715-653E33A4EB76}"/>
              </a:ext>
            </a:extLst>
          </p:cNvPr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1" name="Rechthoek 7">
            <a:extLst>
              <a:ext uri="{FF2B5EF4-FFF2-40B4-BE49-F238E27FC236}">
                <a16:creationId xmlns:a16="http://schemas.microsoft.com/office/drawing/2014/main" id="{23E1BDA9-E73A-B3F1-2364-625075F2A268}"/>
              </a:ext>
            </a:extLst>
          </p:cNvPr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12" name="Afbeelding 8">
            <a:extLst>
              <a:ext uri="{FF2B5EF4-FFF2-40B4-BE49-F238E27FC236}">
                <a16:creationId xmlns:a16="http://schemas.microsoft.com/office/drawing/2014/main" id="{A924862E-BC6E-22B5-C086-CC20ED74C5C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3802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 userDrawn="1"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 userDrawn="1"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 userDrawn="1"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1527224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621000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1350253"/>
            <a:ext cx="4648209" cy="5507747"/>
          </a:xfrm>
          <a:prstGeom prst="rect">
            <a:avLst/>
          </a:prstGeom>
        </p:spPr>
      </p:pic>
      <p:sp>
        <p:nvSpPr>
          <p:cNvPr id="12" name="Ondertitel 2"/>
          <p:cNvSpPr>
            <a:spLocks noGrp="1"/>
          </p:cNvSpPr>
          <p:nvPr>
            <p:ph type="subTitle" idx="1"/>
          </p:nvPr>
        </p:nvSpPr>
        <p:spPr>
          <a:xfrm>
            <a:off x="576003" y="4359604"/>
            <a:ext cx="8333999" cy="1655999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bg1"/>
                </a:solidFill>
              </a:defRPr>
            </a:lvl1pPr>
            <a:lvl2pPr marL="457189" indent="0" algn="ctr">
              <a:buNone/>
              <a:defRPr sz="2000"/>
            </a:lvl2pPr>
            <a:lvl3pPr marL="914377" indent="0" algn="ctr">
              <a:buNone/>
              <a:defRPr sz="1800"/>
            </a:lvl3pPr>
            <a:lvl4pPr marL="1371566" indent="0" algn="ctr">
              <a:buNone/>
              <a:defRPr sz="1600"/>
            </a:lvl4pPr>
            <a:lvl5pPr marL="1828754" indent="0" algn="ctr">
              <a:buNone/>
              <a:defRPr sz="1600"/>
            </a:lvl5pPr>
            <a:lvl6pPr marL="2285943" indent="0" algn="ctr">
              <a:buNone/>
              <a:defRPr sz="1600"/>
            </a:lvl6pPr>
            <a:lvl7pPr marL="2743131" indent="0" algn="ctr">
              <a:buNone/>
              <a:defRPr sz="1600"/>
            </a:lvl7pPr>
            <a:lvl8pPr marL="3200320" indent="0" algn="ctr">
              <a:buNone/>
              <a:defRPr sz="1600"/>
            </a:lvl8pPr>
            <a:lvl9pPr marL="3657509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76000" y="1800000"/>
            <a:ext cx="8334000" cy="2386800"/>
          </a:xfrm>
        </p:spPr>
        <p:txBody>
          <a:bodyPr>
            <a:norm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41204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AC9C2-97EE-4A26-8B3E-0DD15720BE84}" type="datetime1">
              <a:rPr lang="en-US" smtClean="0"/>
              <a:t>10/23/2024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‹N›</a:t>
            </a:fld>
            <a:endParaRPr lang="nl-NL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 baseline="0">
                <a:solidFill>
                  <a:srgbClr val="1D8DB0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10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005E77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93624046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26DE7-8035-4EED-B1BC-934C131D98DC}" type="datetime1">
              <a:rPr lang="en-US" smtClean="0"/>
              <a:t>10/23/2024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‹N›</a:t>
            </a:fld>
            <a:endParaRPr lang="nl-NL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3791" y="675126"/>
            <a:ext cx="4648209" cy="5507747"/>
          </a:xfrm>
          <a:prstGeom prst="rect">
            <a:avLst/>
          </a:prstGeom>
        </p:spPr>
      </p:pic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576003" y="1800000"/>
            <a:ext cx="8333999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9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3" y="4359600"/>
            <a:ext cx="8333999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rgbClr val="2F4D5D"/>
                </a:solidFill>
              </a:defRPr>
            </a:lvl1pPr>
            <a:lvl2pPr marL="45718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796831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10" name="Rechthoek 9"/>
          <p:cNvSpPr/>
          <p:nvPr/>
        </p:nvSpPr>
        <p:spPr>
          <a:xfrm>
            <a:off x="0" y="648000"/>
            <a:ext cx="12193200" cy="6210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8" name="Rechthoek 7"/>
          <p:cNvSpPr/>
          <p:nvPr/>
        </p:nvSpPr>
        <p:spPr>
          <a:xfrm>
            <a:off x="0" y="647998"/>
            <a:ext cx="12193200" cy="4456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0000" y="360000"/>
            <a:ext cx="2018135" cy="72000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75999" y="1080000"/>
            <a:ext cx="6096524" cy="4024798"/>
          </a:xfrm>
        </p:spPr>
        <p:txBody>
          <a:bodyPr anchor="ctr" anchorCtr="0">
            <a:normAutofit/>
          </a:bodyPr>
          <a:lstStyle>
            <a:lvl1pPr algn="l">
              <a:defRPr sz="4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575999" y="5392801"/>
            <a:ext cx="6096524" cy="730188"/>
          </a:xfrm>
        </p:spPr>
        <p:txBody>
          <a:bodyPr lIns="0" tIns="0" rIns="0" bIns="0"/>
          <a:lstStyle>
            <a:lvl1pPr marL="0" indent="0" algn="l">
              <a:buNone/>
              <a:defRPr sz="24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nl-NL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0"/>
          </p:nvPr>
        </p:nvSpPr>
        <p:spPr>
          <a:xfrm>
            <a:off x="7248525" y="1654175"/>
            <a:ext cx="4368673" cy="4468813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1880999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026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974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648000"/>
            <a:ext cx="12192000" cy="622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4128000" y="2088000"/>
            <a:ext cx="7440000" cy="18000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presentatie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4128000" y="4193675"/>
            <a:ext cx="7440000" cy="1080000"/>
          </a:xfrm>
        </p:spPr>
        <p:txBody>
          <a:bodyPr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presentatie</a:t>
            </a:r>
            <a:endParaRPr lang="nl-BE" dirty="0"/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6000" y="1800000"/>
            <a:ext cx="2453397" cy="4294442"/>
          </a:xfrm>
          <a:prstGeom prst="rect">
            <a:avLst/>
          </a:prstGeom>
        </p:spPr>
      </p:pic>
      <p:pic>
        <p:nvPicPr>
          <p:cNvPr id="11" name="Afbeelding 10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044800" y="5706000"/>
            <a:ext cx="571200" cy="720000"/>
          </a:xfrm>
          <a:prstGeom prst="rect">
            <a:avLst/>
          </a:prstGeom>
        </p:spPr>
      </p:pic>
      <p:pic>
        <p:nvPicPr>
          <p:cNvPr id="3" name="Afbeelding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00" y="360001"/>
            <a:ext cx="2686309" cy="7193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732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45D325-28E8-41C1-A019-E00AE59B1E83}" type="datetime1">
              <a:rPr lang="en-US" smtClean="0"/>
              <a:t>10/23/2024</a:t>
            </a:fld>
            <a:endParaRPr lang="nl-BE" dirty="0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96011" y="6570672"/>
            <a:ext cx="11735989" cy="170696"/>
          </a:xfrm>
        </p:spPr>
        <p:txBody>
          <a:bodyPr/>
          <a:lstStyle>
            <a:lvl1pPr algn="l">
              <a:defRPr>
                <a:solidFill>
                  <a:schemeClr val="bg1"/>
                </a:solidFill>
              </a:defRPr>
            </a:lvl1pPr>
          </a:lstStyle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‹N›</a:t>
            </a:fld>
            <a:endParaRPr lang="nl-BE" dirty="0"/>
          </a:p>
        </p:txBody>
      </p:sp>
      <p:sp>
        <p:nvSpPr>
          <p:cNvPr id="6" name="Tijdelijke aanduiding voor tekst 2"/>
          <p:cNvSpPr>
            <a:spLocks noGrp="1"/>
          </p:cNvSpPr>
          <p:nvPr>
            <p:ph idx="1" hasCustomPrompt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>
              <a:defRPr/>
            </a:lvl1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277252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hthoek 12"/>
          <p:cNvSpPr/>
          <p:nvPr/>
        </p:nvSpPr>
        <p:spPr>
          <a:xfrm>
            <a:off x="0" y="0"/>
            <a:ext cx="12192000" cy="6408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sp>
        <p:nvSpPr>
          <p:cNvPr id="9" name="Titel 1"/>
          <p:cNvSpPr>
            <a:spLocks noGrp="1"/>
          </p:cNvSpPr>
          <p:nvPr>
            <p:ph type="ctrTitle" hasCustomPrompt="1"/>
          </p:nvPr>
        </p:nvSpPr>
        <p:spPr>
          <a:xfrm>
            <a:off x="5040000" y="2304000"/>
            <a:ext cx="6792000" cy="1800200"/>
          </a:xfrm>
        </p:spPr>
        <p:txBody>
          <a:bodyPr>
            <a:noAutofit/>
          </a:bodyPr>
          <a:lstStyle>
            <a:lvl1pPr>
              <a:defRPr sz="4000">
                <a:solidFill>
                  <a:schemeClr val="bg1"/>
                </a:solidFill>
              </a:defRPr>
            </a:lvl1pPr>
          </a:lstStyle>
          <a:p>
            <a:r>
              <a:rPr lang="nl-NL" dirty="0"/>
              <a:t>Klik en typ de titel van de sectie</a:t>
            </a:r>
            <a:endParaRPr lang="nl-BE" dirty="0"/>
          </a:p>
        </p:txBody>
      </p:sp>
      <p:sp>
        <p:nvSpPr>
          <p:cNvPr id="10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5040000" y="4419108"/>
            <a:ext cx="6792000" cy="1080000"/>
          </a:xfrm>
        </p:spPr>
        <p:txBody>
          <a:bodyPr anchor="t" anchorCtr="0"/>
          <a:lstStyle>
            <a:lvl1pPr marL="0" indent="0" algn="l">
              <a:spcBef>
                <a:spcPts val="0"/>
              </a:spcBef>
              <a:buNone/>
              <a:defRPr baseline="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/>
              <a:t>Klik en typ de subtitel van de sectie</a:t>
            </a:r>
            <a:endParaRPr lang="nl-BE" dirty="0"/>
          </a:p>
        </p:txBody>
      </p:sp>
      <p:pic>
        <p:nvPicPr>
          <p:cNvPr id="17" name="Afbeelding 1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12000"/>
            <a:ext cx="2016611" cy="540000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3204001"/>
            <a:ext cx="4401321" cy="320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96321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>
                <a:solidFill>
                  <a:srgbClr val="52BDEC"/>
                </a:solidFill>
              </a:defRPr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7200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6447200" y="1350000"/>
            <a:ext cx="5384800" cy="4428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 marL="1435100" indent="-2286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1CC7FC-BB28-4F84-9F87-30BA3B1E414B}" type="datetime1">
              <a:rPr lang="en-US" smtClean="0"/>
              <a:t>10/23/2024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20864412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720000" y="1350000"/>
            <a:ext cx="53869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407A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720000" y="1991922"/>
            <a:ext cx="5386917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435100" indent="-180000">
              <a:buFont typeface="Arial" pitchFamily="34" charset="0"/>
              <a:buChar char="-"/>
              <a:defRPr sz="1600">
                <a:solidFill>
                  <a:srgbClr val="00407A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6432000" y="1350000"/>
            <a:ext cx="53856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6432000" y="1991922"/>
            <a:ext cx="5385600" cy="37980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2000"/>
            </a:lvl3pPr>
            <a:lvl4pPr>
              <a:defRPr sz="1600"/>
            </a:lvl4pPr>
            <a:lvl5pPr marL="1584325" indent="-285750">
              <a:buFont typeface="Arial" pitchFamily="34" charset="0"/>
              <a:buChar char="-"/>
              <a:defRPr lang="nl-BE" sz="1600" kern="1200" dirty="0">
                <a:solidFill>
                  <a:srgbClr val="00407A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BEBE02-4B2D-44CE-9313-E8A99CF9D537}" type="datetime1">
              <a:rPr lang="en-US" smtClean="0"/>
              <a:t>10/23/2024</a:t>
            </a:fld>
            <a:endParaRPr lang="nl-BE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‹N›</a:t>
            </a:fld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2543096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7427D3-0C41-4EA4-8A84-5EB2956578A4}" type="datetime1">
              <a:rPr lang="en-US" smtClean="0"/>
              <a:t>10/23/2024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8234160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52C79E-686C-4E88-9E57-DEB6C860F7B7}" type="datetime1">
              <a:rPr lang="en-US" smtClean="0"/>
              <a:t>10/23/2024</a:t>
            </a:fld>
            <a:endParaRPr lang="nl-BE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36932616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CAB408-DD88-43C9-9B41-92AB2AFE5F3D}" type="datetime1">
              <a:rPr lang="en-US" smtClean="0"/>
              <a:t>10/23/2024</a:t>
            </a:fld>
            <a:endParaRPr lang="nl-BE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162207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1" y="540000"/>
            <a:ext cx="4011084" cy="895100"/>
          </a:xfrm>
        </p:spPr>
        <p:txBody>
          <a:bodyPr anchor="t" anchorCtr="0"/>
          <a:lstStyle>
            <a:lvl1pPr algn="l">
              <a:defRPr sz="2000" b="1"/>
            </a:lvl1pPr>
          </a:lstStyle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5015879" y="540000"/>
            <a:ext cx="6806852" cy="5256000"/>
          </a:xfrm>
        </p:spPr>
        <p:txBody>
          <a:bodyPr/>
          <a:lstStyle>
            <a:lvl1pPr>
              <a:defRPr sz="2400"/>
            </a:lvl1pPr>
            <a:lvl2pPr>
              <a:defRPr sz="2400"/>
            </a:lvl2pPr>
            <a:lvl3pPr>
              <a:defRPr sz="2000"/>
            </a:lvl3pPr>
            <a:lvl4pPr>
              <a:defRPr sz="1600"/>
            </a:lvl4pPr>
            <a:lvl5pPr marL="1435100" indent="-228600">
              <a:buFont typeface="Arial" pitchFamily="34" charset="0"/>
              <a:buChar char="-"/>
              <a:tabLst/>
              <a:defRPr sz="1600">
                <a:solidFill>
                  <a:srgbClr val="00407A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19403" y="1435101"/>
            <a:ext cx="4011084" cy="4356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94DEC1-094A-4C14-82C9-A12E53005FAE}" type="datetime1">
              <a:rPr lang="en-US" smtClean="0"/>
              <a:t>10/23/2024</a:t>
            </a:fld>
            <a:endParaRPr lang="nl-BE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BE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‹N›</a:t>
            </a:fld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6639732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720000" y="4788000"/>
            <a:ext cx="11112000" cy="540000"/>
          </a:xfrm>
        </p:spPr>
        <p:txBody>
          <a:bodyPr anchor="t" anchorCtr="0">
            <a:noAutofit/>
          </a:bodyPr>
          <a:lstStyle>
            <a:lvl1pPr algn="l">
              <a:defRPr sz="2000" b="1"/>
            </a:lvl1pPr>
          </a:lstStyle>
          <a:p>
            <a:r>
              <a:rPr lang="nl-NL" dirty="0"/>
              <a:t>Klik en typ de tekst</a:t>
            </a:r>
            <a:endParaRPr lang="nl-BE" dirty="0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720000" y="540000"/>
            <a:ext cx="11112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nl-BE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720000" y="5445224"/>
            <a:ext cx="11112000" cy="360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dirty="0"/>
              <a:t>Klik en typ de tekst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>
          <a:xfrm>
            <a:off x="720000" y="6048000"/>
            <a:ext cx="1248000" cy="288000"/>
          </a:xfrm>
        </p:spPr>
        <p:txBody>
          <a:bodyPr/>
          <a:lstStyle/>
          <a:p>
            <a:fld id="{BD0A8AEB-F824-4E4F-B039-87E596C0EF68}" type="datetime1">
              <a:rPr lang="en-US" smtClean="0"/>
              <a:t>10/23/2024</a:t>
            </a:fld>
            <a:endParaRPr lang="nl-BE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D8031-C8E5-48F8-A3B6-81643B27A3AF}" type="slidenum">
              <a:rPr lang="nl-BE" smtClean="0"/>
              <a:pPr/>
              <a:t>‹N›</a:t>
            </a:fld>
            <a:endParaRPr lang="nl-BE" dirty="0"/>
          </a:p>
        </p:txBody>
      </p:sp>
      <p:sp>
        <p:nvSpPr>
          <p:cNvPr id="8" name="Tijdelijke aanduiding voor voettekst 3"/>
          <p:cNvSpPr>
            <a:spLocks noGrp="1"/>
          </p:cNvSpPr>
          <p:nvPr>
            <p:ph type="ftr" sz="quarter" idx="11"/>
          </p:nvPr>
        </p:nvSpPr>
        <p:spPr>
          <a:xfrm>
            <a:off x="2088000" y="6048000"/>
            <a:ext cx="2640000" cy="288000"/>
          </a:xfrm>
        </p:spPr>
        <p:txBody>
          <a:bodyPr/>
          <a:lstStyle/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71785434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Chart" preserve="1">
  <p:cSld name="Title, Text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609600"/>
            <a:ext cx="10363200" cy="11430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914400" y="1981200"/>
            <a:ext cx="5080000" cy="36576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hart Placeholder 3"/>
          <p:cNvSpPr>
            <a:spLocks noGrp="1"/>
          </p:cNvSpPr>
          <p:nvPr>
            <p:ph type="chart" sz="half" idx="2"/>
          </p:nvPr>
        </p:nvSpPr>
        <p:spPr>
          <a:xfrm>
            <a:off x="6197600" y="1981200"/>
            <a:ext cx="5080000" cy="3657600"/>
          </a:xfrm>
        </p:spPr>
        <p:txBody>
          <a:bodyPr rtlCol="0">
            <a:normAutofit/>
          </a:bodyPr>
          <a:lstStyle/>
          <a:p>
            <a:pPr lvl="0"/>
            <a:r>
              <a:rPr lang="en-US" noProof="0"/>
              <a:t>Click icon to add chart</a:t>
            </a:r>
          </a:p>
        </p:txBody>
      </p:sp>
    </p:spTree>
    <p:extLst>
      <p:ext uri="{BB962C8B-B14F-4D97-AF65-F5344CB8AC3E}">
        <p14:creationId xmlns:p14="http://schemas.microsoft.com/office/powerpoint/2010/main" val="21644178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0"/>
            <a:ext cx="12193200" cy="620756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524" cy="2386800"/>
          </a:xfrm>
        </p:spPr>
        <p:txBody>
          <a:bodyPr anchor="b"/>
          <a:lstStyle>
            <a:lvl1pPr>
              <a:defRPr sz="4000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33D762-93C9-46D7-AF8C-9A8316EC4ED4}" type="datetime1">
              <a:rPr lang="en-US" smtClean="0"/>
              <a:t>10/23/2024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‹N›</a:t>
            </a:fld>
            <a:endParaRPr lang="en-US"/>
          </a:p>
        </p:txBody>
      </p:sp>
      <p:sp>
        <p:nvSpPr>
          <p:cNvPr id="8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  <p:sp>
        <p:nvSpPr>
          <p:cNvPr id="9" name="Picture Placeholder 4"/>
          <p:cNvSpPr>
            <a:spLocks noGrp="1"/>
          </p:cNvSpPr>
          <p:nvPr>
            <p:ph type="pic" sz="quarter" idx="14"/>
          </p:nvPr>
        </p:nvSpPr>
        <p:spPr>
          <a:xfrm>
            <a:off x="7248262" y="3248513"/>
            <a:ext cx="4368673" cy="2376000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4920877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Wi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5999" y="1800000"/>
            <a:ext cx="6096264" cy="2386800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5999" y="4359600"/>
            <a:ext cx="6096264" cy="1501200"/>
          </a:xfrm>
        </p:spPr>
        <p:txBody>
          <a:bodyPr lIns="0" tIns="0" rIns="0" bIns="0"/>
          <a:lstStyle>
            <a:lvl1pPr marL="0" indent="0">
              <a:buNone/>
              <a:defRPr sz="2400" baseline="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B6B18F-6B52-4BD8-87DC-6A3D6C657E75}" type="datetime1">
              <a:rPr lang="en-US" smtClean="0"/>
              <a:t>10/23/2024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‹N›</a:t>
            </a:fld>
            <a:endParaRPr lang="en-US"/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7248525" y="584201"/>
            <a:ext cx="4368673" cy="5040312"/>
          </a:xfrm>
        </p:spPr>
        <p:txBody>
          <a:bodyPr/>
          <a:lstStyle/>
          <a:p>
            <a:r>
              <a:rPr lang="en-US"/>
              <a:t>Click icon to add picture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1053386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543">
          <p15:clr>
            <a:srgbClr val="FBAE40"/>
          </p15:clr>
        </p15:guide>
        <p15:guide id="2" pos="4203">
          <p15:clr>
            <a:srgbClr val="FBAE40"/>
          </p15:clr>
        </p15:guide>
        <p15:guide id="3" orient="horz" pos="368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ee objec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AFE121-1F05-428F-81FE-78FBDE040A02}" type="datetime1">
              <a:rPr lang="en-US" smtClean="0"/>
              <a:t>10/23/2024</a:t>
            </a:fld>
            <a:endParaRPr lang="en-US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‹N›</a:t>
            </a:fld>
            <a:endParaRPr lang="en-US"/>
          </a:p>
        </p:txBody>
      </p:sp>
      <p:sp>
        <p:nvSpPr>
          <p:cNvPr id="9" name="Tijdelijke aanduiding voor tekst 2"/>
          <p:cNvSpPr>
            <a:spLocks noGrp="1"/>
          </p:cNvSpPr>
          <p:nvPr>
            <p:ph idx="1"/>
          </p:nvPr>
        </p:nvSpPr>
        <p:spPr>
          <a:xfrm>
            <a:off x="576000" y="1656000"/>
            <a:ext cx="54000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3"/>
          </p:nvPr>
        </p:nvSpPr>
        <p:spPr>
          <a:xfrm>
            <a:off x="6217200" y="1656000"/>
            <a:ext cx="5400000" cy="44640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15181352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5421575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576000" y="2276271"/>
            <a:ext cx="5421575" cy="38376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56000"/>
            <a:ext cx="5445000" cy="5400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276271"/>
            <a:ext cx="5445000" cy="383765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nl-NL" dirty="0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D4B49D-58C5-45CA-A332-574A578BDC81}" type="datetime1">
              <a:rPr lang="en-US" smtClean="0"/>
              <a:t>10/23/2024</a:t>
            </a:fld>
            <a:endParaRPr lang="en-US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‹N›</a:t>
            </a:fld>
            <a:endParaRPr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BE"/>
          </a:p>
        </p:txBody>
      </p:sp>
    </p:spTree>
    <p:extLst>
      <p:ext uri="{BB962C8B-B14F-4D97-AF65-F5344CB8AC3E}">
        <p14:creationId xmlns:p14="http://schemas.microsoft.com/office/powerpoint/2010/main" val="2389675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0EB4E8-5545-4D1D-A1FC-79CA2A9A620A}" type="datetime1">
              <a:rPr lang="en-US" smtClean="0"/>
              <a:t>10/23/2024</a:t>
            </a:fld>
            <a:endParaRPr lang="en-US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60209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2BA2F9-5033-4811-B039-BB36A0E2B3D1}" type="datetime1">
              <a:rPr lang="en-US" smtClean="0"/>
              <a:t>10/23/2024</a:t>
            </a:fld>
            <a:endParaRPr lang="en-US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79409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ekopSl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hthoek 8"/>
          <p:cNvSpPr/>
          <p:nvPr/>
        </p:nvSpPr>
        <p:spPr>
          <a:xfrm>
            <a:off x="0" y="0"/>
            <a:ext cx="12193200" cy="620999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79120" y="510988"/>
            <a:ext cx="11039793" cy="5184424"/>
          </a:xfrm>
        </p:spPr>
        <p:txBody>
          <a:bodyPr anchor="ctr" anchorCtr="0">
            <a:noAutofit/>
          </a:bodyPr>
          <a:lstStyle>
            <a:lvl1pPr algn="ctr">
              <a:defRPr sz="6000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540D69-F26E-4869-AF55-CB437E2A3202}" type="datetime1">
              <a:rPr lang="en-US" smtClean="0"/>
              <a:t>10/23/2024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3300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1.png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14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theme" Target="../theme/theme3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D1698F24-AC02-4E24-AB24-FD73D6173E3F}" type="datetime1">
              <a:rPr lang="en-US" smtClean="0"/>
              <a:t>10/23/2024</a:t>
            </a:fld>
            <a:endParaRPr lang="en-US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58BF3CCC-84CD-2A4B-8034-D1C6A446A5D6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111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60" r:id="rId10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1042">
          <p15:clr>
            <a:srgbClr val="F26B43"/>
          </p15:clr>
        </p15:guide>
        <p15:guide id="2" pos="7319">
          <p15:clr>
            <a:srgbClr val="F26B43"/>
          </p15:clr>
        </p15:guide>
        <p15:guide id="3" orient="horz" pos="3857">
          <p15:clr>
            <a:srgbClr val="F26B43"/>
          </p15:clr>
        </p15:guide>
        <p15:guide id="4" pos="362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hoek 6"/>
          <p:cNvSpPr/>
          <p:nvPr/>
        </p:nvSpPr>
        <p:spPr>
          <a:xfrm>
            <a:off x="0" y="6210000"/>
            <a:ext cx="12192000" cy="64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41200" y="6353999"/>
            <a:ext cx="1008305" cy="360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576000" y="216000"/>
            <a:ext cx="11041200" cy="1152000"/>
          </a:xfrm>
          <a:prstGeom prst="rect">
            <a:avLst/>
          </a:prstGeom>
        </p:spPr>
        <p:txBody>
          <a:bodyPr vert="horz" lIns="0" tIns="0" rIns="0" bIns="0" rtlCol="0" anchor="ctr" anchorCtr="0">
            <a:normAutofit/>
          </a:bodyPr>
          <a:lstStyle/>
          <a:p>
            <a:r>
              <a:rPr lang="nl-NL" dirty="0"/>
              <a:t>Titelstijl van model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576000" y="1656000"/>
            <a:ext cx="11041200" cy="4464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1440000" y="6210000"/>
            <a:ext cx="720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A8E7C197-5315-44A3-90BC-7E7907E0DAF1}" type="datetime1">
              <a:rPr lang="en-US" smtClean="0"/>
              <a:t>10/23/2024</a:t>
            </a:fld>
            <a:endParaRPr lang="nl-NL" dirty="0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6033600" y="6210000"/>
            <a:ext cx="4993200" cy="648000"/>
          </a:xfrm>
          <a:prstGeom prst="rect">
            <a:avLst/>
          </a:prstGeom>
        </p:spPr>
        <p:txBody>
          <a:bodyPr vert="horz" lIns="0" tIns="0" rIns="180000" bIns="0" rtlCol="0" anchor="ctr"/>
          <a:lstStyle>
            <a:lvl1pPr algn="r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endParaRPr lang="nl-NL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576000" y="6210000"/>
            <a:ext cx="648000" cy="648000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 baseline="0">
                <a:solidFill>
                  <a:schemeClr val="bg1"/>
                </a:solidFill>
                <a:latin typeface="Arial" charset="0"/>
              </a:defRPr>
            </a:lvl1pPr>
          </a:lstStyle>
          <a:p>
            <a:fld id="{0A297500-7527-634B-90F4-69D0994C32B4}" type="slidenum">
              <a:rPr lang="nl-NL" smtClean="0"/>
              <a:pPr/>
              <a:t>‹N›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46638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</p:sldLayoutIdLst>
  <p:hf hdr="0" dt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4000" kern="1200" baseline="0">
          <a:solidFill>
            <a:schemeClr val="tx2"/>
          </a:solidFill>
          <a:latin typeface="Arial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400" kern="1200" baseline="0">
          <a:solidFill>
            <a:schemeClr val="tx1"/>
          </a:solidFill>
          <a:latin typeface="Arial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2000" kern="1200" baseline="0">
          <a:solidFill>
            <a:schemeClr val="tx1"/>
          </a:solidFill>
          <a:latin typeface="Arial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buFont typeface="Arial"/>
        <a:buChar char="•"/>
        <a:defRPr sz="1800" kern="1200" baseline="0">
          <a:solidFill>
            <a:schemeClr val="tx1"/>
          </a:solidFill>
          <a:latin typeface="Arial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20000" y="180000"/>
            <a:ext cx="11112000" cy="900000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nl-NL" dirty="0"/>
              <a:t>Klik en typ de titel</a:t>
            </a:r>
            <a:endParaRPr lang="nl-BE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0000" y="1349999"/>
            <a:ext cx="11112000" cy="44280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nl-NL" dirty="0"/>
              <a:t>Klik en typ de tekst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  <a:endParaRPr lang="nl-BE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719403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1C62E6C-63AC-40A7-A5E8-3A9450474C30}" type="datetime1">
              <a:rPr lang="en-US" smtClean="0"/>
              <a:t>10/23/2024</a:t>
            </a:fld>
            <a:endParaRPr lang="nl-BE" dirty="0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4848000" y="6048000"/>
            <a:ext cx="1248000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rgbClr val="00407A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F35D8031-C8E5-48F8-A3B6-81643B27A3AF}" type="slidenum">
              <a:rPr lang="nl-BE" smtClean="0"/>
              <a:pPr/>
              <a:t>‹N›</a:t>
            </a:fld>
            <a:endParaRPr lang="nl-BE" dirty="0"/>
          </a:p>
        </p:txBody>
      </p:sp>
      <p:sp>
        <p:nvSpPr>
          <p:cNvPr id="7" name="Rechthoek 6"/>
          <p:cNvSpPr/>
          <p:nvPr/>
        </p:nvSpPr>
        <p:spPr>
          <a:xfrm>
            <a:off x="0" y="6471392"/>
            <a:ext cx="12192000" cy="486000"/>
          </a:xfrm>
          <a:prstGeom prst="rect">
            <a:avLst/>
          </a:prstGeom>
          <a:gradFill flip="none" rotWithShape="1">
            <a:gsLst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16E8A"/>
              </a:gs>
              <a:gs pos="100000">
                <a:srgbClr val="177E9D"/>
              </a:gs>
              <a:gs pos="100000">
                <a:srgbClr val="116E8A"/>
              </a:gs>
              <a:gs pos="100000">
                <a:schemeClr val="accent1">
                  <a:tint val="44500"/>
                  <a:satMod val="160000"/>
                </a:schemeClr>
              </a:gs>
              <a:gs pos="0">
                <a:srgbClr val="1D8DB0"/>
              </a:gs>
            </a:gsLst>
            <a:lin ang="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nl-BE" sz="180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6000" y="6012000"/>
            <a:ext cx="2016611" cy="540000"/>
          </a:xfrm>
          <a:prstGeom prst="rect">
            <a:avLst/>
          </a:prstGeom>
        </p:spPr>
      </p:pic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43339" y="6444000"/>
            <a:ext cx="9672661" cy="288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nl-BE" dirty="0"/>
          </a:p>
        </p:txBody>
      </p:sp>
    </p:spTree>
    <p:extLst>
      <p:ext uri="{BB962C8B-B14F-4D97-AF65-F5344CB8AC3E}">
        <p14:creationId xmlns:p14="http://schemas.microsoft.com/office/powerpoint/2010/main" val="1234945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600" kern="1200" baseline="0">
          <a:solidFill>
            <a:srgbClr val="52BDEC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60000" indent="-360000" algn="l" defTabSz="914400" rtl="0" eaLnBrk="1" latinLnBrk="0" hangingPunct="1">
        <a:spcBef>
          <a:spcPts val="580"/>
        </a:spcBef>
        <a:buSzPct val="110000"/>
        <a:buFont typeface="Arial" pitchFamily="34" charset="0"/>
        <a:buChar char="•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1pPr>
      <a:lvl2pPr marL="720000" indent="-360363" algn="l" defTabSz="914400" rtl="0" eaLnBrk="1" latinLnBrk="0" hangingPunct="1">
        <a:spcBef>
          <a:spcPts val="580"/>
        </a:spcBef>
        <a:buSzPct val="75000"/>
        <a:buFont typeface="Courier New" pitchFamily="49" charset="0"/>
        <a:buChar char="o"/>
        <a:defRPr sz="24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2pPr>
      <a:lvl3pPr marL="990000" indent="-2700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3pPr>
      <a:lvl4pPr marL="1168400" indent="-180000" algn="l" defTabSz="914400" rtl="0" eaLnBrk="1" latinLnBrk="0" hangingPunct="1">
        <a:spcBef>
          <a:spcPts val="380"/>
        </a:spcBef>
        <a:buSzPct val="80000"/>
        <a:buFont typeface="Arial" pitchFamily="34" charset="0"/>
        <a:buChar char="•"/>
        <a:defRPr sz="1600" kern="120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4pPr>
      <a:lvl5pPr marL="1338263" indent="-179388" algn="l" defTabSz="914400" rtl="0" eaLnBrk="1" latinLnBrk="0" hangingPunct="1">
        <a:spcBef>
          <a:spcPts val="380"/>
        </a:spcBef>
        <a:buFont typeface="Arial" pitchFamily="34" charset="0"/>
        <a:buChar char="-"/>
        <a:defRPr lang="nl-BE" sz="1600" kern="1200" dirty="0">
          <a:solidFill>
            <a:srgbClr val="00407A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2.em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7" Type="http://schemas.openxmlformats.org/officeDocument/2006/relationships/image" Target="../media/image12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7" Type="http://schemas.openxmlformats.org/officeDocument/2006/relationships/image" Target="../media/image150.png"/><Relationship Id="rId12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11" Type="http://schemas.openxmlformats.org/officeDocument/2006/relationships/image" Target="../media/image17.png"/><Relationship Id="rId10" Type="http://schemas.openxmlformats.org/officeDocument/2006/relationships/image" Target="../media/image20.png"/><Relationship Id="rId9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hyperlink" Target="https://iiw.kuleuven.be/onderzoek/aml/technologyoffer/FFFthermalsimulation/T4F3_original" TargetMode="External"/><Relationship Id="rId4" Type="http://schemas.openxmlformats.org/officeDocument/2006/relationships/image" Target="../media/image22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2.png"/><Relationship Id="rId4" Type="http://schemas.openxmlformats.org/officeDocument/2006/relationships/image" Target="../media/image26.sv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Relationship Id="rId9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932F7-9B21-2D3D-2087-619D0FB3FD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Investigation for thermal analysis in COMSOL for fused filament fabrication</a:t>
            </a:r>
            <a:endParaRPr lang="LID4096" dirty="0"/>
          </a:p>
        </p:txBody>
      </p:sp>
      <p:pic>
        <p:nvPicPr>
          <p:cNvPr id="7" name="Picture Placeholder 6" descr="A black and white drawing of a cube&#10;&#10;Description automatically generated">
            <a:extLst>
              <a:ext uri="{FF2B5EF4-FFF2-40B4-BE49-F238E27FC236}">
                <a16:creationId xmlns:a16="http://schemas.microsoft.com/office/drawing/2014/main" id="{7B55AF42-1C9C-03C7-9470-ABA2312F374F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/>
          <a:srcRect l="13339" r="13339"/>
          <a:stretch>
            <a:fillRect/>
          </a:stretch>
        </p:blipFill>
        <p:spPr/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BA356F-01FF-52B7-E8ED-B3F31DC3ED9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418" y="439064"/>
            <a:ext cx="1744816" cy="640301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929E2588-108B-1A85-07BA-F6120EB7F15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r="1592"/>
          <a:stretch/>
        </p:blipFill>
        <p:spPr>
          <a:xfrm>
            <a:off x="9872382" y="232240"/>
            <a:ext cx="1744816" cy="847125"/>
          </a:xfrm>
          <a:prstGeom prst="rect">
            <a:avLst/>
          </a:prstGeom>
        </p:spPr>
      </p:pic>
      <p:sp>
        <p:nvSpPr>
          <p:cNvPr id="11" name="Subtitle 2">
            <a:extLst>
              <a:ext uri="{FF2B5EF4-FFF2-40B4-BE49-F238E27FC236}">
                <a16:creationId xmlns:a16="http://schemas.microsoft.com/office/drawing/2014/main" id="{04FFE5A9-6739-F33E-11F2-47283770E8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9401" y="5343787"/>
            <a:ext cx="6858000" cy="1211234"/>
          </a:xfrm>
        </p:spPr>
        <p:txBody>
          <a:bodyPr>
            <a:normAutofit fontScale="92500" lnSpcReduction="10000"/>
          </a:bodyPr>
          <a:lstStyle/>
          <a:p>
            <a:r>
              <a:rPr lang="en-US" sz="1100" dirty="0"/>
              <a:t>Robrecht Abts</a:t>
            </a:r>
            <a:r>
              <a:rPr lang="en-US" sz="1100" baseline="30000" dirty="0"/>
              <a:t>1</a:t>
            </a:r>
            <a:r>
              <a:rPr lang="en-US" sz="1100" dirty="0"/>
              <a:t>, Jie Zhang</a:t>
            </a:r>
            <a:r>
              <a:rPr lang="en-US" sz="1100" baseline="30000" dirty="0"/>
              <a:t>1</a:t>
            </a:r>
            <a:r>
              <a:rPr lang="en-US" sz="1100" dirty="0"/>
              <a:t>, Ming Wu </a:t>
            </a:r>
            <a:r>
              <a:rPr lang="en-US" sz="1100" baseline="30000" dirty="0"/>
              <a:t>1,2</a:t>
            </a:r>
            <a:r>
              <a:rPr lang="en-US" sz="1100" dirty="0"/>
              <a:t>, Mathias Verbeke</a:t>
            </a:r>
            <a:r>
              <a:rPr lang="en-US" sz="1100" baseline="30000" dirty="0"/>
              <a:t>2 , </a:t>
            </a:r>
            <a:r>
              <a:rPr lang="en-US" sz="1100" dirty="0"/>
              <a:t>Eleonora Ferraris</a:t>
            </a:r>
            <a:r>
              <a:rPr lang="en-US" sz="1100" baseline="30000" dirty="0"/>
              <a:t>1</a:t>
            </a:r>
            <a:endParaRPr lang="en-US" sz="1100" dirty="0"/>
          </a:p>
          <a:p>
            <a:r>
              <a:rPr lang="en-US" sz="1100" dirty="0"/>
              <a:t>1 Department of Mechanical Engineering, KU Leuven, 3000 Leuven, Belgium </a:t>
            </a:r>
          </a:p>
          <a:p>
            <a:r>
              <a:rPr lang="en-US" sz="1100" dirty="0"/>
              <a:t>2 Department of Computer Science, KU Leuven, 3000 Leuven, Belgium</a:t>
            </a:r>
          </a:p>
          <a:p>
            <a:endParaRPr lang="en-US" sz="1100" dirty="0"/>
          </a:p>
          <a:p>
            <a:r>
              <a:rPr lang="en-US" sz="1100" dirty="0"/>
              <a:t>robrecht.abts@kuleuven.be</a:t>
            </a:r>
          </a:p>
          <a:p>
            <a:endParaRPr lang="LID4096" sz="1100" dirty="0"/>
          </a:p>
        </p:txBody>
      </p:sp>
    </p:spTree>
    <p:extLst>
      <p:ext uri="{BB962C8B-B14F-4D97-AF65-F5344CB8AC3E}">
        <p14:creationId xmlns:p14="http://schemas.microsoft.com/office/powerpoint/2010/main" val="332207862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1C653A-11DA-7FD0-BFBD-6C3EB1B45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10</a:t>
            </a:fld>
            <a:endParaRPr lang="en-US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CD6B91A-1A01-7B4E-E65F-AF3D54076D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Preliminary results: Comparison to T4F3</a:t>
            </a:r>
            <a:endParaRPr lang="LID4096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9B903CF5-FEBE-FD20-E966-93B71CC112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875" r="7813"/>
          <a:stretch/>
        </p:blipFill>
        <p:spPr>
          <a:xfrm>
            <a:off x="576000" y="1420504"/>
            <a:ext cx="7325888" cy="4728028"/>
          </a:xfrm>
          <a:prstGeom prst="rect">
            <a:avLst/>
          </a:prstGeom>
        </p:spPr>
      </p:pic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A2AD77F-3E27-6AB1-BDE6-2E7AC730AFFA}"/>
              </a:ext>
            </a:extLst>
          </p:cNvPr>
          <p:cNvCxnSpPr/>
          <p:nvPr/>
        </p:nvCxnSpPr>
        <p:spPr>
          <a:xfrm>
            <a:off x="2581275" y="5267325"/>
            <a:ext cx="200025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4A591022-E9B2-ABE9-5A6D-9950C812D138}"/>
              </a:ext>
            </a:extLst>
          </p:cNvPr>
          <p:cNvCxnSpPr>
            <a:cxnSpLocks/>
          </p:cNvCxnSpPr>
          <p:nvPr/>
        </p:nvCxnSpPr>
        <p:spPr>
          <a:xfrm>
            <a:off x="4086863" y="5254625"/>
            <a:ext cx="475931" cy="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1CB9AE66-8F04-208C-EA96-730F03818070}"/>
              </a:ext>
            </a:extLst>
          </p:cNvPr>
          <p:cNvCxnSpPr>
            <a:cxnSpLocks/>
          </p:cNvCxnSpPr>
          <p:nvPr/>
        </p:nvCxnSpPr>
        <p:spPr>
          <a:xfrm>
            <a:off x="5557669" y="5254625"/>
            <a:ext cx="709781" cy="12700"/>
          </a:xfrm>
          <a:prstGeom prst="straightConnector1">
            <a:avLst/>
          </a:prstGeom>
          <a:ln>
            <a:solidFill>
              <a:srgbClr val="FFC000"/>
            </a:solidFill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7939D134-42EB-61A4-C3DD-DFC35686FD4F}"/>
              </a:ext>
            </a:extLst>
          </p:cNvPr>
          <p:cNvSpPr txBox="1"/>
          <p:nvPr/>
        </p:nvSpPr>
        <p:spPr>
          <a:xfrm>
            <a:off x="2518656" y="5252830"/>
            <a:ext cx="31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B</a:t>
            </a:r>
            <a:endParaRPr lang="LID4096" b="1" dirty="0">
              <a:solidFill>
                <a:srgbClr val="FFC000"/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80230CC0-3F57-2A04-DD49-7D3A9D38F19E}"/>
              </a:ext>
            </a:extLst>
          </p:cNvPr>
          <p:cNvSpPr txBox="1"/>
          <p:nvPr/>
        </p:nvSpPr>
        <p:spPr>
          <a:xfrm>
            <a:off x="4167665" y="5252830"/>
            <a:ext cx="31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B</a:t>
            </a:r>
            <a:endParaRPr lang="LID4096" b="1" dirty="0">
              <a:solidFill>
                <a:srgbClr val="FFC000"/>
              </a:solidFill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B7ABA7A-15AB-B645-A21D-92A7CC4776B8}"/>
              </a:ext>
            </a:extLst>
          </p:cNvPr>
          <p:cNvSpPr txBox="1"/>
          <p:nvPr/>
        </p:nvSpPr>
        <p:spPr>
          <a:xfrm>
            <a:off x="5755396" y="5252830"/>
            <a:ext cx="3143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</a:rPr>
              <a:t>B</a:t>
            </a:r>
            <a:endParaRPr lang="LID4096" b="1" dirty="0">
              <a:solidFill>
                <a:srgbClr val="FFC000"/>
              </a:solidFill>
            </a:endParaRP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4DC4E5E4-3F34-D73B-CE59-6DCF3158AB4F}"/>
              </a:ext>
            </a:extLst>
          </p:cNvPr>
          <p:cNvCxnSpPr>
            <a:cxnSpLocks/>
          </p:cNvCxnSpPr>
          <p:nvPr/>
        </p:nvCxnSpPr>
        <p:spPr>
          <a:xfrm flipV="1">
            <a:off x="2631368" y="4387850"/>
            <a:ext cx="0" cy="22225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36EC537C-F68D-2F18-B712-C24BB30FC783}"/>
              </a:ext>
            </a:extLst>
          </p:cNvPr>
          <p:cNvSpPr txBox="1"/>
          <p:nvPr/>
        </p:nvSpPr>
        <p:spPr>
          <a:xfrm>
            <a:off x="2209800" y="4241800"/>
            <a:ext cx="342899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</a:t>
            </a:r>
            <a:endParaRPr lang="LID4096" b="1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10C77E8-F5A9-53F1-C76E-D92B3CE4A297}"/>
              </a:ext>
            </a:extLst>
          </p:cNvPr>
          <p:cNvSpPr/>
          <p:nvPr/>
        </p:nvSpPr>
        <p:spPr>
          <a:xfrm>
            <a:off x="4000500" y="4726460"/>
            <a:ext cx="1285858" cy="464902"/>
          </a:xfrm>
          <a:prstGeom prst="ellipse">
            <a:avLst/>
          </a:prstGeom>
          <a:noFill/>
          <a:ln w="38100">
            <a:solidFill>
              <a:srgbClr val="7030A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1D15CCAC-B7F6-9909-0A62-4CC6D7D3D03A}"/>
              </a:ext>
            </a:extLst>
          </p:cNvPr>
          <p:cNvSpPr txBox="1"/>
          <p:nvPr/>
        </p:nvSpPr>
        <p:spPr>
          <a:xfrm>
            <a:off x="4476431" y="4241800"/>
            <a:ext cx="3428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rgbClr val="7030A0"/>
                </a:solidFill>
              </a:rPr>
              <a:t>C</a:t>
            </a:r>
            <a:endParaRPr lang="LID4096" b="1" dirty="0">
              <a:solidFill>
                <a:srgbClr val="7030A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3ECD085-10B4-13EE-7F8B-B6C69EF8D595}"/>
              </a:ext>
            </a:extLst>
          </p:cNvPr>
          <p:cNvSpPr txBox="1"/>
          <p:nvPr/>
        </p:nvSpPr>
        <p:spPr>
          <a:xfrm>
            <a:off x="8099615" y="1884909"/>
            <a:ext cx="3585419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A: Different temperature peaks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/>
              <a:t>Data collection method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/>
              <a:t>Source temperature difference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/>
              <a:t>Cooling rate difference</a:t>
            </a:r>
          </a:p>
          <a:p>
            <a:endParaRPr lang="en-US" b="1" dirty="0"/>
          </a:p>
          <a:p>
            <a:r>
              <a:rPr lang="en-US" b="1" dirty="0">
                <a:solidFill>
                  <a:srgbClr val="FFC000"/>
                </a:solidFill>
              </a:rPr>
              <a:t>B: Time shifts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C000"/>
                </a:solidFill>
              </a:rPr>
              <a:t>Different path generation</a:t>
            </a:r>
          </a:p>
          <a:p>
            <a:endParaRPr lang="en-US" dirty="0">
              <a:solidFill>
                <a:srgbClr val="FFC000"/>
              </a:solidFill>
            </a:endParaRPr>
          </a:p>
          <a:p>
            <a:r>
              <a:rPr lang="en-US" b="1" dirty="0">
                <a:solidFill>
                  <a:srgbClr val="7030A0"/>
                </a:solidFill>
              </a:rPr>
              <a:t>C: Similar effect next layers</a:t>
            </a:r>
          </a:p>
          <a:p>
            <a:pPr marL="742950" lvl="1" indent="-285750"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7030A0"/>
                </a:solidFill>
              </a:rPr>
              <a:t>More analysis of patterns is needed</a:t>
            </a:r>
            <a:endParaRPr lang="LID4096" b="1" dirty="0">
              <a:solidFill>
                <a:srgbClr val="7030A0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BBDEB08-40AE-BBA8-ADD3-AE82994C270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  <p:pic>
        <p:nvPicPr>
          <p:cNvPr id="8" name="Afbeelding 4">
            <a:extLst>
              <a:ext uri="{FF2B5EF4-FFF2-40B4-BE49-F238E27FC236}">
                <a16:creationId xmlns:a16="http://schemas.microsoft.com/office/drawing/2014/main" id="{FB6B1AFB-2468-A2DD-4272-B941EEEE26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  <p:sp>
        <p:nvSpPr>
          <p:cNvPr id="9" name="Footer Placeholder 55">
            <a:extLst>
              <a:ext uri="{FF2B5EF4-FFF2-40B4-BE49-F238E27FC236}">
                <a16:creationId xmlns:a16="http://schemas.microsoft.com/office/drawing/2014/main" id="{7AE34C07-818F-3BC2-037D-25DCCE1B22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3600" y="6210000"/>
            <a:ext cx="3816982" cy="648000"/>
          </a:xfrm>
        </p:spPr>
        <p:txBody>
          <a:bodyPr/>
          <a:lstStyle/>
          <a:p>
            <a:r>
              <a:rPr lang="en-US" dirty="0"/>
              <a:t>© KU Leuven, 2024.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3164148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EFA79CE-2341-EB33-62E8-2311B989B6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76000" y="1438287"/>
            <a:ext cx="5421575" cy="540000"/>
          </a:xfrm>
        </p:spPr>
        <p:txBody>
          <a:bodyPr/>
          <a:lstStyle/>
          <a:p>
            <a:r>
              <a:rPr lang="en-US" dirty="0"/>
              <a:t>New insights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ABDC749-E4F3-9E31-E54C-A8B68209F0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76000" y="2058558"/>
            <a:ext cx="5421575" cy="1252579"/>
          </a:xfrm>
        </p:spPr>
        <p:txBody>
          <a:bodyPr>
            <a:normAutofit lnSpcReduction="10000"/>
          </a:bodyPr>
          <a:lstStyle/>
          <a:p>
            <a:r>
              <a:rPr lang="en-US" dirty="0"/>
              <a:t>Workflow for use of COMSOL in FFF thermal simulation</a:t>
            </a:r>
          </a:p>
          <a:p>
            <a:r>
              <a:rPr lang="en-US" dirty="0"/>
              <a:t>Conversion from T4F3 results</a:t>
            </a:r>
          </a:p>
          <a:p>
            <a:endParaRPr lang="LID4096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45D336-F480-60F8-F143-F33A5B6D619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438287"/>
            <a:ext cx="5445000" cy="540000"/>
          </a:xfrm>
        </p:spPr>
        <p:txBody>
          <a:bodyPr/>
          <a:lstStyle/>
          <a:p>
            <a:r>
              <a:rPr lang="en-US" dirty="0"/>
              <a:t>Future work</a:t>
            </a:r>
            <a:endParaRPr lang="LID4096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E516FD7B-CF91-F793-66A8-0CD12FBB8CC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058558"/>
            <a:ext cx="5445000" cy="159904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Improve current model (accuracy and calculating efficiency)</a:t>
            </a:r>
          </a:p>
          <a:p>
            <a:r>
              <a:rPr lang="en-US" dirty="0"/>
              <a:t>Make step towards free-form simulations</a:t>
            </a:r>
            <a:endParaRPr lang="LID4096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868B59C-F8EB-EFC6-5E40-01E70DAF71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LID4096" dirty="0"/>
          </a:p>
        </p:txBody>
      </p:sp>
      <p:pic>
        <p:nvPicPr>
          <p:cNvPr id="38" name="Picture 37">
            <a:extLst>
              <a:ext uri="{FF2B5EF4-FFF2-40B4-BE49-F238E27FC236}">
                <a16:creationId xmlns:a16="http://schemas.microsoft.com/office/drawing/2014/main" id="{679E080C-171C-CC9F-7036-25735A3F7DF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00" y="3528850"/>
            <a:ext cx="10740100" cy="2730126"/>
          </a:xfrm>
          <a:prstGeom prst="rect">
            <a:avLst/>
          </a:prstGeom>
        </p:spPr>
      </p:pic>
      <p:sp>
        <p:nvSpPr>
          <p:cNvPr id="40" name="Slide Number Placeholder 39">
            <a:extLst>
              <a:ext uri="{FF2B5EF4-FFF2-40B4-BE49-F238E27FC236}">
                <a16:creationId xmlns:a16="http://schemas.microsoft.com/office/drawing/2014/main" id="{69CA6597-5E88-32D2-8421-0C95A4320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11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FCDDFE4-7449-4605-908B-32D393CE90C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  <p:pic>
        <p:nvPicPr>
          <p:cNvPr id="9" name="Afbeelding 4">
            <a:extLst>
              <a:ext uri="{FF2B5EF4-FFF2-40B4-BE49-F238E27FC236}">
                <a16:creationId xmlns:a16="http://schemas.microsoft.com/office/drawing/2014/main" id="{FFE25B8C-311A-B4F6-95AD-903E7B7A8A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  <p:sp>
        <p:nvSpPr>
          <p:cNvPr id="10" name="Footer Placeholder 55">
            <a:extLst>
              <a:ext uri="{FF2B5EF4-FFF2-40B4-BE49-F238E27FC236}">
                <a16:creationId xmlns:a16="http://schemas.microsoft.com/office/drawing/2014/main" id="{F2D01FE5-7D19-3D91-165B-11F6EF648F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3600" y="6210000"/>
            <a:ext cx="3816982" cy="648000"/>
          </a:xfrm>
        </p:spPr>
        <p:txBody>
          <a:bodyPr/>
          <a:lstStyle/>
          <a:p>
            <a:r>
              <a:rPr lang="en-US" dirty="0"/>
              <a:t>© KU Leuven, 2024.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226292668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6247437-1E6B-2245-A05E-8C6E78FB31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en-GB" dirty="0"/>
            </a:br>
            <a:r>
              <a:rPr lang="en-GB" dirty="0"/>
              <a:t>Thank you!</a:t>
            </a:r>
            <a:br>
              <a:rPr lang="en-GB" dirty="0"/>
            </a:br>
            <a:br>
              <a:rPr lang="en-GB" dirty="0"/>
            </a:br>
            <a:r>
              <a:rPr lang="en-GB" sz="3600" dirty="0"/>
              <a:t>robrecht.abts@kuleuven.be</a:t>
            </a:r>
            <a:endParaRPr lang="en-GB" dirty="0"/>
          </a:p>
        </p:txBody>
      </p:sp>
      <p:sp>
        <p:nvSpPr>
          <p:cNvPr id="3" name="Tijdelijke aanduiding voor voettekst 2">
            <a:extLst>
              <a:ext uri="{FF2B5EF4-FFF2-40B4-BE49-F238E27FC236}">
                <a16:creationId xmlns:a16="http://schemas.microsoft.com/office/drawing/2014/main" id="{52BF54F9-0A30-0949-9579-8E89798BDC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42114" y="6210000"/>
            <a:ext cx="4891315" cy="648000"/>
          </a:xfrm>
        </p:spPr>
        <p:txBody>
          <a:bodyPr/>
          <a:lstStyle/>
          <a:p>
            <a:r>
              <a:rPr lang="en-US" dirty="0"/>
              <a:t>Acknowledgement: This work was supported by internal Funds KU Leuven.</a:t>
            </a:r>
          </a:p>
        </p:txBody>
      </p:sp>
      <p:sp>
        <p:nvSpPr>
          <p:cNvPr id="4" name="Tijdelijke aanduiding voor dianummer 3">
            <a:extLst>
              <a:ext uri="{FF2B5EF4-FFF2-40B4-BE49-F238E27FC236}">
                <a16:creationId xmlns:a16="http://schemas.microsoft.com/office/drawing/2014/main" id="{3A64E1C5-2041-D146-A003-0DA1F5108B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297500-7527-634B-90F4-69D0994C32B4}" type="slidenum">
              <a:rPr lang="nl-NL" smtClean="0"/>
              <a:t>12</a:t>
            </a:fld>
            <a:endParaRPr lang="nl-NL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87165A0-4A7D-2CC4-759B-AE2CE0FADBB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  <p:pic>
        <p:nvPicPr>
          <p:cNvPr id="7" name="Afbeelding 4">
            <a:extLst>
              <a:ext uri="{FF2B5EF4-FFF2-40B4-BE49-F238E27FC236}">
                <a16:creationId xmlns:a16="http://schemas.microsoft.com/office/drawing/2014/main" id="{F240374B-77E5-CEC1-C1A7-02B0830EB9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297714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4669CE6-6ECA-9153-F52A-090780D98D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[1] </a:t>
            </a:r>
            <a:r>
              <a:rPr lang="en-US" dirty="0" err="1"/>
              <a:t>Bellehumeur</a:t>
            </a:r>
            <a:r>
              <a:rPr lang="en-US" dirty="0"/>
              <a:t>, C., Li, L., Sun, Q., &amp; Gu, P. (2004). Modeling of Bond Formation Between Polymer Filaments in the Fused Deposition Modeling Process. </a:t>
            </a:r>
            <a:r>
              <a:rPr lang="en-US" i="1" dirty="0"/>
              <a:t>Journal of Manufacturing Processes</a:t>
            </a:r>
            <a:r>
              <a:rPr lang="en-US" dirty="0"/>
              <a:t>, </a:t>
            </a:r>
            <a:r>
              <a:rPr lang="en-US" i="1" dirty="0"/>
              <a:t>6</a:t>
            </a:r>
            <a:r>
              <a:rPr lang="en-US" dirty="0"/>
              <a:t>(2), 170–178. https://doi.org/10.1016/S1526-6125(04)70071-7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[2] J. Zhang, B. Van </a:t>
            </a:r>
            <a:r>
              <a:rPr lang="en-US" dirty="0" err="1"/>
              <a:t>Hooreweder</a:t>
            </a:r>
            <a:r>
              <a:rPr lang="en-US" dirty="0"/>
              <a:t>, and E. Ferraris, “T4F3: temperature for fused filament fabrication,” Progress in Additive Manufacturing, vol. 7, no. 5, pp. 971–991, Oct. 2022, </a:t>
            </a:r>
            <a:r>
              <a:rPr lang="en-US" dirty="0" err="1"/>
              <a:t>doi</a:t>
            </a:r>
            <a:r>
              <a:rPr lang="en-US" dirty="0"/>
              <a:t>: 10.1007/S40964-022-00271-0/FIGURES/15.</a:t>
            </a:r>
            <a:endParaRPr lang="LID4096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4563C1-33F4-3943-5420-70CFE4AE00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142A160-F17D-5840-7855-0FAFB21BCB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13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2FD658A2-E20E-0CE9-3949-5CAE4304B6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LID4096" dirty="0"/>
          </a:p>
        </p:txBody>
      </p:sp>
    </p:spTree>
    <p:extLst>
      <p:ext uri="{BB962C8B-B14F-4D97-AF65-F5344CB8AC3E}">
        <p14:creationId xmlns:p14="http://schemas.microsoft.com/office/powerpoint/2010/main" val="3032870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Content Placeholder 94">
            <a:extLst>
              <a:ext uri="{FF2B5EF4-FFF2-40B4-BE49-F238E27FC236}">
                <a16:creationId xmlns:a16="http://schemas.microsoft.com/office/drawing/2014/main" id="{07BB1CD1-A2BE-DD0D-1B0C-4F03E6920D7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rcRect/>
          <a:stretch/>
        </p:blipFill>
        <p:spPr>
          <a:xfrm>
            <a:off x="2587448" y="1767455"/>
            <a:ext cx="7017104" cy="4035902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6D58B85-015E-A771-9259-9C8C86723B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Fused Filament Fabrication</a:t>
            </a:r>
            <a:r>
              <a:rPr lang="en-US"/>
              <a:t> (FFF)</a:t>
            </a:r>
            <a:endParaRPr lang="LID4096" dirty="0"/>
          </a:p>
        </p:txBody>
      </p:sp>
      <p:sp>
        <p:nvSpPr>
          <p:cNvPr id="96" name="Rectangle: Rounded Corners 95">
            <a:extLst>
              <a:ext uri="{FF2B5EF4-FFF2-40B4-BE49-F238E27FC236}">
                <a16:creationId xmlns:a16="http://schemas.microsoft.com/office/drawing/2014/main" id="{A865F99B-1EA9-EFE1-059C-8A22AB503F6E}"/>
              </a:ext>
            </a:extLst>
          </p:cNvPr>
          <p:cNvSpPr/>
          <p:nvPr/>
        </p:nvSpPr>
        <p:spPr>
          <a:xfrm>
            <a:off x="2818606" y="1353304"/>
            <a:ext cx="1193800" cy="317500"/>
          </a:xfrm>
          <a:prstGeom prst="roundRect">
            <a:avLst/>
          </a:prstGeom>
          <a:solidFill>
            <a:srgbClr val="156082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Feedstock</a:t>
            </a:r>
            <a:endParaRPr lang="LID4096" sz="1400" dirty="0"/>
          </a:p>
        </p:txBody>
      </p:sp>
      <p:sp>
        <p:nvSpPr>
          <p:cNvPr id="101" name="Rectangle: Rounded Corners 100">
            <a:extLst>
              <a:ext uri="{FF2B5EF4-FFF2-40B4-BE49-F238E27FC236}">
                <a16:creationId xmlns:a16="http://schemas.microsoft.com/office/drawing/2014/main" id="{2ECE1955-F5A0-F94E-7F5C-FD961743CD5C}"/>
              </a:ext>
            </a:extLst>
          </p:cNvPr>
          <p:cNvSpPr/>
          <p:nvPr/>
        </p:nvSpPr>
        <p:spPr>
          <a:xfrm>
            <a:off x="8063706" y="5371055"/>
            <a:ext cx="1193800" cy="317500"/>
          </a:xfrm>
          <a:prstGeom prst="roundRect">
            <a:avLst/>
          </a:prstGeom>
          <a:solidFill>
            <a:srgbClr val="156082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Build plate</a:t>
            </a:r>
            <a:endParaRPr lang="LID4096" sz="1400" dirty="0"/>
          </a:p>
        </p:txBody>
      </p: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A55A5F23-5B96-720E-2AD1-94B57BD52BCB}"/>
              </a:ext>
            </a:extLst>
          </p:cNvPr>
          <p:cNvSpPr/>
          <p:nvPr/>
        </p:nvSpPr>
        <p:spPr>
          <a:xfrm>
            <a:off x="8063706" y="2266168"/>
            <a:ext cx="1193800" cy="317500"/>
          </a:xfrm>
          <a:prstGeom prst="roundRect">
            <a:avLst/>
          </a:prstGeom>
          <a:solidFill>
            <a:srgbClr val="156082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Feed rollers</a:t>
            </a:r>
            <a:endParaRPr lang="LID4096" sz="1400" dirty="0"/>
          </a:p>
        </p:txBody>
      </p: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9A92CC90-AC40-4BB1-1FC9-FC8A92C57919}"/>
              </a:ext>
            </a:extLst>
          </p:cNvPr>
          <p:cNvCxnSpPr>
            <a:cxnSpLocks/>
          </p:cNvCxnSpPr>
          <p:nvPr/>
        </p:nvCxnSpPr>
        <p:spPr>
          <a:xfrm flipH="1">
            <a:off x="6933406" y="2424918"/>
            <a:ext cx="1130300" cy="0"/>
          </a:xfrm>
          <a:prstGeom prst="straightConnector1">
            <a:avLst/>
          </a:prstGeom>
          <a:ln w="38100">
            <a:solidFill>
              <a:srgbClr val="0424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Rectangle: Rounded Corners 99">
            <a:extLst>
              <a:ext uri="{FF2B5EF4-FFF2-40B4-BE49-F238E27FC236}">
                <a16:creationId xmlns:a16="http://schemas.microsoft.com/office/drawing/2014/main" id="{AB8C7806-EC17-5C47-E872-30A07D13110A}"/>
              </a:ext>
            </a:extLst>
          </p:cNvPr>
          <p:cNvSpPr/>
          <p:nvPr/>
        </p:nvSpPr>
        <p:spPr>
          <a:xfrm>
            <a:off x="8063706" y="3167868"/>
            <a:ext cx="1193800" cy="317500"/>
          </a:xfrm>
          <a:prstGeom prst="roundRect">
            <a:avLst/>
          </a:prstGeom>
          <a:solidFill>
            <a:srgbClr val="156082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Cold end</a:t>
            </a:r>
            <a:endParaRPr lang="LID4096" sz="1400" dirty="0"/>
          </a:p>
        </p:txBody>
      </p: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6D377C63-3360-93BE-2ADA-FBFDE8646A7B}"/>
              </a:ext>
            </a:extLst>
          </p:cNvPr>
          <p:cNvCxnSpPr>
            <a:cxnSpLocks/>
          </p:cNvCxnSpPr>
          <p:nvPr/>
        </p:nvCxnSpPr>
        <p:spPr>
          <a:xfrm flipH="1">
            <a:off x="7377906" y="3326618"/>
            <a:ext cx="685800" cy="0"/>
          </a:xfrm>
          <a:prstGeom prst="straightConnector1">
            <a:avLst/>
          </a:prstGeom>
          <a:ln w="38100">
            <a:solidFill>
              <a:srgbClr val="0424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1E599FBC-8A89-7CC6-A14F-EDB211F9182D}"/>
              </a:ext>
            </a:extLst>
          </p:cNvPr>
          <p:cNvSpPr/>
          <p:nvPr/>
        </p:nvSpPr>
        <p:spPr>
          <a:xfrm>
            <a:off x="8063706" y="4034762"/>
            <a:ext cx="1193800" cy="317500"/>
          </a:xfrm>
          <a:prstGeom prst="roundRect">
            <a:avLst/>
          </a:prstGeom>
          <a:solidFill>
            <a:srgbClr val="156082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Hot end</a:t>
            </a:r>
            <a:endParaRPr lang="LID4096" sz="1400" dirty="0"/>
          </a:p>
        </p:txBody>
      </p: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045F41F9-31AD-CECE-EAF4-B705E9130D12}"/>
              </a:ext>
            </a:extLst>
          </p:cNvPr>
          <p:cNvCxnSpPr>
            <a:cxnSpLocks/>
          </p:cNvCxnSpPr>
          <p:nvPr/>
        </p:nvCxnSpPr>
        <p:spPr>
          <a:xfrm flipH="1">
            <a:off x="7377906" y="4193512"/>
            <a:ext cx="685800" cy="0"/>
          </a:xfrm>
          <a:prstGeom prst="straightConnector1">
            <a:avLst/>
          </a:prstGeom>
          <a:ln w="38100">
            <a:solidFill>
              <a:srgbClr val="0424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9" name="Rectangle: Rounded Corners 98">
            <a:extLst>
              <a:ext uri="{FF2B5EF4-FFF2-40B4-BE49-F238E27FC236}">
                <a16:creationId xmlns:a16="http://schemas.microsoft.com/office/drawing/2014/main" id="{08533DF3-8CF3-68C7-3E7C-66BFB3D69CCB}"/>
              </a:ext>
            </a:extLst>
          </p:cNvPr>
          <p:cNvSpPr/>
          <p:nvPr/>
        </p:nvSpPr>
        <p:spPr>
          <a:xfrm>
            <a:off x="8063706" y="4542754"/>
            <a:ext cx="1193800" cy="317500"/>
          </a:xfrm>
          <a:prstGeom prst="roundRect">
            <a:avLst/>
          </a:prstGeom>
          <a:solidFill>
            <a:srgbClr val="156082"/>
          </a:solidFill>
          <a:ln w="190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Nozzle</a:t>
            </a:r>
            <a:endParaRPr lang="LID4096" sz="1400" dirty="0"/>
          </a:p>
        </p:txBody>
      </p: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33A69964-582B-8382-CB78-B2C9BB399C1C}"/>
              </a:ext>
            </a:extLst>
          </p:cNvPr>
          <p:cNvCxnSpPr>
            <a:cxnSpLocks/>
          </p:cNvCxnSpPr>
          <p:nvPr/>
        </p:nvCxnSpPr>
        <p:spPr>
          <a:xfrm flipH="1">
            <a:off x="6704806" y="4692098"/>
            <a:ext cx="1358900" cy="0"/>
          </a:xfrm>
          <a:prstGeom prst="straightConnector1">
            <a:avLst/>
          </a:prstGeom>
          <a:ln w="38100">
            <a:solidFill>
              <a:srgbClr val="042433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Footer Placeholder 116">
            <a:extLst>
              <a:ext uri="{FF2B5EF4-FFF2-40B4-BE49-F238E27FC236}">
                <a16:creationId xmlns:a16="http://schemas.microsoft.com/office/drawing/2014/main" id="{F4BBD8F6-E561-1DA1-A5D5-3064289D64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3600" y="6210000"/>
            <a:ext cx="3749029" cy="648000"/>
          </a:xfrm>
        </p:spPr>
        <p:txBody>
          <a:bodyPr/>
          <a:lstStyle/>
          <a:p>
            <a:r>
              <a:rPr lang="en-US" dirty="0"/>
              <a:t>© KU Leuven, 2024. All rights reserved.</a:t>
            </a:r>
          </a:p>
        </p:txBody>
      </p:sp>
      <p:sp>
        <p:nvSpPr>
          <p:cNvPr id="118" name="Slide Number Placeholder 117">
            <a:extLst>
              <a:ext uri="{FF2B5EF4-FFF2-40B4-BE49-F238E27FC236}">
                <a16:creationId xmlns:a16="http://schemas.microsoft.com/office/drawing/2014/main" id="{1C9EDC71-5618-1CD7-18BA-72F02A65EE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2</a:t>
            </a:fld>
            <a:endParaRPr lang="en-US" dirty="0"/>
          </a:p>
        </p:txBody>
      </p:sp>
      <p:sp>
        <p:nvSpPr>
          <p:cNvPr id="120" name="TextBox 119">
            <a:extLst>
              <a:ext uri="{FF2B5EF4-FFF2-40B4-BE49-F238E27FC236}">
                <a16:creationId xmlns:a16="http://schemas.microsoft.com/office/drawing/2014/main" id="{F8FE676A-1361-2AFE-61BE-D58BA42D39F3}"/>
              </a:ext>
            </a:extLst>
          </p:cNvPr>
          <p:cNvSpPr txBox="1"/>
          <p:nvPr/>
        </p:nvSpPr>
        <p:spPr>
          <a:xfrm>
            <a:off x="2729706" y="5803357"/>
            <a:ext cx="68732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Working principle of the Fused Filament Fabrication technology</a:t>
            </a:r>
            <a:endParaRPr lang="LID4096" sz="1600" dirty="0"/>
          </a:p>
        </p:txBody>
      </p:sp>
      <p:pic>
        <p:nvPicPr>
          <p:cNvPr id="2" name="Graphic 1" descr="Magnifying glass with solid fill">
            <a:extLst>
              <a:ext uri="{FF2B5EF4-FFF2-40B4-BE49-F238E27FC236}">
                <a16:creationId xmlns:a16="http://schemas.microsoft.com/office/drawing/2014/main" id="{C78620D9-D653-8DA7-056E-3638C9B7E7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 flipH="1">
            <a:off x="4919232" y="4570303"/>
            <a:ext cx="1132749" cy="1080924"/>
          </a:xfrm>
          <a:prstGeom prst="rect">
            <a:avLst/>
          </a:prstGeom>
        </p:spPr>
      </p:pic>
      <p:pic>
        <p:nvPicPr>
          <p:cNvPr id="4" name="Afbeelding 4">
            <a:extLst>
              <a:ext uri="{FF2B5EF4-FFF2-40B4-BE49-F238E27FC236}">
                <a16:creationId xmlns:a16="http://schemas.microsoft.com/office/drawing/2014/main" id="{4950C4F3-6DCF-B453-4DF5-B9EB5CE56F8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D0B2209-B1C3-955E-87FA-2273B0582BA9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2774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55E31CE-9466-239D-475A-405AEC8D4F1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/>
              <a:t>Diffusion at the interface</a:t>
            </a:r>
          </a:p>
          <a:p>
            <a:r>
              <a:rPr lang="en-US" sz="2400" dirty="0"/>
              <a:t>Temperature criterion for the (glass) phase transition ( T &gt; T</a:t>
            </a:r>
            <a:r>
              <a:rPr lang="en-US" sz="2400" baseline="-25000" dirty="0"/>
              <a:t>c</a:t>
            </a:r>
            <a:r>
              <a:rPr lang="en-US" sz="2400" dirty="0"/>
              <a:t>)</a:t>
            </a:r>
          </a:p>
          <a:p>
            <a:r>
              <a:rPr lang="en-US" sz="2400" dirty="0"/>
              <a:t>Cooling pattern during printing is essential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8157FB4-C56C-DB38-62CD-9160C7F2D9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Importance of build temperature in FFF</a:t>
            </a:r>
            <a:endParaRPr lang="LID4096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4DC1008-670B-E7E9-9A7F-3FC118C3AE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21300" y="6210000"/>
            <a:ext cx="4071516" cy="648000"/>
          </a:xfrm>
        </p:spPr>
        <p:txBody>
          <a:bodyPr/>
          <a:lstStyle/>
          <a:p>
            <a:r>
              <a:rPr lang="en-US" dirty="0"/>
              <a:t>[1]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5E40303-96AC-9507-4C52-710C90957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3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F8DB510-6AF8-B55A-5A7C-45CF225779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36914" y="3211831"/>
            <a:ext cx="9616803" cy="280490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0E62AD7D-B697-9CD4-1485-30D9D81F8E53}"/>
              </a:ext>
            </a:extLst>
          </p:cNvPr>
          <p:cNvSpPr txBox="1"/>
          <p:nvPr/>
        </p:nvSpPr>
        <p:spPr>
          <a:xfrm>
            <a:off x="820057" y="5905739"/>
            <a:ext cx="10471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Evolution of bond formation: (1) neck formation (2) neck growth (3) diffusion at interface </a:t>
            </a:r>
          </a:p>
        </p:txBody>
      </p:sp>
      <p:pic>
        <p:nvPicPr>
          <p:cNvPr id="6" name="Afbeelding 4">
            <a:extLst>
              <a:ext uri="{FF2B5EF4-FFF2-40B4-BE49-F238E27FC236}">
                <a16:creationId xmlns:a16="http://schemas.microsoft.com/office/drawing/2014/main" id="{5C16394F-1069-6D40-63B5-1704B577AC1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252D9F62-8517-F43B-B645-8959F806D2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75094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voettekst 1">
            <a:extLst>
              <a:ext uri="{FF2B5EF4-FFF2-40B4-BE49-F238E27FC236}">
                <a16:creationId xmlns:a16="http://schemas.microsoft.com/office/drawing/2014/main" id="{F5A93602-67B3-2342-915B-63BF005B64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911437" y="6210000"/>
            <a:ext cx="4879776" cy="648000"/>
          </a:xfrm>
        </p:spPr>
        <p:txBody>
          <a:bodyPr/>
          <a:lstStyle/>
          <a:p>
            <a:r>
              <a:rPr lang="en-US" dirty="0"/>
              <a:t>© KU Leuven, 2024. All rights reserved.</a:t>
            </a:r>
          </a:p>
        </p:txBody>
      </p:sp>
      <p:sp>
        <p:nvSpPr>
          <p:cNvPr id="3" name="Tijdelijke aanduiding voor dianummer 2">
            <a:extLst>
              <a:ext uri="{FF2B5EF4-FFF2-40B4-BE49-F238E27FC236}">
                <a16:creationId xmlns:a16="http://schemas.microsoft.com/office/drawing/2014/main" id="{E3614C1F-9D1A-8645-BB30-74AD6D1B14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179DAE-D0A6-40C3-B8BC-6A97C268D03A}" type="slidenum">
              <a:rPr lang="nl-NL" smtClean="0"/>
              <a:t>4</a:t>
            </a:fld>
            <a:endParaRPr lang="nl-NL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119827A8-5344-0840-B133-6FF7AED2057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 </a:t>
            </a:r>
          </a:p>
          <a:p>
            <a:pPr marL="0" indent="0">
              <a:buNone/>
            </a:pPr>
            <a:endParaRPr lang="en-GB" sz="2000" dirty="0"/>
          </a:p>
        </p:txBody>
      </p:sp>
      <p:sp>
        <p:nvSpPr>
          <p:cNvPr id="25" name="Content Placeholder 24">
            <a:extLst>
              <a:ext uri="{FF2B5EF4-FFF2-40B4-BE49-F238E27FC236}">
                <a16:creationId xmlns:a16="http://schemas.microsoft.com/office/drawing/2014/main" id="{259EB8CA-E625-F2B6-6465-83350598ED46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632562" y="1352618"/>
            <a:ext cx="3547619" cy="4464000"/>
          </a:xfrm>
        </p:spPr>
        <p:txBody>
          <a:bodyPr anchor="ctr"/>
          <a:lstStyle/>
          <a:p>
            <a:pPr marL="0" indent="0">
              <a:buNone/>
            </a:pPr>
            <a:r>
              <a:rPr lang="en-US" dirty="0"/>
              <a:t>Coupled-Multiphysics</a:t>
            </a:r>
          </a:p>
          <a:p>
            <a:r>
              <a:rPr lang="en-US" dirty="0"/>
              <a:t>polymer melt flow</a:t>
            </a:r>
          </a:p>
          <a:p>
            <a:r>
              <a:rPr lang="en-US" dirty="0"/>
              <a:t>heat transfer</a:t>
            </a:r>
          </a:p>
          <a:p>
            <a:r>
              <a:rPr lang="en-US" dirty="0"/>
              <a:t>phase change</a:t>
            </a:r>
          </a:p>
          <a:p>
            <a:endParaRPr lang="en-US" dirty="0"/>
          </a:p>
        </p:txBody>
      </p:sp>
      <p:sp>
        <p:nvSpPr>
          <p:cNvPr id="24" name="Title 23">
            <a:extLst>
              <a:ext uri="{FF2B5EF4-FFF2-40B4-BE49-F238E27FC236}">
                <a16:creationId xmlns:a16="http://schemas.microsoft.com/office/drawing/2014/main" id="{AD2788A1-9AA4-745E-9EDC-215A21E189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Importance of build temperature in FFF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EE66E3E-A17D-40CA-96DC-90252885623E}"/>
                  </a:ext>
                </a:extLst>
              </p:cNvPr>
              <p:cNvSpPr txBox="1"/>
              <p:nvPr/>
            </p:nvSpPr>
            <p:spPr>
              <a:xfrm>
                <a:off x="5469390" y="4757077"/>
                <a:ext cx="4437648" cy="115416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spcBef>
                    <a:spcPts val="900"/>
                  </a:spcBef>
                </a:pPr>
                <a:r>
                  <a:rPr lang="en-US" dirty="0">
                    <a:solidFill>
                      <a:schemeClr val="bg1"/>
                    </a:solidFill>
                  </a:rPr>
                  <a:t>10 times longer</a:t>
                </a:r>
              </a:p>
              <a:p>
                <a:pPr>
                  <a:spcBef>
                    <a:spcPts val="900"/>
                  </a:spcBef>
                </a:pPr>
                <a:endParaRPr lang="en-US" dirty="0">
                  <a:solidFill>
                    <a:schemeClr val="bg1"/>
                  </a:solidFill>
                </a:endParaRPr>
              </a:p>
              <a:p>
                <a:pPr>
                  <a:spcBef>
                    <a:spcPts val="900"/>
                  </a:spcBef>
                </a:pPr>
                <a:r>
                  <a:rPr lang="en-US" dirty="0">
                    <a:solidFill>
                      <a:schemeClr val="bg1"/>
                    </a:solidFill>
                  </a:rPr>
                  <a:t>Layer thickness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</a:rPr>
                      <m:t>300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→100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μm</m:t>
                    </m:r>
                  </m:oMath>
                </a14:m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CEE66E3E-A17D-40CA-96DC-9025288562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469390" y="4757077"/>
                <a:ext cx="4437648" cy="1154162"/>
              </a:xfrm>
              <a:prstGeom prst="rect">
                <a:avLst/>
              </a:prstGeom>
              <a:blipFill>
                <a:blip r:embed="rId7"/>
                <a:stretch>
                  <a:fillRect l="-1099" t="-2632" b="-736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>
            <a:extLst>
              <a:ext uri="{FF2B5EF4-FFF2-40B4-BE49-F238E27FC236}">
                <a16:creationId xmlns:a16="http://schemas.microsoft.com/office/drawing/2014/main" id="{F8995E47-EDC6-47D3-9098-A555DEA5585B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559" b="89706" l="9951" r="91155">
                        <a14:foregroundMark x1="80221" y1="63603" x2="82187" y2="83456"/>
                        <a14:foregroundMark x1="89681" y1="82353" x2="89803" y2="36397"/>
                        <a14:foregroundMark x1="89803" y1="36397" x2="72604" y2="27941"/>
                        <a14:foregroundMark x1="72604" y1="27941" x2="63268" y2="67647"/>
                        <a14:foregroundMark x1="63268" y1="67647" x2="90172" y2="82353"/>
                        <a14:foregroundMark x1="66708" y1="25000" x2="91155" y2="27574"/>
                        <a14:foregroundMark x1="89558" y1="66176" x2="89558" y2="86765"/>
                        <a14:foregroundMark x1="23833" y1="36029" x2="13145" y2="75368"/>
                        <a14:foregroundMark x1="13145" y1="75368" x2="19410" y2="786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7202" t="9930" r="4212"/>
          <a:stretch/>
        </p:blipFill>
        <p:spPr>
          <a:xfrm>
            <a:off x="9791212" y="2063318"/>
            <a:ext cx="1305634" cy="1017452"/>
          </a:xfrm>
          <a:prstGeom prst="rect">
            <a:avLst/>
          </a:prstGeom>
          <a:ln w="38100">
            <a:solidFill>
              <a:srgbClr val="D31641"/>
            </a:solidFill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E6D3CC53-54A5-FA69-C55B-2136CCAA731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597032" y="1772816"/>
            <a:ext cx="4893155" cy="3582416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BF39FFAB-0F5A-AB93-E873-3A144AA486F7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ackgroundRemoval t="9559" b="89706" l="9951" r="91155">
                        <a14:foregroundMark x1="80221" y1="63603" x2="82187" y2="83456"/>
                        <a14:foregroundMark x1="89681" y1="82353" x2="89803" y2="36397"/>
                        <a14:foregroundMark x1="89803" y1="36397" x2="72604" y2="27941"/>
                        <a14:foregroundMark x1="72604" y1="27941" x2="63268" y2="67647"/>
                        <a14:foregroundMark x1="63268" y1="67647" x2="90172" y2="82353"/>
                        <a14:foregroundMark x1="66708" y1="25000" x2="91155" y2="27574"/>
                        <a14:foregroundMark x1="89558" y1="66176" x2="89558" y2="86765"/>
                        <a14:foregroundMark x1="23833" y1="36029" x2="13145" y2="75368"/>
                        <a14:foregroundMark x1="13145" y1="75368" x2="19410" y2="78676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574" t="2283" r="57840" b="7647"/>
          <a:stretch/>
        </p:blipFill>
        <p:spPr>
          <a:xfrm>
            <a:off x="9791212" y="3703728"/>
            <a:ext cx="1305634" cy="1017453"/>
          </a:xfrm>
          <a:prstGeom prst="rect">
            <a:avLst/>
          </a:prstGeom>
          <a:ln w="38100">
            <a:solidFill>
              <a:srgbClr val="04457F"/>
            </a:solidFill>
          </a:ln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EFCBD7B-B9C2-B621-9F4F-BA387049A478}"/>
              </a:ext>
            </a:extLst>
          </p:cNvPr>
          <p:cNvSpPr txBox="1"/>
          <p:nvPr/>
        </p:nvSpPr>
        <p:spPr>
          <a:xfrm>
            <a:off x="4020111" y="5601480"/>
            <a:ext cx="77862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Comparison of printing speed influence on temperature and print quality</a:t>
            </a:r>
            <a:endParaRPr lang="LID4096" dirty="0"/>
          </a:p>
        </p:txBody>
      </p:sp>
      <p:pic>
        <p:nvPicPr>
          <p:cNvPr id="38" name="Afbeelding 4">
            <a:extLst>
              <a:ext uri="{FF2B5EF4-FFF2-40B4-BE49-F238E27FC236}">
                <a16:creationId xmlns:a16="http://schemas.microsoft.com/office/drawing/2014/main" id="{17406F24-4CC7-734B-15FE-81541926333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F585A42E-3AA6-6152-12C2-5C093D2EF2BD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4424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3660B69E-4647-B58E-3A8D-B5003ED377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T4F3 simulation code</a:t>
            </a:r>
            <a:endParaRPr lang="LID4096" dirty="0"/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F9B774C-86BA-3ABC-C3CA-826F6C988562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 rotWithShape="1">
          <a:blip r:embed="rId3"/>
          <a:srcRect t="510"/>
          <a:stretch/>
        </p:blipFill>
        <p:spPr>
          <a:xfrm>
            <a:off x="6359236" y="1618966"/>
            <a:ext cx="5076535" cy="4183817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83FDF9A9-9CFC-5663-9DFD-F55341BF53A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613" t="54816" r="694" b="864"/>
          <a:stretch/>
        </p:blipFill>
        <p:spPr bwMode="auto">
          <a:xfrm>
            <a:off x="574800" y="2388022"/>
            <a:ext cx="4644229" cy="283190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7BADD64E-F87F-DBBD-ACCC-69D312BF64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713019" y="6210000"/>
            <a:ext cx="5938982" cy="648000"/>
          </a:xfrm>
        </p:spPr>
        <p:txBody>
          <a:bodyPr/>
          <a:lstStyle/>
          <a:p>
            <a:r>
              <a:rPr lang="en-US" b="1" dirty="0"/>
              <a:t>[2], software download link: </a:t>
            </a:r>
            <a:r>
              <a:rPr lang="en-GB" b="1" i="0" dirty="0">
                <a:effectLst/>
                <a:latin typeface="+mj-lt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https://iiw.kuleuven.be/onderzoek/aml/technologyoffer/FFFthermalsimulation/T4F3_original</a:t>
            </a:r>
            <a:r>
              <a:rPr lang="en-GB" b="1" i="0" dirty="0">
                <a:effectLst/>
                <a:latin typeface="+mj-lt"/>
              </a:rPr>
              <a:t> </a:t>
            </a:r>
            <a:endParaRPr lang="en-US" b="1" dirty="0"/>
          </a:p>
        </p:txBody>
      </p:sp>
      <p:sp>
        <p:nvSpPr>
          <p:cNvPr id="11" name="Slide Number Placeholder 10">
            <a:extLst>
              <a:ext uri="{FF2B5EF4-FFF2-40B4-BE49-F238E27FC236}">
                <a16:creationId xmlns:a16="http://schemas.microsoft.com/office/drawing/2014/main" id="{830DDCD5-F087-165B-7691-FFFDE0FD2C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5</a:t>
            </a:fld>
            <a:endParaRPr lang="en-US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D7C509B-E331-B8EB-A1F5-E3BD7A32A2A7}"/>
              </a:ext>
            </a:extLst>
          </p:cNvPr>
          <p:cNvSpPr txBox="1"/>
          <p:nvPr/>
        </p:nvSpPr>
        <p:spPr>
          <a:xfrm>
            <a:off x="574800" y="5203303"/>
            <a:ext cx="46442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Types of energy transportation between elements</a:t>
            </a:r>
            <a:endParaRPr lang="LID4096" sz="16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872C5CE-9959-3E0E-4E2A-38AAEFD44ABE}"/>
              </a:ext>
            </a:extLst>
          </p:cNvPr>
          <p:cNvSpPr txBox="1"/>
          <p:nvPr/>
        </p:nvSpPr>
        <p:spPr>
          <a:xfrm>
            <a:off x="5958827" y="5814052"/>
            <a:ext cx="57810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Interface T4F3-software to calculate temporal temperature</a:t>
            </a:r>
            <a:endParaRPr lang="LID4096" sz="1600" dirty="0"/>
          </a:p>
        </p:txBody>
      </p:sp>
      <p:pic>
        <p:nvPicPr>
          <p:cNvPr id="3" name="Afbeelding 4">
            <a:extLst>
              <a:ext uri="{FF2B5EF4-FFF2-40B4-BE49-F238E27FC236}">
                <a16:creationId xmlns:a16="http://schemas.microsoft.com/office/drawing/2014/main" id="{E989F47A-0F9F-D220-DCD3-38C4B10353D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5BF1D03-CD40-15E3-D73D-236FF09533AF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614702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E5A5FD-5A11-6AB1-DEBC-DFB922B1C5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Validation methodology</a:t>
            </a:r>
            <a:endParaRPr lang="LID4096" dirty="0"/>
          </a:p>
        </p:txBody>
      </p:sp>
      <p:pic>
        <p:nvPicPr>
          <p:cNvPr id="55" name="Picture 54">
            <a:extLst>
              <a:ext uri="{FF2B5EF4-FFF2-40B4-BE49-F238E27FC236}">
                <a16:creationId xmlns:a16="http://schemas.microsoft.com/office/drawing/2014/main" id="{999260A0-B014-EB1C-83CE-41B9E89BFE1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52249" y="1521045"/>
            <a:ext cx="9546477" cy="4237600"/>
          </a:xfrm>
          <a:prstGeom prst="rect">
            <a:avLst/>
          </a:prstGeom>
        </p:spPr>
      </p:pic>
      <p:sp>
        <p:nvSpPr>
          <p:cNvPr id="56" name="Footer Placeholder 55">
            <a:extLst>
              <a:ext uri="{FF2B5EF4-FFF2-40B4-BE49-F238E27FC236}">
                <a16:creationId xmlns:a16="http://schemas.microsoft.com/office/drawing/2014/main" id="{B110C167-5BAF-3BBE-CC71-173C523772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3600" y="6210000"/>
            <a:ext cx="3816982" cy="648000"/>
          </a:xfrm>
        </p:spPr>
        <p:txBody>
          <a:bodyPr/>
          <a:lstStyle/>
          <a:p>
            <a:r>
              <a:rPr lang="en-US" dirty="0"/>
              <a:t>© KU Leuven, 2024. All rights reserved.</a:t>
            </a:r>
          </a:p>
        </p:txBody>
      </p:sp>
      <p:sp>
        <p:nvSpPr>
          <p:cNvPr id="57" name="Slide Number Placeholder 56">
            <a:extLst>
              <a:ext uri="{FF2B5EF4-FFF2-40B4-BE49-F238E27FC236}">
                <a16:creationId xmlns:a16="http://schemas.microsoft.com/office/drawing/2014/main" id="{B8E693EB-9524-65F2-DFB5-EADD81DCD0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6</a:t>
            </a:fld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B197899-8168-A4D7-AA9D-C5B1416885E6}"/>
              </a:ext>
            </a:extLst>
          </p:cNvPr>
          <p:cNvSpPr txBox="1"/>
          <p:nvPr/>
        </p:nvSpPr>
        <p:spPr>
          <a:xfrm>
            <a:off x="1509450" y="5646012"/>
            <a:ext cx="87394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/>
              <a:t>Overview of working method used in this study to compare T4F3 with COMSOL</a:t>
            </a:r>
            <a:endParaRPr lang="LID4096" sz="1600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EBCC445-F079-CD56-75AE-9F9C2DEA6285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  <p:pic>
        <p:nvPicPr>
          <p:cNvPr id="5" name="Afbeelding 4">
            <a:extLst>
              <a:ext uri="{FF2B5EF4-FFF2-40B4-BE49-F238E27FC236}">
                <a16:creationId xmlns:a16="http://schemas.microsoft.com/office/drawing/2014/main" id="{35E9AC2E-C7FB-A435-7E0E-050EE7C829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3151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71D72-4046-71EE-7F6C-70CAB5A78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MATLAB implementation </a:t>
            </a:r>
            <a:endParaRPr lang="LID4096" dirty="0"/>
          </a:p>
        </p:txBody>
      </p:sp>
      <p:pic>
        <p:nvPicPr>
          <p:cNvPr id="6" name="Picture 5" descr="A blue rectangular object with a black background&#10;&#10;Description automatically generated">
            <a:extLst>
              <a:ext uri="{FF2B5EF4-FFF2-40B4-BE49-F238E27FC236}">
                <a16:creationId xmlns:a16="http://schemas.microsoft.com/office/drawing/2014/main" id="{40609016-F16F-8C6F-80EA-E1AECBCB1EF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1431" t="10561" r="40953" b="11037"/>
          <a:stretch/>
        </p:blipFill>
        <p:spPr>
          <a:xfrm>
            <a:off x="389601" y="2196936"/>
            <a:ext cx="1151200" cy="3842521"/>
          </a:xfrm>
          <a:prstGeom prst="rect">
            <a:avLst/>
          </a:prstGeom>
          <a:ln w="28575">
            <a:solidFill>
              <a:srgbClr val="2F4D5D"/>
            </a:solidFill>
          </a:ln>
        </p:spPr>
      </p:pic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173922C3-7356-D95F-A01F-D722996C4C54}"/>
              </a:ext>
            </a:extLst>
          </p:cNvPr>
          <p:cNvSpPr txBox="1">
            <a:spLocks/>
          </p:cNvSpPr>
          <p:nvPr/>
        </p:nvSpPr>
        <p:spPr>
          <a:xfrm>
            <a:off x="2935751" y="2196936"/>
            <a:ext cx="5388899" cy="3842850"/>
          </a:xfrm>
          <a:prstGeom prst="rect">
            <a:avLst/>
          </a:prstGeom>
          <a:ln w="19050">
            <a:solidFill>
              <a:srgbClr val="2F4D5D"/>
            </a:solidFill>
          </a:ln>
        </p:spPr>
        <p:txBody>
          <a:bodyPr>
            <a:normAutofit lnSpcReduction="10000"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4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20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buFont typeface="Arial"/>
              <a:buChar char="•"/>
              <a:defRPr sz="1800" kern="1200" baseline="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US" sz="1600" b="1" dirty="0"/>
              <a:t>for z = </a:t>
            </a:r>
            <a:r>
              <a:rPr lang="en-US" sz="1600" b="1" dirty="0" err="1"/>
              <a:t>z_list</a:t>
            </a:r>
            <a:endParaRPr lang="en-US" sz="1600" b="1" dirty="0"/>
          </a:p>
          <a:p>
            <a:pPr marL="0" indent="0">
              <a:buFont typeface="Arial"/>
              <a:buNone/>
            </a:pPr>
            <a:r>
              <a:rPr lang="en-US" sz="1600" dirty="0"/>
              <a:t>    </a:t>
            </a:r>
            <a:r>
              <a:rPr lang="en-US" sz="1600" b="1" dirty="0"/>
              <a:t>for </a:t>
            </a:r>
            <a:r>
              <a:rPr lang="en-US" sz="1600" b="1" dirty="0" err="1"/>
              <a:t>y_index</a:t>
            </a:r>
            <a:r>
              <a:rPr lang="en-US" sz="1600" b="1" dirty="0"/>
              <a:t> = 1:length(</a:t>
            </a:r>
            <a:r>
              <a:rPr lang="en-US" sz="1600" b="1" dirty="0" err="1"/>
              <a:t>y_list</a:t>
            </a:r>
            <a:r>
              <a:rPr lang="en-US" sz="1600" b="1" dirty="0"/>
              <a:t>)</a:t>
            </a:r>
            <a:endParaRPr lang="en-US" sz="1600" dirty="0"/>
          </a:p>
          <a:p>
            <a:pPr marL="0" indent="0">
              <a:buFont typeface="Arial"/>
              <a:buNone/>
            </a:pPr>
            <a:r>
              <a:rPr lang="en-US" sz="1600" dirty="0"/>
              <a:t>        </a:t>
            </a:r>
            <a:r>
              <a:rPr lang="en-US" sz="1600" b="1" dirty="0"/>
              <a:t>for x = </a:t>
            </a:r>
            <a:r>
              <a:rPr lang="en-US" sz="1600" b="1" dirty="0" err="1"/>
              <a:t>x_list</a:t>
            </a:r>
            <a:endParaRPr lang="en-US" sz="1600" b="1" dirty="0"/>
          </a:p>
          <a:p>
            <a:pPr marL="0" indent="0">
              <a:buFont typeface="Arial"/>
              <a:buNone/>
            </a:pPr>
            <a:r>
              <a:rPr lang="en-US" sz="1600" dirty="0"/>
              <a:t>            </a:t>
            </a:r>
            <a:r>
              <a:rPr lang="en-US" sz="1600" dirty="0" err="1"/>
              <a:t>dist</a:t>
            </a:r>
            <a:r>
              <a:rPr lang="en-US" sz="1600" dirty="0"/>
              <a:t> = sqrt((</a:t>
            </a:r>
            <a:r>
              <a:rPr lang="en-US" sz="1600" dirty="0" err="1"/>
              <a:t>data.X</a:t>
            </a:r>
            <a:r>
              <a:rPr lang="en-US" sz="1600" dirty="0"/>
              <a:t>(end)-x)^2+((</a:t>
            </a:r>
            <a:r>
              <a:rPr lang="en-US" sz="1600" dirty="0" err="1"/>
              <a:t>data.Y</a:t>
            </a:r>
            <a:r>
              <a:rPr lang="en-US" sz="1600" dirty="0"/>
              <a:t>(end)-y)^2)); 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            time = time + </a:t>
            </a:r>
            <a:r>
              <a:rPr lang="en-US" sz="1600" dirty="0" err="1"/>
              <a:t>dist</a:t>
            </a:r>
            <a:r>
              <a:rPr lang="en-US" sz="1600" dirty="0"/>
              <a:t> / </a:t>
            </a:r>
            <a:r>
              <a:rPr lang="en-US" sz="1600" dirty="0" err="1"/>
              <a:t>printingSpeed</a:t>
            </a:r>
            <a:r>
              <a:rPr lang="en-US" sz="1600" dirty="0"/>
              <a:t>;                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            </a:t>
            </a:r>
            <a:r>
              <a:rPr lang="en-US" sz="1600" b="1" dirty="0" err="1"/>
              <a:t>new_row</a:t>
            </a:r>
            <a:r>
              <a:rPr lang="en-US" sz="1600" b="1" dirty="0"/>
              <a:t> = {time, x, y, z};                          </a:t>
            </a:r>
          </a:p>
          <a:p>
            <a:pPr marL="0" indent="0">
              <a:buFont typeface="Arial"/>
              <a:buNone/>
            </a:pPr>
            <a:r>
              <a:rPr lang="en-US" sz="1600" b="1" dirty="0"/>
              <a:t>            data(</a:t>
            </a:r>
            <a:r>
              <a:rPr lang="en-US" sz="1600" b="1" dirty="0" err="1"/>
              <a:t>row_counter</a:t>
            </a:r>
            <a:r>
              <a:rPr lang="en-US" sz="1600" b="1" dirty="0"/>
              <a:t>, :) = </a:t>
            </a:r>
            <a:r>
              <a:rPr lang="en-US" sz="1600" b="1" dirty="0" err="1"/>
              <a:t>new_row</a:t>
            </a:r>
            <a:r>
              <a:rPr lang="en-US" sz="1600" b="1" dirty="0"/>
              <a:t>;                     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            </a:t>
            </a:r>
            <a:r>
              <a:rPr lang="en-US" sz="1600" dirty="0" err="1"/>
              <a:t>row_counter</a:t>
            </a:r>
            <a:r>
              <a:rPr lang="en-US" sz="1600" dirty="0"/>
              <a:t> = </a:t>
            </a:r>
            <a:r>
              <a:rPr lang="en-US" sz="1600" dirty="0" err="1"/>
              <a:t>row_counter</a:t>
            </a:r>
            <a:r>
              <a:rPr lang="en-US" sz="1600" dirty="0"/>
              <a:t> + 1;                      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        </a:t>
            </a:r>
            <a:r>
              <a:rPr lang="en-US" sz="1600" b="1" dirty="0"/>
              <a:t>end</a:t>
            </a:r>
          </a:p>
          <a:p>
            <a:pPr marL="0" indent="0">
              <a:buFont typeface="Arial"/>
              <a:buNone/>
            </a:pPr>
            <a:r>
              <a:rPr lang="en-US" sz="1600" dirty="0"/>
              <a:t>    </a:t>
            </a:r>
            <a:r>
              <a:rPr lang="en-US" sz="1600" b="1" dirty="0"/>
              <a:t>end</a:t>
            </a:r>
          </a:p>
          <a:p>
            <a:pPr marL="0" indent="0">
              <a:buFont typeface="Arial"/>
              <a:buNone/>
            </a:pPr>
            <a:r>
              <a:rPr lang="en-US" sz="1600" b="1" dirty="0"/>
              <a:t>end</a:t>
            </a:r>
            <a:endParaRPr lang="LID4096" sz="1600" b="1" dirty="0"/>
          </a:p>
        </p:txBody>
      </p:sp>
      <p:sp>
        <p:nvSpPr>
          <p:cNvPr id="10" name="Tekstvak 74">
            <a:extLst>
              <a:ext uri="{FF2B5EF4-FFF2-40B4-BE49-F238E27FC236}">
                <a16:creationId xmlns:a16="http://schemas.microsoft.com/office/drawing/2014/main" id="{CF1D4BE1-4E3F-9491-941C-A75B007CF3E8}"/>
              </a:ext>
            </a:extLst>
          </p:cNvPr>
          <p:cNvSpPr txBox="1">
            <a:spLocks/>
          </p:cNvSpPr>
          <p:nvPr/>
        </p:nvSpPr>
        <p:spPr>
          <a:xfrm>
            <a:off x="9719600" y="2196936"/>
            <a:ext cx="2082799" cy="3842850"/>
          </a:xfrm>
          <a:prstGeom prst="rect">
            <a:avLst/>
          </a:prstGeom>
          <a:noFill/>
          <a:ln w="19050">
            <a:solidFill>
              <a:srgbClr val="2F4D5D"/>
            </a:solidFill>
          </a:ln>
        </p:spPr>
        <p:txBody>
          <a:bodyPr wrap="square">
            <a:spAutoFit/>
          </a:bodyPr>
          <a:lstStyle/>
          <a:p>
            <a:r>
              <a:rPr lang="nl-BE" sz="1600" b="1" dirty="0"/>
              <a:t>t(s)   x    y       x</a:t>
            </a:r>
          </a:p>
          <a:p>
            <a:r>
              <a:rPr lang="nl-BE" sz="1600" dirty="0"/>
              <a:t>0      0    0.2    0.25</a:t>
            </a:r>
          </a:p>
          <a:p>
            <a:r>
              <a:rPr lang="nl-BE" sz="1600" dirty="0"/>
              <a:t>1.4   18  0.2    0.25</a:t>
            </a:r>
          </a:p>
          <a:p>
            <a:r>
              <a:rPr lang="nl-BE" sz="1600" dirty="0"/>
              <a:t>1.5   18  0.6    0.25</a:t>
            </a:r>
          </a:p>
          <a:p>
            <a:r>
              <a:rPr lang="nl-BE" sz="1600" dirty="0"/>
              <a:t>2.9   0    0.6    0.25</a:t>
            </a:r>
          </a:p>
          <a:p>
            <a:r>
              <a:rPr lang="nl-BE" sz="1600" dirty="0"/>
              <a:t>3      0    0.2    0.75</a:t>
            </a:r>
          </a:p>
          <a:p>
            <a:r>
              <a:rPr lang="nl-BE" sz="1600" dirty="0"/>
              <a:t>4.4   18  0.2    0.75</a:t>
            </a:r>
          </a:p>
          <a:p>
            <a:r>
              <a:rPr lang="nl-BE" sz="1600" dirty="0"/>
              <a:t>4.5   18  0.6    0.75</a:t>
            </a:r>
          </a:p>
          <a:p>
            <a:r>
              <a:rPr lang="nl-BE" sz="1600" dirty="0"/>
              <a:t>5.9   0    0.6    0.75</a:t>
            </a:r>
          </a:p>
          <a:p>
            <a:r>
              <a:rPr lang="nl-BE" sz="1600" dirty="0"/>
              <a:t>6      0    0.2    1.25</a:t>
            </a:r>
          </a:p>
          <a:p>
            <a:r>
              <a:rPr lang="nl-BE" sz="1600" dirty="0"/>
              <a:t>7.4   18  0.2    1.25</a:t>
            </a:r>
          </a:p>
          <a:p>
            <a:r>
              <a:rPr lang="nl-BE" sz="1600" dirty="0"/>
              <a:t>7.5   18  0.6    1.25</a:t>
            </a:r>
          </a:p>
          <a:p>
            <a:r>
              <a:rPr lang="nl-BE" sz="1600" dirty="0"/>
              <a:t>8.9   0    0.6    1.25</a:t>
            </a:r>
          </a:p>
          <a:p>
            <a:pPr marL="342900" indent="-342900">
              <a:buAutoNum type="arabicPlain" startAt="9"/>
            </a:pPr>
            <a:r>
              <a:rPr lang="nl-BE" sz="1600" dirty="0"/>
              <a:t>0    0.2    1.75</a:t>
            </a:r>
          </a:p>
          <a:p>
            <a:pPr marL="342900" indent="-342900">
              <a:buAutoNum type="arabicPlain" startAt="9"/>
            </a:pPr>
            <a:endParaRPr lang="nl-BE" sz="1600" dirty="0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B2CC8FA9-128A-31B5-69FE-7CBBBC3C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7</a:t>
            </a:fld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2FD1AF3-3F39-EC60-F2F7-8F513779A2A1}"/>
              </a:ext>
            </a:extLst>
          </p:cNvPr>
          <p:cNvSpPr txBox="1"/>
          <p:nvPr/>
        </p:nvSpPr>
        <p:spPr>
          <a:xfrm>
            <a:off x="389601" y="1689100"/>
            <a:ext cx="115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Input</a:t>
            </a:r>
            <a:endParaRPr lang="LID4096" b="1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DFB80E6-92B3-CD54-0E1C-839BB5610A1A}"/>
              </a:ext>
            </a:extLst>
          </p:cNvPr>
          <p:cNvSpPr txBox="1"/>
          <p:nvPr/>
        </p:nvSpPr>
        <p:spPr>
          <a:xfrm>
            <a:off x="2935751" y="1689100"/>
            <a:ext cx="53888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MATLAB-code</a:t>
            </a:r>
            <a:endParaRPr lang="LID4096" b="1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56E1834-186B-1EF7-97D2-D0AAB90AC677}"/>
              </a:ext>
            </a:extLst>
          </p:cNvPr>
          <p:cNvSpPr txBox="1"/>
          <p:nvPr/>
        </p:nvSpPr>
        <p:spPr>
          <a:xfrm>
            <a:off x="9719599" y="1689100"/>
            <a:ext cx="20827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BE" b="1" dirty="0"/>
              <a:t>Output</a:t>
            </a:r>
            <a:endParaRPr lang="LID4096" b="1" dirty="0"/>
          </a:p>
        </p:txBody>
      </p:sp>
      <p:pic>
        <p:nvPicPr>
          <p:cNvPr id="21" name="Graphic 20" descr="Chevron arrows with solid fill">
            <a:extLst>
              <a:ext uri="{FF2B5EF4-FFF2-40B4-BE49-F238E27FC236}">
                <a16:creationId xmlns:a16="http://schemas.microsoft.com/office/drawing/2014/main" id="{AE7B54AF-1D39-4C2E-696F-E1FBDF1424C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1781076" y="3429000"/>
            <a:ext cx="914400" cy="914400"/>
          </a:xfrm>
          <a:prstGeom prst="rect">
            <a:avLst/>
          </a:prstGeom>
        </p:spPr>
      </p:pic>
      <p:pic>
        <p:nvPicPr>
          <p:cNvPr id="22" name="Graphic 21" descr="Chevron arrows with solid fill">
            <a:extLst>
              <a:ext uri="{FF2B5EF4-FFF2-40B4-BE49-F238E27FC236}">
                <a16:creationId xmlns:a16="http://schemas.microsoft.com/office/drawing/2014/main" id="{7DBC66F4-03A3-4C1D-E928-2C40036D6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 rot="10800000">
            <a:off x="8664476" y="3429000"/>
            <a:ext cx="914400" cy="91440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DD95C34C-EFE9-6FC5-9759-4254CA5B435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  <p:pic>
        <p:nvPicPr>
          <p:cNvPr id="7" name="Afbeelding 4">
            <a:extLst>
              <a:ext uri="{FF2B5EF4-FFF2-40B4-BE49-F238E27FC236}">
                <a16:creationId xmlns:a16="http://schemas.microsoft.com/office/drawing/2014/main" id="{14A9727F-327B-A41E-07D8-E0FE721962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  <p:sp>
        <p:nvSpPr>
          <p:cNvPr id="8" name="Footer Placeholder 55">
            <a:extLst>
              <a:ext uri="{FF2B5EF4-FFF2-40B4-BE49-F238E27FC236}">
                <a16:creationId xmlns:a16="http://schemas.microsoft.com/office/drawing/2014/main" id="{2C7CEA40-6F7C-494C-1FC9-F91EF81D6E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3600" y="6210000"/>
            <a:ext cx="3816982" cy="648000"/>
          </a:xfrm>
        </p:spPr>
        <p:txBody>
          <a:bodyPr/>
          <a:lstStyle/>
          <a:p>
            <a:r>
              <a:rPr lang="en-US" dirty="0"/>
              <a:t>© KU Leuven, 2024.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599475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071D72-4046-71EE-7F6C-70CAB5A784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COMSOL implementation </a:t>
            </a:r>
            <a:endParaRPr lang="LID4096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4574417-1D75-F266-EDD7-292142BD02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A9762F9C-C30D-1EB1-5205-95BB935CAD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079245"/>
              </p:ext>
            </p:extLst>
          </p:nvPr>
        </p:nvGraphicFramePr>
        <p:xfrm>
          <a:off x="574801" y="1202124"/>
          <a:ext cx="11041200" cy="46867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3299">
                  <a:extLst>
                    <a:ext uri="{9D8B030D-6E8A-4147-A177-3AD203B41FA5}">
                      <a16:colId xmlns:a16="http://schemas.microsoft.com/office/drawing/2014/main" val="1752758368"/>
                    </a:ext>
                  </a:extLst>
                </a:gridCol>
                <a:gridCol w="3377501">
                  <a:extLst>
                    <a:ext uri="{9D8B030D-6E8A-4147-A177-3AD203B41FA5}">
                      <a16:colId xmlns:a16="http://schemas.microsoft.com/office/drawing/2014/main" val="2252926784"/>
                    </a:ext>
                  </a:extLst>
                </a:gridCol>
                <a:gridCol w="3680400">
                  <a:extLst>
                    <a:ext uri="{9D8B030D-6E8A-4147-A177-3AD203B41FA5}">
                      <a16:colId xmlns:a16="http://schemas.microsoft.com/office/drawing/2014/main" val="3210286217"/>
                    </a:ext>
                  </a:extLst>
                </a:gridCol>
              </a:tblGrid>
              <a:tr h="480484">
                <a:tc>
                  <a:txBody>
                    <a:bodyPr/>
                    <a:lstStyle/>
                    <a:p>
                      <a:r>
                        <a:rPr lang="fr-BE" dirty="0"/>
                        <a:t>Interpolation &amp; Activation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Heat </a:t>
                      </a:r>
                      <a:r>
                        <a:rPr lang="fr-BE" dirty="0" err="1"/>
                        <a:t>transfer</a:t>
                      </a:r>
                      <a:r>
                        <a:rPr lang="fr-BE" dirty="0"/>
                        <a:t> module</a:t>
                      </a: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Mesh </a:t>
                      </a:r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8065958"/>
                  </a:ext>
                </a:extLst>
              </a:tr>
              <a:tr h="2647535">
                <a:tc>
                  <a:txBody>
                    <a:bodyPr/>
                    <a:lstStyle/>
                    <a:p>
                      <a:endParaRPr lang="fr-BE" dirty="0"/>
                    </a:p>
                    <a:p>
                      <a:endParaRPr lang="fr-BE" dirty="0"/>
                    </a:p>
                    <a:p>
                      <a:endParaRPr lang="fr-BE" dirty="0"/>
                    </a:p>
                    <a:p>
                      <a:endParaRPr lang="fr-BE" dirty="0"/>
                    </a:p>
                    <a:p>
                      <a:endParaRPr lang="fr-BE" dirty="0"/>
                    </a:p>
                    <a:p>
                      <a:endParaRPr lang="fr-BE" dirty="0"/>
                    </a:p>
                    <a:p>
                      <a:endParaRPr lang="fr-BE" dirty="0"/>
                    </a:p>
                    <a:p>
                      <a:endParaRPr lang="fr-BE" dirty="0"/>
                    </a:p>
                    <a:p>
                      <a:endParaRPr lang="en-US" b="1" dirty="0"/>
                    </a:p>
                    <a:p>
                      <a:endParaRPr lang="en-US" b="1" dirty="0"/>
                    </a:p>
                    <a:p>
                      <a:r>
                        <a:rPr lang="en-US" b="1" dirty="0"/>
                        <a:t>If  </a:t>
                      </a:r>
                      <a:r>
                        <a:rPr lang="en-US" dirty="0"/>
                        <a:t> </a:t>
                      </a:r>
                    </a:p>
                    <a:p>
                      <a:r>
                        <a:rPr lang="en-US" dirty="0"/>
                        <a:t>    </a:t>
                      </a:r>
                      <a:r>
                        <a:rPr lang="en-US" b="1" dirty="0"/>
                        <a:t> (</a:t>
                      </a:r>
                      <a:r>
                        <a:rPr lang="en-US" dirty="0"/>
                        <a:t>abs(x-x1(t))&lt;= </a:t>
                      </a:r>
                      <a:r>
                        <a:rPr lang="en-US" dirty="0" err="1"/>
                        <a:t>x_length</a:t>
                      </a:r>
                      <a:r>
                        <a:rPr lang="en-US" dirty="0"/>
                        <a:t>/4 </a:t>
                      </a:r>
                    </a:p>
                    <a:p>
                      <a:r>
                        <a:rPr lang="en-US" dirty="0"/>
                        <a:t>&amp;&amp; abs(y-y1(t))&lt;= </a:t>
                      </a:r>
                      <a:r>
                        <a:rPr lang="en-US" dirty="0" err="1"/>
                        <a:t>Strand_width</a:t>
                      </a:r>
                      <a:r>
                        <a:rPr lang="en-US" dirty="0"/>
                        <a:t>/2 </a:t>
                      </a:r>
                    </a:p>
                    <a:p>
                      <a:r>
                        <a:rPr lang="en-US" dirty="0"/>
                        <a:t>&amp;&amp; abs(z-z1(t))&lt;= </a:t>
                      </a:r>
                      <a:r>
                        <a:rPr lang="en-US" dirty="0" err="1"/>
                        <a:t>Layer_heigth</a:t>
                      </a:r>
                      <a:r>
                        <a:rPr lang="en-US" dirty="0"/>
                        <a:t>/2</a:t>
                      </a:r>
                    </a:p>
                    <a:p>
                      <a:r>
                        <a:rPr lang="en-US" b="1" dirty="0"/>
                        <a:t>,1,0)</a:t>
                      </a:r>
                      <a:endParaRPr lang="LID4096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BE" dirty="0"/>
                        <a:t>Solid: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Thermal </a:t>
                      </a:r>
                      <a:r>
                        <a:rPr lang="fr-BE" dirty="0" err="1"/>
                        <a:t>cond</a:t>
                      </a:r>
                      <a:r>
                        <a:rPr lang="fr-BE" dirty="0"/>
                        <a:t>., </a:t>
                      </a:r>
                      <a:r>
                        <a:rPr lang="fr-BE" dirty="0" err="1"/>
                        <a:t>density</a:t>
                      </a:r>
                      <a:r>
                        <a:rPr lang="fr-BE" dirty="0"/>
                        <a:t>, </a:t>
                      </a:r>
                      <a:r>
                        <a:rPr lang="fr-BE" dirty="0" err="1"/>
                        <a:t>heat</a:t>
                      </a:r>
                      <a:r>
                        <a:rPr lang="fr-BE" dirty="0"/>
                        <a:t> </a:t>
                      </a:r>
                      <a:r>
                        <a:rPr lang="fr-BE" dirty="0" err="1"/>
                        <a:t>capacity</a:t>
                      </a:r>
                      <a:r>
                        <a:rPr lang="fr-BE" dirty="0"/>
                        <a:t> </a:t>
                      </a:r>
                      <a:r>
                        <a:rPr lang="fr-BE" dirty="0">
                          <a:sym typeface="Wingdings" panose="05000000000000000000" pitchFamily="2" charset="2"/>
                        </a:rPr>
                        <a:t> user </a:t>
                      </a:r>
                      <a:r>
                        <a:rPr lang="fr-BE" dirty="0" err="1">
                          <a:sym typeface="Wingdings" panose="05000000000000000000" pitchFamily="2" charset="2"/>
                        </a:rPr>
                        <a:t>defined</a:t>
                      </a:r>
                      <a:endParaRPr lang="fr-BE" dirty="0">
                        <a:sym typeface="Wingdings" panose="05000000000000000000" pitchFamily="2" charset="2"/>
                      </a:endParaRP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>
                          <a:sym typeface="Wingdings" panose="05000000000000000000" pitchFamily="2" charset="2"/>
                        </a:rPr>
                        <a:t>If(</a:t>
                      </a:r>
                      <a:r>
                        <a:rPr lang="fr-BE" dirty="0" err="1">
                          <a:sym typeface="Wingdings" panose="05000000000000000000" pitchFamily="2" charset="2"/>
                        </a:rPr>
                        <a:t>solid.isactive</a:t>
                      </a:r>
                      <a:r>
                        <a:rPr lang="fr-BE" dirty="0">
                          <a:sym typeface="Wingdings" panose="05000000000000000000" pitchFamily="2" charset="2"/>
                        </a:rPr>
                        <a:t>, PLA, Air)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dirty="0">
                        <a:sym typeface="Wingdings" panose="05000000000000000000" pitchFamily="2" charset="2"/>
                      </a:endParaRP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BE" dirty="0" err="1">
                          <a:sym typeface="Wingdings" panose="05000000000000000000" pitchFamily="2" charset="2"/>
                        </a:rPr>
                        <a:t>Temperature</a:t>
                      </a:r>
                      <a:r>
                        <a:rPr lang="fr-BE" dirty="0">
                          <a:sym typeface="Wingdings" panose="05000000000000000000" pitchFamily="2" charset="2"/>
                        </a:rPr>
                        <a:t>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 err="1"/>
                        <a:t>Build</a:t>
                      </a:r>
                      <a:r>
                        <a:rPr lang="fr-BE" dirty="0"/>
                        <a:t> plate </a:t>
                      </a:r>
                      <a:r>
                        <a:rPr lang="fr-BE" dirty="0" err="1"/>
                        <a:t>temperature</a:t>
                      </a:r>
                      <a:endParaRPr lang="fr-B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BE" dirty="0"/>
                        <a:t>Heat source: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Go to </a:t>
                      </a:r>
                      <a:r>
                        <a:rPr lang="fr-BE" dirty="0" err="1"/>
                        <a:t>T</a:t>
                      </a:r>
                      <a:r>
                        <a:rPr lang="fr-BE" baseline="-25000" dirty="0" err="1"/>
                        <a:t>nozzle</a:t>
                      </a:r>
                      <a:r>
                        <a:rPr lang="fr-BE" dirty="0"/>
                        <a:t> at activation </a:t>
                      </a:r>
                      <a:r>
                        <a:rPr lang="fr-BE" dirty="0" err="1"/>
                        <a:t>function</a:t>
                      </a:r>
                      <a:r>
                        <a:rPr lang="fr-BE" dirty="0"/>
                        <a:t> location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BE" dirty="0"/>
                        <a:t>Heat flux: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Convection at </a:t>
                      </a:r>
                      <a:r>
                        <a:rPr lang="fr-BE" dirty="0" err="1"/>
                        <a:t>boundary</a:t>
                      </a:r>
                      <a:endParaRPr lang="fr-B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LID4096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BE" dirty="0" err="1"/>
                        <a:t>Cubic</a:t>
                      </a:r>
                      <a:r>
                        <a:rPr lang="fr-BE" dirty="0"/>
                        <a:t> </a:t>
                      </a:r>
                      <a:r>
                        <a:rPr lang="fr-BE" dirty="0" err="1"/>
                        <a:t>mesh</a:t>
                      </a:r>
                      <a:endParaRPr lang="fr-BE" dirty="0"/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r>
                        <a:rPr lang="fr-BE" dirty="0" err="1"/>
                        <a:t>Mesh</a:t>
                      </a:r>
                      <a:r>
                        <a:rPr lang="fr-BE" dirty="0"/>
                        <a:t> size: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Y: Size of </a:t>
                      </a:r>
                      <a:r>
                        <a:rPr lang="fr-BE" dirty="0" err="1"/>
                        <a:t>strand</a:t>
                      </a:r>
                      <a:endParaRPr lang="fr-B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fr-BE" dirty="0"/>
                        <a:t>Z: Layer </a:t>
                      </a:r>
                      <a:r>
                        <a:rPr lang="fr-BE" dirty="0" err="1"/>
                        <a:t>heigth</a:t>
                      </a:r>
                      <a:r>
                        <a:rPr lang="fr-BE" dirty="0"/>
                        <a:t>/4</a:t>
                      </a:r>
                    </a:p>
                    <a:p>
                      <a:pPr marL="0" indent="0">
                        <a:buFont typeface="Arial" panose="020B0604020202020204" pitchFamily="34" charset="0"/>
                        <a:buNone/>
                      </a:pPr>
                      <a:endParaRPr lang="fr-B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dirty="0"/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endParaRPr lang="fr-BE" dirty="0"/>
                    </a:p>
                    <a:p>
                      <a:endParaRPr lang="LID4096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76961045"/>
                  </a:ext>
                </a:extLst>
              </a:tr>
            </a:tbl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E7007D84-B25F-58CD-49F5-636D760A45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0437" b="484"/>
          <a:stretch/>
        </p:blipFill>
        <p:spPr>
          <a:xfrm>
            <a:off x="4068810" y="1258259"/>
            <a:ext cx="359697" cy="3318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AD4EB3C-FF84-40BE-10E7-886776A2955A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26306" y="1734592"/>
            <a:ext cx="3676801" cy="2757602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74632878-8E7F-44BA-7265-66FCC74EE3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425662" y="1270272"/>
            <a:ext cx="380368" cy="33181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65AB3223-5B39-77FF-3226-3644F19880F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166099" y="1294219"/>
            <a:ext cx="317268" cy="259890"/>
          </a:xfrm>
          <a:prstGeom prst="rect">
            <a:avLst/>
          </a:prstGeom>
        </p:spPr>
      </p:pic>
      <p:pic>
        <p:nvPicPr>
          <p:cNvPr id="7" name="Picture 6" descr="A white cube with black squares&#10;&#10;Description automatically generated">
            <a:extLst>
              <a:ext uri="{FF2B5EF4-FFF2-40B4-BE49-F238E27FC236}">
                <a16:creationId xmlns:a16="http://schemas.microsoft.com/office/drawing/2014/main" id="{D68AF45F-D84F-33B4-1D96-F5DB00FBE72E}"/>
              </a:ext>
            </a:extLst>
          </p:cNvPr>
          <p:cNvPicPr>
            <a:picLocks noChangeAspect="1"/>
          </p:cNvPicPr>
          <p:nvPr/>
        </p:nvPicPr>
        <p:blipFill rotWithShape="1">
          <a:blip r:embed="rId7"/>
          <a:srcRect l="22233" t="17071" r="21952" b="15837"/>
          <a:stretch/>
        </p:blipFill>
        <p:spPr>
          <a:xfrm>
            <a:off x="8333854" y="3215506"/>
            <a:ext cx="2832245" cy="2553376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A1328CB-EEEE-2814-9A53-4C5844BB1984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  <p:pic>
        <p:nvPicPr>
          <p:cNvPr id="16" name="Afbeelding 4">
            <a:extLst>
              <a:ext uri="{FF2B5EF4-FFF2-40B4-BE49-F238E27FC236}">
                <a16:creationId xmlns:a16="http://schemas.microsoft.com/office/drawing/2014/main" id="{5AADAB7C-99A1-99E3-FD7B-D199B3AFFA1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  <p:sp>
        <p:nvSpPr>
          <p:cNvPr id="18" name="Footer Placeholder 55">
            <a:extLst>
              <a:ext uri="{FF2B5EF4-FFF2-40B4-BE49-F238E27FC236}">
                <a16:creationId xmlns:a16="http://schemas.microsoft.com/office/drawing/2014/main" id="{E1CF469B-54E3-AD83-1D4C-F66671ECDF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3600" y="6210000"/>
            <a:ext cx="3816982" cy="648000"/>
          </a:xfrm>
        </p:spPr>
        <p:txBody>
          <a:bodyPr/>
          <a:lstStyle/>
          <a:p>
            <a:r>
              <a:rPr lang="en-US" dirty="0"/>
              <a:t>© KU Leuven, 2024.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7910184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21C653A-11DA-7FD0-BFBD-6C3EB1B45E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BF3CCC-84CD-2A4B-8034-D1C6A446A5D6}" type="slidenum">
              <a:rPr lang="en-US" smtClean="0"/>
              <a:t>9</a:t>
            </a:fld>
            <a:endParaRPr lang="en-US"/>
          </a:p>
        </p:txBody>
      </p:sp>
      <p:sp>
        <p:nvSpPr>
          <p:cNvPr id="45" name="Content Placeholder 44">
            <a:extLst>
              <a:ext uri="{FF2B5EF4-FFF2-40B4-BE49-F238E27FC236}">
                <a16:creationId xmlns:a16="http://schemas.microsoft.com/office/drawing/2014/main" id="{65F8CEA2-6602-5411-CE7A-ABFA998A1F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/>
              <a:t>Simulation settings</a:t>
            </a:r>
          </a:p>
          <a:p>
            <a:r>
              <a:rPr lang="en-US" dirty="0"/>
              <a:t>4x4x6 mm cube</a:t>
            </a:r>
          </a:p>
          <a:p>
            <a:r>
              <a:rPr lang="en-US" dirty="0"/>
              <a:t>Printing speed 5 mm/s</a:t>
            </a:r>
          </a:p>
          <a:p>
            <a:r>
              <a:rPr lang="en-US" dirty="0"/>
              <a:t>PLA print material</a:t>
            </a:r>
          </a:p>
          <a:p>
            <a:r>
              <a:rPr lang="en-US" dirty="0" err="1"/>
              <a:t>T</a:t>
            </a:r>
            <a:r>
              <a:rPr lang="en-US" baseline="-25000" dirty="0" err="1"/>
              <a:t>nozzle</a:t>
            </a:r>
            <a:r>
              <a:rPr lang="en-US" dirty="0"/>
              <a:t> = 200°C</a:t>
            </a:r>
          </a:p>
          <a:p>
            <a:r>
              <a:rPr lang="en-US" dirty="0" err="1"/>
              <a:t>T</a:t>
            </a:r>
            <a:r>
              <a:rPr lang="en-US" baseline="-25000" dirty="0" err="1"/>
              <a:t>build</a:t>
            </a:r>
            <a:r>
              <a:rPr lang="en-US" baseline="-25000" dirty="0"/>
              <a:t> plate</a:t>
            </a:r>
            <a:r>
              <a:rPr lang="en-US" dirty="0"/>
              <a:t> = 60°C</a:t>
            </a:r>
          </a:p>
          <a:p>
            <a:r>
              <a:rPr lang="en-US" dirty="0" err="1"/>
              <a:t>T</a:t>
            </a:r>
            <a:r>
              <a:rPr lang="en-US" baseline="-25000" dirty="0" err="1"/>
              <a:t>room</a:t>
            </a:r>
            <a:r>
              <a:rPr lang="en-US" dirty="0"/>
              <a:t> = 20°C</a:t>
            </a:r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1CD6B91A-1A01-7B4E-E65F-AF3D54076D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000" y="207036"/>
            <a:ext cx="11041200" cy="1152000"/>
          </a:xfrm>
        </p:spPr>
        <p:txBody>
          <a:bodyPr/>
          <a:lstStyle/>
          <a:p>
            <a:r>
              <a:rPr lang="en-US" dirty="0"/>
              <a:t>Preliminary results</a:t>
            </a:r>
            <a:endParaRPr lang="LID4096" dirty="0"/>
          </a:p>
        </p:txBody>
      </p:sp>
      <p:pic>
        <p:nvPicPr>
          <p:cNvPr id="47" name="Picture Placeholder 6" descr="A black and white drawing of a cube&#10;&#10;Description automatically generated">
            <a:extLst>
              <a:ext uri="{FF2B5EF4-FFF2-40B4-BE49-F238E27FC236}">
                <a16:creationId xmlns:a16="http://schemas.microsoft.com/office/drawing/2014/main" id="{9A3C52BB-AEF0-A0DA-3E0B-8A1E258D10B7}"/>
              </a:ext>
            </a:extLst>
          </p:cNvPr>
          <p:cNvPicPr>
            <a:picLocks noGrp="1" noChangeAspect="1"/>
          </p:cNvPicPr>
          <p:nvPr>
            <p:ph sz="quarter" idx="13"/>
          </p:nvPr>
        </p:nvPicPr>
        <p:blipFill>
          <a:blip r:embed="rId2"/>
          <a:srcRect l="13339" r="13339"/>
          <a:stretch>
            <a:fillRect/>
          </a:stretch>
        </p:blipFill>
        <p:spPr>
          <a:xfrm>
            <a:off x="6096000" y="1196975"/>
            <a:ext cx="4364174" cy="446405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F5EB94E-953C-9831-C2D2-1F2E2383710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1592"/>
          <a:stretch/>
        </p:blipFill>
        <p:spPr>
          <a:xfrm>
            <a:off x="900000" y="6330578"/>
            <a:ext cx="887525" cy="430902"/>
          </a:xfrm>
          <a:prstGeom prst="rect">
            <a:avLst/>
          </a:prstGeom>
        </p:spPr>
      </p:pic>
      <p:pic>
        <p:nvPicPr>
          <p:cNvPr id="7" name="Afbeelding 4">
            <a:extLst>
              <a:ext uri="{FF2B5EF4-FFF2-40B4-BE49-F238E27FC236}">
                <a16:creationId xmlns:a16="http://schemas.microsoft.com/office/drawing/2014/main" id="{AA663760-8D73-1725-8E7E-07C219B909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07152" y="6366029"/>
            <a:ext cx="981343" cy="360000"/>
          </a:xfrm>
          <a:prstGeom prst="rect">
            <a:avLst/>
          </a:prstGeom>
        </p:spPr>
      </p:pic>
      <p:sp>
        <p:nvSpPr>
          <p:cNvPr id="8" name="Footer Placeholder 55">
            <a:extLst>
              <a:ext uri="{FF2B5EF4-FFF2-40B4-BE49-F238E27FC236}">
                <a16:creationId xmlns:a16="http://schemas.microsoft.com/office/drawing/2014/main" id="{1FAA5EE0-99B4-9E2B-0D97-BD1A87AEC5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6033600" y="6210000"/>
            <a:ext cx="3816982" cy="648000"/>
          </a:xfrm>
        </p:spPr>
        <p:txBody>
          <a:bodyPr/>
          <a:lstStyle/>
          <a:p>
            <a:r>
              <a:rPr lang="en-US" dirty="0"/>
              <a:t>© KU Leuven, 2024. All rights reserved.</a:t>
            </a:r>
          </a:p>
        </p:txBody>
      </p:sp>
    </p:spTree>
    <p:extLst>
      <p:ext uri="{BB962C8B-B14F-4D97-AF65-F5344CB8AC3E}">
        <p14:creationId xmlns:p14="http://schemas.microsoft.com/office/powerpoint/2010/main" val="1058877703"/>
      </p:ext>
    </p:extLst>
  </p:cSld>
  <p:clrMapOvr>
    <a:masterClrMapping/>
  </p:clrMapOvr>
</p:sld>
</file>

<file path=ppt/theme/theme1.xml><?xml version="1.0" encoding="utf-8"?>
<a:theme xmlns:a="http://schemas.openxmlformats.org/drawingml/2006/main" name="KU Leuven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3C390EF0-3716-4E6D-A73F-74652D9F1BFE}" vid="{D96DF523-B5B4-4B7A-ACA8-7E1243BE5B44}"/>
    </a:ext>
  </a:extLst>
</a:theme>
</file>

<file path=ppt/theme/theme2.xml><?xml version="1.0" encoding="utf-8"?>
<a:theme xmlns:a="http://schemas.openxmlformats.org/drawingml/2006/main" name="KU Leuven Sedes">
  <a:themeElements>
    <a:clrScheme name="Custom 14">
      <a:dk1>
        <a:srgbClr val="2F4D5D"/>
      </a:dk1>
      <a:lt1>
        <a:srgbClr val="FFFFFF"/>
      </a:lt1>
      <a:dk2>
        <a:srgbClr val="1D8DB0"/>
      </a:dk2>
      <a:lt2>
        <a:srgbClr val="DCE7F0"/>
      </a:lt2>
      <a:accent1>
        <a:srgbClr val="1D8DB0"/>
      </a:accent1>
      <a:accent2>
        <a:srgbClr val="2F4D5D"/>
      </a:accent2>
      <a:accent3>
        <a:srgbClr val="52BDEC"/>
      </a:accent3>
      <a:accent4>
        <a:srgbClr val="466E87"/>
      </a:accent4>
      <a:accent5>
        <a:srgbClr val="E7B037"/>
      </a:accent5>
      <a:accent6>
        <a:srgbClr val="D4D842"/>
      </a:accent6>
      <a:hlink>
        <a:srgbClr val="466E87"/>
      </a:hlink>
      <a:folHlink>
        <a:srgbClr val="1D8DB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KU Leuven" id="{BC384CAF-57B4-4083-BC3D-22218BF4A46A}" vid="{75672E21-F18C-4958-94B8-19E54344552B}"/>
    </a:ext>
  </a:extLst>
</a:theme>
</file>

<file path=ppt/theme/theme3.xml><?xml version="1.0" encoding="utf-8"?>
<a:theme xmlns:a="http://schemas.openxmlformats.org/drawingml/2006/main" name="Corporate-KU Leuven-Liggend-Achtergrond Wit">
  <a:themeElements>
    <a:clrScheme name="KULeuven-Themakleuren">
      <a:dk1>
        <a:srgbClr val="00407A"/>
      </a:dk1>
      <a:lt1>
        <a:srgbClr val="FFFFFF"/>
      </a:lt1>
      <a:dk2>
        <a:srgbClr val="00407A"/>
      </a:dk2>
      <a:lt2>
        <a:srgbClr val="FFFFFF"/>
      </a:lt2>
      <a:accent1>
        <a:srgbClr val="1D8DB0"/>
      </a:accent1>
      <a:accent2>
        <a:srgbClr val="116E8A"/>
      </a:accent2>
      <a:accent3>
        <a:srgbClr val="52BDEC"/>
      </a:accent3>
      <a:accent4>
        <a:srgbClr val="00407A"/>
      </a:accent4>
      <a:accent5>
        <a:srgbClr val="7F7F7F"/>
      </a:accent5>
      <a:accent6>
        <a:srgbClr val="595959"/>
      </a:accent6>
      <a:hlink>
        <a:srgbClr val="1D8DB0"/>
      </a:hlink>
      <a:folHlink>
        <a:srgbClr val="00407A"/>
      </a:folHlink>
    </a:clrScheme>
    <a:fontScheme name="KULeuve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116E8A"/>
        </a:solidFill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KU Leuven</Template>
  <TotalTime>3</TotalTime>
  <Words>859</Words>
  <Application>Microsoft Office PowerPoint</Application>
  <PresentationFormat>Widescreen</PresentationFormat>
  <Paragraphs>165</Paragraphs>
  <Slides>13</Slides>
  <Notes>5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5</vt:i4>
      </vt:variant>
      <vt:variant>
        <vt:lpstr>Tema</vt:lpstr>
      </vt:variant>
      <vt:variant>
        <vt:i4>3</vt:i4>
      </vt:variant>
      <vt:variant>
        <vt:lpstr>Titoli diapositive</vt:lpstr>
      </vt:variant>
      <vt:variant>
        <vt:i4>13</vt:i4>
      </vt:variant>
    </vt:vector>
  </HeadingPairs>
  <TitlesOfParts>
    <vt:vector size="21" baseType="lpstr">
      <vt:lpstr>Arial</vt:lpstr>
      <vt:lpstr>Calibri</vt:lpstr>
      <vt:lpstr>Cambria Math</vt:lpstr>
      <vt:lpstr>Courier New</vt:lpstr>
      <vt:lpstr>Wingdings</vt:lpstr>
      <vt:lpstr>KU Leuven</vt:lpstr>
      <vt:lpstr>KU Leuven Sedes</vt:lpstr>
      <vt:lpstr>Corporate-KU Leuven-Liggend-Achtergrond Wit</vt:lpstr>
      <vt:lpstr>Investigation for thermal analysis in COMSOL for fused filament fabrication</vt:lpstr>
      <vt:lpstr>Fused Filament Fabrication (FFF)</vt:lpstr>
      <vt:lpstr>Importance of build temperature in FFF</vt:lpstr>
      <vt:lpstr>Importance of build temperature in FFF</vt:lpstr>
      <vt:lpstr>T4F3 simulation code</vt:lpstr>
      <vt:lpstr>Validation methodology</vt:lpstr>
      <vt:lpstr>MATLAB implementation </vt:lpstr>
      <vt:lpstr>COMSOL implementation </vt:lpstr>
      <vt:lpstr>Preliminary results</vt:lpstr>
      <vt:lpstr>Preliminary results: Comparison to T4F3</vt:lpstr>
      <vt:lpstr>Conclusion</vt:lpstr>
      <vt:lpstr> Thank you!  robrecht.abts@kuleuven.be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Existing guidelines for submissions</dc:title>
  <dc:creator>Microsoft Office User</dc:creator>
  <cp:lastModifiedBy>Tecno</cp:lastModifiedBy>
  <cp:revision>9</cp:revision>
  <dcterms:created xsi:type="dcterms:W3CDTF">2024-02-12T14:03:51Z</dcterms:created>
  <dcterms:modified xsi:type="dcterms:W3CDTF">2024-10-23T14:49:45Z</dcterms:modified>
</cp:coreProperties>
</file>