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Override1.xml" ContentType="application/vnd.openxmlformats-officedocument.themeOverride+xml"/>
  <Override PartName="/ppt/theme/themeOverride2.xml" ContentType="application/vnd.openxmlformats-officedocument.themeOverride+xml"/>
  <Override PartName="/ppt/theme/themeOverride3.xml" ContentType="application/vnd.openxmlformats-officedocument.themeOverr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6" r:id="rId3"/>
    <p:sldId id="258" r:id="rId4"/>
    <p:sldId id="262" r:id="rId5"/>
    <p:sldId id="263" r:id="rId6"/>
    <p:sldId id="264" r:id="rId7"/>
    <p:sldId id="267" r:id="rId8"/>
    <p:sldId id="265" r:id="rId9"/>
    <p:sldId id="259" r:id="rId10"/>
    <p:sldId id="268" r:id="rId11"/>
    <p:sldId id="269" r:id="rId12"/>
    <p:sldId id="274" r:id="rId13"/>
    <p:sldId id="270" r:id="rId14"/>
    <p:sldId id="272" r:id="rId15"/>
    <p:sldId id="271" r:id="rId16"/>
    <p:sldId id="273" r:id="rId17"/>
    <p:sldId id="260" r:id="rId18"/>
    <p:sldId id="261" r:id="rId19"/>
    <p:sldId id="276" r:id="rId2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42A46"/>
    <a:srgbClr val="878787"/>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670F2121-C52F-4CAA-99E9-9B4019E38387}" v="75" dt="2024-10-11T08:16:49.771"/>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94660"/>
  </p:normalViewPr>
  <p:slideViewPr>
    <p:cSldViewPr snapToGrid="0">
      <p:cViewPr varScale="1">
        <p:scale>
          <a:sx n="100" d="100"/>
          <a:sy n="100" d="100"/>
        </p:scale>
        <p:origin x="300" y="7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microsoft.com/office/2015/10/relationships/revisionInfo" Target="revisionInfo.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microsoft.com/office/2016/11/relationships/changesInfo" Target="changesInfos/changesInfo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Dario Pellegrini" userId="6706ab7f-fe1e-4224-8c00-91099996b5b4" providerId="ADAL" clId="{670F2121-C52F-4CAA-99E9-9B4019E38387}"/>
    <pc:docChg chg="undo redo custSel addSld delSld modSld sldOrd">
      <pc:chgData name="Dario Pellegrini" userId="6706ab7f-fe1e-4224-8c00-91099996b5b4" providerId="ADAL" clId="{670F2121-C52F-4CAA-99E9-9B4019E38387}" dt="2024-10-11T08:28:03.775" v="4143" actId="403"/>
      <pc:docMkLst>
        <pc:docMk/>
      </pc:docMkLst>
      <pc:sldChg chg="addSp delSp modSp mod">
        <pc:chgData name="Dario Pellegrini" userId="6706ab7f-fe1e-4224-8c00-91099996b5b4" providerId="ADAL" clId="{670F2121-C52F-4CAA-99E9-9B4019E38387}" dt="2024-10-11T08:28:03.775" v="4143" actId="403"/>
        <pc:sldMkLst>
          <pc:docMk/>
          <pc:sldMk cId="2751527829" sldId="256"/>
        </pc:sldMkLst>
        <pc:spChg chg="mod">
          <ac:chgData name="Dario Pellegrini" userId="6706ab7f-fe1e-4224-8c00-91099996b5b4" providerId="ADAL" clId="{670F2121-C52F-4CAA-99E9-9B4019E38387}" dt="2024-10-11T07:59:39.860" v="3669" actId="404"/>
          <ac:spMkLst>
            <pc:docMk/>
            <pc:sldMk cId="2751527829" sldId="256"/>
            <ac:spMk id="2" creationId="{90F90357-2F56-CD9B-4135-7F586DC4D5B0}"/>
          </ac:spMkLst>
        </pc:spChg>
        <pc:spChg chg="mod">
          <ac:chgData name="Dario Pellegrini" userId="6706ab7f-fe1e-4224-8c00-91099996b5b4" providerId="ADAL" clId="{670F2121-C52F-4CAA-99E9-9B4019E38387}" dt="2024-10-11T08:28:03.775" v="4143" actId="403"/>
          <ac:spMkLst>
            <pc:docMk/>
            <pc:sldMk cId="2751527829" sldId="256"/>
            <ac:spMk id="3" creationId="{BBBC9F72-4B33-9992-8299-222F042D7B39}"/>
          </ac:spMkLst>
        </pc:spChg>
        <pc:spChg chg="del">
          <ac:chgData name="Dario Pellegrini" userId="6706ab7f-fe1e-4224-8c00-91099996b5b4" providerId="ADAL" clId="{670F2121-C52F-4CAA-99E9-9B4019E38387}" dt="2024-10-10T06:11:04.501" v="1" actId="478"/>
          <ac:spMkLst>
            <pc:docMk/>
            <pc:sldMk cId="2751527829" sldId="256"/>
            <ac:spMk id="4" creationId="{9ECA1FE1-F83F-12D3-9318-C59DDF6E9AAC}"/>
          </ac:spMkLst>
        </pc:spChg>
        <pc:picChg chg="add mod ord">
          <ac:chgData name="Dario Pellegrini" userId="6706ab7f-fe1e-4224-8c00-91099996b5b4" providerId="ADAL" clId="{670F2121-C52F-4CAA-99E9-9B4019E38387}" dt="2024-10-11T08:27:55.457" v="4141" actId="1076"/>
          <ac:picMkLst>
            <pc:docMk/>
            <pc:sldMk cId="2751527829" sldId="256"/>
            <ac:picMk id="4" creationId="{DF97AD79-E759-956B-1A37-91968101CE87}"/>
          </ac:picMkLst>
        </pc:picChg>
        <pc:picChg chg="add mod ord">
          <ac:chgData name="Dario Pellegrini" userId="6706ab7f-fe1e-4224-8c00-91099996b5b4" providerId="ADAL" clId="{670F2121-C52F-4CAA-99E9-9B4019E38387}" dt="2024-10-11T07:25:04.014" v="3637" actId="167"/>
          <ac:picMkLst>
            <pc:docMk/>
            <pc:sldMk cId="2751527829" sldId="256"/>
            <ac:picMk id="5" creationId="{63C9E18F-818B-08FE-B752-4DBC0D5EB787}"/>
          </ac:picMkLst>
        </pc:picChg>
      </pc:sldChg>
      <pc:sldChg chg="addSp modSp mod">
        <pc:chgData name="Dario Pellegrini" userId="6706ab7f-fe1e-4224-8c00-91099996b5b4" providerId="ADAL" clId="{670F2121-C52F-4CAA-99E9-9B4019E38387}" dt="2024-10-11T08:04:29.404" v="3718" actId="404"/>
        <pc:sldMkLst>
          <pc:docMk/>
          <pc:sldMk cId="149950224" sldId="258"/>
        </pc:sldMkLst>
        <pc:spChg chg="mod">
          <ac:chgData name="Dario Pellegrini" userId="6706ab7f-fe1e-4224-8c00-91099996b5b4" providerId="ADAL" clId="{670F2121-C52F-4CAA-99E9-9B4019E38387}" dt="2024-10-11T08:04:29.404" v="3718" actId="404"/>
          <ac:spMkLst>
            <pc:docMk/>
            <pc:sldMk cId="149950224" sldId="258"/>
            <ac:spMk id="2" creationId="{95169528-D552-EC6C-2683-C69DD008EB23}"/>
          </ac:spMkLst>
        </pc:spChg>
        <pc:spChg chg="mod">
          <ac:chgData name="Dario Pellegrini" userId="6706ab7f-fe1e-4224-8c00-91099996b5b4" providerId="ADAL" clId="{670F2121-C52F-4CAA-99E9-9B4019E38387}" dt="2024-10-11T08:02:43.357" v="3692" actId="14100"/>
          <ac:spMkLst>
            <pc:docMk/>
            <pc:sldMk cId="149950224" sldId="258"/>
            <ac:spMk id="6" creationId="{EA9D0F4D-B80E-A055-9388-AF7FA3B2C701}"/>
          </ac:spMkLst>
        </pc:spChg>
        <pc:spChg chg="mod">
          <ac:chgData name="Dario Pellegrini" userId="6706ab7f-fe1e-4224-8c00-91099996b5b4" providerId="ADAL" clId="{670F2121-C52F-4CAA-99E9-9B4019E38387}" dt="2024-10-11T08:02:43.357" v="3692" actId="14100"/>
          <ac:spMkLst>
            <pc:docMk/>
            <pc:sldMk cId="149950224" sldId="258"/>
            <ac:spMk id="7" creationId="{E8E4393C-F3F0-054F-1459-45432D760363}"/>
          </ac:spMkLst>
        </pc:spChg>
        <pc:spChg chg="mod">
          <ac:chgData name="Dario Pellegrini" userId="6706ab7f-fe1e-4224-8c00-91099996b5b4" providerId="ADAL" clId="{670F2121-C52F-4CAA-99E9-9B4019E38387}" dt="2024-10-11T08:02:26.357" v="3676" actId="14100"/>
          <ac:spMkLst>
            <pc:docMk/>
            <pc:sldMk cId="149950224" sldId="258"/>
            <ac:spMk id="8" creationId="{EA13B9D9-BAC9-E3C1-6BBB-61C3B5E81648}"/>
          </ac:spMkLst>
        </pc:spChg>
        <pc:grpChg chg="add mod">
          <ac:chgData name="Dario Pellegrini" userId="6706ab7f-fe1e-4224-8c00-91099996b5b4" providerId="ADAL" clId="{670F2121-C52F-4CAA-99E9-9B4019E38387}" dt="2024-10-11T08:02:33.124" v="3691" actId="1038"/>
          <ac:grpSpMkLst>
            <pc:docMk/>
            <pc:sldMk cId="149950224" sldId="258"/>
            <ac:grpSpMk id="3" creationId="{06297E6E-1B96-75A4-B390-5E2FEB72D2C2}"/>
          </ac:grpSpMkLst>
        </pc:grpChg>
        <pc:picChg chg="mod">
          <ac:chgData name="Dario Pellegrini" userId="6706ab7f-fe1e-4224-8c00-91099996b5b4" providerId="ADAL" clId="{670F2121-C52F-4CAA-99E9-9B4019E38387}" dt="2024-10-11T08:01:52.491" v="3673" actId="1076"/>
          <ac:picMkLst>
            <pc:docMk/>
            <pc:sldMk cId="149950224" sldId="258"/>
            <ac:picMk id="4" creationId="{4778A41A-4C05-4D44-CFB4-49833583E3E4}"/>
          </ac:picMkLst>
        </pc:picChg>
        <pc:picChg chg="mod">
          <ac:chgData name="Dario Pellegrini" userId="6706ab7f-fe1e-4224-8c00-91099996b5b4" providerId="ADAL" clId="{670F2121-C52F-4CAA-99E9-9B4019E38387}" dt="2024-10-11T08:01:45.075" v="3671"/>
          <ac:picMkLst>
            <pc:docMk/>
            <pc:sldMk cId="149950224" sldId="258"/>
            <ac:picMk id="5" creationId="{FA7CA584-82B0-8AEB-9A7B-84CD8EEB4BAE}"/>
          </ac:picMkLst>
        </pc:picChg>
      </pc:sldChg>
      <pc:sldChg chg="addSp delSp modSp mod">
        <pc:chgData name="Dario Pellegrini" userId="6706ab7f-fe1e-4224-8c00-91099996b5b4" providerId="ADAL" clId="{670F2121-C52F-4CAA-99E9-9B4019E38387}" dt="2024-10-11T08:07:56.912" v="3825" actId="403"/>
        <pc:sldMkLst>
          <pc:docMk/>
          <pc:sldMk cId="409440639" sldId="259"/>
        </pc:sldMkLst>
        <pc:spChg chg="mod">
          <ac:chgData name="Dario Pellegrini" userId="6706ab7f-fe1e-4224-8c00-91099996b5b4" providerId="ADAL" clId="{670F2121-C52F-4CAA-99E9-9B4019E38387}" dt="2024-10-11T08:07:51.111" v="3824" actId="108"/>
          <ac:spMkLst>
            <pc:docMk/>
            <pc:sldMk cId="409440639" sldId="259"/>
            <ac:spMk id="2" creationId="{95169528-D552-EC6C-2683-C69DD008EB23}"/>
          </ac:spMkLst>
        </pc:spChg>
        <pc:spChg chg="mod">
          <ac:chgData name="Dario Pellegrini" userId="6706ab7f-fe1e-4224-8c00-91099996b5b4" providerId="ADAL" clId="{670F2121-C52F-4CAA-99E9-9B4019E38387}" dt="2024-10-11T08:07:56.912" v="3825" actId="403"/>
          <ac:spMkLst>
            <pc:docMk/>
            <pc:sldMk cId="409440639" sldId="259"/>
            <ac:spMk id="3" creationId="{7288872E-8070-035E-A6C7-A33996C83C35}"/>
          </ac:spMkLst>
        </pc:spChg>
        <pc:spChg chg="add del mod">
          <ac:chgData name="Dario Pellegrini" userId="6706ab7f-fe1e-4224-8c00-91099996b5b4" providerId="ADAL" clId="{670F2121-C52F-4CAA-99E9-9B4019E38387}" dt="2024-10-10T07:45:26.249" v="500" actId="478"/>
          <ac:spMkLst>
            <pc:docMk/>
            <pc:sldMk cId="409440639" sldId="259"/>
            <ac:spMk id="4" creationId="{3BEC6DB1-3D2B-B6C3-9BE2-4CA564366D5B}"/>
          </ac:spMkLst>
        </pc:spChg>
        <pc:spChg chg="add del mod">
          <ac:chgData name="Dario Pellegrini" userId="6706ab7f-fe1e-4224-8c00-91099996b5b4" providerId="ADAL" clId="{670F2121-C52F-4CAA-99E9-9B4019E38387}" dt="2024-10-10T07:45:26.249" v="500" actId="478"/>
          <ac:spMkLst>
            <pc:docMk/>
            <pc:sldMk cId="409440639" sldId="259"/>
            <ac:spMk id="5" creationId="{AFFB8085-7A8D-2E8F-830C-4F81F1DC5332}"/>
          </ac:spMkLst>
        </pc:spChg>
        <pc:spChg chg="mod">
          <ac:chgData name="Dario Pellegrini" userId="6706ab7f-fe1e-4224-8c00-91099996b5b4" providerId="ADAL" clId="{670F2121-C52F-4CAA-99E9-9B4019E38387}" dt="2024-10-11T08:02:59.818" v="3697"/>
          <ac:spMkLst>
            <pc:docMk/>
            <pc:sldMk cId="409440639" sldId="259"/>
            <ac:spMk id="6" creationId="{77C9E149-2FD3-6C33-E33D-06AE819B49BB}"/>
          </ac:spMkLst>
        </pc:spChg>
        <pc:spChg chg="add del mod">
          <ac:chgData name="Dario Pellegrini" userId="6706ab7f-fe1e-4224-8c00-91099996b5b4" providerId="ADAL" clId="{670F2121-C52F-4CAA-99E9-9B4019E38387}" dt="2024-10-10T07:45:26.249" v="500" actId="478"/>
          <ac:spMkLst>
            <pc:docMk/>
            <pc:sldMk cId="409440639" sldId="259"/>
            <ac:spMk id="6" creationId="{787A5586-1B4B-1EDD-07B4-BC57FBA7FF86}"/>
          </ac:spMkLst>
        </pc:spChg>
        <pc:spChg chg="add del mod">
          <ac:chgData name="Dario Pellegrini" userId="6706ab7f-fe1e-4224-8c00-91099996b5b4" providerId="ADAL" clId="{670F2121-C52F-4CAA-99E9-9B4019E38387}" dt="2024-10-10T07:45:26.249" v="500" actId="478"/>
          <ac:spMkLst>
            <pc:docMk/>
            <pc:sldMk cId="409440639" sldId="259"/>
            <ac:spMk id="7" creationId="{1F40171A-C34B-56A8-54A2-9BC7DCE3861C}"/>
          </ac:spMkLst>
        </pc:spChg>
        <pc:spChg chg="mod">
          <ac:chgData name="Dario Pellegrini" userId="6706ab7f-fe1e-4224-8c00-91099996b5b4" providerId="ADAL" clId="{670F2121-C52F-4CAA-99E9-9B4019E38387}" dt="2024-10-11T08:02:59.818" v="3697"/>
          <ac:spMkLst>
            <pc:docMk/>
            <pc:sldMk cId="409440639" sldId="259"/>
            <ac:spMk id="7" creationId="{41E5C4D4-ADA9-2224-1F6D-ACBD2A15C2BD}"/>
          </ac:spMkLst>
        </pc:spChg>
        <pc:spChg chg="add del mod">
          <ac:chgData name="Dario Pellegrini" userId="6706ab7f-fe1e-4224-8c00-91099996b5b4" providerId="ADAL" clId="{670F2121-C52F-4CAA-99E9-9B4019E38387}" dt="2024-10-10T07:45:26.249" v="500" actId="478"/>
          <ac:spMkLst>
            <pc:docMk/>
            <pc:sldMk cId="409440639" sldId="259"/>
            <ac:spMk id="8" creationId="{82B056C0-E5EF-9959-DBCE-57585BA9C47D}"/>
          </ac:spMkLst>
        </pc:spChg>
        <pc:spChg chg="mod">
          <ac:chgData name="Dario Pellegrini" userId="6706ab7f-fe1e-4224-8c00-91099996b5b4" providerId="ADAL" clId="{670F2121-C52F-4CAA-99E9-9B4019E38387}" dt="2024-10-11T08:02:59.818" v="3697"/>
          <ac:spMkLst>
            <pc:docMk/>
            <pc:sldMk cId="409440639" sldId="259"/>
            <ac:spMk id="8" creationId="{EA7EFA03-7C16-F828-99EA-A796916E5E6E}"/>
          </ac:spMkLst>
        </pc:spChg>
        <pc:spChg chg="add del mod">
          <ac:chgData name="Dario Pellegrini" userId="6706ab7f-fe1e-4224-8c00-91099996b5b4" providerId="ADAL" clId="{670F2121-C52F-4CAA-99E9-9B4019E38387}" dt="2024-10-10T07:45:26.249" v="500" actId="478"/>
          <ac:spMkLst>
            <pc:docMk/>
            <pc:sldMk cId="409440639" sldId="259"/>
            <ac:spMk id="9" creationId="{BE351B01-0C57-EA42-AF15-66B16BF62F8A}"/>
          </ac:spMkLst>
        </pc:spChg>
        <pc:spChg chg="add del mod">
          <ac:chgData name="Dario Pellegrini" userId="6706ab7f-fe1e-4224-8c00-91099996b5b4" providerId="ADAL" clId="{670F2121-C52F-4CAA-99E9-9B4019E38387}" dt="2024-10-10T07:45:26.249" v="500" actId="478"/>
          <ac:spMkLst>
            <pc:docMk/>
            <pc:sldMk cId="409440639" sldId="259"/>
            <ac:spMk id="10" creationId="{741367C5-3359-39EE-D5D4-05C96A7757EB}"/>
          </ac:spMkLst>
        </pc:spChg>
        <pc:spChg chg="add del mod">
          <ac:chgData name="Dario Pellegrini" userId="6706ab7f-fe1e-4224-8c00-91099996b5b4" providerId="ADAL" clId="{670F2121-C52F-4CAA-99E9-9B4019E38387}" dt="2024-10-10T07:45:26.249" v="500" actId="478"/>
          <ac:spMkLst>
            <pc:docMk/>
            <pc:sldMk cId="409440639" sldId="259"/>
            <ac:spMk id="11" creationId="{6250F0E9-824D-567E-0C9A-DE8CB05A48D1}"/>
          </ac:spMkLst>
        </pc:spChg>
        <pc:grpChg chg="add mod">
          <ac:chgData name="Dario Pellegrini" userId="6706ab7f-fe1e-4224-8c00-91099996b5b4" providerId="ADAL" clId="{670F2121-C52F-4CAA-99E9-9B4019E38387}" dt="2024-10-11T08:02:59.818" v="3697"/>
          <ac:grpSpMkLst>
            <pc:docMk/>
            <pc:sldMk cId="409440639" sldId="259"/>
            <ac:grpSpMk id="4" creationId="{D53FF7E2-F715-27CC-4A02-B45C50460C5A}"/>
          </ac:grpSpMkLst>
        </pc:grpChg>
        <pc:picChg chg="mod">
          <ac:chgData name="Dario Pellegrini" userId="6706ab7f-fe1e-4224-8c00-91099996b5b4" providerId="ADAL" clId="{670F2121-C52F-4CAA-99E9-9B4019E38387}" dt="2024-10-11T08:02:59.818" v="3697"/>
          <ac:picMkLst>
            <pc:docMk/>
            <pc:sldMk cId="409440639" sldId="259"/>
            <ac:picMk id="5" creationId="{7E2A36BA-3FA2-4C94-4E93-AB56E8BF45B0}"/>
          </ac:picMkLst>
        </pc:picChg>
        <pc:picChg chg="add mod">
          <ac:chgData name="Dario Pellegrini" userId="6706ab7f-fe1e-4224-8c00-91099996b5b4" providerId="ADAL" clId="{670F2121-C52F-4CAA-99E9-9B4019E38387}" dt="2024-10-10T07:52:20.404" v="623" actId="14100"/>
          <ac:picMkLst>
            <pc:docMk/>
            <pc:sldMk cId="409440639" sldId="259"/>
            <ac:picMk id="13" creationId="{99092FCA-445C-AA84-6D7C-82AD77AEEEF9}"/>
          </ac:picMkLst>
        </pc:picChg>
      </pc:sldChg>
      <pc:sldChg chg="addSp delSp modSp mod">
        <pc:chgData name="Dario Pellegrini" userId="6706ab7f-fe1e-4224-8c00-91099996b5b4" providerId="ADAL" clId="{670F2121-C52F-4CAA-99E9-9B4019E38387}" dt="2024-10-11T08:11:59.217" v="3947" actId="14100"/>
        <pc:sldMkLst>
          <pc:docMk/>
          <pc:sldMk cId="2051413564" sldId="260"/>
        </pc:sldMkLst>
        <pc:spChg chg="mod">
          <ac:chgData name="Dario Pellegrini" userId="6706ab7f-fe1e-4224-8c00-91099996b5b4" providerId="ADAL" clId="{670F2121-C52F-4CAA-99E9-9B4019E38387}" dt="2024-10-11T08:09:55.200" v="3865" actId="108"/>
          <ac:spMkLst>
            <pc:docMk/>
            <pc:sldMk cId="2051413564" sldId="260"/>
            <ac:spMk id="2" creationId="{95169528-D552-EC6C-2683-C69DD008EB23}"/>
          </ac:spMkLst>
        </pc:spChg>
        <pc:spChg chg="add del">
          <ac:chgData name="Dario Pellegrini" userId="6706ab7f-fe1e-4224-8c00-91099996b5b4" providerId="ADAL" clId="{670F2121-C52F-4CAA-99E9-9B4019E38387}" dt="2024-10-10T13:27:58.108" v="932" actId="478"/>
          <ac:spMkLst>
            <pc:docMk/>
            <pc:sldMk cId="2051413564" sldId="260"/>
            <ac:spMk id="3" creationId="{1E000207-59D1-38D9-AAA1-765AF98D54F5}"/>
          </ac:spMkLst>
        </pc:spChg>
        <pc:spChg chg="add del mod">
          <ac:chgData name="Dario Pellegrini" userId="6706ab7f-fe1e-4224-8c00-91099996b5b4" providerId="ADAL" clId="{670F2121-C52F-4CAA-99E9-9B4019E38387}" dt="2024-10-10T13:28:47.144" v="934" actId="478"/>
          <ac:spMkLst>
            <pc:docMk/>
            <pc:sldMk cId="2051413564" sldId="260"/>
            <ac:spMk id="4" creationId="{5C6DB30C-F1D3-2FA6-6A41-7D624DEA5C27}"/>
          </ac:spMkLst>
        </pc:spChg>
        <pc:spChg chg="mod">
          <ac:chgData name="Dario Pellegrini" userId="6706ab7f-fe1e-4224-8c00-91099996b5b4" providerId="ADAL" clId="{670F2121-C52F-4CAA-99E9-9B4019E38387}" dt="2024-10-11T08:03:10.149" v="3704"/>
          <ac:spMkLst>
            <pc:docMk/>
            <pc:sldMk cId="2051413564" sldId="260"/>
            <ac:spMk id="5" creationId="{69D34335-5530-08FC-BCB1-FBEEC191CCEF}"/>
          </ac:spMkLst>
        </pc:spChg>
        <pc:spChg chg="add del mod">
          <ac:chgData name="Dario Pellegrini" userId="6706ab7f-fe1e-4224-8c00-91099996b5b4" providerId="ADAL" clId="{670F2121-C52F-4CAA-99E9-9B4019E38387}" dt="2024-10-10T13:29:00.958" v="936" actId="478"/>
          <ac:spMkLst>
            <pc:docMk/>
            <pc:sldMk cId="2051413564" sldId="260"/>
            <ac:spMk id="5" creationId="{71E9B2CE-86E5-B095-8575-B039B138BD01}"/>
          </ac:spMkLst>
        </pc:spChg>
        <pc:spChg chg="mod">
          <ac:chgData name="Dario Pellegrini" userId="6706ab7f-fe1e-4224-8c00-91099996b5b4" providerId="ADAL" clId="{670F2121-C52F-4CAA-99E9-9B4019E38387}" dt="2024-10-11T08:03:10.149" v="3704"/>
          <ac:spMkLst>
            <pc:docMk/>
            <pc:sldMk cId="2051413564" sldId="260"/>
            <ac:spMk id="6" creationId="{D31ABFD3-A8AB-2CA1-7200-66A4B8DBE0AD}"/>
          </ac:spMkLst>
        </pc:spChg>
        <pc:spChg chg="mod">
          <ac:chgData name="Dario Pellegrini" userId="6706ab7f-fe1e-4224-8c00-91099996b5b4" providerId="ADAL" clId="{670F2121-C52F-4CAA-99E9-9B4019E38387}" dt="2024-10-11T08:03:10.149" v="3704"/>
          <ac:spMkLst>
            <pc:docMk/>
            <pc:sldMk cId="2051413564" sldId="260"/>
            <ac:spMk id="7" creationId="{4D02BC28-3FFD-9F87-3500-C513C842F814}"/>
          </ac:spMkLst>
        </pc:spChg>
        <pc:spChg chg="add del mod">
          <ac:chgData name="Dario Pellegrini" userId="6706ab7f-fe1e-4224-8c00-91099996b5b4" providerId="ADAL" clId="{670F2121-C52F-4CAA-99E9-9B4019E38387}" dt="2024-10-10T13:34:51.109" v="1038"/>
          <ac:spMkLst>
            <pc:docMk/>
            <pc:sldMk cId="2051413564" sldId="260"/>
            <ac:spMk id="12" creationId="{83E5658F-C352-2111-3110-6E1334519F20}"/>
          </ac:spMkLst>
        </pc:spChg>
        <pc:spChg chg="add mod">
          <ac:chgData name="Dario Pellegrini" userId="6706ab7f-fe1e-4224-8c00-91099996b5b4" providerId="ADAL" clId="{670F2121-C52F-4CAA-99E9-9B4019E38387}" dt="2024-10-11T08:11:37.463" v="3944" actId="1076"/>
          <ac:spMkLst>
            <pc:docMk/>
            <pc:sldMk cId="2051413564" sldId="260"/>
            <ac:spMk id="18" creationId="{6DE0C232-BDB9-565F-9AA7-A4A0FF506CFF}"/>
          </ac:spMkLst>
        </pc:spChg>
        <pc:spChg chg="add mod">
          <ac:chgData name="Dario Pellegrini" userId="6706ab7f-fe1e-4224-8c00-91099996b5b4" providerId="ADAL" clId="{670F2121-C52F-4CAA-99E9-9B4019E38387}" dt="2024-10-11T08:11:31.830" v="3943" actId="1076"/>
          <ac:spMkLst>
            <pc:docMk/>
            <pc:sldMk cId="2051413564" sldId="260"/>
            <ac:spMk id="19" creationId="{A06E97E7-4074-AD83-798C-F5842FEF1358}"/>
          </ac:spMkLst>
        </pc:spChg>
        <pc:spChg chg="add mod">
          <ac:chgData name="Dario Pellegrini" userId="6706ab7f-fe1e-4224-8c00-91099996b5b4" providerId="ADAL" clId="{670F2121-C52F-4CAA-99E9-9B4019E38387}" dt="2024-10-11T08:11:59.217" v="3947" actId="14100"/>
          <ac:spMkLst>
            <pc:docMk/>
            <pc:sldMk cId="2051413564" sldId="260"/>
            <ac:spMk id="20" creationId="{DCFD9B17-8E03-6491-9B16-DE53FE5E7708}"/>
          </ac:spMkLst>
        </pc:spChg>
        <pc:grpChg chg="add mod">
          <ac:chgData name="Dario Pellegrini" userId="6706ab7f-fe1e-4224-8c00-91099996b5b4" providerId="ADAL" clId="{670F2121-C52F-4CAA-99E9-9B4019E38387}" dt="2024-10-11T08:03:10.149" v="3704"/>
          <ac:grpSpMkLst>
            <pc:docMk/>
            <pc:sldMk cId="2051413564" sldId="260"/>
            <ac:grpSpMk id="3" creationId="{442453F3-76A6-9A90-5844-D1A46D792B73}"/>
          </ac:grpSpMkLst>
        </pc:grpChg>
        <pc:picChg chg="mod">
          <ac:chgData name="Dario Pellegrini" userId="6706ab7f-fe1e-4224-8c00-91099996b5b4" providerId="ADAL" clId="{670F2121-C52F-4CAA-99E9-9B4019E38387}" dt="2024-10-11T08:03:10.149" v="3704"/>
          <ac:picMkLst>
            <pc:docMk/>
            <pc:sldMk cId="2051413564" sldId="260"/>
            <ac:picMk id="4" creationId="{7879DCD3-22B2-B82C-AF59-2296DD2E1026}"/>
          </ac:picMkLst>
        </pc:picChg>
        <pc:picChg chg="add del mod">
          <ac:chgData name="Dario Pellegrini" userId="6706ab7f-fe1e-4224-8c00-91099996b5b4" providerId="ADAL" clId="{670F2121-C52F-4CAA-99E9-9B4019E38387}" dt="2024-10-10T13:30:11.751" v="942" actId="478"/>
          <ac:picMkLst>
            <pc:docMk/>
            <pc:sldMk cId="2051413564" sldId="260"/>
            <ac:picMk id="7" creationId="{2D985E82-91B6-C8AA-8FB5-2D862860F85F}"/>
          </ac:picMkLst>
        </pc:picChg>
        <pc:picChg chg="add mod ord">
          <ac:chgData name="Dario Pellegrini" userId="6706ab7f-fe1e-4224-8c00-91099996b5b4" providerId="ADAL" clId="{670F2121-C52F-4CAA-99E9-9B4019E38387}" dt="2024-10-11T08:10:34.057" v="3913" actId="1038"/>
          <ac:picMkLst>
            <pc:docMk/>
            <pc:sldMk cId="2051413564" sldId="260"/>
            <ac:picMk id="9" creationId="{F84A8019-E62A-3FBA-07C5-36A160E25971}"/>
          </ac:picMkLst>
        </pc:picChg>
        <pc:picChg chg="add mod">
          <ac:chgData name="Dario Pellegrini" userId="6706ab7f-fe1e-4224-8c00-91099996b5b4" providerId="ADAL" clId="{670F2121-C52F-4CAA-99E9-9B4019E38387}" dt="2024-10-11T08:10:38.099" v="3923" actId="1037"/>
          <ac:picMkLst>
            <pc:docMk/>
            <pc:sldMk cId="2051413564" sldId="260"/>
            <ac:picMk id="11" creationId="{2E5025E3-3335-77A2-C5EC-CCCD144CDA64}"/>
          </ac:picMkLst>
        </pc:picChg>
        <pc:cxnChg chg="add mod ord">
          <ac:chgData name="Dario Pellegrini" userId="6706ab7f-fe1e-4224-8c00-91099996b5b4" providerId="ADAL" clId="{670F2121-C52F-4CAA-99E9-9B4019E38387}" dt="2024-10-11T08:11:22.276" v="3939" actId="1036"/>
          <ac:cxnSpMkLst>
            <pc:docMk/>
            <pc:sldMk cId="2051413564" sldId="260"/>
            <ac:cxnSpMk id="14" creationId="{309ADA14-1432-E54E-F25C-059CB0147830}"/>
          </ac:cxnSpMkLst>
        </pc:cxnChg>
        <pc:cxnChg chg="add mod ord">
          <ac:chgData name="Dario Pellegrini" userId="6706ab7f-fe1e-4224-8c00-91099996b5b4" providerId="ADAL" clId="{670F2121-C52F-4CAA-99E9-9B4019E38387}" dt="2024-10-11T08:11:26.655" v="3942" actId="1037"/>
          <ac:cxnSpMkLst>
            <pc:docMk/>
            <pc:sldMk cId="2051413564" sldId="260"/>
            <ac:cxnSpMk id="17" creationId="{BCA5293E-07E9-052E-66EB-CABC25BC2F06}"/>
          </ac:cxnSpMkLst>
        </pc:cxnChg>
      </pc:sldChg>
      <pc:sldChg chg="addSp modSp mod">
        <pc:chgData name="Dario Pellegrini" userId="6706ab7f-fe1e-4224-8c00-91099996b5b4" providerId="ADAL" clId="{670F2121-C52F-4CAA-99E9-9B4019E38387}" dt="2024-10-11T08:10:02.487" v="3866" actId="108"/>
        <pc:sldMkLst>
          <pc:docMk/>
          <pc:sldMk cId="882973311" sldId="261"/>
        </pc:sldMkLst>
        <pc:spChg chg="mod">
          <ac:chgData name="Dario Pellegrini" userId="6706ab7f-fe1e-4224-8c00-91099996b5b4" providerId="ADAL" clId="{670F2121-C52F-4CAA-99E9-9B4019E38387}" dt="2024-10-11T08:10:02.487" v="3866" actId="108"/>
          <ac:spMkLst>
            <pc:docMk/>
            <pc:sldMk cId="882973311" sldId="261"/>
            <ac:spMk id="2" creationId="{95169528-D552-EC6C-2683-C69DD008EB23}"/>
          </ac:spMkLst>
        </pc:spChg>
        <pc:spChg chg="add mod">
          <ac:chgData name="Dario Pellegrini" userId="6706ab7f-fe1e-4224-8c00-91099996b5b4" providerId="ADAL" clId="{670F2121-C52F-4CAA-99E9-9B4019E38387}" dt="2024-10-11T06:50:44.189" v="3569" actId="113"/>
          <ac:spMkLst>
            <pc:docMk/>
            <pc:sldMk cId="882973311" sldId="261"/>
            <ac:spMk id="3" creationId="{49F24725-1A58-B99B-1139-CF7AC0C8C4BC}"/>
          </ac:spMkLst>
        </pc:spChg>
        <pc:spChg chg="mod">
          <ac:chgData name="Dario Pellegrini" userId="6706ab7f-fe1e-4224-8c00-91099996b5b4" providerId="ADAL" clId="{670F2121-C52F-4CAA-99E9-9B4019E38387}" dt="2024-10-11T08:03:11.703" v="3705"/>
          <ac:spMkLst>
            <pc:docMk/>
            <pc:sldMk cId="882973311" sldId="261"/>
            <ac:spMk id="6" creationId="{8D920A99-4454-F81E-681C-8C95DFB74ED2}"/>
          </ac:spMkLst>
        </pc:spChg>
        <pc:spChg chg="mod">
          <ac:chgData name="Dario Pellegrini" userId="6706ab7f-fe1e-4224-8c00-91099996b5b4" providerId="ADAL" clId="{670F2121-C52F-4CAA-99E9-9B4019E38387}" dt="2024-10-11T08:03:11.703" v="3705"/>
          <ac:spMkLst>
            <pc:docMk/>
            <pc:sldMk cId="882973311" sldId="261"/>
            <ac:spMk id="7" creationId="{104A95D4-8DAF-3438-6993-F9D688FC0EDA}"/>
          </ac:spMkLst>
        </pc:spChg>
        <pc:spChg chg="mod">
          <ac:chgData name="Dario Pellegrini" userId="6706ab7f-fe1e-4224-8c00-91099996b5b4" providerId="ADAL" clId="{670F2121-C52F-4CAA-99E9-9B4019E38387}" dt="2024-10-11T08:03:11.703" v="3705"/>
          <ac:spMkLst>
            <pc:docMk/>
            <pc:sldMk cId="882973311" sldId="261"/>
            <ac:spMk id="8" creationId="{BFDE03DE-825E-3700-15E3-9CCE267146C0}"/>
          </ac:spMkLst>
        </pc:spChg>
        <pc:grpChg chg="add mod">
          <ac:chgData name="Dario Pellegrini" userId="6706ab7f-fe1e-4224-8c00-91099996b5b4" providerId="ADAL" clId="{670F2121-C52F-4CAA-99E9-9B4019E38387}" dt="2024-10-11T08:03:11.703" v="3705"/>
          <ac:grpSpMkLst>
            <pc:docMk/>
            <pc:sldMk cId="882973311" sldId="261"/>
            <ac:grpSpMk id="4" creationId="{4A9C296A-7796-E46D-2190-B354DE943057}"/>
          </ac:grpSpMkLst>
        </pc:grpChg>
        <pc:picChg chg="mod">
          <ac:chgData name="Dario Pellegrini" userId="6706ab7f-fe1e-4224-8c00-91099996b5b4" providerId="ADAL" clId="{670F2121-C52F-4CAA-99E9-9B4019E38387}" dt="2024-10-11T08:03:11.703" v="3705"/>
          <ac:picMkLst>
            <pc:docMk/>
            <pc:sldMk cId="882973311" sldId="261"/>
            <ac:picMk id="5" creationId="{A2549D59-27C3-A97E-2DA4-E403050AB626}"/>
          </ac:picMkLst>
        </pc:picChg>
      </pc:sldChg>
      <pc:sldChg chg="addSp modSp mod setBg">
        <pc:chgData name="Dario Pellegrini" userId="6706ab7f-fe1e-4224-8c00-91099996b5b4" providerId="ADAL" clId="{670F2121-C52F-4CAA-99E9-9B4019E38387}" dt="2024-10-11T08:05:17.062" v="3752"/>
        <pc:sldMkLst>
          <pc:docMk/>
          <pc:sldMk cId="2364789291" sldId="262"/>
        </pc:sldMkLst>
        <pc:spChg chg="mod">
          <ac:chgData name="Dario Pellegrini" userId="6706ab7f-fe1e-4224-8c00-91099996b5b4" providerId="ADAL" clId="{670F2121-C52F-4CAA-99E9-9B4019E38387}" dt="2024-10-11T08:05:02.888" v="3751" actId="1035"/>
          <ac:spMkLst>
            <pc:docMk/>
            <pc:sldMk cId="2364789291" sldId="262"/>
            <ac:spMk id="2" creationId="{95169528-D552-EC6C-2683-C69DD008EB23}"/>
          </ac:spMkLst>
        </pc:spChg>
        <pc:spChg chg="mod">
          <ac:chgData name="Dario Pellegrini" userId="6706ab7f-fe1e-4224-8c00-91099996b5b4" providerId="ADAL" clId="{670F2121-C52F-4CAA-99E9-9B4019E38387}" dt="2024-10-11T08:02:51.753" v="3693"/>
          <ac:spMkLst>
            <pc:docMk/>
            <pc:sldMk cId="2364789291" sldId="262"/>
            <ac:spMk id="5" creationId="{6FCBE733-3A49-B09C-B620-4F79C40D9B9E}"/>
          </ac:spMkLst>
        </pc:spChg>
        <pc:spChg chg="mod">
          <ac:chgData name="Dario Pellegrini" userId="6706ab7f-fe1e-4224-8c00-91099996b5b4" providerId="ADAL" clId="{670F2121-C52F-4CAA-99E9-9B4019E38387}" dt="2024-10-11T08:02:51.753" v="3693"/>
          <ac:spMkLst>
            <pc:docMk/>
            <pc:sldMk cId="2364789291" sldId="262"/>
            <ac:spMk id="7" creationId="{A66192C8-D460-FCFC-2A74-171B88D89CA0}"/>
          </ac:spMkLst>
        </pc:spChg>
        <pc:spChg chg="mod">
          <ac:chgData name="Dario Pellegrini" userId="6706ab7f-fe1e-4224-8c00-91099996b5b4" providerId="ADAL" clId="{670F2121-C52F-4CAA-99E9-9B4019E38387}" dt="2024-10-11T08:02:51.753" v="3693"/>
          <ac:spMkLst>
            <pc:docMk/>
            <pc:sldMk cId="2364789291" sldId="262"/>
            <ac:spMk id="10" creationId="{A4E945EF-1209-BBDE-D1D5-C14967D8B8D4}"/>
          </ac:spMkLst>
        </pc:spChg>
        <pc:grpChg chg="add mod">
          <ac:chgData name="Dario Pellegrini" userId="6706ab7f-fe1e-4224-8c00-91099996b5b4" providerId="ADAL" clId="{670F2121-C52F-4CAA-99E9-9B4019E38387}" dt="2024-10-11T08:02:51.753" v="3693"/>
          <ac:grpSpMkLst>
            <pc:docMk/>
            <pc:sldMk cId="2364789291" sldId="262"/>
            <ac:grpSpMk id="3" creationId="{E3B63E4C-970F-1A14-F777-D8C9C91E71DC}"/>
          </ac:grpSpMkLst>
        </pc:grpChg>
        <pc:picChg chg="mod">
          <ac:chgData name="Dario Pellegrini" userId="6706ab7f-fe1e-4224-8c00-91099996b5b4" providerId="ADAL" clId="{670F2121-C52F-4CAA-99E9-9B4019E38387}" dt="2024-10-11T08:02:51.753" v="3693"/>
          <ac:picMkLst>
            <pc:docMk/>
            <pc:sldMk cId="2364789291" sldId="262"/>
            <ac:picMk id="4" creationId="{D426B442-3522-B9B2-C03A-04050259F9C9}"/>
          </ac:picMkLst>
        </pc:picChg>
        <pc:picChg chg="mod">
          <ac:chgData name="Dario Pellegrini" userId="6706ab7f-fe1e-4224-8c00-91099996b5b4" providerId="ADAL" clId="{670F2121-C52F-4CAA-99E9-9B4019E38387}" dt="2024-10-11T08:04:40.304" v="3736" actId="1035"/>
          <ac:picMkLst>
            <pc:docMk/>
            <pc:sldMk cId="2364789291" sldId="262"/>
            <ac:picMk id="6" creationId="{2F480F45-081E-FBDA-86AB-53EA0924F3BA}"/>
          </ac:picMkLst>
        </pc:picChg>
        <pc:picChg chg="mod">
          <ac:chgData name="Dario Pellegrini" userId="6706ab7f-fe1e-4224-8c00-91099996b5b4" providerId="ADAL" clId="{670F2121-C52F-4CAA-99E9-9B4019E38387}" dt="2024-10-11T08:04:40.304" v="3736" actId="1035"/>
          <ac:picMkLst>
            <pc:docMk/>
            <pc:sldMk cId="2364789291" sldId="262"/>
            <ac:picMk id="9" creationId="{04CF10B1-C855-8B30-BEDF-8ACD2B5A2F58}"/>
          </ac:picMkLst>
        </pc:picChg>
      </pc:sldChg>
      <pc:sldChg chg="addSp modSp mod">
        <pc:chgData name="Dario Pellegrini" userId="6706ab7f-fe1e-4224-8c00-91099996b5b4" providerId="ADAL" clId="{670F2121-C52F-4CAA-99E9-9B4019E38387}" dt="2024-10-11T08:05:46.143" v="3782" actId="1076"/>
        <pc:sldMkLst>
          <pc:docMk/>
          <pc:sldMk cId="2694232475" sldId="263"/>
        </pc:sldMkLst>
        <pc:spChg chg="mod ord">
          <ac:chgData name="Dario Pellegrini" userId="6706ab7f-fe1e-4224-8c00-91099996b5b4" providerId="ADAL" clId="{670F2121-C52F-4CAA-99E9-9B4019E38387}" dt="2024-10-11T08:05:37.335" v="3780" actId="166"/>
          <ac:spMkLst>
            <pc:docMk/>
            <pc:sldMk cId="2694232475" sldId="263"/>
            <ac:spMk id="2" creationId="{95169528-D552-EC6C-2683-C69DD008EB23}"/>
          </ac:spMkLst>
        </pc:spChg>
        <pc:spChg chg="mod">
          <ac:chgData name="Dario Pellegrini" userId="6706ab7f-fe1e-4224-8c00-91099996b5b4" providerId="ADAL" clId="{670F2121-C52F-4CAA-99E9-9B4019E38387}" dt="2024-10-11T08:02:53.416" v="3694"/>
          <ac:spMkLst>
            <pc:docMk/>
            <pc:sldMk cId="2694232475" sldId="263"/>
            <ac:spMk id="6" creationId="{1788F2D2-8512-0FDB-239A-EB403C36BE05}"/>
          </ac:spMkLst>
        </pc:spChg>
        <pc:spChg chg="mod">
          <ac:chgData name="Dario Pellegrini" userId="6706ab7f-fe1e-4224-8c00-91099996b5b4" providerId="ADAL" clId="{670F2121-C52F-4CAA-99E9-9B4019E38387}" dt="2024-10-11T08:02:53.416" v="3694"/>
          <ac:spMkLst>
            <pc:docMk/>
            <pc:sldMk cId="2694232475" sldId="263"/>
            <ac:spMk id="8" creationId="{AC961004-71B0-3CAC-E4BF-C98F8D2023FF}"/>
          </ac:spMkLst>
        </pc:spChg>
        <pc:spChg chg="mod">
          <ac:chgData name="Dario Pellegrini" userId="6706ab7f-fe1e-4224-8c00-91099996b5b4" providerId="ADAL" clId="{670F2121-C52F-4CAA-99E9-9B4019E38387}" dt="2024-10-11T08:02:53.416" v="3694"/>
          <ac:spMkLst>
            <pc:docMk/>
            <pc:sldMk cId="2694232475" sldId="263"/>
            <ac:spMk id="9" creationId="{BD4CE9C4-2F89-4B42-ECEC-C878472702B6}"/>
          </ac:spMkLst>
        </pc:spChg>
        <pc:spChg chg="mod">
          <ac:chgData name="Dario Pellegrini" userId="6706ab7f-fe1e-4224-8c00-91099996b5b4" providerId="ADAL" clId="{670F2121-C52F-4CAA-99E9-9B4019E38387}" dt="2024-10-11T08:05:31.113" v="3779" actId="1035"/>
          <ac:spMkLst>
            <pc:docMk/>
            <pc:sldMk cId="2694232475" sldId="263"/>
            <ac:spMk id="10" creationId="{537BCA87-AD3E-8725-09A4-68ED41C3EF1D}"/>
          </ac:spMkLst>
        </pc:spChg>
        <pc:grpChg chg="add mod">
          <ac:chgData name="Dario Pellegrini" userId="6706ab7f-fe1e-4224-8c00-91099996b5b4" providerId="ADAL" clId="{670F2121-C52F-4CAA-99E9-9B4019E38387}" dt="2024-10-11T08:02:53.416" v="3694"/>
          <ac:grpSpMkLst>
            <pc:docMk/>
            <pc:sldMk cId="2694232475" sldId="263"/>
            <ac:grpSpMk id="3" creationId="{531D62DD-61A2-72B8-B419-D70236501252}"/>
          </ac:grpSpMkLst>
        </pc:grpChg>
        <pc:picChg chg="mod">
          <ac:chgData name="Dario Pellegrini" userId="6706ab7f-fe1e-4224-8c00-91099996b5b4" providerId="ADAL" clId="{670F2121-C52F-4CAA-99E9-9B4019E38387}" dt="2024-10-11T08:05:46.143" v="3782" actId="1076"/>
          <ac:picMkLst>
            <pc:docMk/>
            <pc:sldMk cId="2694232475" sldId="263"/>
            <ac:picMk id="4" creationId="{1C05B589-5081-A4B7-41A9-C8DCBCF4521F}"/>
          </ac:picMkLst>
        </pc:picChg>
        <pc:picChg chg="mod">
          <ac:chgData name="Dario Pellegrini" userId="6706ab7f-fe1e-4224-8c00-91099996b5b4" providerId="ADAL" clId="{670F2121-C52F-4CAA-99E9-9B4019E38387}" dt="2024-10-11T08:02:53.416" v="3694"/>
          <ac:picMkLst>
            <pc:docMk/>
            <pc:sldMk cId="2694232475" sldId="263"/>
            <ac:picMk id="5" creationId="{F51D560F-F9F1-04DC-19E9-F2A84E0F0F89}"/>
          </ac:picMkLst>
        </pc:picChg>
        <pc:picChg chg="mod">
          <ac:chgData name="Dario Pellegrini" userId="6706ab7f-fe1e-4224-8c00-91099996b5b4" providerId="ADAL" clId="{670F2121-C52F-4CAA-99E9-9B4019E38387}" dt="2024-10-11T08:05:31.113" v="3779" actId="1035"/>
          <ac:picMkLst>
            <pc:docMk/>
            <pc:sldMk cId="2694232475" sldId="263"/>
            <ac:picMk id="7" creationId="{876D1998-7442-18A5-48AE-F91398DCE044}"/>
          </ac:picMkLst>
        </pc:picChg>
      </pc:sldChg>
      <pc:sldChg chg="addSp modSp mod setBg">
        <pc:chgData name="Dario Pellegrini" userId="6706ab7f-fe1e-4224-8c00-91099996b5b4" providerId="ADAL" clId="{670F2121-C52F-4CAA-99E9-9B4019E38387}" dt="2024-10-11T08:15:12.467" v="4136" actId="1076"/>
        <pc:sldMkLst>
          <pc:docMk/>
          <pc:sldMk cId="4249654951" sldId="264"/>
        </pc:sldMkLst>
        <pc:spChg chg="mod">
          <ac:chgData name="Dario Pellegrini" userId="6706ab7f-fe1e-4224-8c00-91099996b5b4" providerId="ADAL" clId="{670F2121-C52F-4CAA-99E9-9B4019E38387}" dt="2024-10-11T08:06:05.546" v="3784" actId="108"/>
          <ac:spMkLst>
            <pc:docMk/>
            <pc:sldMk cId="4249654951" sldId="264"/>
            <ac:spMk id="2" creationId="{95169528-D552-EC6C-2683-C69DD008EB23}"/>
          </ac:spMkLst>
        </pc:spChg>
        <pc:spChg chg="mod">
          <ac:chgData name="Dario Pellegrini" userId="6706ab7f-fe1e-4224-8c00-91099996b5b4" providerId="ADAL" clId="{670F2121-C52F-4CAA-99E9-9B4019E38387}" dt="2024-10-11T08:15:12.467" v="4136" actId="1076"/>
          <ac:spMkLst>
            <pc:docMk/>
            <pc:sldMk cId="4249654951" sldId="264"/>
            <ac:spMk id="6" creationId="{99178BCA-8399-2224-7A74-760495BC0516}"/>
          </ac:spMkLst>
        </pc:spChg>
        <pc:spChg chg="mod">
          <ac:chgData name="Dario Pellegrini" userId="6706ab7f-fe1e-4224-8c00-91099996b5b4" providerId="ADAL" clId="{670F2121-C52F-4CAA-99E9-9B4019E38387}" dt="2024-10-11T08:02:54.850" v="3695"/>
          <ac:spMkLst>
            <pc:docMk/>
            <pc:sldMk cId="4249654951" sldId="264"/>
            <ac:spMk id="8" creationId="{5009E69E-2F53-6376-4158-2EE704CC9D9D}"/>
          </ac:spMkLst>
        </pc:spChg>
        <pc:spChg chg="mod">
          <ac:chgData name="Dario Pellegrini" userId="6706ab7f-fe1e-4224-8c00-91099996b5b4" providerId="ADAL" clId="{670F2121-C52F-4CAA-99E9-9B4019E38387}" dt="2024-10-11T08:02:54.850" v="3695"/>
          <ac:spMkLst>
            <pc:docMk/>
            <pc:sldMk cId="4249654951" sldId="264"/>
            <ac:spMk id="9" creationId="{2CD596E5-89D6-1341-40BF-35930217E7D3}"/>
          </ac:spMkLst>
        </pc:spChg>
        <pc:spChg chg="mod">
          <ac:chgData name="Dario Pellegrini" userId="6706ab7f-fe1e-4224-8c00-91099996b5b4" providerId="ADAL" clId="{670F2121-C52F-4CAA-99E9-9B4019E38387}" dt="2024-10-11T08:02:54.850" v="3695"/>
          <ac:spMkLst>
            <pc:docMk/>
            <pc:sldMk cId="4249654951" sldId="264"/>
            <ac:spMk id="10" creationId="{DB3C8007-366E-71C9-39D2-FBB213ADCEFD}"/>
          </ac:spMkLst>
        </pc:spChg>
        <pc:grpChg chg="add mod">
          <ac:chgData name="Dario Pellegrini" userId="6706ab7f-fe1e-4224-8c00-91099996b5b4" providerId="ADAL" clId="{670F2121-C52F-4CAA-99E9-9B4019E38387}" dt="2024-10-11T08:02:54.850" v="3695"/>
          <ac:grpSpMkLst>
            <pc:docMk/>
            <pc:sldMk cId="4249654951" sldId="264"/>
            <ac:grpSpMk id="3" creationId="{26D8C9CB-FF2F-AAAD-B67A-C4AA3F287CE3}"/>
          </ac:grpSpMkLst>
        </pc:grpChg>
        <pc:picChg chg="mod">
          <ac:chgData name="Dario Pellegrini" userId="6706ab7f-fe1e-4224-8c00-91099996b5b4" providerId="ADAL" clId="{670F2121-C52F-4CAA-99E9-9B4019E38387}" dt="2024-10-11T08:02:54.850" v="3695"/>
          <ac:picMkLst>
            <pc:docMk/>
            <pc:sldMk cId="4249654951" sldId="264"/>
            <ac:picMk id="4" creationId="{223C8B2C-92F3-FB19-0E8D-7903D31CF0FC}"/>
          </ac:picMkLst>
        </pc:picChg>
        <pc:picChg chg="mod">
          <ac:chgData name="Dario Pellegrini" userId="6706ab7f-fe1e-4224-8c00-91099996b5b4" providerId="ADAL" clId="{670F2121-C52F-4CAA-99E9-9B4019E38387}" dt="2024-10-11T08:14:46.866" v="4109" actId="1037"/>
          <ac:picMkLst>
            <pc:docMk/>
            <pc:sldMk cId="4249654951" sldId="264"/>
            <ac:picMk id="5" creationId="{93EDAF9B-0F8E-B732-5397-2D3B44F3C300}"/>
          </ac:picMkLst>
        </pc:picChg>
        <pc:picChg chg="mod">
          <ac:chgData name="Dario Pellegrini" userId="6706ab7f-fe1e-4224-8c00-91099996b5b4" providerId="ADAL" clId="{670F2121-C52F-4CAA-99E9-9B4019E38387}" dt="2024-10-11T08:15:05.368" v="4135" actId="1076"/>
          <ac:picMkLst>
            <pc:docMk/>
            <pc:sldMk cId="4249654951" sldId="264"/>
            <ac:picMk id="7" creationId="{876D1998-7442-18A5-48AE-F91398DCE044}"/>
          </ac:picMkLst>
        </pc:picChg>
      </pc:sldChg>
      <pc:sldChg chg="modSp mod">
        <pc:chgData name="Dario Pellegrini" userId="6706ab7f-fe1e-4224-8c00-91099996b5b4" providerId="ADAL" clId="{670F2121-C52F-4CAA-99E9-9B4019E38387}" dt="2024-10-11T08:07:28.151" v="3822" actId="20577"/>
        <pc:sldMkLst>
          <pc:docMk/>
          <pc:sldMk cId="509450665" sldId="265"/>
        </pc:sldMkLst>
        <pc:spChg chg="mod">
          <ac:chgData name="Dario Pellegrini" userId="6706ab7f-fe1e-4224-8c00-91099996b5b4" providerId="ADAL" clId="{670F2121-C52F-4CAA-99E9-9B4019E38387}" dt="2024-10-11T08:07:28.151" v="3822" actId="20577"/>
          <ac:spMkLst>
            <pc:docMk/>
            <pc:sldMk cId="509450665" sldId="265"/>
            <ac:spMk id="2" creationId="{95169528-D552-EC6C-2683-C69DD008EB23}"/>
          </ac:spMkLst>
        </pc:spChg>
      </pc:sldChg>
      <pc:sldChg chg="modSp mod">
        <pc:chgData name="Dario Pellegrini" userId="6706ab7f-fe1e-4224-8c00-91099996b5b4" providerId="ADAL" clId="{670F2121-C52F-4CAA-99E9-9B4019E38387}" dt="2024-10-11T08:04:17.976" v="3716" actId="207"/>
        <pc:sldMkLst>
          <pc:docMk/>
          <pc:sldMk cId="1950907212" sldId="266"/>
        </pc:sldMkLst>
        <pc:spChg chg="mod">
          <ac:chgData name="Dario Pellegrini" userId="6706ab7f-fe1e-4224-8c00-91099996b5b4" providerId="ADAL" clId="{670F2121-C52F-4CAA-99E9-9B4019E38387}" dt="2024-10-11T08:04:17.976" v="3716" actId="207"/>
          <ac:spMkLst>
            <pc:docMk/>
            <pc:sldMk cId="1950907212" sldId="266"/>
            <ac:spMk id="2" creationId="{995470CA-91AF-D53B-1A9C-6D4FA955EEC2}"/>
          </ac:spMkLst>
        </pc:spChg>
      </pc:sldChg>
      <pc:sldChg chg="addSp delSp modSp add mod setBg">
        <pc:chgData name="Dario Pellegrini" userId="6706ab7f-fe1e-4224-8c00-91099996b5b4" providerId="ADAL" clId="{670F2121-C52F-4CAA-99E9-9B4019E38387}" dt="2024-10-11T08:07:45.077" v="3823"/>
        <pc:sldMkLst>
          <pc:docMk/>
          <pc:sldMk cId="3833747082" sldId="267"/>
        </pc:sldMkLst>
        <pc:spChg chg="mod">
          <ac:chgData name="Dario Pellegrini" userId="6706ab7f-fe1e-4224-8c00-91099996b5b4" providerId="ADAL" clId="{670F2121-C52F-4CAA-99E9-9B4019E38387}" dt="2024-10-11T08:06:13.450" v="3785" actId="108"/>
          <ac:spMkLst>
            <pc:docMk/>
            <pc:sldMk cId="3833747082" sldId="267"/>
            <ac:spMk id="2" creationId="{95169528-D552-EC6C-2683-C69DD008EB23}"/>
          </ac:spMkLst>
        </pc:spChg>
        <pc:spChg chg="mod">
          <ac:chgData name="Dario Pellegrini" userId="6706ab7f-fe1e-4224-8c00-91099996b5b4" providerId="ADAL" clId="{670F2121-C52F-4CAA-99E9-9B4019E38387}" dt="2024-10-11T08:02:56.015" v="3696"/>
          <ac:spMkLst>
            <pc:docMk/>
            <pc:sldMk cId="3833747082" sldId="267"/>
            <ac:spMk id="5" creationId="{7AC4ACAF-1400-4FEC-90C1-1FE1F976EAA9}"/>
          </ac:spMkLst>
        </pc:spChg>
        <pc:spChg chg="mod">
          <ac:chgData name="Dario Pellegrini" userId="6706ab7f-fe1e-4224-8c00-91099996b5b4" providerId="ADAL" clId="{670F2121-C52F-4CAA-99E9-9B4019E38387}" dt="2024-10-11T08:06:53.172" v="3818" actId="14100"/>
          <ac:spMkLst>
            <pc:docMk/>
            <pc:sldMk cId="3833747082" sldId="267"/>
            <ac:spMk id="6" creationId="{99178BCA-8399-2224-7A74-760495BC0516}"/>
          </ac:spMkLst>
        </pc:spChg>
        <pc:spChg chg="mod">
          <ac:chgData name="Dario Pellegrini" userId="6706ab7f-fe1e-4224-8c00-91099996b5b4" providerId="ADAL" clId="{670F2121-C52F-4CAA-99E9-9B4019E38387}" dt="2024-10-11T08:02:56.015" v="3696"/>
          <ac:spMkLst>
            <pc:docMk/>
            <pc:sldMk cId="3833747082" sldId="267"/>
            <ac:spMk id="7" creationId="{90E9967A-C3B0-AB68-5DAC-C54E6D46A127}"/>
          </ac:spMkLst>
        </pc:spChg>
        <pc:spChg chg="mod">
          <ac:chgData name="Dario Pellegrini" userId="6706ab7f-fe1e-4224-8c00-91099996b5b4" providerId="ADAL" clId="{670F2121-C52F-4CAA-99E9-9B4019E38387}" dt="2024-10-11T08:02:56.015" v="3696"/>
          <ac:spMkLst>
            <pc:docMk/>
            <pc:sldMk cId="3833747082" sldId="267"/>
            <ac:spMk id="8" creationId="{3C03BEA6-9991-4EAA-421E-7222068F417E}"/>
          </ac:spMkLst>
        </pc:spChg>
        <pc:spChg chg="add mod">
          <ac:chgData name="Dario Pellegrini" userId="6706ab7f-fe1e-4224-8c00-91099996b5b4" providerId="ADAL" clId="{670F2121-C52F-4CAA-99E9-9B4019E38387}" dt="2024-10-11T08:06:45.948" v="3816" actId="1076"/>
          <ac:spMkLst>
            <pc:docMk/>
            <pc:sldMk cId="3833747082" sldId="267"/>
            <ac:spMk id="10" creationId="{A722C9A7-1224-79DA-8A99-34D9B0CEF58E}"/>
          </ac:spMkLst>
        </pc:spChg>
        <pc:spChg chg="add mod">
          <ac:chgData name="Dario Pellegrini" userId="6706ab7f-fe1e-4224-8c00-91099996b5b4" providerId="ADAL" clId="{670F2121-C52F-4CAA-99E9-9B4019E38387}" dt="2024-10-11T08:06:59.685" v="3819" actId="1076"/>
          <ac:spMkLst>
            <pc:docMk/>
            <pc:sldMk cId="3833747082" sldId="267"/>
            <ac:spMk id="17" creationId="{E997594F-E2CD-964C-5E29-363BE54958BC}"/>
          </ac:spMkLst>
        </pc:spChg>
        <pc:spChg chg="add mod">
          <ac:chgData name="Dario Pellegrini" userId="6706ab7f-fe1e-4224-8c00-91099996b5b4" providerId="ADAL" clId="{670F2121-C52F-4CAA-99E9-9B4019E38387}" dt="2024-10-10T14:37:35.657" v="1948" actId="571"/>
          <ac:spMkLst>
            <pc:docMk/>
            <pc:sldMk cId="3833747082" sldId="267"/>
            <ac:spMk id="18" creationId="{D28CF2A8-FD9B-73D1-AA3C-08944C6260AE}"/>
          </ac:spMkLst>
        </pc:spChg>
        <pc:spChg chg="add mod">
          <ac:chgData name="Dario Pellegrini" userId="6706ab7f-fe1e-4224-8c00-91099996b5b4" providerId="ADAL" clId="{670F2121-C52F-4CAA-99E9-9B4019E38387}" dt="2024-10-10T14:37:35.657" v="1948" actId="571"/>
          <ac:spMkLst>
            <pc:docMk/>
            <pc:sldMk cId="3833747082" sldId="267"/>
            <ac:spMk id="19" creationId="{EA1D729C-A693-F38D-5545-A776927AE2D9}"/>
          </ac:spMkLst>
        </pc:spChg>
        <pc:grpChg chg="add mod">
          <ac:chgData name="Dario Pellegrini" userId="6706ab7f-fe1e-4224-8c00-91099996b5b4" providerId="ADAL" clId="{670F2121-C52F-4CAA-99E9-9B4019E38387}" dt="2024-10-11T08:02:56.015" v="3696"/>
          <ac:grpSpMkLst>
            <pc:docMk/>
            <pc:sldMk cId="3833747082" sldId="267"/>
            <ac:grpSpMk id="3" creationId="{2E1CB659-086C-2E8F-43FF-CAB9D6ACA2E3}"/>
          </ac:grpSpMkLst>
        </pc:grpChg>
        <pc:picChg chg="add del mod">
          <ac:chgData name="Dario Pellegrini" userId="6706ab7f-fe1e-4224-8c00-91099996b5b4" providerId="ADAL" clId="{670F2121-C52F-4CAA-99E9-9B4019E38387}" dt="2024-10-10T14:26:51.462" v="1781" actId="478"/>
          <ac:picMkLst>
            <pc:docMk/>
            <pc:sldMk cId="3833747082" sldId="267"/>
            <ac:picMk id="4" creationId="{6CD55E9E-5EB7-E4BC-2BBC-D6380D2A13F0}"/>
          </ac:picMkLst>
        </pc:picChg>
        <pc:picChg chg="mod">
          <ac:chgData name="Dario Pellegrini" userId="6706ab7f-fe1e-4224-8c00-91099996b5b4" providerId="ADAL" clId="{670F2121-C52F-4CAA-99E9-9B4019E38387}" dt="2024-10-11T08:02:56.015" v="3696"/>
          <ac:picMkLst>
            <pc:docMk/>
            <pc:sldMk cId="3833747082" sldId="267"/>
            <ac:picMk id="4" creationId="{B572AB6E-2040-70D3-CECF-C12EA33AB130}"/>
          </ac:picMkLst>
        </pc:picChg>
        <pc:picChg chg="del">
          <ac:chgData name="Dario Pellegrini" userId="6706ab7f-fe1e-4224-8c00-91099996b5b4" providerId="ADAL" clId="{670F2121-C52F-4CAA-99E9-9B4019E38387}" dt="2024-10-10T07:36:36.672" v="202" actId="478"/>
          <ac:picMkLst>
            <pc:docMk/>
            <pc:sldMk cId="3833747082" sldId="267"/>
            <ac:picMk id="5" creationId="{93EDAF9B-0F8E-B732-5397-2D3B44F3C300}"/>
          </ac:picMkLst>
        </pc:picChg>
        <pc:picChg chg="del">
          <ac:chgData name="Dario Pellegrini" userId="6706ab7f-fe1e-4224-8c00-91099996b5b4" providerId="ADAL" clId="{670F2121-C52F-4CAA-99E9-9B4019E38387}" dt="2024-10-10T07:36:32.737" v="201" actId="478"/>
          <ac:picMkLst>
            <pc:docMk/>
            <pc:sldMk cId="3833747082" sldId="267"/>
            <ac:picMk id="7" creationId="{876D1998-7442-18A5-48AE-F91398DCE044}"/>
          </ac:picMkLst>
        </pc:picChg>
        <pc:picChg chg="add mod">
          <ac:chgData name="Dario Pellegrini" userId="6706ab7f-fe1e-4224-8c00-91099996b5b4" providerId="ADAL" clId="{670F2121-C52F-4CAA-99E9-9B4019E38387}" dt="2024-10-11T08:06:41.378" v="3815" actId="1076"/>
          <ac:picMkLst>
            <pc:docMk/>
            <pc:sldMk cId="3833747082" sldId="267"/>
            <ac:picMk id="9" creationId="{8CE5C35E-2BB7-F4AF-3035-E096440D96C9}"/>
          </ac:picMkLst>
        </pc:picChg>
        <pc:picChg chg="add del mod">
          <ac:chgData name="Dario Pellegrini" userId="6706ab7f-fe1e-4224-8c00-91099996b5b4" providerId="ADAL" clId="{670F2121-C52F-4CAA-99E9-9B4019E38387}" dt="2024-10-10T14:34:21.881" v="1821" actId="478"/>
          <ac:picMkLst>
            <pc:docMk/>
            <pc:sldMk cId="3833747082" sldId="267"/>
            <ac:picMk id="12" creationId="{C824BC9F-0F9E-F8D0-3DF4-48AD375FA1F4}"/>
          </ac:picMkLst>
        </pc:picChg>
        <pc:picChg chg="add mod">
          <ac:chgData name="Dario Pellegrini" userId="6706ab7f-fe1e-4224-8c00-91099996b5b4" providerId="ADAL" clId="{670F2121-C52F-4CAA-99E9-9B4019E38387}" dt="2024-10-11T08:06:41.378" v="3815" actId="1076"/>
          <ac:picMkLst>
            <pc:docMk/>
            <pc:sldMk cId="3833747082" sldId="267"/>
            <ac:picMk id="14" creationId="{F0679CFB-F475-C7A8-B5B1-B98C5CEADE95}"/>
          </ac:picMkLst>
        </pc:picChg>
        <pc:picChg chg="add del mod">
          <ac:chgData name="Dario Pellegrini" userId="6706ab7f-fe1e-4224-8c00-91099996b5b4" providerId="ADAL" clId="{670F2121-C52F-4CAA-99E9-9B4019E38387}" dt="2024-10-10T15:18:48.841" v="2226" actId="478"/>
          <ac:picMkLst>
            <pc:docMk/>
            <pc:sldMk cId="3833747082" sldId="267"/>
            <ac:picMk id="16" creationId="{D8D970AA-1BE3-CED6-C4E1-57477BA5F7EA}"/>
          </ac:picMkLst>
        </pc:picChg>
        <pc:picChg chg="add mod">
          <ac:chgData name="Dario Pellegrini" userId="6706ab7f-fe1e-4224-8c00-91099996b5b4" providerId="ADAL" clId="{670F2121-C52F-4CAA-99E9-9B4019E38387}" dt="2024-10-11T08:06:41.378" v="3815" actId="1076"/>
          <ac:picMkLst>
            <pc:docMk/>
            <pc:sldMk cId="3833747082" sldId="267"/>
            <ac:picMk id="21" creationId="{445458CD-7F2E-09E6-CB8C-07F3A492196D}"/>
          </ac:picMkLst>
        </pc:picChg>
      </pc:sldChg>
      <pc:sldChg chg="addSp delSp modSp add mod">
        <pc:chgData name="Dario Pellegrini" userId="6706ab7f-fe1e-4224-8c00-91099996b5b4" providerId="ADAL" clId="{670F2121-C52F-4CAA-99E9-9B4019E38387}" dt="2024-10-11T08:08:31.957" v="3826" actId="108"/>
        <pc:sldMkLst>
          <pc:docMk/>
          <pc:sldMk cId="2920482066" sldId="268"/>
        </pc:sldMkLst>
        <pc:spChg chg="mod">
          <ac:chgData name="Dario Pellegrini" userId="6706ab7f-fe1e-4224-8c00-91099996b5b4" providerId="ADAL" clId="{670F2121-C52F-4CAA-99E9-9B4019E38387}" dt="2024-10-11T08:08:31.957" v="3826" actId="108"/>
          <ac:spMkLst>
            <pc:docMk/>
            <pc:sldMk cId="2920482066" sldId="268"/>
            <ac:spMk id="2" creationId="{95169528-D552-EC6C-2683-C69DD008EB23}"/>
          </ac:spMkLst>
        </pc:spChg>
        <pc:spChg chg="del">
          <ac:chgData name="Dario Pellegrini" userId="6706ab7f-fe1e-4224-8c00-91099996b5b4" providerId="ADAL" clId="{670F2121-C52F-4CAA-99E9-9B4019E38387}" dt="2024-10-10T07:42:49.635" v="433" actId="478"/>
          <ac:spMkLst>
            <pc:docMk/>
            <pc:sldMk cId="2920482066" sldId="268"/>
            <ac:spMk id="3" creationId="{7288872E-8070-035E-A6C7-A33996C83C35}"/>
          </ac:spMkLst>
        </pc:spChg>
        <pc:spChg chg="mod topLvl">
          <ac:chgData name="Dario Pellegrini" userId="6706ab7f-fe1e-4224-8c00-91099996b5b4" providerId="ADAL" clId="{670F2121-C52F-4CAA-99E9-9B4019E38387}" dt="2024-10-10T07:47:07.520" v="542" actId="164"/>
          <ac:spMkLst>
            <pc:docMk/>
            <pc:sldMk cId="2920482066" sldId="268"/>
            <ac:spMk id="4" creationId="{3BEC6DB1-3D2B-B6C3-9BE2-4CA564366D5B}"/>
          </ac:spMkLst>
        </pc:spChg>
        <pc:spChg chg="mod topLvl">
          <ac:chgData name="Dario Pellegrini" userId="6706ab7f-fe1e-4224-8c00-91099996b5b4" providerId="ADAL" clId="{670F2121-C52F-4CAA-99E9-9B4019E38387}" dt="2024-10-10T07:47:07.520" v="542" actId="164"/>
          <ac:spMkLst>
            <pc:docMk/>
            <pc:sldMk cId="2920482066" sldId="268"/>
            <ac:spMk id="5" creationId="{AFFB8085-7A8D-2E8F-830C-4F81F1DC5332}"/>
          </ac:spMkLst>
        </pc:spChg>
        <pc:spChg chg="mod topLvl">
          <ac:chgData name="Dario Pellegrini" userId="6706ab7f-fe1e-4224-8c00-91099996b5b4" providerId="ADAL" clId="{670F2121-C52F-4CAA-99E9-9B4019E38387}" dt="2024-10-10T15:46:05.663" v="2411" actId="20577"/>
          <ac:spMkLst>
            <pc:docMk/>
            <pc:sldMk cId="2920482066" sldId="268"/>
            <ac:spMk id="6" creationId="{787A5586-1B4B-1EDD-07B4-BC57FBA7FF86}"/>
          </ac:spMkLst>
        </pc:spChg>
        <pc:spChg chg="mod topLvl">
          <ac:chgData name="Dario Pellegrini" userId="6706ab7f-fe1e-4224-8c00-91099996b5b4" providerId="ADAL" clId="{670F2121-C52F-4CAA-99E9-9B4019E38387}" dt="2024-10-10T07:47:07.520" v="542" actId="164"/>
          <ac:spMkLst>
            <pc:docMk/>
            <pc:sldMk cId="2920482066" sldId="268"/>
            <ac:spMk id="7" creationId="{1F40171A-C34B-56A8-54A2-9BC7DCE3861C}"/>
          </ac:spMkLst>
        </pc:spChg>
        <pc:spChg chg="mod topLvl">
          <ac:chgData name="Dario Pellegrini" userId="6706ab7f-fe1e-4224-8c00-91099996b5b4" providerId="ADAL" clId="{670F2121-C52F-4CAA-99E9-9B4019E38387}" dt="2024-10-10T07:47:07.520" v="542" actId="164"/>
          <ac:spMkLst>
            <pc:docMk/>
            <pc:sldMk cId="2920482066" sldId="268"/>
            <ac:spMk id="8" creationId="{82B056C0-E5EF-9959-DBCE-57585BA9C47D}"/>
          </ac:spMkLst>
        </pc:spChg>
        <pc:spChg chg="mod topLvl">
          <ac:chgData name="Dario Pellegrini" userId="6706ab7f-fe1e-4224-8c00-91099996b5b4" providerId="ADAL" clId="{670F2121-C52F-4CAA-99E9-9B4019E38387}" dt="2024-10-10T07:47:07.520" v="542" actId="164"/>
          <ac:spMkLst>
            <pc:docMk/>
            <pc:sldMk cId="2920482066" sldId="268"/>
            <ac:spMk id="9" creationId="{BE351B01-0C57-EA42-AF15-66B16BF62F8A}"/>
          </ac:spMkLst>
        </pc:spChg>
        <pc:spChg chg="mod topLvl">
          <ac:chgData name="Dario Pellegrini" userId="6706ab7f-fe1e-4224-8c00-91099996b5b4" providerId="ADAL" clId="{670F2121-C52F-4CAA-99E9-9B4019E38387}" dt="2024-10-10T07:47:07.520" v="542" actId="164"/>
          <ac:spMkLst>
            <pc:docMk/>
            <pc:sldMk cId="2920482066" sldId="268"/>
            <ac:spMk id="10" creationId="{741367C5-3359-39EE-D5D4-05C96A7757EB}"/>
          </ac:spMkLst>
        </pc:spChg>
        <pc:spChg chg="mod topLvl">
          <ac:chgData name="Dario Pellegrini" userId="6706ab7f-fe1e-4224-8c00-91099996b5b4" providerId="ADAL" clId="{670F2121-C52F-4CAA-99E9-9B4019E38387}" dt="2024-10-10T07:47:07.520" v="542" actId="164"/>
          <ac:spMkLst>
            <pc:docMk/>
            <pc:sldMk cId="2920482066" sldId="268"/>
            <ac:spMk id="11" creationId="{6250F0E9-824D-567E-0C9A-DE8CB05A48D1}"/>
          </ac:spMkLst>
        </pc:spChg>
        <pc:spChg chg="add mod">
          <ac:chgData name="Dario Pellegrini" userId="6706ab7f-fe1e-4224-8c00-91099996b5b4" providerId="ADAL" clId="{670F2121-C52F-4CAA-99E9-9B4019E38387}" dt="2024-10-11T07:14:35.457" v="3634" actId="20577"/>
          <ac:spMkLst>
            <pc:docMk/>
            <pc:sldMk cId="2920482066" sldId="268"/>
            <ac:spMk id="13" creationId="{9ED8A8CF-5A4D-79D9-90A0-21C14CCAE254}"/>
          </ac:spMkLst>
        </pc:spChg>
        <pc:spChg chg="mod">
          <ac:chgData name="Dario Pellegrini" userId="6706ab7f-fe1e-4224-8c00-91099996b5b4" providerId="ADAL" clId="{670F2121-C52F-4CAA-99E9-9B4019E38387}" dt="2024-10-11T08:03:01.149" v="3698"/>
          <ac:spMkLst>
            <pc:docMk/>
            <pc:sldMk cId="2920482066" sldId="268"/>
            <ac:spMk id="15" creationId="{08619180-1988-2E64-65B7-2C63C0434F05}"/>
          </ac:spMkLst>
        </pc:spChg>
        <pc:spChg chg="mod">
          <ac:chgData name="Dario Pellegrini" userId="6706ab7f-fe1e-4224-8c00-91099996b5b4" providerId="ADAL" clId="{670F2121-C52F-4CAA-99E9-9B4019E38387}" dt="2024-10-11T08:03:01.149" v="3698"/>
          <ac:spMkLst>
            <pc:docMk/>
            <pc:sldMk cId="2920482066" sldId="268"/>
            <ac:spMk id="16" creationId="{86E32A88-077B-5455-14F3-44018D014C89}"/>
          </ac:spMkLst>
        </pc:spChg>
        <pc:spChg chg="mod">
          <ac:chgData name="Dario Pellegrini" userId="6706ab7f-fe1e-4224-8c00-91099996b5b4" providerId="ADAL" clId="{670F2121-C52F-4CAA-99E9-9B4019E38387}" dt="2024-10-11T08:03:01.149" v="3698"/>
          <ac:spMkLst>
            <pc:docMk/>
            <pc:sldMk cId="2920482066" sldId="268"/>
            <ac:spMk id="17" creationId="{54E23A35-3097-DFBD-2276-519DA877CB2C}"/>
          </ac:spMkLst>
        </pc:spChg>
        <pc:grpChg chg="add mod">
          <ac:chgData name="Dario Pellegrini" userId="6706ab7f-fe1e-4224-8c00-91099996b5b4" providerId="ADAL" clId="{670F2121-C52F-4CAA-99E9-9B4019E38387}" dt="2024-10-11T08:03:01.149" v="3698"/>
          <ac:grpSpMkLst>
            <pc:docMk/>
            <pc:sldMk cId="2920482066" sldId="268"/>
            <ac:grpSpMk id="3" creationId="{17A884CD-B490-49C5-1C77-D2F6FA385499}"/>
          </ac:grpSpMkLst>
        </pc:grpChg>
        <pc:grpChg chg="add del mod">
          <ac:chgData name="Dario Pellegrini" userId="6706ab7f-fe1e-4224-8c00-91099996b5b4" providerId="ADAL" clId="{670F2121-C52F-4CAA-99E9-9B4019E38387}" dt="2024-10-10T07:43:11.558" v="438" actId="165"/>
          <ac:grpSpMkLst>
            <pc:docMk/>
            <pc:sldMk cId="2920482066" sldId="268"/>
            <ac:grpSpMk id="12" creationId="{2DDC8C43-8923-96F5-B980-02FA060545F8}"/>
          </ac:grpSpMkLst>
        </pc:grpChg>
        <pc:grpChg chg="add mod">
          <ac:chgData name="Dario Pellegrini" userId="6706ab7f-fe1e-4224-8c00-91099996b5b4" providerId="ADAL" clId="{670F2121-C52F-4CAA-99E9-9B4019E38387}" dt="2024-10-10T07:47:07.520" v="542" actId="164"/>
          <ac:grpSpMkLst>
            <pc:docMk/>
            <pc:sldMk cId="2920482066" sldId="268"/>
            <ac:grpSpMk id="14" creationId="{0C86EB6E-EE27-C689-51E0-A52C51AC33BD}"/>
          </ac:grpSpMkLst>
        </pc:grpChg>
        <pc:picChg chg="mod">
          <ac:chgData name="Dario Pellegrini" userId="6706ab7f-fe1e-4224-8c00-91099996b5b4" providerId="ADAL" clId="{670F2121-C52F-4CAA-99E9-9B4019E38387}" dt="2024-10-11T08:03:01.149" v="3698"/>
          <ac:picMkLst>
            <pc:docMk/>
            <pc:sldMk cId="2920482066" sldId="268"/>
            <ac:picMk id="12" creationId="{2A80BEB6-C92F-549D-4D0D-C2115C2D3F6F}"/>
          </ac:picMkLst>
        </pc:picChg>
      </pc:sldChg>
      <pc:sldChg chg="addSp delSp modSp add mod">
        <pc:chgData name="Dario Pellegrini" userId="6706ab7f-fe1e-4224-8c00-91099996b5b4" providerId="ADAL" clId="{670F2121-C52F-4CAA-99E9-9B4019E38387}" dt="2024-10-11T08:14:18.351" v="4085" actId="1035"/>
        <pc:sldMkLst>
          <pc:docMk/>
          <pc:sldMk cId="2304549476" sldId="269"/>
        </pc:sldMkLst>
        <pc:spChg chg="mod">
          <ac:chgData name="Dario Pellegrini" userId="6706ab7f-fe1e-4224-8c00-91099996b5b4" providerId="ADAL" clId="{670F2121-C52F-4CAA-99E9-9B4019E38387}" dt="2024-10-11T08:08:39.251" v="3827" actId="108"/>
          <ac:spMkLst>
            <pc:docMk/>
            <pc:sldMk cId="2304549476" sldId="269"/>
            <ac:spMk id="2" creationId="{95169528-D552-EC6C-2683-C69DD008EB23}"/>
          </ac:spMkLst>
        </pc:spChg>
        <pc:spChg chg="mod">
          <ac:chgData name="Dario Pellegrini" userId="6706ab7f-fe1e-4224-8c00-91099996b5b4" providerId="ADAL" clId="{670F2121-C52F-4CAA-99E9-9B4019E38387}" dt="2024-10-11T08:03:02.561" v="3699"/>
          <ac:spMkLst>
            <pc:docMk/>
            <pc:sldMk cId="2304549476" sldId="269"/>
            <ac:spMk id="5" creationId="{00C8ECA3-62C1-6BC3-E3EE-9DA81B3DB315}"/>
          </ac:spMkLst>
        </pc:spChg>
        <pc:spChg chg="mod">
          <ac:chgData name="Dario Pellegrini" userId="6706ab7f-fe1e-4224-8c00-91099996b5b4" providerId="ADAL" clId="{670F2121-C52F-4CAA-99E9-9B4019E38387}" dt="2024-10-11T08:03:02.561" v="3699"/>
          <ac:spMkLst>
            <pc:docMk/>
            <pc:sldMk cId="2304549476" sldId="269"/>
            <ac:spMk id="6" creationId="{25B7185C-BDF9-00F7-BC35-D875E4A134C5}"/>
          </ac:spMkLst>
        </pc:spChg>
        <pc:spChg chg="mod">
          <ac:chgData name="Dario Pellegrini" userId="6706ab7f-fe1e-4224-8c00-91099996b5b4" providerId="ADAL" clId="{670F2121-C52F-4CAA-99E9-9B4019E38387}" dt="2024-10-11T08:03:02.561" v="3699"/>
          <ac:spMkLst>
            <pc:docMk/>
            <pc:sldMk cId="2304549476" sldId="269"/>
            <ac:spMk id="7" creationId="{D0C087CC-D51E-D23F-7F74-BDDDF03BADAD}"/>
          </ac:spMkLst>
        </pc:spChg>
        <pc:spChg chg="add mod">
          <ac:chgData name="Dario Pellegrini" userId="6706ab7f-fe1e-4224-8c00-91099996b5b4" providerId="ADAL" clId="{670F2121-C52F-4CAA-99E9-9B4019E38387}" dt="2024-10-11T08:14:10.501" v="4067" actId="14100"/>
          <ac:spMkLst>
            <pc:docMk/>
            <pc:sldMk cId="2304549476" sldId="269"/>
            <ac:spMk id="15" creationId="{F2AD498B-666D-7C63-E3CD-8A5896B985E0}"/>
          </ac:spMkLst>
        </pc:spChg>
        <pc:spChg chg="add mod">
          <ac:chgData name="Dario Pellegrini" userId="6706ab7f-fe1e-4224-8c00-91099996b5b4" providerId="ADAL" clId="{670F2121-C52F-4CAA-99E9-9B4019E38387}" dt="2024-10-10T15:04:36.115" v="2214" actId="1035"/>
          <ac:spMkLst>
            <pc:docMk/>
            <pc:sldMk cId="2304549476" sldId="269"/>
            <ac:spMk id="16" creationId="{4E26EE83-171E-CC18-8531-9571B39E747B}"/>
          </ac:spMkLst>
        </pc:spChg>
        <pc:spChg chg="add mod">
          <ac:chgData name="Dario Pellegrini" userId="6706ab7f-fe1e-4224-8c00-91099996b5b4" providerId="ADAL" clId="{670F2121-C52F-4CAA-99E9-9B4019E38387}" dt="2024-10-11T08:14:18.351" v="4085" actId="1035"/>
          <ac:spMkLst>
            <pc:docMk/>
            <pc:sldMk cId="2304549476" sldId="269"/>
            <ac:spMk id="17" creationId="{66E81613-A64A-259A-EE3A-C9097E1E4337}"/>
          </ac:spMkLst>
        </pc:spChg>
        <pc:grpChg chg="add mod">
          <ac:chgData name="Dario Pellegrini" userId="6706ab7f-fe1e-4224-8c00-91099996b5b4" providerId="ADAL" clId="{670F2121-C52F-4CAA-99E9-9B4019E38387}" dt="2024-10-11T08:03:02.561" v="3699"/>
          <ac:grpSpMkLst>
            <pc:docMk/>
            <pc:sldMk cId="2304549476" sldId="269"/>
            <ac:grpSpMk id="3" creationId="{2008C4B8-1A62-924E-9B66-9605ED64B972}"/>
          </ac:grpSpMkLst>
        </pc:grpChg>
        <pc:grpChg chg="del">
          <ac:chgData name="Dario Pellegrini" userId="6706ab7f-fe1e-4224-8c00-91099996b5b4" providerId="ADAL" clId="{670F2121-C52F-4CAA-99E9-9B4019E38387}" dt="2024-10-10T07:56:39.974" v="632" actId="478"/>
          <ac:grpSpMkLst>
            <pc:docMk/>
            <pc:sldMk cId="2304549476" sldId="269"/>
            <ac:grpSpMk id="14" creationId="{0C86EB6E-EE27-C689-51E0-A52C51AC33BD}"/>
          </ac:grpSpMkLst>
        </pc:grpChg>
        <pc:picChg chg="add del mod">
          <ac:chgData name="Dario Pellegrini" userId="6706ab7f-fe1e-4224-8c00-91099996b5b4" providerId="ADAL" clId="{670F2121-C52F-4CAA-99E9-9B4019E38387}" dt="2024-10-10T14:54:28.810" v="2039" actId="478"/>
          <ac:picMkLst>
            <pc:docMk/>
            <pc:sldMk cId="2304549476" sldId="269"/>
            <ac:picMk id="3" creationId="{93C91ED6-C7C5-58B8-53E2-7447802A4AAF}"/>
          </ac:picMkLst>
        </pc:picChg>
        <pc:picChg chg="mod">
          <ac:chgData name="Dario Pellegrini" userId="6706ab7f-fe1e-4224-8c00-91099996b5b4" providerId="ADAL" clId="{670F2121-C52F-4CAA-99E9-9B4019E38387}" dt="2024-10-11T08:03:02.561" v="3699"/>
          <ac:picMkLst>
            <pc:docMk/>
            <pc:sldMk cId="2304549476" sldId="269"/>
            <ac:picMk id="4" creationId="{9C4960FB-80D1-8F6D-8031-13ADD42A0A13}"/>
          </ac:picMkLst>
        </pc:picChg>
        <pc:picChg chg="add del mod">
          <ac:chgData name="Dario Pellegrini" userId="6706ab7f-fe1e-4224-8c00-91099996b5b4" providerId="ADAL" clId="{670F2121-C52F-4CAA-99E9-9B4019E38387}" dt="2024-10-10T14:54:53.289" v="2048" actId="478"/>
          <ac:picMkLst>
            <pc:docMk/>
            <pc:sldMk cId="2304549476" sldId="269"/>
            <ac:picMk id="12" creationId="{37138975-ECC9-77E9-F3FD-86C9AF9B36D3}"/>
          </ac:picMkLst>
        </pc:picChg>
        <pc:picChg chg="add mod">
          <ac:chgData name="Dario Pellegrini" userId="6706ab7f-fe1e-4224-8c00-91099996b5b4" providerId="ADAL" clId="{670F2121-C52F-4CAA-99E9-9B4019E38387}" dt="2024-10-11T08:13:59.284" v="4066" actId="1036"/>
          <ac:picMkLst>
            <pc:docMk/>
            <pc:sldMk cId="2304549476" sldId="269"/>
            <ac:picMk id="19" creationId="{33467720-04B8-592B-0421-3BEA7DA979A1}"/>
          </ac:picMkLst>
        </pc:picChg>
        <pc:picChg chg="add mod">
          <ac:chgData name="Dario Pellegrini" userId="6706ab7f-fe1e-4224-8c00-91099996b5b4" providerId="ADAL" clId="{670F2121-C52F-4CAA-99E9-9B4019E38387}" dt="2024-10-11T08:13:55.069" v="4058" actId="1035"/>
          <ac:picMkLst>
            <pc:docMk/>
            <pc:sldMk cId="2304549476" sldId="269"/>
            <ac:picMk id="21" creationId="{3A37098E-7A46-158C-9AB8-94D79D952BCA}"/>
          </ac:picMkLst>
        </pc:picChg>
      </pc:sldChg>
      <pc:sldChg chg="modSp add mod ord">
        <pc:chgData name="Dario Pellegrini" userId="6706ab7f-fe1e-4224-8c00-91099996b5b4" providerId="ADAL" clId="{670F2121-C52F-4CAA-99E9-9B4019E38387}" dt="2024-10-11T08:26:53.470" v="4139" actId="108"/>
        <pc:sldMkLst>
          <pc:docMk/>
          <pc:sldMk cId="1196833026" sldId="270"/>
        </pc:sldMkLst>
        <pc:spChg chg="mod">
          <ac:chgData name="Dario Pellegrini" userId="6706ab7f-fe1e-4224-8c00-91099996b5b4" providerId="ADAL" clId="{670F2121-C52F-4CAA-99E9-9B4019E38387}" dt="2024-10-11T08:26:53.470" v="4139" actId="108"/>
          <ac:spMkLst>
            <pc:docMk/>
            <pc:sldMk cId="1196833026" sldId="270"/>
            <ac:spMk id="2" creationId="{95169528-D552-EC6C-2683-C69DD008EB23}"/>
          </ac:spMkLst>
        </pc:spChg>
      </pc:sldChg>
      <pc:sldChg chg="addSp modSp new mod">
        <pc:chgData name="Dario Pellegrini" userId="6706ab7f-fe1e-4224-8c00-91099996b5b4" providerId="ADAL" clId="{670F2121-C52F-4CAA-99E9-9B4019E38387}" dt="2024-10-11T08:09:41.859" v="3863" actId="1035"/>
        <pc:sldMkLst>
          <pc:docMk/>
          <pc:sldMk cId="1350546963" sldId="271"/>
        </pc:sldMkLst>
        <pc:spChg chg="mod">
          <ac:chgData name="Dario Pellegrini" userId="6706ab7f-fe1e-4224-8c00-91099996b5b4" providerId="ADAL" clId="{670F2121-C52F-4CAA-99E9-9B4019E38387}" dt="2024-10-11T08:09:31.222" v="3844" actId="20577"/>
          <ac:spMkLst>
            <pc:docMk/>
            <pc:sldMk cId="1350546963" sldId="271"/>
            <ac:spMk id="2" creationId="{DD0EF5F8-BCE3-F781-90C3-0C8128F832B9}"/>
          </ac:spMkLst>
        </pc:spChg>
        <pc:spChg chg="add mod">
          <ac:chgData name="Dario Pellegrini" userId="6706ab7f-fe1e-4224-8c00-91099996b5b4" providerId="ADAL" clId="{670F2121-C52F-4CAA-99E9-9B4019E38387}" dt="2024-10-11T08:09:41.859" v="3863" actId="1035"/>
          <ac:spMkLst>
            <pc:docMk/>
            <pc:sldMk cId="1350546963" sldId="271"/>
            <ac:spMk id="5" creationId="{DBF9ACAC-D4F4-917F-6F67-A59B05DA5D0D}"/>
          </ac:spMkLst>
        </pc:spChg>
        <pc:spChg chg="add mod">
          <ac:chgData name="Dario Pellegrini" userId="6706ab7f-fe1e-4224-8c00-91099996b5b4" providerId="ADAL" clId="{670F2121-C52F-4CAA-99E9-9B4019E38387}" dt="2024-10-11T08:09:41.859" v="3863" actId="1035"/>
          <ac:spMkLst>
            <pc:docMk/>
            <pc:sldMk cId="1350546963" sldId="271"/>
            <ac:spMk id="6" creationId="{B03CE53B-F0DC-2A0C-18C9-6634D923036B}"/>
          </ac:spMkLst>
        </pc:spChg>
        <pc:spChg chg="mod">
          <ac:chgData name="Dario Pellegrini" userId="6706ab7f-fe1e-4224-8c00-91099996b5b4" providerId="ADAL" clId="{670F2121-C52F-4CAA-99E9-9B4019E38387}" dt="2024-10-11T08:03:07.595" v="3702"/>
          <ac:spMkLst>
            <pc:docMk/>
            <pc:sldMk cId="1350546963" sldId="271"/>
            <ac:spMk id="9" creationId="{AC3F83D0-2285-8090-4EEC-E3E005C5D2F4}"/>
          </ac:spMkLst>
        </pc:spChg>
        <pc:spChg chg="mod">
          <ac:chgData name="Dario Pellegrini" userId="6706ab7f-fe1e-4224-8c00-91099996b5b4" providerId="ADAL" clId="{670F2121-C52F-4CAA-99E9-9B4019E38387}" dt="2024-10-11T08:03:07.595" v="3702"/>
          <ac:spMkLst>
            <pc:docMk/>
            <pc:sldMk cId="1350546963" sldId="271"/>
            <ac:spMk id="10" creationId="{266B17F7-C24C-2E94-43AC-6D51F816CC97}"/>
          </ac:spMkLst>
        </pc:spChg>
        <pc:spChg chg="mod">
          <ac:chgData name="Dario Pellegrini" userId="6706ab7f-fe1e-4224-8c00-91099996b5b4" providerId="ADAL" clId="{670F2121-C52F-4CAA-99E9-9B4019E38387}" dt="2024-10-11T08:03:07.595" v="3702"/>
          <ac:spMkLst>
            <pc:docMk/>
            <pc:sldMk cId="1350546963" sldId="271"/>
            <ac:spMk id="11" creationId="{8658F93B-6557-6B19-2C91-ED491E0B27E6}"/>
          </ac:spMkLst>
        </pc:spChg>
        <pc:grpChg chg="add mod">
          <ac:chgData name="Dario Pellegrini" userId="6706ab7f-fe1e-4224-8c00-91099996b5b4" providerId="ADAL" clId="{670F2121-C52F-4CAA-99E9-9B4019E38387}" dt="2024-10-11T08:03:07.595" v="3702"/>
          <ac:grpSpMkLst>
            <pc:docMk/>
            <pc:sldMk cId="1350546963" sldId="271"/>
            <ac:grpSpMk id="7" creationId="{CD4F2463-A808-2461-483A-CDF6A02590CE}"/>
          </ac:grpSpMkLst>
        </pc:grpChg>
        <pc:picChg chg="add mod">
          <ac:chgData name="Dario Pellegrini" userId="6706ab7f-fe1e-4224-8c00-91099996b5b4" providerId="ADAL" clId="{670F2121-C52F-4CAA-99E9-9B4019E38387}" dt="2024-10-11T08:09:41.859" v="3863" actId="1035"/>
          <ac:picMkLst>
            <pc:docMk/>
            <pc:sldMk cId="1350546963" sldId="271"/>
            <ac:picMk id="3" creationId="{EEE66AF4-BA58-F772-B2E3-8E820BE02E2A}"/>
          </ac:picMkLst>
        </pc:picChg>
        <pc:picChg chg="add mod">
          <ac:chgData name="Dario Pellegrini" userId="6706ab7f-fe1e-4224-8c00-91099996b5b4" providerId="ADAL" clId="{670F2121-C52F-4CAA-99E9-9B4019E38387}" dt="2024-10-11T08:09:41.859" v="3863" actId="1035"/>
          <ac:picMkLst>
            <pc:docMk/>
            <pc:sldMk cId="1350546963" sldId="271"/>
            <ac:picMk id="4" creationId="{DAC2E849-03B0-9AD0-6E68-596655420347}"/>
          </ac:picMkLst>
        </pc:picChg>
        <pc:picChg chg="mod">
          <ac:chgData name="Dario Pellegrini" userId="6706ab7f-fe1e-4224-8c00-91099996b5b4" providerId="ADAL" clId="{670F2121-C52F-4CAA-99E9-9B4019E38387}" dt="2024-10-11T08:03:07.595" v="3702"/>
          <ac:picMkLst>
            <pc:docMk/>
            <pc:sldMk cId="1350546963" sldId="271"/>
            <ac:picMk id="8" creationId="{35B1BC97-7E3B-E207-D609-8A85D3CC521A}"/>
          </ac:picMkLst>
        </pc:picChg>
      </pc:sldChg>
      <pc:sldChg chg="addSp modSp new mod">
        <pc:chgData name="Dario Pellegrini" userId="6706ab7f-fe1e-4224-8c00-91099996b5b4" providerId="ADAL" clId="{670F2121-C52F-4CAA-99E9-9B4019E38387}" dt="2024-10-11T08:12:41.725" v="3981" actId="1076"/>
        <pc:sldMkLst>
          <pc:docMk/>
          <pc:sldMk cId="2322307992" sldId="272"/>
        </pc:sldMkLst>
        <pc:spChg chg="mod">
          <ac:chgData name="Dario Pellegrini" userId="6706ab7f-fe1e-4224-8c00-91099996b5b4" providerId="ADAL" clId="{670F2121-C52F-4CAA-99E9-9B4019E38387}" dt="2024-10-11T08:08:56.049" v="3829" actId="108"/>
          <ac:spMkLst>
            <pc:docMk/>
            <pc:sldMk cId="2322307992" sldId="272"/>
            <ac:spMk id="2" creationId="{87A36E44-C35A-082A-F5C6-D065D0B0B634}"/>
          </ac:spMkLst>
        </pc:spChg>
        <pc:spChg chg="add mod">
          <ac:chgData name="Dario Pellegrini" userId="6706ab7f-fe1e-4224-8c00-91099996b5b4" providerId="ADAL" clId="{670F2121-C52F-4CAA-99E9-9B4019E38387}" dt="2024-10-10T13:45:14.626" v="1445"/>
          <ac:spMkLst>
            <pc:docMk/>
            <pc:sldMk cId="2322307992" sldId="272"/>
            <ac:spMk id="6" creationId="{4B156002-C230-D10A-466B-B47C81CC07E2}"/>
          </ac:spMkLst>
        </pc:spChg>
        <pc:spChg chg="add mod">
          <ac:chgData name="Dario Pellegrini" userId="6706ab7f-fe1e-4224-8c00-91099996b5b4" providerId="ADAL" clId="{670F2121-C52F-4CAA-99E9-9B4019E38387}" dt="2024-10-10T15:38:56.974" v="2246" actId="1038"/>
          <ac:spMkLst>
            <pc:docMk/>
            <pc:sldMk cId="2322307992" sldId="272"/>
            <ac:spMk id="7" creationId="{3F016455-84B7-7146-03B7-AAF18C63CC59}"/>
          </ac:spMkLst>
        </pc:spChg>
        <pc:spChg chg="add mod">
          <ac:chgData name="Dario Pellegrini" userId="6706ab7f-fe1e-4224-8c00-91099996b5b4" providerId="ADAL" clId="{670F2121-C52F-4CAA-99E9-9B4019E38387}" dt="2024-10-10T16:08:52.231" v="3063" actId="20577"/>
          <ac:spMkLst>
            <pc:docMk/>
            <pc:sldMk cId="2322307992" sldId="272"/>
            <ac:spMk id="8" creationId="{2D921228-DBCE-75B3-5593-04E43F1AC1E2}"/>
          </ac:spMkLst>
        </pc:spChg>
        <pc:spChg chg="mod">
          <ac:chgData name="Dario Pellegrini" userId="6706ab7f-fe1e-4224-8c00-91099996b5b4" providerId="ADAL" clId="{670F2121-C52F-4CAA-99E9-9B4019E38387}" dt="2024-10-11T08:03:05.812" v="3701"/>
          <ac:spMkLst>
            <pc:docMk/>
            <pc:sldMk cId="2322307992" sldId="272"/>
            <ac:spMk id="11" creationId="{68C99FE2-0939-7A56-A27E-16B879910859}"/>
          </ac:spMkLst>
        </pc:spChg>
        <pc:spChg chg="mod">
          <ac:chgData name="Dario Pellegrini" userId="6706ab7f-fe1e-4224-8c00-91099996b5b4" providerId="ADAL" clId="{670F2121-C52F-4CAA-99E9-9B4019E38387}" dt="2024-10-11T08:03:05.812" v="3701"/>
          <ac:spMkLst>
            <pc:docMk/>
            <pc:sldMk cId="2322307992" sldId="272"/>
            <ac:spMk id="12" creationId="{1CC068F8-231A-7816-8171-5C7BC93E03BF}"/>
          </ac:spMkLst>
        </pc:spChg>
        <pc:spChg chg="mod">
          <ac:chgData name="Dario Pellegrini" userId="6706ab7f-fe1e-4224-8c00-91099996b5b4" providerId="ADAL" clId="{670F2121-C52F-4CAA-99E9-9B4019E38387}" dt="2024-10-11T08:03:05.812" v="3701"/>
          <ac:spMkLst>
            <pc:docMk/>
            <pc:sldMk cId="2322307992" sldId="272"/>
            <ac:spMk id="13" creationId="{A962C81E-B0FC-6C4B-C607-5F01632ACE62}"/>
          </ac:spMkLst>
        </pc:spChg>
        <pc:grpChg chg="add mod">
          <ac:chgData name="Dario Pellegrini" userId="6706ab7f-fe1e-4224-8c00-91099996b5b4" providerId="ADAL" clId="{670F2121-C52F-4CAA-99E9-9B4019E38387}" dt="2024-10-11T08:12:41.725" v="3981" actId="1076"/>
          <ac:grpSpMkLst>
            <pc:docMk/>
            <pc:sldMk cId="2322307992" sldId="272"/>
            <ac:grpSpMk id="3" creationId="{6F2B9701-B2CC-2A92-82C3-0AE4E4575C12}"/>
          </ac:grpSpMkLst>
        </pc:grpChg>
        <pc:grpChg chg="add mod">
          <ac:chgData name="Dario Pellegrini" userId="6706ab7f-fe1e-4224-8c00-91099996b5b4" providerId="ADAL" clId="{670F2121-C52F-4CAA-99E9-9B4019E38387}" dt="2024-10-11T08:03:05.812" v="3701"/>
          <ac:grpSpMkLst>
            <pc:docMk/>
            <pc:sldMk cId="2322307992" sldId="272"/>
            <ac:grpSpMk id="9" creationId="{55463B66-71B6-7F7C-392E-40D54B4F6509}"/>
          </ac:grpSpMkLst>
        </pc:grpChg>
        <pc:picChg chg="add mod">
          <ac:chgData name="Dario Pellegrini" userId="6706ab7f-fe1e-4224-8c00-91099996b5b4" providerId="ADAL" clId="{670F2121-C52F-4CAA-99E9-9B4019E38387}" dt="2024-10-10T13:45:14.626" v="1445"/>
          <ac:picMkLst>
            <pc:docMk/>
            <pc:sldMk cId="2322307992" sldId="272"/>
            <ac:picMk id="4" creationId="{EA575E04-CA0D-293D-DB06-1B944B5E51A3}"/>
          </ac:picMkLst>
        </pc:picChg>
        <pc:picChg chg="add mod">
          <ac:chgData name="Dario Pellegrini" userId="6706ab7f-fe1e-4224-8c00-91099996b5b4" providerId="ADAL" clId="{670F2121-C52F-4CAA-99E9-9B4019E38387}" dt="2024-10-10T13:46:53.121" v="1457" actId="1076"/>
          <ac:picMkLst>
            <pc:docMk/>
            <pc:sldMk cId="2322307992" sldId="272"/>
            <ac:picMk id="5" creationId="{F7ACC20D-441B-61B7-148A-128C6777F777}"/>
          </ac:picMkLst>
        </pc:picChg>
        <pc:picChg chg="mod">
          <ac:chgData name="Dario Pellegrini" userId="6706ab7f-fe1e-4224-8c00-91099996b5b4" providerId="ADAL" clId="{670F2121-C52F-4CAA-99E9-9B4019E38387}" dt="2024-10-11T08:03:05.812" v="3701"/>
          <ac:picMkLst>
            <pc:docMk/>
            <pc:sldMk cId="2322307992" sldId="272"/>
            <ac:picMk id="10" creationId="{49DBCB76-F551-EEA0-62E6-3C6AFF55E8AF}"/>
          </ac:picMkLst>
        </pc:picChg>
      </pc:sldChg>
      <pc:sldChg chg="addSp modSp new mod">
        <pc:chgData name="Dario Pellegrini" userId="6706ab7f-fe1e-4224-8c00-91099996b5b4" providerId="ADAL" clId="{670F2121-C52F-4CAA-99E9-9B4019E38387}" dt="2024-10-11T08:12:16.978" v="3979" actId="1035"/>
        <pc:sldMkLst>
          <pc:docMk/>
          <pc:sldMk cId="4013012090" sldId="273"/>
        </pc:sldMkLst>
        <pc:spChg chg="mod">
          <ac:chgData name="Dario Pellegrini" userId="6706ab7f-fe1e-4224-8c00-91099996b5b4" providerId="ADAL" clId="{670F2121-C52F-4CAA-99E9-9B4019E38387}" dt="2024-10-11T08:09:49.997" v="3864" actId="108"/>
          <ac:spMkLst>
            <pc:docMk/>
            <pc:sldMk cId="4013012090" sldId="273"/>
            <ac:spMk id="2" creationId="{CCC9E488-7079-1D67-DC29-F3CAF4AC318A}"/>
          </ac:spMkLst>
        </pc:spChg>
        <pc:spChg chg="add mod">
          <ac:chgData name="Dario Pellegrini" userId="6706ab7f-fe1e-4224-8c00-91099996b5b4" providerId="ADAL" clId="{670F2121-C52F-4CAA-99E9-9B4019E38387}" dt="2024-10-11T08:12:16.978" v="3979" actId="1035"/>
          <ac:spMkLst>
            <pc:docMk/>
            <pc:sldMk cId="4013012090" sldId="273"/>
            <ac:spMk id="7" creationId="{B3D4CF7F-267B-FAC6-FCDA-0793D781E35E}"/>
          </ac:spMkLst>
        </pc:spChg>
        <pc:spChg chg="mod">
          <ac:chgData name="Dario Pellegrini" userId="6706ab7f-fe1e-4224-8c00-91099996b5b4" providerId="ADAL" clId="{670F2121-C52F-4CAA-99E9-9B4019E38387}" dt="2024-10-11T08:03:08.944" v="3703"/>
          <ac:spMkLst>
            <pc:docMk/>
            <pc:sldMk cId="4013012090" sldId="273"/>
            <ac:spMk id="8" creationId="{5B9EB9EB-184C-64C1-113C-D3F917660881}"/>
          </ac:spMkLst>
        </pc:spChg>
        <pc:spChg chg="mod">
          <ac:chgData name="Dario Pellegrini" userId="6706ab7f-fe1e-4224-8c00-91099996b5b4" providerId="ADAL" clId="{670F2121-C52F-4CAA-99E9-9B4019E38387}" dt="2024-10-11T08:03:08.944" v="3703"/>
          <ac:spMkLst>
            <pc:docMk/>
            <pc:sldMk cId="4013012090" sldId="273"/>
            <ac:spMk id="10" creationId="{882D7C03-1247-887E-7377-078B8D0503A6}"/>
          </ac:spMkLst>
        </pc:spChg>
        <pc:spChg chg="mod">
          <ac:chgData name="Dario Pellegrini" userId="6706ab7f-fe1e-4224-8c00-91099996b5b4" providerId="ADAL" clId="{670F2121-C52F-4CAA-99E9-9B4019E38387}" dt="2024-10-11T08:03:08.944" v="3703"/>
          <ac:spMkLst>
            <pc:docMk/>
            <pc:sldMk cId="4013012090" sldId="273"/>
            <ac:spMk id="11" creationId="{6BB15C88-6A92-3064-183E-4D0B7E6BC8E8}"/>
          </ac:spMkLst>
        </pc:spChg>
        <pc:grpChg chg="add mod">
          <ac:chgData name="Dario Pellegrini" userId="6706ab7f-fe1e-4224-8c00-91099996b5b4" providerId="ADAL" clId="{670F2121-C52F-4CAA-99E9-9B4019E38387}" dt="2024-10-11T08:03:08.944" v="3703"/>
          <ac:grpSpMkLst>
            <pc:docMk/>
            <pc:sldMk cId="4013012090" sldId="273"/>
            <ac:grpSpMk id="3" creationId="{608BC6D0-E067-5E70-7694-DF9DD7245B96}"/>
          </ac:grpSpMkLst>
        </pc:grpChg>
        <pc:picChg chg="add mod">
          <ac:chgData name="Dario Pellegrini" userId="6706ab7f-fe1e-4224-8c00-91099996b5b4" providerId="ADAL" clId="{670F2121-C52F-4CAA-99E9-9B4019E38387}" dt="2024-10-11T08:12:16.978" v="3979" actId="1035"/>
          <ac:picMkLst>
            <pc:docMk/>
            <pc:sldMk cId="4013012090" sldId="273"/>
            <ac:picMk id="4" creationId="{36DADDE3-E0D4-4B60-A5FD-BAB517FD621F}"/>
          </ac:picMkLst>
        </pc:picChg>
        <pc:picChg chg="mod">
          <ac:chgData name="Dario Pellegrini" userId="6706ab7f-fe1e-4224-8c00-91099996b5b4" providerId="ADAL" clId="{670F2121-C52F-4CAA-99E9-9B4019E38387}" dt="2024-10-11T08:03:08.944" v="3703"/>
          <ac:picMkLst>
            <pc:docMk/>
            <pc:sldMk cId="4013012090" sldId="273"/>
            <ac:picMk id="5" creationId="{FBC16584-3263-B497-0105-41C0B8A77E92}"/>
          </ac:picMkLst>
        </pc:picChg>
        <pc:picChg chg="add mod">
          <ac:chgData name="Dario Pellegrini" userId="6706ab7f-fe1e-4224-8c00-91099996b5b4" providerId="ADAL" clId="{670F2121-C52F-4CAA-99E9-9B4019E38387}" dt="2024-10-11T08:12:16.978" v="3979" actId="1035"/>
          <ac:picMkLst>
            <pc:docMk/>
            <pc:sldMk cId="4013012090" sldId="273"/>
            <ac:picMk id="6" creationId="{03C582F0-2506-96C3-A87C-5EBBE67D05F6}"/>
          </ac:picMkLst>
        </pc:picChg>
        <pc:cxnChg chg="add mod">
          <ac:chgData name="Dario Pellegrini" userId="6706ab7f-fe1e-4224-8c00-91099996b5b4" providerId="ADAL" clId="{670F2121-C52F-4CAA-99E9-9B4019E38387}" dt="2024-10-11T08:12:16.978" v="3979" actId="1035"/>
          <ac:cxnSpMkLst>
            <pc:docMk/>
            <pc:sldMk cId="4013012090" sldId="273"/>
            <ac:cxnSpMk id="9" creationId="{9F26AFCC-B3E6-F533-68D2-D6AB32DBE429}"/>
          </ac:cxnSpMkLst>
        </pc:cxnChg>
      </pc:sldChg>
      <pc:sldChg chg="addSp delSp modSp add mod">
        <pc:chgData name="Dario Pellegrini" userId="6706ab7f-fe1e-4224-8c00-91099996b5b4" providerId="ADAL" clId="{670F2121-C52F-4CAA-99E9-9B4019E38387}" dt="2024-10-11T08:13:08.404" v="4027" actId="1035"/>
        <pc:sldMkLst>
          <pc:docMk/>
          <pc:sldMk cId="645025215" sldId="274"/>
        </pc:sldMkLst>
        <pc:spChg chg="mod">
          <ac:chgData name="Dario Pellegrini" userId="6706ab7f-fe1e-4224-8c00-91099996b5b4" providerId="ADAL" clId="{670F2121-C52F-4CAA-99E9-9B4019E38387}" dt="2024-10-11T08:08:46.507" v="3828" actId="108"/>
          <ac:spMkLst>
            <pc:docMk/>
            <pc:sldMk cId="645025215" sldId="274"/>
            <ac:spMk id="2" creationId="{95169528-D552-EC6C-2683-C69DD008EB23}"/>
          </ac:spMkLst>
        </pc:spChg>
        <pc:spChg chg="add mod">
          <ac:chgData name="Dario Pellegrini" userId="6706ab7f-fe1e-4224-8c00-91099996b5b4" providerId="ADAL" clId="{670F2121-C52F-4CAA-99E9-9B4019E38387}" dt="2024-10-11T06:37:26.697" v="3353" actId="164"/>
          <ac:spMkLst>
            <pc:docMk/>
            <pc:sldMk cId="645025215" sldId="274"/>
            <ac:spMk id="14" creationId="{2671AA9A-E5D0-939A-ACCF-E3BCCB161ABD}"/>
          </ac:spMkLst>
        </pc:spChg>
        <pc:spChg chg="add mod">
          <ac:chgData name="Dario Pellegrini" userId="6706ab7f-fe1e-4224-8c00-91099996b5b4" providerId="ADAL" clId="{670F2121-C52F-4CAA-99E9-9B4019E38387}" dt="2024-10-11T06:37:26.697" v="3353" actId="164"/>
          <ac:spMkLst>
            <pc:docMk/>
            <pc:sldMk cId="645025215" sldId="274"/>
            <ac:spMk id="15" creationId="{73E2C4E0-D7CB-8037-0449-0ACDC1415651}"/>
          </ac:spMkLst>
        </pc:spChg>
        <pc:spChg chg="del mod">
          <ac:chgData name="Dario Pellegrini" userId="6706ab7f-fe1e-4224-8c00-91099996b5b4" providerId="ADAL" clId="{670F2121-C52F-4CAA-99E9-9B4019E38387}" dt="2024-10-10T15:59:01.328" v="2769" actId="478"/>
          <ac:spMkLst>
            <pc:docMk/>
            <pc:sldMk cId="645025215" sldId="274"/>
            <ac:spMk id="15" creationId="{F2AD498B-666D-7C63-E3CD-8A5896B985E0}"/>
          </ac:spMkLst>
        </pc:spChg>
        <pc:spChg chg="del">
          <ac:chgData name="Dario Pellegrini" userId="6706ab7f-fe1e-4224-8c00-91099996b5b4" providerId="ADAL" clId="{670F2121-C52F-4CAA-99E9-9B4019E38387}" dt="2024-10-10T15:58:56.848" v="2768" actId="478"/>
          <ac:spMkLst>
            <pc:docMk/>
            <pc:sldMk cId="645025215" sldId="274"/>
            <ac:spMk id="16" creationId="{4E26EE83-171E-CC18-8531-9571B39E747B}"/>
          </ac:spMkLst>
        </pc:spChg>
        <pc:spChg chg="add mod">
          <ac:chgData name="Dario Pellegrini" userId="6706ab7f-fe1e-4224-8c00-91099996b5b4" providerId="ADAL" clId="{670F2121-C52F-4CAA-99E9-9B4019E38387}" dt="2024-10-11T06:37:26.697" v="3353" actId="164"/>
          <ac:spMkLst>
            <pc:docMk/>
            <pc:sldMk cId="645025215" sldId="274"/>
            <ac:spMk id="16" creationId="{85BF24E4-859A-FB2A-12D7-2BA9D5E4CF92}"/>
          </ac:spMkLst>
        </pc:spChg>
        <pc:spChg chg="del">
          <ac:chgData name="Dario Pellegrini" userId="6706ab7f-fe1e-4224-8c00-91099996b5b4" providerId="ADAL" clId="{670F2121-C52F-4CAA-99E9-9B4019E38387}" dt="2024-10-10T15:59:04.265" v="2770" actId="478"/>
          <ac:spMkLst>
            <pc:docMk/>
            <pc:sldMk cId="645025215" sldId="274"/>
            <ac:spMk id="17" creationId="{66E81613-A64A-259A-EE3A-C9097E1E4337}"/>
          </ac:spMkLst>
        </pc:spChg>
        <pc:spChg chg="add mod">
          <ac:chgData name="Dario Pellegrini" userId="6706ab7f-fe1e-4224-8c00-91099996b5b4" providerId="ADAL" clId="{670F2121-C52F-4CAA-99E9-9B4019E38387}" dt="2024-10-11T08:13:08.404" v="4027" actId="1035"/>
          <ac:spMkLst>
            <pc:docMk/>
            <pc:sldMk cId="645025215" sldId="274"/>
            <ac:spMk id="18" creationId="{915B2742-D665-5D50-855A-081E97790450}"/>
          </ac:spMkLst>
        </pc:spChg>
        <pc:spChg chg="mod">
          <ac:chgData name="Dario Pellegrini" userId="6706ab7f-fe1e-4224-8c00-91099996b5b4" providerId="ADAL" clId="{670F2121-C52F-4CAA-99E9-9B4019E38387}" dt="2024-10-11T08:03:03.796" v="3700"/>
          <ac:spMkLst>
            <pc:docMk/>
            <pc:sldMk cId="645025215" sldId="274"/>
            <ac:spMk id="21" creationId="{89268A13-4E24-F745-29AB-704CAD8874BB}"/>
          </ac:spMkLst>
        </pc:spChg>
        <pc:spChg chg="mod">
          <ac:chgData name="Dario Pellegrini" userId="6706ab7f-fe1e-4224-8c00-91099996b5b4" providerId="ADAL" clId="{670F2121-C52F-4CAA-99E9-9B4019E38387}" dt="2024-10-11T08:03:03.796" v="3700"/>
          <ac:spMkLst>
            <pc:docMk/>
            <pc:sldMk cId="645025215" sldId="274"/>
            <ac:spMk id="22" creationId="{7E5AB3C0-35ED-750A-23FB-910C23243CA5}"/>
          </ac:spMkLst>
        </pc:spChg>
        <pc:spChg chg="mod">
          <ac:chgData name="Dario Pellegrini" userId="6706ab7f-fe1e-4224-8c00-91099996b5b4" providerId="ADAL" clId="{670F2121-C52F-4CAA-99E9-9B4019E38387}" dt="2024-10-11T08:03:03.796" v="3700"/>
          <ac:spMkLst>
            <pc:docMk/>
            <pc:sldMk cId="645025215" sldId="274"/>
            <ac:spMk id="23" creationId="{BAE7D99E-FCD7-7791-316D-F9792F9A1E5F}"/>
          </ac:spMkLst>
        </pc:spChg>
        <pc:grpChg chg="add mod">
          <ac:chgData name="Dario Pellegrini" userId="6706ab7f-fe1e-4224-8c00-91099996b5b4" providerId="ADAL" clId="{670F2121-C52F-4CAA-99E9-9B4019E38387}" dt="2024-10-11T06:32:04.547" v="3245" actId="164"/>
          <ac:grpSpMkLst>
            <pc:docMk/>
            <pc:sldMk cId="645025215" sldId="274"/>
            <ac:grpSpMk id="7" creationId="{5FCAC445-916A-747C-BD97-10413D03E245}"/>
          </ac:grpSpMkLst>
        </pc:grpChg>
        <pc:grpChg chg="add mod">
          <ac:chgData name="Dario Pellegrini" userId="6706ab7f-fe1e-4224-8c00-91099996b5b4" providerId="ADAL" clId="{670F2121-C52F-4CAA-99E9-9B4019E38387}" dt="2024-10-11T06:37:26.697" v="3353" actId="164"/>
          <ac:grpSpMkLst>
            <pc:docMk/>
            <pc:sldMk cId="645025215" sldId="274"/>
            <ac:grpSpMk id="11" creationId="{483AFDDF-14F1-F6C6-41E7-34509B2A7251}"/>
          </ac:grpSpMkLst>
        </pc:grpChg>
        <pc:grpChg chg="add mod">
          <ac:chgData name="Dario Pellegrini" userId="6706ab7f-fe1e-4224-8c00-91099996b5b4" providerId="ADAL" clId="{670F2121-C52F-4CAA-99E9-9B4019E38387}" dt="2024-10-11T08:13:00.275" v="4002" actId="1035"/>
          <ac:grpSpMkLst>
            <pc:docMk/>
            <pc:sldMk cId="645025215" sldId="274"/>
            <ac:grpSpMk id="17" creationId="{919DE8F6-058E-2A42-D0CD-DC97F8BE0458}"/>
          </ac:grpSpMkLst>
        </pc:grpChg>
        <pc:grpChg chg="add mod">
          <ac:chgData name="Dario Pellegrini" userId="6706ab7f-fe1e-4224-8c00-91099996b5b4" providerId="ADAL" clId="{670F2121-C52F-4CAA-99E9-9B4019E38387}" dt="2024-10-11T08:03:03.796" v="3700"/>
          <ac:grpSpMkLst>
            <pc:docMk/>
            <pc:sldMk cId="645025215" sldId="274"/>
            <ac:grpSpMk id="19" creationId="{5212AEDA-6ECB-27DE-B98A-B8F9C65812A4}"/>
          </ac:grpSpMkLst>
        </pc:grpChg>
        <pc:graphicFrameChg chg="add mod modGraphic">
          <ac:chgData name="Dario Pellegrini" userId="6706ab7f-fe1e-4224-8c00-91099996b5b4" providerId="ADAL" clId="{670F2121-C52F-4CAA-99E9-9B4019E38387}" dt="2024-10-11T08:13:00.275" v="4002" actId="1035"/>
          <ac:graphicFrameMkLst>
            <pc:docMk/>
            <pc:sldMk cId="645025215" sldId="274"/>
            <ac:graphicFrameMk id="8" creationId="{115A739F-12BA-5B05-6253-53B10C42EF2F}"/>
          </ac:graphicFrameMkLst>
        </pc:graphicFrameChg>
        <pc:picChg chg="add mod">
          <ac:chgData name="Dario Pellegrini" userId="6706ab7f-fe1e-4224-8c00-91099996b5b4" providerId="ADAL" clId="{670F2121-C52F-4CAA-99E9-9B4019E38387}" dt="2024-10-11T06:22:23.928" v="3072" actId="164"/>
          <ac:picMkLst>
            <pc:docMk/>
            <pc:sldMk cId="645025215" sldId="274"/>
            <ac:picMk id="4" creationId="{83FB9587-87CB-9F56-6240-CBBC88A17E0F}"/>
          </ac:picMkLst>
        </pc:picChg>
        <pc:picChg chg="add mod">
          <ac:chgData name="Dario Pellegrini" userId="6706ab7f-fe1e-4224-8c00-91099996b5b4" providerId="ADAL" clId="{670F2121-C52F-4CAA-99E9-9B4019E38387}" dt="2024-10-11T06:37:02.292" v="3352" actId="1036"/>
          <ac:picMkLst>
            <pc:docMk/>
            <pc:sldMk cId="645025215" sldId="274"/>
            <ac:picMk id="6" creationId="{ACE9F746-4D15-32CB-8AAC-2123D0E826A1}"/>
          </ac:picMkLst>
        </pc:picChg>
        <pc:picChg chg="add mod">
          <ac:chgData name="Dario Pellegrini" userId="6706ab7f-fe1e-4224-8c00-91099996b5b4" providerId="ADAL" clId="{670F2121-C52F-4CAA-99E9-9B4019E38387}" dt="2024-10-11T06:32:04.547" v="3245" actId="164"/>
          <ac:picMkLst>
            <pc:docMk/>
            <pc:sldMk cId="645025215" sldId="274"/>
            <ac:picMk id="10" creationId="{AA06C5DF-0CC4-4D70-FE4E-4D3AEAD33637}"/>
          </ac:picMkLst>
        </pc:picChg>
        <pc:picChg chg="add mod ord modCrop">
          <ac:chgData name="Dario Pellegrini" userId="6706ab7f-fe1e-4224-8c00-91099996b5b4" providerId="ADAL" clId="{670F2121-C52F-4CAA-99E9-9B4019E38387}" dt="2024-10-11T06:37:26.697" v="3353" actId="164"/>
          <ac:picMkLst>
            <pc:docMk/>
            <pc:sldMk cId="645025215" sldId="274"/>
            <ac:picMk id="13" creationId="{AB781695-1E98-FC5D-1899-DD3C58F60F10}"/>
          </ac:picMkLst>
        </pc:picChg>
        <pc:picChg chg="del">
          <ac:chgData name="Dario Pellegrini" userId="6706ab7f-fe1e-4224-8c00-91099996b5b4" providerId="ADAL" clId="{670F2121-C52F-4CAA-99E9-9B4019E38387}" dt="2024-10-10T15:58:53.911" v="2766" actId="478"/>
          <ac:picMkLst>
            <pc:docMk/>
            <pc:sldMk cId="645025215" sldId="274"/>
            <ac:picMk id="19" creationId="{33467720-04B8-592B-0421-3BEA7DA979A1}"/>
          </ac:picMkLst>
        </pc:picChg>
        <pc:picChg chg="mod">
          <ac:chgData name="Dario Pellegrini" userId="6706ab7f-fe1e-4224-8c00-91099996b5b4" providerId="ADAL" clId="{670F2121-C52F-4CAA-99E9-9B4019E38387}" dt="2024-10-11T08:03:03.796" v="3700"/>
          <ac:picMkLst>
            <pc:docMk/>
            <pc:sldMk cId="645025215" sldId="274"/>
            <ac:picMk id="20" creationId="{AFCD009D-618C-ED06-4D95-87E0D1DA036C}"/>
          </ac:picMkLst>
        </pc:picChg>
        <pc:picChg chg="del">
          <ac:chgData name="Dario Pellegrini" userId="6706ab7f-fe1e-4224-8c00-91099996b5b4" providerId="ADAL" clId="{670F2121-C52F-4CAA-99E9-9B4019E38387}" dt="2024-10-10T15:58:53.319" v="2765" actId="478"/>
          <ac:picMkLst>
            <pc:docMk/>
            <pc:sldMk cId="645025215" sldId="274"/>
            <ac:picMk id="21" creationId="{3A37098E-7A46-158C-9AB8-94D79D952BCA}"/>
          </ac:picMkLst>
        </pc:picChg>
      </pc:sldChg>
      <pc:sldChg chg="new del">
        <pc:chgData name="Dario Pellegrini" userId="6706ab7f-fe1e-4224-8c00-91099996b5b4" providerId="ADAL" clId="{670F2121-C52F-4CAA-99E9-9B4019E38387}" dt="2024-10-11T08:16:51.836" v="4138" actId="47"/>
        <pc:sldMkLst>
          <pc:docMk/>
          <pc:sldMk cId="249622693" sldId="275"/>
        </pc:sldMkLst>
      </pc:sldChg>
      <pc:sldChg chg="add">
        <pc:chgData name="Dario Pellegrini" userId="6706ab7f-fe1e-4224-8c00-91099996b5b4" providerId="ADAL" clId="{670F2121-C52F-4CAA-99E9-9B4019E38387}" dt="2024-10-11T08:16:49.771" v="4137"/>
        <pc:sldMkLst>
          <pc:docMk/>
          <pc:sldMk cId="3400757650" sldId="276"/>
        </pc:sldMkLst>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327C09-50F5-EC2F-990E-064529A25ECD}"/>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5CEE3959-A6D3-CE3C-C2A6-E287103C937D}"/>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A369BC55-59E1-A6D8-A67C-F42574A5833D}"/>
              </a:ext>
            </a:extLst>
          </p:cNvPr>
          <p:cNvSpPr>
            <a:spLocks noGrp="1"/>
          </p:cNvSpPr>
          <p:nvPr>
            <p:ph type="dt" sz="half" idx="10"/>
          </p:nvPr>
        </p:nvSpPr>
        <p:spPr/>
        <p:txBody>
          <a:bodyPr/>
          <a:lstStyle/>
          <a:p>
            <a:fld id="{EEDE380C-D0FB-4C78-ACF9-6696F351ED9C}" type="datetimeFigureOut">
              <a:rPr lang="en-US" smtClean="0"/>
              <a:t>10/11/2024</a:t>
            </a:fld>
            <a:endParaRPr lang="en-US"/>
          </a:p>
        </p:txBody>
      </p:sp>
      <p:sp>
        <p:nvSpPr>
          <p:cNvPr id="5" name="Footer Placeholder 4">
            <a:extLst>
              <a:ext uri="{FF2B5EF4-FFF2-40B4-BE49-F238E27FC236}">
                <a16:creationId xmlns:a16="http://schemas.microsoft.com/office/drawing/2014/main" id="{46436C80-7CBF-E94B-EFE5-168CB75AD86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517BD9D-D6F1-D92D-EE77-0F15F3AC04A3}"/>
              </a:ext>
            </a:extLst>
          </p:cNvPr>
          <p:cNvSpPr>
            <a:spLocks noGrp="1"/>
          </p:cNvSpPr>
          <p:nvPr>
            <p:ph type="sldNum" sz="quarter" idx="12"/>
          </p:nvPr>
        </p:nvSpPr>
        <p:spPr/>
        <p:txBody>
          <a:bodyPr/>
          <a:lstStyle/>
          <a:p>
            <a:fld id="{7DC17997-3BE0-4223-A6D2-6C407D12D13A}" type="slidenum">
              <a:rPr lang="en-US" smtClean="0"/>
              <a:t>‹#›</a:t>
            </a:fld>
            <a:endParaRPr lang="en-US"/>
          </a:p>
        </p:txBody>
      </p:sp>
    </p:spTree>
    <p:extLst>
      <p:ext uri="{BB962C8B-B14F-4D97-AF65-F5344CB8AC3E}">
        <p14:creationId xmlns:p14="http://schemas.microsoft.com/office/powerpoint/2010/main" val="425941037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2E24FAD-7639-989C-8ADC-CA8682F0374A}"/>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3CDDCE8A-A431-1E89-7B46-04098916AACA}"/>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3E10293-FE22-CD70-5C74-45B684BF2F6D}"/>
              </a:ext>
            </a:extLst>
          </p:cNvPr>
          <p:cNvSpPr>
            <a:spLocks noGrp="1"/>
          </p:cNvSpPr>
          <p:nvPr>
            <p:ph type="dt" sz="half" idx="10"/>
          </p:nvPr>
        </p:nvSpPr>
        <p:spPr/>
        <p:txBody>
          <a:bodyPr/>
          <a:lstStyle/>
          <a:p>
            <a:fld id="{EEDE380C-D0FB-4C78-ACF9-6696F351ED9C}" type="datetimeFigureOut">
              <a:rPr lang="en-US" smtClean="0"/>
              <a:t>10/11/2024</a:t>
            </a:fld>
            <a:endParaRPr lang="en-US"/>
          </a:p>
        </p:txBody>
      </p:sp>
      <p:sp>
        <p:nvSpPr>
          <p:cNvPr id="5" name="Footer Placeholder 4">
            <a:extLst>
              <a:ext uri="{FF2B5EF4-FFF2-40B4-BE49-F238E27FC236}">
                <a16:creationId xmlns:a16="http://schemas.microsoft.com/office/drawing/2014/main" id="{ACCC01A3-F376-F4F7-593D-3618A6C6615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2BFEC75-1C1E-D88D-F548-0CD95EA884A0}"/>
              </a:ext>
            </a:extLst>
          </p:cNvPr>
          <p:cNvSpPr>
            <a:spLocks noGrp="1"/>
          </p:cNvSpPr>
          <p:nvPr>
            <p:ph type="sldNum" sz="quarter" idx="12"/>
          </p:nvPr>
        </p:nvSpPr>
        <p:spPr/>
        <p:txBody>
          <a:bodyPr/>
          <a:lstStyle/>
          <a:p>
            <a:fld id="{7DC17997-3BE0-4223-A6D2-6C407D12D13A}" type="slidenum">
              <a:rPr lang="en-US" smtClean="0"/>
              <a:t>‹#›</a:t>
            </a:fld>
            <a:endParaRPr lang="en-US"/>
          </a:p>
        </p:txBody>
      </p:sp>
    </p:spTree>
    <p:extLst>
      <p:ext uri="{BB962C8B-B14F-4D97-AF65-F5344CB8AC3E}">
        <p14:creationId xmlns:p14="http://schemas.microsoft.com/office/powerpoint/2010/main" val="298298264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DCE806BE-4E3F-F4B1-ACEF-F275C9147D5C}"/>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B13BA931-D7C6-BFEB-05CB-CE0D49EFC9D6}"/>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B97E190-6C18-36F8-4F18-325DCC3F024D}"/>
              </a:ext>
            </a:extLst>
          </p:cNvPr>
          <p:cNvSpPr>
            <a:spLocks noGrp="1"/>
          </p:cNvSpPr>
          <p:nvPr>
            <p:ph type="dt" sz="half" idx="10"/>
          </p:nvPr>
        </p:nvSpPr>
        <p:spPr/>
        <p:txBody>
          <a:bodyPr/>
          <a:lstStyle/>
          <a:p>
            <a:fld id="{EEDE380C-D0FB-4C78-ACF9-6696F351ED9C}" type="datetimeFigureOut">
              <a:rPr lang="en-US" smtClean="0"/>
              <a:t>10/11/2024</a:t>
            </a:fld>
            <a:endParaRPr lang="en-US"/>
          </a:p>
        </p:txBody>
      </p:sp>
      <p:sp>
        <p:nvSpPr>
          <p:cNvPr id="5" name="Footer Placeholder 4">
            <a:extLst>
              <a:ext uri="{FF2B5EF4-FFF2-40B4-BE49-F238E27FC236}">
                <a16:creationId xmlns:a16="http://schemas.microsoft.com/office/drawing/2014/main" id="{A54956A0-D257-31E2-D856-5F76FF469C1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C99BCE0-CB36-3F21-1A92-BB639127AFC3}"/>
              </a:ext>
            </a:extLst>
          </p:cNvPr>
          <p:cNvSpPr>
            <a:spLocks noGrp="1"/>
          </p:cNvSpPr>
          <p:nvPr>
            <p:ph type="sldNum" sz="quarter" idx="12"/>
          </p:nvPr>
        </p:nvSpPr>
        <p:spPr/>
        <p:txBody>
          <a:bodyPr/>
          <a:lstStyle/>
          <a:p>
            <a:fld id="{7DC17997-3BE0-4223-A6D2-6C407D12D13A}" type="slidenum">
              <a:rPr lang="en-US" smtClean="0"/>
              <a:t>‹#›</a:t>
            </a:fld>
            <a:endParaRPr lang="en-US"/>
          </a:p>
        </p:txBody>
      </p:sp>
    </p:spTree>
    <p:extLst>
      <p:ext uri="{BB962C8B-B14F-4D97-AF65-F5344CB8AC3E}">
        <p14:creationId xmlns:p14="http://schemas.microsoft.com/office/powerpoint/2010/main" val="11354760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C7CFBB-6DC4-2C02-0802-5DA15667D56F}"/>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CD08A225-8695-5FB3-D874-C879D663423A}"/>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AF7D0AE-B6C5-C39B-6E4D-082E001F2519}"/>
              </a:ext>
            </a:extLst>
          </p:cNvPr>
          <p:cNvSpPr>
            <a:spLocks noGrp="1"/>
          </p:cNvSpPr>
          <p:nvPr>
            <p:ph type="dt" sz="half" idx="10"/>
          </p:nvPr>
        </p:nvSpPr>
        <p:spPr/>
        <p:txBody>
          <a:bodyPr/>
          <a:lstStyle/>
          <a:p>
            <a:fld id="{EEDE380C-D0FB-4C78-ACF9-6696F351ED9C}" type="datetimeFigureOut">
              <a:rPr lang="en-US" smtClean="0"/>
              <a:t>10/11/2024</a:t>
            </a:fld>
            <a:endParaRPr lang="en-US"/>
          </a:p>
        </p:txBody>
      </p:sp>
      <p:sp>
        <p:nvSpPr>
          <p:cNvPr id="5" name="Footer Placeholder 4">
            <a:extLst>
              <a:ext uri="{FF2B5EF4-FFF2-40B4-BE49-F238E27FC236}">
                <a16:creationId xmlns:a16="http://schemas.microsoft.com/office/drawing/2014/main" id="{4129B0C3-C547-B618-EB2C-E4CB532D7CC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D61281A-7AA6-FBD0-6DC0-FB9C51978BF3}"/>
              </a:ext>
            </a:extLst>
          </p:cNvPr>
          <p:cNvSpPr>
            <a:spLocks noGrp="1"/>
          </p:cNvSpPr>
          <p:nvPr>
            <p:ph type="sldNum" sz="quarter" idx="12"/>
          </p:nvPr>
        </p:nvSpPr>
        <p:spPr/>
        <p:txBody>
          <a:bodyPr/>
          <a:lstStyle/>
          <a:p>
            <a:fld id="{7DC17997-3BE0-4223-A6D2-6C407D12D13A}" type="slidenum">
              <a:rPr lang="en-US" smtClean="0"/>
              <a:t>‹#›</a:t>
            </a:fld>
            <a:endParaRPr lang="en-US"/>
          </a:p>
        </p:txBody>
      </p:sp>
    </p:spTree>
    <p:extLst>
      <p:ext uri="{BB962C8B-B14F-4D97-AF65-F5344CB8AC3E}">
        <p14:creationId xmlns:p14="http://schemas.microsoft.com/office/powerpoint/2010/main" val="270235287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70D239-A902-F89A-8B5A-3270A6E36022}"/>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B303A003-5CDA-5362-B574-E8DC8E0707EE}"/>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9474DEFA-E7E4-E769-7BD6-735D1290ED5F}"/>
              </a:ext>
            </a:extLst>
          </p:cNvPr>
          <p:cNvSpPr>
            <a:spLocks noGrp="1"/>
          </p:cNvSpPr>
          <p:nvPr>
            <p:ph type="dt" sz="half" idx="10"/>
          </p:nvPr>
        </p:nvSpPr>
        <p:spPr/>
        <p:txBody>
          <a:bodyPr/>
          <a:lstStyle/>
          <a:p>
            <a:fld id="{EEDE380C-D0FB-4C78-ACF9-6696F351ED9C}" type="datetimeFigureOut">
              <a:rPr lang="en-US" smtClean="0"/>
              <a:t>10/11/2024</a:t>
            </a:fld>
            <a:endParaRPr lang="en-US"/>
          </a:p>
        </p:txBody>
      </p:sp>
      <p:sp>
        <p:nvSpPr>
          <p:cNvPr id="5" name="Footer Placeholder 4">
            <a:extLst>
              <a:ext uri="{FF2B5EF4-FFF2-40B4-BE49-F238E27FC236}">
                <a16:creationId xmlns:a16="http://schemas.microsoft.com/office/drawing/2014/main" id="{84479368-2DC1-FCD1-82A0-546B2D4A918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78F2E03-0D88-4116-C09C-8485248F7731}"/>
              </a:ext>
            </a:extLst>
          </p:cNvPr>
          <p:cNvSpPr>
            <a:spLocks noGrp="1"/>
          </p:cNvSpPr>
          <p:nvPr>
            <p:ph type="sldNum" sz="quarter" idx="12"/>
          </p:nvPr>
        </p:nvSpPr>
        <p:spPr/>
        <p:txBody>
          <a:bodyPr/>
          <a:lstStyle/>
          <a:p>
            <a:fld id="{7DC17997-3BE0-4223-A6D2-6C407D12D13A}" type="slidenum">
              <a:rPr lang="en-US" smtClean="0"/>
              <a:t>‹#›</a:t>
            </a:fld>
            <a:endParaRPr lang="en-US"/>
          </a:p>
        </p:txBody>
      </p:sp>
    </p:spTree>
    <p:extLst>
      <p:ext uri="{BB962C8B-B14F-4D97-AF65-F5344CB8AC3E}">
        <p14:creationId xmlns:p14="http://schemas.microsoft.com/office/powerpoint/2010/main" val="253277283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C686BD-604D-39B5-6E57-A9CD63EEB4B5}"/>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80C76B92-2600-7333-94BC-C0BEAE266DFE}"/>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E7D58731-7963-A1E3-8369-5AE94AF6FCA2}"/>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B1EAA88F-D4D6-D22E-0573-A71BBCEA893E}"/>
              </a:ext>
            </a:extLst>
          </p:cNvPr>
          <p:cNvSpPr>
            <a:spLocks noGrp="1"/>
          </p:cNvSpPr>
          <p:nvPr>
            <p:ph type="dt" sz="half" idx="10"/>
          </p:nvPr>
        </p:nvSpPr>
        <p:spPr/>
        <p:txBody>
          <a:bodyPr/>
          <a:lstStyle/>
          <a:p>
            <a:fld id="{EEDE380C-D0FB-4C78-ACF9-6696F351ED9C}" type="datetimeFigureOut">
              <a:rPr lang="en-US" smtClean="0"/>
              <a:t>10/11/2024</a:t>
            </a:fld>
            <a:endParaRPr lang="en-US"/>
          </a:p>
        </p:txBody>
      </p:sp>
      <p:sp>
        <p:nvSpPr>
          <p:cNvPr id="6" name="Footer Placeholder 5">
            <a:extLst>
              <a:ext uri="{FF2B5EF4-FFF2-40B4-BE49-F238E27FC236}">
                <a16:creationId xmlns:a16="http://schemas.microsoft.com/office/drawing/2014/main" id="{7ACCDDA8-1BB0-62DF-1745-FE5B02B8B8E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4F8DFFD3-9655-2C0B-599B-E240F514DEB6}"/>
              </a:ext>
            </a:extLst>
          </p:cNvPr>
          <p:cNvSpPr>
            <a:spLocks noGrp="1"/>
          </p:cNvSpPr>
          <p:nvPr>
            <p:ph type="sldNum" sz="quarter" idx="12"/>
          </p:nvPr>
        </p:nvSpPr>
        <p:spPr/>
        <p:txBody>
          <a:bodyPr/>
          <a:lstStyle/>
          <a:p>
            <a:fld id="{7DC17997-3BE0-4223-A6D2-6C407D12D13A}" type="slidenum">
              <a:rPr lang="en-US" smtClean="0"/>
              <a:t>‹#›</a:t>
            </a:fld>
            <a:endParaRPr lang="en-US"/>
          </a:p>
        </p:txBody>
      </p:sp>
    </p:spTree>
    <p:extLst>
      <p:ext uri="{BB962C8B-B14F-4D97-AF65-F5344CB8AC3E}">
        <p14:creationId xmlns:p14="http://schemas.microsoft.com/office/powerpoint/2010/main" val="182198617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9D86DB-1ED3-3EA7-9092-A05F953CF6E3}"/>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C59802A7-059B-F646-490E-942E94C33128}"/>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2973264D-EE46-CF8C-B3C1-0FDF3424264E}"/>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7DF63F21-11BD-1CF9-7106-997753007D2B}"/>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A2C32CE3-01A1-2044-7FFB-30B00A891340}"/>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C400B6A6-C942-200B-B4FE-31D83838BA57}"/>
              </a:ext>
            </a:extLst>
          </p:cNvPr>
          <p:cNvSpPr>
            <a:spLocks noGrp="1"/>
          </p:cNvSpPr>
          <p:nvPr>
            <p:ph type="dt" sz="half" idx="10"/>
          </p:nvPr>
        </p:nvSpPr>
        <p:spPr/>
        <p:txBody>
          <a:bodyPr/>
          <a:lstStyle/>
          <a:p>
            <a:fld id="{EEDE380C-D0FB-4C78-ACF9-6696F351ED9C}" type="datetimeFigureOut">
              <a:rPr lang="en-US" smtClean="0"/>
              <a:t>10/11/2024</a:t>
            </a:fld>
            <a:endParaRPr lang="en-US"/>
          </a:p>
        </p:txBody>
      </p:sp>
      <p:sp>
        <p:nvSpPr>
          <p:cNvPr id="8" name="Footer Placeholder 7">
            <a:extLst>
              <a:ext uri="{FF2B5EF4-FFF2-40B4-BE49-F238E27FC236}">
                <a16:creationId xmlns:a16="http://schemas.microsoft.com/office/drawing/2014/main" id="{C257387E-8DF1-4147-DFEC-A0CEAE9014CD}"/>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BFBE99EB-84B8-0914-4C09-05DCE360C151}"/>
              </a:ext>
            </a:extLst>
          </p:cNvPr>
          <p:cNvSpPr>
            <a:spLocks noGrp="1"/>
          </p:cNvSpPr>
          <p:nvPr>
            <p:ph type="sldNum" sz="quarter" idx="12"/>
          </p:nvPr>
        </p:nvSpPr>
        <p:spPr/>
        <p:txBody>
          <a:bodyPr/>
          <a:lstStyle/>
          <a:p>
            <a:fld id="{7DC17997-3BE0-4223-A6D2-6C407D12D13A}" type="slidenum">
              <a:rPr lang="en-US" smtClean="0"/>
              <a:t>‹#›</a:t>
            </a:fld>
            <a:endParaRPr lang="en-US"/>
          </a:p>
        </p:txBody>
      </p:sp>
    </p:spTree>
    <p:extLst>
      <p:ext uri="{BB962C8B-B14F-4D97-AF65-F5344CB8AC3E}">
        <p14:creationId xmlns:p14="http://schemas.microsoft.com/office/powerpoint/2010/main" val="99043223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9CF7A1-E21B-0C3A-1311-2294E14ED34F}"/>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C1B037A7-E98B-3C9F-1A2B-5CB098BA8FD9}"/>
              </a:ext>
            </a:extLst>
          </p:cNvPr>
          <p:cNvSpPr>
            <a:spLocks noGrp="1"/>
          </p:cNvSpPr>
          <p:nvPr>
            <p:ph type="dt" sz="half" idx="10"/>
          </p:nvPr>
        </p:nvSpPr>
        <p:spPr/>
        <p:txBody>
          <a:bodyPr/>
          <a:lstStyle/>
          <a:p>
            <a:fld id="{EEDE380C-D0FB-4C78-ACF9-6696F351ED9C}" type="datetimeFigureOut">
              <a:rPr lang="en-US" smtClean="0"/>
              <a:t>10/11/2024</a:t>
            </a:fld>
            <a:endParaRPr lang="en-US"/>
          </a:p>
        </p:txBody>
      </p:sp>
      <p:sp>
        <p:nvSpPr>
          <p:cNvPr id="4" name="Footer Placeholder 3">
            <a:extLst>
              <a:ext uri="{FF2B5EF4-FFF2-40B4-BE49-F238E27FC236}">
                <a16:creationId xmlns:a16="http://schemas.microsoft.com/office/drawing/2014/main" id="{4B19249C-1C55-CC34-9B84-164FA36722E4}"/>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527AC460-B12F-D4BE-8CB4-C293462E18A2}"/>
              </a:ext>
            </a:extLst>
          </p:cNvPr>
          <p:cNvSpPr>
            <a:spLocks noGrp="1"/>
          </p:cNvSpPr>
          <p:nvPr>
            <p:ph type="sldNum" sz="quarter" idx="12"/>
          </p:nvPr>
        </p:nvSpPr>
        <p:spPr/>
        <p:txBody>
          <a:bodyPr/>
          <a:lstStyle/>
          <a:p>
            <a:fld id="{7DC17997-3BE0-4223-A6D2-6C407D12D13A}" type="slidenum">
              <a:rPr lang="en-US" smtClean="0"/>
              <a:t>‹#›</a:t>
            </a:fld>
            <a:endParaRPr lang="en-US"/>
          </a:p>
        </p:txBody>
      </p:sp>
    </p:spTree>
    <p:extLst>
      <p:ext uri="{BB962C8B-B14F-4D97-AF65-F5344CB8AC3E}">
        <p14:creationId xmlns:p14="http://schemas.microsoft.com/office/powerpoint/2010/main" val="132134189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5F79278C-ECD6-F914-5606-E54D49CB9A98}"/>
              </a:ext>
            </a:extLst>
          </p:cNvPr>
          <p:cNvSpPr>
            <a:spLocks noGrp="1"/>
          </p:cNvSpPr>
          <p:nvPr>
            <p:ph type="dt" sz="half" idx="10"/>
          </p:nvPr>
        </p:nvSpPr>
        <p:spPr/>
        <p:txBody>
          <a:bodyPr/>
          <a:lstStyle/>
          <a:p>
            <a:fld id="{EEDE380C-D0FB-4C78-ACF9-6696F351ED9C}" type="datetimeFigureOut">
              <a:rPr lang="en-US" smtClean="0"/>
              <a:t>10/11/2024</a:t>
            </a:fld>
            <a:endParaRPr lang="en-US"/>
          </a:p>
        </p:txBody>
      </p:sp>
      <p:sp>
        <p:nvSpPr>
          <p:cNvPr id="3" name="Footer Placeholder 2">
            <a:extLst>
              <a:ext uri="{FF2B5EF4-FFF2-40B4-BE49-F238E27FC236}">
                <a16:creationId xmlns:a16="http://schemas.microsoft.com/office/drawing/2014/main" id="{0995AD64-9911-2B44-383D-94F90ECC2D7C}"/>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2FDC2A30-DC6C-609D-B34D-AB260CD4107E}"/>
              </a:ext>
            </a:extLst>
          </p:cNvPr>
          <p:cNvSpPr>
            <a:spLocks noGrp="1"/>
          </p:cNvSpPr>
          <p:nvPr>
            <p:ph type="sldNum" sz="quarter" idx="12"/>
          </p:nvPr>
        </p:nvSpPr>
        <p:spPr/>
        <p:txBody>
          <a:bodyPr/>
          <a:lstStyle/>
          <a:p>
            <a:fld id="{7DC17997-3BE0-4223-A6D2-6C407D12D13A}" type="slidenum">
              <a:rPr lang="en-US" smtClean="0"/>
              <a:t>‹#›</a:t>
            </a:fld>
            <a:endParaRPr lang="en-US"/>
          </a:p>
        </p:txBody>
      </p:sp>
    </p:spTree>
    <p:extLst>
      <p:ext uri="{BB962C8B-B14F-4D97-AF65-F5344CB8AC3E}">
        <p14:creationId xmlns:p14="http://schemas.microsoft.com/office/powerpoint/2010/main" val="78736548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E71F5E-7269-51AA-37D4-57CE8870B24F}"/>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18B0AB7D-C893-FF7A-0E41-B31E4E16605D}"/>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B9BAE89F-011A-FE22-CF6A-C72B98E109D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FBB2BD14-CCD0-3765-F800-0EFFF6C13A8F}"/>
              </a:ext>
            </a:extLst>
          </p:cNvPr>
          <p:cNvSpPr>
            <a:spLocks noGrp="1"/>
          </p:cNvSpPr>
          <p:nvPr>
            <p:ph type="dt" sz="half" idx="10"/>
          </p:nvPr>
        </p:nvSpPr>
        <p:spPr/>
        <p:txBody>
          <a:bodyPr/>
          <a:lstStyle/>
          <a:p>
            <a:fld id="{EEDE380C-D0FB-4C78-ACF9-6696F351ED9C}" type="datetimeFigureOut">
              <a:rPr lang="en-US" smtClean="0"/>
              <a:t>10/11/2024</a:t>
            </a:fld>
            <a:endParaRPr lang="en-US"/>
          </a:p>
        </p:txBody>
      </p:sp>
      <p:sp>
        <p:nvSpPr>
          <p:cNvPr id="6" name="Footer Placeholder 5">
            <a:extLst>
              <a:ext uri="{FF2B5EF4-FFF2-40B4-BE49-F238E27FC236}">
                <a16:creationId xmlns:a16="http://schemas.microsoft.com/office/drawing/2014/main" id="{8B91049D-CD73-EB69-F28E-7BF0A930040C}"/>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635B27FE-DBFF-C033-1C53-31F6E708D309}"/>
              </a:ext>
            </a:extLst>
          </p:cNvPr>
          <p:cNvSpPr>
            <a:spLocks noGrp="1"/>
          </p:cNvSpPr>
          <p:nvPr>
            <p:ph type="sldNum" sz="quarter" idx="12"/>
          </p:nvPr>
        </p:nvSpPr>
        <p:spPr/>
        <p:txBody>
          <a:bodyPr/>
          <a:lstStyle/>
          <a:p>
            <a:fld id="{7DC17997-3BE0-4223-A6D2-6C407D12D13A}" type="slidenum">
              <a:rPr lang="en-US" smtClean="0"/>
              <a:t>‹#›</a:t>
            </a:fld>
            <a:endParaRPr lang="en-US"/>
          </a:p>
        </p:txBody>
      </p:sp>
    </p:spTree>
    <p:extLst>
      <p:ext uri="{BB962C8B-B14F-4D97-AF65-F5344CB8AC3E}">
        <p14:creationId xmlns:p14="http://schemas.microsoft.com/office/powerpoint/2010/main" val="224442151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E450A3-6182-96E5-2D6F-2722DD96A0FB}"/>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8312BECE-184F-CEE8-B960-034A5DAB7663}"/>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1119603F-17B6-E319-BDE1-EC56ED62A37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5257C623-C649-D08C-198F-D80801BE2B65}"/>
              </a:ext>
            </a:extLst>
          </p:cNvPr>
          <p:cNvSpPr>
            <a:spLocks noGrp="1"/>
          </p:cNvSpPr>
          <p:nvPr>
            <p:ph type="dt" sz="half" idx="10"/>
          </p:nvPr>
        </p:nvSpPr>
        <p:spPr/>
        <p:txBody>
          <a:bodyPr/>
          <a:lstStyle/>
          <a:p>
            <a:fld id="{EEDE380C-D0FB-4C78-ACF9-6696F351ED9C}" type="datetimeFigureOut">
              <a:rPr lang="en-US" smtClean="0"/>
              <a:t>10/11/2024</a:t>
            </a:fld>
            <a:endParaRPr lang="en-US"/>
          </a:p>
        </p:txBody>
      </p:sp>
      <p:sp>
        <p:nvSpPr>
          <p:cNvPr id="6" name="Footer Placeholder 5">
            <a:extLst>
              <a:ext uri="{FF2B5EF4-FFF2-40B4-BE49-F238E27FC236}">
                <a16:creationId xmlns:a16="http://schemas.microsoft.com/office/drawing/2014/main" id="{4254D2B9-C8E0-A8DA-E2E7-ADCA1CD4438F}"/>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6405701D-9DE6-52D8-4718-04ED94B58BCE}"/>
              </a:ext>
            </a:extLst>
          </p:cNvPr>
          <p:cNvSpPr>
            <a:spLocks noGrp="1"/>
          </p:cNvSpPr>
          <p:nvPr>
            <p:ph type="sldNum" sz="quarter" idx="12"/>
          </p:nvPr>
        </p:nvSpPr>
        <p:spPr/>
        <p:txBody>
          <a:bodyPr/>
          <a:lstStyle/>
          <a:p>
            <a:fld id="{7DC17997-3BE0-4223-A6D2-6C407D12D13A}" type="slidenum">
              <a:rPr lang="en-US" smtClean="0"/>
              <a:t>‹#›</a:t>
            </a:fld>
            <a:endParaRPr lang="en-US"/>
          </a:p>
        </p:txBody>
      </p:sp>
    </p:spTree>
    <p:extLst>
      <p:ext uri="{BB962C8B-B14F-4D97-AF65-F5344CB8AC3E}">
        <p14:creationId xmlns:p14="http://schemas.microsoft.com/office/powerpoint/2010/main" val="52359457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EF5ABBFC-8C21-22E3-522C-E7E54EC5F864}"/>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B5E0E653-1062-3F2E-C314-E356845C4BA5}"/>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B557243-3BBD-2216-C2F1-8084314E1FA3}"/>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EEDE380C-D0FB-4C78-ACF9-6696F351ED9C}" type="datetimeFigureOut">
              <a:rPr lang="en-US" smtClean="0"/>
              <a:t>10/11/2024</a:t>
            </a:fld>
            <a:endParaRPr lang="en-US"/>
          </a:p>
        </p:txBody>
      </p:sp>
      <p:sp>
        <p:nvSpPr>
          <p:cNvPr id="5" name="Footer Placeholder 4">
            <a:extLst>
              <a:ext uri="{FF2B5EF4-FFF2-40B4-BE49-F238E27FC236}">
                <a16:creationId xmlns:a16="http://schemas.microsoft.com/office/drawing/2014/main" id="{E1813353-C5EE-E079-5F16-DE90C5A55836}"/>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a:p>
        </p:txBody>
      </p:sp>
      <p:sp>
        <p:nvSpPr>
          <p:cNvPr id="6" name="Slide Number Placeholder 5">
            <a:extLst>
              <a:ext uri="{FF2B5EF4-FFF2-40B4-BE49-F238E27FC236}">
                <a16:creationId xmlns:a16="http://schemas.microsoft.com/office/drawing/2014/main" id="{BE6C7F97-75C8-08B4-CE4D-E91A4E80193D}"/>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7DC17997-3BE0-4223-A6D2-6C407D12D13A}" type="slidenum">
              <a:rPr lang="en-US" smtClean="0"/>
              <a:t>‹#›</a:t>
            </a:fld>
            <a:endParaRPr lang="en-US"/>
          </a:p>
        </p:txBody>
      </p:sp>
    </p:spTree>
    <p:extLst>
      <p:ext uri="{BB962C8B-B14F-4D97-AF65-F5344CB8AC3E}">
        <p14:creationId xmlns:p14="http://schemas.microsoft.com/office/powerpoint/2010/main" val="119096665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6.xml"/><Relationship Id="rId4" Type="http://schemas.openxmlformats.org/officeDocument/2006/relationships/image" Target="../media/image4.png"/></Relationships>
</file>

<file path=ppt/slides/_rels/slide12.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6.xml"/><Relationship Id="rId6" Type="http://schemas.openxmlformats.org/officeDocument/2006/relationships/image" Target="../media/image4.png"/><Relationship Id="rId5" Type="http://schemas.openxmlformats.org/officeDocument/2006/relationships/image" Target="../media/image19.png"/><Relationship Id="rId4" Type="http://schemas.openxmlformats.org/officeDocument/2006/relationships/image" Target="../media/image18.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6.xml"/><Relationship Id="rId4" Type="http://schemas.openxmlformats.org/officeDocument/2006/relationships/image" Target="../media/image4.png"/></Relationships>
</file>

<file path=ppt/slides/_rels/slide15.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6.xml"/><Relationship Id="rId4" Type="http://schemas.openxmlformats.org/officeDocument/2006/relationships/image" Target="../media/image4.png"/></Relationships>
</file>

<file path=ppt/slides/_rels/slide16.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6.xml"/><Relationship Id="rId4" Type="http://schemas.openxmlformats.org/officeDocument/2006/relationships/image" Target="../media/image4.png"/></Relationships>
</file>

<file path=ppt/slides/_rels/slide17.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6.xml"/><Relationship Id="rId4" Type="http://schemas.openxmlformats.org/officeDocument/2006/relationships/image" Target="../media/image4.png"/></Relationships>
</file>

<file path=ppt/slides/_rels/slide1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slideLayout" Target="../slideLayouts/slideLayout6.xml"/><Relationship Id="rId1" Type="http://schemas.openxmlformats.org/officeDocument/2006/relationships/themeOverride" Target="../theme/themeOverride1.xml"/><Relationship Id="rId5" Type="http://schemas.openxmlformats.org/officeDocument/2006/relationships/image" Target="../media/image4.png"/><Relationship Id="rId4" Type="http://schemas.openxmlformats.org/officeDocument/2006/relationships/image" Target="../media/image6.png"/></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6.xml"/><Relationship Id="rId4" Type="http://schemas.openxmlformats.org/officeDocument/2006/relationships/image" Target="../media/image4.png"/></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slideLayout" Target="../slideLayouts/slideLayout6.xml"/><Relationship Id="rId1" Type="http://schemas.openxmlformats.org/officeDocument/2006/relationships/themeOverride" Target="../theme/themeOverride2.xml"/><Relationship Id="rId5" Type="http://schemas.openxmlformats.org/officeDocument/2006/relationships/image" Target="../media/image4.png"/><Relationship Id="rId4" Type="http://schemas.openxmlformats.org/officeDocument/2006/relationships/image" Target="../media/image9.png"/></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slideLayout" Target="../slideLayouts/slideLayout6.xml"/><Relationship Id="rId1" Type="http://schemas.openxmlformats.org/officeDocument/2006/relationships/themeOverride" Target="../theme/themeOverride3.xml"/><Relationship Id="rId6" Type="http://schemas.openxmlformats.org/officeDocument/2006/relationships/image" Target="../media/image4.png"/><Relationship Id="rId5" Type="http://schemas.openxmlformats.org/officeDocument/2006/relationships/image" Target="../media/image12.png"/><Relationship Id="rId4" Type="http://schemas.openxmlformats.org/officeDocument/2006/relationships/image" Target="../media/image11.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3.JP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magine 19">
            <a:extLst>
              <a:ext uri="{FF2B5EF4-FFF2-40B4-BE49-F238E27FC236}">
                <a16:creationId xmlns:a16="http://schemas.microsoft.com/office/drawing/2014/main" id="{DF97AD79-E759-956B-1A37-91968101CE87}"/>
              </a:ext>
            </a:extLst>
          </p:cNvPr>
          <p:cNvPicPr>
            <a:picLocks noChangeAspect="1"/>
          </p:cNvPicPr>
          <p:nvPr/>
        </p:nvPicPr>
        <p:blipFill>
          <a:blip r:embed="rId2"/>
          <a:stretch>
            <a:fillRect/>
          </a:stretch>
        </p:blipFill>
        <p:spPr>
          <a:xfrm>
            <a:off x="0" y="0"/>
            <a:ext cx="12187859" cy="6858000"/>
          </a:xfrm>
          <a:prstGeom prst="rect">
            <a:avLst/>
          </a:prstGeom>
        </p:spPr>
      </p:pic>
      <p:pic>
        <p:nvPicPr>
          <p:cNvPr id="5" name="Immagine 15" descr="Immagine che contiene testo, Carattere, logo, Elementi grafici&#10;&#10;Descrizione generata automaticamente">
            <a:extLst>
              <a:ext uri="{FF2B5EF4-FFF2-40B4-BE49-F238E27FC236}">
                <a16:creationId xmlns:a16="http://schemas.microsoft.com/office/drawing/2014/main" id="{63C9E18F-818B-08FE-B752-4DBC0D5EB78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47675" y="288210"/>
            <a:ext cx="2688820" cy="1980764"/>
          </a:xfrm>
          <a:prstGeom prst="rect">
            <a:avLst/>
          </a:prstGeom>
          <a:ln>
            <a:noFill/>
          </a:ln>
          <a:effectLst>
            <a:outerShdw blurRad="190500" algn="tl" rotWithShape="0">
              <a:srgbClr val="000000">
                <a:alpha val="70000"/>
              </a:srgbClr>
            </a:outerShdw>
          </a:effectLst>
        </p:spPr>
      </p:pic>
      <p:sp>
        <p:nvSpPr>
          <p:cNvPr id="2" name="Title 1">
            <a:extLst>
              <a:ext uri="{FF2B5EF4-FFF2-40B4-BE49-F238E27FC236}">
                <a16:creationId xmlns:a16="http://schemas.microsoft.com/office/drawing/2014/main" id="{90F90357-2F56-CD9B-4135-7F586DC4D5B0}"/>
              </a:ext>
            </a:extLst>
          </p:cNvPr>
          <p:cNvSpPr>
            <a:spLocks noGrp="1"/>
          </p:cNvSpPr>
          <p:nvPr>
            <p:ph type="ctrTitle"/>
          </p:nvPr>
        </p:nvSpPr>
        <p:spPr>
          <a:xfrm>
            <a:off x="381000" y="2557184"/>
            <a:ext cx="9144000" cy="2387600"/>
          </a:xfrm>
        </p:spPr>
        <p:txBody>
          <a:bodyPr>
            <a:normAutofit fontScale="90000"/>
          </a:bodyPr>
          <a:lstStyle/>
          <a:p>
            <a:pPr algn="l"/>
            <a:r>
              <a:rPr lang="it-IT" dirty="0">
                <a:solidFill>
                  <a:schemeClr val="bg1"/>
                </a:solidFill>
                <a:effectLst>
                  <a:outerShdw blurRad="190500" dir="5400000" algn="ctr" rotWithShape="0">
                    <a:srgbClr val="000000">
                      <a:alpha val="67000"/>
                    </a:srgbClr>
                  </a:outerShdw>
                </a:effectLst>
                <a:latin typeface="Roboto Black" panose="02000000000000000000" pitchFamily="2" charset="0"/>
                <a:ea typeface="Roboto Black" panose="02000000000000000000" pitchFamily="2" charset="0"/>
              </a:rPr>
              <a:t>Electrodynamical analysis of a high voltage surge arrester</a:t>
            </a:r>
            <a:br>
              <a:rPr lang="it-IT" dirty="0"/>
            </a:br>
            <a:br>
              <a:rPr lang="it-IT" sz="2200" dirty="0"/>
            </a:br>
            <a:r>
              <a:rPr lang="it-IT" sz="2000" dirty="0">
                <a:solidFill>
                  <a:schemeClr val="bg1"/>
                </a:solidFill>
                <a:effectLst>
                  <a:outerShdw blurRad="190500" dir="5400000" algn="ctr" rotWithShape="0">
                    <a:srgbClr val="000000">
                      <a:alpha val="67000"/>
                    </a:srgbClr>
                  </a:outerShdw>
                </a:effectLst>
                <a:latin typeface="Roboto Black" panose="02000000000000000000" pitchFamily="2" charset="0"/>
                <a:ea typeface="Roboto Black" panose="02000000000000000000" pitchFamily="2" charset="0"/>
              </a:rPr>
              <a:t>extracted from </a:t>
            </a:r>
            <a:br>
              <a:rPr lang="it-IT" dirty="0">
                <a:solidFill>
                  <a:schemeClr val="bg1"/>
                </a:solidFill>
                <a:effectLst>
                  <a:outerShdw blurRad="190500" dir="5400000" algn="ctr" rotWithShape="0">
                    <a:srgbClr val="000000">
                      <a:alpha val="67000"/>
                    </a:srgbClr>
                  </a:outerShdw>
                </a:effectLst>
                <a:latin typeface="Roboto Black" panose="02000000000000000000" pitchFamily="2" charset="0"/>
                <a:ea typeface="Roboto Black" panose="02000000000000000000" pitchFamily="2" charset="0"/>
              </a:rPr>
            </a:br>
            <a:r>
              <a:rPr lang="en-US" sz="2700" dirty="0">
                <a:solidFill>
                  <a:schemeClr val="bg1"/>
                </a:solidFill>
                <a:effectLst>
                  <a:outerShdw blurRad="190500" dir="5400000" algn="ctr" rotWithShape="0">
                    <a:srgbClr val="000000">
                      <a:alpha val="67000"/>
                    </a:srgbClr>
                  </a:outerShdw>
                </a:effectLst>
                <a:latin typeface="Roboto Black" panose="02000000000000000000" pitchFamily="2" charset="0"/>
                <a:ea typeface="Roboto Black" panose="02000000000000000000" pitchFamily="2" charset="0"/>
              </a:rPr>
              <a:t>Electromechanical simulations of high voltage equipment</a:t>
            </a:r>
            <a:endParaRPr lang="en-US" dirty="0">
              <a:solidFill>
                <a:schemeClr val="bg1"/>
              </a:solidFill>
              <a:effectLst>
                <a:outerShdw blurRad="190500" dir="5400000" algn="ctr" rotWithShape="0">
                  <a:srgbClr val="000000">
                    <a:alpha val="67000"/>
                  </a:srgbClr>
                </a:outerShdw>
              </a:effectLst>
              <a:latin typeface="Roboto Black" panose="02000000000000000000" pitchFamily="2" charset="0"/>
              <a:ea typeface="Roboto Black" panose="02000000000000000000" pitchFamily="2" charset="0"/>
            </a:endParaRPr>
          </a:p>
        </p:txBody>
      </p:sp>
      <p:sp>
        <p:nvSpPr>
          <p:cNvPr id="3" name="Subtitle 2">
            <a:extLst>
              <a:ext uri="{FF2B5EF4-FFF2-40B4-BE49-F238E27FC236}">
                <a16:creationId xmlns:a16="http://schemas.microsoft.com/office/drawing/2014/main" id="{BBBC9F72-4B33-9992-8299-222F042D7B39}"/>
              </a:ext>
            </a:extLst>
          </p:cNvPr>
          <p:cNvSpPr>
            <a:spLocks noGrp="1"/>
          </p:cNvSpPr>
          <p:nvPr>
            <p:ph type="subTitle" idx="1"/>
          </p:nvPr>
        </p:nvSpPr>
        <p:spPr>
          <a:xfrm>
            <a:off x="381000" y="5450540"/>
            <a:ext cx="9144000" cy="1216152"/>
          </a:xfrm>
        </p:spPr>
        <p:txBody>
          <a:bodyPr>
            <a:normAutofit/>
          </a:bodyPr>
          <a:lstStyle/>
          <a:p>
            <a:pPr algn="l"/>
            <a:r>
              <a:rPr lang="it-IT" sz="4000" dirty="0">
                <a:solidFill>
                  <a:schemeClr val="bg1"/>
                </a:solidFill>
                <a:effectLst>
                  <a:outerShdw blurRad="190500" dir="5400000" algn="ctr" rotWithShape="0">
                    <a:srgbClr val="000000">
                      <a:alpha val="67000"/>
                    </a:srgbClr>
                  </a:outerShdw>
                </a:effectLst>
                <a:latin typeface="Roboto Black" panose="02000000000000000000" pitchFamily="2" charset="0"/>
                <a:ea typeface="Roboto Black" panose="02000000000000000000" pitchFamily="2" charset="0"/>
                <a:cs typeface="+mj-cs"/>
              </a:rPr>
              <a:t>Dario Pellegrini, PhD</a:t>
            </a:r>
          </a:p>
          <a:p>
            <a:pPr algn="l"/>
            <a:r>
              <a:rPr lang="it-IT" sz="2800" dirty="0">
                <a:solidFill>
                  <a:schemeClr val="bg1"/>
                </a:solidFill>
                <a:effectLst>
                  <a:outerShdw blurRad="190500" dir="5400000" algn="ctr" rotWithShape="0">
                    <a:srgbClr val="000000">
                      <a:alpha val="67000"/>
                    </a:srgbClr>
                  </a:outerShdw>
                </a:effectLst>
                <a:latin typeface="Roboto Black" panose="02000000000000000000" pitchFamily="2" charset="0"/>
                <a:ea typeface="Roboto Black" panose="02000000000000000000" pitchFamily="2" charset="0"/>
                <a:cs typeface="+mj-cs"/>
              </a:rPr>
              <a:t>EB Rebosio – Gruppo Bonomi</a:t>
            </a:r>
            <a:endParaRPr lang="en-US" sz="2800" dirty="0">
              <a:solidFill>
                <a:schemeClr val="bg1"/>
              </a:solidFill>
              <a:effectLst>
                <a:outerShdw blurRad="190500" dir="5400000" algn="ctr" rotWithShape="0">
                  <a:srgbClr val="000000">
                    <a:alpha val="67000"/>
                  </a:srgbClr>
                </a:outerShdw>
              </a:effectLst>
              <a:latin typeface="Roboto Black" panose="02000000000000000000" pitchFamily="2" charset="0"/>
              <a:ea typeface="Roboto Black" panose="02000000000000000000" pitchFamily="2" charset="0"/>
              <a:cs typeface="+mj-cs"/>
            </a:endParaRPr>
          </a:p>
        </p:txBody>
      </p:sp>
    </p:spTree>
    <p:extLst>
      <p:ext uri="{BB962C8B-B14F-4D97-AF65-F5344CB8AC3E}">
        <p14:creationId xmlns:p14="http://schemas.microsoft.com/office/powerpoint/2010/main" val="275152782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169528-D552-EC6C-2683-C69DD008EB23}"/>
              </a:ext>
            </a:extLst>
          </p:cNvPr>
          <p:cNvSpPr>
            <a:spLocks noGrp="1"/>
          </p:cNvSpPr>
          <p:nvPr>
            <p:ph type="title"/>
          </p:nvPr>
        </p:nvSpPr>
        <p:spPr/>
        <p:txBody>
          <a:bodyPr>
            <a:normAutofit/>
          </a:bodyPr>
          <a:lstStyle/>
          <a:p>
            <a:r>
              <a:rPr lang="en-US" dirty="0">
                <a:solidFill>
                  <a:srgbClr val="042A46"/>
                </a:solidFill>
                <a:latin typeface="Roboto Black" panose="02000000000000000000" pitchFamily="2" charset="0"/>
                <a:ea typeface="Roboto Black" panose="02000000000000000000" pitchFamily="2" charset="0"/>
              </a:rPr>
              <a:t>Complication</a:t>
            </a:r>
          </a:p>
        </p:txBody>
      </p:sp>
      <p:grpSp>
        <p:nvGrpSpPr>
          <p:cNvPr id="14" name="Group 13">
            <a:extLst>
              <a:ext uri="{FF2B5EF4-FFF2-40B4-BE49-F238E27FC236}">
                <a16:creationId xmlns:a16="http://schemas.microsoft.com/office/drawing/2014/main" id="{0C86EB6E-EE27-C689-51E0-A52C51AC33BD}"/>
              </a:ext>
            </a:extLst>
          </p:cNvPr>
          <p:cNvGrpSpPr/>
          <p:nvPr/>
        </p:nvGrpSpPr>
        <p:grpSpPr>
          <a:xfrm>
            <a:off x="2790579" y="2199914"/>
            <a:ext cx="6624766" cy="3336730"/>
            <a:chOff x="2790579" y="2199914"/>
            <a:chExt cx="6624766" cy="3336730"/>
          </a:xfrm>
        </p:grpSpPr>
        <p:sp>
          <p:nvSpPr>
            <p:cNvPr id="4" name="TextBox 3">
              <a:extLst>
                <a:ext uri="{FF2B5EF4-FFF2-40B4-BE49-F238E27FC236}">
                  <a16:creationId xmlns:a16="http://schemas.microsoft.com/office/drawing/2014/main" id="{3BEC6DB1-3D2B-B6C3-9BE2-4CA564366D5B}"/>
                </a:ext>
              </a:extLst>
            </p:cNvPr>
            <p:cNvSpPr txBox="1"/>
            <p:nvPr/>
          </p:nvSpPr>
          <p:spPr>
            <a:xfrm>
              <a:off x="5092251" y="2236858"/>
              <a:ext cx="2132789" cy="369332"/>
            </a:xfrm>
            <a:prstGeom prst="rect">
              <a:avLst/>
            </a:prstGeom>
            <a:noFill/>
            <a:ln>
              <a:solidFill>
                <a:schemeClr val="accent1"/>
              </a:solidFill>
            </a:ln>
          </p:spPr>
          <p:txBody>
            <a:bodyPr wrap="square" rtlCol="0">
              <a:spAutoFit/>
            </a:bodyPr>
            <a:lstStyle/>
            <a:p>
              <a:pPr algn="ctr"/>
              <a:r>
                <a:rPr lang="it-IT" dirty="0"/>
                <a:t>Current distribution</a:t>
              </a:r>
              <a:endParaRPr lang="en-US" dirty="0"/>
            </a:p>
          </p:txBody>
        </p:sp>
        <p:sp>
          <p:nvSpPr>
            <p:cNvPr id="5" name="TextBox 4">
              <a:extLst>
                <a:ext uri="{FF2B5EF4-FFF2-40B4-BE49-F238E27FC236}">
                  <a16:creationId xmlns:a16="http://schemas.microsoft.com/office/drawing/2014/main" id="{AFFB8085-7A8D-2E8F-830C-4F81F1DC5332}"/>
                </a:ext>
              </a:extLst>
            </p:cNvPr>
            <p:cNvSpPr txBox="1"/>
            <p:nvPr/>
          </p:nvSpPr>
          <p:spPr>
            <a:xfrm>
              <a:off x="7765706" y="3594317"/>
              <a:ext cx="1649639" cy="369332"/>
            </a:xfrm>
            <a:prstGeom prst="rect">
              <a:avLst/>
            </a:prstGeom>
            <a:noFill/>
            <a:ln>
              <a:solidFill>
                <a:schemeClr val="accent4">
                  <a:shade val="15000"/>
                </a:schemeClr>
              </a:solidFill>
            </a:ln>
          </p:spPr>
          <p:txBody>
            <a:bodyPr wrap="square" rtlCol="0">
              <a:spAutoFit/>
            </a:bodyPr>
            <a:lstStyle/>
            <a:p>
              <a:pPr algn="ctr"/>
              <a:r>
                <a:rPr lang="it-IT" dirty="0"/>
                <a:t>Voltage profile</a:t>
              </a:r>
              <a:endParaRPr lang="en-US" dirty="0"/>
            </a:p>
          </p:txBody>
        </p:sp>
        <p:sp>
          <p:nvSpPr>
            <p:cNvPr id="6" name="TextBox 5">
              <a:extLst>
                <a:ext uri="{FF2B5EF4-FFF2-40B4-BE49-F238E27FC236}">
                  <a16:creationId xmlns:a16="http://schemas.microsoft.com/office/drawing/2014/main" id="{787A5586-1B4B-1EDD-07B4-BC57FBA7FF86}"/>
                </a:ext>
              </a:extLst>
            </p:cNvPr>
            <p:cNvSpPr txBox="1"/>
            <p:nvPr/>
          </p:nvSpPr>
          <p:spPr>
            <a:xfrm>
              <a:off x="4955912" y="4890313"/>
              <a:ext cx="2405469" cy="646331"/>
            </a:xfrm>
            <a:prstGeom prst="rect">
              <a:avLst/>
            </a:prstGeom>
            <a:noFill/>
            <a:ln>
              <a:solidFill>
                <a:schemeClr val="accent4">
                  <a:shade val="15000"/>
                </a:schemeClr>
              </a:solidFill>
            </a:ln>
          </p:spPr>
          <p:txBody>
            <a:bodyPr wrap="square" rtlCol="0">
              <a:spAutoFit/>
            </a:bodyPr>
            <a:lstStyle/>
            <a:p>
              <a:pPr algn="ctr"/>
              <a:r>
                <a:rPr lang="it-IT" dirty="0"/>
                <a:t>Electric field outside and inside the tower</a:t>
              </a:r>
              <a:endParaRPr lang="en-US" dirty="0"/>
            </a:p>
          </p:txBody>
        </p:sp>
        <p:sp>
          <p:nvSpPr>
            <p:cNvPr id="7" name="TextBox 6">
              <a:extLst>
                <a:ext uri="{FF2B5EF4-FFF2-40B4-BE49-F238E27FC236}">
                  <a16:creationId xmlns:a16="http://schemas.microsoft.com/office/drawing/2014/main" id="{1F40171A-C34B-56A8-54A2-9BC7DCE3861C}"/>
                </a:ext>
              </a:extLst>
            </p:cNvPr>
            <p:cNvSpPr txBox="1"/>
            <p:nvPr/>
          </p:nvSpPr>
          <p:spPr>
            <a:xfrm>
              <a:off x="2790579" y="3594317"/>
              <a:ext cx="1649639" cy="369332"/>
            </a:xfrm>
            <a:prstGeom prst="rect">
              <a:avLst/>
            </a:prstGeom>
            <a:noFill/>
            <a:ln>
              <a:solidFill>
                <a:schemeClr val="accent4">
                  <a:shade val="15000"/>
                </a:schemeClr>
              </a:solidFill>
            </a:ln>
          </p:spPr>
          <p:txBody>
            <a:bodyPr wrap="square" rtlCol="0">
              <a:spAutoFit/>
            </a:bodyPr>
            <a:lstStyle/>
            <a:p>
              <a:pPr algn="ctr"/>
              <a:r>
                <a:rPr lang="it-IT" dirty="0"/>
                <a:t>MO resistivity</a:t>
              </a:r>
              <a:endParaRPr lang="en-US" dirty="0"/>
            </a:p>
          </p:txBody>
        </p:sp>
        <p:sp>
          <p:nvSpPr>
            <p:cNvPr id="8" name="Arrow: Bent 7">
              <a:extLst>
                <a:ext uri="{FF2B5EF4-FFF2-40B4-BE49-F238E27FC236}">
                  <a16:creationId xmlns:a16="http://schemas.microsoft.com/office/drawing/2014/main" id="{82B056C0-E5EF-9959-DBCE-57585BA9C47D}"/>
                </a:ext>
              </a:extLst>
            </p:cNvPr>
            <p:cNvSpPr/>
            <p:nvPr/>
          </p:nvSpPr>
          <p:spPr>
            <a:xfrm>
              <a:off x="3456474" y="2199914"/>
              <a:ext cx="950025" cy="997012"/>
            </a:xfrm>
            <a:prstGeom prst="bentArrow">
              <a:avLst>
                <a:gd name="adj1" fmla="val 35132"/>
                <a:gd name="adj2" fmla="val 24367"/>
                <a:gd name="adj3" fmla="val 25000"/>
                <a:gd name="adj4" fmla="val 76680"/>
              </a:avLst>
            </a:prstGeom>
          </p:spPr>
          <p:style>
            <a:lnRef idx="2">
              <a:schemeClr val="accent4">
                <a:shade val="15000"/>
              </a:schemeClr>
            </a:lnRef>
            <a:fillRef idx="1">
              <a:schemeClr val="accent4"/>
            </a:fillRef>
            <a:effectRef idx="0">
              <a:schemeClr val="accent4"/>
            </a:effectRef>
            <a:fontRef idx="minor">
              <a:schemeClr val="lt1"/>
            </a:fontRef>
          </p:style>
          <p:txBody>
            <a:bodyPr rtlCol="0" anchor="ctr"/>
            <a:lstStyle/>
            <a:p>
              <a:pPr algn="ctr"/>
              <a:endParaRPr lang="en-US">
                <a:solidFill>
                  <a:schemeClr val="tx1"/>
                </a:solidFill>
              </a:endParaRPr>
            </a:p>
          </p:txBody>
        </p:sp>
        <p:sp>
          <p:nvSpPr>
            <p:cNvPr id="9" name="Arrow: Bent 8">
              <a:extLst>
                <a:ext uri="{FF2B5EF4-FFF2-40B4-BE49-F238E27FC236}">
                  <a16:creationId xmlns:a16="http://schemas.microsoft.com/office/drawing/2014/main" id="{BE351B01-0C57-EA42-AF15-66B16BF62F8A}"/>
                </a:ext>
              </a:extLst>
            </p:cNvPr>
            <p:cNvSpPr/>
            <p:nvPr/>
          </p:nvSpPr>
          <p:spPr>
            <a:xfrm rot="5400000">
              <a:off x="7839773" y="2363849"/>
              <a:ext cx="1048081" cy="903734"/>
            </a:xfrm>
            <a:prstGeom prst="bentArrow">
              <a:avLst>
                <a:gd name="adj1" fmla="val 35132"/>
                <a:gd name="adj2" fmla="val 24367"/>
                <a:gd name="adj3" fmla="val 25000"/>
                <a:gd name="adj4" fmla="val 76680"/>
              </a:avLst>
            </a:prstGeom>
          </p:spPr>
          <p:style>
            <a:lnRef idx="2">
              <a:schemeClr val="accent4">
                <a:shade val="15000"/>
              </a:schemeClr>
            </a:lnRef>
            <a:fillRef idx="1">
              <a:schemeClr val="accent4"/>
            </a:fillRef>
            <a:effectRef idx="0">
              <a:schemeClr val="accent4"/>
            </a:effectRef>
            <a:fontRef idx="minor">
              <a:schemeClr val="lt1"/>
            </a:fontRef>
          </p:style>
          <p:txBody>
            <a:bodyPr rtlCol="0" anchor="ctr"/>
            <a:lstStyle/>
            <a:p>
              <a:pPr algn="ctr"/>
              <a:endParaRPr lang="en-US">
                <a:solidFill>
                  <a:schemeClr val="tx1"/>
                </a:solidFill>
              </a:endParaRPr>
            </a:p>
          </p:txBody>
        </p:sp>
        <p:sp>
          <p:nvSpPr>
            <p:cNvPr id="10" name="Arrow: Bent 9">
              <a:extLst>
                <a:ext uri="{FF2B5EF4-FFF2-40B4-BE49-F238E27FC236}">
                  <a16:creationId xmlns:a16="http://schemas.microsoft.com/office/drawing/2014/main" id="{741367C5-3359-39EE-D5D4-05C96A7757EB}"/>
                </a:ext>
              </a:extLst>
            </p:cNvPr>
            <p:cNvSpPr/>
            <p:nvPr/>
          </p:nvSpPr>
          <p:spPr>
            <a:xfrm rot="10800000">
              <a:off x="7821122" y="4328429"/>
              <a:ext cx="950025" cy="997012"/>
            </a:xfrm>
            <a:prstGeom prst="bentArrow">
              <a:avLst>
                <a:gd name="adj1" fmla="val 35132"/>
                <a:gd name="adj2" fmla="val 24367"/>
                <a:gd name="adj3" fmla="val 25000"/>
                <a:gd name="adj4" fmla="val 76680"/>
              </a:avLst>
            </a:prstGeom>
          </p:spPr>
          <p:style>
            <a:lnRef idx="2">
              <a:schemeClr val="accent4">
                <a:shade val="15000"/>
              </a:schemeClr>
            </a:lnRef>
            <a:fillRef idx="1">
              <a:schemeClr val="accent4"/>
            </a:fillRef>
            <a:effectRef idx="0">
              <a:schemeClr val="accent4"/>
            </a:effectRef>
            <a:fontRef idx="minor">
              <a:schemeClr val="lt1"/>
            </a:fontRef>
          </p:style>
          <p:txBody>
            <a:bodyPr rtlCol="0" anchor="ctr"/>
            <a:lstStyle/>
            <a:p>
              <a:pPr algn="ctr"/>
              <a:endParaRPr lang="en-US">
                <a:solidFill>
                  <a:schemeClr val="tx1"/>
                </a:solidFill>
              </a:endParaRPr>
            </a:p>
          </p:txBody>
        </p:sp>
        <p:sp>
          <p:nvSpPr>
            <p:cNvPr id="11" name="Arrow: Bent 10">
              <a:extLst>
                <a:ext uri="{FF2B5EF4-FFF2-40B4-BE49-F238E27FC236}">
                  <a16:creationId xmlns:a16="http://schemas.microsoft.com/office/drawing/2014/main" id="{6250F0E9-824D-567E-0C9A-DE8CB05A48D1}"/>
                </a:ext>
              </a:extLst>
            </p:cNvPr>
            <p:cNvSpPr/>
            <p:nvPr/>
          </p:nvSpPr>
          <p:spPr>
            <a:xfrm rot="16200000">
              <a:off x="3344241" y="4298949"/>
              <a:ext cx="1048081" cy="903734"/>
            </a:xfrm>
            <a:prstGeom prst="bentArrow">
              <a:avLst>
                <a:gd name="adj1" fmla="val 35132"/>
                <a:gd name="adj2" fmla="val 24367"/>
                <a:gd name="adj3" fmla="val 25000"/>
                <a:gd name="adj4" fmla="val 76680"/>
              </a:avLst>
            </a:prstGeom>
          </p:spPr>
          <p:style>
            <a:lnRef idx="2">
              <a:schemeClr val="accent4">
                <a:shade val="15000"/>
              </a:schemeClr>
            </a:lnRef>
            <a:fillRef idx="1">
              <a:schemeClr val="accent4"/>
            </a:fillRef>
            <a:effectRef idx="0">
              <a:schemeClr val="accent4"/>
            </a:effectRef>
            <a:fontRef idx="minor">
              <a:schemeClr val="lt1"/>
            </a:fontRef>
          </p:style>
          <p:txBody>
            <a:bodyPr rtlCol="0" anchor="ctr"/>
            <a:lstStyle/>
            <a:p>
              <a:pPr algn="ctr"/>
              <a:endParaRPr lang="en-US">
                <a:solidFill>
                  <a:schemeClr val="tx1"/>
                </a:solidFill>
              </a:endParaRPr>
            </a:p>
          </p:txBody>
        </p:sp>
        <p:sp>
          <p:nvSpPr>
            <p:cNvPr id="13" name="TextBox 12">
              <a:extLst>
                <a:ext uri="{FF2B5EF4-FFF2-40B4-BE49-F238E27FC236}">
                  <a16:creationId xmlns:a16="http://schemas.microsoft.com/office/drawing/2014/main" id="{9ED8A8CF-5A4D-79D9-90A0-21C14CCAE254}"/>
                </a:ext>
              </a:extLst>
            </p:cNvPr>
            <p:cNvSpPr txBox="1"/>
            <p:nvPr/>
          </p:nvSpPr>
          <p:spPr>
            <a:xfrm>
              <a:off x="4955912" y="3289596"/>
              <a:ext cx="2405469" cy="830997"/>
            </a:xfrm>
            <a:prstGeom prst="rect">
              <a:avLst/>
            </a:prstGeom>
            <a:noFill/>
          </p:spPr>
          <p:txBody>
            <a:bodyPr wrap="square" rtlCol="0">
              <a:spAutoFit/>
            </a:bodyPr>
            <a:lstStyle/>
            <a:p>
              <a:pPr algn="ctr"/>
              <a:r>
                <a:rPr lang="it-IT" sz="2400" b="1" dirty="0"/>
                <a:t>Highly Coupled System</a:t>
              </a:r>
              <a:endParaRPr lang="en-US" sz="2400" b="1" dirty="0"/>
            </a:p>
          </p:txBody>
        </p:sp>
      </p:grpSp>
      <p:grpSp>
        <p:nvGrpSpPr>
          <p:cNvPr id="3" name="Group 2">
            <a:extLst>
              <a:ext uri="{FF2B5EF4-FFF2-40B4-BE49-F238E27FC236}">
                <a16:creationId xmlns:a16="http://schemas.microsoft.com/office/drawing/2014/main" id="{17A884CD-B490-49C5-1C77-D2F6FA385499}"/>
              </a:ext>
            </a:extLst>
          </p:cNvPr>
          <p:cNvGrpSpPr/>
          <p:nvPr/>
        </p:nvGrpSpPr>
        <p:grpSpPr>
          <a:xfrm>
            <a:off x="345229" y="6070731"/>
            <a:ext cx="11512691" cy="707863"/>
            <a:chOff x="189781" y="6070731"/>
            <a:chExt cx="11512691" cy="707863"/>
          </a:xfrm>
        </p:grpSpPr>
        <p:pic>
          <p:nvPicPr>
            <p:cNvPr id="12" name="Immagine 6">
              <a:extLst>
                <a:ext uri="{FF2B5EF4-FFF2-40B4-BE49-F238E27FC236}">
                  <a16:creationId xmlns:a16="http://schemas.microsoft.com/office/drawing/2014/main" id="{2A80BEB6-C92F-549D-4D0D-C2115C2D3F6F}"/>
                </a:ext>
              </a:extLst>
            </p:cNvPr>
            <p:cNvPicPr>
              <a:picLocks noChangeAspect="1"/>
            </p:cNvPicPr>
            <p:nvPr/>
          </p:nvPicPr>
          <p:blipFill>
            <a:blip r:embed="rId2"/>
            <a:stretch>
              <a:fillRect/>
            </a:stretch>
          </p:blipFill>
          <p:spPr>
            <a:xfrm>
              <a:off x="10808815" y="6070731"/>
              <a:ext cx="893657" cy="707863"/>
            </a:xfrm>
            <a:prstGeom prst="rect">
              <a:avLst/>
            </a:prstGeom>
          </p:spPr>
        </p:pic>
        <p:sp>
          <p:nvSpPr>
            <p:cNvPr id="15" name="Rettangolo 3">
              <a:extLst>
                <a:ext uri="{FF2B5EF4-FFF2-40B4-BE49-F238E27FC236}">
                  <a16:creationId xmlns:a16="http://schemas.microsoft.com/office/drawing/2014/main" id="{08619180-1988-2E64-65B7-2C63C0434F05}"/>
                </a:ext>
              </a:extLst>
            </p:cNvPr>
            <p:cNvSpPr/>
            <p:nvPr/>
          </p:nvSpPr>
          <p:spPr>
            <a:xfrm>
              <a:off x="189782" y="6704300"/>
              <a:ext cx="10413564" cy="47690"/>
            </a:xfrm>
            <a:prstGeom prst="rect">
              <a:avLst/>
            </a:prstGeom>
            <a:solidFill>
              <a:srgbClr val="042A4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ttangolo 4">
              <a:extLst>
                <a:ext uri="{FF2B5EF4-FFF2-40B4-BE49-F238E27FC236}">
                  <a16:creationId xmlns:a16="http://schemas.microsoft.com/office/drawing/2014/main" id="{86E32A88-077B-5455-14F3-44018D014C89}"/>
                </a:ext>
              </a:extLst>
            </p:cNvPr>
            <p:cNvSpPr/>
            <p:nvPr/>
          </p:nvSpPr>
          <p:spPr>
            <a:xfrm flipV="1">
              <a:off x="189781" y="6229615"/>
              <a:ext cx="10413564" cy="47690"/>
            </a:xfrm>
            <a:prstGeom prst="rect">
              <a:avLst/>
            </a:prstGeom>
            <a:solidFill>
              <a:srgbClr val="A19FA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rgbClr val="042A46"/>
                </a:solidFill>
              </a:endParaRPr>
            </a:p>
          </p:txBody>
        </p:sp>
        <p:sp>
          <p:nvSpPr>
            <p:cNvPr id="17" name="CasellaDiTesto 5">
              <a:extLst>
                <a:ext uri="{FF2B5EF4-FFF2-40B4-BE49-F238E27FC236}">
                  <a16:creationId xmlns:a16="http://schemas.microsoft.com/office/drawing/2014/main" id="{54E23A35-3097-DFBD-2276-519DA877CB2C}"/>
                </a:ext>
              </a:extLst>
            </p:cNvPr>
            <p:cNvSpPr txBox="1"/>
            <p:nvPr/>
          </p:nvSpPr>
          <p:spPr>
            <a:xfrm>
              <a:off x="189781" y="6277306"/>
              <a:ext cx="10515600" cy="415498"/>
            </a:xfrm>
            <a:prstGeom prst="rect">
              <a:avLst/>
            </a:prstGeom>
            <a:noFill/>
          </p:spPr>
          <p:txBody>
            <a:bodyPr wrap="square" rtlCol="0">
              <a:spAutoFit/>
            </a:bodyPr>
            <a:lstStyle/>
            <a:p>
              <a:r>
                <a:rPr lang="en-US" sz="1050" dirty="0">
                  <a:solidFill>
                    <a:srgbClr val="A19FA4"/>
                  </a:solidFill>
                </a:rPr>
                <a:t>The information contained in this presentation is confidential and may contain proprietary information owned by Gruppo Bonomi S.p.A that is protected by intellectual property laws. Any unauthorized use, disclosure, reproduction, or distribution of this information is strictly prohibited.</a:t>
              </a:r>
            </a:p>
          </p:txBody>
        </p:sp>
      </p:grpSp>
    </p:spTree>
    <p:extLst>
      <p:ext uri="{BB962C8B-B14F-4D97-AF65-F5344CB8AC3E}">
        <p14:creationId xmlns:p14="http://schemas.microsoft.com/office/powerpoint/2010/main" val="292048206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169528-D552-EC6C-2683-C69DD008EB23}"/>
              </a:ext>
            </a:extLst>
          </p:cNvPr>
          <p:cNvSpPr>
            <a:spLocks noGrp="1"/>
          </p:cNvSpPr>
          <p:nvPr>
            <p:ph type="title"/>
          </p:nvPr>
        </p:nvSpPr>
        <p:spPr/>
        <p:txBody>
          <a:bodyPr>
            <a:normAutofit/>
          </a:bodyPr>
          <a:lstStyle/>
          <a:p>
            <a:r>
              <a:rPr lang="en-US" dirty="0">
                <a:solidFill>
                  <a:srgbClr val="042A46"/>
                </a:solidFill>
                <a:latin typeface="Roboto Black" panose="02000000000000000000" pitchFamily="2" charset="0"/>
                <a:ea typeface="Roboto Black" panose="02000000000000000000" pitchFamily="2" charset="0"/>
              </a:rPr>
              <a:t>Setup</a:t>
            </a:r>
          </a:p>
        </p:txBody>
      </p:sp>
      <p:sp>
        <p:nvSpPr>
          <p:cNvPr id="15" name="TextBox 14">
            <a:extLst>
              <a:ext uri="{FF2B5EF4-FFF2-40B4-BE49-F238E27FC236}">
                <a16:creationId xmlns:a16="http://schemas.microsoft.com/office/drawing/2014/main" id="{F2AD498B-666D-7C63-E3CD-8A5896B985E0}"/>
              </a:ext>
            </a:extLst>
          </p:cNvPr>
          <p:cNvSpPr txBox="1"/>
          <p:nvPr/>
        </p:nvSpPr>
        <p:spPr>
          <a:xfrm>
            <a:off x="838200" y="1576388"/>
            <a:ext cx="3706368" cy="3970318"/>
          </a:xfrm>
          <a:prstGeom prst="rect">
            <a:avLst/>
          </a:prstGeom>
          <a:noFill/>
        </p:spPr>
        <p:txBody>
          <a:bodyPr wrap="square" rtlCol="0">
            <a:spAutoFit/>
          </a:bodyPr>
          <a:lstStyle/>
          <a:p>
            <a:r>
              <a:rPr lang="it-IT" dirty="0"/>
              <a:t>Voltage-current caracteristic of a tab with particular size from supplier.</a:t>
            </a:r>
          </a:p>
          <a:p>
            <a:endParaRPr lang="it-IT" dirty="0"/>
          </a:p>
          <a:p>
            <a:endParaRPr lang="it-IT" dirty="0"/>
          </a:p>
          <a:p>
            <a:endParaRPr lang="it-IT" dirty="0"/>
          </a:p>
          <a:p>
            <a:r>
              <a:rPr lang="it-IT" dirty="0"/>
              <a:t>Size independent electric field-current density input to COMSOL.</a:t>
            </a:r>
          </a:p>
          <a:p>
            <a:endParaRPr lang="it-IT" dirty="0"/>
          </a:p>
          <a:p>
            <a:endParaRPr lang="it-IT" dirty="0"/>
          </a:p>
          <a:p>
            <a:endParaRPr lang="it-IT" dirty="0"/>
          </a:p>
          <a:p>
            <a:r>
              <a:rPr lang="it-IT" dirty="0"/>
              <a:t>Electric field-Conductivity material property obtained taking a derivative.</a:t>
            </a:r>
            <a:endParaRPr lang="en-US" dirty="0"/>
          </a:p>
        </p:txBody>
      </p:sp>
      <p:sp>
        <p:nvSpPr>
          <p:cNvPr id="16" name="Arrow: Down 15">
            <a:extLst>
              <a:ext uri="{FF2B5EF4-FFF2-40B4-BE49-F238E27FC236}">
                <a16:creationId xmlns:a16="http://schemas.microsoft.com/office/drawing/2014/main" id="{4E26EE83-171E-CC18-8531-9571B39E747B}"/>
              </a:ext>
            </a:extLst>
          </p:cNvPr>
          <p:cNvSpPr/>
          <p:nvPr/>
        </p:nvSpPr>
        <p:spPr>
          <a:xfrm>
            <a:off x="2135505" y="2480946"/>
            <a:ext cx="396240" cy="487680"/>
          </a:xfrm>
          <a:prstGeom prst="down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Arrow: Down 16">
            <a:extLst>
              <a:ext uri="{FF2B5EF4-FFF2-40B4-BE49-F238E27FC236}">
                <a16:creationId xmlns:a16="http://schemas.microsoft.com/office/drawing/2014/main" id="{66E81613-A64A-259A-EE3A-C9097E1E4337}"/>
              </a:ext>
            </a:extLst>
          </p:cNvPr>
          <p:cNvSpPr/>
          <p:nvPr/>
        </p:nvSpPr>
        <p:spPr>
          <a:xfrm>
            <a:off x="2135505" y="3883888"/>
            <a:ext cx="396240" cy="487680"/>
          </a:xfrm>
          <a:prstGeom prst="down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9" name="Picture 18">
            <a:extLst>
              <a:ext uri="{FF2B5EF4-FFF2-40B4-BE49-F238E27FC236}">
                <a16:creationId xmlns:a16="http://schemas.microsoft.com/office/drawing/2014/main" id="{33467720-04B8-592B-0421-3BEA7DA979A1}"/>
              </a:ext>
            </a:extLst>
          </p:cNvPr>
          <p:cNvPicPr>
            <a:picLocks noChangeAspect="1"/>
          </p:cNvPicPr>
          <p:nvPr/>
        </p:nvPicPr>
        <p:blipFill>
          <a:blip r:embed="rId2"/>
          <a:stretch>
            <a:fillRect/>
          </a:stretch>
        </p:blipFill>
        <p:spPr>
          <a:xfrm>
            <a:off x="5600701" y="483865"/>
            <a:ext cx="5047268" cy="2780531"/>
          </a:xfrm>
          <a:prstGeom prst="rect">
            <a:avLst/>
          </a:prstGeom>
        </p:spPr>
      </p:pic>
      <p:pic>
        <p:nvPicPr>
          <p:cNvPr id="21" name="Picture 20">
            <a:extLst>
              <a:ext uri="{FF2B5EF4-FFF2-40B4-BE49-F238E27FC236}">
                <a16:creationId xmlns:a16="http://schemas.microsoft.com/office/drawing/2014/main" id="{3A37098E-7A46-158C-9AB8-94D79D952BCA}"/>
              </a:ext>
            </a:extLst>
          </p:cNvPr>
          <p:cNvPicPr>
            <a:picLocks noChangeAspect="1"/>
          </p:cNvPicPr>
          <p:nvPr/>
        </p:nvPicPr>
        <p:blipFill>
          <a:blip r:embed="rId3"/>
          <a:stretch>
            <a:fillRect/>
          </a:stretch>
        </p:blipFill>
        <p:spPr>
          <a:xfrm>
            <a:off x="5568916" y="3401139"/>
            <a:ext cx="5047268" cy="2773724"/>
          </a:xfrm>
          <a:prstGeom prst="rect">
            <a:avLst/>
          </a:prstGeom>
        </p:spPr>
      </p:pic>
      <p:grpSp>
        <p:nvGrpSpPr>
          <p:cNvPr id="3" name="Group 2">
            <a:extLst>
              <a:ext uri="{FF2B5EF4-FFF2-40B4-BE49-F238E27FC236}">
                <a16:creationId xmlns:a16="http://schemas.microsoft.com/office/drawing/2014/main" id="{2008C4B8-1A62-924E-9B66-9605ED64B972}"/>
              </a:ext>
            </a:extLst>
          </p:cNvPr>
          <p:cNvGrpSpPr/>
          <p:nvPr/>
        </p:nvGrpSpPr>
        <p:grpSpPr>
          <a:xfrm>
            <a:off x="345229" y="6070731"/>
            <a:ext cx="11512691" cy="707863"/>
            <a:chOff x="189781" y="6070731"/>
            <a:chExt cx="11512691" cy="707863"/>
          </a:xfrm>
        </p:grpSpPr>
        <p:pic>
          <p:nvPicPr>
            <p:cNvPr id="4" name="Immagine 6">
              <a:extLst>
                <a:ext uri="{FF2B5EF4-FFF2-40B4-BE49-F238E27FC236}">
                  <a16:creationId xmlns:a16="http://schemas.microsoft.com/office/drawing/2014/main" id="{9C4960FB-80D1-8F6D-8031-13ADD42A0A13}"/>
                </a:ext>
              </a:extLst>
            </p:cNvPr>
            <p:cNvPicPr>
              <a:picLocks noChangeAspect="1"/>
            </p:cNvPicPr>
            <p:nvPr/>
          </p:nvPicPr>
          <p:blipFill>
            <a:blip r:embed="rId4"/>
            <a:stretch>
              <a:fillRect/>
            </a:stretch>
          </p:blipFill>
          <p:spPr>
            <a:xfrm>
              <a:off x="10808815" y="6070731"/>
              <a:ext cx="893657" cy="707863"/>
            </a:xfrm>
            <a:prstGeom prst="rect">
              <a:avLst/>
            </a:prstGeom>
          </p:spPr>
        </p:pic>
        <p:sp>
          <p:nvSpPr>
            <p:cNvPr id="5" name="Rettangolo 3">
              <a:extLst>
                <a:ext uri="{FF2B5EF4-FFF2-40B4-BE49-F238E27FC236}">
                  <a16:creationId xmlns:a16="http://schemas.microsoft.com/office/drawing/2014/main" id="{00C8ECA3-62C1-6BC3-E3EE-9DA81B3DB315}"/>
                </a:ext>
              </a:extLst>
            </p:cNvPr>
            <p:cNvSpPr/>
            <p:nvPr/>
          </p:nvSpPr>
          <p:spPr>
            <a:xfrm>
              <a:off x="189782" y="6704300"/>
              <a:ext cx="10413564" cy="47690"/>
            </a:xfrm>
            <a:prstGeom prst="rect">
              <a:avLst/>
            </a:prstGeom>
            <a:solidFill>
              <a:srgbClr val="042A4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ttangolo 4">
              <a:extLst>
                <a:ext uri="{FF2B5EF4-FFF2-40B4-BE49-F238E27FC236}">
                  <a16:creationId xmlns:a16="http://schemas.microsoft.com/office/drawing/2014/main" id="{25B7185C-BDF9-00F7-BC35-D875E4A134C5}"/>
                </a:ext>
              </a:extLst>
            </p:cNvPr>
            <p:cNvSpPr/>
            <p:nvPr/>
          </p:nvSpPr>
          <p:spPr>
            <a:xfrm flipV="1">
              <a:off x="189781" y="6229615"/>
              <a:ext cx="10413564" cy="47690"/>
            </a:xfrm>
            <a:prstGeom prst="rect">
              <a:avLst/>
            </a:prstGeom>
            <a:solidFill>
              <a:srgbClr val="A19FA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rgbClr val="042A46"/>
                </a:solidFill>
              </a:endParaRPr>
            </a:p>
          </p:txBody>
        </p:sp>
        <p:sp>
          <p:nvSpPr>
            <p:cNvPr id="7" name="CasellaDiTesto 5">
              <a:extLst>
                <a:ext uri="{FF2B5EF4-FFF2-40B4-BE49-F238E27FC236}">
                  <a16:creationId xmlns:a16="http://schemas.microsoft.com/office/drawing/2014/main" id="{D0C087CC-D51E-D23F-7F74-BDDDF03BADAD}"/>
                </a:ext>
              </a:extLst>
            </p:cNvPr>
            <p:cNvSpPr txBox="1"/>
            <p:nvPr/>
          </p:nvSpPr>
          <p:spPr>
            <a:xfrm>
              <a:off x="189781" y="6277306"/>
              <a:ext cx="10515600" cy="415498"/>
            </a:xfrm>
            <a:prstGeom prst="rect">
              <a:avLst/>
            </a:prstGeom>
            <a:noFill/>
          </p:spPr>
          <p:txBody>
            <a:bodyPr wrap="square" rtlCol="0">
              <a:spAutoFit/>
            </a:bodyPr>
            <a:lstStyle/>
            <a:p>
              <a:r>
                <a:rPr lang="en-US" sz="1050" dirty="0">
                  <a:solidFill>
                    <a:srgbClr val="A19FA4"/>
                  </a:solidFill>
                </a:rPr>
                <a:t>The information contained in this presentation is confidential and may contain proprietary information owned by Gruppo Bonomi S.p.A that is protected by intellectual property laws. Any unauthorized use, disclosure, reproduction, or distribution of this information is strictly prohibited.</a:t>
              </a:r>
            </a:p>
          </p:txBody>
        </p:sp>
      </p:grpSp>
    </p:spTree>
    <p:extLst>
      <p:ext uri="{BB962C8B-B14F-4D97-AF65-F5344CB8AC3E}">
        <p14:creationId xmlns:p14="http://schemas.microsoft.com/office/powerpoint/2010/main" val="230454947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169528-D552-EC6C-2683-C69DD008EB23}"/>
              </a:ext>
            </a:extLst>
          </p:cNvPr>
          <p:cNvSpPr>
            <a:spLocks noGrp="1"/>
          </p:cNvSpPr>
          <p:nvPr>
            <p:ph type="title"/>
          </p:nvPr>
        </p:nvSpPr>
        <p:spPr/>
        <p:txBody>
          <a:bodyPr/>
          <a:lstStyle/>
          <a:p>
            <a:r>
              <a:rPr lang="en-US" dirty="0">
                <a:solidFill>
                  <a:srgbClr val="042A46"/>
                </a:solidFill>
                <a:latin typeface="Roboto Black" panose="02000000000000000000" pitchFamily="2" charset="0"/>
                <a:ea typeface="Roboto Black" panose="02000000000000000000" pitchFamily="2" charset="0"/>
              </a:rPr>
              <a:t>Other Settings</a:t>
            </a:r>
          </a:p>
        </p:txBody>
      </p:sp>
      <p:graphicFrame>
        <p:nvGraphicFramePr>
          <p:cNvPr id="8" name="Table 7">
            <a:extLst>
              <a:ext uri="{FF2B5EF4-FFF2-40B4-BE49-F238E27FC236}">
                <a16:creationId xmlns:a16="http://schemas.microsoft.com/office/drawing/2014/main" id="{115A739F-12BA-5B05-6253-53B10C42EF2F}"/>
              </a:ext>
            </a:extLst>
          </p:cNvPr>
          <p:cNvGraphicFramePr>
            <a:graphicFrameLocks noGrp="1"/>
          </p:cNvGraphicFramePr>
          <p:nvPr>
            <p:extLst>
              <p:ext uri="{D42A27DB-BD31-4B8C-83A1-F6EECF244321}">
                <p14:modId xmlns:p14="http://schemas.microsoft.com/office/powerpoint/2010/main" val="2501052900"/>
              </p:ext>
            </p:extLst>
          </p:nvPr>
        </p:nvGraphicFramePr>
        <p:xfrm>
          <a:off x="528847" y="1461136"/>
          <a:ext cx="4633974" cy="4060476"/>
        </p:xfrm>
        <a:graphic>
          <a:graphicData uri="http://schemas.openxmlformats.org/drawingml/2006/table">
            <a:tbl>
              <a:tblPr firstRow="1" bandRow="1">
                <a:tableStyleId>{5C22544A-7EE6-4342-B048-85BDC9FD1C3A}</a:tableStyleId>
              </a:tblPr>
              <a:tblGrid>
                <a:gridCol w="1544658">
                  <a:extLst>
                    <a:ext uri="{9D8B030D-6E8A-4147-A177-3AD203B41FA5}">
                      <a16:colId xmlns:a16="http://schemas.microsoft.com/office/drawing/2014/main" val="2147082006"/>
                    </a:ext>
                  </a:extLst>
                </a:gridCol>
                <a:gridCol w="1415965">
                  <a:extLst>
                    <a:ext uri="{9D8B030D-6E8A-4147-A177-3AD203B41FA5}">
                      <a16:colId xmlns:a16="http://schemas.microsoft.com/office/drawing/2014/main" val="3998350645"/>
                    </a:ext>
                  </a:extLst>
                </a:gridCol>
                <a:gridCol w="1673351">
                  <a:extLst>
                    <a:ext uri="{9D8B030D-6E8A-4147-A177-3AD203B41FA5}">
                      <a16:colId xmlns:a16="http://schemas.microsoft.com/office/drawing/2014/main" val="3314638585"/>
                    </a:ext>
                  </a:extLst>
                </a:gridCol>
              </a:tblGrid>
              <a:tr h="676746">
                <a:tc>
                  <a:txBody>
                    <a:bodyPr/>
                    <a:lstStyle/>
                    <a:p>
                      <a:r>
                        <a:rPr lang="it-IT" dirty="0"/>
                        <a:t>Material</a:t>
                      </a:r>
                      <a:endParaRPr lang="en-US" dirty="0"/>
                    </a:p>
                  </a:txBody>
                  <a:tcPr anchor="ctr"/>
                </a:tc>
                <a:tc>
                  <a:txBody>
                    <a:bodyPr/>
                    <a:lstStyle/>
                    <a:p>
                      <a:r>
                        <a:rPr lang="it-IT" dirty="0"/>
                        <a:t>Permittivity [#]</a:t>
                      </a:r>
                      <a:endParaRPr lang="en-US" dirty="0"/>
                    </a:p>
                  </a:txBody>
                  <a:tcPr anchor="ctr"/>
                </a:tc>
                <a:tc>
                  <a:txBody>
                    <a:bodyPr/>
                    <a:lstStyle/>
                    <a:p>
                      <a:r>
                        <a:rPr lang="it-IT" dirty="0"/>
                        <a:t>Conductivity [S/m]</a:t>
                      </a:r>
                      <a:endParaRPr lang="en-US" dirty="0"/>
                    </a:p>
                  </a:txBody>
                  <a:tcPr anchor="ctr"/>
                </a:tc>
                <a:extLst>
                  <a:ext uri="{0D108BD9-81ED-4DB2-BD59-A6C34878D82A}">
                    <a16:rowId xmlns:a16="http://schemas.microsoft.com/office/drawing/2014/main" val="25450226"/>
                  </a:ext>
                </a:extLst>
              </a:tr>
              <a:tr h="676746">
                <a:tc>
                  <a:txBody>
                    <a:bodyPr/>
                    <a:lstStyle/>
                    <a:p>
                      <a:r>
                        <a:rPr lang="it-IT" dirty="0"/>
                        <a:t>Air</a:t>
                      </a:r>
                      <a:endParaRPr lang="en-US" dirty="0"/>
                    </a:p>
                  </a:txBody>
                  <a:tcPr anchor="ctr"/>
                </a:tc>
                <a:tc>
                  <a:txBody>
                    <a:bodyPr/>
                    <a:lstStyle/>
                    <a:p>
                      <a:r>
                        <a:rPr lang="it-IT" dirty="0"/>
                        <a:t>1</a:t>
                      </a:r>
                      <a:endParaRPr lang="en-US" dirty="0"/>
                    </a:p>
                  </a:txBody>
                  <a:tcPr anchor="ctr"/>
                </a:tc>
                <a:tc>
                  <a:txBody>
                    <a:bodyPr/>
                    <a:lstStyle/>
                    <a:p>
                      <a:r>
                        <a:rPr lang="it-IT" dirty="0"/>
                        <a:t>10</a:t>
                      </a:r>
                      <a:r>
                        <a:rPr lang="it-IT" sz="1800" baseline="30000" dirty="0"/>
                        <a:t>-18</a:t>
                      </a:r>
                      <a:endParaRPr lang="en-US" baseline="30000" dirty="0"/>
                    </a:p>
                  </a:txBody>
                  <a:tcPr anchor="ctr"/>
                </a:tc>
                <a:extLst>
                  <a:ext uri="{0D108BD9-81ED-4DB2-BD59-A6C34878D82A}">
                    <a16:rowId xmlns:a16="http://schemas.microsoft.com/office/drawing/2014/main" val="2125575319"/>
                  </a:ext>
                </a:extLst>
              </a:tr>
              <a:tr h="676746">
                <a:tc>
                  <a:txBody>
                    <a:bodyPr/>
                    <a:lstStyle/>
                    <a:p>
                      <a:r>
                        <a:rPr lang="it-IT" dirty="0"/>
                        <a:t>Alluminium</a:t>
                      </a:r>
                      <a:endParaRPr lang="en-US" dirty="0"/>
                    </a:p>
                  </a:txBody>
                  <a:tcPr anchor="ctr"/>
                </a:tc>
                <a:tc>
                  <a:txBody>
                    <a:bodyPr/>
                    <a:lstStyle/>
                    <a:p>
                      <a:r>
                        <a:rPr lang="it-IT" dirty="0"/>
                        <a:t>1</a:t>
                      </a:r>
                      <a:endParaRPr lang="en-US" dirty="0"/>
                    </a:p>
                  </a:txBody>
                  <a:tcPr anchor="ctr"/>
                </a:tc>
                <a:tc>
                  <a:txBody>
                    <a:bodyPr/>
                    <a:lstStyle/>
                    <a:p>
                      <a:r>
                        <a:rPr lang="it-IT" dirty="0"/>
                        <a:t>10</a:t>
                      </a:r>
                      <a:r>
                        <a:rPr lang="it-IT" sz="1800" kern="1200" baseline="30000" dirty="0">
                          <a:solidFill>
                            <a:schemeClr val="dk1"/>
                          </a:solidFill>
                          <a:latin typeface="+mn-lt"/>
                          <a:ea typeface="+mn-ea"/>
                          <a:cs typeface="+mn-cs"/>
                        </a:rPr>
                        <a:t>6 *</a:t>
                      </a:r>
                      <a:endParaRPr lang="en-US" sz="1800" kern="1200" baseline="30000" dirty="0">
                        <a:solidFill>
                          <a:schemeClr val="dk1"/>
                        </a:solidFill>
                        <a:latin typeface="+mn-lt"/>
                        <a:ea typeface="+mn-ea"/>
                        <a:cs typeface="+mn-cs"/>
                      </a:endParaRPr>
                    </a:p>
                  </a:txBody>
                  <a:tcPr anchor="ctr"/>
                </a:tc>
                <a:extLst>
                  <a:ext uri="{0D108BD9-81ED-4DB2-BD59-A6C34878D82A}">
                    <a16:rowId xmlns:a16="http://schemas.microsoft.com/office/drawing/2014/main" val="670596251"/>
                  </a:ext>
                </a:extLst>
              </a:tr>
              <a:tr h="676746">
                <a:tc>
                  <a:txBody>
                    <a:bodyPr/>
                    <a:lstStyle/>
                    <a:p>
                      <a:r>
                        <a:rPr lang="it-IT" dirty="0"/>
                        <a:t>Silicone Gum</a:t>
                      </a:r>
                      <a:endParaRPr lang="en-US" dirty="0"/>
                    </a:p>
                  </a:txBody>
                  <a:tcPr anchor="ctr"/>
                </a:tc>
                <a:tc>
                  <a:txBody>
                    <a:bodyPr/>
                    <a:lstStyle/>
                    <a:p>
                      <a:r>
                        <a:rPr lang="it-IT" dirty="0"/>
                        <a:t>3.5</a:t>
                      </a:r>
                      <a:endParaRPr lang="en-US" dirty="0"/>
                    </a:p>
                  </a:txBody>
                  <a:tcPr anchor="ctr"/>
                </a:tc>
                <a:tc>
                  <a:txBody>
                    <a:bodyPr/>
                    <a:lstStyle/>
                    <a:p>
                      <a:r>
                        <a:rPr lang="it-IT" dirty="0"/>
                        <a:t>10</a:t>
                      </a:r>
                      <a:r>
                        <a:rPr lang="it-IT" sz="1800" kern="1200" baseline="30000" dirty="0">
                          <a:solidFill>
                            <a:schemeClr val="dk1"/>
                          </a:solidFill>
                          <a:latin typeface="+mn-lt"/>
                          <a:ea typeface="+mn-ea"/>
                          <a:cs typeface="+mn-cs"/>
                        </a:rPr>
                        <a:t>-12</a:t>
                      </a:r>
                      <a:endParaRPr lang="en-US" sz="1800" kern="1200" baseline="30000" dirty="0">
                        <a:solidFill>
                          <a:schemeClr val="dk1"/>
                        </a:solidFill>
                        <a:latin typeface="+mn-lt"/>
                        <a:ea typeface="+mn-ea"/>
                        <a:cs typeface="+mn-cs"/>
                      </a:endParaRPr>
                    </a:p>
                  </a:txBody>
                  <a:tcPr anchor="ctr"/>
                </a:tc>
                <a:extLst>
                  <a:ext uri="{0D108BD9-81ED-4DB2-BD59-A6C34878D82A}">
                    <a16:rowId xmlns:a16="http://schemas.microsoft.com/office/drawing/2014/main" val="1191026222"/>
                  </a:ext>
                </a:extLst>
              </a:tr>
              <a:tr h="676746">
                <a:tc>
                  <a:txBody>
                    <a:bodyPr/>
                    <a:lstStyle/>
                    <a:p>
                      <a:r>
                        <a:rPr lang="it-IT" dirty="0"/>
                        <a:t>Epoxy Fiber Glass</a:t>
                      </a:r>
                      <a:endParaRPr lang="en-US" dirty="0"/>
                    </a:p>
                  </a:txBody>
                  <a:tcPr anchor="ctr"/>
                </a:tc>
                <a:tc>
                  <a:txBody>
                    <a:bodyPr/>
                    <a:lstStyle/>
                    <a:p>
                      <a:r>
                        <a:rPr lang="it-IT" dirty="0"/>
                        <a:t>4.5</a:t>
                      </a:r>
                      <a:endParaRPr lang="en-US" dirty="0"/>
                    </a:p>
                  </a:txBody>
                  <a:tcPr anchor="ctr"/>
                </a:tc>
                <a:tc>
                  <a:txBody>
                    <a:bodyPr/>
                    <a:lstStyle/>
                    <a:p>
                      <a:r>
                        <a:rPr lang="it-IT" dirty="0"/>
                        <a:t>10</a:t>
                      </a:r>
                      <a:r>
                        <a:rPr lang="it-IT" baseline="30000" dirty="0"/>
                        <a:t>-15</a:t>
                      </a:r>
                      <a:endParaRPr lang="en-US" baseline="30000" dirty="0"/>
                    </a:p>
                  </a:txBody>
                  <a:tcPr anchor="ctr"/>
                </a:tc>
                <a:extLst>
                  <a:ext uri="{0D108BD9-81ED-4DB2-BD59-A6C34878D82A}">
                    <a16:rowId xmlns:a16="http://schemas.microsoft.com/office/drawing/2014/main" val="4234879116"/>
                  </a:ext>
                </a:extLst>
              </a:tr>
              <a:tr h="676746">
                <a:tc>
                  <a:txBody>
                    <a:bodyPr/>
                    <a:lstStyle/>
                    <a:p>
                      <a:r>
                        <a:rPr lang="it-IT" dirty="0"/>
                        <a:t>ZnO</a:t>
                      </a:r>
                      <a:endParaRPr lang="en-US" dirty="0"/>
                    </a:p>
                  </a:txBody>
                  <a:tcPr anchor="ctr"/>
                </a:tc>
                <a:tc>
                  <a:txBody>
                    <a:bodyPr/>
                    <a:lstStyle/>
                    <a:p>
                      <a:r>
                        <a:rPr lang="it-IT" dirty="0"/>
                        <a:t>830</a:t>
                      </a:r>
                      <a:endParaRPr lang="en-US" dirty="0"/>
                    </a:p>
                  </a:txBody>
                  <a:tcPr anchor="ctr"/>
                </a:tc>
                <a:tc>
                  <a:txBody>
                    <a:bodyPr/>
                    <a:lstStyle/>
                    <a:p>
                      <a:r>
                        <a:rPr lang="en-US" dirty="0"/>
                        <a:t>an1(root.comp1.ec.normE)</a:t>
                      </a:r>
                    </a:p>
                  </a:txBody>
                  <a:tcPr anchor="ctr"/>
                </a:tc>
                <a:extLst>
                  <a:ext uri="{0D108BD9-81ED-4DB2-BD59-A6C34878D82A}">
                    <a16:rowId xmlns:a16="http://schemas.microsoft.com/office/drawing/2014/main" val="272399369"/>
                  </a:ext>
                </a:extLst>
              </a:tr>
            </a:tbl>
          </a:graphicData>
        </a:graphic>
      </p:graphicFrame>
      <p:grpSp>
        <p:nvGrpSpPr>
          <p:cNvPr id="17" name="Group 16">
            <a:extLst>
              <a:ext uri="{FF2B5EF4-FFF2-40B4-BE49-F238E27FC236}">
                <a16:creationId xmlns:a16="http://schemas.microsoft.com/office/drawing/2014/main" id="{919DE8F6-058E-2A42-D0CD-DC97F8BE0458}"/>
              </a:ext>
            </a:extLst>
          </p:cNvPr>
          <p:cNvGrpSpPr/>
          <p:nvPr/>
        </p:nvGrpSpPr>
        <p:grpSpPr>
          <a:xfrm>
            <a:off x="5469538" y="1471232"/>
            <a:ext cx="6468304" cy="4537284"/>
            <a:chOff x="5451250" y="1966267"/>
            <a:chExt cx="6468304" cy="4537284"/>
          </a:xfrm>
        </p:grpSpPr>
        <p:pic>
          <p:nvPicPr>
            <p:cNvPr id="13" name="Picture 12">
              <a:extLst>
                <a:ext uri="{FF2B5EF4-FFF2-40B4-BE49-F238E27FC236}">
                  <a16:creationId xmlns:a16="http://schemas.microsoft.com/office/drawing/2014/main" id="{AB781695-1E98-FC5D-1899-DD3C58F60F10}"/>
                </a:ext>
              </a:extLst>
            </p:cNvPr>
            <p:cNvPicPr>
              <a:picLocks noChangeAspect="1"/>
            </p:cNvPicPr>
            <p:nvPr/>
          </p:nvPicPr>
          <p:blipFill rotWithShape="1">
            <a:blip r:embed="rId2"/>
            <a:srcRect t="-1" b="65162"/>
            <a:stretch/>
          </p:blipFill>
          <p:spPr>
            <a:xfrm>
              <a:off x="5469538" y="1984555"/>
              <a:ext cx="1952898" cy="2386277"/>
            </a:xfrm>
            <a:prstGeom prst="rect">
              <a:avLst/>
            </a:prstGeom>
          </p:spPr>
        </p:pic>
        <p:grpSp>
          <p:nvGrpSpPr>
            <p:cNvPr id="11" name="Group 10">
              <a:extLst>
                <a:ext uri="{FF2B5EF4-FFF2-40B4-BE49-F238E27FC236}">
                  <a16:creationId xmlns:a16="http://schemas.microsoft.com/office/drawing/2014/main" id="{483AFDDF-14F1-F6C6-41E7-34509B2A7251}"/>
                </a:ext>
              </a:extLst>
            </p:cNvPr>
            <p:cNvGrpSpPr/>
            <p:nvPr/>
          </p:nvGrpSpPr>
          <p:grpSpPr>
            <a:xfrm>
              <a:off x="5451250" y="1966267"/>
              <a:ext cx="6468304" cy="4537284"/>
              <a:chOff x="5451250" y="1966267"/>
              <a:chExt cx="6468304" cy="4537284"/>
            </a:xfrm>
          </p:grpSpPr>
          <p:grpSp>
            <p:nvGrpSpPr>
              <p:cNvPr id="7" name="Group 6">
                <a:extLst>
                  <a:ext uri="{FF2B5EF4-FFF2-40B4-BE49-F238E27FC236}">
                    <a16:creationId xmlns:a16="http://schemas.microsoft.com/office/drawing/2014/main" id="{5FCAC445-916A-747C-BD97-10413D03E245}"/>
                  </a:ext>
                </a:extLst>
              </p:cNvPr>
              <p:cNvGrpSpPr/>
              <p:nvPr/>
            </p:nvGrpSpPr>
            <p:grpSpPr>
              <a:xfrm>
                <a:off x="5451250" y="1966267"/>
                <a:ext cx="6468304" cy="4537284"/>
                <a:chOff x="5570122" y="1463347"/>
                <a:chExt cx="6468304" cy="4537284"/>
              </a:xfrm>
            </p:grpSpPr>
            <p:pic>
              <p:nvPicPr>
                <p:cNvPr id="4" name="Picture 3">
                  <a:extLst>
                    <a:ext uri="{FF2B5EF4-FFF2-40B4-BE49-F238E27FC236}">
                      <a16:creationId xmlns:a16="http://schemas.microsoft.com/office/drawing/2014/main" id="{83FB9587-87CB-9F56-6240-CBBC88A17E0F}"/>
                    </a:ext>
                  </a:extLst>
                </p:cNvPr>
                <p:cNvPicPr>
                  <a:picLocks noChangeAspect="1"/>
                </p:cNvPicPr>
                <p:nvPr/>
              </p:nvPicPr>
              <p:blipFill>
                <a:blip r:embed="rId3"/>
                <a:stretch>
                  <a:fillRect/>
                </a:stretch>
              </p:blipFill>
              <p:spPr>
                <a:xfrm>
                  <a:off x="8104052" y="1463347"/>
                  <a:ext cx="3934374" cy="4410691"/>
                </a:xfrm>
                <a:prstGeom prst="rect">
                  <a:avLst/>
                </a:prstGeom>
              </p:spPr>
            </p:pic>
            <p:pic>
              <p:nvPicPr>
                <p:cNvPr id="6" name="Picture 5">
                  <a:extLst>
                    <a:ext uri="{FF2B5EF4-FFF2-40B4-BE49-F238E27FC236}">
                      <a16:creationId xmlns:a16="http://schemas.microsoft.com/office/drawing/2014/main" id="{ACE9F746-4D15-32CB-8AAC-2123D0E826A1}"/>
                    </a:ext>
                  </a:extLst>
                </p:cNvPr>
                <p:cNvPicPr>
                  <a:picLocks noChangeAspect="1"/>
                </p:cNvPicPr>
                <p:nvPr/>
              </p:nvPicPr>
              <p:blipFill>
                <a:blip r:embed="rId4"/>
                <a:stretch>
                  <a:fillRect/>
                </a:stretch>
              </p:blipFill>
              <p:spPr>
                <a:xfrm>
                  <a:off x="5570122" y="4123944"/>
                  <a:ext cx="2400635" cy="1876687"/>
                </a:xfrm>
                <a:prstGeom prst="rect">
                  <a:avLst/>
                </a:prstGeom>
              </p:spPr>
            </p:pic>
          </p:grpSp>
          <p:pic>
            <p:nvPicPr>
              <p:cNvPr id="10" name="Picture 9">
                <a:extLst>
                  <a:ext uri="{FF2B5EF4-FFF2-40B4-BE49-F238E27FC236}">
                    <a16:creationId xmlns:a16="http://schemas.microsoft.com/office/drawing/2014/main" id="{AA06C5DF-0CC4-4D70-FE4E-4D3AEAD33637}"/>
                  </a:ext>
                </a:extLst>
              </p:cNvPr>
              <p:cNvPicPr>
                <a:picLocks noChangeAspect="1"/>
              </p:cNvPicPr>
              <p:nvPr/>
            </p:nvPicPr>
            <p:blipFill>
              <a:blip r:embed="rId5"/>
              <a:stretch>
                <a:fillRect/>
              </a:stretch>
            </p:blipFill>
            <p:spPr>
              <a:xfrm>
                <a:off x="5469538" y="1984555"/>
                <a:ext cx="1829055" cy="1190791"/>
              </a:xfrm>
              <a:prstGeom prst="rect">
                <a:avLst/>
              </a:prstGeom>
            </p:spPr>
          </p:pic>
        </p:grpSp>
        <p:sp>
          <p:nvSpPr>
            <p:cNvPr id="14" name="Oval 13">
              <a:extLst>
                <a:ext uri="{FF2B5EF4-FFF2-40B4-BE49-F238E27FC236}">
                  <a16:creationId xmlns:a16="http://schemas.microsoft.com/office/drawing/2014/main" id="{2671AA9A-E5D0-939A-ACCF-E3BCCB161ABD}"/>
                </a:ext>
              </a:extLst>
            </p:cNvPr>
            <p:cNvSpPr/>
            <p:nvPr/>
          </p:nvSpPr>
          <p:spPr>
            <a:xfrm>
              <a:off x="5895339" y="4465957"/>
              <a:ext cx="45719" cy="45719"/>
            </a:xfrm>
            <a:prstGeom prst="ellipse">
              <a:avLst/>
            </a:prstGeom>
            <a:solidFill>
              <a:srgbClr val="878787"/>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Oval 14">
              <a:extLst>
                <a:ext uri="{FF2B5EF4-FFF2-40B4-BE49-F238E27FC236}">
                  <a16:creationId xmlns:a16="http://schemas.microsoft.com/office/drawing/2014/main" id="{73E2C4E0-D7CB-8037-0449-0ACDC1415651}"/>
                </a:ext>
              </a:extLst>
            </p:cNvPr>
            <p:cNvSpPr/>
            <p:nvPr/>
          </p:nvSpPr>
          <p:spPr>
            <a:xfrm>
              <a:off x="5895339" y="4534029"/>
              <a:ext cx="45719" cy="45719"/>
            </a:xfrm>
            <a:prstGeom prst="ellipse">
              <a:avLst/>
            </a:prstGeom>
            <a:solidFill>
              <a:srgbClr val="878787"/>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Oval 15">
              <a:extLst>
                <a:ext uri="{FF2B5EF4-FFF2-40B4-BE49-F238E27FC236}">
                  <a16:creationId xmlns:a16="http://schemas.microsoft.com/office/drawing/2014/main" id="{85BF24E4-859A-FB2A-12D7-2BA9D5E4CF92}"/>
                </a:ext>
              </a:extLst>
            </p:cNvPr>
            <p:cNvSpPr/>
            <p:nvPr/>
          </p:nvSpPr>
          <p:spPr>
            <a:xfrm>
              <a:off x="5895339" y="4397885"/>
              <a:ext cx="45719" cy="45719"/>
            </a:xfrm>
            <a:prstGeom prst="ellipse">
              <a:avLst/>
            </a:prstGeom>
            <a:solidFill>
              <a:srgbClr val="878787"/>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8" name="TextBox 17">
            <a:extLst>
              <a:ext uri="{FF2B5EF4-FFF2-40B4-BE49-F238E27FC236}">
                <a16:creationId xmlns:a16="http://schemas.microsoft.com/office/drawing/2014/main" id="{915B2742-D665-5D50-855A-081E97790450}"/>
              </a:ext>
            </a:extLst>
          </p:cNvPr>
          <p:cNvSpPr txBox="1"/>
          <p:nvPr/>
        </p:nvSpPr>
        <p:spPr>
          <a:xfrm>
            <a:off x="528846" y="5461603"/>
            <a:ext cx="4633974" cy="738664"/>
          </a:xfrm>
          <a:prstGeom prst="rect">
            <a:avLst/>
          </a:prstGeom>
          <a:noFill/>
        </p:spPr>
        <p:txBody>
          <a:bodyPr wrap="square" rtlCol="0">
            <a:spAutoFit/>
          </a:bodyPr>
          <a:lstStyle/>
          <a:p>
            <a:r>
              <a:rPr lang="it-IT" sz="1400" dirty="0"/>
              <a:t>* Can be reduced by a couple of orders of magnitude to improve convergency without impacting on the result (unstable current loops are sometimes observed)</a:t>
            </a:r>
            <a:endParaRPr lang="en-US" sz="1400" dirty="0"/>
          </a:p>
        </p:txBody>
      </p:sp>
      <p:grpSp>
        <p:nvGrpSpPr>
          <p:cNvPr id="19" name="Group 18">
            <a:extLst>
              <a:ext uri="{FF2B5EF4-FFF2-40B4-BE49-F238E27FC236}">
                <a16:creationId xmlns:a16="http://schemas.microsoft.com/office/drawing/2014/main" id="{5212AEDA-6ECB-27DE-B98A-B8F9C65812A4}"/>
              </a:ext>
            </a:extLst>
          </p:cNvPr>
          <p:cNvGrpSpPr/>
          <p:nvPr/>
        </p:nvGrpSpPr>
        <p:grpSpPr>
          <a:xfrm>
            <a:off x="345229" y="6070731"/>
            <a:ext cx="11512691" cy="707863"/>
            <a:chOff x="189781" y="6070731"/>
            <a:chExt cx="11512691" cy="707863"/>
          </a:xfrm>
        </p:grpSpPr>
        <p:pic>
          <p:nvPicPr>
            <p:cNvPr id="20" name="Immagine 6">
              <a:extLst>
                <a:ext uri="{FF2B5EF4-FFF2-40B4-BE49-F238E27FC236}">
                  <a16:creationId xmlns:a16="http://schemas.microsoft.com/office/drawing/2014/main" id="{AFCD009D-618C-ED06-4D95-87E0D1DA036C}"/>
                </a:ext>
              </a:extLst>
            </p:cNvPr>
            <p:cNvPicPr>
              <a:picLocks noChangeAspect="1"/>
            </p:cNvPicPr>
            <p:nvPr/>
          </p:nvPicPr>
          <p:blipFill>
            <a:blip r:embed="rId6"/>
            <a:stretch>
              <a:fillRect/>
            </a:stretch>
          </p:blipFill>
          <p:spPr>
            <a:xfrm>
              <a:off x="10808815" y="6070731"/>
              <a:ext cx="893657" cy="707863"/>
            </a:xfrm>
            <a:prstGeom prst="rect">
              <a:avLst/>
            </a:prstGeom>
          </p:spPr>
        </p:pic>
        <p:sp>
          <p:nvSpPr>
            <p:cNvPr id="21" name="Rettangolo 3">
              <a:extLst>
                <a:ext uri="{FF2B5EF4-FFF2-40B4-BE49-F238E27FC236}">
                  <a16:creationId xmlns:a16="http://schemas.microsoft.com/office/drawing/2014/main" id="{89268A13-4E24-F745-29AB-704CAD8874BB}"/>
                </a:ext>
              </a:extLst>
            </p:cNvPr>
            <p:cNvSpPr/>
            <p:nvPr/>
          </p:nvSpPr>
          <p:spPr>
            <a:xfrm>
              <a:off x="189782" y="6704300"/>
              <a:ext cx="10413564" cy="47690"/>
            </a:xfrm>
            <a:prstGeom prst="rect">
              <a:avLst/>
            </a:prstGeom>
            <a:solidFill>
              <a:srgbClr val="042A4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ttangolo 4">
              <a:extLst>
                <a:ext uri="{FF2B5EF4-FFF2-40B4-BE49-F238E27FC236}">
                  <a16:creationId xmlns:a16="http://schemas.microsoft.com/office/drawing/2014/main" id="{7E5AB3C0-35ED-750A-23FB-910C23243CA5}"/>
                </a:ext>
              </a:extLst>
            </p:cNvPr>
            <p:cNvSpPr/>
            <p:nvPr/>
          </p:nvSpPr>
          <p:spPr>
            <a:xfrm flipV="1">
              <a:off x="189781" y="6229615"/>
              <a:ext cx="10413564" cy="47690"/>
            </a:xfrm>
            <a:prstGeom prst="rect">
              <a:avLst/>
            </a:prstGeom>
            <a:solidFill>
              <a:srgbClr val="A19FA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rgbClr val="042A46"/>
                </a:solidFill>
              </a:endParaRPr>
            </a:p>
          </p:txBody>
        </p:sp>
        <p:sp>
          <p:nvSpPr>
            <p:cNvPr id="23" name="CasellaDiTesto 5">
              <a:extLst>
                <a:ext uri="{FF2B5EF4-FFF2-40B4-BE49-F238E27FC236}">
                  <a16:creationId xmlns:a16="http://schemas.microsoft.com/office/drawing/2014/main" id="{BAE7D99E-FCD7-7791-316D-F9792F9A1E5F}"/>
                </a:ext>
              </a:extLst>
            </p:cNvPr>
            <p:cNvSpPr txBox="1"/>
            <p:nvPr/>
          </p:nvSpPr>
          <p:spPr>
            <a:xfrm>
              <a:off x="189781" y="6277306"/>
              <a:ext cx="10515600" cy="415498"/>
            </a:xfrm>
            <a:prstGeom prst="rect">
              <a:avLst/>
            </a:prstGeom>
            <a:noFill/>
          </p:spPr>
          <p:txBody>
            <a:bodyPr wrap="square" rtlCol="0">
              <a:spAutoFit/>
            </a:bodyPr>
            <a:lstStyle/>
            <a:p>
              <a:r>
                <a:rPr lang="en-US" sz="1050" dirty="0">
                  <a:solidFill>
                    <a:srgbClr val="A19FA4"/>
                  </a:solidFill>
                </a:rPr>
                <a:t>The information contained in this presentation is confidential and may contain proprietary information owned by Gruppo Bonomi S.p.A that is protected by intellectual property laws. Any unauthorized use, disclosure, reproduction, or distribution of this information is strictly prohibited.</a:t>
              </a:r>
            </a:p>
          </p:txBody>
        </p:sp>
      </p:grpSp>
    </p:spTree>
    <p:extLst>
      <p:ext uri="{BB962C8B-B14F-4D97-AF65-F5344CB8AC3E}">
        <p14:creationId xmlns:p14="http://schemas.microsoft.com/office/powerpoint/2010/main" val="64502521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169528-D552-EC6C-2683-C69DD008EB23}"/>
              </a:ext>
            </a:extLst>
          </p:cNvPr>
          <p:cNvSpPr>
            <a:spLocks noGrp="1"/>
          </p:cNvSpPr>
          <p:nvPr>
            <p:ph type="title"/>
          </p:nvPr>
        </p:nvSpPr>
        <p:spPr>
          <a:xfrm>
            <a:off x="838200" y="2766218"/>
            <a:ext cx="10515600" cy="1325563"/>
          </a:xfrm>
        </p:spPr>
        <p:txBody>
          <a:bodyPr>
            <a:normAutofit/>
          </a:bodyPr>
          <a:lstStyle/>
          <a:p>
            <a:r>
              <a:rPr lang="en-US" sz="5400" dirty="0">
                <a:solidFill>
                  <a:srgbClr val="042A46"/>
                </a:solidFill>
                <a:latin typeface="Roboto Black" panose="02000000000000000000" pitchFamily="2" charset="0"/>
                <a:ea typeface="Roboto Black" panose="02000000000000000000" pitchFamily="2" charset="0"/>
              </a:rPr>
              <a:t>Obtained Results</a:t>
            </a:r>
          </a:p>
        </p:txBody>
      </p:sp>
    </p:spTree>
    <p:extLst>
      <p:ext uri="{BB962C8B-B14F-4D97-AF65-F5344CB8AC3E}">
        <p14:creationId xmlns:p14="http://schemas.microsoft.com/office/powerpoint/2010/main" val="119683302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A36E44-C35A-082A-F5C6-D065D0B0B634}"/>
              </a:ext>
            </a:extLst>
          </p:cNvPr>
          <p:cNvSpPr>
            <a:spLocks noGrp="1"/>
          </p:cNvSpPr>
          <p:nvPr>
            <p:ph type="title"/>
          </p:nvPr>
        </p:nvSpPr>
        <p:spPr/>
        <p:txBody>
          <a:bodyPr/>
          <a:lstStyle/>
          <a:p>
            <a:r>
              <a:rPr lang="it-IT" dirty="0">
                <a:solidFill>
                  <a:srgbClr val="042A46"/>
                </a:solidFill>
                <a:latin typeface="Roboto Black" panose="02000000000000000000" pitchFamily="2" charset="0"/>
                <a:ea typeface="Roboto Black" panose="02000000000000000000" pitchFamily="2" charset="0"/>
              </a:rPr>
              <a:t>Overview</a:t>
            </a:r>
            <a:endParaRPr lang="en-US" dirty="0">
              <a:solidFill>
                <a:srgbClr val="042A46"/>
              </a:solidFill>
              <a:latin typeface="Roboto Black" panose="02000000000000000000" pitchFamily="2" charset="0"/>
              <a:ea typeface="Roboto Black" panose="02000000000000000000" pitchFamily="2" charset="0"/>
            </a:endParaRPr>
          </a:p>
        </p:txBody>
      </p:sp>
      <p:grpSp>
        <p:nvGrpSpPr>
          <p:cNvPr id="3" name="Group 2">
            <a:extLst>
              <a:ext uri="{FF2B5EF4-FFF2-40B4-BE49-F238E27FC236}">
                <a16:creationId xmlns:a16="http://schemas.microsoft.com/office/drawing/2014/main" id="{6F2B9701-B2CC-2A92-82C3-0AE4E4575C12}"/>
              </a:ext>
            </a:extLst>
          </p:cNvPr>
          <p:cNvGrpSpPr/>
          <p:nvPr/>
        </p:nvGrpSpPr>
        <p:grpSpPr>
          <a:xfrm>
            <a:off x="5997082" y="921778"/>
            <a:ext cx="5414009" cy="5381306"/>
            <a:chOff x="-1090357" y="-551494"/>
            <a:chExt cx="6287938" cy="6072496"/>
          </a:xfrm>
        </p:grpSpPr>
        <p:pic>
          <p:nvPicPr>
            <p:cNvPr id="4" name="Picture 3">
              <a:extLst>
                <a:ext uri="{FF2B5EF4-FFF2-40B4-BE49-F238E27FC236}">
                  <a16:creationId xmlns:a16="http://schemas.microsoft.com/office/drawing/2014/main" id="{EA575E04-CA0D-293D-DB06-1B944B5E51A3}"/>
                </a:ext>
              </a:extLst>
            </p:cNvPr>
            <p:cNvPicPr>
              <a:picLocks noChangeAspect="1"/>
            </p:cNvPicPr>
            <p:nvPr/>
          </p:nvPicPr>
          <p:blipFill>
            <a:blip r:embed="rId2"/>
            <a:stretch>
              <a:fillRect/>
            </a:stretch>
          </p:blipFill>
          <p:spPr>
            <a:xfrm>
              <a:off x="1573975" y="-551494"/>
              <a:ext cx="3623606" cy="6072496"/>
            </a:xfrm>
            <a:prstGeom prst="rect">
              <a:avLst/>
            </a:prstGeom>
          </p:spPr>
        </p:pic>
        <p:pic>
          <p:nvPicPr>
            <p:cNvPr id="5" name="Picture 4">
              <a:extLst>
                <a:ext uri="{FF2B5EF4-FFF2-40B4-BE49-F238E27FC236}">
                  <a16:creationId xmlns:a16="http://schemas.microsoft.com/office/drawing/2014/main" id="{F7ACC20D-441B-61B7-148A-128C6777F777}"/>
                </a:ext>
              </a:extLst>
            </p:cNvPr>
            <p:cNvPicPr>
              <a:picLocks noChangeAspect="1"/>
            </p:cNvPicPr>
            <p:nvPr/>
          </p:nvPicPr>
          <p:blipFill>
            <a:blip r:embed="rId3"/>
            <a:stretch>
              <a:fillRect/>
            </a:stretch>
          </p:blipFill>
          <p:spPr>
            <a:xfrm>
              <a:off x="-1090357" y="-528702"/>
              <a:ext cx="2539864" cy="3808452"/>
            </a:xfrm>
            <a:prstGeom prst="ellipse">
              <a:avLst/>
            </a:prstGeom>
            <a:ln w="19050" cap="rnd">
              <a:solidFill>
                <a:srgbClr val="A19FA4"/>
              </a:solidFill>
            </a:ln>
            <a:effectLst/>
            <a:scene3d>
              <a:camera prst="orthographicFront"/>
              <a:lightRig rig="contrasting" dir="t">
                <a:rot lat="0" lon="0" rev="3000000"/>
              </a:lightRig>
            </a:scene3d>
            <a:sp3d contourW="7620">
              <a:bevelT w="95250" h="31750"/>
              <a:contourClr>
                <a:srgbClr val="333333"/>
              </a:contourClr>
            </a:sp3d>
          </p:spPr>
        </p:pic>
        <p:sp>
          <p:nvSpPr>
            <p:cNvPr id="6" name="Ovale 16">
              <a:extLst>
                <a:ext uri="{FF2B5EF4-FFF2-40B4-BE49-F238E27FC236}">
                  <a16:creationId xmlns:a16="http://schemas.microsoft.com/office/drawing/2014/main" id="{4B156002-C230-D10A-466B-B47C81CC07E2}"/>
                </a:ext>
              </a:extLst>
            </p:cNvPr>
            <p:cNvSpPr/>
            <p:nvPr/>
          </p:nvSpPr>
          <p:spPr>
            <a:xfrm>
              <a:off x="1822911" y="1262776"/>
              <a:ext cx="246769" cy="225498"/>
            </a:xfrm>
            <a:prstGeom prst="ellipse">
              <a:avLst/>
            </a:prstGeom>
            <a:noFill/>
            <a:ln w="19050">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endParaRPr lang="en-US"/>
            </a:p>
          </p:txBody>
        </p:sp>
        <p:sp>
          <p:nvSpPr>
            <p:cNvPr id="7" name="Freccia a sinistra 17">
              <a:extLst>
                <a:ext uri="{FF2B5EF4-FFF2-40B4-BE49-F238E27FC236}">
                  <a16:creationId xmlns:a16="http://schemas.microsoft.com/office/drawing/2014/main" id="{3F016455-84B7-7146-03B7-AAF18C63CC59}"/>
                </a:ext>
              </a:extLst>
            </p:cNvPr>
            <p:cNvSpPr/>
            <p:nvPr/>
          </p:nvSpPr>
          <p:spPr>
            <a:xfrm rot="945009">
              <a:off x="1418943" y="1155727"/>
              <a:ext cx="442127" cy="253999"/>
            </a:xfrm>
            <a:prstGeom prst="leftArrow">
              <a:avLst/>
            </a:prstGeom>
            <a:solidFill>
              <a:srgbClr val="C00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endParaRPr lang="en-US" dirty="0"/>
            </a:p>
          </p:txBody>
        </p:sp>
      </p:grpSp>
      <p:sp>
        <p:nvSpPr>
          <p:cNvPr id="8" name="TextBox 7">
            <a:extLst>
              <a:ext uri="{FF2B5EF4-FFF2-40B4-BE49-F238E27FC236}">
                <a16:creationId xmlns:a16="http://schemas.microsoft.com/office/drawing/2014/main" id="{2D921228-DBCE-75B3-5593-04E43F1AC1E2}"/>
              </a:ext>
            </a:extLst>
          </p:cNvPr>
          <p:cNvSpPr txBox="1"/>
          <p:nvPr/>
        </p:nvSpPr>
        <p:spPr>
          <a:xfrm>
            <a:off x="899257" y="1495425"/>
            <a:ext cx="4105275" cy="1477328"/>
          </a:xfrm>
          <a:prstGeom prst="rect">
            <a:avLst/>
          </a:prstGeom>
          <a:noFill/>
        </p:spPr>
        <p:txBody>
          <a:bodyPr wrap="square" rtlCol="0">
            <a:spAutoFit/>
          </a:bodyPr>
          <a:lstStyle/>
          <a:p>
            <a:r>
              <a:rPr lang="it-IT" dirty="0"/>
              <a:t>Check of:</a:t>
            </a:r>
          </a:p>
          <a:p>
            <a:pPr marL="285750" indent="-285750">
              <a:buFont typeface="Arial" panose="020B0604020202020204" pitchFamily="34" charset="0"/>
              <a:buChar char="•"/>
            </a:pPr>
            <a:r>
              <a:rPr lang="it-IT" dirty="0"/>
              <a:t>Voltage distribution (blue to yellow)</a:t>
            </a:r>
          </a:p>
          <a:p>
            <a:pPr marL="285750" indent="-285750">
              <a:buFont typeface="Arial" panose="020B0604020202020204" pitchFamily="34" charset="0"/>
              <a:buChar char="•"/>
            </a:pPr>
            <a:r>
              <a:rPr lang="en-US" dirty="0"/>
              <a:t>Electric field lines </a:t>
            </a:r>
            <a:r>
              <a:rPr lang="en-US"/>
              <a:t>(white lines)</a:t>
            </a:r>
            <a:endParaRPr lang="en-US" dirty="0"/>
          </a:p>
          <a:p>
            <a:pPr marL="285750" indent="-285750">
              <a:buFont typeface="Arial" panose="020B0604020202020204" pitchFamily="34" charset="0"/>
              <a:buChar char="•"/>
            </a:pPr>
            <a:r>
              <a:rPr lang="en-US" dirty="0"/>
              <a:t>Current density along the tower (red arrows)</a:t>
            </a:r>
          </a:p>
        </p:txBody>
      </p:sp>
      <p:grpSp>
        <p:nvGrpSpPr>
          <p:cNvPr id="9" name="Group 8">
            <a:extLst>
              <a:ext uri="{FF2B5EF4-FFF2-40B4-BE49-F238E27FC236}">
                <a16:creationId xmlns:a16="http://schemas.microsoft.com/office/drawing/2014/main" id="{55463B66-71B6-7F7C-392E-40D54B4F6509}"/>
              </a:ext>
            </a:extLst>
          </p:cNvPr>
          <p:cNvGrpSpPr/>
          <p:nvPr/>
        </p:nvGrpSpPr>
        <p:grpSpPr>
          <a:xfrm>
            <a:off x="345229" y="6070731"/>
            <a:ext cx="11512691" cy="707863"/>
            <a:chOff x="189781" y="6070731"/>
            <a:chExt cx="11512691" cy="707863"/>
          </a:xfrm>
        </p:grpSpPr>
        <p:pic>
          <p:nvPicPr>
            <p:cNvPr id="10" name="Immagine 6">
              <a:extLst>
                <a:ext uri="{FF2B5EF4-FFF2-40B4-BE49-F238E27FC236}">
                  <a16:creationId xmlns:a16="http://schemas.microsoft.com/office/drawing/2014/main" id="{49DBCB76-F551-EEA0-62E6-3C6AFF55E8AF}"/>
                </a:ext>
              </a:extLst>
            </p:cNvPr>
            <p:cNvPicPr>
              <a:picLocks noChangeAspect="1"/>
            </p:cNvPicPr>
            <p:nvPr/>
          </p:nvPicPr>
          <p:blipFill>
            <a:blip r:embed="rId4"/>
            <a:stretch>
              <a:fillRect/>
            </a:stretch>
          </p:blipFill>
          <p:spPr>
            <a:xfrm>
              <a:off x="10808815" y="6070731"/>
              <a:ext cx="893657" cy="707863"/>
            </a:xfrm>
            <a:prstGeom prst="rect">
              <a:avLst/>
            </a:prstGeom>
          </p:spPr>
        </p:pic>
        <p:sp>
          <p:nvSpPr>
            <p:cNvPr id="11" name="Rettangolo 3">
              <a:extLst>
                <a:ext uri="{FF2B5EF4-FFF2-40B4-BE49-F238E27FC236}">
                  <a16:creationId xmlns:a16="http://schemas.microsoft.com/office/drawing/2014/main" id="{68C99FE2-0939-7A56-A27E-16B879910859}"/>
                </a:ext>
              </a:extLst>
            </p:cNvPr>
            <p:cNvSpPr/>
            <p:nvPr/>
          </p:nvSpPr>
          <p:spPr>
            <a:xfrm>
              <a:off x="189782" y="6704300"/>
              <a:ext cx="10413564" cy="47690"/>
            </a:xfrm>
            <a:prstGeom prst="rect">
              <a:avLst/>
            </a:prstGeom>
            <a:solidFill>
              <a:srgbClr val="042A4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ttangolo 4">
              <a:extLst>
                <a:ext uri="{FF2B5EF4-FFF2-40B4-BE49-F238E27FC236}">
                  <a16:creationId xmlns:a16="http://schemas.microsoft.com/office/drawing/2014/main" id="{1CC068F8-231A-7816-8171-5C7BC93E03BF}"/>
                </a:ext>
              </a:extLst>
            </p:cNvPr>
            <p:cNvSpPr/>
            <p:nvPr/>
          </p:nvSpPr>
          <p:spPr>
            <a:xfrm flipV="1">
              <a:off x="189781" y="6229615"/>
              <a:ext cx="10413564" cy="47690"/>
            </a:xfrm>
            <a:prstGeom prst="rect">
              <a:avLst/>
            </a:prstGeom>
            <a:solidFill>
              <a:srgbClr val="A19FA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rgbClr val="042A46"/>
                </a:solidFill>
              </a:endParaRPr>
            </a:p>
          </p:txBody>
        </p:sp>
        <p:sp>
          <p:nvSpPr>
            <p:cNvPr id="13" name="CasellaDiTesto 5">
              <a:extLst>
                <a:ext uri="{FF2B5EF4-FFF2-40B4-BE49-F238E27FC236}">
                  <a16:creationId xmlns:a16="http://schemas.microsoft.com/office/drawing/2014/main" id="{A962C81E-B0FC-6C4B-C607-5F01632ACE62}"/>
                </a:ext>
              </a:extLst>
            </p:cNvPr>
            <p:cNvSpPr txBox="1"/>
            <p:nvPr/>
          </p:nvSpPr>
          <p:spPr>
            <a:xfrm>
              <a:off x="189781" y="6277306"/>
              <a:ext cx="10515600" cy="415498"/>
            </a:xfrm>
            <a:prstGeom prst="rect">
              <a:avLst/>
            </a:prstGeom>
            <a:noFill/>
          </p:spPr>
          <p:txBody>
            <a:bodyPr wrap="square" rtlCol="0">
              <a:spAutoFit/>
            </a:bodyPr>
            <a:lstStyle/>
            <a:p>
              <a:r>
                <a:rPr lang="en-US" sz="1050" dirty="0">
                  <a:solidFill>
                    <a:srgbClr val="A19FA4"/>
                  </a:solidFill>
                </a:rPr>
                <a:t>The information contained in this presentation is confidential and may contain proprietary information owned by Gruppo Bonomi S.p.A that is protected by intellectual property laws. Any unauthorized use, disclosure, reproduction, or distribution of this information is strictly prohibited.</a:t>
              </a:r>
            </a:p>
          </p:txBody>
        </p:sp>
      </p:grpSp>
    </p:spTree>
    <p:extLst>
      <p:ext uri="{BB962C8B-B14F-4D97-AF65-F5344CB8AC3E}">
        <p14:creationId xmlns:p14="http://schemas.microsoft.com/office/powerpoint/2010/main" val="232230799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0EF5F8-BCE3-F781-90C3-0C8128F832B9}"/>
              </a:ext>
            </a:extLst>
          </p:cNvPr>
          <p:cNvSpPr>
            <a:spLocks noGrp="1"/>
          </p:cNvSpPr>
          <p:nvPr>
            <p:ph type="title"/>
          </p:nvPr>
        </p:nvSpPr>
        <p:spPr/>
        <p:txBody>
          <a:bodyPr/>
          <a:lstStyle/>
          <a:p>
            <a:r>
              <a:rPr lang="it-IT" dirty="0">
                <a:solidFill>
                  <a:srgbClr val="042A46"/>
                </a:solidFill>
                <a:latin typeface="Roboto Black" panose="02000000000000000000" pitchFamily="2" charset="0"/>
                <a:ea typeface="Roboto Black" panose="02000000000000000000" pitchFamily="2" charset="0"/>
              </a:rPr>
              <a:t>Time dependent current and voltage</a:t>
            </a:r>
            <a:endParaRPr lang="en-US" dirty="0">
              <a:solidFill>
                <a:srgbClr val="042A46"/>
              </a:solidFill>
              <a:latin typeface="Roboto Black" panose="02000000000000000000" pitchFamily="2" charset="0"/>
              <a:ea typeface="Roboto Black" panose="02000000000000000000" pitchFamily="2" charset="0"/>
            </a:endParaRPr>
          </a:p>
        </p:txBody>
      </p:sp>
      <p:pic>
        <p:nvPicPr>
          <p:cNvPr id="3" name="Picture 2" descr="A screen shot of a graph&#10;&#10;Description automatically generated">
            <a:extLst>
              <a:ext uri="{FF2B5EF4-FFF2-40B4-BE49-F238E27FC236}">
                <a16:creationId xmlns:a16="http://schemas.microsoft.com/office/drawing/2014/main" id="{EEE66AF4-BA58-F772-B2E3-8E820BE02E2A}"/>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15128" y="1723111"/>
            <a:ext cx="4723091" cy="3544714"/>
          </a:xfrm>
          <a:prstGeom prst="rect">
            <a:avLst/>
          </a:prstGeom>
        </p:spPr>
      </p:pic>
      <p:pic>
        <p:nvPicPr>
          <p:cNvPr id="4" name="Picture 3" descr="A graph of a voltage and current&#10;&#10;Description automatically generated">
            <a:extLst>
              <a:ext uri="{FF2B5EF4-FFF2-40B4-BE49-F238E27FC236}">
                <a16:creationId xmlns:a16="http://schemas.microsoft.com/office/drawing/2014/main" id="{DAC2E849-03B0-9AD0-6E68-596655420347}"/>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628579" y="1723111"/>
            <a:ext cx="4725221" cy="3544714"/>
          </a:xfrm>
          <a:prstGeom prst="rect">
            <a:avLst/>
          </a:prstGeom>
        </p:spPr>
      </p:pic>
      <p:sp>
        <p:nvSpPr>
          <p:cNvPr id="5" name="TextBox 4">
            <a:extLst>
              <a:ext uri="{FF2B5EF4-FFF2-40B4-BE49-F238E27FC236}">
                <a16:creationId xmlns:a16="http://schemas.microsoft.com/office/drawing/2014/main" id="{DBF9ACAC-D4F4-917F-6F67-A59B05DA5D0D}"/>
              </a:ext>
            </a:extLst>
          </p:cNvPr>
          <p:cNvSpPr txBox="1"/>
          <p:nvPr/>
        </p:nvSpPr>
        <p:spPr>
          <a:xfrm>
            <a:off x="1314450" y="5388864"/>
            <a:ext cx="4423769" cy="646331"/>
          </a:xfrm>
          <a:prstGeom prst="rect">
            <a:avLst/>
          </a:prstGeom>
          <a:noFill/>
        </p:spPr>
        <p:txBody>
          <a:bodyPr wrap="square" rtlCol="0">
            <a:spAutoFit/>
          </a:bodyPr>
          <a:lstStyle/>
          <a:p>
            <a:r>
              <a:rPr lang="it-IT" dirty="0"/>
              <a:t>Slightly below activation voltage:</a:t>
            </a:r>
          </a:p>
          <a:p>
            <a:r>
              <a:rPr lang="it-IT" dirty="0"/>
              <a:t>strong capacitive component.</a:t>
            </a:r>
            <a:endParaRPr lang="en-US" dirty="0"/>
          </a:p>
        </p:txBody>
      </p:sp>
      <p:sp>
        <p:nvSpPr>
          <p:cNvPr id="6" name="TextBox 5">
            <a:extLst>
              <a:ext uri="{FF2B5EF4-FFF2-40B4-BE49-F238E27FC236}">
                <a16:creationId xmlns:a16="http://schemas.microsoft.com/office/drawing/2014/main" id="{B03CE53B-F0DC-2A0C-18C9-6634D923036B}"/>
              </a:ext>
            </a:extLst>
          </p:cNvPr>
          <p:cNvSpPr txBox="1"/>
          <p:nvPr/>
        </p:nvSpPr>
        <p:spPr>
          <a:xfrm>
            <a:off x="7105651" y="5388864"/>
            <a:ext cx="4248150" cy="646331"/>
          </a:xfrm>
          <a:prstGeom prst="rect">
            <a:avLst/>
          </a:prstGeom>
          <a:noFill/>
        </p:spPr>
        <p:txBody>
          <a:bodyPr wrap="square" rtlCol="0">
            <a:spAutoFit/>
          </a:bodyPr>
          <a:lstStyle/>
          <a:p>
            <a:r>
              <a:rPr lang="it-IT" dirty="0"/>
              <a:t>Slightly above activation voltage:</a:t>
            </a:r>
          </a:p>
          <a:p>
            <a:r>
              <a:rPr lang="it-IT" dirty="0"/>
              <a:t>strong resistive component.</a:t>
            </a:r>
            <a:endParaRPr lang="en-US" dirty="0"/>
          </a:p>
        </p:txBody>
      </p:sp>
      <p:grpSp>
        <p:nvGrpSpPr>
          <p:cNvPr id="7" name="Group 6">
            <a:extLst>
              <a:ext uri="{FF2B5EF4-FFF2-40B4-BE49-F238E27FC236}">
                <a16:creationId xmlns:a16="http://schemas.microsoft.com/office/drawing/2014/main" id="{CD4F2463-A808-2461-483A-CDF6A02590CE}"/>
              </a:ext>
            </a:extLst>
          </p:cNvPr>
          <p:cNvGrpSpPr/>
          <p:nvPr/>
        </p:nvGrpSpPr>
        <p:grpSpPr>
          <a:xfrm>
            <a:off x="345229" y="6070731"/>
            <a:ext cx="11512691" cy="707863"/>
            <a:chOff x="189781" y="6070731"/>
            <a:chExt cx="11512691" cy="707863"/>
          </a:xfrm>
        </p:grpSpPr>
        <p:pic>
          <p:nvPicPr>
            <p:cNvPr id="8" name="Immagine 6">
              <a:extLst>
                <a:ext uri="{FF2B5EF4-FFF2-40B4-BE49-F238E27FC236}">
                  <a16:creationId xmlns:a16="http://schemas.microsoft.com/office/drawing/2014/main" id="{35B1BC97-7E3B-E207-D609-8A85D3CC521A}"/>
                </a:ext>
              </a:extLst>
            </p:cNvPr>
            <p:cNvPicPr>
              <a:picLocks noChangeAspect="1"/>
            </p:cNvPicPr>
            <p:nvPr/>
          </p:nvPicPr>
          <p:blipFill>
            <a:blip r:embed="rId4"/>
            <a:stretch>
              <a:fillRect/>
            </a:stretch>
          </p:blipFill>
          <p:spPr>
            <a:xfrm>
              <a:off x="10808815" y="6070731"/>
              <a:ext cx="893657" cy="707863"/>
            </a:xfrm>
            <a:prstGeom prst="rect">
              <a:avLst/>
            </a:prstGeom>
          </p:spPr>
        </p:pic>
        <p:sp>
          <p:nvSpPr>
            <p:cNvPr id="9" name="Rettangolo 3">
              <a:extLst>
                <a:ext uri="{FF2B5EF4-FFF2-40B4-BE49-F238E27FC236}">
                  <a16:creationId xmlns:a16="http://schemas.microsoft.com/office/drawing/2014/main" id="{AC3F83D0-2285-8090-4EEC-E3E005C5D2F4}"/>
                </a:ext>
              </a:extLst>
            </p:cNvPr>
            <p:cNvSpPr/>
            <p:nvPr/>
          </p:nvSpPr>
          <p:spPr>
            <a:xfrm>
              <a:off x="189782" y="6704300"/>
              <a:ext cx="10413564" cy="47690"/>
            </a:xfrm>
            <a:prstGeom prst="rect">
              <a:avLst/>
            </a:prstGeom>
            <a:solidFill>
              <a:srgbClr val="042A4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ttangolo 4">
              <a:extLst>
                <a:ext uri="{FF2B5EF4-FFF2-40B4-BE49-F238E27FC236}">
                  <a16:creationId xmlns:a16="http://schemas.microsoft.com/office/drawing/2014/main" id="{266B17F7-C24C-2E94-43AC-6D51F816CC97}"/>
                </a:ext>
              </a:extLst>
            </p:cNvPr>
            <p:cNvSpPr/>
            <p:nvPr/>
          </p:nvSpPr>
          <p:spPr>
            <a:xfrm flipV="1">
              <a:off x="189781" y="6229615"/>
              <a:ext cx="10413564" cy="47690"/>
            </a:xfrm>
            <a:prstGeom prst="rect">
              <a:avLst/>
            </a:prstGeom>
            <a:solidFill>
              <a:srgbClr val="A19FA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rgbClr val="042A46"/>
                </a:solidFill>
              </a:endParaRPr>
            </a:p>
          </p:txBody>
        </p:sp>
        <p:sp>
          <p:nvSpPr>
            <p:cNvPr id="11" name="CasellaDiTesto 5">
              <a:extLst>
                <a:ext uri="{FF2B5EF4-FFF2-40B4-BE49-F238E27FC236}">
                  <a16:creationId xmlns:a16="http://schemas.microsoft.com/office/drawing/2014/main" id="{8658F93B-6557-6B19-2C91-ED491E0B27E6}"/>
                </a:ext>
              </a:extLst>
            </p:cNvPr>
            <p:cNvSpPr txBox="1"/>
            <p:nvPr/>
          </p:nvSpPr>
          <p:spPr>
            <a:xfrm>
              <a:off x="189781" y="6277306"/>
              <a:ext cx="10515600" cy="415498"/>
            </a:xfrm>
            <a:prstGeom prst="rect">
              <a:avLst/>
            </a:prstGeom>
            <a:noFill/>
          </p:spPr>
          <p:txBody>
            <a:bodyPr wrap="square" rtlCol="0">
              <a:spAutoFit/>
            </a:bodyPr>
            <a:lstStyle/>
            <a:p>
              <a:r>
                <a:rPr lang="en-US" sz="1050" dirty="0">
                  <a:solidFill>
                    <a:srgbClr val="A19FA4"/>
                  </a:solidFill>
                </a:rPr>
                <a:t>The information contained in this presentation is confidential and may contain proprietary information owned by Gruppo Bonomi S.p.A that is protected by intellectual property laws. Any unauthorized use, disclosure, reproduction, or distribution of this information is strictly prohibited.</a:t>
              </a:r>
            </a:p>
          </p:txBody>
        </p:sp>
      </p:grpSp>
    </p:spTree>
    <p:extLst>
      <p:ext uri="{BB962C8B-B14F-4D97-AF65-F5344CB8AC3E}">
        <p14:creationId xmlns:p14="http://schemas.microsoft.com/office/powerpoint/2010/main" val="135054696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C9E488-7079-1D67-DC29-F3CAF4AC318A}"/>
              </a:ext>
            </a:extLst>
          </p:cNvPr>
          <p:cNvSpPr>
            <a:spLocks noGrp="1"/>
          </p:cNvSpPr>
          <p:nvPr>
            <p:ph type="title"/>
          </p:nvPr>
        </p:nvSpPr>
        <p:spPr/>
        <p:txBody>
          <a:bodyPr/>
          <a:lstStyle/>
          <a:p>
            <a:r>
              <a:rPr lang="it-IT" dirty="0">
                <a:solidFill>
                  <a:srgbClr val="042A46"/>
                </a:solidFill>
                <a:latin typeface="Roboto Black" panose="02000000000000000000" pitchFamily="2" charset="0"/>
                <a:ea typeface="Roboto Black" panose="02000000000000000000" pitchFamily="2" charset="0"/>
              </a:rPr>
              <a:t>Field at the surface</a:t>
            </a:r>
            <a:endParaRPr lang="en-US" dirty="0">
              <a:solidFill>
                <a:srgbClr val="042A46"/>
              </a:solidFill>
              <a:latin typeface="Roboto Black" panose="02000000000000000000" pitchFamily="2" charset="0"/>
              <a:ea typeface="Roboto Black" panose="02000000000000000000" pitchFamily="2" charset="0"/>
            </a:endParaRPr>
          </a:p>
        </p:txBody>
      </p:sp>
      <p:pic>
        <p:nvPicPr>
          <p:cNvPr id="4" name="Picture 3">
            <a:extLst>
              <a:ext uri="{FF2B5EF4-FFF2-40B4-BE49-F238E27FC236}">
                <a16:creationId xmlns:a16="http://schemas.microsoft.com/office/drawing/2014/main" id="{36DADDE3-E0D4-4B60-A5FD-BAB517FD621F}"/>
              </a:ext>
            </a:extLst>
          </p:cNvPr>
          <p:cNvPicPr>
            <a:picLocks noChangeAspect="1"/>
          </p:cNvPicPr>
          <p:nvPr/>
        </p:nvPicPr>
        <p:blipFill>
          <a:blip r:embed="rId2"/>
          <a:stretch>
            <a:fillRect/>
          </a:stretch>
        </p:blipFill>
        <p:spPr>
          <a:xfrm>
            <a:off x="4595215" y="1351154"/>
            <a:ext cx="6758585" cy="4736272"/>
          </a:xfrm>
          <a:prstGeom prst="rect">
            <a:avLst/>
          </a:prstGeom>
        </p:spPr>
      </p:pic>
      <p:pic>
        <p:nvPicPr>
          <p:cNvPr id="6" name="Picture 5">
            <a:extLst>
              <a:ext uri="{FF2B5EF4-FFF2-40B4-BE49-F238E27FC236}">
                <a16:creationId xmlns:a16="http://schemas.microsoft.com/office/drawing/2014/main" id="{03C582F0-2506-96C3-A87C-5EBBE67D05F6}"/>
              </a:ext>
            </a:extLst>
          </p:cNvPr>
          <p:cNvPicPr>
            <a:picLocks noChangeAspect="1"/>
          </p:cNvPicPr>
          <p:nvPr/>
        </p:nvPicPr>
        <p:blipFill>
          <a:blip r:embed="rId3"/>
          <a:stretch>
            <a:fillRect/>
          </a:stretch>
        </p:blipFill>
        <p:spPr>
          <a:xfrm>
            <a:off x="2351179" y="1634489"/>
            <a:ext cx="1846354" cy="4378325"/>
          </a:xfrm>
          <a:prstGeom prst="rect">
            <a:avLst/>
          </a:prstGeom>
        </p:spPr>
      </p:pic>
      <p:sp>
        <p:nvSpPr>
          <p:cNvPr id="7" name="TextBox 6">
            <a:extLst>
              <a:ext uri="{FF2B5EF4-FFF2-40B4-BE49-F238E27FC236}">
                <a16:creationId xmlns:a16="http://schemas.microsoft.com/office/drawing/2014/main" id="{B3D4CF7F-267B-FAC6-FCDA-0793D781E35E}"/>
              </a:ext>
            </a:extLst>
          </p:cNvPr>
          <p:cNvSpPr txBox="1"/>
          <p:nvPr/>
        </p:nvSpPr>
        <p:spPr>
          <a:xfrm>
            <a:off x="425754" y="1585912"/>
            <a:ext cx="1846354" cy="1477328"/>
          </a:xfrm>
          <a:prstGeom prst="rect">
            <a:avLst/>
          </a:prstGeom>
          <a:noFill/>
        </p:spPr>
        <p:txBody>
          <a:bodyPr wrap="square" rtlCol="0">
            <a:spAutoFit/>
          </a:bodyPr>
          <a:lstStyle/>
          <a:p>
            <a:pPr algn="r"/>
            <a:r>
              <a:rPr lang="it-IT" dirty="0"/>
              <a:t>Field magnitude plotted along a line running 0.5mm from the external surface</a:t>
            </a:r>
            <a:endParaRPr lang="en-US" dirty="0"/>
          </a:p>
        </p:txBody>
      </p:sp>
      <p:cxnSp>
        <p:nvCxnSpPr>
          <p:cNvPr id="9" name="Straight Arrow Connector 8">
            <a:extLst>
              <a:ext uri="{FF2B5EF4-FFF2-40B4-BE49-F238E27FC236}">
                <a16:creationId xmlns:a16="http://schemas.microsoft.com/office/drawing/2014/main" id="{9F26AFCC-B3E6-F533-68D2-D6AB32DBE429}"/>
              </a:ext>
            </a:extLst>
          </p:cNvPr>
          <p:cNvCxnSpPr>
            <a:cxnSpLocks/>
          </p:cNvCxnSpPr>
          <p:nvPr/>
        </p:nvCxnSpPr>
        <p:spPr>
          <a:xfrm>
            <a:off x="2247900" y="1778889"/>
            <a:ext cx="866775" cy="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grpSp>
        <p:nvGrpSpPr>
          <p:cNvPr id="3" name="Group 2">
            <a:extLst>
              <a:ext uri="{FF2B5EF4-FFF2-40B4-BE49-F238E27FC236}">
                <a16:creationId xmlns:a16="http://schemas.microsoft.com/office/drawing/2014/main" id="{608BC6D0-E067-5E70-7694-DF9DD7245B96}"/>
              </a:ext>
            </a:extLst>
          </p:cNvPr>
          <p:cNvGrpSpPr/>
          <p:nvPr/>
        </p:nvGrpSpPr>
        <p:grpSpPr>
          <a:xfrm>
            <a:off x="345229" y="6070731"/>
            <a:ext cx="11512691" cy="707863"/>
            <a:chOff x="189781" y="6070731"/>
            <a:chExt cx="11512691" cy="707863"/>
          </a:xfrm>
        </p:grpSpPr>
        <p:pic>
          <p:nvPicPr>
            <p:cNvPr id="5" name="Immagine 6">
              <a:extLst>
                <a:ext uri="{FF2B5EF4-FFF2-40B4-BE49-F238E27FC236}">
                  <a16:creationId xmlns:a16="http://schemas.microsoft.com/office/drawing/2014/main" id="{FBC16584-3263-B497-0105-41C0B8A77E92}"/>
                </a:ext>
              </a:extLst>
            </p:cNvPr>
            <p:cNvPicPr>
              <a:picLocks noChangeAspect="1"/>
            </p:cNvPicPr>
            <p:nvPr/>
          </p:nvPicPr>
          <p:blipFill>
            <a:blip r:embed="rId4"/>
            <a:stretch>
              <a:fillRect/>
            </a:stretch>
          </p:blipFill>
          <p:spPr>
            <a:xfrm>
              <a:off x="10808815" y="6070731"/>
              <a:ext cx="893657" cy="707863"/>
            </a:xfrm>
            <a:prstGeom prst="rect">
              <a:avLst/>
            </a:prstGeom>
          </p:spPr>
        </p:pic>
        <p:sp>
          <p:nvSpPr>
            <p:cNvPr id="8" name="Rettangolo 3">
              <a:extLst>
                <a:ext uri="{FF2B5EF4-FFF2-40B4-BE49-F238E27FC236}">
                  <a16:creationId xmlns:a16="http://schemas.microsoft.com/office/drawing/2014/main" id="{5B9EB9EB-184C-64C1-113C-D3F917660881}"/>
                </a:ext>
              </a:extLst>
            </p:cNvPr>
            <p:cNvSpPr/>
            <p:nvPr/>
          </p:nvSpPr>
          <p:spPr>
            <a:xfrm>
              <a:off x="189782" y="6704300"/>
              <a:ext cx="10413564" cy="47690"/>
            </a:xfrm>
            <a:prstGeom prst="rect">
              <a:avLst/>
            </a:prstGeom>
            <a:solidFill>
              <a:srgbClr val="042A4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ttangolo 4">
              <a:extLst>
                <a:ext uri="{FF2B5EF4-FFF2-40B4-BE49-F238E27FC236}">
                  <a16:creationId xmlns:a16="http://schemas.microsoft.com/office/drawing/2014/main" id="{882D7C03-1247-887E-7377-078B8D0503A6}"/>
                </a:ext>
              </a:extLst>
            </p:cNvPr>
            <p:cNvSpPr/>
            <p:nvPr/>
          </p:nvSpPr>
          <p:spPr>
            <a:xfrm flipV="1">
              <a:off x="189781" y="6229615"/>
              <a:ext cx="10413564" cy="47690"/>
            </a:xfrm>
            <a:prstGeom prst="rect">
              <a:avLst/>
            </a:prstGeom>
            <a:solidFill>
              <a:srgbClr val="A19FA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rgbClr val="042A46"/>
                </a:solidFill>
              </a:endParaRPr>
            </a:p>
          </p:txBody>
        </p:sp>
        <p:sp>
          <p:nvSpPr>
            <p:cNvPr id="11" name="CasellaDiTesto 5">
              <a:extLst>
                <a:ext uri="{FF2B5EF4-FFF2-40B4-BE49-F238E27FC236}">
                  <a16:creationId xmlns:a16="http://schemas.microsoft.com/office/drawing/2014/main" id="{6BB15C88-6A92-3064-183E-4D0B7E6BC8E8}"/>
                </a:ext>
              </a:extLst>
            </p:cNvPr>
            <p:cNvSpPr txBox="1"/>
            <p:nvPr/>
          </p:nvSpPr>
          <p:spPr>
            <a:xfrm>
              <a:off x="189781" y="6277306"/>
              <a:ext cx="10515600" cy="415498"/>
            </a:xfrm>
            <a:prstGeom prst="rect">
              <a:avLst/>
            </a:prstGeom>
            <a:noFill/>
          </p:spPr>
          <p:txBody>
            <a:bodyPr wrap="square" rtlCol="0">
              <a:spAutoFit/>
            </a:bodyPr>
            <a:lstStyle/>
            <a:p>
              <a:r>
                <a:rPr lang="en-US" sz="1050" dirty="0">
                  <a:solidFill>
                    <a:srgbClr val="A19FA4"/>
                  </a:solidFill>
                </a:rPr>
                <a:t>The information contained in this presentation is confidential and may contain proprietary information owned by Gruppo Bonomi S.p.A that is protected by intellectual property laws. Any unauthorized use, disclosure, reproduction, or distribution of this information is strictly prohibited.</a:t>
              </a:r>
            </a:p>
          </p:txBody>
        </p:sp>
      </p:grpSp>
    </p:spTree>
    <p:extLst>
      <p:ext uri="{BB962C8B-B14F-4D97-AF65-F5344CB8AC3E}">
        <p14:creationId xmlns:p14="http://schemas.microsoft.com/office/powerpoint/2010/main" val="401301209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169528-D552-EC6C-2683-C69DD008EB23}"/>
              </a:ext>
            </a:extLst>
          </p:cNvPr>
          <p:cNvSpPr>
            <a:spLocks noGrp="1"/>
          </p:cNvSpPr>
          <p:nvPr>
            <p:ph type="title"/>
          </p:nvPr>
        </p:nvSpPr>
        <p:spPr/>
        <p:txBody>
          <a:bodyPr>
            <a:normAutofit/>
          </a:bodyPr>
          <a:lstStyle/>
          <a:p>
            <a:r>
              <a:rPr lang="en-US" dirty="0">
                <a:solidFill>
                  <a:srgbClr val="042A46"/>
                </a:solidFill>
                <a:latin typeface="Roboto Black" panose="02000000000000000000" pitchFamily="2" charset="0"/>
                <a:ea typeface="Roboto Black" panose="02000000000000000000" pitchFamily="2" charset="0"/>
              </a:rPr>
              <a:t>Electric field in the tabs along the tower</a:t>
            </a:r>
          </a:p>
        </p:txBody>
      </p:sp>
      <p:pic>
        <p:nvPicPr>
          <p:cNvPr id="11" name="Picture 10" descr="A graph showing a line graph&#10;&#10;Description automatically generated">
            <a:extLst>
              <a:ext uri="{FF2B5EF4-FFF2-40B4-BE49-F238E27FC236}">
                <a16:creationId xmlns:a16="http://schemas.microsoft.com/office/drawing/2014/main" id="{2E5025E3-3335-77A2-C5EC-CCCD144CDA6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884254" y="1480375"/>
            <a:ext cx="5723494" cy="4012717"/>
          </a:xfrm>
          <a:prstGeom prst="rect">
            <a:avLst/>
          </a:prstGeom>
        </p:spPr>
      </p:pic>
      <p:sp>
        <p:nvSpPr>
          <p:cNvPr id="18" name="TextBox 17">
            <a:extLst>
              <a:ext uri="{FF2B5EF4-FFF2-40B4-BE49-F238E27FC236}">
                <a16:creationId xmlns:a16="http://schemas.microsoft.com/office/drawing/2014/main" id="{6DE0C232-BDB9-565F-9AA7-A4A0FF506CFF}"/>
              </a:ext>
            </a:extLst>
          </p:cNvPr>
          <p:cNvSpPr txBox="1"/>
          <p:nvPr/>
        </p:nvSpPr>
        <p:spPr>
          <a:xfrm>
            <a:off x="931086" y="5661146"/>
            <a:ext cx="1462950" cy="369332"/>
          </a:xfrm>
          <a:prstGeom prst="rect">
            <a:avLst/>
          </a:prstGeom>
          <a:noFill/>
        </p:spPr>
        <p:txBody>
          <a:bodyPr wrap="square" rtlCol="0">
            <a:spAutoFit/>
          </a:bodyPr>
          <a:lstStyle/>
          <a:p>
            <a:r>
              <a:rPr lang="it-IT" dirty="0"/>
              <a:t>Tower base</a:t>
            </a:r>
            <a:endParaRPr lang="en-US" dirty="0"/>
          </a:p>
        </p:txBody>
      </p:sp>
      <p:sp>
        <p:nvSpPr>
          <p:cNvPr id="19" name="TextBox 18">
            <a:extLst>
              <a:ext uri="{FF2B5EF4-FFF2-40B4-BE49-F238E27FC236}">
                <a16:creationId xmlns:a16="http://schemas.microsoft.com/office/drawing/2014/main" id="{A06E97E7-4074-AD83-798C-F5842FEF1358}"/>
              </a:ext>
            </a:extLst>
          </p:cNvPr>
          <p:cNvSpPr txBox="1"/>
          <p:nvPr/>
        </p:nvSpPr>
        <p:spPr>
          <a:xfrm>
            <a:off x="5014218" y="5669869"/>
            <a:ext cx="1177621" cy="369332"/>
          </a:xfrm>
          <a:prstGeom prst="rect">
            <a:avLst/>
          </a:prstGeom>
          <a:noFill/>
        </p:spPr>
        <p:txBody>
          <a:bodyPr wrap="square" rtlCol="0">
            <a:spAutoFit/>
          </a:bodyPr>
          <a:lstStyle/>
          <a:p>
            <a:r>
              <a:rPr lang="it-IT" dirty="0"/>
              <a:t>Tower tip</a:t>
            </a:r>
            <a:endParaRPr lang="en-US" dirty="0"/>
          </a:p>
        </p:txBody>
      </p:sp>
      <p:sp>
        <p:nvSpPr>
          <p:cNvPr id="20" name="TextBox 19">
            <a:extLst>
              <a:ext uri="{FF2B5EF4-FFF2-40B4-BE49-F238E27FC236}">
                <a16:creationId xmlns:a16="http://schemas.microsoft.com/office/drawing/2014/main" id="{DCFD9B17-8E03-6491-9B16-DE53FE5E7708}"/>
              </a:ext>
            </a:extLst>
          </p:cNvPr>
          <p:cNvSpPr txBox="1"/>
          <p:nvPr/>
        </p:nvSpPr>
        <p:spPr>
          <a:xfrm>
            <a:off x="7278625" y="5537740"/>
            <a:ext cx="4329124" cy="646331"/>
          </a:xfrm>
          <a:prstGeom prst="rect">
            <a:avLst/>
          </a:prstGeom>
          <a:noFill/>
        </p:spPr>
        <p:txBody>
          <a:bodyPr wrap="square" rtlCol="0">
            <a:spAutoFit/>
          </a:bodyPr>
          <a:lstStyle/>
          <a:p>
            <a:r>
              <a:rPr lang="it-IT" dirty="0"/>
              <a:t>Design of shielding devices (grading rings) to keep the field within 130 V/mm</a:t>
            </a:r>
            <a:endParaRPr lang="en-US" dirty="0"/>
          </a:p>
        </p:txBody>
      </p:sp>
      <p:pic>
        <p:nvPicPr>
          <p:cNvPr id="9" name="Picture 8" descr="A graph of electric field&#10;&#10;Description automatically generated">
            <a:extLst>
              <a:ext uri="{FF2B5EF4-FFF2-40B4-BE49-F238E27FC236}">
                <a16:creationId xmlns:a16="http://schemas.microsoft.com/office/drawing/2014/main" id="{F84A8019-E62A-3FBA-07C5-36A160E2597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90092" y="1480041"/>
            <a:ext cx="5704784" cy="4012155"/>
          </a:xfrm>
          <a:prstGeom prst="rect">
            <a:avLst/>
          </a:prstGeom>
        </p:spPr>
      </p:pic>
      <p:cxnSp>
        <p:nvCxnSpPr>
          <p:cNvPr id="14" name="Straight Arrow Connector 13">
            <a:extLst>
              <a:ext uri="{FF2B5EF4-FFF2-40B4-BE49-F238E27FC236}">
                <a16:creationId xmlns:a16="http://schemas.microsoft.com/office/drawing/2014/main" id="{309ADA14-1432-E54E-F25C-059CB0147830}"/>
              </a:ext>
            </a:extLst>
          </p:cNvPr>
          <p:cNvCxnSpPr>
            <a:cxnSpLocks/>
          </p:cNvCxnSpPr>
          <p:nvPr/>
        </p:nvCxnSpPr>
        <p:spPr>
          <a:xfrm flipH="1" flipV="1">
            <a:off x="1014984" y="5360327"/>
            <a:ext cx="64008" cy="305802"/>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17" name="Straight Arrow Connector 16">
            <a:extLst>
              <a:ext uri="{FF2B5EF4-FFF2-40B4-BE49-F238E27FC236}">
                <a16:creationId xmlns:a16="http://schemas.microsoft.com/office/drawing/2014/main" id="{BCA5293E-07E9-052E-66EB-CABC25BC2F06}"/>
              </a:ext>
            </a:extLst>
          </p:cNvPr>
          <p:cNvCxnSpPr>
            <a:cxnSpLocks/>
          </p:cNvCxnSpPr>
          <p:nvPr/>
        </p:nvCxnSpPr>
        <p:spPr>
          <a:xfrm flipV="1">
            <a:off x="5856822" y="5257081"/>
            <a:ext cx="76534" cy="388304"/>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grpSp>
        <p:nvGrpSpPr>
          <p:cNvPr id="3" name="Group 2">
            <a:extLst>
              <a:ext uri="{FF2B5EF4-FFF2-40B4-BE49-F238E27FC236}">
                <a16:creationId xmlns:a16="http://schemas.microsoft.com/office/drawing/2014/main" id="{442453F3-76A6-9A90-5844-D1A46D792B73}"/>
              </a:ext>
            </a:extLst>
          </p:cNvPr>
          <p:cNvGrpSpPr/>
          <p:nvPr/>
        </p:nvGrpSpPr>
        <p:grpSpPr>
          <a:xfrm>
            <a:off x="345229" y="6070731"/>
            <a:ext cx="11512691" cy="707863"/>
            <a:chOff x="189781" y="6070731"/>
            <a:chExt cx="11512691" cy="707863"/>
          </a:xfrm>
        </p:grpSpPr>
        <p:pic>
          <p:nvPicPr>
            <p:cNvPr id="4" name="Immagine 6">
              <a:extLst>
                <a:ext uri="{FF2B5EF4-FFF2-40B4-BE49-F238E27FC236}">
                  <a16:creationId xmlns:a16="http://schemas.microsoft.com/office/drawing/2014/main" id="{7879DCD3-22B2-B82C-AF59-2296DD2E1026}"/>
                </a:ext>
              </a:extLst>
            </p:cNvPr>
            <p:cNvPicPr>
              <a:picLocks noChangeAspect="1"/>
            </p:cNvPicPr>
            <p:nvPr/>
          </p:nvPicPr>
          <p:blipFill>
            <a:blip r:embed="rId4"/>
            <a:stretch>
              <a:fillRect/>
            </a:stretch>
          </p:blipFill>
          <p:spPr>
            <a:xfrm>
              <a:off x="10808815" y="6070731"/>
              <a:ext cx="893657" cy="707863"/>
            </a:xfrm>
            <a:prstGeom prst="rect">
              <a:avLst/>
            </a:prstGeom>
          </p:spPr>
        </p:pic>
        <p:sp>
          <p:nvSpPr>
            <p:cNvPr id="5" name="Rettangolo 3">
              <a:extLst>
                <a:ext uri="{FF2B5EF4-FFF2-40B4-BE49-F238E27FC236}">
                  <a16:creationId xmlns:a16="http://schemas.microsoft.com/office/drawing/2014/main" id="{69D34335-5530-08FC-BCB1-FBEEC191CCEF}"/>
                </a:ext>
              </a:extLst>
            </p:cNvPr>
            <p:cNvSpPr/>
            <p:nvPr/>
          </p:nvSpPr>
          <p:spPr>
            <a:xfrm>
              <a:off x="189782" y="6704300"/>
              <a:ext cx="10413564" cy="47690"/>
            </a:xfrm>
            <a:prstGeom prst="rect">
              <a:avLst/>
            </a:prstGeom>
            <a:solidFill>
              <a:srgbClr val="042A4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ttangolo 4">
              <a:extLst>
                <a:ext uri="{FF2B5EF4-FFF2-40B4-BE49-F238E27FC236}">
                  <a16:creationId xmlns:a16="http://schemas.microsoft.com/office/drawing/2014/main" id="{D31ABFD3-A8AB-2CA1-7200-66A4B8DBE0AD}"/>
                </a:ext>
              </a:extLst>
            </p:cNvPr>
            <p:cNvSpPr/>
            <p:nvPr/>
          </p:nvSpPr>
          <p:spPr>
            <a:xfrm flipV="1">
              <a:off x="189781" y="6229615"/>
              <a:ext cx="10413564" cy="47690"/>
            </a:xfrm>
            <a:prstGeom prst="rect">
              <a:avLst/>
            </a:prstGeom>
            <a:solidFill>
              <a:srgbClr val="A19FA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rgbClr val="042A46"/>
                </a:solidFill>
              </a:endParaRPr>
            </a:p>
          </p:txBody>
        </p:sp>
        <p:sp>
          <p:nvSpPr>
            <p:cNvPr id="7" name="CasellaDiTesto 5">
              <a:extLst>
                <a:ext uri="{FF2B5EF4-FFF2-40B4-BE49-F238E27FC236}">
                  <a16:creationId xmlns:a16="http://schemas.microsoft.com/office/drawing/2014/main" id="{4D02BC28-3FFD-9F87-3500-C513C842F814}"/>
                </a:ext>
              </a:extLst>
            </p:cNvPr>
            <p:cNvSpPr txBox="1"/>
            <p:nvPr/>
          </p:nvSpPr>
          <p:spPr>
            <a:xfrm>
              <a:off x="189781" y="6277306"/>
              <a:ext cx="10515600" cy="415498"/>
            </a:xfrm>
            <a:prstGeom prst="rect">
              <a:avLst/>
            </a:prstGeom>
            <a:noFill/>
          </p:spPr>
          <p:txBody>
            <a:bodyPr wrap="square" rtlCol="0">
              <a:spAutoFit/>
            </a:bodyPr>
            <a:lstStyle/>
            <a:p>
              <a:r>
                <a:rPr lang="en-US" sz="1050" dirty="0">
                  <a:solidFill>
                    <a:srgbClr val="A19FA4"/>
                  </a:solidFill>
                </a:rPr>
                <a:t>The information contained in this presentation is confidential and may contain proprietary information owned by Gruppo Bonomi S.p.A that is protected by intellectual property laws. Any unauthorized use, disclosure, reproduction, or distribution of this information is strictly prohibited.</a:t>
              </a:r>
            </a:p>
          </p:txBody>
        </p:sp>
      </p:grpSp>
    </p:spTree>
    <p:extLst>
      <p:ext uri="{BB962C8B-B14F-4D97-AF65-F5344CB8AC3E}">
        <p14:creationId xmlns:p14="http://schemas.microsoft.com/office/powerpoint/2010/main" val="205141356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169528-D552-EC6C-2683-C69DD008EB23}"/>
              </a:ext>
            </a:extLst>
          </p:cNvPr>
          <p:cNvSpPr>
            <a:spLocks noGrp="1"/>
          </p:cNvSpPr>
          <p:nvPr>
            <p:ph type="title"/>
          </p:nvPr>
        </p:nvSpPr>
        <p:spPr/>
        <p:txBody>
          <a:bodyPr/>
          <a:lstStyle/>
          <a:p>
            <a:r>
              <a:rPr lang="en-US" dirty="0">
                <a:solidFill>
                  <a:srgbClr val="042A46"/>
                </a:solidFill>
                <a:latin typeface="Roboto Black" panose="02000000000000000000" pitchFamily="2" charset="0"/>
                <a:ea typeface="Roboto Black" panose="02000000000000000000" pitchFamily="2" charset="0"/>
              </a:rPr>
              <a:t>Conclusions</a:t>
            </a:r>
          </a:p>
        </p:txBody>
      </p:sp>
      <p:sp>
        <p:nvSpPr>
          <p:cNvPr id="3" name="TextBox 2">
            <a:extLst>
              <a:ext uri="{FF2B5EF4-FFF2-40B4-BE49-F238E27FC236}">
                <a16:creationId xmlns:a16="http://schemas.microsoft.com/office/drawing/2014/main" id="{49F24725-1A58-B99B-1139-CF7AC0C8C4BC}"/>
              </a:ext>
            </a:extLst>
          </p:cNvPr>
          <p:cNvSpPr txBox="1"/>
          <p:nvPr/>
        </p:nvSpPr>
        <p:spPr>
          <a:xfrm>
            <a:off x="942975" y="1866900"/>
            <a:ext cx="9839325" cy="2585323"/>
          </a:xfrm>
          <a:prstGeom prst="rect">
            <a:avLst/>
          </a:prstGeom>
          <a:noFill/>
        </p:spPr>
        <p:txBody>
          <a:bodyPr wrap="square" rtlCol="0">
            <a:spAutoFit/>
          </a:bodyPr>
          <a:lstStyle/>
          <a:p>
            <a:r>
              <a:rPr lang="it-IT" dirty="0"/>
              <a:t>The study performed with COMSOL AC-DC Module allowed to characterize the </a:t>
            </a:r>
            <a:r>
              <a:rPr lang="it-IT" b="1" dirty="0"/>
              <a:t>electrical behavior </a:t>
            </a:r>
            <a:r>
              <a:rPr lang="it-IT" dirty="0"/>
              <a:t>of a surge arrester tower, establishing a design for </a:t>
            </a:r>
            <a:r>
              <a:rPr lang="it-IT" b="1" dirty="0"/>
              <a:t>protective devices</a:t>
            </a:r>
            <a:r>
              <a:rPr lang="it-IT" dirty="0"/>
              <a:t> (grading rings).</a:t>
            </a:r>
          </a:p>
          <a:p>
            <a:endParaRPr lang="en-US" dirty="0"/>
          </a:p>
          <a:p>
            <a:r>
              <a:rPr lang="en-US" dirty="0"/>
              <a:t>The completion of the study required a time transient analysis considering the </a:t>
            </a:r>
            <a:r>
              <a:rPr lang="en-US" b="1" dirty="0"/>
              <a:t>field dependent conductivity</a:t>
            </a:r>
            <a:r>
              <a:rPr lang="en-US" dirty="0"/>
              <a:t> of the metal oxide core.</a:t>
            </a:r>
          </a:p>
          <a:p>
            <a:endParaRPr lang="en-US" dirty="0"/>
          </a:p>
          <a:p>
            <a:r>
              <a:rPr lang="en-US" dirty="0"/>
              <a:t>In addition to the inspection of the field distribution, it was possible to investigate the </a:t>
            </a:r>
            <a:r>
              <a:rPr lang="en-US" b="1" dirty="0"/>
              <a:t>current density distribution</a:t>
            </a:r>
            <a:r>
              <a:rPr lang="en-US" dirty="0"/>
              <a:t> along the tower and to reproduce the </a:t>
            </a:r>
            <a:r>
              <a:rPr lang="en-US" b="1" dirty="0"/>
              <a:t>transition</a:t>
            </a:r>
            <a:r>
              <a:rPr lang="en-US" dirty="0"/>
              <a:t> from capacitive to resistive mode above the threshold voltage.</a:t>
            </a:r>
          </a:p>
        </p:txBody>
      </p:sp>
      <p:grpSp>
        <p:nvGrpSpPr>
          <p:cNvPr id="4" name="Group 3">
            <a:extLst>
              <a:ext uri="{FF2B5EF4-FFF2-40B4-BE49-F238E27FC236}">
                <a16:creationId xmlns:a16="http://schemas.microsoft.com/office/drawing/2014/main" id="{4A9C296A-7796-E46D-2190-B354DE943057}"/>
              </a:ext>
            </a:extLst>
          </p:cNvPr>
          <p:cNvGrpSpPr/>
          <p:nvPr/>
        </p:nvGrpSpPr>
        <p:grpSpPr>
          <a:xfrm>
            <a:off x="345229" y="6070731"/>
            <a:ext cx="11512691" cy="707863"/>
            <a:chOff x="189781" y="6070731"/>
            <a:chExt cx="11512691" cy="707863"/>
          </a:xfrm>
        </p:grpSpPr>
        <p:pic>
          <p:nvPicPr>
            <p:cNvPr id="5" name="Immagine 6">
              <a:extLst>
                <a:ext uri="{FF2B5EF4-FFF2-40B4-BE49-F238E27FC236}">
                  <a16:creationId xmlns:a16="http://schemas.microsoft.com/office/drawing/2014/main" id="{A2549D59-27C3-A97E-2DA4-E403050AB626}"/>
                </a:ext>
              </a:extLst>
            </p:cNvPr>
            <p:cNvPicPr>
              <a:picLocks noChangeAspect="1"/>
            </p:cNvPicPr>
            <p:nvPr/>
          </p:nvPicPr>
          <p:blipFill>
            <a:blip r:embed="rId2"/>
            <a:stretch>
              <a:fillRect/>
            </a:stretch>
          </p:blipFill>
          <p:spPr>
            <a:xfrm>
              <a:off x="10808815" y="6070731"/>
              <a:ext cx="893657" cy="707863"/>
            </a:xfrm>
            <a:prstGeom prst="rect">
              <a:avLst/>
            </a:prstGeom>
          </p:spPr>
        </p:pic>
        <p:sp>
          <p:nvSpPr>
            <p:cNvPr id="6" name="Rettangolo 3">
              <a:extLst>
                <a:ext uri="{FF2B5EF4-FFF2-40B4-BE49-F238E27FC236}">
                  <a16:creationId xmlns:a16="http://schemas.microsoft.com/office/drawing/2014/main" id="{8D920A99-4454-F81E-681C-8C95DFB74ED2}"/>
                </a:ext>
              </a:extLst>
            </p:cNvPr>
            <p:cNvSpPr/>
            <p:nvPr/>
          </p:nvSpPr>
          <p:spPr>
            <a:xfrm>
              <a:off x="189782" y="6704300"/>
              <a:ext cx="10413564" cy="47690"/>
            </a:xfrm>
            <a:prstGeom prst="rect">
              <a:avLst/>
            </a:prstGeom>
            <a:solidFill>
              <a:srgbClr val="042A4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ttangolo 4">
              <a:extLst>
                <a:ext uri="{FF2B5EF4-FFF2-40B4-BE49-F238E27FC236}">
                  <a16:creationId xmlns:a16="http://schemas.microsoft.com/office/drawing/2014/main" id="{104A95D4-8DAF-3438-6993-F9D688FC0EDA}"/>
                </a:ext>
              </a:extLst>
            </p:cNvPr>
            <p:cNvSpPr/>
            <p:nvPr/>
          </p:nvSpPr>
          <p:spPr>
            <a:xfrm flipV="1">
              <a:off x="189781" y="6229615"/>
              <a:ext cx="10413564" cy="47690"/>
            </a:xfrm>
            <a:prstGeom prst="rect">
              <a:avLst/>
            </a:prstGeom>
            <a:solidFill>
              <a:srgbClr val="A19FA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rgbClr val="042A46"/>
                </a:solidFill>
              </a:endParaRPr>
            </a:p>
          </p:txBody>
        </p:sp>
        <p:sp>
          <p:nvSpPr>
            <p:cNvPr id="8" name="CasellaDiTesto 5">
              <a:extLst>
                <a:ext uri="{FF2B5EF4-FFF2-40B4-BE49-F238E27FC236}">
                  <a16:creationId xmlns:a16="http://schemas.microsoft.com/office/drawing/2014/main" id="{BFDE03DE-825E-3700-15E3-9CCE267146C0}"/>
                </a:ext>
              </a:extLst>
            </p:cNvPr>
            <p:cNvSpPr txBox="1"/>
            <p:nvPr/>
          </p:nvSpPr>
          <p:spPr>
            <a:xfrm>
              <a:off x="189781" y="6277306"/>
              <a:ext cx="10515600" cy="415498"/>
            </a:xfrm>
            <a:prstGeom prst="rect">
              <a:avLst/>
            </a:prstGeom>
            <a:noFill/>
          </p:spPr>
          <p:txBody>
            <a:bodyPr wrap="square" rtlCol="0">
              <a:spAutoFit/>
            </a:bodyPr>
            <a:lstStyle/>
            <a:p>
              <a:r>
                <a:rPr lang="en-US" sz="1050" dirty="0">
                  <a:solidFill>
                    <a:srgbClr val="A19FA4"/>
                  </a:solidFill>
                </a:rPr>
                <a:t>The information contained in this presentation is confidential and may contain proprietary information owned by Gruppo Bonomi S.p.A that is protected by intellectual property laws. Any unauthorized use, disclosure, reproduction, or distribution of this information is strictly prohibited.</a:t>
              </a:r>
            </a:p>
          </p:txBody>
        </p:sp>
      </p:grpSp>
    </p:spTree>
    <p:extLst>
      <p:ext uri="{BB962C8B-B14F-4D97-AF65-F5344CB8AC3E}">
        <p14:creationId xmlns:p14="http://schemas.microsoft.com/office/powerpoint/2010/main" val="88297331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6DE6A78-F9A4-9B9D-5952-7F57A6303450}"/>
            </a:ext>
          </a:extLst>
        </p:cNvPr>
        <p:cNvGrpSpPr/>
        <p:nvPr/>
      </p:nvGrpSpPr>
      <p:grpSpPr>
        <a:xfrm>
          <a:off x="0" y="0"/>
          <a:ext cx="0" cy="0"/>
          <a:chOff x="0" y="0"/>
          <a:chExt cx="0" cy="0"/>
        </a:xfrm>
      </p:grpSpPr>
      <p:pic>
        <p:nvPicPr>
          <p:cNvPr id="5" name="Immagine 4">
            <a:extLst>
              <a:ext uri="{FF2B5EF4-FFF2-40B4-BE49-F238E27FC236}">
                <a16:creationId xmlns:a16="http://schemas.microsoft.com/office/drawing/2014/main" id="{61D76581-201F-01EA-9079-77DBDED124C7}"/>
              </a:ext>
            </a:extLst>
          </p:cNvPr>
          <p:cNvPicPr>
            <a:picLocks noChangeAspect="1"/>
          </p:cNvPicPr>
          <p:nvPr/>
        </p:nvPicPr>
        <p:blipFill>
          <a:blip r:embed="rId2"/>
          <a:stretch>
            <a:fillRect/>
          </a:stretch>
        </p:blipFill>
        <p:spPr>
          <a:xfrm>
            <a:off x="4141" y="0"/>
            <a:ext cx="12187859" cy="6858000"/>
          </a:xfrm>
          <a:prstGeom prst="rect">
            <a:avLst/>
          </a:prstGeom>
        </p:spPr>
      </p:pic>
      <p:sp>
        <p:nvSpPr>
          <p:cNvPr id="2" name="Titolo 1">
            <a:extLst>
              <a:ext uri="{FF2B5EF4-FFF2-40B4-BE49-F238E27FC236}">
                <a16:creationId xmlns:a16="http://schemas.microsoft.com/office/drawing/2014/main" id="{B4E3693B-D2BA-F51B-749E-D982D158A3B2}"/>
              </a:ext>
            </a:extLst>
          </p:cNvPr>
          <p:cNvSpPr>
            <a:spLocks noGrp="1"/>
          </p:cNvSpPr>
          <p:nvPr>
            <p:ph type="title"/>
          </p:nvPr>
        </p:nvSpPr>
        <p:spPr>
          <a:xfrm>
            <a:off x="1" y="3132167"/>
            <a:ext cx="12192000" cy="1410323"/>
          </a:xfrm>
        </p:spPr>
        <p:txBody>
          <a:bodyPr>
            <a:noAutofit/>
          </a:bodyPr>
          <a:lstStyle/>
          <a:p>
            <a:pPr algn="ctr"/>
            <a:r>
              <a:rPr lang="en-US" sz="6000" dirty="0">
                <a:solidFill>
                  <a:schemeClr val="bg1"/>
                </a:solidFill>
                <a:effectLst>
                  <a:outerShdw blurRad="190500" dir="5400000" algn="ctr" rotWithShape="0">
                    <a:srgbClr val="000000">
                      <a:alpha val="67000"/>
                    </a:srgbClr>
                  </a:outerShdw>
                </a:effectLst>
                <a:latin typeface="Roboto Black" panose="02000000000000000000" pitchFamily="2" charset="0"/>
                <a:ea typeface="Roboto Black" panose="02000000000000000000" pitchFamily="2" charset="0"/>
              </a:rPr>
              <a:t>Thank you</a:t>
            </a:r>
            <a:br>
              <a:rPr lang="en-US" sz="6000" dirty="0">
                <a:solidFill>
                  <a:schemeClr val="bg1"/>
                </a:solidFill>
                <a:effectLst>
                  <a:outerShdw blurRad="190500" dir="5400000" algn="ctr" rotWithShape="0">
                    <a:srgbClr val="000000">
                      <a:alpha val="67000"/>
                    </a:srgbClr>
                  </a:outerShdw>
                </a:effectLst>
                <a:latin typeface="Roboto Black" panose="02000000000000000000" pitchFamily="2" charset="0"/>
                <a:ea typeface="Roboto Black" panose="02000000000000000000" pitchFamily="2" charset="0"/>
              </a:rPr>
            </a:br>
            <a:r>
              <a:rPr lang="en-US" sz="6000" dirty="0">
                <a:solidFill>
                  <a:schemeClr val="bg1"/>
                </a:solidFill>
                <a:effectLst>
                  <a:outerShdw blurRad="190500" dir="5400000" algn="ctr" rotWithShape="0">
                    <a:srgbClr val="000000">
                      <a:alpha val="67000"/>
                    </a:srgbClr>
                  </a:outerShdw>
                </a:effectLst>
                <a:latin typeface="Roboto Black" panose="02000000000000000000" pitchFamily="2" charset="0"/>
                <a:ea typeface="Roboto Black" panose="02000000000000000000" pitchFamily="2" charset="0"/>
              </a:rPr>
              <a:t>for your attention</a:t>
            </a:r>
          </a:p>
        </p:txBody>
      </p:sp>
      <p:pic>
        <p:nvPicPr>
          <p:cNvPr id="6" name="Immagine 5" descr="Immagine che contiene testo, Carattere, logo, Elementi grafici&#10;&#10;Descrizione generata automaticamente">
            <a:extLst>
              <a:ext uri="{FF2B5EF4-FFF2-40B4-BE49-F238E27FC236}">
                <a16:creationId xmlns:a16="http://schemas.microsoft.com/office/drawing/2014/main" id="{17E31B79-3BAB-BFE1-84DC-18FF122AC31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47675" y="288210"/>
            <a:ext cx="2688820" cy="1980764"/>
          </a:xfrm>
          <a:prstGeom prst="rect">
            <a:avLst/>
          </a:prstGeom>
          <a:ln>
            <a:noFill/>
          </a:ln>
          <a:effectLst>
            <a:outerShdw blurRad="190500" algn="tl" rotWithShape="0">
              <a:srgbClr val="000000">
                <a:alpha val="70000"/>
              </a:srgbClr>
            </a:outerShdw>
          </a:effectLst>
        </p:spPr>
      </p:pic>
    </p:spTree>
    <p:extLst>
      <p:ext uri="{BB962C8B-B14F-4D97-AF65-F5344CB8AC3E}">
        <p14:creationId xmlns:p14="http://schemas.microsoft.com/office/powerpoint/2010/main" val="340075765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5470CA-91AF-D53B-1A9C-6D4FA955EEC2}"/>
              </a:ext>
            </a:extLst>
          </p:cNvPr>
          <p:cNvSpPr>
            <a:spLocks noGrp="1"/>
          </p:cNvSpPr>
          <p:nvPr>
            <p:ph type="title"/>
          </p:nvPr>
        </p:nvSpPr>
        <p:spPr>
          <a:xfrm>
            <a:off x="838200" y="2766218"/>
            <a:ext cx="10515600" cy="1325563"/>
          </a:xfrm>
        </p:spPr>
        <p:txBody>
          <a:bodyPr/>
          <a:lstStyle/>
          <a:p>
            <a:r>
              <a:rPr lang="it-IT" sz="5400" dirty="0">
                <a:solidFill>
                  <a:srgbClr val="042A46"/>
                </a:solidFill>
                <a:latin typeface="Roboto Black" panose="02000000000000000000" pitchFamily="2" charset="0"/>
                <a:ea typeface="Roboto Black" panose="02000000000000000000" pitchFamily="2" charset="0"/>
              </a:rPr>
              <a:t>Introduction</a:t>
            </a:r>
            <a:endParaRPr lang="en-US" sz="5400" dirty="0">
              <a:solidFill>
                <a:srgbClr val="042A46"/>
              </a:solidFill>
              <a:latin typeface="Roboto Black" panose="02000000000000000000" pitchFamily="2" charset="0"/>
              <a:ea typeface="Roboto Black" panose="02000000000000000000" pitchFamily="2" charset="0"/>
            </a:endParaRPr>
          </a:p>
        </p:txBody>
      </p:sp>
    </p:spTree>
    <p:extLst>
      <p:ext uri="{BB962C8B-B14F-4D97-AF65-F5344CB8AC3E}">
        <p14:creationId xmlns:p14="http://schemas.microsoft.com/office/powerpoint/2010/main" val="195090721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169528-D552-EC6C-2683-C69DD008EB23}"/>
              </a:ext>
            </a:extLst>
          </p:cNvPr>
          <p:cNvSpPr>
            <a:spLocks noGrp="1"/>
          </p:cNvSpPr>
          <p:nvPr>
            <p:ph type="title"/>
          </p:nvPr>
        </p:nvSpPr>
        <p:spPr>
          <a:xfrm>
            <a:off x="838200" y="365125"/>
            <a:ext cx="10515600" cy="1049781"/>
          </a:xfrm>
        </p:spPr>
        <p:txBody>
          <a:bodyPr>
            <a:normAutofit/>
          </a:bodyPr>
          <a:lstStyle/>
          <a:p>
            <a:r>
              <a:rPr lang="en-US" dirty="0">
                <a:solidFill>
                  <a:srgbClr val="042A46"/>
                </a:solidFill>
                <a:latin typeface="Roboto Black" panose="02000000000000000000" pitchFamily="2" charset="0"/>
                <a:ea typeface="Roboto Black" panose="02000000000000000000" pitchFamily="2" charset="0"/>
              </a:rPr>
              <a:t>The Problem</a:t>
            </a:r>
          </a:p>
        </p:txBody>
      </p:sp>
      <p:pic>
        <p:nvPicPr>
          <p:cNvPr id="4" name="Picture 3" descr="A lightning striking a power line&#10;&#10;Description automatically generated">
            <a:extLst>
              <a:ext uri="{FF2B5EF4-FFF2-40B4-BE49-F238E27FC236}">
                <a16:creationId xmlns:a16="http://schemas.microsoft.com/office/drawing/2014/main" id="{4778A41A-4C05-4D44-CFB4-49833583E3E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135629" y="1296034"/>
            <a:ext cx="5920741" cy="4641861"/>
          </a:xfrm>
          <a:prstGeom prst="rect">
            <a:avLst/>
          </a:prstGeom>
        </p:spPr>
      </p:pic>
      <p:grpSp>
        <p:nvGrpSpPr>
          <p:cNvPr id="3" name="Group 2">
            <a:extLst>
              <a:ext uri="{FF2B5EF4-FFF2-40B4-BE49-F238E27FC236}">
                <a16:creationId xmlns:a16="http://schemas.microsoft.com/office/drawing/2014/main" id="{06297E6E-1B96-75A4-B390-5E2FEB72D2C2}"/>
              </a:ext>
            </a:extLst>
          </p:cNvPr>
          <p:cNvGrpSpPr/>
          <p:nvPr/>
        </p:nvGrpSpPr>
        <p:grpSpPr>
          <a:xfrm>
            <a:off x="345229" y="6070731"/>
            <a:ext cx="11512691" cy="707863"/>
            <a:chOff x="189781" y="6070731"/>
            <a:chExt cx="11512691" cy="707863"/>
          </a:xfrm>
        </p:grpSpPr>
        <p:pic>
          <p:nvPicPr>
            <p:cNvPr id="5" name="Immagine 6">
              <a:extLst>
                <a:ext uri="{FF2B5EF4-FFF2-40B4-BE49-F238E27FC236}">
                  <a16:creationId xmlns:a16="http://schemas.microsoft.com/office/drawing/2014/main" id="{FA7CA584-82B0-8AEB-9A7B-84CD8EEB4BAE}"/>
                </a:ext>
              </a:extLst>
            </p:cNvPr>
            <p:cNvPicPr>
              <a:picLocks noChangeAspect="1"/>
            </p:cNvPicPr>
            <p:nvPr/>
          </p:nvPicPr>
          <p:blipFill>
            <a:blip r:embed="rId3"/>
            <a:stretch>
              <a:fillRect/>
            </a:stretch>
          </p:blipFill>
          <p:spPr>
            <a:xfrm>
              <a:off x="10808815" y="6070731"/>
              <a:ext cx="893657" cy="707863"/>
            </a:xfrm>
            <a:prstGeom prst="rect">
              <a:avLst/>
            </a:prstGeom>
          </p:spPr>
        </p:pic>
        <p:sp>
          <p:nvSpPr>
            <p:cNvPr id="6" name="Rettangolo 3">
              <a:extLst>
                <a:ext uri="{FF2B5EF4-FFF2-40B4-BE49-F238E27FC236}">
                  <a16:creationId xmlns:a16="http://schemas.microsoft.com/office/drawing/2014/main" id="{EA9D0F4D-B80E-A055-9388-AF7FA3B2C701}"/>
                </a:ext>
              </a:extLst>
            </p:cNvPr>
            <p:cNvSpPr/>
            <p:nvPr/>
          </p:nvSpPr>
          <p:spPr>
            <a:xfrm>
              <a:off x="189782" y="6704300"/>
              <a:ext cx="10413564" cy="47690"/>
            </a:xfrm>
            <a:prstGeom prst="rect">
              <a:avLst/>
            </a:prstGeom>
            <a:solidFill>
              <a:srgbClr val="042A4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ttangolo 4">
              <a:extLst>
                <a:ext uri="{FF2B5EF4-FFF2-40B4-BE49-F238E27FC236}">
                  <a16:creationId xmlns:a16="http://schemas.microsoft.com/office/drawing/2014/main" id="{E8E4393C-F3F0-054F-1459-45432D760363}"/>
                </a:ext>
              </a:extLst>
            </p:cNvPr>
            <p:cNvSpPr/>
            <p:nvPr/>
          </p:nvSpPr>
          <p:spPr>
            <a:xfrm flipV="1">
              <a:off x="189781" y="6229615"/>
              <a:ext cx="10413564" cy="47690"/>
            </a:xfrm>
            <a:prstGeom prst="rect">
              <a:avLst/>
            </a:prstGeom>
            <a:solidFill>
              <a:srgbClr val="A19FA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rgbClr val="042A46"/>
                </a:solidFill>
              </a:endParaRPr>
            </a:p>
          </p:txBody>
        </p:sp>
        <p:sp>
          <p:nvSpPr>
            <p:cNvPr id="8" name="CasellaDiTesto 5">
              <a:extLst>
                <a:ext uri="{FF2B5EF4-FFF2-40B4-BE49-F238E27FC236}">
                  <a16:creationId xmlns:a16="http://schemas.microsoft.com/office/drawing/2014/main" id="{EA13B9D9-BAC9-E3C1-6BBB-61C3B5E81648}"/>
                </a:ext>
              </a:extLst>
            </p:cNvPr>
            <p:cNvSpPr txBox="1"/>
            <p:nvPr/>
          </p:nvSpPr>
          <p:spPr>
            <a:xfrm>
              <a:off x="189781" y="6277306"/>
              <a:ext cx="10515600" cy="415498"/>
            </a:xfrm>
            <a:prstGeom prst="rect">
              <a:avLst/>
            </a:prstGeom>
            <a:noFill/>
          </p:spPr>
          <p:txBody>
            <a:bodyPr wrap="square" rtlCol="0">
              <a:spAutoFit/>
            </a:bodyPr>
            <a:lstStyle/>
            <a:p>
              <a:r>
                <a:rPr lang="en-US" sz="1050" dirty="0">
                  <a:solidFill>
                    <a:srgbClr val="A19FA4"/>
                  </a:solidFill>
                </a:rPr>
                <a:t>The information contained in this presentation is confidential and may contain proprietary information owned by Gruppo Bonomi S.p.A that is protected by intellectual property laws. Any unauthorized use, disclosure, reproduction, or distribution of this information is strictly prohibited.</a:t>
              </a:r>
            </a:p>
          </p:txBody>
        </p:sp>
      </p:grpSp>
    </p:spTree>
    <p:extLst>
      <p:ext uri="{BB962C8B-B14F-4D97-AF65-F5344CB8AC3E}">
        <p14:creationId xmlns:p14="http://schemas.microsoft.com/office/powerpoint/2010/main" val="14995022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169528-D552-EC6C-2683-C69DD008EB23}"/>
              </a:ext>
            </a:extLst>
          </p:cNvPr>
          <p:cNvSpPr>
            <a:spLocks noGrp="1"/>
          </p:cNvSpPr>
          <p:nvPr>
            <p:ph type="title"/>
          </p:nvPr>
        </p:nvSpPr>
        <p:spPr>
          <a:xfrm>
            <a:off x="838200" y="49815"/>
            <a:ext cx="10515600" cy="1325563"/>
          </a:xfrm>
        </p:spPr>
        <p:txBody>
          <a:bodyPr>
            <a:normAutofit/>
          </a:bodyPr>
          <a:lstStyle/>
          <a:p>
            <a:r>
              <a:rPr lang="en-US" dirty="0">
                <a:solidFill>
                  <a:srgbClr val="042A46"/>
                </a:solidFill>
                <a:latin typeface="Roboto Black" panose="02000000000000000000" pitchFamily="2" charset="0"/>
                <a:ea typeface="Roboto Black" panose="02000000000000000000" pitchFamily="2" charset="0"/>
              </a:rPr>
              <a:t>Surge Arresters</a:t>
            </a:r>
          </a:p>
        </p:txBody>
      </p:sp>
      <p:pic>
        <p:nvPicPr>
          <p:cNvPr id="6" name="Picture 5" descr="A close-up of a power plant&#10;&#10;Description automatically generated">
            <a:extLst>
              <a:ext uri="{FF2B5EF4-FFF2-40B4-BE49-F238E27FC236}">
                <a16:creationId xmlns:a16="http://schemas.microsoft.com/office/drawing/2014/main" id="{2F480F45-081E-FBDA-86AB-53EA0924F3BA}"/>
              </a:ext>
            </a:extLst>
          </p:cNvPr>
          <p:cNvPicPr>
            <a:picLocks noChangeAspect="1"/>
          </p:cNvPicPr>
          <p:nvPr/>
        </p:nvPicPr>
        <p:blipFill rotWithShape="1">
          <a:blip r:embed="rId3">
            <a:extLst>
              <a:ext uri="{28A0092B-C50C-407E-A947-70E740481C1C}">
                <a14:useLocalDpi xmlns:a14="http://schemas.microsoft.com/office/drawing/2010/main" val="0"/>
              </a:ext>
            </a:extLst>
          </a:blip>
          <a:srcRect l="-1" t="4689" r="903" b="3236"/>
          <a:stretch/>
        </p:blipFill>
        <p:spPr>
          <a:xfrm>
            <a:off x="4828310" y="1149518"/>
            <a:ext cx="6548882" cy="4867869"/>
          </a:xfrm>
          <a:prstGeom prst="rect">
            <a:avLst/>
          </a:prstGeom>
        </p:spPr>
      </p:pic>
      <p:pic>
        <p:nvPicPr>
          <p:cNvPr id="9" name="Picture 8">
            <a:extLst>
              <a:ext uri="{FF2B5EF4-FFF2-40B4-BE49-F238E27FC236}">
                <a16:creationId xmlns:a16="http://schemas.microsoft.com/office/drawing/2014/main" id="{04CF10B1-C855-8B30-BEDF-8ACD2B5A2F58}"/>
              </a:ext>
            </a:extLst>
          </p:cNvPr>
          <p:cNvPicPr>
            <a:picLocks noChangeAspect="1"/>
          </p:cNvPicPr>
          <p:nvPr/>
        </p:nvPicPr>
        <p:blipFill rotWithShape="1">
          <a:blip r:embed="rId4"/>
          <a:srcRect l="20567" r="20568"/>
          <a:stretch/>
        </p:blipFill>
        <p:spPr>
          <a:xfrm>
            <a:off x="838200" y="1149518"/>
            <a:ext cx="3714515" cy="4867867"/>
          </a:xfrm>
          <a:prstGeom prst="rect">
            <a:avLst/>
          </a:prstGeom>
        </p:spPr>
      </p:pic>
      <p:cxnSp>
        <p:nvCxnSpPr>
          <p:cNvPr id="8" name="Straight Arrow Connector 7">
            <a:extLst>
              <a:ext uri="{FF2B5EF4-FFF2-40B4-BE49-F238E27FC236}">
                <a16:creationId xmlns:a16="http://schemas.microsoft.com/office/drawing/2014/main" id="{FFB0B76D-B1A0-AD6F-1859-9CA32E11D13C}"/>
              </a:ext>
            </a:extLst>
          </p:cNvPr>
          <p:cNvCxnSpPr>
            <a:cxnSpLocks/>
          </p:cNvCxnSpPr>
          <p:nvPr/>
        </p:nvCxnSpPr>
        <p:spPr>
          <a:xfrm>
            <a:off x="5349240" y="2670048"/>
            <a:ext cx="746760" cy="1060704"/>
          </a:xfrm>
          <a:prstGeom prst="straightConnector1">
            <a:avLst/>
          </a:prstGeom>
          <a:ln w="28575" cap="flat" cmpd="sng" algn="ctr">
            <a:solidFill>
              <a:srgbClr val="C00000"/>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cxnSp>
        <p:nvCxnSpPr>
          <p:cNvPr id="11" name="Straight Arrow Connector 10">
            <a:extLst>
              <a:ext uri="{FF2B5EF4-FFF2-40B4-BE49-F238E27FC236}">
                <a16:creationId xmlns:a16="http://schemas.microsoft.com/office/drawing/2014/main" id="{EA2E5B86-9D4C-8C3A-7534-8FF524490A3B}"/>
              </a:ext>
            </a:extLst>
          </p:cNvPr>
          <p:cNvCxnSpPr>
            <a:cxnSpLocks/>
          </p:cNvCxnSpPr>
          <p:nvPr/>
        </p:nvCxnSpPr>
        <p:spPr>
          <a:xfrm flipH="1" flipV="1">
            <a:off x="3614928" y="2795016"/>
            <a:ext cx="755904" cy="441960"/>
          </a:xfrm>
          <a:prstGeom prst="straightConnector1">
            <a:avLst/>
          </a:prstGeom>
          <a:ln w="28575" cap="flat" cmpd="sng" algn="ctr">
            <a:solidFill>
              <a:srgbClr val="C00000"/>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grpSp>
        <p:nvGrpSpPr>
          <p:cNvPr id="3" name="Group 2">
            <a:extLst>
              <a:ext uri="{FF2B5EF4-FFF2-40B4-BE49-F238E27FC236}">
                <a16:creationId xmlns:a16="http://schemas.microsoft.com/office/drawing/2014/main" id="{E3B63E4C-970F-1A14-F777-D8C9C91E71DC}"/>
              </a:ext>
            </a:extLst>
          </p:cNvPr>
          <p:cNvGrpSpPr/>
          <p:nvPr/>
        </p:nvGrpSpPr>
        <p:grpSpPr>
          <a:xfrm>
            <a:off x="345229" y="6070731"/>
            <a:ext cx="11512691" cy="707863"/>
            <a:chOff x="189781" y="6070731"/>
            <a:chExt cx="11512691" cy="707863"/>
          </a:xfrm>
        </p:grpSpPr>
        <p:pic>
          <p:nvPicPr>
            <p:cNvPr id="4" name="Immagine 6">
              <a:extLst>
                <a:ext uri="{FF2B5EF4-FFF2-40B4-BE49-F238E27FC236}">
                  <a16:creationId xmlns:a16="http://schemas.microsoft.com/office/drawing/2014/main" id="{D426B442-3522-B9B2-C03A-04050259F9C9}"/>
                </a:ext>
              </a:extLst>
            </p:cNvPr>
            <p:cNvPicPr>
              <a:picLocks noChangeAspect="1"/>
            </p:cNvPicPr>
            <p:nvPr/>
          </p:nvPicPr>
          <p:blipFill>
            <a:blip r:embed="rId5"/>
            <a:stretch>
              <a:fillRect/>
            </a:stretch>
          </p:blipFill>
          <p:spPr>
            <a:xfrm>
              <a:off x="10808815" y="6070731"/>
              <a:ext cx="893657" cy="707863"/>
            </a:xfrm>
            <a:prstGeom prst="rect">
              <a:avLst/>
            </a:prstGeom>
          </p:spPr>
        </p:pic>
        <p:sp>
          <p:nvSpPr>
            <p:cNvPr id="5" name="Rettangolo 3">
              <a:extLst>
                <a:ext uri="{FF2B5EF4-FFF2-40B4-BE49-F238E27FC236}">
                  <a16:creationId xmlns:a16="http://schemas.microsoft.com/office/drawing/2014/main" id="{6FCBE733-3A49-B09C-B620-4F79C40D9B9E}"/>
                </a:ext>
              </a:extLst>
            </p:cNvPr>
            <p:cNvSpPr/>
            <p:nvPr/>
          </p:nvSpPr>
          <p:spPr>
            <a:xfrm>
              <a:off x="189782" y="6704300"/>
              <a:ext cx="10413564" cy="47690"/>
            </a:xfrm>
            <a:prstGeom prst="rect">
              <a:avLst/>
            </a:prstGeom>
            <a:solidFill>
              <a:srgbClr val="042A4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ttangolo 4">
              <a:extLst>
                <a:ext uri="{FF2B5EF4-FFF2-40B4-BE49-F238E27FC236}">
                  <a16:creationId xmlns:a16="http://schemas.microsoft.com/office/drawing/2014/main" id="{A66192C8-D460-FCFC-2A74-171B88D89CA0}"/>
                </a:ext>
              </a:extLst>
            </p:cNvPr>
            <p:cNvSpPr/>
            <p:nvPr/>
          </p:nvSpPr>
          <p:spPr>
            <a:xfrm flipV="1">
              <a:off x="189781" y="6229615"/>
              <a:ext cx="10413564" cy="47690"/>
            </a:xfrm>
            <a:prstGeom prst="rect">
              <a:avLst/>
            </a:prstGeom>
            <a:solidFill>
              <a:srgbClr val="A19FA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rgbClr val="042A46"/>
                </a:solidFill>
              </a:endParaRPr>
            </a:p>
          </p:txBody>
        </p:sp>
        <p:sp>
          <p:nvSpPr>
            <p:cNvPr id="10" name="CasellaDiTesto 5">
              <a:extLst>
                <a:ext uri="{FF2B5EF4-FFF2-40B4-BE49-F238E27FC236}">
                  <a16:creationId xmlns:a16="http://schemas.microsoft.com/office/drawing/2014/main" id="{A4E945EF-1209-BBDE-D1D5-C14967D8B8D4}"/>
                </a:ext>
              </a:extLst>
            </p:cNvPr>
            <p:cNvSpPr txBox="1"/>
            <p:nvPr/>
          </p:nvSpPr>
          <p:spPr>
            <a:xfrm>
              <a:off x="189781" y="6277306"/>
              <a:ext cx="10515600" cy="415498"/>
            </a:xfrm>
            <a:prstGeom prst="rect">
              <a:avLst/>
            </a:prstGeom>
            <a:noFill/>
          </p:spPr>
          <p:txBody>
            <a:bodyPr wrap="square" rtlCol="0">
              <a:spAutoFit/>
            </a:bodyPr>
            <a:lstStyle/>
            <a:p>
              <a:r>
                <a:rPr lang="en-US" sz="1050" dirty="0">
                  <a:solidFill>
                    <a:srgbClr val="A19FA4"/>
                  </a:solidFill>
                </a:rPr>
                <a:t>The information contained in this presentation is confidential and may contain proprietary information owned by Gruppo Bonomi S.p.A that is protected by intellectual property laws. Any unauthorized use, disclosure, reproduction, or distribution of this information is strictly prohibited.</a:t>
              </a:r>
            </a:p>
          </p:txBody>
        </p:sp>
      </p:grpSp>
    </p:spTree>
    <p:extLst>
      <p:ext uri="{BB962C8B-B14F-4D97-AF65-F5344CB8AC3E}">
        <p14:creationId xmlns:p14="http://schemas.microsoft.com/office/powerpoint/2010/main" val="2364789291"/>
      </p:ext>
    </p:extLst>
  </p:cSld>
  <p:clrMapOvr>
    <a:overrideClrMapping bg1="lt1" tx1="dk1" bg2="lt2" tx2="dk2" accent1="accent1" accent2="accent2" accent3="accent3" accent4="accent4" accent5="accent5" accent6="accent6" hlink="hlink" folHlink="folHlink"/>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1C05B589-5081-A4B7-41A9-C8DCBCF4521F}"/>
              </a:ext>
            </a:extLst>
          </p:cNvPr>
          <p:cNvPicPr>
            <a:picLocks noChangeAspect="1"/>
          </p:cNvPicPr>
          <p:nvPr/>
        </p:nvPicPr>
        <p:blipFill>
          <a:blip r:embed="rId2"/>
          <a:stretch>
            <a:fillRect/>
          </a:stretch>
        </p:blipFill>
        <p:spPr>
          <a:xfrm>
            <a:off x="1105463" y="1067240"/>
            <a:ext cx="3909714" cy="5036631"/>
          </a:xfrm>
          <a:prstGeom prst="rect">
            <a:avLst/>
          </a:prstGeom>
        </p:spPr>
      </p:pic>
      <p:pic>
        <p:nvPicPr>
          <p:cNvPr id="7" name="Picture 6" descr="A group of round objects&#10;&#10;Description automatically generated">
            <a:extLst>
              <a:ext uri="{FF2B5EF4-FFF2-40B4-BE49-F238E27FC236}">
                <a16:creationId xmlns:a16="http://schemas.microsoft.com/office/drawing/2014/main" id="{876D1998-7442-18A5-48AE-F91398DCE04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flipH="1">
            <a:off x="7120499" y="1542112"/>
            <a:ext cx="4465003" cy="4465003"/>
          </a:xfrm>
          <a:prstGeom prst="rect">
            <a:avLst/>
          </a:prstGeom>
        </p:spPr>
      </p:pic>
      <p:sp>
        <p:nvSpPr>
          <p:cNvPr id="10" name="TextBox 9">
            <a:extLst>
              <a:ext uri="{FF2B5EF4-FFF2-40B4-BE49-F238E27FC236}">
                <a16:creationId xmlns:a16="http://schemas.microsoft.com/office/drawing/2014/main" id="{537BCA87-AD3E-8725-09A4-68ED41C3EF1D}"/>
              </a:ext>
            </a:extLst>
          </p:cNvPr>
          <p:cNvSpPr txBox="1"/>
          <p:nvPr/>
        </p:nvSpPr>
        <p:spPr>
          <a:xfrm>
            <a:off x="7120499" y="1172780"/>
            <a:ext cx="4314119" cy="369332"/>
          </a:xfrm>
          <a:prstGeom prst="rect">
            <a:avLst/>
          </a:prstGeom>
          <a:noFill/>
        </p:spPr>
        <p:txBody>
          <a:bodyPr wrap="square" rtlCol="0">
            <a:spAutoFit/>
          </a:bodyPr>
          <a:lstStyle/>
          <a:p>
            <a:r>
              <a:rPr lang="it-IT" dirty="0"/>
              <a:t>Doped Metal Oxide Tab Resistors</a:t>
            </a:r>
            <a:endParaRPr lang="en-US" dirty="0"/>
          </a:p>
        </p:txBody>
      </p:sp>
      <p:grpSp>
        <p:nvGrpSpPr>
          <p:cNvPr id="3" name="Group 2">
            <a:extLst>
              <a:ext uri="{FF2B5EF4-FFF2-40B4-BE49-F238E27FC236}">
                <a16:creationId xmlns:a16="http://schemas.microsoft.com/office/drawing/2014/main" id="{531D62DD-61A2-72B8-B419-D70236501252}"/>
              </a:ext>
            </a:extLst>
          </p:cNvPr>
          <p:cNvGrpSpPr/>
          <p:nvPr/>
        </p:nvGrpSpPr>
        <p:grpSpPr>
          <a:xfrm>
            <a:off x="345229" y="6070731"/>
            <a:ext cx="11512691" cy="707863"/>
            <a:chOff x="189781" y="6070731"/>
            <a:chExt cx="11512691" cy="707863"/>
          </a:xfrm>
        </p:grpSpPr>
        <p:pic>
          <p:nvPicPr>
            <p:cNvPr id="5" name="Immagine 6">
              <a:extLst>
                <a:ext uri="{FF2B5EF4-FFF2-40B4-BE49-F238E27FC236}">
                  <a16:creationId xmlns:a16="http://schemas.microsoft.com/office/drawing/2014/main" id="{F51D560F-F9F1-04DC-19E9-F2A84E0F0F89}"/>
                </a:ext>
              </a:extLst>
            </p:cNvPr>
            <p:cNvPicPr>
              <a:picLocks noChangeAspect="1"/>
            </p:cNvPicPr>
            <p:nvPr/>
          </p:nvPicPr>
          <p:blipFill>
            <a:blip r:embed="rId4"/>
            <a:stretch>
              <a:fillRect/>
            </a:stretch>
          </p:blipFill>
          <p:spPr>
            <a:xfrm>
              <a:off x="10808815" y="6070731"/>
              <a:ext cx="893657" cy="707863"/>
            </a:xfrm>
            <a:prstGeom prst="rect">
              <a:avLst/>
            </a:prstGeom>
          </p:spPr>
        </p:pic>
        <p:sp>
          <p:nvSpPr>
            <p:cNvPr id="6" name="Rettangolo 3">
              <a:extLst>
                <a:ext uri="{FF2B5EF4-FFF2-40B4-BE49-F238E27FC236}">
                  <a16:creationId xmlns:a16="http://schemas.microsoft.com/office/drawing/2014/main" id="{1788F2D2-8512-0FDB-239A-EB403C36BE05}"/>
                </a:ext>
              </a:extLst>
            </p:cNvPr>
            <p:cNvSpPr/>
            <p:nvPr/>
          </p:nvSpPr>
          <p:spPr>
            <a:xfrm>
              <a:off x="189782" y="6704300"/>
              <a:ext cx="10413564" cy="47690"/>
            </a:xfrm>
            <a:prstGeom prst="rect">
              <a:avLst/>
            </a:prstGeom>
            <a:solidFill>
              <a:srgbClr val="042A4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ttangolo 4">
              <a:extLst>
                <a:ext uri="{FF2B5EF4-FFF2-40B4-BE49-F238E27FC236}">
                  <a16:creationId xmlns:a16="http://schemas.microsoft.com/office/drawing/2014/main" id="{AC961004-71B0-3CAC-E4BF-C98F8D2023FF}"/>
                </a:ext>
              </a:extLst>
            </p:cNvPr>
            <p:cNvSpPr/>
            <p:nvPr/>
          </p:nvSpPr>
          <p:spPr>
            <a:xfrm flipV="1">
              <a:off x="189781" y="6229615"/>
              <a:ext cx="10413564" cy="47690"/>
            </a:xfrm>
            <a:prstGeom prst="rect">
              <a:avLst/>
            </a:prstGeom>
            <a:solidFill>
              <a:srgbClr val="A19FA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rgbClr val="042A46"/>
                </a:solidFill>
              </a:endParaRPr>
            </a:p>
          </p:txBody>
        </p:sp>
        <p:sp>
          <p:nvSpPr>
            <p:cNvPr id="9" name="CasellaDiTesto 5">
              <a:extLst>
                <a:ext uri="{FF2B5EF4-FFF2-40B4-BE49-F238E27FC236}">
                  <a16:creationId xmlns:a16="http://schemas.microsoft.com/office/drawing/2014/main" id="{BD4CE9C4-2F89-4B42-ECEC-C878472702B6}"/>
                </a:ext>
              </a:extLst>
            </p:cNvPr>
            <p:cNvSpPr txBox="1"/>
            <p:nvPr/>
          </p:nvSpPr>
          <p:spPr>
            <a:xfrm>
              <a:off x="189781" y="6277306"/>
              <a:ext cx="10515600" cy="415498"/>
            </a:xfrm>
            <a:prstGeom prst="rect">
              <a:avLst/>
            </a:prstGeom>
            <a:noFill/>
          </p:spPr>
          <p:txBody>
            <a:bodyPr wrap="square" rtlCol="0">
              <a:spAutoFit/>
            </a:bodyPr>
            <a:lstStyle/>
            <a:p>
              <a:r>
                <a:rPr lang="en-US" sz="1050" dirty="0">
                  <a:solidFill>
                    <a:srgbClr val="A19FA4"/>
                  </a:solidFill>
                </a:rPr>
                <a:t>The information contained in this presentation is confidential and may contain proprietary information owned by Gruppo Bonomi S.p.A that is protected by intellectual property laws. Any unauthorized use, disclosure, reproduction, or distribution of this information is strictly prohibited.</a:t>
              </a:r>
            </a:p>
          </p:txBody>
        </p:sp>
      </p:grpSp>
      <p:sp>
        <p:nvSpPr>
          <p:cNvPr id="2" name="Title 1">
            <a:extLst>
              <a:ext uri="{FF2B5EF4-FFF2-40B4-BE49-F238E27FC236}">
                <a16:creationId xmlns:a16="http://schemas.microsoft.com/office/drawing/2014/main" id="{95169528-D552-EC6C-2683-C69DD008EB23}"/>
              </a:ext>
            </a:extLst>
          </p:cNvPr>
          <p:cNvSpPr>
            <a:spLocks noGrp="1"/>
          </p:cNvSpPr>
          <p:nvPr>
            <p:ph type="title"/>
          </p:nvPr>
        </p:nvSpPr>
        <p:spPr>
          <a:xfrm>
            <a:off x="798575" y="90805"/>
            <a:ext cx="10515600" cy="1325563"/>
          </a:xfrm>
        </p:spPr>
        <p:txBody>
          <a:bodyPr>
            <a:normAutofit/>
          </a:bodyPr>
          <a:lstStyle/>
          <a:p>
            <a:r>
              <a:rPr lang="en-US" dirty="0">
                <a:solidFill>
                  <a:srgbClr val="042A46"/>
                </a:solidFill>
                <a:latin typeface="Roboto Black" panose="02000000000000000000" pitchFamily="2" charset="0"/>
                <a:ea typeface="Roboto Black" panose="02000000000000000000" pitchFamily="2" charset="0"/>
              </a:rPr>
              <a:t>Structure</a:t>
            </a:r>
          </a:p>
        </p:txBody>
      </p:sp>
    </p:spTree>
    <p:extLst>
      <p:ext uri="{BB962C8B-B14F-4D97-AF65-F5344CB8AC3E}">
        <p14:creationId xmlns:p14="http://schemas.microsoft.com/office/powerpoint/2010/main" val="269423247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169528-D552-EC6C-2683-C69DD008EB23}"/>
              </a:ext>
            </a:extLst>
          </p:cNvPr>
          <p:cNvSpPr>
            <a:spLocks noGrp="1"/>
          </p:cNvSpPr>
          <p:nvPr>
            <p:ph type="title"/>
          </p:nvPr>
        </p:nvSpPr>
        <p:spPr>
          <a:xfrm>
            <a:off x="798575" y="90805"/>
            <a:ext cx="10515600" cy="1325563"/>
          </a:xfrm>
        </p:spPr>
        <p:txBody>
          <a:bodyPr>
            <a:normAutofit/>
          </a:bodyPr>
          <a:lstStyle/>
          <a:p>
            <a:r>
              <a:rPr lang="en-US" dirty="0">
                <a:solidFill>
                  <a:srgbClr val="042A46"/>
                </a:solidFill>
                <a:latin typeface="Roboto Black" panose="02000000000000000000" pitchFamily="2" charset="0"/>
                <a:ea typeface="Roboto Black" panose="02000000000000000000" pitchFamily="2" charset="0"/>
              </a:rPr>
              <a:t>Zinc Oxide Properties</a:t>
            </a:r>
          </a:p>
        </p:txBody>
      </p:sp>
      <p:pic>
        <p:nvPicPr>
          <p:cNvPr id="7" name="Picture 6" descr="A group of round objects&#10;&#10;Description automatically generated">
            <a:extLst>
              <a:ext uri="{FF2B5EF4-FFF2-40B4-BE49-F238E27FC236}">
                <a16:creationId xmlns:a16="http://schemas.microsoft.com/office/drawing/2014/main" id="{876D1998-7442-18A5-48AE-F91398DCE04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flipH="1">
            <a:off x="9074229" y="987279"/>
            <a:ext cx="2547796" cy="2547796"/>
          </a:xfrm>
          <a:prstGeom prst="rect">
            <a:avLst/>
          </a:prstGeom>
        </p:spPr>
      </p:pic>
      <p:pic>
        <p:nvPicPr>
          <p:cNvPr id="5" name="Picture 4">
            <a:extLst>
              <a:ext uri="{FF2B5EF4-FFF2-40B4-BE49-F238E27FC236}">
                <a16:creationId xmlns:a16="http://schemas.microsoft.com/office/drawing/2014/main" id="{93EDAF9B-0F8E-B732-5397-2D3B44F3C300}"/>
              </a:ext>
            </a:extLst>
          </p:cNvPr>
          <p:cNvPicPr>
            <a:picLocks noChangeAspect="1"/>
          </p:cNvPicPr>
          <p:nvPr/>
        </p:nvPicPr>
        <p:blipFill>
          <a:blip r:embed="rId4"/>
          <a:stretch>
            <a:fillRect/>
          </a:stretch>
        </p:blipFill>
        <p:spPr>
          <a:xfrm>
            <a:off x="691440" y="1162792"/>
            <a:ext cx="7913064" cy="4951291"/>
          </a:xfrm>
          <a:prstGeom prst="rect">
            <a:avLst/>
          </a:prstGeom>
        </p:spPr>
      </p:pic>
      <p:sp>
        <p:nvSpPr>
          <p:cNvPr id="6" name="TextBox 5">
            <a:extLst>
              <a:ext uri="{FF2B5EF4-FFF2-40B4-BE49-F238E27FC236}">
                <a16:creationId xmlns:a16="http://schemas.microsoft.com/office/drawing/2014/main" id="{99178BCA-8399-2224-7A74-760495BC0516}"/>
              </a:ext>
            </a:extLst>
          </p:cNvPr>
          <p:cNvSpPr txBox="1"/>
          <p:nvPr/>
        </p:nvSpPr>
        <p:spPr>
          <a:xfrm>
            <a:off x="9074229" y="3592378"/>
            <a:ext cx="2822208" cy="1754326"/>
          </a:xfrm>
          <a:prstGeom prst="rect">
            <a:avLst/>
          </a:prstGeom>
          <a:noFill/>
        </p:spPr>
        <p:txBody>
          <a:bodyPr wrap="square" rtlCol="0">
            <a:spAutoFit/>
          </a:bodyPr>
          <a:lstStyle/>
          <a:p>
            <a:r>
              <a:rPr lang="it-IT" dirty="0"/>
              <a:t>Highly non linear resistivity, acting almost as an open circuit for low voltages, switching to a high conductivity at higher voltages.</a:t>
            </a:r>
            <a:endParaRPr lang="en-US" dirty="0"/>
          </a:p>
        </p:txBody>
      </p:sp>
      <p:grpSp>
        <p:nvGrpSpPr>
          <p:cNvPr id="3" name="Group 2">
            <a:extLst>
              <a:ext uri="{FF2B5EF4-FFF2-40B4-BE49-F238E27FC236}">
                <a16:creationId xmlns:a16="http://schemas.microsoft.com/office/drawing/2014/main" id="{26D8C9CB-FF2F-AAAD-B67A-C4AA3F287CE3}"/>
              </a:ext>
            </a:extLst>
          </p:cNvPr>
          <p:cNvGrpSpPr/>
          <p:nvPr/>
        </p:nvGrpSpPr>
        <p:grpSpPr>
          <a:xfrm>
            <a:off x="345229" y="6070731"/>
            <a:ext cx="11512691" cy="707863"/>
            <a:chOff x="189781" y="6070731"/>
            <a:chExt cx="11512691" cy="707863"/>
          </a:xfrm>
        </p:grpSpPr>
        <p:pic>
          <p:nvPicPr>
            <p:cNvPr id="4" name="Immagine 6">
              <a:extLst>
                <a:ext uri="{FF2B5EF4-FFF2-40B4-BE49-F238E27FC236}">
                  <a16:creationId xmlns:a16="http://schemas.microsoft.com/office/drawing/2014/main" id="{223C8B2C-92F3-FB19-0E8D-7903D31CF0FC}"/>
                </a:ext>
              </a:extLst>
            </p:cNvPr>
            <p:cNvPicPr>
              <a:picLocks noChangeAspect="1"/>
            </p:cNvPicPr>
            <p:nvPr/>
          </p:nvPicPr>
          <p:blipFill>
            <a:blip r:embed="rId5"/>
            <a:stretch>
              <a:fillRect/>
            </a:stretch>
          </p:blipFill>
          <p:spPr>
            <a:xfrm>
              <a:off x="10808815" y="6070731"/>
              <a:ext cx="893657" cy="707863"/>
            </a:xfrm>
            <a:prstGeom prst="rect">
              <a:avLst/>
            </a:prstGeom>
          </p:spPr>
        </p:pic>
        <p:sp>
          <p:nvSpPr>
            <p:cNvPr id="8" name="Rettangolo 3">
              <a:extLst>
                <a:ext uri="{FF2B5EF4-FFF2-40B4-BE49-F238E27FC236}">
                  <a16:creationId xmlns:a16="http://schemas.microsoft.com/office/drawing/2014/main" id="{5009E69E-2F53-6376-4158-2EE704CC9D9D}"/>
                </a:ext>
              </a:extLst>
            </p:cNvPr>
            <p:cNvSpPr/>
            <p:nvPr/>
          </p:nvSpPr>
          <p:spPr>
            <a:xfrm>
              <a:off x="189782" y="6704300"/>
              <a:ext cx="10413564" cy="47690"/>
            </a:xfrm>
            <a:prstGeom prst="rect">
              <a:avLst/>
            </a:prstGeom>
            <a:solidFill>
              <a:srgbClr val="042A4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ttangolo 4">
              <a:extLst>
                <a:ext uri="{FF2B5EF4-FFF2-40B4-BE49-F238E27FC236}">
                  <a16:creationId xmlns:a16="http://schemas.microsoft.com/office/drawing/2014/main" id="{2CD596E5-89D6-1341-40BF-35930217E7D3}"/>
                </a:ext>
              </a:extLst>
            </p:cNvPr>
            <p:cNvSpPr/>
            <p:nvPr/>
          </p:nvSpPr>
          <p:spPr>
            <a:xfrm flipV="1">
              <a:off x="189781" y="6229615"/>
              <a:ext cx="10413564" cy="47690"/>
            </a:xfrm>
            <a:prstGeom prst="rect">
              <a:avLst/>
            </a:prstGeom>
            <a:solidFill>
              <a:srgbClr val="A19FA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rgbClr val="042A46"/>
                </a:solidFill>
              </a:endParaRPr>
            </a:p>
          </p:txBody>
        </p:sp>
        <p:sp>
          <p:nvSpPr>
            <p:cNvPr id="10" name="CasellaDiTesto 5">
              <a:extLst>
                <a:ext uri="{FF2B5EF4-FFF2-40B4-BE49-F238E27FC236}">
                  <a16:creationId xmlns:a16="http://schemas.microsoft.com/office/drawing/2014/main" id="{DB3C8007-366E-71C9-39D2-FBB213ADCEFD}"/>
                </a:ext>
              </a:extLst>
            </p:cNvPr>
            <p:cNvSpPr txBox="1"/>
            <p:nvPr/>
          </p:nvSpPr>
          <p:spPr>
            <a:xfrm>
              <a:off x="189781" y="6277306"/>
              <a:ext cx="10515600" cy="415498"/>
            </a:xfrm>
            <a:prstGeom prst="rect">
              <a:avLst/>
            </a:prstGeom>
            <a:noFill/>
          </p:spPr>
          <p:txBody>
            <a:bodyPr wrap="square" rtlCol="0">
              <a:spAutoFit/>
            </a:bodyPr>
            <a:lstStyle/>
            <a:p>
              <a:r>
                <a:rPr lang="en-US" sz="1050" dirty="0">
                  <a:solidFill>
                    <a:srgbClr val="A19FA4"/>
                  </a:solidFill>
                </a:rPr>
                <a:t>The information contained in this presentation is confidential and may contain proprietary information owned by Gruppo Bonomi S.p.A that is protected by intellectual property laws. Any unauthorized use, disclosure, reproduction, or distribution of this information is strictly prohibited.</a:t>
              </a:r>
            </a:p>
          </p:txBody>
        </p:sp>
      </p:grpSp>
    </p:spTree>
    <p:extLst>
      <p:ext uri="{BB962C8B-B14F-4D97-AF65-F5344CB8AC3E}">
        <p14:creationId xmlns:p14="http://schemas.microsoft.com/office/powerpoint/2010/main" val="4249654951"/>
      </p:ext>
    </p:extLst>
  </p:cSld>
  <p:clrMapOvr>
    <a:overrideClrMapping bg1="lt1" tx1="dk1" bg2="lt2" tx2="dk2" accent1="accent1" accent2="accent2" accent3="accent3" accent4="accent4" accent5="accent5" accent6="accent6" hlink="hlink" folHlink="folHlink"/>
  </p:clrMapOvr>
</p:sld>
</file>

<file path=ppt/slides/slide7.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169528-D552-EC6C-2683-C69DD008EB23}"/>
              </a:ext>
            </a:extLst>
          </p:cNvPr>
          <p:cNvSpPr>
            <a:spLocks noGrp="1"/>
          </p:cNvSpPr>
          <p:nvPr>
            <p:ph type="title"/>
          </p:nvPr>
        </p:nvSpPr>
        <p:spPr>
          <a:xfrm>
            <a:off x="798575" y="90805"/>
            <a:ext cx="10515600" cy="1325563"/>
          </a:xfrm>
        </p:spPr>
        <p:txBody>
          <a:bodyPr>
            <a:normAutofit/>
          </a:bodyPr>
          <a:lstStyle/>
          <a:p>
            <a:r>
              <a:rPr lang="en-US" dirty="0">
                <a:solidFill>
                  <a:srgbClr val="042A46"/>
                </a:solidFill>
                <a:latin typeface="Roboto Black" panose="02000000000000000000" pitchFamily="2" charset="0"/>
                <a:ea typeface="Roboto Black" panose="02000000000000000000" pitchFamily="2" charset="0"/>
              </a:rPr>
              <a:t>The Project</a:t>
            </a:r>
          </a:p>
        </p:txBody>
      </p:sp>
      <p:sp>
        <p:nvSpPr>
          <p:cNvPr id="6" name="TextBox 5">
            <a:extLst>
              <a:ext uri="{FF2B5EF4-FFF2-40B4-BE49-F238E27FC236}">
                <a16:creationId xmlns:a16="http://schemas.microsoft.com/office/drawing/2014/main" id="{99178BCA-8399-2224-7A74-760495BC0516}"/>
              </a:ext>
            </a:extLst>
          </p:cNvPr>
          <p:cNvSpPr txBox="1"/>
          <p:nvPr/>
        </p:nvSpPr>
        <p:spPr>
          <a:xfrm>
            <a:off x="2926068" y="1158226"/>
            <a:ext cx="1874531" cy="2031325"/>
          </a:xfrm>
          <a:prstGeom prst="rect">
            <a:avLst/>
          </a:prstGeom>
          <a:noFill/>
        </p:spPr>
        <p:txBody>
          <a:bodyPr wrap="square" rtlCol="0">
            <a:spAutoFit/>
          </a:bodyPr>
          <a:lstStyle/>
          <a:p>
            <a:r>
              <a:rPr lang="it-IT" dirty="0"/>
              <a:t>Multistage surge arrester tower for a nominal 420 kV line.</a:t>
            </a:r>
          </a:p>
          <a:p>
            <a:r>
              <a:rPr lang="it-IT" dirty="0"/>
              <a:t>Composed by 40 modules (4 per floor, 10 floors)</a:t>
            </a:r>
            <a:endParaRPr lang="en-US" dirty="0"/>
          </a:p>
        </p:txBody>
      </p:sp>
      <p:pic>
        <p:nvPicPr>
          <p:cNvPr id="9" name="Picture 8">
            <a:extLst>
              <a:ext uri="{FF2B5EF4-FFF2-40B4-BE49-F238E27FC236}">
                <a16:creationId xmlns:a16="http://schemas.microsoft.com/office/drawing/2014/main" id="{8CE5C35E-2BB7-F4AF-3035-E096440D96C9}"/>
              </a:ext>
            </a:extLst>
          </p:cNvPr>
          <p:cNvPicPr>
            <a:picLocks noChangeAspect="1"/>
          </p:cNvPicPr>
          <p:nvPr/>
        </p:nvPicPr>
        <p:blipFill>
          <a:blip r:embed="rId3"/>
          <a:stretch>
            <a:fillRect/>
          </a:stretch>
        </p:blipFill>
        <p:spPr>
          <a:xfrm>
            <a:off x="1016074" y="1184607"/>
            <a:ext cx="1788458" cy="4936408"/>
          </a:xfrm>
          <a:prstGeom prst="rect">
            <a:avLst/>
          </a:prstGeom>
        </p:spPr>
      </p:pic>
      <p:sp>
        <p:nvSpPr>
          <p:cNvPr id="10" name="TextBox 9">
            <a:extLst>
              <a:ext uri="{FF2B5EF4-FFF2-40B4-BE49-F238E27FC236}">
                <a16:creationId xmlns:a16="http://schemas.microsoft.com/office/drawing/2014/main" id="{A722C9A7-1224-79DA-8A99-34D9B0CEF58E}"/>
              </a:ext>
            </a:extLst>
          </p:cNvPr>
          <p:cNvSpPr txBox="1"/>
          <p:nvPr/>
        </p:nvSpPr>
        <p:spPr>
          <a:xfrm>
            <a:off x="3482450" y="5593634"/>
            <a:ext cx="2657474" cy="646331"/>
          </a:xfrm>
          <a:prstGeom prst="rect">
            <a:avLst/>
          </a:prstGeom>
          <a:noFill/>
        </p:spPr>
        <p:txBody>
          <a:bodyPr wrap="square" rtlCol="0">
            <a:spAutoFit/>
          </a:bodyPr>
          <a:lstStyle/>
          <a:p>
            <a:pPr algn="r"/>
            <a:r>
              <a:rPr lang="it-IT" dirty="0"/>
              <a:t>Space modelled profiting from sector symmetry</a:t>
            </a:r>
            <a:endParaRPr lang="en-US" dirty="0"/>
          </a:p>
        </p:txBody>
      </p:sp>
      <p:pic>
        <p:nvPicPr>
          <p:cNvPr id="14" name="Picture 13">
            <a:extLst>
              <a:ext uri="{FF2B5EF4-FFF2-40B4-BE49-F238E27FC236}">
                <a16:creationId xmlns:a16="http://schemas.microsoft.com/office/drawing/2014/main" id="{F0679CFB-F475-C7A8-B5B1-B98C5CEADE95}"/>
              </a:ext>
            </a:extLst>
          </p:cNvPr>
          <p:cNvPicPr>
            <a:picLocks noChangeAspect="1"/>
          </p:cNvPicPr>
          <p:nvPr/>
        </p:nvPicPr>
        <p:blipFill>
          <a:blip r:embed="rId4"/>
          <a:stretch>
            <a:fillRect/>
          </a:stretch>
        </p:blipFill>
        <p:spPr>
          <a:xfrm>
            <a:off x="6139924" y="1252650"/>
            <a:ext cx="2084113" cy="4936408"/>
          </a:xfrm>
          <a:prstGeom prst="rect">
            <a:avLst/>
          </a:prstGeom>
        </p:spPr>
      </p:pic>
      <p:sp>
        <p:nvSpPr>
          <p:cNvPr id="17" name="TextBox 16">
            <a:extLst>
              <a:ext uri="{FF2B5EF4-FFF2-40B4-BE49-F238E27FC236}">
                <a16:creationId xmlns:a16="http://schemas.microsoft.com/office/drawing/2014/main" id="{E997594F-E2CD-964C-5E29-363BE54958BC}"/>
              </a:ext>
            </a:extLst>
          </p:cNvPr>
          <p:cNvSpPr txBox="1"/>
          <p:nvPr/>
        </p:nvSpPr>
        <p:spPr>
          <a:xfrm>
            <a:off x="9640021" y="1570726"/>
            <a:ext cx="1324241" cy="646331"/>
          </a:xfrm>
          <a:prstGeom prst="rect">
            <a:avLst/>
          </a:prstGeom>
          <a:noFill/>
        </p:spPr>
        <p:txBody>
          <a:bodyPr wrap="square" rtlCol="0">
            <a:spAutoFit/>
          </a:bodyPr>
          <a:lstStyle/>
          <a:p>
            <a:pPr algn="r"/>
            <a:r>
              <a:rPr lang="it-IT" dirty="0"/>
              <a:t>Module geometry</a:t>
            </a:r>
            <a:endParaRPr lang="en-US" dirty="0"/>
          </a:p>
        </p:txBody>
      </p:sp>
      <p:pic>
        <p:nvPicPr>
          <p:cNvPr id="21" name="Picture 20">
            <a:extLst>
              <a:ext uri="{FF2B5EF4-FFF2-40B4-BE49-F238E27FC236}">
                <a16:creationId xmlns:a16="http://schemas.microsoft.com/office/drawing/2014/main" id="{445458CD-7F2E-09E6-CB8C-07F3A492196D}"/>
              </a:ext>
            </a:extLst>
          </p:cNvPr>
          <p:cNvPicPr>
            <a:picLocks noChangeAspect="1"/>
          </p:cNvPicPr>
          <p:nvPr/>
        </p:nvPicPr>
        <p:blipFill>
          <a:blip r:embed="rId5"/>
          <a:stretch>
            <a:fillRect/>
          </a:stretch>
        </p:blipFill>
        <p:spPr>
          <a:xfrm>
            <a:off x="9157442" y="2271357"/>
            <a:ext cx="1806820" cy="3917701"/>
          </a:xfrm>
          <a:prstGeom prst="rect">
            <a:avLst/>
          </a:prstGeom>
        </p:spPr>
      </p:pic>
      <p:grpSp>
        <p:nvGrpSpPr>
          <p:cNvPr id="3" name="Group 2">
            <a:extLst>
              <a:ext uri="{FF2B5EF4-FFF2-40B4-BE49-F238E27FC236}">
                <a16:creationId xmlns:a16="http://schemas.microsoft.com/office/drawing/2014/main" id="{2E1CB659-086C-2E8F-43FF-CAB9D6ACA2E3}"/>
              </a:ext>
            </a:extLst>
          </p:cNvPr>
          <p:cNvGrpSpPr/>
          <p:nvPr/>
        </p:nvGrpSpPr>
        <p:grpSpPr>
          <a:xfrm>
            <a:off x="345229" y="6070731"/>
            <a:ext cx="11512691" cy="707863"/>
            <a:chOff x="189781" y="6070731"/>
            <a:chExt cx="11512691" cy="707863"/>
          </a:xfrm>
        </p:grpSpPr>
        <p:pic>
          <p:nvPicPr>
            <p:cNvPr id="4" name="Immagine 6">
              <a:extLst>
                <a:ext uri="{FF2B5EF4-FFF2-40B4-BE49-F238E27FC236}">
                  <a16:creationId xmlns:a16="http://schemas.microsoft.com/office/drawing/2014/main" id="{B572AB6E-2040-70D3-CECF-C12EA33AB130}"/>
                </a:ext>
              </a:extLst>
            </p:cNvPr>
            <p:cNvPicPr>
              <a:picLocks noChangeAspect="1"/>
            </p:cNvPicPr>
            <p:nvPr/>
          </p:nvPicPr>
          <p:blipFill>
            <a:blip r:embed="rId6"/>
            <a:stretch>
              <a:fillRect/>
            </a:stretch>
          </p:blipFill>
          <p:spPr>
            <a:xfrm>
              <a:off x="10808815" y="6070731"/>
              <a:ext cx="893657" cy="707863"/>
            </a:xfrm>
            <a:prstGeom prst="rect">
              <a:avLst/>
            </a:prstGeom>
          </p:spPr>
        </p:pic>
        <p:sp>
          <p:nvSpPr>
            <p:cNvPr id="5" name="Rettangolo 3">
              <a:extLst>
                <a:ext uri="{FF2B5EF4-FFF2-40B4-BE49-F238E27FC236}">
                  <a16:creationId xmlns:a16="http://schemas.microsoft.com/office/drawing/2014/main" id="{7AC4ACAF-1400-4FEC-90C1-1FE1F976EAA9}"/>
                </a:ext>
              </a:extLst>
            </p:cNvPr>
            <p:cNvSpPr/>
            <p:nvPr/>
          </p:nvSpPr>
          <p:spPr>
            <a:xfrm>
              <a:off x="189782" y="6704300"/>
              <a:ext cx="10413564" cy="47690"/>
            </a:xfrm>
            <a:prstGeom prst="rect">
              <a:avLst/>
            </a:prstGeom>
            <a:solidFill>
              <a:srgbClr val="042A4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ttangolo 4">
              <a:extLst>
                <a:ext uri="{FF2B5EF4-FFF2-40B4-BE49-F238E27FC236}">
                  <a16:creationId xmlns:a16="http://schemas.microsoft.com/office/drawing/2014/main" id="{90E9967A-C3B0-AB68-5DAC-C54E6D46A127}"/>
                </a:ext>
              </a:extLst>
            </p:cNvPr>
            <p:cNvSpPr/>
            <p:nvPr/>
          </p:nvSpPr>
          <p:spPr>
            <a:xfrm flipV="1">
              <a:off x="189781" y="6229615"/>
              <a:ext cx="10413564" cy="47690"/>
            </a:xfrm>
            <a:prstGeom prst="rect">
              <a:avLst/>
            </a:prstGeom>
            <a:solidFill>
              <a:srgbClr val="A19FA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rgbClr val="042A46"/>
                </a:solidFill>
              </a:endParaRPr>
            </a:p>
          </p:txBody>
        </p:sp>
        <p:sp>
          <p:nvSpPr>
            <p:cNvPr id="8" name="CasellaDiTesto 5">
              <a:extLst>
                <a:ext uri="{FF2B5EF4-FFF2-40B4-BE49-F238E27FC236}">
                  <a16:creationId xmlns:a16="http://schemas.microsoft.com/office/drawing/2014/main" id="{3C03BEA6-9991-4EAA-421E-7222068F417E}"/>
                </a:ext>
              </a:extLst>
            </p:cNvPr>
            <p:cNvSpPr txBox="1"/>
            <p:nvPr/>
          </p:nvSpPr>
          <p:spPr>
            <a:xfrm>
              <a:off x="189781" y="6277306"/>
              <a:ext cx="10515600" cy="415498"/>
            </a:xfrm>
            <a:prstGeom prst="rect">
              <a:avLst/>
            </a:prstGeom>
            <a:noFill/>
          </p:spPr>
          <p:txBody>
            <a:bodyPr wrap="square" rtlCol="0">
              <a:spAutoFit/>
            </a:bodyPr>
            <a:lstStyle/>
            <a:p>
              <a:r>
                <a:rPr lang="en-US" sz="1050" dirty="0">
                  <a:solidFill>
                    <a:srgbClr val="A19FA4"/>
                  </a:solidFill>
                </a:rPr>
                <a:t>The information contained in this presentation is confidential and may contain proprietary information owned by Gruppo Bonomi S.p.A that is protected by intellectual property laws. Any unauthorized use, disclosure, reproduction, or distribution of this information is strictly prohibited.</a:t>
              </a:r>
            </a:p>
          </p:txBody>
        </p:sp>
      </p:grpSp>
    </p:spTree>
    <p:extLst>
      <p:ext uri="{BB962C8B-B14F-4D97-AF65-F5344CB8AC3E}">
        <p14:creationId xmlns:p14="http://schemas.microsoft.com/office/powerpoint/2010/main" val="3833747082"/>
      </p:ext>
    </p:extLst>
  </p:cSld>
  <p:clrMapOvr>
    <a:overrideClrMapping bg1="lt1" tx1="dk1" bg2="lt2" tx2="dk2" accent1="accent1" accent2="accent2" accent3="accent3" accent4="accent4" accent5="accent5" accent6="accent6" hlink="hlink" folHlink="folHlink"/>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169528-D552-EC6C-2683-C69DD008EB23}"/>
              </a:ext>
            </a:extLst>
          </p:cNvPr>
          <p:cNvSpPr>
            <a:spLocks noGrp="1"/>
          </p:cNvSpPr>
          <p:nvPr>
            <p:ph type="title"/>
          </p:nvPr>
        </p:nvSpPr>
        <p:spPr>
          <a:xfrm>
            <a:off x="838200" y="2766218"/>
            <a:ext cx="10515600" cy="1325563"/>
          </a:xfrm>
        </p:spPr>
        <p:txBody>
          <a:bodyPr>
            <a:noAutofit/>
          </a:bodyPr>
          <a:lstStyle/>
          <a:p>
            <a:r>
              <a:rPr lang="en-US" sz="5400" dirty="0">
                <a:solidFill>
                  <a:srgbClr val="042A46"/>
                </a:solidFill>
                <a:latin typeface="Roboto Black" panose="02000000000000000000" pitchFamily="2" charset="0"/>
                <a:ea typeface="Roboto Black" panose="02000000000000000000" pitchFamily="2" charset="0"/>
              </a:rPr>
              <a:t>Methods and use of</a:t>
            </a:r>
            <a:br>
              <a:rPr lang="en-US" sz="5400" dirty="0">
                <a:solidFill>
                  <a:srgbClr val="042A46"/>
                </a:solidFill>
                <a:latin typeface="Roboto Black" panose="02000000000000000000" pitchFamily="2" charset="0"/>
                <a:ea typeface="Roboto Black" panose="02000000000000000000" pitchFamily="2" charset="0"/>
              </a:rPr>
            </a:br>
            <a:r>
              <a:rPr lang="en-US" sz="5400" dirty="0">
                <a:solidFill>
                  <a:srgbClr val="042A46"/>
                </a:solidFill>
                <a:latin typeface="Roboto Black" panose="02000000000000000000" pitchFamily="2" charset="0"/>
                <a:ea typeface="Roboto Black" panose="02000000000000000000" pitchFamily="2" charset="0"/>
              </a:rPr>
              <a:t>COMSOL Multiphysics</a:t>
            </a:r>
          </a:p>
        </p:txBody>
      </p:sp>
    </p:spTree>
    <p:extLst>
      <p:ext uri="{BB962C8B-B14F-4D97-AF65-F5344CB8AC3E}">
        <p14:creationId xmlns:p14="http://schemas.microsoft.com/office/powerpoint/2010/main" val="50945066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169528-D552-EC6C-2683-C69DD008EB23}"/>
              </a:ext>
            </a:extLst>
          </p:cNvPr>
          <p:cNvSpPr>
            <a:spLocks noGrp="1"/>
          </p:cNvSpPr>
          <p:nvPr>
            <p:ph type="title"/>
          </p:nvPr>
        </p:nvSpPr>
        <p:spPr/>
        <p:txBody>
          <a:bodyPr>
            <a:normAutofit/>
          </a:bodyPr>
          <a:lstStyle/>
          <a:p>
            <a:r>
              <a:rPr lang="en-US" dirty="0">
                <a:solidFill>
                  <a:srgbClr val="042A46"/>
                </a:solidFill>
                <a:latin typeface="Roboto Black" panose="02000000000000000000" pitchFamily="2" charset="0"/>
                <a:ea typeface="Roboto Black" panose="02000000000000000000" pitchFamily="2" charset="0"/>
              </a:rPr>
              <a:t>How COMSOL AC-DC Module can help</a:t>
            </a:r>
          </a:p>
        </p:txBody>
      </p:sp>
      <p:sp>
        <p:nvSpPr>
          <p:cNvPr id="3" name="TextBox 2">
            <a:extLst>
              <a:ext uri="{FF2B5EF4-FFF2-40B4-BE49-F238E27FC236}">
                <a16:creationId xmlns:a16="http://schemas.microsoft.com/office/drawing/2014/main" id="{7288872E-8070-035E-A6C7-A33996C83C35}"/>
              </a:ext>
            </a:extLst>
          </p:cNvPr>
          <p:cNvSpPr txBox="1"/>
          <p:nvPr/>
        </p:nvSpPr>
        <p:spPr>
          <a:xfrm>
            <a:off x="838200" y="2004725"/>
            <a:ext cx="3677239" cy="2893100"/>
          </a:xfrm>
          <a:prstGeom prst="rect">
            <a:avLst/>
          </a:prstGeom>
          <a:noFill/>
        </p:spPr>
        <p:txBody>
          <a:bodyPr wrap="square" rtlCol="0">
            <a:spAutoFit/>
          </a:bodyPr>
          <a:lstStyle/>
          <a:p>
            <a:r>
              <a:rPr lang="it-IT" sz="2000" b="1" dirty="0"/>
              <a:t>Evaluation of the electric field</a:t>
            </a:r>
          </a:p>
          <a:p>
            <a:endParaRPr lang="it-IT" dirty="0"/>
          </a:p>
          <a:p>
            <a:r>
              <a:rPr lang="it-IT" dirty="0"/>
              <a:t>1.  Inside the Metal Oxide tabs:</a:t>
            </a:r>
          </a:p>
          <a:p>
            <a:pPr lvl="1"/>
            <a:r>
              <a:rPr lang="it-IT" dirty="0">
                <a:sym typeface="Wingdings" panose="05000000000000000000" pitchFamily="2" charset="2"/>
              </a:rPr>
              <a:t>Prevent excessive stress and premature ageing</a:t>
            </a:r>
          </a:p>
          <a:p>
            <a:pPr lvl="1"/>
            <a:endParaRPr lang="it-IT" dirty="0"/>
          </a:p>
          <a:p>
            <a:r>
              <a:rPr lang="it-IT" dirty="0"/>
              <a:t>2.  At the surface:</a:t>
            </a:r>
          </a:p>
          <a:p>
            <a:pPr lvl="1"/>
            <a:r>
              <a:rPr lang="it-IT" dirty="0">
                <a:sym typeface="Wingdings" panose="05000000000000000000" pitchFamily="2" charset="2"/>
              </a:rPr>
              <a:t>Prevent corona activity, tracking, and erosion of the silicone housing</a:t>
            </a:r>
          </a:p>
        </p:txBody>
      </p:sp>
      <p:pic>
        <p:nvPicPr>
          <p:cNvPr id="13" name="Picture 12" descr="A close-up of a machine&#10;&#10;Description automatically generated">
            <a:extLst>
              <a:ext uri="{FF2B5EF4-FFF2-40B4-BE49-F238E27FC236}">
                <a16:creationId xmlns:a16="http://schemas.microsoft.com/office/drawing/2014/main" id="{99092FCA-445C-AA84-6D7C-82AD77AEEEF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762308" y="1940070"/>
            <a:ext cx="5591492" cy="3716012"/>
          </a:xfrm>
          <a:prstGeom prst="rect">
            <a:avLst/>
          </a:prstGeom>
        </p:spPr>
      </p:pic>
      <p:grpSp>
        <p:nvGrpSpPr>
          <p:cNvPr id="4" name="Group 3">
            <a:extLst>
              <a:ext uri="{FF2B5EF4-FFF2-40B4-BE49-F238E27FC236}">
                <a16:creationId xmlns:a16="http://schemas.microsoft.com/office/drawing/2014/main" id="{D53FF7E2-F715-27CC-4A02-B45C50460C5A}"/>
              </a:ext>
            </a:extLst>
          </p:cNvPr>
          <p:cNvGrpSpPr/>
          <p:nvPr/>
        </p:nvGrpSpPr>
        <p:grpSpPr>
          <a:xfrm>
            <a:off x="345229" y="6070731"/>
            <a:ext cx="11512691" cy="707863"/>
            <a:chOff x="189781" y="6070731"/>
            <a:chExt cx="11512691" cy="707863"/>
          </a:xfrm>
        </p:grpSpPr>
        <p:pic>
          <p:nvPicPr>
            <p:cNvPr id="5" name="Immagine 6">
              <a:extLst>
                <a:ext uri="{FF2B5EF4-FFF2-40B4-BE49-F238E27FC236}">
                  <a16:creationId xmlns:a16="http://schemas.microsoft.com/office/drawing/2014/main" id="{7E2A36BA-3FA2-4C94-4E93-AB56E8BF45B0}"/>
                </a:ext>
              </a:extLst>
            </p:cNvPr>
            <p:cNvPicPr>
              <a:picLocks noChangeAspect="1"/>
            </p:cNvPicPr>
            <p:nvPr/>
          </p:nvPicPr>
          <p:blipFill>
            <a:blip r:embed="rId3"/>
            <a:stretch>
              <a:fillRect/>
            </a:stretch>
          </p:blipFill>
          <p:spPr>
            <a:xfrm>
              <a:off x="10808815" y="6070731"/>
              <a:ext cx="893657" cy="707863"/>
            </a:xfrm>
            <a:prstGeom prst="rect">
              <a:avLst/>
            </a:prstGeom>
          </p:spPr>
        </p:pic>
        <p:sp>
          <p:nvSpPr>
            <p:cNvPr id="6" name="Rettangolo 3">
              <a:extLst>
                <a:ext uri="{FF2B5EF4-FFF2-40B4-BE49-F238E27FC236}">
                  <a16:creationId xmlns:a16="http://schemas.microsoft.com/office/drawing/2014/main" id="{77C9E149-2FD3-6C33-E33D-06AE819B49BB}"/>
                </a:ext>
              </a:extLst>
            </p:cNvPr>
            <p:cNvSpPr/>
            <p:nvPr/>
          </p:nvSpPr>
          <p:spPr>
            <a:xfrm>
              <a:off x="189782" y="6704300"/>
              <a:ext cx="10413564" cy="47690"/>
            </a:xfrm>
            <a:prstGeom prst="rect">
              <a:avLst/>
            </a:prstGeom>
            <a:solidFill>
              <a:srgbClr val="042A4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ttangolo 4">
              <a:extLst>
                <a:ext uri="{FF2B5EF4-FFF2-40B4-BE49-F238E27FC236}">
                  <a16:creationId xmlns:a16="http://schemas.microsoft.com/office/drawing/2014/main" id="{41E5C4D4-ADA9-2224-1F6D-ACBD2A15C2BD}"/>
                </a:ext>
              </a:extLst>
            </p:cNvPr>
            <p:cNvSpPr/>
            <p:nvPr/>
          </p:nvSpPr>
          <p:spPr>
            <a:xfrm flipV="1">
              <a:off x="189781" y="6229615"/>
              <a:ext cx="10413564" cy="47690"/>
            </a:xfrm>
            <a:prstGeom prst="rect">
              <a:avLst/>
            </a:prstGeom>
            <a:solidFill>
              <a:srgbClr val="A19FA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rgbClr val="042A46"/>
                </a:solidFill>
              </a:endParaRPr>
            </a:p>
          </p:txBody>
        </p:sp>
        <p:sp>
          <p:nvSpPr>
            <p:cNvPr id="8" name="CasellaDiTesto 5">
              <a:extLst>
                <a:ext uri="{FF2B5EF4-FFF2-40B4-BE49-F238E27FC236}">
                  <a16:creationId xmlns:a16="http://schemas.microsoft.com/office/drawing/2014/main" id="{EA7EFA03-7C16-F828-99EA-A796916E5E6E}"/>
                </a:ext>
              </a:extLst>
            </p:cNvPr>
            <p:cNvSpPr txBox="1"/>
            <p:nvPr/>
          </p:nvSpPr>
          <p:spPr>
            <a:xfrm>
              <a:off x="189781" y="6277306"/>
              <a:ext cx="10515600" cy="415498"/>
            </a:xfrm>
            <a:prstGeom prst="rect">
              <a:avLst/>
            </a:prstGeom>
            <a:noFill/>
          </p:spPr>
          <p:txBody>
            <a:bodyPr wrap="square" rtlCol="0">
              <a:spAutoFit/>
            </a:bodyPr>
            <a:lstStyle/>
            <a:p>
              <a:r>
                <a:rPr lang="en-US" sz="1050" dirty="0">
                  <a:solidFill>
                    <a:srgbClr val="A19FA4"/>
                  </a:solidFill>
                </a:rPr>
                <a:t>The information contained in this presentation is confidential and may contain proprietary information owned by Gruppo Bonomi S.p.A that is protected by intellectual property laws. Any unauthorized use, disclosure, reproduction, or distribution of this information is strictly prohibited.</a:t>
              </a:r>
            </a:p>
          </p:txBody>
        </p:sp>
      </p:grpSp>
    </p:spTree>
    <p:extLst>
      <p:ext uri="{BB962C8B-B14F-4D97-AF65-F5344CB8AC3E}">
        <p14:creationId xmlns:p14="http://schemas.microsoft.com/office/powerpoint/2010/main" val="40944063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Override1.xml><?xml version="1.0" encoding="utf-8"?>
<a:themeOverride xmlns:a="http://schemas.openxmlformats.org/drawingml/2006/main">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themeOverride>
</file>

<file path=ppt/theme/themeOverride3.xml><?xml version="1.0" encoding="utf-8"?>
<a:themeOverride xmlns:a="http://schemas.openxmlformats.org/drawingml/2006/main">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themeOverride>
</file>

<file path=docProps/app.xml><?xml version="1.0" encoding="utf-8"?>
<Properties xmlns="http://schemas.openxmlformats.org/officeDocument/2006/extended-properties" xmlns:vt="http://schemas.openxmlformats.org/officeDocument/2006/docPropsVTypes">
  <Template/>
  <TotalTime>1266</TotalTime>
  <Words>1111</Words>
  <Application>Microsoft Office PowerPoint</Application>
  <PresentationFormat>Widescreen</PresentationFormat>
  <Paragraphs>98</Paragraphs>
  <Slides>19</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19</vt:i4>
      </vt:variant>
    </vt:vector>
  </HeadingPairs>
  <TitlesOfParts>
    <vt:vector size="25" baseType="lpstr">
      <vt:lpstr>Aptos</vt:lpstr>
      <vt:lpstr>Aptos Display</vt:lpstr>
      <vt:lpstr>Arial</vt:lpstr>
      <vt:lpstr>Roboto Black</vt:lpstr>
      <vt:lpstr>Wingdings</vt:lpstr>
      <vt:lpstr>Office Theme</vt:lpstr>
      <vt:lpstr>Electrodynamical analysis of a high voltage surge arrester  extracted from  Electromechanical simulations of high voltage equipment</vt:lpstr>
      <vt:lpstr>Introduction</vt:lpstr>
      <vt:lpstr>The Problem</vt:lpstr>
      <vt:lpstr>Surge Arresters</vt:lpstr>
      <vt:lpstr>Structure</vt:lpstr>
      <vt:lpstr>Zinc Oxide Properties</vt:lpstr>
      <vt:lpstr>The Project</vt:lpstr>
      <vt:lpstr>Methods and use of COMSOL Multiphysics</vt:lpstr>
      <vt:lpstr>How COMSOL AC-DC Module can help</vt:lpstr>
      <vt:lpstr>Complication</vt:lpstr>
      <vt:lpstr>Setup</vt:lpstr>
      <vt:lpstr>Other Settings</vt:lpstr>
      <vt:lpstr>Obtained Results</vt:lpstr>
      <vt:lpstr>Overview</vt:lpstr>
      <vt:lpstr>Time dependent current and voltage</vt:lpstr>
      <vt:lpstr>Field at the surface</vt:lpstr>
      <vt:lpstr>Electric field in the tabs along the tower</vt:lpstr>
      <vt:lpstr>Conclusions</vt:lpstr>
      <vt:lpstr>Thank you for your attention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Electrodynamical analysis of a high voltage surge arrester  extracted from  Electromechanical simulations of high voltage equipment</dc:title>
  <dc:creator>Dario Pellegrini</dc:creator>
  <cp:lastModifiedBy>Mara Pagani</cp:lastModifiedBy>
  <cp:revision>2</cp:revision>
  <dcterms:created xsi:type="dcterms:W3CDTF">2024-10-09T09:00:36Z</dcterms:created>
  <dcterms:modified xsi:type="dcterms:W3CDTF">2024-10-11T11:39:13Z</dcterms:modified>
</cp:coreProperties>
</file>