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 id="2147483652" r:id="rId2"/>
    <p:sldMasterId id="2147483736" r:id="rId3"/>
    <p:sldMasterId id="2147483648" r:id="rId4"/>
    <p:sldMasterId id="2147483710" r:id="rId5"/>
    <p:sldMasterId id="2147483746" r:id="rId6"/>
  </p:sldMasterIdLst>
  <p:notesMasterIdLst>
    <p:notesMasterId r:id="rId32"/>
  </p:notesMasterIdLst>
  <p:handoutMasterIdLst>
    <p:handoutMasterId r:id="rId33"/>
  </p:handoutMasterIdLst>
  <p:sldIdLst>
    <p:sldId id="287" r:id="rId7"/>
    <p:sldId id="313" r:id="rId8"/>
    <p:sldId id="2147470428" r:id="rId9"/>
    <p:sldId id="2147470484" r:id="rId10"/>
    <p:sldId id="2147470388" r:id="rId11"/>
    <p:sldId id="2147470431" r:id="rId12"/>
    <p:sldId id="2147470389" r:id="rId13"/>
    <p:sldId id="2147470433" r:id="rId14"/>
    <p:sldId id="2147470434" r:id="rId15"/>
    <p:sldId id="2147470408" r:id="rId16"/>
    <p:sldId id="2147470370" r:id="rId17"/>
    <p:sldId id="2147470446" r:id="rId18"/>
    <p:sldId id="2147470438" r:id="rId19"/>
    <p:sldId id="2147470385" r:id="rId20"/>
    <p:sldId id="2147470447" r:id="rId21"/>
    <p:sldId id="2147470454" r:id="rId22"/>
    <p:sldId id="2147470384" r:id="rId23"/>
    <p:sldId id="2147470483" r:id="rId24"/>
    <p:sldId id="2147470387" r:id="rId25"/>
    <p:sldId id="2147470449" r:id="rId26"/>
    <p:sldId id="2147470450" r:id="rId27"/>
    <p:sldId id="2147470451" r:id="rId28"/>
    <p:sldId id="2147470453" r:id="rId29"/>
    <p:sldId id="2147470455" r:id="rId30"/>
    <p:sldId id="2147470402"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0" userDrawn="1">
          <p15:clr>
            <a:srgbClr val="A4A3A4"/>
          </p15:clr>
        </p15:guide>
        <p15:guide id="2" orient="horz" pos="478" userDrawn="1">
          <p15:clr>
            <a:srgbClr val="A4A3A4"/>
          </p15:clr>
        </p15:guide>
        <p15:guide id="3" orient="horz" pos="1026" userDrawn="1">
          <p15:clr>
            <a:srgbClr val="A4A3A4"/>
          </p15:clr>
        </p15:guide>
        <p15:guide id="4" orient="horz" pos="1207" userDrawn="1">
          <p15:clr>
            <a:srgbClr val="A4A3A4"/>
          </p15:clr>
        </p15:guide>
        <p15:guide id="5" orient="horz" pos="4057" userDrawn="1">
          <p15:clr>
            <a:srgbClr val="A4A3A4"/>
          </p15:clr>
        </p15:guide>
        <p15:guide id="6" orient="horz" pos="3612" userDrawn="1">
          <p15:clr>
            <a:srgbClr val="A4A3A4"/>
          </p15:clr>
        </p15:guide>
        <p15:guide id="7" pos="234" userDrawn="1">
          <p15:clr>
            <a:srgbClr val="A4A3A4"/>
          </p15:clr>
        </p15:guide>
        <p15:guide id="8" pos="6879" userDrawn="1">
          <p15:clr>
            <a:srgbClr val="A4A3A4"/>
          </p15:clr>
        </p15:guide>
        <p15:guide id="9" pos="7378" userDrawn="1">
          <p15:clr>
            <a:srgbClr val="A4A3A4"/>
          </p15:clr>
        </p15:guide>
        <p15:guide id="10" pos="326" userDrawn="1">
          <p15:clr>
            <a:srgbClr val="A4A3A4"/>
          </p15:clr>
        </p15:guide>
        <p15:guide id="11" orient="horz" pos="1037">
          <p15:clr>
            <a:srgbClr val="A4A3A4"/>
          </p15:clr>
        </p15:guide>
        <p15:guide id="12" orient="horz" pos="1321" userDrawn="1">
          <p15:clr>
            <a:srgbClr val="A4A3A4"/>
          </p15:clr>
        </p15:guide>
        <p15:guide id="13" pos="3636" userDrawn="1">
          <p15:clr>
            <a:srgbClr val="A4A3A4"/>
          </p15:clr>
        </p15:guide>
        <p15:guide id="14" pos="3117" userDrawn="1">
          <p15:clr>
            <a:srgbClr val="A4A3A4"/>
          </p15:clr>
        </p15:guide>
        <p15:guide id="15" pos="453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9C8E5"/>
    <a:srgbClr val="87B1C8"/>
    <a:srgbClr val="74A4BE"/>
    <a:srgbClr val="001C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8D230F3-CF80-4859-8CE7-A43EE81993B5}">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63" autoAdjust="0"/>
    <p:restoredTop sz="96242" autoAdjust="0"/>
  </p:normalViewPr>
  <p:slideViewPr>
    <p:cSldViewPr snapToGrid="0" snapToObjects="1">
      <p:cViewPr varScale="1">
        <p:scale>
          <a:sx n="99" d="100"/>
          <a:sy n="99" d="100"/>
        </p:scale>
        <p:origin x="84" y="138"/>
      </p:cViewPr>
      <p:guideLst>
        <p:guide orient="horz" pos="240"/>
        <p:guide orient="horz" pos="478"/>
        <p:guide orient="horz" pos="1026"/>
        <p:guide orient="horz" pos="1207"/>
        <p:guide orient="horz" pos="4057"/>
        <p:guide orient="horz" pos="3612"/>
        <p:guide pos="234"/>
        <p:guide pos="6879"/>
        <p:guide pos="7378"/>
        <p:guide pos="326"/>
        <p:guide orient="horz" pos="1037"/>
        <p:guide orient="horz" pos="1321"/>
        <p:guide pos="3636"/>
        <p:guide pos="3117"/>
        <p:guide pos="4534"/>
      </p:guideLst>
    </p:cSldViewPr>
  </p:slideViewPr>
  <p:outlineViewPr>
    <p:cViewPr>
      <p:scale>
        <a:sx n="33" d="100"/>
        <a:sy n="33" d="100"/>
      </p:scale>
      <p:origin x="0" y="-2712"/>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FB9D77-269C-324B-AD9D-22C3F5A670E2}" type="slidenum">
              <a:rPr/>
              <a:pPr/>
              <a:t>‹#›</a:t>
            </a:fld>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C5454C-F364-EC41-B065-9DC159DD093C}" type="datetimeFigureOut">
              <a:rPr lang="de-DE"/>
              <a:pPr/>
              <a:t>09.10.2024</a:t>
            </a:fld>
            <a:endParaRPr lang="de-DE"/>
          </a:p>
        </p:txBody>
      </p:sp>
    </p:spTree>
    <p:extLst>
      <p:ext uri="{BB962C8B-B14F-4D97-AF65-F5344CB8AC3E}">
        <p14:creationId xmlns:p14="http://schemas.microsoft.com/office/powerpoint/2010/main" val="15923776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645E65-CBBF-E944-988B-444F84C43D3E}" type="datetimeFigureOut">
              <a:rPr lang="de-DE" smtClean="0"/>
              <a:pPr/>
              <a:t>09.10.2024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252DF-B347-6744-8364-917221D31291}" type="slidenum">
              <a:rPr lang="de-DE" smtClean="0"/>
              <a:pPr/>
              <a:t>‹#›</a:t>
            </a:fld>
            <a:endParaRPr lang="de-DE"/>
          </a:p>
        </p:txBody>
      </p:sp>
    </p:spTree>
    <p:extLst>
      <p:ext uri="{BB962C8B-B14F-4D97-AF65-F5344CB8AC3E}">
        <p14:creationId xmlns:p14="http://schemas.microsoft.com/office/powerpoint/2010/main" val="1741110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Image">
    <p:bg>
      <p:bgPr>
        <a:solidFill>
          <a:schemeClr val="bg1">
            <a:lumMod val="85000"/>
          </a:schemeClr>
        </a:solidFill>
        <a:effectLst/>
      </p:bgPr>
    </p:bg>
    <p:spTree>
      <p:nvGrpSpPr>
        <p:cNvPr id="1" name=""/>
        <p:cNvGrpSpPr/>
        <p:nvPr/>
      </p:nvGrpSpPr>
      <p:grpSpPr>
        <a:xfrm>
          <a:off x="0" y="0"/>
          <a:ext cx="0" cy="0"/>
          <a:chOff x="0" y="0"/>
          <a:chExt cx="0" cy="0"/>
        </a:xfrm>
      </p:grpSpPr>
      <p:sp>
        <p:nvSpPr>
          <p:cNvPr id="11" name="Bildplatzhalter 3">
            <a:extLst>
              <a:ext uri="{FF2B5EF4-FFF2-40B4-BE49-F238E27FC236}">
                <a16:creationId xmlns:a16="http://schemas.microsoft.com/office/drawing/2014/main" id="{64F09B69-3B1C-43B0-B36E-6ABF6E55F458}"/>
              </a:ext>
            </a:extLst>
          </p:cNvPr>
          <p:cNvSpPr>
            <a:spLocks noGrp="1"/>
          </p:cNvSpPr>
          <p:nvPr>
            <p:ph type="pic" sz="quarter" idx="15" hasCustomPrompt="1"/>
          </p:nvPr>
        </p:nvSpPr>
        <p:spPr>
          <a:xfrm>
            <a:off x="0" y="0"/>
            <a:ext cx="12193200" cy="6858000"/>
          </a:xfrm>
          <a:prstGeom prst="rect">
            <a:avLst/>
          </a:prstGeom>
        </p:spPr>
        <p:txBody>
          <a:bodyPr/>
          <a:lstStyle>
            <a:lvl1pPr marL="0" marR="0" indent="0" algn="r" defTabSz="914446" rtl="0" eaLnBrk="1" fontAlgn="auto" latinLnBrk="0" hangingPunct="1">
              <a:lnSpc>
                <a:spcPct val="90000"/>
              </a:lnSpc>
              <a:spcBef>
                <a:spcPts val="1001"/>
              </a:spcBef>
              <a:spcAft>
                <a:spcPts val="0"/>
              </a:spcAft>
              <a:buClrTx/>
              <a:buSzTx/>
              <a:buFont typeface="Arial"/>
              <a:buNone/>
              <a:tabLst/>
              <a:defRPr>
                <a:sym typeface="Wingdings"/>
              </a:defRPr>
            </a:lvl1pPr>
          </a:lstStyle>
          <a:p>
            <a:r>
              <a:rPr lang="en-US" noProof="0" dirty="0"/>
              <a:t>To select a picture:</a:t>
            </a:r>
            <a:br>
              <a:rPr lang="en-US" noProof="0" dirty="0"/>
            </a:br>
            <a:r>
              <a:rPr lang="en-US" noProof="0" dirty="0"/>
              <a:t>1</a:t>
            </a:r>
            <a:r>
              <a:rPr lang="en-US" noProof="0"/>
              <a:t>. Click    here</a:t>
            </a:r>
            <a:br>
              <a:rPr lang="en-US" noProof="0" dirty="0"/>
            </a:br>
            <a:r>
              <a:rPr lang="en-US" noProof="0" dirty="0"/>
              <a:t>2. Choose in the main menu: Insert </a:t>
            </a:r>
            <a:r>
              <a:rPr lang="en-US" noProof="0"/>
              <a:t>/ Picture</a:t>
            </a:r>
            <a:br>
              <a:rPr lang="en-US" noProof="0"/>
            </a:br>
            <a:r>
              <a:rPr lang="en-US" noProof="0"/>
              <a:t>(You can use your own image or </a:t>
            </a:r>
            <a:br>
              <a:rPr lang="en-US" noProof="0"/>
            </a:br>
            <a:r>
              <a:rPr lang="en-US" noProof="0"/>
              <a:t>download the city image from the Brand Portal)</a:t>
            </a:r>
          </a:p>
          <a:p>
            <a:endParaRPr lang="en-US" noProof="0" dirty="0"/>
          </a:p>
        </p:txBody>
      </p:sp>
      <p:sp>
        <p:nvSpPr>
          <p:cNvPr id="8" name="Bildplatzhalter 3">
            <a:extLst>
              <a:ext uri="{FF2B5EF4-FFF2-40B4-BE49-F238E27FC236}">
                <a16:creationId xmlns:a16="http://schemas.microsoft.com/office/drawing/2014/main" id="{B6F3D6DA-31D1-4F80-856F-22DA5C71E19F}"/>
              </a:ext>
            </a:extLst>
          </p:cNvPr>
          <p:cNvSpPr>
            <a:spLocks noGrp="1"/>
          </p:cNvSpPr>
          <p:nvPr>
            <p:ph type="pic" sz="quarter" idx="16" hasCustomPrompt="1"/>
          </p:nvPr>
        </p:nvSpPr>
        <p:spPr>
          <a:xfrm>
            <a:off x="0" y="0"/>
            <a:ext cx="7203600" cy="685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algn="l">
              <a:tabLst>
                <a:tab pos="1971675" algn="l"/>
              </a:tabLst>
              <a:defRPr/>
            </a:lvl1pPr>
          </a:lstStyle>
          <a:p>
            <a:r>
              <a:rPr lang="en-US" noProof="0" dirty="0"/>
              <a:t> </a:t>
            </a:r>
          </a:p>
        </p:txBody>
      </p:sp>
      <p:sp>
        <p:nvSpPr>
          <p:cNvPr id="12"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en-US" noProof="0" dirty="0"/>
              <a:t>ARIAL BOLD, 56/50 </a:t>
            </a:r>
            <a:r>
              <a:rPr lang="en-US" noProof="0" dirty="0" err="1"/>
              <a:t>pt</a:t>
            </a:r>
            <a:r>
              <a:rPr lang="en-US" noProof="0" dirty="0"/>
              <a:t>, CAPS, spacing 4.0, white, </a:t>
            </a:r>
            <a:r>
              <a:rPr lang="en-US" noProof="0" dirty="0" err="1"/>
              <a:t>CentER</a:t>
            </a:r>
            <a:endParaRPr lang="en-US" noProof="0" dirty="0"/>
          </a:p>
        </p:txBody>
      </p:sp>
      <p:sp>
        <p:nvSpPr>
          <p:cNvPr id="13"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en-US" noProof="0" dirty="0"/>
              <a:t>DATE, ARIAL BOLD, ALL CAPS, 10 </a:t>
            </a:r>
            <a:r>
              <a:rPr lang="en-US" noProof="0" dirty="0" err="1"/>
              <a:t>pt</a:t>
            </a:r>
            <a:r>
              <a:rPr lang="en-US" noProof="0" dirty="0"/>
              <a:t>, spacing 0.7, white, align center</a:t>
            </a:r>
          </a:p>
        </p:txBody>
      </p:sp>
      <p:sp>
        <p:nvSpPr>
          <p:cNvPr id="14" name="Textplatzhalter 18"/>
          <p:cNvSpPr>
            <a:spLocks noGrp="1"/>
          </p:cNvSpPr>
          <p:nvPr>
            <p:ph type="body" sz="quarter" idx="14" hasCustomPrompt="1"/>
          </p:nvPr>
        </p:nvSpPr>
        <p:spPr>
          <a:xfrm>
            <a:off x="2" y="1872000"/>
            <a:ext cx="12191238" cy="354404"/>
          </a:xfrm>
          <a:prstGeom prst="rect">
            <a:avLst/>
          </a:prstGeom>
        </p:spPr>
        <p:txBody>
          <a:bodyPr lIns="90000">
            <a:noAutofit/>
          </a:bodyPr>
          <a:lstStyle>
            <a:lvl1pPr marL="0" indent="0" algn="ctr">
              <a:lnSpc>
                <a:spcPct val="100000"/>
              </a:lnSpc>
              <a:spcBef>
                <a:spcPts val="0"/>
              </a:spcBef>
              <a:buNone/>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lvl="0"/>
            <a:r>
              <a:rPr lang="en-US" noProof="0" dirty="0"/>
              <a:t>DIVISION, ARIAL BOLD, ALL CAPS, 20 </a:t>
            </a:r>
            <a:r>
              <a:rPr lang="en-US" noProof="0" dirty="0" err="1"/>
              <a:t>pt</a:t>
            </a:r>
            <a:r>
              <a:rPr lang="en-US" noProof="0" dirty="0"/>
              <a:t>, spacing 0.7, white, align center</a:t>
            </a:r>
          </a:p>
        </p:txBody>
      </p:sp>
    </p:spTree>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mp; Image">
    <p:spTree>
      <p:nvGrpSpPr>
        <p:cNvPr id="1" name=""/>
        <p:cNvGrpSpPr/>
        <p:nvPr/>
      </p:nvGrpSpPr>
      <p:grpSpPr>
        <a:xfrm>
          <a:off x="0" y="0"/>
          <a:ext cx="0" cy="0"/>
          <a:chOff x="0" y="0"/>
          <a:chExt cx="0" cy="0"/>
        </a:xfrm>
      </p:grpSpPr>
      <p:sp>
        <p:nvSpPr>
          <p:cNvPr id="9" name="Bildplatzhalter 8"/>
          <p:cNvSpPr>
            <a:spLocks noGrp="1"/>
          </p:cNvSpPr>
          <p:nvPr>
            <p:ph type="pic" sz="quarter" idx="13" hasCustomPrompt="1"/>
          </p:nvPr>
        </p:nvSpPr>
        <p:spPr>
          <a:xfrm>
            <a:off x="8364539" y="1915200"/>
            <a:ext cx="3348037" cy="4176713"/>
          </a:xfrm>
          <a:prstGeom prst="rect">
            <a:avLst/>
          </a:prstGeom>
        </p:spPr>
        <p:txBody>
          <a:bodyPr/>
          <a:lstStyle>
            <a:lvl1pPr marL="84605" indent="0">
              <a:buNone/>
              <a:defRPr/>
            </a:lvl1pPr>
          </a:lstStyle>
          <a:p>
            <a:r>
              <a:rPr lang="en-US" noProof="0" dirty="0"/>
              <a:t>Image</a:t>
            </a:r>
          </a:p>
        </p:txBody>
      </p:sp>
      <p:sp>
        <p:nvSpPr>
          <p:cNvPr id="10" name="Untertitel 2">
            <a:extLst>
              <a:ext uri="{FF2B5EF4-FFF2-40B4-BE49-F238E27FC236}">
                <a16:creationId xmlns:a16="http://schemas.microsoft.com/office/drawing/2014/main" id="{CCACE862-A639-4BF5-B273-BE7169532218}"/>
              </a:ext>
            </a:extLst>
          </p:cNvPr>
          <p:cNvSpPr>
            <a:spLocks noGrp="1"/>
          </p:cNvSpPr>
          <p:nvPr>
            <p:ph type="subTitle" idx="1" hasCustomPrompt="1"/>
          </p:nvPr>
        </p:nvSpPr>
        <p:spPr>
          <a:xfrm>
            <a:off x="406800" y="1267200"/>
            <a:ext cx="10512000"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sp>
        <p:nvSpPr>
          <p:cNvPr id="7" name="Titel 6"/>
          <p:cNvSpPr>
            <a:spLocks noGrp="1"/>
          </p:cNvSpPr>
          <p:nvPr>
            <p:ph type="title" hasCustomPrompt="1"/>
          </p:nvPr>
        </p:nvSpPr>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12" name="Footer Placeholder 11">
            <a:extLst>
              <a:ext uri="{FF2B5EF4-FFF2-40B4-BE49-F238E27FC236}">
                <a16:creationId xmlns:a16="http://schemas.microsoft.com/office/drawing/2014/main" id="{FE2C6C92-756C-4B6C-B8D6-7E00A3907A28}"/>
              </a:ext>
            </a:extLst>
          </p:cNvPr>
          <p:cNvSpPr>
            <a:spLocks noGrp="1"/>
          </p:cNvSpPr>
          <p:nvPr>
            <p:ph type="ftr" sz="quarter" idx="14"/>
          </p:nvPr>
        </p:nvSpPr>
        <p:spPr/>
        <p:txBody>
          <a:bodyPr/>
          <a:lstStyle/>
          <a:p>
            <a:r>
              <a:rPr lang="en-US" noProof="0" dirty="0"/>
              <a:t>/ ANDRITZ (BUSINESS AREA) / PRESENTATION NAME AND DATE / © COPYRIGHT (if required) – ARIAL BOLD, all caps, 8 PT, BLUE, ALIGN LEFT</a:t>
            </a:r>
          </a:p>
        </p:txBody>
      </p:sp>
      <p:sp>
        <p:nvSpPr>
          <p:cNvPr id="13" name="Slide Number Placeholder 12">
            <a:extLst>
              <a:ext uri="{FF2B5EF4-FFF2-40B4-BE49-F238E27FC236}">
                <a16:creationId xmlns:a16="http://schemas.microsoft.com/office/drawing/2014/main" id="{C4EBAC0D-FE4F-499D-9396-7758242CB7E2}"/>
              </a:ext>
            </a:extLst>
          </p:cNvPr>
          <p:cNvSpPr>
            <a:spLocks noGrp="1"/>
          </p:cNvSpPr>
          <p:nvPr>
            <p:ph type="sldNum" sz="quarter" idx="15"/>
          </p:nvPr>
        </p:nvSpPr>
        <p:spPr/>
        <p:txBody>
          <a:bodyPr/>
          <a:lstStyle/>
          <a:p>
            <a:fld id="{C62D37B7-19FB-4B6A-9135-5DDD8E779388}" type="slidenum">
              <a:rPr lang="en-US" noProof="0" smtClean="0"/>
              <a:pPr/>
              <a:t>‹#›</a:t>
            </a:fld>
            <a:endParaRPr lang="en-US" noProof="0" dirty="0"/>
          </a:p>
        </p:txBody>
      </p:sp>
      <p:sp>
        <p:nvSpPr>
          <p:cNvPr id="11" name="Inhaltsplatzhalter 11"/>
          <p:cNvSpPr>
            <a:spLocks noGrp="1"/>
          </p:cNvSpPr>
          <p:nvPr>
            <p:ph sz="quarter" idx="17" hasCustomPrompt="1"/>
          </p:nvPr>
        </p:nvSpPr>
        <p:spPr>
          <a:xfrm>
            <a:off x="407988" y="1914525"/>
            <a:ext cx="7342187" cy="4187825"/>
          </a:xfrm>
          <a:prstGeom prst="rect">
            <a:avLst/>
          </a:prstGeom>
        </p:spPr>
        <p:txBody>
          <a:bodyPr/>
          <a:lstStyle>
            <a:lvl1pPr>
              <a:defRPr/>
            </a:lvl1pPr>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p:txBody>
      </p:sp>
    </p:spTree>
  </p:cSld>
  <p:clrMapOvr>
    <a:masterClrMapping/>
  </p:clrMapOvr>
  <p:extLst>
    <p:ext uri="{DCECCB84-F9BA-43D5-87BE-67443E8EF086}">
      <p15:sldGuideLst xmlns:p15="http://schemas.microsoft.com/office/powerpoint/2012/main">
        <p15:guide id="4" pos="4882" userDrawn="1">
          <p15:clr>
            <a:srgbClr val="FBAE40"/>
          </p15:clr>
        </p15:guide>
        <p15:guide id="5" pos="5269" userDrawn="1">
          <p15:clr>
            <a:srgbClr val="FBAE40"/>
          </p15:clr>
        </p15:guide>
        <p15:guide id="6" pos="737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gal Disclaimer">
    <p:spTree>
      <p:nvGrpSpPr>
        <p:cNvPr id="1" name=""/>
        <p:cNvGrpSpPr/>
        <p:nvPr/>
      </p:nvGrpSpPr>
      <p:grpSpPr>
        <a:xfrm>
          <a:off x="0" y="0"/>
          <a:ext cx="0" cy="0"/>
          <a:chOff x="0" y="0"/>
          <a:chExt cx="0" cy="0"/>
        </a:xfrm>
      </p:grpSpPr>
      <p:sp>
        <p:nvSpPr>
          <p:cNvPr id="8" name="Parallelogramm 6">
            <a:extLst>
              <a:ext uri="{FF2B5EF4-FFF2-40B4-BE49-F238E27FC236}">
                <a16:creationId xmlns:a16="http://schemas.microsoft.com/office/drawing/2014/main" id="{5375716C-DEA8-40FA-A27F-A59E41137921}"/>
              </a:ext>
            </a:extLst>
          </p:cNvPr>
          <p:cNvSpPr/>
          <p:nvPr userDrawn="1"/>
        </p:nvSpPr>
        <p:spPr>
          <a:xfrm>
            <a:off x="0" y="1916113"/>
            <a:ext cx="12191998" cy="4141787"/>
          </a:xfrm>
          <a:prstGeom prst="parallelogram">
            <a:avLst>
              <a:gd name="adj" fmla="val 0"/>
            </a:avLst>
          </a:prstGeom>
          <a:gradFill flip="none" rotWithShape="1">
            <a:gsLst>
              <a:gs pos="0">
                <a:srgbClr val="0075BE">
                  <a:alpha val="50000"/>
                </a:srgbClr>
              </a:gs>
              <a:gs pos="100000">
                <a:srgbClr val="0075BE">
                  <a:alpha val="9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dirty="0"/>
          </a:p>
        </p:txBody>
      </p:sp>
      <p:sp>
        <p:nvSpPr>
          <p:cNvPr id="5" name="object 4"/>
          <p:cNvSpPr txBox="1"/>
          <p:nvPr userDrawn="1"/>
        </p:nvSpPr>
        <p:spPr>
          <a:xfrm>
            <a:off x="406802" y="2207300"/>
            <a:ext cx="10513612" cy="3563732"/>
          </a:xfrm>
          <a:prstGeom prst="rect">
            <a:avLst/>
          </a:prstGeom>
        </p:spPr>
        <p:txBody>
          <a:bodyPr vert="horz" wrap="square" lIns="90000" tIns="12700" rIns="0" bIns="0" rtlCol="0">
            <a:spAutoFit/>
          </a:bodyPr>
          <a:lstStyle/>
          <a:p>
            <a:pPr marL="12702" marR="5081">
              <a:lnSpc>
                <a:spcPct val="120000"/>
              </a:lnSpc>
              <a:spcBef>
                <a:spcPts val="100"/>
              </a:spcBef>
            </a:pPr>
            <a:r>
              <a:rPr lang="en-US" sz="1200" b="0" i="0" spc="15" baseline="0" noProof="0" dirty="0">
                <a:solidFill>
                  <a:schemeClr val="bg1"/>
                </a:solidFill>
                <a:latin typeface="Arial" charset="0"/>
                <a:ea typeface="Arial" charset="0"/>
                <a:cs typeface="Arial" charset="0"/>
              </a:rPr>
              <a:t>This presentation contains valuable, proprietary property belonging to ANDRITZ AG or its affiliates (“the ANDRITZ GROUP”), and no licenses </a:t>
            </a:r>
            <a:br>
              <a:rPr lang="en-US" sz="1200" b="0" i="0" spc="15" baseline="0" noProof="0" dirty="0">
                <a:solidFill>
                  <a:schemeClr val="bg1"/>
                </a:solidFill>
                <a:latin typeface="Arial" charset="0"/>
                <a:ea typeface="Arial" charset="0"/>
                <a:cs typeface="Arial" charset="0"/>
              </a:rPr>
            </a:br>
            <a:r>
              <a:rPr lang="en-US" sz="1200" b="0" i="0" spc="15" baseline="0" noProof="0" dirty="0">
                <a:solidFill>
                  <a:schemeClr val="bg1"/>
                </a:solidFill>
                <a:latin typeface="Arial" charset="0"/>
                <a:ea typeface="Arial" charset="0"/>
                <a:cs typeface="Arial" charset="0"/>
              </a:rPr>
              <a:t>or other intellectual property rights are granted herein, nor shall the contents of this presentation form part of any sales contracts which may be concluded between the ANDRITZ GROUP companies and purchasers of any equipment and/or systems referenced herein. Please be aware that the ANDRITZ GROUP actively and aggressively enforces its intellectual property rights to the fullest extent of applicable law. Any information contained herein (other than publically available information) shall not be disclosed or reproduced, in whole or in part, electronically or in hard copy, to third parties. No information contained herein shall be used in any way either commercially or for any purpose other than internal viewing, reading, or evaluation of its contents by recipient and the ANDRITZ GROUP disclaims all liability arising from recipient’s use or reliance upon such information. Title in and to all intellectual property rights embodied in this presentation, and all information contained therein, is and shall remain with the </a:t>
            </a:r>
            <a:br>
              <a:rPr lang="en-US" sz="1200" b="0" i="0" spc="15" baseline="0" noProof="0" dirty="0">
                <a:solidFill>
                  <a:schemeClr val="bg1"/>
                </a:solidFill>
                <a:latin typeface="Arial" charset="0"/>
                <a:ea typeface="Arial" charset="0"/>
                <a:cs typeface="Arial" charset="0"/>
              </a:rPr>
            </a:br>
            <a:r>
              <a:rPr lang="en-US" sz="1200" b="0" i="0" spc="15" baseline="0" noProof="0" dirty="0">
                <a:solidFill>
                  <a:schemeClr val="bg1"/>
                </a:solidFill>
                <a:latin typeface="Arial" charset="0"/>
                <a:ea typeface="Arial" charset="0"/>
                <a:cs typeface="Arial" charset="0"/>
              </a:rPr>
              <a:t>ANDRITZ GROUP. None of the information contained herein shall be construed as legal, tax, or investment advice, and private counsel, </a:t>
            </a:r>
            <a:br>
              <a:rPr lang="en-US" sz="1200" b="0" i="0" spc="15" baseline="0" noProof="0" dirty="0">
                <a:solidFill>
                  <a:schemeClr val="bg1"/>
                </a:solidFill>
                <a:latin typeface="Arial" charset="0"/>
                <a:ea typeface="Arial" charset="0"/>
                <a:cs typeface="Arial" charset="0"/>
              </a:rPr>
            </a:br>
            <a:r>
              <a:rPr lang="en-US" sz="1200" b="0" i="0" spc="15" baseline="0" noProof="0" dirty="0">
                <a:solidFill>
                  <a:schemeClr val="bg1"/>
                </a:solidFill>
                <a:latin typeface="Arial" charset="0"/>
                <a:ea typeface="Arial" charset="0"/>
                <a:cs typeface="Arial" charset="0"/>
              </a:rPr>
              <a:t>accountants, or other professional advisers should be consulted and relied upon for any such advice.</a:t>
            </a:r>
          </a:p>
          <a:p>
            <a:pPr marL="12702" marR="5081">
              <a:lnSpc>
                <a:spcPct val="120000"/>
              </a:lnSpc>
              <a:spcBef>
                <a:spcPts val="100"/>
              </a:spcBef>
            </a:pPr>
            <a:r>
              <a:rPr lang="en-US" sz="1200" b="0" i="0" spc="15" baseline="0" noProof="0" dirty="0">
                <a:solidFill>
                  <a:schemeClr val="bg1"/>
                </a:solidFill>
                <a:latin typeface="Arial" charset="0"/>
                <a:ea typeface="Arial" charset="0"/>
                <a:cs typeface="Arial" charset="0"/>
              </a:rPr>
              <a:t> </a:t>
            </a:r>
          </a:p>
          <a:p>
            <a:pPr marL="12702" marR="5081">
              <a:lnSpc>
                <a:spcPct val="120000"/>
              </a:lnSpc>
              <a:spcBef>
                <a:spcPts val="100"/>
              </a:spcBef>
            </a:pPr>
            <a:r>
              <a:rPr lang="en-US" sz="1200" b="0" i="0" spc="15" baseline="0" noProof="0" dirty="0">
                <a:solidFill>
                  <a:schemeClr val="bg1"/>
                </a:solidFill>
                <a:latin typeface="Arial" charset="0"/>
                <a:ea typeface="Arial" charset="0"/>
                <a:cs typeface="Arial" charset="0"/>
              </a:rPr>
              <a:t>All copyrightable text and graphics, the selection, arrangement, and presentation of all materials, and the overall design of this presentation are </a:t>
            </a:r>
            <a:br>
              <a:rPr lang="en-US" sz="1200" b="0" i="0" spc="15" baseline="0" noProof="0" dirty="0">
                <a:solidFill>
                  <a:schemeClr val="bg1"/>
                </a:solidFill>
                <a:latin typeface="Arial" charset="0"/>
                <a:ea typeface="Arial" charset="0"/>
                <a:cs typeface="Arial" charset="0"/>
              </a:rPr>
            </a:br>
            <a:r>
              <a:rPr lang="en-US" sz="1200" b="0" i="0" spc="15" baseline="0" noProof="0" dirty="0">
                <a:solidFill>
                  <a:schemeClr val="bg1"/>
                </a:solidFill>
                <a:latin typeface="Arial" charset="0"/>
                <a:ea typeface="Arial" charset="0"/>
                <a:cs typeface="Arial" charset="0"/>
              </a:rPr>
              <a:t>© ANDRITZ GROUP 2024. All rights reserved. No part of this information or materials may be reproduced, retransmitted, displayed, distributed, or modified without the prior written approval of Owner. All trademarks and other names, logos, and icons identifying Owner’s goods and services are proprietary marks belonging to the ANDRITZ GROUP. If recipient is in doubt whether permission is needed for any type of use of the contents of </a:t>
            </a:r>
            <a:br>
              <a:rPr lang="en-US" sz="1200" b="0" i="0" spc="15" baseline="0" noProof="0" dirty="0">
                <a:solidFill>
                  <a:schemeClr val="bg1"/>
                </a:solidFill>
                <a:latin typeface="Arial" charset="0"/>
                <a:ea typeface="Arial" charset="0"/>
                <a:cs typeface="Arial" charset="0"/>
              </a:rPr>
            </a:br>
            <a:r>
              <a:rPr lang="en-US" sz="1200" b="0" i="0" spc="15" baseline="0" noProof="0" dirty="0">
                <a:solidFill>
                  <a:schemeClr val="bg1"/>
                </a:solidFill>
                <a:latin typeface="Arial" charset="0"/>
                <a:ea typeface="Arial" charset="0"/>
                <a:cs typeface="Arial" charset="0"/>
              </a:rPr>
              <a:t>this presentation, please contact the ANDRITZ GROUP at welcome@andritz.com.</a:t>
            </a:r>
          </a:p>
        </p:txBody>
      </p:sp>
      <p:sp>
        <p:nvSpPr>
          <p:cNvPr id="7" name="Untertitel 2">
            <a:extLst>
              <a:ext uri="{FF2B5EF4-FFF2-40B4-BE49-F238E27FC236}">
                <a16:creationId xmlns:a16="http://schemas.microsoft.com/office/drawing/2014/main" id="{66039D73-D848-49E6-A30F-F165F9CC3396}"/>
              </a:ext>
            </a:extLst>
          </p:cNvPr>
          <p:cNvSpPr>
            <a:spLocks noGrp="1"/>
          </p:cNvSpPr>
          <p:nvPr>
            <p:ph type="subTitle" idx="1" hasCustomPrompt="1"/>
          </p:nvPr>
        </p:nvSpPr>
        <p:spPr>
          <a:xfrm>
            <a:off x="406800" y="1267200"/>
            <a:ext cx="10512000"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a:solidFill>
                  <a:srgbClr val="214B84"/>
                </a:solidFill>
                <a:effectLst/>
                <a:latin typeface="Arial" charset="0"/>
              </a:rPr>
              <a:t>© ANDRITZ AG 2024</a:t>
            </a:r>
          </a:p>
        </p:txBody>
      </p:sp>
      <p:sp>
        <p:nvSpPr>
          <p:cNvPr id="2" name="Titel 1"/>
          <p:cNvSpPr>
            <a:spLocks noGrp="1"/>
          </p:cNvSpPr>
          <p:nvPr>
            <p:ph type="title" hasCustomPrompt="1"/>
          </p:nvPr>
        </p:nvSpPr>
        <p:spPr/>
        <p:txBody>
          <a:bodyPr/>
          <a:lstStyle/>
          <a:p>
            <a:r>
              <a:rPr lang="en-US" noProof="0" dirty="0"/>
              <a:t>LEGAL DISCLAIMER</a:t>
            </a:r>
          </a:p>
        </p:txBody>
      </p:sp>
      <p:sp>
        <p:nvSpPr>
          <p:cNvPr id="9" name="Footer Placeholder 8">
            <a:extLst>
              <a:ext uri="{FF2B5EF4-FFF2-40B4-BE49-F238E27FC236}">
                <a16:creationId xmlns:a16="http://schemas.microsoft.com/office/drawing/2014/main" id="{80531DA5-763B-47EC-A6DC-86037AC8AFEE}"/>
              </a:ext>
            </a:extLst>
          </p:cNvPr>
          <p:cNvSpPr>
            <a:spLocks noGrp="1"/>
          </p:cNvSpPr>
          <p:nvPr>
            <p:ph type="ftr" sz="quarter" idx="10"/>
          </p:nvPr>
        </p:nvSpPr>
        <p:spPr/>
        <p:txBody>
          <a:bodyPr/>
          <a:lstStyle/>
          <a:p>
            <a:r>
              <a:rPr lang="en-US" noProof="0" dirty="0"/>
              <a:t>/ ANDRITZ (BUSINESS AREA) / PRESENTATION NAME AND DATE / © COPYRIGHT (if required) – ARIAL BOLD, all caps, 8 PT, BLUE, ALIGN LEFT</a:t>
            </a:r>
          </a:p>
        </p:txBody>
      </p:sp>
      <p:sp>
        <p:nvSpPr>
          <p:cNvPr id="10" name="Slide Number Placeholder 9">
            <a:extLst>
              <a:ext uri="{FF2B5EF4-FFF2-40B4-BE49-F238E27FC236}">
                <a16:creationId xmlns:a16="http://schemas.microsoft.com/office/drawing/2014/main" id="{0F141C9F-2B9D-4E90-AE74-236E022906C8}"/>
              </a:ext>
            </a:extLst>
          </p:cNvPr>
          <p:cNvSpPr>
            <a:spLocks noGrp="1"/>
          </p:cNvSpPr>
          <p:nvPr>
            <p:ph type="sldNum" sz="quarter" idx="11"/>
          </p:nvPr>
        </p:nvSpPr>
        <p:spPr/>
        <p:txBody>
          <a:bodyPr/>
          <a:lstStyle/>
          <a:p>
            <a:fld id="{C62D37B7-19FB-4B6A-9135-5DDD8E779388}" type="slidenum">
              <a:rPr lang="en-US" noProof="0" smtClean="0"/>
              <a:pPr/>
              <a:t>‹#›</a:t>
            </a:fld>
            <a:endParaRPr lang="en-US" noProof="0" dirty="0"/>
          </a:p>
        </p:txBody>
      </p:sp>
    </p:spTree>
    <p:extLst>
      <p:ext uri="{BB962C8B-B14F-4D97-AF65-F5344CB8AC3E}">
        <p14:creationId xmlns:p14="http://schemas.microsoft.com/office/powerpoint/2010/main" val="85344857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etris Cover">
    <p:bg>
      <p:bgPr>
        <a:solidFill>
          <a:schemeClr val="bg1">
            <a:lumMod val="85000"/>
          </a:schemeClr>
        </a:solidFill>
        <a:effectLst/>
      </p:bgPr>
    </p:bg>
    <p:spTree>
      <p:nvGrpSpPr>
        <p:cNvPr id="1" name=""/>
        <p:cNvGrpSpPr/>
        <p:nvPr/>
      </p:nvGrpSpPr>
      <p:grpSpPr>
        <a:xfrm>
          <a:off x="0" y="0"/>
          <a:ext cx="0" cy="0"/>
          <a:chOff x="0" y="0"/>
          <a:chExt cx="0" cy="0"/>
        </a:xfrm>
      </p:grpSpPr>
      <p:pic>
        <p:nvPicPr>
          <p:cNvPr id="10" name="Grafik 8">
            <a:extLst>
              <a:ext uri="{FF2B5EF4-FFF2-40B4-BE49-F238E27FC236}">
                <a16:creationId xmlns:a16="http://schemas.microsoft.com/office/drawing/2014/main" id="{943D15D9-A148-46A4-92E5-53CAAC1246EB}"/>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7620"/>
            <a:ext cx="12192000" cy="6865620"/>
          </a:xfrm>
          <a:prstGeom prst="rect">
            <a:avLst/>
          </a:prstGeom>
        </p:spPr>
      </p:pic>
      <p:pic>
        <p:nvPicPr>
          <p:cNvPr id="11" name="Bild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7620"/>
            <a:ext cx="7216530" cy="6865620"/>
          </a:xfrm>
          <a:prstGeom prst="rect">
            <a:avLst/>
          </a:prstGeom>
        </p:spPr>
      </p:pic>
      <p:pic>
        <p:nvPicPr>
          <p:cNvPr id="15" name="Grafik 9">
            <a:extLst>
              <a:ext uri="{FF2B5EF4-FFF2-40B4-BE49-F238E27FC236}">
                <a16:creationId xmlns:a16="http://schemas.microsoft.com/office/drawing/2014/main" id="{30208120-C0E2-4753-9236-E91494FA099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1392" y="263994"/>
            <a:ext cx="1229760" cy="655872"/>
          </a:xfrm>
          <a:prstGeom prst="rect">
            <a:avLst/>
          </a:prstGeom>
        </p:spPr>
      </p:pic>
      <p:sp>
        <p:nvSpPr>
          <p:cNvPr id="14" name="Textplatzhalter 18"/>
          <p:cNvSpPr>
            <a:spLocks noGrp="1"/>
          </p:cNvSpPr>
          <p:nvPr>
            <p:ph type="body" sz="quarter" idx="14" hasCustomPrompt="1"/>
          </p:nvPr>
        </p:nvSpPr>
        <p:spPr>
          <a:xfrm>
            <a:off x="2" y="1872000"/>
            <a:ext cx="12191238" cy="354404"/>
          </a:xfrm>
          <a:prstGeom prst="rect">
            <a:avLst/>
          </a:prstGeom>
        </p:spPr>
        <p:txBody>
          <a:bodyPr lIns="90000">
            <a:noAutofit/>
          </a:bodyPr>
          <a:lstStyle>
            <a:lvl1pPr marL="0" marR="0" indent="0" algn="ctr" defTabSz="914446" rtl="0" eaLnBrk="1" fontAlgn="auto" latinLnBrk="0" hangingPunct="1">
              <a:lnSpc>
                <a:spcPct val="100000"/>
              </a:lnSpc>
              <a:spcBef>
                <a:spcPts val="0"/>
              </a:spcBef>
              <a:spcAft>
                <a:spcPts val="0"/>
              </a:spcAft>
              <a:buClrTx/>
              <a:buSzTx/>
              <a:buFont typeface="Arial" charset="0"/>
              <a:buNone/>
              <a:tabLst/>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marL="0" marR="0" lvl="0" indent="0" algn="ctr" defTabSz="914446" rtl="0" eaLnBrk="1" fontAlgn="auto" latinLnBrk="0" hangingPunct="1">
              <a:lnSpc>
                <a:spcPct val="100000"/>
              </a:lnSpc>
              <a:spcBef>
                <a:spcPts val="0"/>
              </a:spcBef>
              <a:spcAft>
                <a:spcPts val="0"/>
              </a:spcAft>
              <a:buClrTx/>
              <a:buSzTx/>
              <a:buFont typeface="Arial" charset="0"/>
              <a:buNone/>
              <a:tabLst/>
              <a:defRPr/>
            </a:pPr>
            <a:r>
              <a:rPr lang="en-US" noProof="0" dirty="0"/>
              <a:t>DIVISION, ARIAL BOLD, ALL CAPS, 20 </a:t>
            </a:r>
            <a:r>
              <a:rPr lang="en-US" noProof="0" dirty="0" err="1"/>
              <a:t>pt</a:t>
            </a:r>
            <a:r>
              <a:rPr lang="en-US" noProof="0" dirty="0"/>
              <a:t>, spacing 0.7, white, align center</a:t>
            </a:r>
          </a:p>
          <a:p>
            <a:pPr lvl="0"/>
            <a:endParaRPr lang="en-US" noProof="0" dirty="0"/>
          </a:p>
        </p:txBody>
      </p:sp>
      <p:sp>
        <p:nvSpPr>
          <p:cNvPr id="12"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en-US" noProof="0" dirty="0"/>
              <a:t>ARIAL BOLD, 56/50 </a:t>
            </a:r>
            <a:r>
              <a:rPr lang="en-US" noProof="0" dirty="0" err="1"/>
              <a:t>pt</a:t>
            </a:r>
            <a:r>
              <a:rPr lang="en-US" noProof="0" dirty="0"/>
              <a:t>, CAPS, spacing 4.0, white, </a:t>
            </a:r>
            <a:r>
              <a:rPr lang="en-US" noProof="0" dirty="0" err="1"/>
              <a:t>CentER</a:t>
            </a:r>
            <a:endParaRPr lang="en-US" noProof="0" dirty="0"/>
          </a:p>
        </p:txBody>
      </p:sp>
      <p:sp>
        <p:nvSpPr>
          <p:cNvPr id="13"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en-US" noProof="0" dirty="0"/>
              <a:t>DATE, ARIAL BOLD, ALL CAPS, 10 </a:t>
            </a:r>
            <a:r>
              <a:rPr lang="en-US" noProof="0" dirty="0" err="1"/>
              <a:t>pt</a:t>
            </a:r>
            <a:r>
              <a:rPr lang="en-US" noProof="0" dirty="0"/>
              <a:t>, spacing 0.7, white, align center</a:t>
            </a:r>
          </a:p>
        </p:txBody>
      </p:sp>
    </p:spTree>
    <p:extLst>
      <p:ext uri="{BB962C8B-B14F-4D97-AF65-F5344CB8AC3E}">
        <p14:creationId xmlns:p14="http://schemas.microsoft.com/office/powerpoint/2010/main" val="2013647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etris Cover with Subheadline">
    <p:bg>
      <p:bgPr>
        <a:solidFill>
          <a:schemeClr val="bg1">
            <a:lumMod val="85000"/>
          </a:schemeClr>
        </a:solidFill>
        <a:effectLst/>
      </p:bgPr>
    </p:bg>
    <p:spTree>
      <p:nvGrpSpPr>
        <p:cNvPr id="1" name=""/>
        <p:cNvGrpSpPr/>
        <p:nvPr/>
      </p:nvGrpSpPr>
      <p:grpSpPr>
        <a:xfrm>
          <a:off x="0" y="0"/>
          <a:ext cx="0" cy="0"/>
          <a:chOff x="0" y="0"/>
          <a:chExt cx="0" cy="0"/>
        </a:xfrm>
      </p:grpSpPr>
      <p:pic>
        <p:nvPicPr>
          <p:cNvPr id="15" name="Grafik 8">
            <a:extLst>
              <a:ext uri="{FF2B5EF4-FFF2-40B4-BE49-F238E27FC236}">
                <a16:creationId xmlns:a16="http://schemas.microsoft.com/office/drawing/2014/main" id="{943D15D9-A148-46A4-92E5-53CAAC1246EB}"/>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7620"/>
            <a:ext cx="12192000" cy="6865620"/>
          </a:xfrm>
          <a:prstGeom prst="rect">
            <a:avLst/>
          </a:prstGeom>
        </p:spPr>
      </p:pic>
      <p:pic>
        <p:nvPicPr>
          <p:cNvPr id="17" name="Bild 1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7620"/>
            <a:ext cx="7216530" cy="6865620"/>
          </a:xfrm>
          <a:prstGeom prst="rect">
            <a:avLst/>
          </a:prstGeom>
        </p:spPr>
      </p:pic>
      <p:sp>
        <p:nvSpPr>
          <p:cNvPr id="14" name="Textplatzhalter 18"/>
          <p:cNvSpPr>
            <a:spLocks noGrp="1"/>
          </p:cNvSpPr>
          <p:nvPr>
            <p:ph type="body" sz="quarter" idx="14" hasCustomPrompt="1"/>
          </p:nvPr>
        </p:nvSpPr>
        <p:spPr>
          <a:xfrm>
            <a:off x="2" y="1872000"/>
            <a:ext cx="12191238" cy="354404"/>
          </a:xfrm>
          <a:prstGeom prst="rect">
            <a:avLst/>
          </a:prstGeom>
        </p:spPr>
        <p:txBody>
          <a:bodyPr>
            <a:noAutofit/>
          </a:bodyPr>
          <a:lstStyle>
            <a:lvl1pPr marL="0" marR="0" indent="0" algn="ctr" defTabSz="914446" rtl="0" eaLnBrk="1" fontAlgn="auto" latinLnBrk="0" hangingPunct="1">
              <a:lnSpc>
                <a:spcPct val="100000"/>
              </a:lnSpc>
              <a:spcBef>
                <a:spcPts val="0"/>
              </a:spcBef>
              <a:spcAft>
                <a:spcPts val="0"/>
              </a:spcAft>
              <a:buClrTx/>
              <a:buSzTx/>
              <a:buFont typeface="Arial" charset="0"/>
              <a:buNone/>
              <a:tabLst/>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marL="0" marR="0" lvl="0" indent="0" algn="ctr" defTabSz="914446" rtl="0" eaLnBrk="1" fontAlgn="auto" latinLnBrk="0" hangingPunct="1">
              <a:lnSpc>
                <a:spcPct val="100000"/>
              </a:lnSpc>
              <a:spcBef>
                <a:spcPts val="0"/>
              </a:spcBef>
              <a:spcAft>
                <a:spcPts val="0"/>
              </a:spcAft>
              <a:buClrTx/>
              <a:buSzTx/>
              <a:buFont typeface="Arial" charset="0"/>
              <a:buNone/>
              <a:tabLst/>
              <a:defRPr/>
            </a:pPr>
            <a:r>
              <a:rPr lang="en-US" noProof="0" dirty="0"/>
              <a:t>DIVISION, ARIAL BOLD, ALL CAPS, 20 </a:t>
            </a:r>
            <a:r>
              <a:rPr lang="en-US" noProof="0" dirty="0" err="1"/>
              <a:t>pt</a:t>
            </a:r>
            <a:r>
              <a:rPr lang="en-US" noProof="0" dirty="0"/>
              <a:t>, spacing 0.7, white, align center</a:t>
            </a:r>
          </a:p>
          <a:p>
            <a:pPr lvl="0"/>
            <a:endParaRPr lang="en-US" noProof="0" dirty="0"/>
          </a:p>
        </p:txBody>
      </p:sp>
      <p:sp>
        <p:nvSpPr>
          <p:cNvPr id="12" name="Titel 1"/>
          <p:cNvSpPr>
            <a:spLocks noGrp="1"/>
          </p:cNvSpPr>
          <p:nvPr>
            <p:ph type="ctrTitle" hasCustomPrompt="1"/>
          </p:nvPr>
        </p:nvSpPr>
        <p:spPr>
          <a:xfrm>
            <a:off x="0" y="2316330"/>
            <a:ext cx="12192000" cy="1461600"/>
          </a:xfrm>
          <a:prstGeom prst="rect">
            <a:avLst/>
          </a:prstGeom>
        </p:spPr>
        <p:txBody>
          <a:bodyPr anchor="t">
            <a:normAutofit/>
          </a:bodyPr>
          <a:lstStyle>
            <a:lvl1pPr algn="ctr">
              <a:lnSpc>
                <a:spcPct val="100000"/>
              </a:lnSpc>
              <a:defRPr sz="4800" b="1" i="0" cap="all" spc="400" baseline="0">
                <a:solidFill>
                  <a:schemeClr val="bg1"/>
                </a:solidFill>
                <a:latin typeface="Arial" charset="0"/>
                <a:ea typeface="Arial" charset="0"/>
                <a:cs typeface="Arial" charset="0"/>
              </a:defRPr>
            </a:lvl1pPr>
          </a:lstStyle>
          <a:p>
            <a:r>
              <a:rPr lang="en-US" noProof="0" dirty="0"/>
              <a:t>ARIAL BOLD, 48/43 </a:t>
            </a:r>
            <a:r>
              <a:rPr lang="en-US" noProof="0" dirty="0" err="1"/>
              <a:t>pt</a:t>
            </a:r>
            <a:r>
              <a:rPr lang="en-US" noProof="0" dirty="0"/>
              <a:t>, CAPS, spacing 4.0, white, </a:t>
            </a:r>
            <a:r>
              <a:rPr lang="en-US" noProof="0" dirty="0" err="1"/>
              <a:t>CentER</a:t>
            </a:r>
            <a:endParaRPr lang="en-US" noProof="0" dirty="0"/>
          </a:p>
        </p:txBody>
      </p:sp>
      <p:sp>
        <p:nvSpPr>
          <p:cNvPr id="13" name="Untertitel 2"/>
          <p:cNvSpPr>
            <a:spLocks noGrp="1"/>
          </p:cNvSpPr>
          <p:nvPr>
            <p:ph type="subTitle" idx="1" hasCustomPrompt="1"/>
          </p:nvPr>
        </p:nvSpPr>
        <p:spPr>
          <a:xfrm>
            <a:off x="2" y="3861052"/>
            <a:ext cx="12191238" cy="388715"/>
          </a:xfrm>
          <a:prstGeom prst="rect">
            <a:avLst/>
          </a:prstGeom>
        </p:spPr>
        <p:txBody>
          <a:bodyPr>
            <a:noAutofit/>
          </a:bodyPr>
          <a:lstStyle>
            <a:lvl1pPr marL="0" marR="0" indent="0" algn="ctr" defTabSz="914446" rtl="0" eaLnBrk="1" fontAlgn="auto" latinLnBrk="0" hangingPunct="1">
              <a:lnSpc>
                <a:spcPct val="100000"/>
              </a:lnSpc>
              <a:spcBef>
                <a:spcPts val="0"/>
              </a:spcBef>
              <a:spcAft>
                <a:spcPts val="0"/>
              </a:spcAft>
              <a:buClrTx/>
              <a:buSzTx/>
              <a:buFont typeface="Arial"/>
              <a:buNone/>
              <a:tabLst/>
              <a:defRPr sz="2000"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en-US" noProof="0" dirty="0"/>
              <a:t>ARIAL BOLD, ALL CAPS, 20 </a:t>
            </a:r>
            <a:r>
              <a:rPr lang="en-US" noProof="0" dirty="0" err="1"/>
              <a:t>pt</a:t>
            </a:r>
            <a:r>
              <a:rPr lang="en-US" noProof="0" dirty="0"/>
              <a:t>, spacing 0.7, white, align center</a:t>
            </a:r>
          </a:p>
        </p:txBody>
      </p:sp>
      <p:sp>
        <p:nvSpPr>
          <p:cNvPr id="16" name="Textplatzhalter 14"/>
          <p:cNvSpPr>
            <a:spLocks noGrp="1"/>
          </p:cNvSpPr>
          <p:nvPr>
            <p:ph type="body" sz="quarter" idx="15" hasCustomPrompt="1"/>
          </p:nvPr>
        </p:nvSpPr>
        <p:spPr>
          <a:xfrm>
            <a:off x="0" y="5058000"/>
            <a:ext cx="12189600" cy="252000"/>
          </a:xfrm>
          <a:prstGeom prst="rect">
            <a:avLst/>
          </a:prstGeom>
        </p:spPr>
        <p:txBody>
          <a:bodyPr lIns="90000"/>
          <a:lstStyle>
            <a:lvl1pPr marL="0" indent="0" algn="ctr">
              <a:lnSpc>
                <a:spcPct val="100000"/>
              </a:lnSpc>
              <a:spcBef>
                <a:spcPts val="0"/>
              </a:spcBef>
              <a:buNone/>
              <a:defRPr sz="1001" b="1" i="0" cap="all" spc="70" baseline="0">
                <a:solidFill>
                  <a:schemeClr val="bg2"/>
                </a:solidFill>
              </a:defRPr>
            </a:lvl1pPr>
            <a:lvl2pPr algn="ctr">
              <a:lnSpc>
                <a:spcPct val="100000"/>
              </a:lnSpc>
              <a:spcBef>
                <a:spcPts val="0"/>
              </a:spcBef>
              <a:defRPr sz="2000" b="1" i="0" cap="all" spc="60" baseline="0">
                <a:solidFill>
                  <a:schemeClr val="bg2"/>
                </a:solidFill>
              </a:defRPr>
            </a:lvl2pPr>
            <a:lvl3pPr algn="ctr">
              <a:lnSpc>
                <a:spcPct val="100000"/>
              </a:lnSpc>
              <a:spcBef>
                <a:spcPts val="0"/>
              </a:spcBef>
              <a:defRPr sz="2000" b="1" i="0" cap="all" spc="60" baseline="0">
                <a:solidFill>
                  <a:schemeClr val="bg2"/>
                </a:solidFill>
              </a:defRPr>
            </a:lvl3pPr>
            <a:lvl4pPr algn="ctr">
              <a:lnSpc>
                <a:spcPct val="100000"/>
              </a:lnSpc>
              <a:spcBef>
                <a:spcPts val="0"/>
              </a:spcBef>
              <a:defRPr sz="2000" b="1" i="0" cap="all" spc="60" baseline="0">
                <a:solidFill>
                  <a:schemeClr val="bg2"/>
                </a:solidFill>
              </a:defRPr>
            </a:lvl4pPr>
            <a:lvl5pPr algn="ctr">
              <a:lnSpc>
                <a:spcPct val="100000"/>
              </a:lnSpc>
              <a:spcBef>
                <a:spcPts val="0"/>
              </a:spcBef>
              <a:defRPr sz="2000" b="1" i="0" cap="all" spc="60" baseline="0">
                <a:solidFill>
                  <a:schemeClr val="bg2"/>
                </a:solidFill>
              </a:defRPr>
            </a:lvl5pPr>
          </a:lstStyle>
          <a:p>
            <a:pPr lvl="0"/>
            <a:r>
              <a:rPr lang="en-US" noProof="0" dirty="0"/>
              <a:t>DATE, ARIAL BOLD, ALL CAPS, 10 </a:t>
            </a:r>
            <a:r>
              <a:rPr lang="en-US" noProof="0" dirty="0" err="1"/>
              <a:t>pt</a:t>
            </a:r>
            <a:r>
              <a:rPr lang="en-US" noProof="0" dirty="0"/>
              <a:t>, spacing 0.7, white, align center</a:t>
            </a:r>
          </a:p>
        </p:txBody>
      </p:sp>
      <p:sp>
        <p:nvSpPr>
          <p:cNvPr id="30" name="Rechteck 29">
            <a:extLst>
              <a:ext uri="{FF2B5EF4-FFF2-40B4-BE49-F238E27FC236}">
                <a16:creationId xmlns:a16="http://schemas.microsoft.com/office/drawing/2014/main" id="{6F401975-134C-4EE1-A176-491396C253A1}"/>
              </a:ext>
            </a:extLst>
          </p:cNvPr>
          <p:cNvSpPr/>
          <p:nvPr userDrawn="1"/>
        </p:nvSpPr>
        <p:spPr>
          <a:xfrm>
            <a:off x="2838449" y="-1"/>
            <a:ext cx="1800000" cy="12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fik 9">
            <a:extLst>
              <a:ext uri="{FF2B5EF4-FFF2-40B4-BE49-F238E27FC236}">
                <a16:creationId xmlns:a16="http://schemas.microsoft.com/office/drawing/2014/main" id="{30208120-C0E2-4753-9236-E91494FA099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1392" y="263994"/>
            <a:ext cx="1229760" cy="655872"/>
          </a:xfrm>
          <a:prstGeom prst="rect">
            <a:avLst/>
          </a:prstGeom>
        </p:spPr>
      </p:pic>
    </p:spTree>
    <p:extLst>
      <p:ext uri="{BB962C8B-B14F-4D97-AF65-F5344CB8AC3E}">
        <p14:creationId xmlns:p14="http://schemas.microsoft.com/office/powerpoint/2010/main" val="78626503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etris Chapter Overview w separator lines">
    <p:spTree>
      <p:nvGrpSpPr>
        <p:cNvPr id="1" name=""/>
        <p:cNvGrpSpPr/>
        <p:nvPr/>
      </p:nvGrpSpPr>
      <p:grpSpPr>
        <a:xfrm>
          <a:off x="0" y="0"/>
          <a:ext cx="0" cy="0"/>
          <a:chOff x="0" y="0"/>
          <a:chExt cx="0" cy="0"/>
        </a:xfrm>
      </p:grpSpPr>
      <p:sp>
        <p:nvSpPr>
          <p:cNvPr id="34" name="Rechteck 33">
            <a:extLst>
              <a:ext uri="{FF2B5EF4-FFF2-40B4-BE49-F238E27FC236}">
                <a16:creationId xmlns:a16="http://schemas.microsoft.com/office/drawing/2014/main" id="{5FF5FB33-E445-4769-BD79-A9B7359D4570}"/>
              </a:ext>
            </a:extLst>
          </p:cNvPr>
          <p:cNvSpPr/>
          <p:nvPr userDrawn="1"/>
        </p:nvSpPr>
        <p:spPr>
          <a:xfrm>
            <a:off x="1" y="5"/>
            <a:ext cx="12191999" cy="6857995"/>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Textplatzhalter 9"/>
          <p:cNvSpPr>
            <a:spLocks noGrp="1"/>
          </p:cNvSpPr>
          <p:nvPr>
            <p:ph type="body" sz="quarter" idx="12" hasCustomPrompt="1"/>
          </p:nvPr>
        </p:nvSpPr>
        <p:spPr>
          <a:xfrm>
            <a:off x="406800" y="1342450"/>
            <a:ext cx="792000" cy="635792"/>
          </a:xfrm>
          <a:prstGeom prst="rect">
            <a:avLst/>
          </a:prstGeom>
        </p:spPr>
        <p:txBody>
          <a:bodyPr lIns="90000" anchor="ctr">
            <a:noAutofit/>
          </a:bodyPr>
          <a:lstStyle>
            <a:lvl1pPr marL="0" indent="0">
              <a:lnSpc>
                <a:spcPct val="100000"/>
              </a:lnSpc>
              <a:buNone/>
              <a:defRPr sz="4000" b="1" i="0">
                <a:solidFill>
                  <a:schemeClr val="accent1"/>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01</a:t>
            </a:r>
          </a:p>
        </p:txBody>
      </p:sp>
      <p:sp>
        <p:nvSpPr>
          <p:cNvPr id="12" name="Textplatzhalter 11"/>
          <p:cNvSpPr>
            <a:spLocks noGrp="1"/>
          </p:cNvSpPr>
          <p:nvPr>
            <p:ph type="body" sz="quarter" idx="13" hasCustomPrompt="1"/>
          </p:nvPr>
        </p:nvSpPr>
        <p:spPr>
          <a:xfrm>
            <a:off x="1393200" y="1342449"/>
            <a:ext cx="3960000" cy="637200"/>
          </a:xfrm>
          <a:prstGeom prst="rect">
            <a:avLst/>
          </a:prstGeom>
        </p:spPr>
        <p:txBody>
          <a:bodyPr lIns="90000" anchor="ctr">
            <a:noAutofit/>
          </a:bodyPr>
          <a:lstStyle>
            <a:lvl1pPr marL="0" indent="0">
              <a:lnSpc>
                <a:spcPct val="100000"/>
              </a:lnSpc>
              <a:buNone/>
              <a:defRPr sz="1600" b="1" i="0" cap="all" baseline="0">
                <a:solidFill>
                  <a:schemeClr val="accent1"/>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 </a:t>
            </a:r>
            <a:r>
              <a:rPr lang="en-US" noProof="0" dirty="0" err="1"/>
              <a:t>arial</a:t>
            </a:r>
            <a:r>
              <a:rPr lang="en-US" noProof="0" dirty="0"/>
              <a:t> bold, caps, 16 </a:t>
            </a:r>
            <a:r>
              <a:rPr lang="en-US" noProof="0" dirty="0" err="1"/>
              <a:t>pt</a:t>
            </a:r>
            <a:r>
              <a:rPr lang="en-US" noProof="0" dirty="0"/>
              <a:t>, ALIGN LEFT</a:t>
            </a:r>
          </a:p>
        </p:txBody>
      </p:sp>
      <p:sp>
        <p:nvSpPr>
          <p:cNvPr id="5" name="Titel 4"/>
          <p:cNvSpPr>
            <a:spLocks noGrp="1"/>
          </p:cNvSpPr>
          <p:nvPr>
            <p:ph type="title" hasCustomPrompt="1"/>
          </p:nvPr>
        </p:nvSpPr>
        <p:spPr>
          <a:xfrm>
            <a:off x="407989" y="371315"/>
            <a:ext cx="9720000" cy="897101"/>
          </a:xfrm>
        </p:spPr>
        <p:txBody>
          <a:bodyPr/>
          <a:lstStyle>
            <a:lvl1pPr>
              <a:defRPr>
                <a:solidFill>
                  <a:schemeClr val="bg1"/>
                </a:solidFill>
              </a:defRPr>
            </a:lvl1pPr>
          </a:lstStyle>
          <a:p>
            <a:r>
              <a:rPr lang="en-US" noProof="0" dirty="0"/>
              <a:t>chapter OVERVIEW</a:t>
            </a:r>
          </a:p>
        </p:txBody>
      </p:sp>
      <p:cxnSp>
        <p:nvCxnSpPr>
          <p:cNvPr id="26" name="Gerade Verbindung 13">
            <a:extLst>
              <a:ext uri="{FF2B5EF4-FFF2-40B4-BE49-F238E27FC236}">
                <a16:creationId xmlns:a16="http://schemas.microsoft.com/office/drawing/2014/main" id="{FBAF3ACC-9A42-4578-A1E1-F7771A899916}"/>
              </a:ext>
            </a:extLst>
          </p:cNvPr>
          <p:cNvCxnSpPr/>
          <p:nvPr userDrawn="1"/>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1BA87F6A-D668-44BB-8E56-72FB5E53831A}"/>
              </a:ext>
            </a:extLst>
          </p:cNvPr>
          <p:cNvCxnSpPr/>
          <p:nvPr userDrawn="1"/>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Gerade Verbindung 13">
            <a:extLst>
              <a:ext uri="{FF2B5EF4-FFF2-40B4-BE49-F238E27FC236}">
                <a16:creationId xmlns:a16="http://schemas.microsoft.com/office/drawing/2014/main" id="{DD39A406-E908-49B2-83E8-0DD03A901C4C}"/>
              </a:ext>
            </a:extLst>
          </p:cNvPr>
          <p:cNvCxnSpPr/>
          <p:nvPr userDrawn="1"/>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Gerade Verbindung 32">
            <a:extLst>
              <a:ext uri="{FF2B5EF4-FFF2-40B4-BE49-F238E27FC236}">
                <a16:creationId xmlns:a16="http://schemas.microsoft.com/office/drawing/2014/main" id="{56BC2E77-A044-4AD4-9C80-FA067B949AC9}"/>
              </a:ext>
            </a:extLst>
          </p:cNvPr>
          <p:cNvCxnSpPr/>
          <p:nvPr userDrawn="1"/>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Gerade Verbindung 13">
            <a:extLst>
              <a:ext uri="{FF2B5EF4-FFF2-40B4-BE49-F238E27FC236}">
                <a16:creationId xmlns:a16="http://schemas.microsoft.com/office/drawing/2014/main" id="{AC8D3DD3-2AE7-48C3-B40D-BA4B42AB92F2}"/>
              </a:ext>
            </a:extLst>
          </p:cNvPr>
          <p:cNvCxnSpPr/>
          <p:nvPr userDrawn="1"/>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Gerade Verbindung 32">
            <a:extLst>
              <a:ext uri="{FF2B5EF4-FFF2-40B4-BE49-F238E27FC236}">
                <a16:creationId xmlns:a16="http://schemas.microsoft.com/office/drawing/2014/main" id="{DE5B063A-7F8E-4D2C-9D70-605848177CCC}"/>
              </a:ext>
            </a:extLst>
          </p:cNvPr>
          <p:cNvCxnSpPr/>
          <p:nvPr userDrawn="1"/>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Gerade Verbindung 13">
            <a:extLst>
              <a:ext uri="{FF2B5EF4-FFF2-40B4-BE49-F238E27FC236}">
                <a16:creationId xmlns:a16="http://schemas.microsoft.com/office/drawing/2014/main" id="{CF567E5B-CA59-4731-983A-CD07FA9890EA}"/>
              </a:ext>
            </a:extLst>
          </p:cNvPr>
          <p:cNvCxnSpPr/>
          <p:nvPr userDrawn="1"/>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Gerade Verbindung 32">
            <a:extLst>
              <a:ext uri="{FF2B5EF4-FFF2-40B4-BE49-F238E27FC236}">
                <a16:creationId xmlns:a16="http://schemas.microsoft.com/office/drawing/2014/main" id="{A346593B-1E70-4BAC-91D4-8A3E583B63C1}"/>
              </a:ext>
            </a:extLst>
          </p:cNvPr>
          <p:cNvCxnSpPr/>
          <p:nvPr userDrawn="1"/>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5AF51DCB-A230-4AF3-B140-1CBFA1770399}"/>
              </a:ext>
            </a:extLst>
          </p:cNvPr>
          <p:cNvSpPr>
            <a:spLocks noGrp="1"/>
          </p:cNvSpPr>
          <p:nvPr>
            <p:ph type="ftr" sz="quarter" idx="34"/>
          </p:nvPr>
        </p:nvSpPr>
        <p:spPr/>
        <p:txBody>
          <a:bodyPr/>
          <a:lstStyle>
            <a:lvl1pPr>
              <a:defRPr>
                <a:solidFill>
                  <a:schemeClr val="bg1"/>
                </a:solidFill>
              </a:defRPr>
            </a:lvl1pPr>
          </a:lstStyle>
          <a:p>
            <a:r>
              <a:rPr lang="en-US" noProof="0" dirty="0"/>
              <a:t>/ ANDRITZ (BUSINESS AREA) / PRESENTATION NAME AND DATE / © COPYRIGHT (if required) – ARIAL BOLD, all caps, 8 PT, BLUE, ALIGN LEFT</a:t>
            </a:r>
          </a:p>
        </p:txBody>
      </p:sp>
      <p:sp>
        <p:nvSpPr>
          <p:cNvPr id="3" name="Slide Number Placeholder 2">
            <a:extLst>
              <a:ext uri="{FF2B5EF4-FFF2-40B4-BE49-F238E27FC236}">
                <a16:creationId xmlns:a16="http://schemas.microsoft.com/office/drawing/2014/main" id="{9FD29C65-FF3C-4F3A-8A7E-941962D1F856}"/>
              </a:ext>
            </a:extLst>
          </p:cNvPr>
          <p:cNvSpPr>
            <a:spLocks noGrp="1"/>
          </p:cNvSpPr>
          <p:nvPr>
            <p:ph type="sldNum" sz="quarter" idx="35"/>
          </p:nvPr>
        </p:nvSpPr>
        <p:spPr/>
        <p:txBody>
          <a:bodyPr/>
          <a:lstStyle>
            <a:lvl1pPr>
              <a:defRPr>
                <a:solidFill>
                  <a:schemeClr val="bg1"/>
                </a:solidFill>
              </a:defRPr>
            </a:lvl1pPr>
          </a:lstStyle>
          <a:p>
            <a:fld id="{43663E1E-2049-4CF8-B671-CED3EE132F56}" type="slidenum">
              <a:rPr lang="en-US" noProof="0" smtClean="0"/>
              <a:pPr/>
              <a:t>‹#›</a:t>
            </a:fld>
            <a:endParaRPr lang="en-US" noProof="0" dirty="0"/>
          </a:p>
        </p:txBody>
      </p:sp>
      <p:sp>
        <p:nvSpPr>
          <p:cNvPr id="33" name="Textplatzhalter 9">
            <a:extLst>
              <a:ext uri="{FF2B5EF4-FFF2-40B4-BE49-F238E27FC236}">
                <a16:creationId xmlns:a16="http://schemas.microsoft.com/office/drawing/2014/main" id="{341FA6D7-E9BB-40CE-800F-A6812C28E502}"/>
              </a:ext>
            </a:extLst>
          </p:cNvPr>
          <p:cNvSpPr>
            <a:spLocks noGrp="1"/>
          </p:cNvSpPr>
          <p:nvPr>
            <p:ph type="body" sz="quarter" idx="14" hasCustomPrompt="1"/>
          </p:nvPr>
        </p:nvSpPr>
        <p:spPr>
          <a:xfrm>
            <a:off x="406802" y="2197762"/>
            <a:ext cx="792274"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02</a:t>
            </a:r>
          </a:p>
        </p:txBody>
      </p:sp>
      <p:sp>
        <p:nvSpPr>
          <p:cNvPr id="36" name="Textplatzhalter 11">
            <a:extLst>
              <a:ext uri="{FF2B5EF4-FFF2-40B4-BE49-F238E27FC236}">
                <a16:creationId xmlns:a16="http://schemas.microsoft.com/office/drawing/2014/main" id="{E17263AE-56C6-436B-837A-2D57FFC49EB4}"/>
              </a:ext>
            </a:extLst>
          </p:cNvPr>
          <p:cNvSpPr>
            <a:spLocks noGrp="1"/>
          </p:cNvSpPr>
          <p:nvPr>
            <p:ph type="body" sz="quarter" idx="15" hasCustomPrompt="1"/>
          </p:nvPr>
        </p:nvSpPr>
        <p:spPr>
          <a:xfrm>
            <a:off x="1393200" y="21996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2</a:t>
            </a:r>
          </a:p>
        </p:txBody>
      </p:sp>
      <p:sp>
        <p:nvSpPr>
          <p:cNvPr id="39" name="Textplatzhalter 9">
            <a:extLst>
              <a:ext uri="{FF2B5EF4-FFF2-40B4-BE49-F238E27FC236}">
                <a16:creationId xmlns:a16="http://schemas.microsoft.com/office/drawing/2014/main" id="{E73BD1E8-B148-48D5-9630-FAA674EC8D1A}"/>
              </a:ext>
            </a:extLst>
          </p:cNvPr>
          <p:cNvSpPr>
            <a:spLocks noGrp="1"/>
          </p:cNvSpPr>
          <p:nvPr>
            <p:ph type="body" sz="quarter" idx="16" hasCustomPrompt="1"/>
          </p:nvPr>
        </p:nvSpPr>
        <p:spPr>
          <a:xfrm>
            <a:off x="406802" y="3059239"/>
            <a:ext cx="792274"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03</a:t>
            </a:r>
          </a:p>
        </p:txBody>
      </p:sp>
      <p:sp>
        <p:nvSpPr>
          <p:cNvPr id="48" name="Textplatzhalter 11">
            <a:extLst>
              <a:ext uri="{FF2B5EF4-FFF2-40B4-BE49-F238E27FC236}">
                <a16:creationId xmlns:a16="http://schemas.microsoft.com/office/drawing/2014/main" id="{19589165-D2EB-4F13-8B48-F093EDC54FF2}"/>
              </a:ext>
            </a:extLst>
          </p:cNvPr>
          <p:cNvSpPr>
            <a:spLocks noGrp="1"/>
          </p:cNvSpPr>
          <p:nvPr>
            <p:ph type="body" sz="quarter" idx="17" hasCustomPrompt="1"/>
          </p:nvPr>
        </p:nvSpPr>
        <p:spPr>
          <a:xfrm>
            <a:off x="1393200" y="30600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3</a:t>
            </a:r>
          </a:p>
        </p:txBody>
      </p:sp>
      <p:sp>
        <p:nvSpPr>
          <p:cNvPr id="49" name="Textplatzhalter 9">
            <a:extLst>
              <a:ext uri="{FF2B5EF4-FFF2-40B4-BE49-F238E27FC236}">
                <a16:creationId xmlns:a16="http://schemas.microsoft.com/office/drawing/2014/main" id="{0E691287-79AB-4100-A23E-3283F66602B0}"/>
              </a:ext>
            </a:extLst>
          </p:cNvPr>
          <p:cNvSpPr>
            <a:spLocks noGrp="1"/>
          </p:cNvSpPr>
          <p:nvPr>
            <p:ph type="body" sz="quarter" idx="18" hasCustomPrompt="1"/>
          </p:nvPr>
        </p:nvSpPr>
        <p:spPr>
          <a:xfrm>
            <a:off x="406802" y="3910364"/>
            <a:ext cx="792274"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04</a:t>
            </a:r>
          </a:p>
        </p:txBody>
      </p:sp>
      <p:sp>
        <p:nvSpPr>
          <p:cNvPr id="50" name="Textplatzhalter 11">
            <a:extLst>
              <a:ext uri="{FF2B5EF4-FFF2-40B4-BE49-F238E27FC236}">
                <a16:creationId xmlns:a16="http://schemas.microsoft.com/office/drawing/2014/main" id="{6F28D52C-70C2-458D-AF5D-FD61F92DF7D8}"/>
              </a:ext>
            </a:extLst>
          </p:cNvPr>
          <p:cNvSpPr>
            <a:spLocks noGrp="1"/>
          </p:cNvSpPr>
          <p:nvPr>
            <p:ph type="body" sz="quarter" idx="19" hasCustomPrompt="1"/>
          </p:nvPr>
        </p:nvSpPr>
        <p:spPr>
          <a:xfrm>
            <a:off x="1393200" y="39096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4</a:t>
            </a:r>
          </a:p>
        </p:txBody>
      </p:sp>
      <p:sp>
        <p:nvSpPr>
          <p:cNvPr id="51" name="Textplatzhalter 9">
            <a:extLst>
              <a:ext uri="{FF2B5EF4-FFF2-40B4-BE49-F238E27FC236}">
                <a16:creationId xmlns:a16="http://schemas.microsoft.com/office/drawing/2014/main" id="{21819CA1-F7D9-4A1B-9B3D-80D324D268A8}"/>
              </a:ext>
            </a:extLst>
          </p:cNvPr>
          <p:cNvSpPr>
            <a:spLocks noGrp="1"/>
          </p:cNvSpPr>
          <p:nvPr>
            <p:ph type="body" sz="quarter" idx="20" hasCustomPrompt="1"/>
          </p:nvPr>
        </p:nvSpPr>
        <p:spPr>
          <a:xfrm>
            <a:off x="406802" y="4767653"/>
            <a:ext cx="792274"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05</a:t>
            </a:r>
          </a:p>
        </p:txBody>
      </p:sp>
      <p:sp>
        <p:nvSpPr>
          <p:cNvPr id="54" name="Textplatzhalter 11">
            <a:extLst>
              <a:ext uri="{FF2B5EF4-FFF2-40B4-BE49-F238E27FC236}">
                <a16:creationId xmlns:a16="http://schemas.microsoft.com/office/drawing/2014/main" id="{9539DFEB-9A48-49B0-8FB2-536AB71ECA9B}"/>
              </a:ext>
            </a:extLst>
          </p:cNvPr>
          <p:cNvSpPr>
            <a:spLocks noGrp="1"/>
          </p:cNvSpPr>
          <p:nvPr>
            <p:ph type="body" sz="quarter" idx="21" hasCustomPrompt="1"/>
          </p:nvPr>
        </p:nvSpPr>
        <p:spPr>
          <a:xfrm>
            <a:off x="1393200" y="47664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5</a:t>
            </a:r>
          </a:p>
        </p:txBody>
      </p:sp>
      <p:sp>
        <p:nvSpPr>
          <p:cNvPr id="55" name="Textplatzhalter 9">
            <a:extLst>
              <a:ext uri="{FF2B5EF4-FFF2-40B4-BE49-F238E27FC236}">
                <a16:creationId xmlns:a16="http://schemas.microsoft.com/office/drawing/2014/main" id="{AEF398F9-3ADB-432A-BFE6-1391941C810D}"/>
              </a:ext>
            </a:extLst>
          </p:cNvPr>
          <p:cNvSpPr>
            <a:spLocks noGrp="1"/>
          </p:cNvSpPr>
          <p:nvPr>
            <p:ph type="body" sz="quarter" idx="24" hasCustomPrompt="1"/>
          </p:nvPr>
        </p:nvSpPr>
        <p:spPr>
          <a:xfrm>
            <a:off x="5808665" y="2199600"/>
            <a:ext cx="792000"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07</a:t>
            </a:r>
          </a:p>
        </p:txBody>
      </p:sp>
      <p:sp>
        <p:nvSpPr>
          <p:cNvPr id="58" name="Textplatzhalter 11">
            <a:extLst>
              <a:ext uri="{FF2B5EF4-FFF2-40B4-BE49-F238E27FC236}">
                <a16:creationId xmlns:a16="http://schemas.microsoft.com/office/drawing/2014/main" id="{C92AFE4B-B07A-4FB0-88C3-D21C860B66A1}"/>
              </a:ext>
            </a:extLst>
          </p:cNvPr>
          <p:cNvSpPr>
            <a:spLocks noGrp="1"/>
          </p:cNvSpPr>
          <p:nvPr>
            <p:ph type="body" sz="quarter" idx="25" hasCustomPrompt="1"/>
          </p:nvPr>
        </p:nvSpPr>
        <p:spPr>
          <a:xfrm>
            <a:off x="6800400" y="21996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7</a:t>
            </a:r>
          </a:p>
        </p:txBody>
      </p:sp>
      <p:sp>
        <p:nvSpPr>
          <p:cNvPr id="59" name="Textplatzhalter 9">
            <a:extLst>
              <a:ext uri="{FF2B5EF4-FFF2-40B4-BE49-F238E27FC236}">
                <a16:creationId xmlns:a16="http://schemas.microsoft.com/office/drawing/2014/main" id="{861ADF63-F3AD-4C87-97B8-02B4B70B562E}"/>
              </a:ext>
            </a:extLst>
          </p:cNvPr>
          <p:cNvSpPr>
            <a:spLocks noGrp="1"/>
          </p:cNvSpPr>
          <p:nvPr>
            <p:ph type="body" sz="quarter" idx="26" hasCustomPrompt="1"/>
          </p:nvPr>
        </p:nvSpPr>
        <p:spPr>
          <a:xfrm>
            <a:off x="5808665" y="3060000"/>
            <a:ext cx="792000"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08</a:t>
            </a:r>
          </a:p>
        </p:txBody>
      </p:sp>
      <p:sp>
        <p:nvSpPr>
          <p:cNvPr id="60" name="Textplatzhalter 11">
            <a:extLst>
              <a:ext uri="{FF2B5EF4-FFF2-40B4-BE49-F238E27FC236}">
                <a16:creationId xmlns:a16="http://schemas.microsoft.com/office/drawing/2014/main" id="{F8F8702F-B708-4364-8962-3B50DA9650D6}"/>
              </a:ext>
            </a:extLst>
          </p:cNvPr>
          <p:cNvSpPr>
            <a:spLocks noGrp="1"/>
          </p:cNvSpPr>
          <p:nvPr>
            <p:ph type="body" sz="quarter" idx="27" hasCustomPrompt="1"/>
          </p:nvPr>
        </p:nvSpPr>
        <p:spPr>
          <a:xfrm>
            <a:off x="6800400" y="30600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8</a:t>
            </a:r>
          </a:p>
        </p:txBody>
      </p:sp>
      <p:sp>
        <p:nvSpPr>
          <p:cNvPr id="61" name="Textplatzhalter 9">
            <a:extLst>
              <a:ext uri="{FF2B5EF4-FFF2-40B4-BE49-F238E27FC236}">
                <a16:creationId xmlns:a16="http://schemas.microsoft.com/office/drawing/2014/main" id="{6EEAB798-6B0B-4572-B3A6-19A9EB45898B}"/>
              </a:ext>
            </a:extLst>
          </p:cNvPr>
          <p:cNvSpPr>
            <a:spLocks noGrp="1"/>
          </p:cNvSpPr>
          <p:nvPr>
            <p:ph type="body" sz="quarter" idx="28" hasCustomPrompt="1"/>
          </p:nvPr>
        </p:nvSpPr>
        <p:spPr>
          <a:xfrm>
            <a:off x="5808665" y="3909600"/>
            <a:ext cx="792000"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09</a:t>
            </a:r>
          </a:p>
        </p:txBody>
      </p:sp>
      <p:sp>
        <p:nvSpPr>
          <p:cNvPr id="62" name="Textplatzhalter 11">
            <a:extLst>
              <a:ext uri="{FF2B5EF4-FFF2-40B4-BE49-F238E27FC236}">
                <a16:creationId xmlns:a16="http://schemas.microsoft.com/office/drawing/2014/main" id="{20DE2630-80EE-42C6-9E66-8CDF30D89B81}"/>
              </a:ext>
            </a:extLst>
          </p:cNvPr>
          <p:cNvSpPr>
            <a:spLocks noGrp="1"/>
          </p:cNvSpPr>
          <p:nvPr>
            <p:ph type="body" sz="quarter" idx="29" hasCustomPrompt="1"/>
          </p:nvPr>
        </p:nvSpPr>
        <p:spPr>
          <a:xfrm>
            <a:off x="6800400" y="39096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9</a:t>
            </a:r>
          </a:p>
        </p:txBody>
      </p:sp>
      <p:sp>
        <p:nvSpPr>
          <p:cNvPr id="63" name="Textplatzhalter 9">
            <a:extLst>
              <a:ext uri="{FF2B5EF4-FFF2-40B4-BE49-F238E27FC236}">
                <a16:creationId xmlns:a16="http://schemas.microsoft.com/office/drawing/2014/main" id="{B0121E07-9ABF-4ABD-B247-9867A0BDC5EA}"/>
              </a:ext>
            </a:extLst>
          </p:cNvPr>
          <p:cNvSpPr>
            <a:spLocks noGrp="1"/>
          </p:cNvSpPr>
          <p:nvPr>
            <p:ph type="body" sz="quarter" idx="30" hasCustomPrompt="1"/>
          </p:nvPr>
        </p:nvSpPr>
        <p:spPr>
          <a:xfrm>
            <a:off x="5808665" y="4766400"/>
            <a:ext cx="792000"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10</a:t>
            </a:r>
          </a:p>
        </p:txBody>
      </p:sp>
      <p:sp>
        <p:nvSpPr>
          <p:cNvPr id="64" name="Textplatzhalter 11">
            <a:extLst>
              <a:ext uri="{FF2B5EF4-FFF2-40B4-BE49-F238E27FC236}">
                <a16:creationId xmlns:a16="http://schemas.microsoft.com/office/drawing/2014/main" id="{19B49CEA-2740-4792-A6C5-D9499CBE10AD}"/>
              </a:ext>
            </a:extLst>
          </p:cNvPr>
          <p:cNvSpPr>
            <a:spLocks noGrp="1"/>
          </p:cNvSpPr>
          <p:nvPr>
            <p:ph type="body" sz="quarter" idx="31" hasCustomPrompt="1"/>
          </p:nvPr>
        </p:nvSpPr>
        <p:spPr>
          <a:xfrm>
            <a:off x="6800400" y="4766400"/>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10</a:t>
            </a:r>
          </a:p>
        </p:txBody>
      </p:sp>
      <p:sp>
        <p:nvSpPr>
          <p:cNvPr id="65" name="Textplatzhalter 9">
            <a:extLst>
              <a:ext uri="{FF2B5EF4-FFF2-40B4-BE49-F238E27FC236}">
                <a16:creationId xmlns:a16="http://schemas.microsoft.com/office/drawing/2014/main" id="{BE585F99-54E5-4982-8D30-ADC3A3D5BF35}"/>
              </a:ext>
            </a:extLst>
          </p:cNvPr>
          <p:cNvSpPr>
            <a:spLocks noGrp="1"/>
          </p:cNvSpPr>
          <p:nvPr>
            <p:ph type="body" sz="quarter" idx="32" hasCustomPrompt="1"/>
          </p:nvPr>
        </p:nvSpPr>
        <p:spPr>
          <a:xfrm>
            <a:off x="5808665" y="1342449"/>
            <a:ext cx="792000" cy="635792"/>
          </a:xfrm>
          <a:prstGeom prst="rect">
            <a:avLst/>
          </a:prstGeom>
        </p:spPr>
        <p:txBody>
          <a:bodyPr lIns="90000" anchor="ctr">
            <a:noAutofit/>
          </a:bodyPr>
          <a:lstStyle>
            <a:lvl1pPr marL="0" indent="0">
              <a:lnSpc>
                <a:spcPct val="100000"/>
              </a:lnSpc>
              <a:buNone/>
              <a:defRPr sz="4000" b="1" i="0" baseline="0">
                <a:solidFill>
                  <a:srgbClr val="B9B9B9"/>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06</a:t>
            </a:r>
          </a:p>
        </p:txBody>
      </p:sp>
      <p:sp>
        <p:nvSpPr>
          <p:cNvPr id="66" name="Textplatzhalter 11">
            <a:extLst>
              <a:ext uri="{FF2B5EF4-FFF2-40B4-BE49-F238E27FC236}">
                <a16:creationId xmlns:a16="http://schemas.microsoft.com/office/drawing/2014/main" id="{EC753E8C-6753-4D31-91DC-4AB9C64C347E}"/>
              </a:ext>
            </a:extLst>
          </p:cNvPr>
          <p:cNvSpPr>
            <a:spLocks noGrp="1"/>
          </p:cNvSpPr>
          <p:nvPr>
            <p:ph type="body" sz="quarter" idx="33" hasCustomPrompt="1"/>
          </p:nvPr>
        </p:nvSpPr>
        <p:spPr>
          <a:xfrm>
            <a:off x="6800400" y="1342448"/>
            <a:ext cx="3960000" cy="637200"/>
          </a:xfrm>
          <a:prstGeom prst="rect">
            <a:avLst/>
          </a:prstGeom>
        </p:spPr>
        <p:txBody>
          <a:bodyPr lIns="90000" anchor="ctr">
            <a:noAutofit/>
          </a:bodyPr>
          <a:lstStyle>
            <a:lvl1pPr marL="0" indent="0">
              <a:lnSpc>
                <a:spcPts val="2000"/>
              </a:lnSpc>
              <a:buNone/>
              <a:defRPr sz="1600" b="1" i="0" cap="all" baseline="0">
                <a:solidFill>
                  <a:srgbClr val="B9B9B9"/>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6</a:t>
            </a:r>
          </a:p>
        </p:txBody>
      </p:sp>
      <p:pic>
        <p:nvPicPr>
          <p:cNvPr id="41" name="Grafik 40">
            <a:extLst>
              <a:ext uri="{FF2B5EF4-FFF2-40B4-BE49-F238E27FC236}">
                <a16:creationId xmlns:a16="http://schemas.microsoft.com/office/drawing/2014/main" id="{DE6AF12D-A99E-45D5-9B54-3A677CB6F5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6286" y="0"/>
            <a:ext cx="1885714" cy="3828571"/>
          </a:xfrm>
          <a:prstGeom prst="rect">
            <a:avLst/>
          </a:prstGeom>
        </p:spPr>
      </p:pic>
      <p:pic>
        <p:nvPicPr>
          <p:cNvPr id="43" name="Grafik 42">
            <a:extLst>
              <a:ext uri="{FF2B5EF4-FFF2-40B4-BE49-F238E27FC236}">
                <a16:creationId xmlns:a16="http://schemas.microsoft.com/office/drawing/2014/main" id="{3EA2ECFC-85A3-44C1-BAE7-446D67732B3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9200" y="267864"/>
            <a:ext cx="1229760" cy="655872"/>
          </a:xfrm>
          <a:prstGeom prst="rect">
            <a:avLst/>
          </a:prstGeom>
        </p:spPr>
      </p:pic>
    </p:spTree>
    <p:extLst>
      <p:ext uri="{BB962C8B-B14F-4D97-AF65-F5344CB8AC3E}">
        <p14:creationId xmlns:p14="http://schemas.microsoft.com/office/powerpoint/2010/main" val="337683280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ETRIS_Text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985237-98E7-41F7-BC34-125BD18C9D7C}"/>
              </a:ext>
            </a:extLst>
          </p:cNvPr>
          <p:cNvSpPr>
            <a:spLocks noGrp="1"/>
          </p:cNvSpPr>
          <p:nvPr>
            <p:ph type="title" hasCustomPrompt="1"/>
          </p:nvPr>
        </p:nvSpPr>
        <p:spPr>
          <a:xfrm>
            <a:off x="407990" y="371315"/>
            <a:ext cx="9720000" cy="897101"/>
          </a:xfrm>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4" name="Fußzeilenplatzhalter 3">
            <a:extLst>
              <a:ext uri="{FF2B5EF4-FFF2-40B4-BE49-F238E27FC236}">
                <a16:creationId xmlns:a16="http://schemas.microsoft.com/office/drawing/2014/main" id="{4DC07830-20B5-43DF-97FE-713E74F1E81B}"/>
              </a:ext>
            </a:extLst>
          </p:cNvPr>
          <p:cNvSpPr>
            <a:spLocks noGrp="1"/>
          </p:cNvSpPr>
          <p:nvPr>
            <p:ph type="ftr" sz="quarter" idx="11"/>
          </p:nvPr>
        </p:nvSpPr>
        <p:spPr/>
        <p:txBody>
          <a:bodyPr/>
          <a:lstStyle/>
          <a:p>
            <a:r>
              <a:rPr lang="en-US"/>
              <a:t>/ ANDRITZ (BUSINESS AREA) / PRESENTATION NAME AND DATE / © COPYRIGHT (if required) – ARIAL BOLD, all caps, 8 PT, BLUE, ALIGN LEFT</a:t>
            </a:r>
            <a:endParaRPr lang="en-US" dirty="0"/>
          </a:p>
        </p:txBody>
      </p:sp>
      <p:sp>
        <p:nvSpPr>
          <p:cNvPr id="5" name="Foliennummernplatzhalter 4">
            <a:extLst>
              <a:ext uri="{FF2B5EF4-FFF2-40B4-BE49-F238E27FC236}">
                <a16:creationId xmlns:a16="http://schemas.microsoft.com/office/drawing/2014/main" id="{EA95413B-4695-4D66-8DD3-2D0F1AAF83F9}"/>
              </a:ext>
            </a:extLst>
          </p:cNvPr>
          <p:cNvSpPr>
            <a:spLocks noGrp="1"/>
          </p:cNvSpPr>
          <p:nvPr>
            <p:ph type="sldNum" sz="quarter" idx="12"/>
          </p:nvPr>
        </p:nvSpPr>
        <p:spPr/>
        <p:txBody>
          <a:bodyPr/>
          <a:lstStyle/>
          <a:p>
            <a:fld id="{454BB728-AEF1-45B2-868F-6B8A8E0E769D}" type="slidenum">
              <a:rPr lang="en-US" smtClean="0"/>
              <a:t>‹#›</a:t>
            </a:fld>
            <a:endParaRPr lang="en-US" dirty="0"/>
          </a:p>
        </p:txBody>
      </p:sp>
      <p:sp>
        <p:nvSpPr>
          <p:cNvPr id="6" name="Untertitel 2">
            <a:extLst>
              <a:ext uri="{FF2B5EF4-FFF2-40B4-BE49-F238E27FC236}">
                <a16:creationId xmlns:a16="http://schemas.microsoft.com/office/drawing/2014/main" id="{71ABC184-E6C0-4209-8EEF-0B1B696F10C0}"/>
              </a:ext>
            </a:extLst>
          </p:cNvPr>
          <p:cNvSpPr>
            <a:spLocks noGrp="1"/>
          </p:cNvSpPr>
          <p:nvPr>
            <p:ph type="subTitle" idx="1" hasCustomPrompt="1"/>
          </p:nvPr>
        </p:nvSpPr>
        <p:spPr>
          <a:xfrm>
            <a:off x="406800" y="1267200"/>
            <a:ext cx="9342762"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pic>
        <p:nvPicPr>
          <p:cNvPr id="11" name="Grafik 10">
            <a:extLst>
              <a:ext uri="{FF2B5EF4-FFF2-40B4-BE49-F238E27FC236}">
                <a16:creationId xmlns:a16="http://schemas.microsoft.com/office/drawing/2014/main" id="{BEBB2777-5DD0-4E6E-A93C-103635E3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6286" y="0"/>
            <a:ext cx="1885714" cy="3828571"/>
          </a:xfrm>
          <a:prstGeom prst="rect">
            <a:avLst/>
          </a:prstGeom>
        </p:spPr>
      </p:pic>
      <p:pic>
        <p:nvPicPr>
          <p:cNvPr id="12" name="Grafik 11">
            <a:extLst>
              <a:ext uri="{FF2B5EF4-FFF2-40B4-BE49-F238E27FC236}">
                <a16:creationId xmlns:a16="http://schemas.microsoft.com/office/drawing/2014/main" id="{D31973F4-319D-4208-B13D-7684A358D8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9200" y="267864"/>
            <a:ext cx="1229760" cy="655872"/>
          </a:xfrm>
          <a:prstGeom prst="rect">
            <a:avLst/>
          </a:prstGeom>
        </p:spPr>
      </p:pic>
      <p:sp>
        <p:nvSpPr>
          <p:cNvPr id="10" name="Inhaltsplatzhalter 11"/>
          <p:cNvSpPr>
            <a:spLocks noGrp="1"/>
          </p:cNvSpPr>
          <p:nvPr>
            <p:ph sz="quarter" idx="17" hasCustomPrompt="1"/>
          </p:nvPr>
        </p:nvSpPr>
        <p:spPr>
          <a:xfrm>
            <a:off x="407988" y="1914525"/>
            <a:ext cx="9341574"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72978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etris Text &amp; Bulle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985237-98E7-41F7-BC34-125BD18C9D7C}"/>
              </a:ext>
            </a:extLst>
          </p:cNvPr>
          <p:cNvSpPr>
            <a:spLocks noGrp="1"/>
          </p:cNvSpPr>
          <p:nvPr>
            <p:ph type="title" hasCustomPrompt="1"/>
          </p:nvPr>
        </p:nvSpPr>
        <p:spPr>
          <a:xfrm>
            <a:off x="407989" y="371315"/>
            <a:ext cx="9720000" cy="897101"/>
          </a:xfrm>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4" name="Fußzeilenplatzhalter 3">
            <a:extLst>
              <a:ext uri="{FF2B5EF4-FFF2-40B4-BE49-F238E27FC236}">
                <a16:creationId xmlns:a16="http://schemas.microsoft.com/office/drawing/2014/main" id="{4DC07830-20B5-43DF-97FE-713E74F1E81B}"/>
              </a:ext>
            </a:extLst>
          </p:cNvPr>
          <p:cNvSpPr>
            <a:spLocks noGrp="1"/>
          </p:cNvSpPr>
          <p:nvPr>
            <p:ph type="ftr" sz="quarter" idx="11"/>
          </p:nvPr>
        </p:nvSpPr>
        <p:spPr/>
        <p:txBody>
          <a:bodyPr/>
          <a:lstStyle/>
          <a:p>
            <a:r>
              <a:rPr lang="en-US" noProof="0"/>
              <a:t>/ ANDRITZ (BUSINESS AREA) / PRESENTATION NAME AND DATE / © COPYRIGHT (if required) – ARIAL BOLD, all caps, 8 PT, BLUE, ALIGN LEFT</a:t>
            </a:r>
            <a:endParaRPr lang="en-US" noProof="0" dirty="0"/>
          </a:p>
        </p:txBody>
      </p:sp>
      <p:sp>
        <p:nvSpPr>
          <p:cNvPr id="5" name="Foliennummernplatzhalter 4">
            <a:extLst>
              <a:ext uri="{FF2B5EF4-FFF2-40B4-BE49-F238E27FC236}">
                <a16:creationId xmlns:a16="http://schemas.microsoft.com/office/drawing/2014/main" id="{EA95413B-4695-4D66-8DD3-2D0F1AAF83F9}"/>
              </a:ext>
            </a:extLst>
          </p:cNvPr>
          <p:cNvSpPr>
            <a:spLocks noGrp="1"/>
          </p:cNvSpPr>
          <p:nvPr>
            <p:ph type="sldNum" sz="quarter" idx="12"/>
          </p:nvPr>
        </p:nvSpPr>
        <p:spPr/>
        <p:txBody>
          <a:bodyPr/>
          <a:lstStyle/>
          <a:p>
            <a:fld id="{454BB728-AEF1-45B2-868F-6B8A8E0E769D}" type="slidenum">
              <a:rPr lang="en-US" noProof="0" smtClean="0"/>
              <a:t>‹#›</a:t>
            </a:fld>
            <a:endParaRPr lang="en-US" noProof="0" dirty="0"/>
          </a:p>
        </p:txBody>
      </p:sp>
      <p:sp>
        <p:nvSpPr>
          <p:cNvPr id="6" name="Untertitel 2">
            <a:extLst>
              <a:ext uri="{FF2B5EF4-FFF2-40B4-BE49-F238E27FC236}">
                <a16:creationId xmlns:a16="http://schemas.microsoft.com/office/drawing/2014/main" id="{71ABC184-E6C0-4209-8EEF-0B1B696F10C0}"/>
              </a:ext>
            </a:extLst>
          </p:cNvPr>
          <p:cNvSpPr>
            <a:spLocks noGrp="1"/>
          </p:cNvSpPr>
          <p:nvPr>
            <p:ph type="subTitle" idx="1" hasCustomPrompt="1"/>
          </p:nvPr>
        </p:nvSpPr>
        <p:spPr>
          <a:xfrm>
            <a:off x="406800" y="1267200"/>
            <a:ext cx="9342762"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sp>
        <p:nvSpPr>
          <p:cNvPr id="7" name="Textplatzhalter 6">
            <a:extLst>
              <a:ext uri="{FF2B5EF4-FFF2-40B4-BE49-F238E27FC236}">
                <a16:creationId xmlns:a16="http://schemas.microsoft.com/office/drawing/2014/main" id="{4B56DB56-0F61-46A1-8FF5-E62DA699A71D}"/>
              </a:ext>
            </a:extLst>
          </p:cNvPr>
          <p:cNvSpPr>
            <a:spLocks noGrp="1"/>
          </p:cNvSpPr>
          <p:nvPr>
            <p:ph type="body" sz="quarter" idx="15" hasCustomPrompt="1"/>
          </p:nvPr>
        </p:nvSpPr>
        <p:spPr>
          <a:xfrm>
            <a:off x="7596000" y="1933128"/>
            <a:ext cx="3279600" cy="4176000"/>
          </a:xfrm>
          <a:prstGeom prst="rect">
            <a:avLst/>
          </a:prstGeom>
        </p:spPr>
        <p:txBody>
          <a:bodyPr/>
          <a:lstStyle>
            <a:lvl1pPr marL="133200" indent="-133200">
              <a:lnSpc>
                <a:spcPct val="100000"/>
              </a:lnSpc>
              <a:defRPr b="1">
                <a:solidFill>
                  <a:schemeClr val="accent1"/>
                </a:solidFill>
              </a:defRPr>
            </a:lvl1pPr>
          </a:lstStyle>
          <a:p>
            <a:pPr lvl="0"/>
            <a:r>
              <a:rPr lang="en-US" noProof="0" dirty="0"/>
              <a:t>Arial Bold, 16 </a:t>
            </a:r>
            <a:r>
              <a:rPr lang="en-US" noProof="0" dirty="0" err="1"/>
              <a:t>pt</a:t>
            </a:r>
            <a:r>
              <a:rPr lang="en-US" noProof="0" dirty="0"/>
              <a:t>, dark blue, align left, bullet points</a:t>
            </a:r>
          </a:p>
        </p:txBody>
      </p:sp>
      <p:pic>
        <p:nvPicPr>
          <p:cNvPr id="12" name="Grafik 11">
            <a:extLst>
              <a:ext uri="{FF2B5EF4-FFF2-40B4-BE49-F238E27FC236}">
                <a16:creationId xmlns:a16="http://schemas.microsoft.com/office/drawing/2014/main" id="{BEBB2777-5DD0-4E6E-A93C-103635E3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6286" y="0"/>
            <a:ext cx="1885714" cy="3828571"/>
          </a:xfrm>
          <a:prstGeom prst="rect">
            <a:avLst/>
          </a:prstGeom>
        </p:spPr>
      </p:pic>
      <p:pic>
        <p:nvPicPr>
          <p:cNvPr id="13" name="Grafik 12">
            <a:extLst>
              <a:ext uri="{FF2B5EF4-FFF2-40B4-BE49-F238E27FC236}">
                <a16:creationId xmlns:a16="http://schemas.microsoft.com/office/drawing/2014/main" id="{D31973F4-319D-4208-B13D-7684A358D8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9200" y="267864"/>
            <a:ext cx="1229760" cy="655872"/>
          </a:xfrm>
          <a:prstGeom prst="rect">
            <a:avLst/>
          </a:prstGeom>
        </p:spPr>
      </p:pic>
      <p:sp>
        <p:nvSpPr>
          <p:cNvPr id="10" name="Inhaltsplatzhalter 11"/>
          <p:cNvSpPr>
            <a:spLocks noGrp="1"/>
          </p:cNvSpPr>
          <p:nvPr>
            <p:ph sz="quarter" idx="17" hasCustomPrompt="1"/>
          </p:nvPr>
        </p:nvSpPr>
        <p:spPr>
          <a:xfrm>
            <a:off x="407988" y="1914525"/>
            <a:ext cx="7031037"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8259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etris Text &amp; Ima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985237-98E7-41F7-BC34-125BD18C9D7C}"/>
              </a:ext>
            </a:extLst>
          </p:cNvPr>
          <p:cNvSpPr>
            <a:spLocks noGrp="1"/>
          </p:cNvSpPr>
          <p:nvPr>
            <p:ph type="title" hasCustomPrompt="1"/>
          </p:nvPr>
        </p:nvSpPr>
        <p:spPr>
          <a:xfrm>
            <a:off x="407989" y="371315"/>
            <a:ext cx="9720000" cy="897101"/>
          </a:xfrm>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4" name="Fußzeilenplatzhalter 3">
            <a:extLst>
              <a:ext uri="{FF2B5EF4-FFF2-40B4-BE49-F238E27FC236}">
                <a16:creationId xmlns:a16="http://schemas.microsoft.com/office/drawing/2014/main" id="{4DC07830-20B5-43DF-97FE-713E74F1E81B}"/>
              </a:ext>
            </a:extLst>
          </p:cNvPr>
          <p:cNvSpPr>
            <a:spLocks noGrp="1"/>
          </p:cNvSpPr>
          <p:nvPr>
            <p:ph type="ftr" sz="quarter" idx="11"/>
          </p:nvPr>
        </p:nvSpPr>
        <p:spPr/>
        <p:txBody>
          <a:bodyPr/>
          <a:lstStyle/>
          <a:p>
            <a:r>
              <a:rPr lang="en-US" noProof="0"/>
              <a:t>/ ANDRITZ (BUSINESS AREA) / PRESENTATION NAME AND DATE / © COPYRIGHT (if required) – ARIAL BOLD, all caps, 8 PT, BLUE, ALIGN LEFT</a:t>
            </a:r>
            <a:endParaRPr lang="en-US" noProof="0" dirty="0"/>
          </a:p>
        </p:txBody>
      </p:sp>
      <p:sp>
        <p:nvSpPr>
          <p:cNvPr id="5" name="Foliennummernplatzhalter 4">
            <a:extLst>
              <a:ext uri="{FF2B5EF4-FFF2-40B4-BE49-F238E27FC236}">
                <a16:creationId xmlns:a16="http://schemas.microsoft.com/office/drawing/2014/main" id="{EA95413B-4695-4D66-8DD3-2D0F1AAF83F9}"/>
              </a:ext>
            </a:extLst>
          </p:cNvPr>
          <p:cNvSpPr>
            <a:spLocks noGrp="1"/>
          </p:cNvSpPr>
          <p:nvPr>
            <p:ph type="sldNum" sz="quarter" idx="12"/>
          </p:nvPr>
        </p:nvSpPr>
        <p:spPr/>
        <p:txBody>
          <a:bodyPr/>
          <a:lstStyle/>
          <a:p>
            <a:fld id="{454BB728-AEF1-45B2-868F-6B8A8E0E769D}" type="slidenum">
              <a:rPr lang="en-US" noProof="0" smtClean="0"/>
              <a:t>‹#›</a:t>
            </a:fld>
            <a:endParaRPr lang="en-US" noProof="0" dirty="0"/>
          </a:p>
        </p:txBody>
      </p:sp>
      <p:sp>
        <p:nvSpPr>
          <p:cNvPr id="6" name="Untertitel 2">
            <a:extLst>
              <a:ext uri="{FF2B5EF4-FFF2-40B4-BE49-F238E27FC236}">
                <a16:creationId xmlns:a16="http://schemas.microsoft.com/office/drawing/2014/main" id="{71ABC184-E6C0-4209-8EEF-0B1B696F10C0}"/>
              </a:ext>
            </a:extLst>
          </p:cNvPr>
          <p:cNvSpPr>
            <a:spLocks noGrp="1"/>
          </p:cNvSpPr>
          <p:nvPr>
            <p:ph type="subTitle" idx="1" hasCustomPrompt="1"/>
          </p:nvPr>
        </p:nvSpPr>
        <p:spPr>
          <a:xfrm>
            <a:off x="406800" y="1267200"/>
            <a:ext cx="9342762"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sp>
        <p:nvSpPr>
          <p:cNvPr id="8" name="Bildplatzhalter 7">
            <a:extLst>
              <a:ext uri="{FF2B5EF4-FFF2-40B4-BE49-F238E27FC236}">
                <a16:creationId xmlns:a16="http://schemas.microsoft.com/office/drawing/2014/main" id="{BE82F4D8-FBD4-4AB9-8AC7-D72C28A9283A}"/>
              </a:ext>
            </a:extLst>
          </p:cNvPr>
          <p:cNvSpPr>
            <a:spLocks noGrp="1"/>
          </p:cNvSpPr>
          <p:nvPr>
            <p:ph type="pic" sz="quarter" idx="15" hasCustomPrompt="1"/>
          </p:nvPr>
        </p:nvSpPr>
        <p:spPr>
          <a:xfrm>
            <a:off x="7597100" y="1914525"/>
            <a:ext cx="3275733" cy="3018166"/>
          </a:xfrm>
          <a:prstGeom prst="rect">
            <a:avLst/>
          </a:prstGeom>
        </p:spPr>
        <p:txBody>
          <a:bodyPr/>
          <a:lstStyle>
            <a:lvl1pPr marL="0" indent="0">
              <a:buNone/>
              <a:defRPr/>
            </a:lvl1pPr>
          </a:lstStyle>
          <a:p>
            <a:r>
              <a:rPr lang="en-US" noProof="0" dirty="0"/>
              <a:t>Image</a:t>
            </a:r>
          </a:p>
        </p:txBody>
      </p:sp>
      <p:sp>
        <p:nvSpPr>
          <p:cNvPr id="11" name="Textplatzhalter 10">
            <a:extLst>
              <a:ext uri="{FF2B5EF4-FFF2-40B4-BE49-F238E27FC236}">
                <a16:creationId xmlns:a16="http://schemas.microsoft.com/office/drawing/2014/main" id="{C3A8C651-A4FB-4F81-B68F-8B7A61A4EFEE}"/>
              </a:ext>
            </a:extLst>
          </p:cNvPr>
          <p:cNvSpPr>
            <a:spLocks noGrp="1"/>
          </p:cNvSpPr>
          <p:nvPr>
            <p:ph type="body" sz="quarter" idx="16" hasCustomPrompt="1"/>
          </p:nvPr>
        </p:nvSpPr>
        <p:spPr>
          <a:xfrm>
            <a:off x="7597100" y="5183638"/>
            <a:ext cx="3275733" cy="900000"/>
          </a:xfrm>
          <a:prstGeom prst="rect">
            <a:avLst/>
          </a:prstGeom>
        </p:spPr>
        <p:txBody>
          <a:bodyPr/>
          <a:lstStyle>
            <a:lvl1pPr marL="0" indent="0">
              <a:lnSpc>
                <a:spcPct val="100000"/>
              </a:lnSpc>
              <a:buNone/>
              <a:defRPr sz="1200" b="0">
                <a:solidFill>
                  <a:schemeClr val="accent1"/>
                </a:solidFill>
              </a:defRPr>
            </a:lvl1pPr>
          </a:lstStyle>
          <a:p>
            <a:pPr lvl="0"/>
            <a:r>
              <a:rPr lang="en-US" noProof="0" dirty="0"/>
              <a:t>Arial Standard, 12 </a:t>
            </a:r>
            <a:r>
              <a:rPr lang="en-US" noProof="0" dirty="0" err="1"/>
              <a:t>pt</a:t>
            </a:r>
            <a:r>
              <a:rPr lang="en-US" noProof="0" dirty="0"/>
              <a:t>, dark blue</a:t>
            </a:r>
          </a:p>
        </p:txBody>
      </p:sp>
      <p:pic>
        <p:nvPicPr>
          <p:cNvPr id="14" name="Grafik 13">
            <a:extLst>
              <a:ext uri="{FF2B5EF4-FFF2-40B4-BE49-F238E27FC236}">
                <a16:creationId xmlns:a16="http://schemas.microsoft.com/office/drawing/2014/main" id="{BEBB2777-5DD0-4E6E-A93C-103635E3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6286" y="0"/>
            <a:ext cx="1885714" cy="3828571"/>
          </a:xfrm>
          <a:prstGeom prst="rect">
            <a:avLst/>
          </a:prstGeom>
        </p:spPr>
      </p:pic>
      <p:pic>
        <p:nvPicPr>
          <p:cNvPr id="15" name="Grafik 14">
            <a:extLst>
              <a:ext uri="{FF2B5EF4-FFF2-40B4-BE49-F238E27FC236}">
                <a16:creationId xmlns:a16="http://schemas.microsoft.com/office/drawing/2014/main" id="{D31973F4-319D-4208-B13D-7684A358D8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9200" y="267864"/>
            <a:ext cx="1229760" cy="655872"/>
          </a:xfrm>
          <a:prstGeom prst="rect">
            <a:avLst/>
          </a:prstGeom>
        </p:spPr>
      </p:pic>
      <p:sp>
        <p:nvSpPr>
          <p:cNvPr id="12" name="Inhaltsplatzhalter 11"/>
          <p:cNvSpPr>
            <a:spLocks noGrp="1"/>
          </p:cNvSpPr>
          <p:nvPr>
            <p:ph sz="quarter" idx="17" hasCustomPrompt="1"/>
          </p:nvPr>
        </p:nvSpPr>
        <p:spPr>
          <a:xfrm>
            <a:off x="407988" y="1914525"/>
            <a:ext cx="7031037"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499956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ver Blue">
    <p:bg>
      <p:bgPr>
        <a:solidFill>
          <a:srgbClr val="0075BE"/>
        </a:solidFill>
        <a:effectLst/>
      </p:bgPr>
    </p:bg>
    <p:spTree>
      <p:nvGrpSpPr>
        <p:cNvPr id="1" name=""/>
        <p:cNvGrpSpPr/>
        <p:nvPr/>
      </p:nvGrpSpPr>
      <p:grpSpPr>
        <a:xfrm>
          <a:off x="0" y="0"/>
          <a:ext cx="0" cy="0"/>
          <a:chOff x="0" y="0"/>
          <a:chExt cx="0" cy="0"/>
        </a:xfrm>
      </p:grpSpPr>
      <p:pic>
        <p:nvPicPr>
          <p:cNvPr id="10" name="Bild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2" y="0"/>
            <a:ext cx="12191238" cy="6858000"/>
          </a:xfrm>
          <a:prstGeom prst="rect">
            <a:avLst/>
          </a:prstGeom>
        </p:spPr>
      </p:pic>
      <p:sp>
        <p:nvSpPr>
          <p:cNvPr id="7"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de-DE" dirty="0"/>
              <a:t>ARIAL BOLD, 56/50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2" y="1872000"/>
            <a:ext cx="12191238" cy="354404"/>
          </a:xfrm>
          <a:prstGeom prst="rect">
            <a:avLst/>
          </a:prstGeom>
        </p:spPr>
        <p:txBody>
          <a:bodyPr lIns="90000">
            <a:noAutofit/>
          </a:bodyPr>
          <a:lstStyle>
            <a:lvl1pPr marL="0" indent="0" algn="ctr">
              <a:lnSpc>
                <a:spcPct val="100000"/>
              </a:lnSpc>
              <a:spcBef>
                <a:spcPts val="0"/>
              </a:spcBef>
              <a:buNone/>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Tree>
    <p:extLst>
      <p:ext uri="{BB962C8B-B14F-4D97-AF65-F5344CB8AC3E}">
        <p14:creationId xmlns:p14="http://schemas.microsoft.com/office/powerpoint/2010/main" val="44652050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fidential">
    <p:spTree>
      <p:nvGrpSpPr>
        <p:cNvPr id="1" name=""/>
        <p:cNvGrpSpPr/>
        <p:nvPr/>
      </p:nvGrpSpPr>
      <p:grpSpPr>
        <a:xfrm>
          <a:off x="0" y="0"/>
          <a:ext cx="0" cy="0"/>
          <a:chOff x="0" y="0"/>
          <a:chExt cx="0" cy="0"/>
        </a:xfrm>
      </p:grpSpPr>
      <p:grpSp>
        <p:nvGrpSpPr>
          <p:cNvPr id="18" name="Gruppierung 17"/>
          <p:cNvGrpSpPr/>
          <p:nvPr userDrawn="1"/>
        </p:nvGrpSpPr>
        <p:grpSpPr>
          <a:xfrm>
            <a:off x="640826" y="4813144"/>
            <a:ext cx="8317639" cy="1315233"/>
            <a:chOff x="1283918" y="2812093"/>
            <a:chExt cx="8317639" cy="1315233"/>
          </a:xfrm>
        </p:grpSpPr>
        <p:sp>
          <p:nvSpPr>
            <p:cNvPr id="19" name="Oval 18"/>
            <p:cNvSpPr/>
            <p:nvPr userDrawn="1"/>
          </p:nvSpPr>
          <p:spPr>
            <a:xfrm>
              <a:off x="8415596" y="2812093"/>
              <a:ext cx="1185961" cy="1185961"/>
            </a:xfrm>
            <a:prstGeom prst="ellipse">
              <a:avLst/>
            </a:prstGeom>
            <a:solidFill>
              <a:srgbClr val="003A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700"/>
                </a:lnSpc>
              </a:pPr>
              <a:r>
                <a:rPr lang="de-DE" sz="1200" b="1" i="0" err="1">
                  <a:latin typeface="Arial" charset="0"/>
                  <a:ea typeface="Arial" charset="0"/>
                  <a:cs typeface="Arial" charset="0"/>
                </a:rPr>
                <a:t>Lorem</a:t>
              </a:r>
              <a:r>
                <a:rPr lang="de-DE" sz="1200" b="1" i="0" baseline="0">
                  <a:latin typeface="Arial" charset="0"/>
                  <a:ea typeface="Arial" charset="0"/>
                  <a:cs typeface="Arial" charset="0"/>
                </a:rPr>
                <a:t> </a:t>
              </a:r>
              <a:r>
                <a:rPr lang="de-DE" sz="1200" b="1" i="0" baseline="0" err="1">
                  <a:latin typeface="Arial" charset="0"/>
                  <a:ea typeface="Arial" charset="0"/>
                  <a:cs typeface="Arial" charset="0"/>
                </a:rPr>
                <a:t>Ipsum</a:t>
              </a:r>
              <a:r>
                <a:rPr lang="de-DE" sz="1200" b="1" i="0" baseline="0">
                  <a:latin typeface="Arial" charset="0"/>
                  <a:ea typeface="Arial" charset="0"/>
                  <a:cs typeface="Arial" charset="0"/>
                </a:rPr>
                <a:t> </a:t>
              </a:r>
              <a:r>
                <a:rPr lang="de-DE" sz="1200" b="1" i="0" baseline="0" err="1">
                  <a:latin typeface="Arial" charset="0"/>
                  <a:ea typeface="Arial" charset="0"/>
                  <a:cs typeface="Arial" charset="0"/>
                </a:rPr>
                <a:t>Dolor</a:t>
              </a:r>
              <a:endParaRPr lang="de-DE" sz="1200" b="1" i="0">
                <a:latin typeface="Arial" charset="0"/>
                <a:ea typeface="Arial" charset="0"/>
                <a:cs typeface="Arial" charset="0"/>
              </a:endParaRPr>
            </a:p>
          </p:txBody>
        </p:sp>
        <p:cxnSp>
          <p:nvCxnSpPr>
            <p:cNvPr id="20" name="Gerade Verbindung 19"/>
            <p:cNvCxnSpPr/>
            <p:nvPr userDrawn="1"/>
          </p:nvCxnSpPr>
          <p:spPr>
            <a:xfrm>
              <a:off x="1283918" y="4127326"/>
              <a:ext cx="6964471"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8248389" y="3728786"/>
              <a:ext cx="334414" cy="39854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A4840577-5653-4564-9B74-58A243F95190}"/>
              </a:ext>
            </a:extLst>
          </p:cNvPr>
          <p:cNvSpPr>
            <a:spLocks noGrp="1"/>
          </p:cNvSpPr>
          <p:nvPr>
            <p:ph type="title" hasCustomPrompt="1"/>
          </p:nvPr>
        </p:nvSpPr>
        <p:spPr/>
        <p:txBody>
          <a:bodyPr/>
          <a:lstStyle>
            <a:lvl1pPr>
              <a:defRPr/>
            </a:lvl1pPr>
          </a:lstStyle>
          <a:p>
            <a:r>
              <a:rPr lang="en-US" noProof="0" dirty="0"/>
              <a:t>ELEMENTS</a:t>
            </a:r>
          </a:p>
        </p:txBody>
      </p:sp>
      <p:grpSp>
        <p:nvGrpSpPr>
          <p:cNvPr id="22" name="Group 25">
            <a:extLst>
              <a:ext uri="{FF2B5EF4-FFF2-40B4-BE49-F238E27FC236}">
                <a16:creationId xmlns:a16="http://schemas.microsoft.com/office/drawing/2014/main" id="{89B524CA-FCF2-49B7-8024-C7F70718D8BF}"/>
              </a:ext>
            </a:extLst>
          </p:cNvPr>
          <p:cNvGrpSpPr/>
          <p:nvPr userDrawn="1"/>
        </p:nvGrpSpPr>
        <p:grpSpPr>
          <a:xfrm>
            <a:off x="551383" y="1420038"/>
            <a:ext cx="6564630" cy="2089785"/>
            <a:chOff x="640826" y="1362150"/>
            <a:chExt cx="6564630" cy="2089785"/>
          </a:xfrm>
        </p:grpSpPr>
        <p:sp>
          <p:nvSpPr>
            <p:cNvPr id="23" name="object 5"/>
            <p:cNvSpPr/>
            <p:nvPr/>
          </p:nvSpPr>
          <p:spPr>
            <a:xfrm>
              <a:off x="909508" y="2674048"/>
              <a:ext cx="480695" cy="550545"/>
            </a:xfrm>
            <a:custGeom>
              <a:avLst/>
              <a:gdLst/>
              <a:ahLst/>
              <a:cxnLst/>
              <a:rect l="l" t="t" r="r" b="b"/>
              <a:pathLst>
                <a:path w="480695" h="550545">
                  <a:moveTo>
                    <a:pt x="244448" y="0"/>
                  </a:moveTo>
                  <a:lnTo>
                    <a:pt x="198223" y="5321"/>
                  </a:lnTo>
                  <a:lnTo>
                    <a:pt x="147020" y="19937"/>
                  </a:lnTo>
                  <a:lnTo>
                    <a:pt x="102851" y="42523"/>
                  </a:lnTo>
                  <a:lnTo>
                    <a:pt x="65719" y="73076"/>
                  </a:lnTo>
                  <a:lnTo>
                    <a:pt x="35625" y="111595"/>
                  </a:lnTo>
                  <a:lnTo>
                    <a:pt x="13944" y="156910"/>
                  </a:lnTo>
                  <a:lnTo>
                    <a:pt x="2069" y="207855"/>
                  </a:lnTo>
                  <a:lnTo>
                    <a:pt x="0" y="264428"/>
                  </a:lnTo>
                  <a:lnTo>
                    <a:pt x="7736" y="326631"/>
                  </a:lnTo>
                  <a:lnTo>
                    <a:pt x="23224" y="384037"/>
                  </a:lnTo>
                  <a:lnTo>
                    <a:pt x="45798" y="433307"/>
                  </a:lnTo>
                  <a:lnTo>
                    <a:pt x="75459" y="474445"/>
                  </a:lnTo>
                  <a:lnTo>
                    <a:pt x="112206" y="507454"/>
                  </a:lnTo>
                  <a:lnTo>
                    <a:pt x="153938" y="531529"/>
                  </a:lnTo>
                  <a:lnTo>
                    <a:pt x="198568" y="545843"/>
                  </a:lnTo>
                  <a:lnTo>
                    <a:pt x="246096" y="550399"/>
                  </a:lnTo>
                  <a:lnTo>
                    <a:pt x="296521" y="545198"/>
                  </a:lnTo>
                  <a:lnTo>
                    <a:pt x="336107" y="534814"/>
                  </a:lnTo>
                  <a:lnTo>
                    <a:pt x="401277" y="500662"/>
                  </a:lnTo>
                  <a:lnTo>
                    <a:pt x="440588" y="458156"/>
                  </a:lnTo>
                  <a:lnTo>
                    <a:pt x="250379" y="458156"/>
                  </a:lnTo>
                  <a:lnTo>
                    <a:pt x="224422" y="455043"/>
                  </a:lnTo>
                  <a:lnTo>
                    <a:pt x="177446" y="431533"/>
                  </a:lnTo>
                  <a:lnTo>
                    <a:pt x="139899" y="380587"/>
                  </a:lnTo>
                  <a:lnTo>
                    <a:pt x="125711" y="343154"/>
                  </a:lnTo>
                  <a:lnTo>
                    <a:pt x="114581" y="297752"/>
                  </a:lnTo>
                  <a:lnTo>
                    <a:pt x="108412" y="253992"/>
                  </a:lnTo>
                  <a:lnTo>
                    <a:pt x="108001" y="215792"/>
                  </a:lnTo>
                  <a:lnTo>
                    <a:pt x="113351" y="183155"/>
                  </a:lnTo>
                  <a:lnTo>
                    <a:pt x="140324" y="134128"/>
                  </a:lnTo>
                  <a:lnTo>
                    <a:pt x="183273" y="104214"/>
                  </a:lnTo>
                  <a:lnTo>
                    <a:pt x="230819" y="93796"/>
                  </a:lnTo>
                  <a:lnTo>
                    <a:pt x="423018" y="93796"/>
                  </a:lnTo>
                  <a:lnTo>
                    <a:pt x="420680" y="89705"/>
                  </a:lnTo>
                  <a:lnTo>
                    <a:pt x="384709" y="46910"/>
                  </a:lnTo>
                  <a:lnTo>
                    <a:pt x="327566" y="13149"/>
                  </a:lnTo>
                  <a:lnTo>
                    <a:pt x="287563" y="2608"/>
                  </a:lnTo>
                  <a:lnTo>
                    <a:pt x="244448" y="0"/>
                  </a:lnTo>
                  <a:close/>
                </a:path>
                <a:path w="480695" h="550545">
                  <a:moveTo>
                    <a:pt x="371972" y="322567"/>
                  </a:moveTo>
                  <a:lnTo>
                    <a:pt x="364195" y="375520"/>
                  </a:lnTo>
                  <a:lnTo>
                    <a:pt x="344921" y="414833"/>
                  </a:lnTo>
                  <a:lnTo>
                    <a:pt x="315679" y="441268"/>
                  </a:lnTo>
                  <a:lnTo>
                    <a:pt x="277979" y="455511"/>
                  </a:lnTo>
                  <a:lnTo>
                    <a:pt x="250379" y="458156"/>
                  </a:lnTo>
                  <a:lnTo>
                    <a:pt x="440588" y="458156"/>
                  </a:lnTo>
                  <a:lnTo>
                    <a:pt x="447634" y="448538"/>
                  </a:lnTo>
                  <a:lnTo>
                    <a:pt x="463450" y="415446"/>
                  </a:lnTo>
                  <a:lnTo>
                    <a:pt x="474314" y="377625"/>
                  </a:lnTo>
                  <a:lnTo>
                    <a:pt x="480227" y="335077"/>
                  </a:lnTo>
                  <a:lnTo>
                    <a:pt x="371972" y="322567"/>
                  </a:lnTo>
                  <a:close/>
                </a:path>
                <a:path w="480695" h="550545">
                  <a:moveTo>
                    <a:pt x="423018" y="93796"/>
                  </a:moveTo>
                  <a:lnTo>
                    <a:pt x="230819" y="93796"/>
                  </a:lnTo>
                  <a:lnTo>
                    <a:pt x="250271" y="94577"/>
                  </a:lnTo>
                  <a:lnTo>
                    <a:pt x="268718" y="98597"/>
                  </a:lnTo>
                  <a:lnTo>
                    <a:pt x="315833" y="128842"/>
                  </a:lnTo>
                  <a:lnTo>
                    <a:pt x="337136" y="162306"/>
                  </a:lnTo>
                  <a:lnTo>
                    <a:pt x="436399" y="117208"/>
                  </a:lnTo>
                  <a:lnTo>
                    <a:pt x="423018" y="93796"/>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24" name="object 6"/>
            <p:cNvSpPr/>
            <p:nvPr/>
          </p:nvSpPr>
          <p:spPr>
            <a:xfrm>
              <a:off x="1482988" y="2559981"/>
              <a:ext cx="520700" cy="551180"/>
            </a:xfrm>
            <a:custGeom>
              <a:avLst/>
              <a:gdLst/>
              <a:ahLst/>
              <a:cxnLst/>
              <a:rect l="l" t="t" r="r" b="b"/>
              <a:pathLst>
                <a:path w="520700" h="551179">
                  <a:moveTo>
                    <a:pt x="262754" y="0"/>
                  </a:moveTo>
                  <a:lnTo>
                    <a:pt x="207210" y="6169"/>
                  </a:lnTo>
                  <a:lnTo>
                    <a:pt x="148342" y="22960"/>
                  </a:lnTo>
                  <a:lnTo>
                    <a:pt x="98942" y="48600"/>
                  </a:lnTo>
                  <a:lnTo>
                    <a:pt x="67576" y="74795"/>
                  </a:lnTo>
                  <a:lnTo>
                    <a:pt x="40725" y="108582"/>
                  </a:lnTo>
                  <a:lnTo>
                    <a:pt x="19777" y="147596"/>
                  </a:lnTo>
                  <a:lnTo>
                    <a:pt x="6105" y="189430"/>
                  </a:lnTo>
                  <a:lnTo>
                    <a:pt x="0" y="253298"/>
                  </a:lnTo>
                  <a:lnTo>
                    <a:pt x="2340" y="289160"/>
                  </a:lnTo>
                  <a:lnTo>
                    <a:pt x="8277" y="327644"/>
                  </a:lnTo>
                  <a:lnTo>
                    <a:pt x="23998" y="385647"/>
                  </a:lnTo>
                  <a:lnTo>
                    <a:pt x="46991" y="435297"/>
                  </a:lnTo>
                  <a:lnTo>
                    <a:pt x="77259" y="476597"/>
                  </a:lnTo>
                  <a:lnTo>
                    <a:pt x="114804" y="509546"/>
                  </a:lnTo>
                  <a:lnTo>
                    <a:pt x="158088" y="533321"/>
                  </a:lnTo>
                  <a:lnTo>
                    <a:pt x="205605" y="547075"/>
                  </a:lnTo>
                  <a:lnTo>
                    <a:pt x="257352" y="550809"/>
                  </a:lnTo>
                  <a:lnTo>
                    <a:pt x="313331" y="544522"/>
                  </a:lnTo>
                  <a:lnTo>
                    <a:pt x="366957" y="529477"/>
                  </a:lnTo>
                  <a:lnTo>
                    <a:pt x="413078" y="506649"/>
                  </a:lnTo>
                  <a:lnTo>
                    <a:pt x="451696" y="476037"/>
                  </a:lnTo>
                  <a:lnTo>
                    <a:pt x="466565" y="457688"/>
                  </a:lnTo>
                  <a:lnTo>
                    <a:pt x="264879" y="457688"/>
                  </a:lnTo>
                  <a:lnTo>
                    <a:pt x="235902" y="454438"/>
                  </a:lnTo>
                  <a:lnTo>
                    <a:pt x="182876" y="429206"/>
                  </a:lnTo>
                  <a:lnTo>
                    <a:pt x="141282" y="378809"/>
                  </a:lnTo>
                  <a:lnTo>
                    <a:pt x="115947" y="303019"/>
                  </a:lnTo>
                  <a:lnTo>
                    <a:pt x="110249" y="260427"/>
                  </a:lnTo>
                  <a:lnTo>
                    <a:pt x="110624" y="222529"/>
                  </a:lnTo>
                  <a:lnTo>
                    <a:pt x="129600" y="160804"/>
                  </a:lnTo>
                  <a:lnTo>
                    <a:pt x="169203" y="118415"/>
                  </a:lnTo>
                  <a:lnTo>
                    <a:pt x="225752" y="95857"/>
                  </a:lnTo>
                  <a:lnTo>
                    <a:pt x="257184" y="92601"/>
                  </a:lnTo>
                  <a:lnTo>
                    <a:pt x="455916" y="92601"/>
                  </a:lnTo>
                  <a:lnTo>
                    <a:pt x="443161" y="75088"/>
                  </a:lnTo>
                  <a:lnTo>
                    <a:pt x="405317" y="41767"/>
                  </a:lnTo>
                  <a:lnTo>
                    <a:pt x="361809" y="17797"/>
                  </a:lnTo>
                  <a:lnTo>
                    <a:pt x="314288" y="3875"/>
                  </a:lnTo>
                  <a:lnTo>
                    <a:pt x="262754" y="0"/>
                  </a:lnTo>
                  <a:close/>
                </a:path>
                <a:path w="520700" h="551179">
                  <a:moveTo>
                    <a:pt x="455916" y="92601"/>
                  </a:moveTo>
                  <a:lnTo>
                    <a:pt x="257184" y="92601"/>
                  </a:lnTo>
                  <a:lnTo>
                    <a:pt x="286467" y="95480"/>
                  </a:lnTo>
                  <a:lnTo>
                    <a:pt x="313602" y="104492"/>
                  </a:lnTo>
                  <a:lnTo>
                    <a:pt x="360600" y="141169"/>
                  </a:lnTo>
                  <a:lnTo>
                    <a:pt x="393217" y="204149"/>
                  </a:lnTo>
                  <a:lnTo>
                    <a:pt x="403818" y="245590"/>
                  </a:lnTo>
                  <a:lnTo>
                    <a:pt x="409555" y="288557"/>
                  </a:lnTo>
                  <a:lnTo>
                    <a:pt x="409147" y="326836"/>
                  </a:lnTo>
                  <a:lnTo>
                    <a:pt x="389912" y="389328"/>
                  </a:lnTo>
                  <a:lnTo>
                    <a:pt x="350545" y="432241"/>
                  </a:lnTo>
                  <a:lnTo>
                    <a:pt x="295500" y="454695"/>
                  </a:lnTo>
                  <a:lnTo>
                    <a:pt x="264879" y="457688"/>
                  </a:lnTo>
                  <a:lnTo>
                    <a:pt x="466565" y="457688"/>
                  </a:lnTo>
                  <a:lnTo>
                    <a:pt x="482812" y="437639"/>
                  </a:lnTo>
                  <a:lnTo>
                    <a:pt x="505219" y="392767"/>
                  </a:lnTo>
                  <a:lnTo>
                    <a:pt x="517726" y="342695"/>
                  </a:lnTo>
                  <a:lnTo>
                    <a:pt x="520329" y="287426"/>
                  </a:lnTo>
                  <a:lnTo>
                    <a:pt x="513026" y="226959"/>
                  </a:lnTo>
                  <a:lnTo>
                    <a:pt x="497019" y="167685"/>
                  </a:lnTo>
                  <a:lnTo>
                    <a:pt x="473730" y="117061"/>
                  </a:lnTo>
                  <a:lnTo>
                    <a:pt x="455916" y="92601"/>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25" name="object 7"/>
            <p:cNvSpPr/>
            <p:nvPr/>
          </p:nvSpPr>
          <p:spPr>
            <a:xfrm>
              <a:off x="2091698" y="2417006"/>
              <a:ext cx="514984" cy="601345"/>
            </a:xfrm>
            <a:custGeom>
              <a:avLst/>
              <a:gdLst/>
              <a:ahLst/>
              <a:cxnLst/>
              <a:rect l="l" t="t" r="r" b="b"/>
              <a:pathLst>
                <a:path w="514985" h="601345">
                  <a:moveTo>
                    <a:pt x="102323" y="60426"/>
                  </a:moveTo>
                  <a:lnTo>
                    <a:pt x="0" y="80314"/>
                  </a:lnTo>
                  <a:lnTo>
                    <a:pt x="101244" y="601179"/>
                  </a:lnTo>
                  <a:lnTo>
                    <a:pt x="198945" y="582193"/>
                  </a:lnTo>
                  <a:lnTo>
                    <a:pt x="132930" y="242519"/>
                  </a:lnTo>
                  <a:lnTo>
                    <a:pt x="269193" y="242519"/>
                  </a:lnTo>
                  <a:lnTo>
                    <a:pt x="102323" y="60426"/>
                  </a:lnTo>
                  <a:close/>
                </a:path>
                <a:path w="514985" h="601345">
                  <a:moveTo>
                    <a:pt x="269193" y="242519"/>
                  </a:moveTo>
                  <a:lnTo>
                    <a:pt x="132930" y="242519"/>
                  </a:lnTo>
                  <a:lnTo>
                    <a:pt x="408927" y="541375"/>
                  </a:lnTo>
                  <a:lnTo>
                    <a:pt x="514451" y="520865"/>
                  </a:lnTo>
                  <a:lnTo>
                    <a:pt x="484510" y="366826"/>
                  </a:lnTo>
                  <a:lnTo>
                    <a:pt x="383108" y="366826"/>
                  </a:lnTo>
                  <a:lnTo>
                    <a:pt x="269193" y="242519"/>
                  </a:lnTo>
                  <a:close/>
                </a:path>
                <a:path w="514985" h="601345">
                  <a:moveTo>
                    <a:pt x="413207" y="0"/>
                  </a:moveTo>
                  <a:lnTo>
                    <a:pt x="315506" y="18986"/>
                  </a:lnTo>
                  <a:lnTo>
                    <a:pt x="383108" y="366826"/>
                  </a:lnTo>
                  <a:lnTo>
                    <a:pt x="484510" y="366826"/>
                  </a:lnTo>
                  <a:lnTo>
                    <a:pt x="413207"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27" name="object 8"/>
            <p:cNvSpPr/>
            <p:nvPr/>
          </p:nvSpPr>
          <p:spPr>
            <a:xfrm>
              <a:off x="2677942" y="2313961"/>
              <a:ext cx="381000" cy="590550"/>
            </a:xfrm>
            <a:custGeom>
              <a:avLst/>
              <a:gdLst/>
              <a:ahLst/>
              <a:cxnLst/>
              <a:rect l="l" t="t" r="r" b="b"/>
              <a:pathLst>
                <a:path w="381000" h="590550">
                  <a:moveTo>
                    <a:pt x="357073" y="0"/>
                  </a:moveTo>
                  <a:lnTo>
                    <a:pt x="0" y="69405"/>
                  </a:lnTo>
                  <a:lnTo>
                    <a:pt x="101244" y="590270"/>
                  </a:lnTo>
                  <a:lnTo>
                    <a:pt x="206413" y="569823"/>
                  </a:lnTo>
                  <a:lnTo>
                    <a:pt x="163385" y="348487"/>
                  </a:lnTo>
                  <a:lnTo>
                    <a:pt x="380834" y="306222"/>
                  </a:lnTo>
                  <a:lnTo>
                    <a:pt x="371919" y="260362"/>
                  </a:lnTo>
                  <a:lnTo>
                    <a:pt x="146265" y="260362"/>
                  </a:lnTo>
                  <a:lnTo>
                    <a:pt x="122300" y="137071"/>
                  </a:lnTo>
                  <a:lnTo>
                    <a:pt x="374205" y="88112"/>
                  </a:lnTo>
                  <a:lnTo>
                    <a:pt x="357073" y="0"/>
                  </a:lnTo>
                  <a:close/>
                </a:path>
                <a:path w="381000" h="590550">
                  <a:moveTo>
                    <a:pt x="363702" y="218097"/>
                  </a:moveTo>
                  <a:lnTo>
                    <a:pt x="146265" y="260362"/>
                  </a:lnTo>
                  <a:lnTo>
                    <a:pt x="371919" y="260362"/>
                  </a:lnTo>
                  <a:lnTo>
                    <a:pt x="363702" y="218097"/>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28" name="object 9"/>
            <p:cNvSpPr/>
            <p:nvPr/>
          </p:nvSpPr>
          <p:spPr>
            <a:xfrm>
              <a:off x="3167983" y="2267678"/>
              <a:ext cx="207010" cy="541655"/>
            </a:xfrm>
            <a:custGeom>
              <a:avLst/>
              <a:gdLst/>
              <a:ahLst/>
              <a:cxnLst/>
              <a:rect l="l" t="t" r="r" b="b"/>
              <a:pathLst>
                <a:path w="207010" h="541654">
                  <a:moveTo>
                    <a:pt x="105168" y="0"/>
                  </a:moveTo>
                  <a:lnTo>
                    <a:pt x="0" y="20434"/>
                  </a:lnTo>
                  <a:lnTo>
                    <a:pt x="101244" y="541299"/>
                  </a:lnTo>
                  <a:lnTo>
                    <a:pt x="206413" y="520852"/>
                  </a:lnTo>
                  <a:lnTo>
                    <a:pt x="105168"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29" name="object 10"/>
            <p:cNvSpPr/>
            <p:nvPr/>
          </p:nvSpPr>
          <p:spPr>
            <a:xfrm>
              <a:off x="3439936" y="2187910"/>
              <a:ext cx="496570" cy="568325"/>
            </a:xfrm>
            <a:custGeom>
              <a:avLst/>
              <a:gdLst/>
              <a:ahLst/>
              <a:cxnLst/>
              <a:rect l="l" t="t" r="r" b="b"/>
              <a:pathLst>
                <a:path w="496570" h="568325">
                  <a:moveTo>
                    <a:pt x="273448" y="0"/>
                  </a:moveTo>
                  <a:lnTo>
                    <a:pt x="249993" y="1334"/>
                  </a:lnTo>
                  <a:lnTo>
                    <a:pt x="222918" y="4662"/>
                  </a:lnTo>
                  <a:lnTo>
                    <a:pt x="192227" y="9981"/>
                  </a:lnTo>
                  <a:lnTo>
                    <a:pt x="0" y="47345"/>
                  </a:lnTo>
                  <a:lnTo>
                    <a:pt x="101244" y="568210"/>
                  </a:lnTo>
                  <a:lnTo>
                    <a:pt x="299148" y="529741"/>
                  </a:lnTo>
                  <a:lnTo>
                    <a:pt x="351016" y="516800"/>
                  </a:lnTo>
                  <a:lnTo>
                    <a:pt x="390093" y="500620"/>
                  </a:lnTo>
                  <a:lnTo>
                    <a:pt x="428372" y="474655"/>
                  </a:lnTo>
                  <a:lnTo>
                    <a:pt x="443621" y="460006"/>
                  </a:lnTo>
                  <a:lnTo>
                    <a:pt x="189369" y="460006"/>
                  </a:lnTo>
                  <a:lnTo>
                    <a:pt x="122301" y="115010"/>
                  </a:lnTo>
                  <a:lnTo>
                    <a:pt x="169545" y="105828"/>
                  </a:lnTo>
                  <a:lnTo>
                    <a:pt x="223531" y="96627"/>
                  </a:lnTo>
                  <a:lnTo>
                    <a:pt x="256857" y="94017"/>
                  </a:lnTo>
                  <a:lnTo>
                    <a:pt x="438271" y="94017"/>
                  </a:lnTo>
                  <a:lnTo>
                    <a:pt x="433097" y="85933"/>
                  </a:lnTo>
                  <a:lnTo>
                    <a:pt x="400026" y="48576"/>
                  </a:lnTo>
                  <a:lnTo>
                    <a:pt x="360864" y="20781"/>
                  </a:lnTo>
                  <a:lnTo>
                    <a:pt x="316943" y="4431"/>
                  </a:lnTo>
                  <a:lnTo>
                    <a:pt x="293281" y="659"/>
                  </a:lnTo>
                  <a:lnTo>
                    <a:pt x="273448" y="0"/>
                  </a:lnTo>
                  <a:close/>
                </a:path>
                <a:path w="496570" h="568325">
                  <a:moveTo>
                    <a:pt x="438271" y="94017"/>
                  </a:moveTo>
                  <a:lnTo>
                    <a:pt x="256857" y="94017"/>
                  </a:lnTo>
                  <a:lnTo>
                    <a:pt x="271726" y="95208"/>
                  </a:lnTo>
                  <a:lnTo>
                    <a:pt x="285588" y="98114"/>
                  </a:lnTo>
                  <a:lnTo>
                    <a:pt x="321293" y="117264"/>
                  </a:lnTo>
                  <a:lnTo>
                    <a:pt x="349948" y="153732"/>
                  </a:lnTo>
                  <a:lnTo>
                    <a:pt x="365593" y="191520"/>
                  </a:lnTo>
                  <a:lnTo>
                    <a:pt x="378637" y="244385"/>
                  </a:lnTo>
                  <a:lnTo>
                    <a:pt x="386475" y="298949"/>
                  </a:lnTo>
                  <a:lnTo>
                    <a:pt x="387469" y="321857"/>
                  </a:lnTo>
                  <a:lnTo>
                    <a:pt x="386511" y="341845"/>
                  </a:lnTo>
                  <a:lnTo>
                    <a:pt x="375081" y="387049"/>
                  </a:lnTo>
                  <a:lnTo>
                    <a:pt x="342023" y="421270"/>
                  </a:lnTo>
                  <a:lnTo>
                    <a:pt x="305565" y="436130"/>
                  </a:lnTo>
                  <a:lnTo>
                    <a:pt x="267881" y="444740"/>
                  </a:lnTo>
                  <a:lnTo>
                    <a:pt x="189369" y="460006"/>
                  </a:lnTo>
                  <a:lnTo>
                    <a:pt x="443621" y="460006"/>
                  </a:lnTo>
                  <a:lnTo>
                    <a:pt x="469314" y="422429"/>
                  </a:lnTo>
                  <a:lnTo>
                    <a:pt x="488260" y="370994"/>
                  </a:lnTo>
                  <a:lnTo>
                    <a:pt x="496066" y="316088"/>
                  </a:lnTo>
                  <a:lnTo>
                    <a:pt x="495890" y="288519"/>
                  </a:lnTo>
                  <a:lnTo>
                    <a:pt x="488251" y="227875"/>
                  </a:lnTo>
                  <a:lnTo>
                    <a:pt x="470889" y="161327"/>
                  </a:lnTo>
                  <a:lnTo>
                    <a:pt x="447268" y="108076"/>
                  </a:lnTo>
                  <a:lnTo>
                    <a:pt x="438271" y="94017"/>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30" name="object 11"/>
            <p:cNvSpPr/>
            <p:nvPr/>
          </p:nvSpPr>
          <p:spPr>
            <a:xfrm>
              <a:off x="4027624" y="2045945"/>
              <a:ext cx="497840" cy="596265"/>
            </a:xfrm>
            <a:custGeom>
              <a:avLst/>
              <a:gdLst/>
              <a:ahLst/>
              <a:cxnLst/>
              <a:rect l="l" t="t" r="r" b="b"/>
              <a:pathLst>
                <a:path w="497840" h="596264">
                  <a:moveTo>
                    <a:pt x="386206" y="0"/>
                  </a:moveTo>
                  <a:lnTo>
                    <a:pt x="0" y="75069"/>
                  </a:lnTo>
                  <a:lnTo>
                    <a:pt x="101244" y="595934"/>
                  </a:lnTo>
                  <a:lnTo>
                    <a:pt x="497395" y="518934"/>
                  </a:lnTo>
                  <a:lnTo>
                    <a:pt x="491333" y="487743"/>
                  </a:lnTo>
                  <a:lnTo>
                    <a:pt x="189344" y="487743"/>
                  </a:lnTo>
                  <a:lnTo>
                    <a:pt x="161785" y="345973"/>
                  </a:lnTo>
                  <a:lnTo>
                    <a:pt x="423303" y="295135"/>
                  </a:lnTo>
                  <a:lnTo>
                    <a:pt x="416128" y="258216"/>
                  </a:lnTo>
                  <a:lnTo>
                    <a:pt x="144729" y="258216"/>
                  </a:lnTo>
                  <a:lnTo>
                    <a:pt x="122288" y="142735"/>
                  </a:lnTo>
                  <a:lnTo>
                    <a:pt x="403339" y="88112"/>
                  </a:lnTo>
                  <a:lnTo>
                    <a:pt x="386206" y="0"/>
                  </a:lnTo>
                  <a:close/>
                </a:path>
                <a:path w="497840" h="596264">
                  <a:moveTo>
                    <a:pt x="480339" y="431177"/>
                  </a:moveTo>
                  <a:lnTo>
                    <a:pt x="189344" y="487743"/>
                  </a:lnTo>
                  <a:lnTo>
                    <a:pt x="491333" y="487743"/>
                  </a:lnTo>
                  <a:lnTo>
                    <a:pt x="480339" y="431177"/>
                  </a:lnTo>
                  <a:close/>
                </a:path>
                <a:path w="497840" h="596264">
                  <a:moveTo>
                    <a:pt x="406247" y="207378"/>
                  </a:moveTo>
                  <a:lnTo>
                    <a:pt x="144729" y="258216"/>
                  </a:lnTo>
                  <a:lnTo>
                    <a:pt x="416128" y="258216"/>
                  </a:lnTo>
                  <a:lnTo>
                    <a:pt x="406247" y="207378"/>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31" name="object 12"/>
            <p:cNvSpPr/>
            <p:nvPr/>
          </p:nvSpPr>
          <p:spPr>
            <a:xfrm>
              <a:off x="4575875" y="1934130"/>
              <a:ext cx="514984" cy="601345"/>
            </a:xfrm>
            <a:custGeom>
              <a:avLst/>
              <a:gdLst/>
              <a:ahLst/>
              <a:cxnLst/>
              <a:rect l="l" t="t" r="r" b="b"/>
              <a:pathLst>
                <a:path w="514984" h="601345">
                  <a:moveTo>
                    <a:pt x="102323" y="60426"/>
                  </a:moveTo>
                  <a:lnTo>
                    <a:pt x="0" y="80314"/>
                  </a:lnTo>
                  <a:lnTo>
                    <a:pt x="101244" y="601179"/>
                  </a:lnTo>
                  <a:lnTo>
                    <a:pt x="198958" y="582180"/>
                  </a:lnTo>
                  <a:lnTo>
                    <a:pt x="132930" y="242519"/>
                  </a:lnTo>
                  <a:lnTo>
                    <a:pt x="269193" y="242519"/>
                  </a:lnTo>
                  <a:lnTo>
                    <a:pt x="102323" y="60426"/>
                  </a:lnTo>
                  <a:close/>
                </a:path>
                <a:path w="514984" h="601345">
                  <a:moveTo>
                    <a:pt x="269193" y="242519"/>
                  </a:moveTo>
                  <a:lnTo>
                    <a:pt x="132930" y="242519"/>
                  </a:lnTo>
                  <a:lnTo>
                    <a:pt x="408927" y="541375"/>
                  </a:lnTo>
                  <a:lnTo>
                    <a:pt x="514464" y="520865"/>
                  </a:lnTo>
                  <a:lnTo>
                    <a:pt x="484522" y="366826"/>
                  </a:lnTo>
                  <a:lnTo>
                    <a:pt x="383108" y="366826"/>
                  </a:lnTo>
                  <a:lnTo>
                    <a:pt x="269193" y="242519"/>
                  </a:lnTo>
                  <a:close/>
                </a:path>
                <a:path w="514984" h="601345">
                  <a:moveTo>
                    <a:pt x="413219" y="0"/>
                  </a:moveTo>
                  <a:lnTo>
                    <a:pt x="315506" y="18986"/>
                  </a:lnTo>
                  <a:lnTo>
                    <a:pt x="383108" y="366826"/>
                  </a:lnTo>
                  <a:lnTo>
                    <a:pt x="484522" y="366826"/>
                  </a:lnTo>
                  <a:lnTo>
                    <a:pt x="413219" y="0"/>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32" name="object 13"/>
            <p:cNvSpPr/>
            <p:nvPr/>
          </p:nvSpPr>
          <p:spPr>
            <a:xfrm>
              <a:off x="5118280" y="1828564"/>
              <a:ext cx="431165" cy="571500"/>
            </a:xfrm>
            <a:custGeom>
              <a:avLst/>
              <a:gdLst/>
              <a:ahLst/>
              <a:cxnLst/>
              <a:rect l="l" t="t" r="r" b="b"/>
              <a:pathLst>
                <a:path w="431165" h="571500">
                  <a:moveTo>
                    <a:pt x="280834" y="138518"/>
                  </a:moveTo>
                  <a:lnTo>
                    <a:pt x="171691" y="138518"/>
                  </a:lnTo>
                  <a:lnTo>
                    <a:pt x="255803" y="571271"/>
                  </a:lnTo>
                  <a:lnTo>
                    <a:pt x="360984" y="550824"/>
                  </a:lnTo>
                  <a:lnTo>
                    <a:pt x="280834" y="138518"/>
                  </a:lnTo>
                  <a:close/>
                </a:path>
                <a:path w="431165" h="571500">
                  <a:moveTo>
                    <a:pt x="413931" y="0"/>
                  </a:moveTo>
                  <a:lnTo>
                    <a:pt x="0" y="80454"/>
                  </a:lnTo>
                  <a:lnTo>
                    <a:pt x="17132" y="168554"/>
                  </a:lnTo>
                  <a:lnTo>
                    <a:pt x="171691" y="138518"/>
                  </a:lnTo>
                  <a:lnTo>
                    <a:pt x="280834" y="138518"/>
                  </a:lnTo>
                  <a:lnTo>
                    <a:pt x="276860" y="118071"/>
                  </a:lnTo>
                  <a:lnTo>
                    <a:pt x="431050" y="88099"/>
                  </a:lnTo>
                  <a:lnTo>
                    <a:pt x="413931"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33" name="object 14"/>
            <p:cNvSpPr/>
            <p:nvPr/>
          </p:nvSpPr>
          <p:spPr>
            <a:xfrm>
              <a:off x="5656531" y="1783953"/>
              <a:ext cx="207010" cy="541655"/>
            </a:xfrm>
            <a:custGeom>
              <a:avLst/>
              <a:gdLst/>
              <a:ahLst/>
              <a:cxnLst/>
              <a:rect l="l" t="t" r="r" b="b"/>
              <a:pathLst>
                <a:path w="207009" h="541654">
                  <a:moveTo>
                    <a:pt x="105155" y="0"/>
                  </a:moveTo>
                  <a:lnTo>
                    <a:pt x="0" y="20434"/>
                  </a:lnTo>
                  <a:lnTo>
                    <a:pt x="101244" y="541299"/>
                  </a:lnTo>
                  <a:lnTo>
                    <a:pt x="206400" y="520852"/>
                  </a:lnTo>
                  <a:lnTo>
                    <a:pt x="105155" y="0"/>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34" name="object 15"/>
            <p:cNvSpPr/>
            <p:nvPr/>
          </p:nvSpPr>
          <p:spPr>
            <a:xfrm>
              <a:off x="5979322" y="1700283"/>
              <a:ext cx="523240" cy="582295"/>
            </a:xfrm>
            <a:custGeom>
              <a:avLst/>
              <a:gdLst/>
              <a:ahLst/>
              <a:cxnLst/>
              <a:rect l="l" t="t" r="r" b="b"/>
              <a:pathLst>
                <a:path w="523240" h="582295">
                  <a:moveTo>
                    <a:pt x="212839" y="0"/>
                  </a:moveTo>
                  <a:lnTo>
                    <a:pt x="101638" y="21615"/>
                  </a:lnTo>
                  <a:lnTo>
                    <a:pt x="0" y="581901"/>
                  </a:lnTo>
                  <a:lnTo>
                    <a:pt x="111569" y="560222"/>
                  </a:lnTo>
                  <a:lnTo>
                    <a:pt x="131559" y="433552"/>
                  </a:lnTo>
                  <a:lnTo>
                    <a:pt x="339775" y="393077"/>
                  </a:lnTo>
                  <a:lnTo>
                    <a:pt x="466375" y="393077"/>
                  </a:lnTo>
                  <a:lnTo>
                    <a:pt x="431815" y="339496"/>
                  </a:lnTo>
                  <a:lnTo>
                    <a:pt x="146837" y="339496"/>
                  </a:lnTo>
                  <a:lnTo>
                    <a:pt x="179616" y="132549"/>
                  </a:lnTo>
                  <a:lnTo>
                    <a:pt x="298334" y="132549"/>
                  </a:lnTo>
                  <a:lnTo>
                    <a:pt x="212839" y="0"/>
                  </a:lnTo>
                  <a:close/>
                </a:path>
                <a:path w="523240" h="582295">
                  <a:moveTo>
                    <a:pt x="466375" y="393077"/>
                  </a:moveTo>
                  <a:lnTo>
                    <a:pt x="339775" y="393077"/>
                  </a:lnTo>
                  <a:lnTo>
                    <a:pt x="408241" y="502551"/>
                  </a:lnTo>
                  <a:lnTo>
                    <a:pt x="522643" y="480313"/>
                  </a:lnTo>
                  <a:lnTo>
                    <a:pt x="466375" y="393077"/>
                  </a:lnTo>
                  <a:close/>
                </a:path>
                <a:path w="523240" h="582295">
                  <a:moveTo>
                    <a:pt x="298334" y="132549"/>
                  </a:moveTo>
                  <a:lnTo>
                    <a:pt x="179616" y="132549"/>
                  </a:lnTo>
                  <a:lnTo>
                    <a:pt x="288950" y="311873"/>
                  </a:lnTo>
                  <a:lnTo>
                    <a:pt x="146837" y="339496"/>
                  </a:lnTo>
                  <a:lnTo>
                    <a:pt x="431815" y="339496"/>
                  </a:lnTo>
                  <a:lnTo>
                    <a:pt x="298334" y="132549"/>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35" name="object 16"/>
            <p:cNvSpPr/>
            <p:nvPr/>
          </p:nvSpPr>
          <p:spPr>
            <a:xfrm>
              <a:off x="6523473" y="1619852"/>
              <a:ext cx="467359" cy="537210"/>
            </a:xfrm>
            <a:custGeom>
              <a:avLst/>
              <a:gdLst/>
              <a:ahLst/>
              <a:cxnLst/>
              <a:rect l="l" t="t" r="r" b="b"/>
              <a:pathLst>
                <a:path w="467359" h="537210">
                  <a:moveTo>
                    <a:pt x="105168" y="0"/>
                  </a:moveTo>
                  <a:lnTo>
                    <a:pt x="0" y="20446"/>
                  </a:lnTo>
                  <a:lnTo>
                    <a:pt x="100418" y="537044"/>
                  </a:lnTo>
                  <a:lnTo>
                    <a:pt x="467080" y="465772"/>
                  </a:lnTo>
                  <a:lnTo>
                    <a:pt x="459905" y="428853"/>
                  </a:lnTo>
                  <a:lnTo>
                    <a:pt x="188518" y="428853"/>
                  </a:lnTo>
                  <a:lnTo>
                    <a:pt x="105168" y="0"/>
                  </a:lnTo>
                  <a:close/>
                </a:path>
                <a:path w="467359" h="537210">
                  <a:moveTo>
                    <a:pt x="450024" y="378015"/>
                  </a:moveTo>
                  <a:lnTo>
                    <a:pt x="188518" y="428853"/>
                  </a:lnTo>
                  <a:lnTo>
                    <a:pt x="459905" y="428853"/>
                  </a:lnTo>
                  <a:lnTo>
                    <a:pt x="450024" y="378015"/>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36" name="object 17"/>
            <p:cNvSpPr/>
            <p:nvPr/>
          </p:nvSpPr>
          <p:spPr>
            <a:xfrm>
              <a:off x="640826" y="1362150"/>
              <a:ext cx="6564630" cy="2089785"/>
            </a:xfrm>
            <a:custGeom>
              <a:avLst/>
              <a:gdLst/>
              <a:ahLst/>
              <a:cxnLst/>
              <a:rect l="l" t="t" r="r" b="b"/>
              <a:pathLst>
                <a:path w="6564630" h="2089785">
                  <a:moveTo>
                    <a:pt x="164388" y="2089746"/>
                  </a:moveTo>
                  <a:lnTo>
                    <a:pt x="6564261" y="845731"/>
                  </a:lnTo>
                  <a:lnTo>
                    <a:pt x="6399872" y="0"/>
                  </a:lnTo>
                  <a:lnTo>
                    <a:pt x="0" y="1244003"/>
                  </a:lnTo>
                  <a:lnTo>
                    <a:pt x="164388" y="2089746"/>
                  </a:lnTo>
                  <a:close/>
                </a:path>
              </a:pathLst>
            </a:custGeom>
            <a:ln w="25400">
              <a:solidFill>
                <a:srgbClr val="62A2D5">
                  <a:alpha val="50000"/>
                </a:srgbClr>
              </a:solidFill>
            </a:ln>
          </p:spPr>
          <p:txBody>
            <a:bodyPr wrap="square" lIns="0" tIns="0" rIns="0" bIns="0" rtlCol="0"/>
            <a:lstStyle/>
            <a:p>
              <a:endParaRPr sz="1801">
                <a:solidFill>
                  <a:schemeClr val="tx1"/>
                </a:solidFill>
              </a:endParaRPr>
            </a:p>
          </p:txBody>
        </p:sp>
      </p:grpSp>
      <p:grpSp>
        <p:nvGrpSpPr>
          <p:cNvPr id="26" name="Group 25">
            <a:extLst>
              <a:ext uri="{FF2B5EF4-FFF2-40B4-BE49-F238E27FC236}">
                <a16:creationId xmlns:a16="http://schemas.microsoft.com/office/drawing/2014/main" id="{89B524CA-FCF2-49B7-8024-C7F70718D8BF}"/>
              </a:ext>
            </a:extLst>
          </p:cNvPr>
          <p:cNvGrpSpPr/>
          <p:nvPr userDrawn="1"/>
        </p:nvGrpSpPr>
        <p:grpSpPr>
          <a:xfrm>
            <a:off x="4439782" y="2489098"/>
            <a:ext cx="6564630" cy="2089785"/>
            <a:chOff x="640826" y="1362150"/>
            <a:chExt cx="6564630" cy="2089785"/>
          </a:xfrm>
        </p:grpSpPr>
        <p:sp>
          <p:nvSpPr>
            <p:cNvPr id="37" name="object 5"/>
            <p:cNvSpPr/>
            <p:nvPr/>
          </p:nvSpPr>
          <p:spPr>
            <a:xfrm>
              <a:off x="909508" y="2674048"/>
              <a:ext cx="480695" cy="550545"/>
            </a:xfrm>
            <a:custGeom>
              <a:avLst/>
              <a:gdLst/>
              <a:ahLst/>
              <a:cxnLst/>
              <a:rect l="l" t="t" r="r" b="b"/>
              <a:pathLst>
                <a:path w="480695" h="550545">
                  <a:moveTo>
                    <a:pt x="244448" y="0"/>
                  </a:moveTo>
                  <a:lnTo>
                    <a:pt x="198223" y="5321"/>
                  </a:lnTo>
                  <a:lnTo>
                    <a:pt x="147020" y="19937"/>
                  </a:lnTo>
                  <a:lnTo>
                    <a:pt x="102851" y="42523"/>
                  </a:lnTo>
                  <a:lnTo>
                    <a:pt x="65719" y="73076"/>
                  </a:lnTo>
                  <a:lnTo>
                    <a:pt x="35625" y="111595"/>
                  </a:lnTo>
                  <a:lnTo>
                    <a:pt x="13944" y="156910"/>
                  </a:lnTo>
                  <a:lnTo>
                    <a:pt x="2069" y="207855"/>
                  </a:lnTo>
                  <a:lnTo>
                    <a:pt x="0" y="264428"/>
                  </a:lnTo>
                  <a:lnTo>
                    <a:pt x="7736" y="326631"/>
                  </a:lnTo>
                  <a:lnTo>
                    <a:pt x="23224" y="384037"/>
                  </a:lnTo>
                  <a:lnTo>
                    <a:pt x="45798" y="433307"/>
                  </a:lnTo>
                  <a:lnTo>
                    <a:pt x="75459" y="474445"/>
                  </a:lnTo>
                  <a:lnTo>
                    <a:pt x="112206" y="507454"/>
                  </a:lnTo>
                  <a:lnTo>
                    <a:pt x="153938" y="531529"/>
                  </a:lnTo>
                  <a:lnTo>
                    <a:pt x="198568" y="545843"/>
                  </a:lnTo>
                  <a:lnTo>
                    <a:pt x="246096" y="550399"/>
                  </a:lnTo>
                  <a:lnTo>
                    <a:pt x="296521" y="545198"/>
                  </a:lnTo>
                  <a:lnTo>
                    <a:pt x="336107" y="534814"/>
                  </a:lnTo>
                  <a:lnTo>
                    <a:pt x="401277" y="500662"/>
                  </a:lnTo>
                  <a:lnTo>
                    <a:pt x="440588" y="458156"/>
                  </a:lnTo>
                  <a:lnTo>
                    <a:pt x="250379" y="458156"/>
                  </a:lnTo>
                  <a:lnTo>
                    <a:pt x="224422" y="455043"/>
                  </a:lnTo>
                  <a:lnTo>
                    <a:pt x="177446" y="431533"/>
                  </a:lnTo>
                  <a:lnTo>
                    <a:pt x="139899" y="380587"/>
                  </a:lnTo>
                  <a:lnTo>
                    <a:pt x="125711" y="343154"/>
                  </a:lnTo>
                  <a:lnTo>
                    <a:pt x="114581" y="297752"/>
                  </a:lnTo>
                  <a:lnTo>
                    <a:pt x="108412" y="253992"/>
                  </a:lnTo>
                  <a:lnTo>
                    <a:pt x="108001" y="215792"/>
                  </a:lnTo>
                  <a:lnTo>
                    <a:pt x="113351" y="183155"/>
                  </a:lnTo>
                  <a:lnTo>
                    <a:pt x="140324" y="134128"/>
                  </a:lnTo>
                  <a:lnTo>
                    <a:pt x="183273" y="104214"/>
                  </a:lnTo>
                  <a:lnTo>
                    <a:pt x="230819" y="93796"/>
                  </a:lnTo>
                  <a:lnTo>
                    <a:pt x="423018" y="93796"/>
                  </a:lnTo>
                  <a:lnTo>
                    <a:pt x="420680" y="89705"/>
                  </a:lnTo>
                  <a:lnTo>
                    <a:pt x="384709" y="46910"/>
                  </a:lnTo>
                  <a:lnTo>
                    <a:pt x="327566" y="13149"/>
                  </a:lnTo>
                  <a:lnTo>
                    <a:pt x="287563" y="2608"/>
                  </a:lnTo>
                  <a:lnTo>
                    <a:pt x="244448" y="0"/>
                  </a:lnTo>
                  <a:close/>
                </a:path>
                <a:path w="480695" h="550545">
                  <a:moveTo>
                    <a:pt x="371972" y="322567"/>
                  </a:moveTo>
                  <a:lnTo>
                    <a:pt x="364195" y="375520"/>
                  </a:lnTo>
                  <a:lnTo>
                    <a:pt x="344921" y="414833"/>
                  </a:lnTo>
                  <a:lnTo>
                    <a:pt x="315679" y="441268"/>
                  </a:lnTo>
                  <a:lnTo>
                    <a:pt x="277979" y="455511"/>
                  </a:lnTo>
                  <a:lnTo>
                    <a:pt x="250379" y="458156"/>
                  </a:lnTo>
                  <a:lnTo>
                    <a:pt x="440588" y="458156"/>
                  </a:lnTo>
                  <a:lnTo>
                    <a:pt x="447634" y="448538"/>
                  </a:lnTo>
                  <a:lnTo>
                    <a:pt x="463450" y="415446"/>
                  </a:lnTo>
                  <a:lnTo>
                    <a:pt x="474314" y="377625"/>
                  </a:lnTo>
                  <a:lnTo>
                    <a:pt x="480227" y="335077"/>
                  </a:lnTo>
                  <a:lnTo>
                    <a:pt x="371972" y="322567"/>
                  </a:lnTo>
                  <a:close/>
                </a:path>
                <a:path w="480695" h="550545">
                  <a:moveTo>
                    <a:pt x="423018" y="93796"/>
                  </a:moveTo>
                  <a:lnTo>
                    <a:pt x="230819" y="93796"/>
                  </a:lnTo>
                  <a:lnTo>
                    <a:pt x="250271" y="94577"/>
                  </a:lnTo>
                  <a:lnTo>
                    <a:pt x="268718" y="98597"/>
                  </a:lnTo>
                  <a:lnTo>
                    <a:pt x="315833" y="128842"/>
                  </a:lnTo>
                  <a:lnTo>
                    <a:pt x="337136" y="162306"/>
                  </a:lnTo>
                  <a:lnTo>
                    <a:pt x="436399" y="117208"/>
                  </a:lnTo>
                  <a:lnTo>
                    <a:pt x="423018" y="93796"/>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38" name="object 6"/>
            <p:cNvSpPr/>
            <p:nvPr/>
          </p:nvSpPr>
          <p:spPr>
            <a:xfrm>
              <a:off x="1482988" y="2559981"/>
              <a:ext cx="520700" cy="551180"/>
            </a:xfrm>
            <a:custGeom>
              <a:avLst/>
              <a:gdLst/>
              <a:ahLst/>
              <a:cxnLst/>
              <a:rect l="l" t="t" r="r" b="b"/>
              <a:pathLst>
                <a:path w="520700" h="551179">
                  <a:moveTo>
                    <a:pt x="262754" y="0"/>
                  </a:moveTo>
                  <a:lnTo>
                    <a:pt x="207210" y="6169"/>
                  </a:lnTo>
                  <a:lnTo>
                    <a:pt x="148342" y="22960"/>
                  </a:lnTo>
                  <a:lnTo>
                    <a:pt x="98942" y="48600"/>
                  </a:lnTo>
                  <a:lnTo>
                    <a:pt x="67576" y="74795"/>
                  </a:lnTo>
                  <a:lnTo>
                    <a:pt x="40725" y="108582"/>
                  </a:lnTo>
                  <a:lnTo>
                    <a:pt x="19777" y="147596"/>
                  </a:lnTo>
                  <a:lnTo>
                    <a:pt x="6105" y="189430"/>
                  </a:lnTo>
                  <a:lnTo>
                    <a:pt x="0" y="253298"/>
                  </a:lnTo>
                  <a:lnTo>
                    <a:pt x="2340" y="289160"/>
                  </a:lnTo>
                  <a:lnTo>
                    <a:pt x="8277" y="327644"/>
                  </a:lnTo>
                  <a:lnTo>
                    <a:pt x="23998" y="385647"/>
                  </a:lnTo>
                  <a:lnTo>
                    <a:pt x="46991" y="435297"/>
                  </a:lnTo>
                  <a:lnTo>
                    <a:pt x="77259" y="476597"/>
                  </a:lnTo>
                  <a:lnTo>
                    <a:pt x="114804" y="509546"/>
                  </a:lnTo>
                  <a:lnTo>
                    <a:pt x="158088" y="533321"/>
                  </a:lnTo>
                  <a:lnTo>
                    <a:pt x="205605" y="547075"/>
                  </a:lnTo>
                  <a:lnTo>
                    <a:pt x="257352" y="550809"/>
                  </a:lnTo>
                  <a:lnTo>
                    <a:pt x="313331" y="544522"/>
                  </a:lnTo>
                  <a:lnTo>
                    <a:pt x="366957" y="529477"/>
                  </a:lnTo>
                  <a:lnTo>
                    <a:pt x="413078" y="506649"/>
                  </a:lnTo>
                  <a:lnTo>
                    <a:pt x="451696" y="476037"/>
                  </a:lnTo>
                  <a:lnTo>
                    <a:pt x="466565" y="457688"/>
                  </a:lnTo>
                  <a:lnTo>
                    <a:pt x="264879" y="457688"/>
                  </a:lnTo>
                  <a:lnTo>
                    <a:pt x="235902" y="454438"/>
                  </a:lnTo>
                  <a:lnTo>
                    <a:pt x="182876" y="429206"/>
                  </a:lnTo>
                  <a:lnTo>
                    <a:pt x="141282" y="378809"/>
                  </a:lnTo>
                  <a:lnTo>
                    <a:pt x="115947" y="303019"/>
                  </a:lnTo>
                  <a:lnTo>
                    <a:pt x="110249" y="260427"/>
                  </a:lnTo>
                  <a:lnTo>
                    <a:pt x="110624" y="222529"/>
                  </a:lnTo>
                  <a:lnTo>
                    <a:pt x="129600" y="160804"/>
                  </a:lnTo>
                  <a:lnTo>
                    <a:pt x="169203" y="118415"/>
                  </a:lnTo>
                  <a:lnTo>
                    <a:pt x="225752" y="95857"/>
                  </a:lnTo>
                  <a:lnTo>
                    <a:pt x="257184" y="92601"/>
                  </a:lnTo>
                  <a:lnTo>
                    <a:pt x="455916" y="92601"/>
                  </a:lnTo>
                  <a:lnTo>
                    <a:pt x="443161" y="75088"/>
                  </a:lnTo>
                  <a:lnTo>
                    <a:pt x="405317" y="41767"/>
                  </a:lnTo>
                  <a:lnTo>
                    <a:pt x="361809" y="17797"/>
                  </a:lnTo>
                  <a:lnTo>
                    <a:pt x="314288" y="3875"/>
                  </a:lnTo>
                  <a:lnTo>
                    <a:pt x="262754" y="0"/>
                  </a:lnTo>
                  <a:close/>
                </a:path>
                <a:path w="520700" h="551179">
                  <a:moveTo>
                    <a:pt x="455916" y="92601"/>
                  </a:moveTo>
                  <a:lnTo>
                    <a:pt x="257184" y="92601"/>
                  </a:lnTo>
                  <a:lnTo>
                    <a:pt x="286467" y="95480"/>
                  </a:lnTo>
                  <a:lnTo>
                    <a:pt x="313602" y="104492"/>
                  </a:lnTo>
                  <a:lnTo>
                    <a:pt x="360600" y="141169"/>
                  </a:lnTo>
                  <a:lnTo>
                    <a:pt x="393217" y="204149"/>
                  </a:lnTo>
                  <a:lnTo>
                    <a:pt x="403818" y="245590"/>
                  </a:lnTo>
                  <a:lnTo>
                    <a:pt x="409555" y="288557"/>
                  </a:lnTo>
                  <a:lnTo>
                    <a:pt x="409147" y="326836"/>
                  </a:lnTo>
                  <a:lnTo>
                    <a:pt x="389912" y="389328"/>
                  </a:lnTo>
                  <a:lnTo>
                    <a:pt x="350545" y="432241"/>
                  </a:lnTo>
                  <a:lnTo>
                    <a:pt x="295500" y="454695"/>
                  </a:lnTo>
                  <a:lnTo>
                    <a:pt x="264879" y="457688"/>
                  </a:lnTo>
                  <a:lnTo>
                    <a:pt x="466565" y="457688"/>
                  </a:lnTo>
                  <a:lnTo>
                    <a:pt x="482812" y="437639"/>
                  </a:lnTo>
                  <a:lnTo>
                    <a:pt x="505219" y="392767"/>
                  </a:lnTo>
                  <a:lnTo>
                    <a:pt x="517726" y="342695"/>
                  </a:lnTo>
                  <a:lnTo>
                    <a:pt x="520329" y="287426"/>
                  </a:lnTo>
                  <a:lnTo>
                    <a:pt x="513026" y="226959"/>
                  </a:lnTo>
                  <a:lnTo>
                    <a:pt x="497019" y="167685"/>
                  </a:lnTo>
                  <a:lnTo>
                    <a:pt x="473730" y="117061"/>
                  </a:lnTo>
                  <a:lnTo>
                    <a:pt x="455916" y="92601"/>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39" name="object 7"/>
            <p:cNvSpPr/>
            <p:nvPr/>
          </p:nvSpPr>
          <p:spPr>
            <a:xfrm>
              <a:off x="2091698" y="2417006"/>
              <a:ext cx="514984" cy="601345"/>
            </a:xfrm>
            <a:custGeom>
              <a:avLst/>
              <a:gdLst/>
              <a:ahLst/>
              <a:cxnLst/>
              <a:rect l="l" t="t" r="r" b="b"/>
              <a:pathLst>
                <a:path w="514985" h="601345">
                  <a:moveTo>
                    <a:pt x="102323" y="60426"/>
                  </a:moveTo>
                  <a:lnTo>
                    <a:pt x="0" y="80314"/>
                  </a:lnTo>
                  <a:lnTo>
                    <a:pt x="101244" y="601179"/>
                  </a:lnTo>
                  <a:lnTo>
                    <a:pt x="198945" y="582193"/>
                  </a:lnTo>
                  <a:lnTo>
                    <a:pt x="132930" y="242519"/>
                  </a:lnTo>
                  <a:lnTo>
                    <a:pt x="269193" y="242519"/>
                  </a:lnTo>
                  <a:lnTo>
                    <a:pt x="102323" y="60426"/>
                  </a:lnTo>
                  <a:close/>
                </a:path>
                <a:path w="514985" h="601345">
                  <a:moveTo>
                    <a:pt x="269193" y="242519"/>
                  </a:moveTo>
                  <a:lnTo>
                    <a:pt x="132930" y="242519"/>
                  </a:lnTo>
                  <a:lnTo>
                    <a:pt x="408927" y="541375"/>
                  </a:lnTo>
                  <a:lnTo>
                    <a:pt x="514451" y="520865"/>
                  </a:lnTo>
                  <a:lnTo>
                    <a:pt x="484510" y="366826"/>
                  </a:lnTo>
                  <a:lnTo>
                    <a:pt x="383108" y="366826"/>
                  </a:lnTo>
                  <a:lnTo>
                    <a:pt x="269193" y="242519"/>
                  </a:lnTo>
                  <a:close/>
                </a:path>
                <a:path w="514985" h="601345">
                  <a:moveTo>
                    <a:pt x="413207" y="0"/>
                  </a:moveTo>
                  <a:lnTo>
                    <a:pt x="315506" y="18986"/>
                  </a:lnTo>
                  <a:lnTo>
                    <a:pt x="383108" y="366826"/>
                  </a:lnTo>
                  <a:lnTo>
                    <a:pt x="484510" y="366826"/>
                  </a:lnTo>
                  <a:lnTo>
                    <a:pt x="413207" y="0"/>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40" name="object 8"/>
            <p:cNvSpPr/>
            <p:nvPr/>
          </p:nvSpPr>
          <p:spPr>
            <a:xfrm>
              <a:off x="2677942" y="2313961"/>
              <a:ext cx="381000" cy="590550"/>
            </a:xfrm>
            <a:custGeom>
              <a:avLst/>
              <a:gdLst/>
              <a:ahLst/>
              <a:cxnLst/>
              <a:rect l="l" t="t" r="r" b="b"/>
              <a:pathLst>
                <a:path w="381000" h="590550">
                  <a:moveTo>
                    <a:pt x="357073" y="0"/>
                  </a:moveTo>
                  <a:lnTo>
                    <a:pt x="0" y="69405"/>
                  </a:lnTo>
                  <a:lnTo>
                    <a:pt x="101244" y="590270"/>
                  </a:lnTo>
                  <a:lnTo>
                    <a:pt x="206413" y="569823"/>
                  </a:lnTo>
                  <a:lnTo>
                    <a:pt x="163385" y="348487"/>
                  </a:lnTo>
                  <a:lnTo>
                    <a:pt x="380834" y="306222"/>
                  </a:lnTo>
                  <a:lnTo>
                    <a:pt x="371919" y="260362"/>
                  </a:lnTo>
                  <a:lnTo>
                    <a:pt x="146265" y="260362"/>
                  </a:lnTo>
                  <a:lnTo>
                    <a:pt x="122300" y="137071"/>
                  </a:lnTo>
                  <a:lnTo>
                    <a:pt x="374205" y="88112"/>
                  </a:lnTo>
                  <a:lnTo>
                    <a:pt x="357073" y="0"/>
                  </a:lnTo>
                  <a:close/>
                </a:path>
                <a:path w="381000" h="590550">
                  <a:moveTo>
                    <a:pt x="363702" y="218097"/>
                  </a:moveTo>
                  <a:lnTo>
                    <a:pt x="146265" y="260362"/>
                  </a:lnTo>
                  <a:lnTo>
                    <a:pt x="371919" y="260362"/>
                  </a:lnTo>
                  <a:lnTo>
                    <a:pt x="363702" y="218097"/>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41" name="object 9"/>
            <p:cNvSpPr/>
            <p:nvPr/>
          </p:nvSpPr>
          <p:spPr>
            <a:xfrm>
              <a:off x="3167983" y="2267678"/>
              <a:ext cx="207010" cy="541655"/>
            </a:xfrm>
            <a:custGeom>
              <a:avLst/>
              <a:gdLst/>
              <a:ahLst/>
              <a:cxnLst/>
              <a:rect l="l" t="t" r="r" b="b"/>
              <a:pathLst>
                <a:path w="207010" h="541654">
                  <a:moveTo>
                    <a:pt x="105168" y="0"/>
                  </a:moveTo>
                  <a:lnTo>
                    <a:pt x="0" y="20434"/>
                  </a:lnTo>
                  <a:lnTo>
                    <a:pt x="101244" y="541299"/>
                  </a:lnTo>
                  <a:lnTo>
                    <a:pt x="206413" y="520852"/>
                  </a:lnTo>
                  <a:lnTo>
                    <a:pt x="105168" y="0"/>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42" name="object 10"/>
            <p:cNvSpPr/>
            <p:nvPr/>
          </p:nvSpPr>
          <p:spPr>
            <a:xfrm>
              <a:off x="3439936" y="2187910"/>
              <a:ext cx="496570" cy="568325"/>
            </a:xfrm>
            <a:custGeom>
              <a:avLst/>
              <a:gdLst/>
              <a:ahLst/>
              <a:cxnLst/>
              <a:rect l="l" t="t" r="r" b="b"/>
              <a:pathLst>
                <a:path w="496570" h="568325">
                  <a:moveTo>
                    <a:pt x="273448" y="0"/>
                  </a:moveTo>
                  <a:lnTo>
                    <a:pt x="249993" y="1334"/>
                  </a:lnTo>
                  <a:lnTo>
                    <a:pt x="222918" y="4662"/>
                  </a:lnTo>
                  <a:lnTo>
                    <a:pt x="192227" y="9981"/>
                  </a:lnTo>
                  <a:lnTo>
                    <a:pt x="0" y="47345"/>
                  </a:lnTo>
                  <a:lnTo>
                    <a:pt x="101244" y="568210"/>
                  </a:lnTo>
                  <a:lnTo>
                    <a:pt x="299148" y="529741"/>
                  </a:lnTo>
                  <a:lnTo>
                    <a:pt x="351016" y="516800"/>
                  </a:lnTo>
                  <a:lnTo>
                    <a:pt x="390093" y="500620"/>
                  </a:lnTo>
                  <a:lnTo>
                    <a:pt x="428372" y="474655"/>
                  </a:lnTo>
                  <a:lnTo>
                    <a:pt x="443621" y="460006"/>
                  </a:lnTo>
                  <a:lnTo>
                    <a:pt x="189369" y="460006"/>
                  </a:lnTo>
                  <a:lnTo>
                    <a:pt x="122301" y="115010"/>
                  </a:lnTo>
                  <a:lnTo>
                    <a:pt x="169545" y="105828"/>
                  </a:lnTo>
                  <a:lnTo>
                    <a:pt x="223531" y="96627"/>
                  </a:lnTo>
                  <a:lnTo>
                    <a:pt x="256857" y="94017"/>
                  </a:lnTo>
                  <a:lnTo>
                    <a:pt x="438271" y="94017"/>
                  </a:lnTo>
                  <a:lnTo>
                    <a:pt x="433097" y="85933"/>
                  </a:lnTo>
                  <a:lnTo>
                    <a:pt x="400026" y="48576"/>
                  </a:lnTo>
                  <a:lnTo>
                    <a:pt x="360864" y="20781"/>
                  </a:lnTo>
                  <a:lnTo>
                    <a:pt x="316943" y="4431"/>
                  </a:lnTo>
                  <a:lnTo>
                    <a:pt x="293281" y="659"/>
                  </a:lnTo>
                  <a:lnTo>
                    <a:pt x="273448" y="0"/>
                  </a:lnTo>
                  <a:close/>
                </a:path>
                <a:path w="496570" h="568325">
                  <a:moveTo>
                    <a:pt x="438271" y="94017"/>
                  </a:moveTo>
                  <a:lnTo>
                    <a:pt x="256857" y="94017"/>
                  </a:lnTo>
                  <a:lnTo>
                    <a:pt x="271726" y="95208"/>
                  </a:lnTo>
                  <a:lnTo>
                    <a:pt x="285588" y="98114"/>
                  </a:lnTo>
                  <a:lnTo>
                    <a:pt x="321293" y="117264"/>
                  </a:lnTo>
                  <a:lnTo>
                    <a:pt x="349948" y="153732"/>
                  </a:lnTo>
                  <a:lnTo>
                    <a:pt x="365593" y="191520"/>
                  </a:lnTo>
                  <a:lnTo>
                    <a:pt x="378637" y="244385"/>
                  </a:lnTo>
                  <a:lnTo>
                    <a:pt x="386475" y="298949"/>
                  </a:lnTo>
                  <a:lnTo>
                    <a:pt x="387469" y="321857"/>
                  </a:lnTo>
                  <a:lnTo>
                    <a:pt x="386511" y="341845"/>
                  </a:lnTo>
                  <a:lnTo>
                    <a:pt x="375081" y="387049"/>
                  </a:lnTo>
                  <a:lnTo>
                    <a:pt x="342023" y="421270"/>
                  </a:lnTo>
                  <a:lnTo>
                    <a:pt x="305565" y="436130"/>
                  </a:lnTo>
                  <a:lnTo>
                    <a:pt x="267881" y="444740"/>
                  </a:lnTo>
                  <a:lnTo>
                    <a:pt x="189369" y="460006"/>
                  </a:lnTo>
                  <a:lnTo>
                    <a:pt x="443621" y="460006"/>
                  </a:lnTo>
                  <a:lnTo>
                    <a:pt x="469314" y="422429"/>
                  </a:lnTo>
                  <a:lnTo>
                    <a:pt x="488260" y="370994"/>
                  </a:lnTo>
                  <a:lnTo>
                    <a:pt x="496066" y="316088"/>
                  </a:lnTo>
                  <a:lnTo>
                    <a:pt x="495890" y="288519"/>
                  </a:lnTo>
                  <a:lnTo>
                    <a:pt x="488251" y="227875"/>
                  </a:lnTo>
                  <a:lnTo>
                    <a:pt x="470889" y="161327"/>
                  </a:lnTo>
                  <a:lnTo>
                    <a:pt x="447268" y="108076"/>
                  </a:lnTo>
                  <a:lnTo>
                    <a:pt x="438271" y="94017"/>
                  </a:lnTo>
                  <a:close/>
                </a:path>
              </a:pathLst>
            </a:custGeom>
            <a:solidFill>
              <a:srgbClr val="003A70">
                <a:alpha val="80000"/>
              </a:srgbClr>
            </a:solidFill>
          </p:spPr>
          <p:txBody>
            <a:bodyPr wrap="square" lIns="0" tIns="0" rIns="0" bIns="0" rtlCol="0"/>
            <a:lstStyle/>
            <a:p>
              <a:endParaRPr sz="1801" dirty="0">
                <a:solidFill>
                  <a:schemeClr val="tx1"/>
                </a:solidFill>
              </a:endParaRPr>
            </a:p>
          </p:txBody>
        </p:sp>
        <p:sp>
          <p:nvSpPr>
            <p:cNvPr id="43" name="object 11"/>
            <p:cNvSpPr/>
            <p:nvPr/>
          </p:nvSpPr>
          <p:spPr>
            <a:xfrm>
              <a:off x="4027624" y="2045945"/>
              <a:ext cx="497840" cy="596265"/>
            </a:xfrm>
            <a:custGeom>
              <a:avLst/>
              <a:gdLst/>
              <a:ahLst/>
              <a:cxnLst/>
              <a:rect l="l" t="t" r="r" b="b"/>
              <a:pathLst>
                <a:path w="497840" h="596264">
                  <a:moveTo>
                    <a:pt x="386206" y="0"/>
                  </a:moveTo>
                  <a:lnTo>
                    <a:pt x="0" y="75069"/>
                  </a:lnTo>
                  <a:lnTo>
                    <a:pt x="101244" y="595934"/>
                  </a:lnTo>
                  <a:lnTo>
                    <a:pt x="497395" y="518934"/>
                  </a:lnTo>
                  <a:lnTo>
                    <a:pt x="491333" y="487743"/>
                  </a:lnTo>
                  <a:lnTo>
                    <a:pt x="189344" y="487743"/>
                  </a:lnTo>
                  <a:lnTo>
                    <a:pt x="161785" y="345973"/>
                  </a:lnTo>
                  <a:lnTo>
                    <a:pt x="423303" y="295135"/>
                  </a:lnTo>
                  <a:lnTo>
                    <a:pt x="416128" y="258216"/>
                  </a:lnTo>
                  <a:lnTo>
                    <a:pt x="144729" y="258216"/>
                  </a:lnTo>
                  <a:lnTo>
                    <a:pt x="122288" y="142735"/>
                  </a:lnTo>
                  <a:lnTo>
                    <a:pt x="403339" y="88112"/>
                  </a:lnTo>
                  <a:lnTo>
                    <a:pt x="386206" y="0"/>
                  </a:lnTo>
                  <a:close/>
                </a:path>
                <a:path w="497840" h="596264">
                  <a:moveTo>
                    <a:pt x="480339" y="431177"/>
                  </a:moveTo>
                  <a:lnTo>
                    <a:pt x="189344" y="487743"/>
                  </a:lnTo>
                  <a:lnTo>
                    <a:pt x="491333" y="487743"/>
                  </a:lnTo>
                  <a:lnTo>
                    <a:pt x="480339" y="431177"/>
                  </a:lnTo>
                  <a:close/>
                </a:path>
                <a:path w="497840" h="596264">
                  <a:moveTo>
                    <a:pt x="406247" y="207378"/>
                  </a:moveTo>
                  <a:lnTo>
                    <a:pt x="144729" y="258216"/>
                  </a:lnTo>
                  <a:lnTo>
                    <a:pt x="416128" y="258216"/>
                  </a:lnTo>
                  <a:lnTo>
                    <a:pt x="406247" y="207378"/>
                  </a:lnTo>
                  <a:close/>
                </a:path>
              </a:pathLst>
            </a:custGeom>
            <a:solidFill>
              <a:srgbClr val="003A70">
                <a:alpha val="80000"/>
              </a:srgbClr>
            </a:solidFill>
          </p:spPr>
          <p:txBody>
            <a:bodyPr wrap="square" lIns="0" tIns="0" rIns="0" bIns="0" rtlCol="0"/>
            <a:lstStyle/>
            <a:p>
              <a:endParaRPr sz="1801" dirty="0">
                <a:solidFill>
                  <a:schemeClr val="tx1"/>
                </a:solidFill>
              </a:endParaRPr>
            </a:p>
          </p:txBody>
        </p:sp>
        <p:sp>
          <p:nvSpPr>
            <p:cNvPr id="44" name="object 12"/>
            <p:cNvSpPr/>
            <p:nvPr/>
          </p:nvSpPr>
          <p:spPr>
            <a:xfrm>
              <a:off x="4575875" y="1934130"/>
              <a:ext cx="514984" cy="601345"/>
            </a:xfrm>
            <a:custGeom>
              <a:avLst/>
              <a:gdLst/>
              <a:ahLst/>
              <a:cxnLst/>
              <a:rect l="l" t="t" r="r" b="b"/>
              <a:pathLst>
                <a:path w="514984" h="601345">
                  <a:moveTo>
                    <a:pt x="102323" y="60426"/>
                  </a:moveTo>
                  <a:lnTo>
                    <a:pt x="0" y="80314"/>
                  </a:lnTo>
                  <a:lnTo>
                    <a:pt x="101244" y="601179"/>
                  </a:lnTo>
                  <a:lnTo>
                    <a:pt x="198958" y="582180"/>
                  </a:lnTo>
                  <a:lnTo>
                    <a:pt x="132930" y="242519"/>
                  </a:lnTo>
                  <a:lnTo>
                    <a:pt x="269193" y="242519"/>
                  </a:lnTo>
                  <a:lnTo>
                    <a:pt x="102323" y="60426"/>
                  </a:lnTo>
                  <a:close/>
                </a:path>
                <a:path w="514984" h="601345">
                  <a:moveTo>
                    <a:pt x="269193" y="242519"/>
                  </a:moveTo>
                  <a:lnTo>
                    <a:pt x="132930" y="242519"/>
                  </a:lnTo>
                  <a:lnTo>
                    <a:pt x="408927" y="541375"/>
                  </a:lnTo>
                  <a:lnTo>
                    <a:pt x="514464" y="520865"/>
                  </a:lnTo>
                  <a:lnTo>
                    <a:pt x="484522" y="366826"/>
                  </a:lnTo>
                  <a:lnTo>
                    <a:pt x="383108" y="366826"/>
                  </a:lnTo>
                  <a:lnTo>
                    <a:pt x="269193" y="242519"/>
                  </a:lnTo>
                  <a:close/>
                </a:path>
                <a:path w="514984" h="601345">
                  <a:moveTo>
                    <a:pt x="413219" y="0"/>
                  </a:moveTo>
                  <a:lnTo>
                    <a:pt x="315506" y="18986"/>
                  </a:lnTo>
                  <a:lnTo>
                    <a:pt x="383108" y="366826"/>
                  </a:lnTo>
                  <a:lnTo>
                    <a:pt x="484522" y="366826"/>
                  </a:lnTo>
                  <a:lnTo>
                    <a:pt x="413219" y="0"/>
                  </a:lnTo>
                  <a:close/>
                </a:path>
              </a:pathLst>
            </a:custGeom>
            <a:solidFill>
              <a:srgbClr val="003A70">
                <a:alpha val="80000"/>
              </a:srgbClr>
            </a:solidFill>
          </p:spPr>
          <p:txBody>
            <a:bodyPr wrap="square" lIns="0" tIns="0" rIns="0" bIns="0" rtlCol="0"/>
            <a:lstStyle/>
            <a:p>
              <a:endParaRPr sz="1801" dirty="0">
                <a:solidFill>
                  <a:schemeClr val="tx1"/>
                </a:solidFill>
              </a:endParaRPr>
            </a:p>
          </p:txBody>
        </p:sp>
        <p:sp>
          <p:nvSpPr>
            <p:cNvPr id="45" name="object 13"/>
            <p:cNvSpPr/>
            <p:nvPr/>
          </p:nvSpPr>
          <p:spPr>
            <a:xfrm>
              <a:off x="5118280" y="1828564"/>
              <a:ext cx="431165" cy="571500"/>
            </a:xfrm>
            <a:custGeom>
              <a:avLst/>
              <a:gdLst/>
              <a:ahLst/>
              <a:cxnLst/>
              <a:rect l="l" t="t" r="r" b="b"/>
              <a:pathLst>
                <a:path w="431165" h="571500">
                  <a:moveTo>
                    <a:pt x="280834" y="138518"/>
                  </a:moveTo>
                  <a:lnTo>
                    <a:pt x="171691" y="138518"/>
                  </a:lnTo>
                  <a:lnTo>
                    <a:pt x="255803" y="571271"/>
                  </a:lnTo>
                  <a:lnTo>
                    <a:pt x="360984" y="550824"/>
                  </a:lnTo>
                  <a:lnTo>
                    <a:pt x="280834" y="138518"/>
                  </a:lnTo>
                  <a:close/>
                </a:path>
                <a:path w="431165" h="571500">
                  <a:moveTo>
                    <a:pt x="413931" y="0"/>
                  </a:moveTo>
                  <a:lnTo>
                    <a:pt x="0" y="80454"/>
                  </a:lnTo>
                  <a:lnTo>
                    <a:pt x="17132" y="168554"/>
                  </a:lnTo>
                  <a:lnTo>
                    <a:pt x="171691" y="138518"/>
                  </a:lnTo>
                  <a:lnTo>
                    <a:pt x="280834" y="138518"/>
                  </a:lnTo>
                  <a:lnTo>
                    <a:pt x="276860" y="118071"/>
                  </a:lnTo>
                  <a:lnTo>
                    <a:pt x="431050" y="88099"/>
                  </a:lnTo>
                  <a:lnTo>
                    <a:pt x="413931" y="0"/>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46" name="object 14"/>
            <p:cNvSpPr/>
            <p:nvPr/>
          </p:nvSpPr>
          <p:spPr>
            <a:xfrm>
              <a:off x="5656531" y="1783953"/>
              <a:ext cx="207010" cy="541655"/>
            </a:xfrm>
            <a:custGeom>
              <a:avLst/>
              <a:gdLst/>
              <a:ahLst/>
              <a:cxnLst/>
              <a:rect l="l" t="t" r="r" b="b"/>
              <a:pathLst>
                <a:path w="207009" h="541654">
                  <a:moveTo>
                    <a:pt x="105155" y="0"/>
                  </a:moveTo>
                  <a:lnTo>
                    <a:pt x="0" y="20434"/>
                  </a:lnTo>
                  <a:lnTo>
                    <a:pt x="101244" y="541299"/>
                  </a:lnTo>
                  <a:lnTo>
                    <a:pt x="206400" y="520852"/>
                  </a:lnTo>
                  <a:lnTo>
                    <a:pt x="105155" y="0"/>
                  </a:lnTo>
                  <a:close/>
                </a:path>
              </a:pathLst>
            </a:custGeom>
            <a:solidFill>
              <a:srgbClr val="003A70">
                <a:alpha val="80000"/>
              </a:srgbClr>
            </a:solidFill>
          </p:spPr>
          <p:txBody>
            <a:bodyPr wrap="square" lIns="0" tIns="0" rIns="0" bIns="0" rtlCol="0"/>
            <a:lstStyle/>
            <a:p>
              <a:endParaRPr sz="1801" dirty="0">
                <a:solidFill>
                  <a:schemeClr val="tx1"/>
                </a:solidFill>
              </a:endParaRPr>
            </a:p>
          </p:txBody>
        </p:sp>
        <p:sp>
          <p:nvSpPr>
            <p:cNvPr id="47" name="object 15"/>
            <p:cNvSpPr/>
            <p:nvPr/>
          </p:nvSpPr>
          <p:spPr>
            <a:xfrm>
              <a:off x="5979322" y="1700283"/>
              <a:ext cx="523240" cy="582295"/>
            </a:xfrm>
            <a:custGeom>
              <a:avLst/>
              <a:gdLst/>
              <a:ahLst/>
              <a:cxnLst/>
              <a:rect l="l" t="t" r="r" b="b"/>
              <a:pathLst>
                <a:path w="523240" h="582295">
                  <a:moveTo>
                    <a:pt x="212839" y="0"/>
                  </a:moveTo>
                  <a:lnTo>
                    <a:pt x="101638" y="21615"/>
                  </a:lnTo>
                  <a:lnTo>
                    <a:pt x="0" y="581901"/>
                  </a:lnTo>
                  <a:lnTo>
                    <a:pt x="111569" y="560222"/>
                  </a:lnTo>
                  <a:lnTo>
                    <a:pt x="131559" y="433552"/>
                  </a:lnTo>
                  <a:lnTo>
                    <a:pt x="339775" y="393077"/>
                  </a:lnTo>
                  <a:lnTo>
                    <a:pt x="466375" y="393077"/>
                  </a:lnTo>
                  <a:lnTo>
                    <a:pt x="431815" y="339496"/>
                  </a:lnTo>
                  <a:lnTo>
                    <a:pt x="146837" y="339496"/>
                  </a:lnTo>
                  <a:lnTo>
                    <a:pt x="179616" y="132549"/>
                  </a:lnTo>
                  <a:lnTo>
                    <a:pt x="298334" y="132549"/>
                  </a:lnTo>
                  <a:lnTo>
                    <a:pt x="212839" y="0"/>
                  </a:lnTo>
                  <a:close/>
                </a:path>
                <a:path w="523240" h="582295">
                  <a:moveTo>
                    <a:pt x="466375" y="393077"/>
                  </a:moveTo>
                  <a:lnTo>
                    <a:pt x="339775" y="393077"/>
                  </a:lnTo>
                  <a:lnTo>
                    <a:pt x="408241" y="502551"/>
                  </a:lnTo>
                  <a:lnTo>
                    <a:pt x="522643" y="480313"/>
                  </a:lnTo>
                  <a:lnTo>
                    <a:pt x="466375" y="393077"/>
                  </a:lnTo>
                  <a:close/>
                </a:path>
                <a:path w="523240" h="582295">
                  <a:moveTo>
                    <a:pt x="298334" y="132549"/>
                  </a:moveTo>
                  <a:lnTo>
                    <a:pt x="179616" y="132549"/>
                  </a:lnTo>
                  <a:lnTo>
                    <a:pt x="288950" y="311873"/>
                  </a:lnTo>
                  <a:lnTo>
                    <a:pt x="146837" y="339496"/>
                  </a:lnTo>
                  <a:lnTo>
                    <a:pt x="431815" y="339496"/>
                  </a:lnTo>
                  <a:lnTo>
                    <a:pt x="298334" y="132549"/>
                  </a:lnTo>
                  <a:close/>
                </a:path>
              </a:pathLst>
            </a:custGeom>
            <a:solidFill>
              <a:srgbClr val="003A70">
                <a:alpha val="80000"/>
              </a:srgbClr>
            </a:solidFill>
          </p:spPr>
          <p:txBody>
            <a:bodyPr wrap="square" lIns="0" tIns="0" rIns="0" bIns="0" rtlCol="0"/>
            <a:lstStyle/>
            <a:p>
              <a:endParaRPr sz="1801" dirty="0">
                <a:solidFill>
                  <a:schemeClr val="tx1"/>
                </a:solidFill>
              </a:endParaRPr>
            </a:p>
          </p:txBody>
        </p:sp>
        <p:sp>
          <p:nvSpPr>
            <p:cNvPr id="48" name="object 16"/>
            <p:cNvSpPr/>
            <p:nvPr/>
          </p:nvSpPr>
          <p:spPr>
            <a:xfrm>
              <a:off x="6523473" y="1619852"/>
              <a:ext cx="467359" cy="537210"/>
            </a:xfrm>
            <a:custGeom>
              <a:avLst/>
              <a:gdLst/>
              <a:ahLst/>
              <a:cxnLst/>
              <a:rect l="l" t="t" r="r" b="b"/>
              <a:pathLst>
                <a:path w="467359" h="537210">
                  <a:moveTo>
                    <a:pt x="105168" y="0"/>
                  </a:moveTo>
                  <a:lnTo>
                    <a:pt x="0" y="20446"/>
                  </a:lnTo>
                  <a:lnTo>
                    <a:pt x="100418" y="537044"/>
                  </a:lnTo>
                  <a:lnTo>
                    <a:pt x="467080" y="465772"/>
                  </a:lnTo>
                  <a:lnTo>
                    <a:pt x="459905" y="428853"/>
                  </a:lnTo>
                  <a:lnTo>
                    <a:pt x="188518" y="428853"/>
                  </a:lnTo>
                  <a:lnTo>
                    <a:pt x="105168" y="0"/>
                  </a:lnTo>
                  <a:close/>
                </a:path>
                <a:path w="467359" h="537210">
                  <a:moveTo>
                    <a:pt x="450024" y="378015"/>
                  </a:moveTo>
                  <a:lnTo>
                    <a:pt x="188518" y="428853"/>
                  </a:lnTo>
                  <a:lnTo>
                    <a:pt x="459905" y="428853"/>
                  </a:lnTo>
                  <a:lnTo>
                    <a:pt x="450024" y="378015"/>
                  </a:lnTo>
                  <a:close/>
                </a:path>
              </a:pathLst>
            </a:custGeom>
            <a:solidFill>
              <a:srgbClr val="003A70">
                <a:alpha val="80000"/>
              </a:srgbClr>
            </a:solidFill>
          </p:spPr>
          <p:txBody>
            <a:bodyPr wrap="square" lIns="0" tIns="0" rIns="0" bIns="0" rtlCol="0"/>
            <a:lstStyle/>
            <a:p>
              <a:endParaRPr sz="1801">
                <a:solidFill>
                  <a:schemeClr val="tx1"/>
                </a:solidFill>
              </a:endParaRPr>
            </a:p>
          </p:txBody>
        </p:sp>
        <p:sp>
          <p:nvSpPr>
            <p:cNvPr id="49" name="object 17"/>
            <p:cNvSpPr/>
            <p:nvPr/>
          </p:nvSpPr>
          <p:spPr>
            <a:xfrm>
              <a:off x="640826" y="1362150"/>
              <a:ext cx="6564630" cy="2089785"/>
            </a:xfrm>
            <a:custGeom>
              <a:avLst/>
              <a:gdLst/>
              <a:ahLst/>
              <a:cxnLst/>
              <a:rect l="l" t="t" r="r" b="b"/>
              <a:pathLst>
                <a:path w="6564630" h="2089785">
                  <a:moveTo>
                    <a:pt x="164388" y="2089746"/>
                  </a:moveTo>
                  <a:lnTo>
                    <a:pt x="6564261" y="845731"/>
                  </a:lnTo>
                  <a:lnTo>
                    <a:pt x="6399872" y="0"/>
                  </a:lnTo>
                  <a:lnTo>
                    <a:pt x="0" y="1244003"/>
                  </a:lnTo>
                  <a:lnTo>
                    <a:pt x="164388" y="2089746"/>
                  </a:lnTo>
                  <a:close/>
                </a:path>
              </a:pathLst>
            </a:custGeom>
            <a:ln w="25400">
              <a:solidFill>
                <a:srgbClr val="62A2D5">
                  <a:alpha val="50000"/>
                </a:srgbClr>
              </a:solidFill>
            </a:ln>
          </p:spPr>
          <p:txBody>
            <a:bodyPr wrap="square" lIns="0" tIns="0" rIns="0" bIns="0" rtlCol="0"/>
            <a:lstStyle/>
            <a:p>
              <a:endParaRPr sz="1801">
                <a:solidFill>
                  <a:schemeClr val="tx1"/>
                </a:solidFil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Image with Subheadline">
    <p:bg>
      <p:bgPr>
        <a:solidFill>
          <a:schemeClr val="bg1">
            <a:lumMod val="85000"/>
          </a:schemeClr>
        </a:solidFill>
        <a:effectLst/>
      </p:bgPr>
    </p:bg>
    <p:spTree>
      <p:nvGrpSpPr>
        <p:cNvPr id="1" name=""/>
        <p:cNvGrpSpPr/>
        <p:nvPr/>
      </p:nvGrpSpPr>
      <p:grpSpPr>
        <a:xfrm>
          <a:off x="0" y="0"/>
          <a:ext cx="0" cy="0"/>
          <a:chOff x="0" y="0"/>
          <a:chExt cx="0" cy="0"/>
        </a:xfrm>
      </p:grpSpPr>
      <p:sp>
        <p:nvSpPr>
          <p:cNvPr id="11" name="Bildplatzhalter 3">
            <a:extLst>
              <a:ext uri="{FF2B5EF4-FFF2-40B4-BE49-F238E27FC236}">
                <a16:creationId xmlns:a16="http://schemas.microsoft.com/office/drawing/2014/main" id="{3AD30BF6-D591-4081-A81F-9C0C82AD0DF4}"/>
              </a:ext>
            </a:extLst>
          </p:cNvPr>
          <p:cNvSpPr>
            <a:spLocks noGrp="1"/>
          </p:cNvSpPr>
          <p:nvPr>
            <p:ph type="pic" sz="quarter" idx="16" hasCustomPrompt="1"/>
          </p:nvPr>
        </p:nvSpPr>
        <p:spPr>
          <a:xfrm>
            <a:off x="-762" y="0"/>
            <a:ext cx="12193200" cy="6858000"/>
          </a:xfrm>
          <a:prstGeom prst="rect">
            <a:avLst/>
          </a:prstGeom>
        </p:spPr>
        <p:txBody>
          <a:bodyPr/>
          <a:lstStyle>
            <a:lvl1pPr algn="r">
              <a:defRPr lang="en-US" i="0" baseline="0" noProof="0" dirty="0">
                <a:sym typeface="Wingdings"/>
              </a:defRPr>
            </a:lvl1pPr>
          </a:lstStyle>
          <a:p>
            <a:r>
              <a:rPr lang="en-US" noProof="0" dirty="0"/>
              <a:t>To select a picture:</a:t>
            </a:r>
            <a:br>
              <a:rPr lang="en-US" noProof="0"/>
            </a:br>
            <a:r>
              <a:rPr lang="en-US" noProof="0"/>
              <a:t>1. Click    here</a:t>
            </a:r>
            <a:br>
              <a:rPr lang="en-US" noProof="0" dirty="0"/>
            </a:br>
            <a:r>
              <a:rPr lang="en-US" noProof="0" dirty="0"/>
              <a:t>2. Choose in the main menu: Insert </a:t>
            </a:r>
            <a:r>
              <a:rPr lang="en-US" noProof="0"/>
              <a:t>/ Picture</a:t>
            </a:r>
            <a:br>
              <a:rPr lang="en-US" noProof="0"/>
            </a:br>
            <a:r>
              <a:rPr lang="en-US" noProof="0"/>
              <a:t>(You can use your own image or </a:t>
            </a:r>
            <a:br>
              <a:rPr lang="en-US" noProof="0"/>
            </a:br>
            <a:r>
              <a:rPr lang="en-US" noProof="0"/>
              <a:t>download the city image from the Brand Portal)</a:t>
            </a:r>
            <a:endParaRPr lang="en-US" noProof="0" dirty="0"/>
          </a:p>
        </p:txBody>
      </p:sp>
      <p:sp>
        <p:nvSpPr>
          <p:cNvPr id="10" name="Bildplatzhalter 3">
            <a:extLst>
              <a:ext uri="{FF2B5EF4-FFF2-40B4-BE49-F238E27FC236}">
                <a16:creationId xmlns:a16="http://schemas.microsoft.com/office/drawing/2014/main" id="{B6F3D6DA-31D1-4F80-856F-22DA5C71E19F}"/>
              </a:ext>
            </a:extLst>
          </p:cNvPr>
          <p:cNvSpPr>
            <a:spLocks noGrp="1"/>
          </p:cNvSpPr>
          <p:nvPr>
            <p:ph type="pic" sz="quarter" idx="17" hasCustomPrompt="1"/>
          </p:nvPr>
        </p:nvSpPr>
        <p:spPr>
          <a:xfrm>
            <a:off x="0" y="0"/>
            <a:ext cx="7203600" cy="685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algn="l">
              <a:tabLst>
                <a:tab pos="1971675" algn="l"/>
              </a:tabLst>
              <a:defRPr/>
            </a:lvl1pPr>
          </a:lstStyle>
          <a:p>
            <a:r>
              <a:rPr lang="en-US" noProof="0" dirty="0"/>
              <a:t> </a:t>
            </a:r>
          </a:p>
        </p:txBody>
      </p:sp>
      <p:sp>
        <p:nvSpPr>
          <p:cNvPr id="12" name="Titel 1"/>
          <p:cNvSpPr>
            <a:spLocks noGrp="1"/>
          </p:cNvSpPr>
          <p:nvPr>
            <p:ph type="ctrTitle" hasCustomPrompt="1"/>
          </p:nvPr>
        </p:nvSpPr>
        <p:spPr>
          <a:xfrm>
            <a:off x="0" y="2316330"/>
            <a:ext cx="12192000" cy="1460027"/>
          </a:xfrm>
          <a:prstGeom prst="rect">
            <a:avLst/>
          </a:prstGeom>
        </p:spPr>
        <p:txBody>
          <a:bodyPr anchor="t">
            <a:normAutofit/>
          </a:bodyPr>
          <a:lstStyle>
            <a:lvl1pPr algn="ctr">
              <a:lnSpc>
                <a:spcPct val="100000"/>
              </a:lnSpc>
              <a:defRPr sz="4800" b="1" i="0" cap="all" spc="400" baseline="0">
                <a:solidFill>
                  <a:schemeClr val="bg1"/>
                </a:solidFill>
                <a:latin typeface="Arial" charset="0"/>
                <a:ea typeface="Arial" charset="0"/>
                <a:cs typeface="Arial" charset="0"/>
              </a:defRPr>
            </a:lvl1pPr>
          </a:lstStyle>
          <a:p>
            <a:r>
              <a:rPr lang="en-US" noProof="0" dirty="0"/>
              <a:t>ARIAL BOLD, 48/43 </a:t>
            </a:r>
            <a:r>
              <a:rPr lang="en-US" noProof="0" dirty="0" err="1"/>
              <a:t>pt</a:t>
            </a:r>
            <a:r>
              <a:rPr lang="en-US" noProof="0" dirty="0"/>
              <a:t>, CAPS, spacing 4.0, white, </a:t>
            </a:r>
            <a:r>
              <a:rPr lang="en-US" noProof="0" dirty="0" err="1"/>
              <a:t>CentER</a:t>
            </a:r>
            <a:endParaRPr lang="en-US" noProof="0" dirty="0"/>
          </a:p>
        </p:txBody>
      </p:sp>
      <p:sp>
        <p:nvSpPr>
          <p:cNvPr id="13" name="Untertitel 2"/>
          <p:cNvSpPr>
            <a:spLocks noGrp="1"/>
          </p:cNvSpPr>
          <p:nvPr>
            <p:ph type="subTitle" idx="1" hasCustomPrompt="1"/>
          </p:nvPr>
        </p:nvSpPr>
        <p:spPr>
          <a:xfrm>
            <a:off x="2" y="3861052"/>
            <a:ext cx="12191238" cy="388715"/>
          </a:xfrm>
          <a:prstGeom prst="rect">
            <a:avLst/>
          </a:prstGeom>
        </p:spPr>
        <p:txBody>
          <a:bodyPr>
            <a:noAutofit/>
          </a:bodyPr>
          <a:lstStyle>
            <a:lvl1pPr marL="0" marR="0" indent="0" algn="ctr" defTabSz="914446" rtl="0" eaLnBrk="1" fontAlgn="auto" latinLnBrk="0" hangingPunct="1">
              <a:lnSpc>
                <a:spcPct val="100000"/>
              </a:lnSpc>
              <a:spcBef>
                <a:spcPts val="0"/>
              </a:spcBef>
              <a:spcAft>
                <a:spcPts val="0"/>
              </a:spcAft>
              <a:buClrTx/>
              <a:buSzTx/>
              <a:buFont typeface="Arial"/>
              <a:buNone/>
              <a:tabLst/>
              <a:defRPr sz="2000"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en-US" noProof="0" dirty="0"/>
              <a:t>ARIAL BOLD, ALL CAPS, 20 </a:t>
            </a:r>
            <a:r>
              <a:rPr lang="en-US" noProof="0" dirty="0" err="1"/>
              <a:t>pt</a:t>
            </a:r>
            <a:r>
              <a:rPr lang="en-US" noProof="0" dirty="0"/>
              <a:t>, spacing 0.7, white, align center</a:t>
            </a:r>
          </a:p>
        </p:txBody>
      </p:sp>
      <p:sp>
        <p:nvSpPr>
          <p:cNvPr id="14" name="Textplatzhalter 18"/>
          <p:cNvSpPr>
            <a:spLocks noGrp="1"/>
          </p:cNvSpPr>
          <p:nvPr>
            <p:ph type="body" sz="quarter" idx="14" hasCustomPrompt="1"/>
          </p:nvPr>
        </p:nvSpPr>
        <p:spPr>
          <a:xfrm>
            <a:off x="2" y="1872000"/>
            <a:ext cx="12191238" cy="354404"/>
          </a:xfrm>
          <a:prstGeom prst="rect">
            <a:avLst/>
          </a:prstGeom>
        </p:spPr>
        <p:txBody>
          <a:bodyPr>
            <a:noAutofit/>
          </a:bodyPr>
          <a:lstStyle>
            <a:lvl1pPr marL="0" indent="0" algn="ctr">
              <a:lnSpc>
                <a:spcPct val="100000"/>
              </a:lnSpc>
              <a:spcBef>
                <a:spcPts val="0"/>
              </a:spcBef>
              <a:buNone/>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lvl="0"/>
            <a:r>
              <a:rPr lang="en-US" noProof="0" dirty="0"/>
              <a:t>DIVISION, ARIAL BOLD, ALL CAPS, 20 </a:t>
            </a:r>
            <a:r>
              <a:rPr lang="en-US" noProof="0" dirty="0" err="1"/>
              <a:t>pt</a:t>
            </a:r>
            <a:r>
              <a:rPr lang="en-US" noProof="0" dirty="0"/>
              <a:t>, spacing 0.7, white, align center</a:t>
            </a:r>
          </a:p>
        </p:txBody>
      </p:sp>
      <p:sp>
        <p:nvSpPr>
          <p:cNvPr id="16" name="Textplatzhalter 14"/>
          <p:cNvSpPr>
            <a:spLocks noGrp="1"/>
          </p:cNvSpPr>
          <p:nvPr>
            <p:ph type="body" sz="quarter" idx="15" hasCustomPrompt="1"/>
          </p:nvPr>
        </p:nvSpPr>
        <p:spPr>
          <a:xfrm>
            <a:off x="0" y="5058000"/>
            <a:ext cx="12189600" cy="252000"/>
          </a:xfrm>
          <a:prstGeom prst="rect">
            <a:avLst/>
          </a:prstGeom>
        </p:spPr>
        <p:txBody>
          <a:bodyPr lIns="90000"/>
          <a:lstStyle>
            <a:lvl1pPr algn="ctr">
              <a:lnSpc>
                <a:spcPct val="100000"/>
              </a:lnSpc>
              <a:spcBef>
                <a:spcPts val="0"/>
              </a:spcBef>
              <a:defRPr sz="1001" b="1" i="0" cap="all" spc="70" baseline="0">
                <a:solidFill>
                  <a:schemeClr val="bg2"/>
                </a:solidFill>
              </a:defRPr>
            </a:lvl1pPr>
            <a:lvl2pPr algn="ctr">
              <a:lnSpc>
                <a:spcPct val="100000"/>
              </a:lnSpc>
              <a:spcBef>
                <a:spcPts val="0"/>
              </a:spcBef>
              <a:defRPr sz="2000" b="1" i="0" cap="all" spc="60" baseline="0">
                <a:solidFill>
                  <a:schemeClr val="bg2"/>
                </a:solidFill>
              </a:defRPr>
            </a:lvl2pPr>
            <a:lvl3pPr algn="ctr">
              <a:lnSpc>
                <a:spcPct val="100000"/>
              </a:lnSpc>
              <a:spcBef>
                <a:spcPts val="0"/>
              </a:spcBef>
              <a:defRPr sz="2000" b="1" i="0" cap="all" spc="60" baseline="0">
                <a:solidFill>
                  <a:schemeClr val="bg2"/>
                </a:solidFill>
              </a:defRPr>
            </a:lvl3pPr>
            <a:lvl4pPr algn="ctr">
              <a:lnSpc>
                <a:spcPct val="100000"/>
              </a:lnSpc>
              <a:spcBef>
                <a:spcPts val="0"/>
              </a:spcBef>
              <a:defRPr sz="2000" b="1" i="0" cap="all" spc="60" baseline="0">
                <a:solidFill>
                  <a:schemeClr val="bg2"/>
                </a:solidFill>
              </a:defRPr>
            </a:lvl4pPr>
            <a:lvl5pPr algn="ctr">
              <a:lnSpc>
                <a:spcPct val="100000"/>
              </a:lnSpc>
              <a:spcBef>
                <a:spcPts val="0"/>
              </a:spcBef>
              <a:defRPr sz="2000" b="1" i="0" cap="all" spc="60" baseline="0">
                <a:solidFill>
                  <a:schemeClr val="bg2"/>
                </a:solidFill>
              </a:defRPr>
            </a:lvl5pPr>
          </a:lstStyle>
          <a:p>
            <a:pPr lvl="0"/>
            <a:r>
              <a:rPr lang="en-US" noProof="0" dirty="0"/>
              <a:t>DATE, ARIAL BOLD, ALL CAPS, 10 </a:t>
            </a:r>
            <a:r>
              <a:rPr lang="en-US" noProof="0" dirty="0" err="1"/>
              <a:t>pt</a:t>
            </a:r>
            <a:r>
              <a:rPr lang="en-US" noProof="0" dirty="0"/>
              <a:t>, spacing 0.7, white, align center</a:t>
            </a:r>
          </a:p>
        </p:txBody>
      </p:sp>
    </p:spTree>
    <p:extLst>
      <p:ext uri="{BB962C8B-B14F-4D97-AF65-F5344CB8AC3E}">
        <p14:creationId xmlns:p14="http://schemas.microsoft.com/office/powerpoint/2010/main" val="39081426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afety slide for location">
    <p:spTree>
      <p:nvGrpSpPr>
        <p:cNvPr id="1" name=""/>
        <p:cNvGrpSpPr/>
        <p:nvPr/>
      </p:nvGrpSpPr>
      <p:grpSpPr>
        <a:xfrm>
          <a:off x="0" y="0"/>
          <a:ext cx="0" cy="0"/>
          <a:chOff x="0" y="0"/>
          <a:chExt cx="0" cy="0"/>
        </a:xfrm>
      </p:grpSpPr>
      <p:pic>
        <p:nvPicPr>
          <p:cNvPr id="3" name="Bild 6">
            <a:extLst>
              <a:ext uri="{FF2B5EF4-FFF2-40B4-BE49-F238E27FC236}">
                <a16:creationId xmlns:a16="http://schemas.microsoft.com/office/drawing/2014/main" id="{6660AD87-BF15-4C57-AD39-4E45DD546B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8596" y="360004"/>
            <a:ext cx="534307" cy="401265"/>
          </a:xfrm>
          <a:prstGeom prst="rect">
            <a:avLst/>
          </a:prstGeom>
        </p:spPr>
      </p:pic>
      <p:sp>
        <p:nvSpPr>
          <p:cNvPr id="11" name="Titel 8">
            <a:extLst>
              <a:ext uri="{FF2B5EF4-FFF2-40B4-BE49-F238E27FC236}">
                <a16:creationId xmlns:a16="http://schemas.microsoft.com/office/drawing/2014/main" id="{8ACE5D50-BD0D-4042-B769-60B206A0BD02}"/>
              </a:ext>
            </a:extLst>
          </p:cNvPr>
          <p:cNvSpPr txBox="1">
            <a:spLocks/>
          </p:cNvSpPr>
          <p:nvPr userDrawn="1"/>
        </p:nvSpPr>
        <p:spPr>
          <a:xfrm>
            <a:off x="407989" y="371315"/>
            <a:ext cx="10512425" cy="897101"/>
          </a:xfrm>
          <a:prstGeom prst="rect">
            <a:avLst/>
          </a:prstGeom>
        </p:spPr>
        <p:txBody>
          <a:bodyPr vert="horz" lIns="91440" tIns="45720" rIns="91440" bIns="45720" rtlCol="0" anchor="t">
            <a:noAutofit/>
          </a:bodyPr>
          <a:lstStyle>
            <a:lvl1pPr algn="l" defTabSz="914446" rtl="0" eaLnBrk="1" latinLnBrk="0" hangingPunct="1">
              <a:lnSpc>
                <a:spcPct val="100000"/>
              </a:lnSpc>
              <a:spcBef>
                <a:spcPct val="0"/>
              </a:spcBef>
              <a:buNone/>
              <a:defRPr lang="de-DE" sz="2800" b="1" i="0" kern="1200" cap="all" spc="201" baseline="0">
                <a:solidFill>
                  <a:schemeClr val="accent1"/>
                </a:solidFill>
                <a:effectLst/>
                <a:latin typeface="Arial" charset="0"/>
                <a:ea typeface="Arial" charset="0"/>
                <a:cs typeface="Arial" charset="0"/>
              </a:defRPr>
            </a:lvl1pPr>
          </a:lstStyle>
          <a:p>
            <a:pPr marL="0" marR="0" lvl="0" indent="0" algn="l" defTabSz="914446"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201" normalizeH="0" baseline="0" noProof="0">
                <a:ln>
                  <a:noFill/>
                </a:ln>
                <a:solidFill>
                  <a:srgbClr val="003A70"/>
                </a:solidFill>
                <a:effectLst/>
                <a:uLnTx/>
                <a:uFillTx/>
                <a:latin typeface="Arial" charset="0"/>
                <a:cs typeface="Arial" charset="0"/>
              </a:rPr>
              <a:t>At ANDRITZ, we strive for </a:t>
            </a:r>
            <a:r>
              <a:rPr kumimoji="0" lang="en-US" sz="2800" b="1" i="0" u="none" strike="noStrike" kern="1200" cap="all" spc="201" normalizeH="0" baseline="0" noProof="0">
                <a:ln>
                  <a:noFill/>
                </a:ln>
                <a:solidFill>
                  <a:srgbClr val="00B0F0"/>
                </a:solidFill>
                <a:effectLst/>
                <a:uLnTx/>
                <a:uFillTx/>
                <a:latin typeface="Arial" charset="0"/>
                <a:cs typeface="Arial" charset="0"/>
              </a:rPr>
              <a:t>zero</a:t>
            </a:r>
            <a:r>
              <a:rPr kumimoji="0" lang="en-US" sz="2800" b="1" i="0" u="none" strike="noStrike" kern="1200" cap="all" spc="201" normalizeH="0" baseline="0" noProof="0">
                <a:ln>
                  <a:noFill/>
                </a:ln>
                <a:solidFill>
                  <a:srgbClr val="003A70"/>
                </a:solidFill>
                <a:effectLst/>
                <a:uLnTx/>
                <a:uFillTx/>
                <a:latin typeface="Arial" charset="0"/>
                <a:cs typeface="Arial" charset="0"/>
              </a:rPr>
              <a:t> accidents</a:t>
            </a:r>
            <a:endParaRPr kumimoji="0" lang="en-US" sz="2800" b="1" i="0" u="none" strike="noStrike" kern="1200" cap="all" spc="201" normalizeH="0" baseline="0" noProof="0" dirty="0">
              <a:ln>
                <a:noFill/>
              </a:ln>
              <a:solidFill>
                <a:srgbClr val="003A70"/>
              </a:solidFill>
              <a:effectLst/>
              <a:uLnTx/>
              <a:uFillTx/>
              <a:latin typeface="Arial" charset="0"/>
              <a:cs typeface="Arial" charset="0"/>
            </a:endParaRPr>
          </a:p>
        </p:txBody>
      </p:sp>
      <p:sp>
        <p:nvSpPr>
          <p:cNvPr id="12" name="Fußzeilenplatzhalter 4">
            <a:extLst>
              <a:ext uri="{FF2B5EF4-FFF2-40B4-BE49-F238E27FC236}">
                <a16:creationId xmlns:a16="http://schemas.microsoft.com/office/drawing/2014/main" id="{C3D5C51B-B50E-4BD3-8D78-B797B004F858}"/>
              </a:ext>
            </a:extLst>
          </p:cNvPr>
          <p:cNvSpPr txBox="1">
            <a:spLocks/>
          </p:cNvSpPr>
          <p:nvPr userDrawn="1"/>
        </p:nvSpPr>
        <p:spPr>
          <a:xfrm>
            <a:off x="672977" y="6419479"/>
            <a:ext cx="10276014" cy="249610"/>
          </a:xfrm>
          <a:prstGeom prst="rect">
            <a:avLst/>
          </a:prstGeom>
        </p:spPr>
        <p:txBody>
          <a:bodyPr vert="horz" lIns="0" tIns="45720" rIns="91440" bIns="45720" rtlCol="0" anchor="b"/>
          <a:lstStyle>
            <a:defPPr>
              <a:defRPr lang="de-DE"/>
            </a:defPPr>
            <a:lvl1pPr marL="0" algn="l" defTabSz="914400" rtl="0" eaLnBrk="1" latinLnBrk="0" hangingPunct="1">
              <a:defRPr sz="800" b="1" kern="1200" cap="all" baseline="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a:ln>
                  <a:noFill/>
                </a:ln>
                <a:solidFill>
                  <a:srgbClr val="0075BE"/>
                </a:solidFill>
                <a:effectLst/>
                <a:uLnTx/>
                <a:uFillTx/>
                <a:latin typeface="Arial"/>
                <a:ea typeface="+mn-ea"/>
                <a:cs typeface="+mn-cs"/>
              </a:rPr>
              <a:t>/ ANDRITZ (BUSINESS AREA) / PRESENTATION NAME AND DATE / © COPYRIGHT (if required) – ARIAL BOLD, all caps, 8 PT, BLUE, ALIGN LEFT</a:t>
            </a:r>
            <a:endParaRPr kumimoji="0" lang="en-US" sz="800" b="1" i="0" u="none" strike="noStrike" kern="1200" cap="all" spc="0" normalizeH="0" baseline="0" noProof="0" dirty="0">
              <a:ln>
                <a:noFill/>
              </a:ln>
              <a:solidFill>
                <a:srgbClr val="0075BE"/>
              </a:solidFill>
              <a:effectLst/>
              <a:uLnTx/>
              <a:uFillTx/>
              <a:latin typeface="Arial"/>
              <a:ea typeface="+mn-ea"/>
              <a:cs typeface="+mn-cs"/>
            </a:endParaRPr>
          </a:p>
        </p:txBody>
      </p:sp>
      <p:sp>
        <p:nvSpPr>
          <p:cNvPr id="13" name="Foliennummernplatzhalter 5">
            <a:extLst>
              <a:ext uri="{FF2B5EF4-FFF2-40B4-BE49-F238E27FC236}">
                <a16:creationId xmlns:a16="http://schemas.microsoft.com/office/drawing/2014/main" id="{062F0F3F-9D27-49BC-AD04-0C5B0BF89950}"/>
              </a:ext>
            </a:extLst>
          </p:cNvPr>
          <p:cNvSpPr txBox="1">
            <a:spLocks/>
          </p:cNvSpPr>
          <p:nvPr userDrawn="1"/>
        </p:nvSpPr>
        <p:spPr>
          <a:xfrm>
            <a:off x="309880" y="6419478"/>
            <a:ext cx="334519" cy="249610"/>
          </a:xfrm>
          <a:prstGeom prst="rect">
            <a:avLst/>
          </a:prstGeom>
        </p:spPr>
        <p:txBody>
          <a:bodyPr vert="horz" lIns="0" tIns="45720" rIns="0" bIns="45720" rtlCol="0" anchor="b"/>
          <a:lstStyle>
            <a:defPPr>
              <a:defRPr lang="de-DE"/>
            </a:defPPr>
            <a:lvl1pPr marL="0" algn="r" defTabSz="914400" rtl="0" eaLnBrk="1" latinLnBrk="0" hangingPunct="1">
              <a:defRPr sz="8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62D37B7-19FB-4B6A-9135-5DDD8E779388}" type="slidenum">
              <a:rPr kumimoji="0" lang="en-US" sz="800" b="1" i="0" u="none" strike="noStrike" kern="1200" cap="none" spc="0" normalizeH="0" baseline="0" noProof="0" smtClean="0">
                <a:ln>
                  <a:noFill/>
                </a:ln>
                <a:solidFill>
                  <a:srgbClr val="0075B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1" i="0" u="none" strike="noStrike" kern="1200" cap="none" spc="0" normalizeH="0" baseline="0" noProof="0" dirty="0">
              <a:ln>
                <a:noFill/>
              </a:ln>
              <a:solidFill>
                <a:srgbClr val="0075BE"/>
              </a:solidFill>
              <a:effectLst/>
              <a:uLnTx/>
              <a:uFillTx/>
              <a:latin typeface="Arial"/>
              <a:ea typeface="+mn-ea"/>
              <a:cs typeface="+mn-cs"/>
            </a:endParaRPr>
          </a:p>
        </p:txBody>
      </p:sp>
      <p:sp>
        <p:nvSpPr>
          <p:cNvPr id="14" name="Inhaltsplatzhalter 10">
            <a:extLst>
              <a:ext uri="{FF2B5EF4-FFF2-40B4-BE49-F238E27FC236}">
                <a16:creationId xmlns:a16="http://schemas.microsoft.com/office/drawing/2014/main" id="{787719D7-136B-419F-A512-A11393C44DEA}"/>
              </a:ext>
            </a:extLst>
          </p:cNvPr>
          <p:cNvSpPr txBox="1">
            <a:spLocks/>
          </p:cNvSpPr>
          <p:nvPr userDrawn="1"/>
        </p:nvSpPr>
        <p:spPr>
          <a:xfrm>
            <a:off x="407988" y="1914525"/>
            <a:ext cx="10510812" cy="4187825"/>
          </a:xfrm>
          <a:prstGeom prst="rect">
            <a:avLst/>
          </a:prstGeom>
        </p:spPr>
        <p:txBody>
          <a:bodyPr vert="horz" lIns="90000" tIns="45720" rIns="91440" bIns="45720" rtlCol="0">
            <a:noAutofit/>
          </a:bodyPr>
          <a:lstStyle>
            <a:lvl1pPr marL="180009"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27"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081"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08"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a:lstStyle>
          <a:p>
            <a:pPr marL="180009" marR="0" lvl="0" indent="-180009" algn="l" defTabSz="914446" rtl="0" eaLnBrk="1" fontAlgn="auto" latinLnBrk="0" hangingPunct="1">
              <a:lnSpc>
                <a:spcPct val="120000"/>
              </a:lnSpc>
              <a:spcBef>
                <a:spcPts val="0"/>
              </a:spcBef>
              <a:spcAft>
                <a:spcPts val="0"/>
              </a:spcAft>
              <a:buClrTx/>
              <a:buSzTx/>
              <a:buFont typeface="Arial" charset="0"/>
              <a:buChar char="•"/>
              <a:tabLst/>
              <a:defRPr/>
            </a:pPr>
            <a:r>
              <a:rPr kumimoji="0" lang="en-US" sz="1600" b="1" i="0" u="none" strike="noStrike" kern="1200" cap="none" spc="0" normalizeH="0" baseline="0" noProof="0">
                <a:ln>
                  <a:noFill/>
                </a:ln>
                <a:solidFill>
                  <a:srgbClr val="000000"/>
                </a:solidFill>
                <a:effectLst/>
                <a:uLnTx/>
                <a:uFillTx/>
                <a:latin typeface="Arial" charset="0"/>
                <a:cs typeface="Arial" charset="0"/>
              </a:rPr>
              <a:t>Number of employees at the location</a:t>
            </a: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endParaRPr kumimoji="0" lang="en-US" sz="1600" b="1" i="0" u="none" strike="noStrike" kern="1200" cap="none" spc="0" normalizeH="0" baseline="0" noProof="0">
              <a:ln>
                <a:noFill/>
              </a:ln>
              <a:solidFill>
                <a:srgbClr val="000000"/>
              </a:solidFill>
              <a:effectLst/>
              <a:uLnTx/>
              <a:uFillTx/>
              <a:latin typeface="Arial" charset="0"/>
              <a:cs typeface="Arial" charset="0"/>
            </a:endParaRPr>
          </a:p>
          <a:p>
            <a:pPr marL="180009" marR="0" lvl="0" indent="-180009" algn="l" defTabSz="914446" rtl="0" eaLnBrk="1" fontAlgn="auto" latinLnBrk="0" hangingPunct="1">
              <a:lnSpc>
                <a:spcPct val="120000"/>
              </a:lnSpc>
              <a:spcBef>
                <a:spcPts val="0"/>
              </a:spcBef>
              <a:spcAft>
                <a:spcPts val="0"/>
              </a:spcAft>
              <a:buClrTx/>
              <a:buSzTx/>
              <a:buFont typeface="Arial" charset="0"/>
              <a:buChar char="•"/>
              <a:tabLst/>
              <a:defRPr/>
            </a:pPr>
            <a:r>
              <a:rPr kumimoji="0" lang="en-US" sz="1600" b="1" i="0" u="none" strike="noStrike" kern="1200" cap="none" spc="0" normalizeH="0" baseline="0" noProof="0">
                <a:ln>
                  <a:noFill/>
                </a:ln>
                <a:solidFill>
                  <a:srgbClr val="000000"/>
                </a:solidFill>
                <a:effectLst/>
                <a:uLnTx/>
                <a:uFillTx/>
                <a:latin typeface="Arial" charset="0"/>
                <a:cs typeface="Arial" charset="0"/>
              </a:rPr>
              <a:t>Days without LTI since the last accident</a:t>
            </a: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endParaRPr kumimoji="0" lang="en-US" sz="1600" b="0" i="0" u="none" strike="noStrike" kern="1200" cap="none" spc="0" normalizeH="0" baseline="0" noProof="0">
              <a:ln>
                <a:noFill/>
              </a:ln>
              <a:solidFill>
                <a:srgbClr val="000000"/>
              </a:solidFill>
              <a:effectLst/>
              <a:uLnTx/>
              <a:uFillTx/>
              <a:latin typeface="Arial" charset="0"/>
              <a:cs typeface="Arial" charset="0"/>
            </a:endParaRP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endParaRPr kumimoji="0" lang="en-US" sz="1600" b="0" i="0" u="none" strike="noStrike" kern="1200" cap="none" spc="0" normalizeH="0" baseline="0" noProof="0">
              <a:ln>
                <a:noFill/>
              </a:ln>
              <a:solidFill>
                <a:srgbClr val="000000"/>
              </a:solidFill>
              <a:effectLst/>
              <a:uLnTx/>
              <a:uFillTx/>
              <a:latin typeface="Arial" charset="0"/>
              <a:cs typeface="Arial" charset="0"/>
            </a:endParaRP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r>
              <a:rPr kumimoji="0" lang="en-US" sz="1600" b="0" i="0" u="none" strike="noStrike" kern="1200" cap="none" spc="0" normalizeH="0" baseline="0" noProof="0">
                <a:ln>
                  <a:noFill/>
                </a:ln>
                <a:solidFill>
                  <a:srgbClr val="000000"/>
                </a:solidFill>
                <a:effectLst/>
                <a:uLnTx/>
                <a:uFillTx/>
                <a:latin typeface="Arial" charset="0"/>
                <a:cs typeface="Arial" charset="0"/>
              </a:rPr>
              <a:t>   </a:t>
            </a:r>
            <a:r>
              <a:rPr kumimoji="0" lang="en-US" sz="1600" b="0" i="0" u="sng" strike="noStrike" kern="1200" cap="none" spc="0" normalizeH="0" baseline="0" noProof="0">
                <a:ln>
                  <a:noFill/>
                </a:ln>
                <a:solidFill>
                  <a:srgbClr val="000000"/>
                </a:solidFill>
                <a:effectLst/>
                <a:uLnTx/>
                <a:uFillTx/>
                <a:latin typeface="Arial" charset="0"/>
                <a:cs typeface="Arial" charset="0"/>
              </a:rPr>
              <a:t>OPTIONAL - local Safety KPIs:</a:t>
            </a:r>
            <a:r>
              <a:rPr kumimoji="0" lang="en-US" sz="1600" b="0" i="0" u="none" strike="noStrike" kern="1200" cap="none" spc="0" normalizeH="0" baseline="0" noProof="0">
                <a:ln>
                  <a:noFill/>
                </a:ln>
                <a:solidFill>
                  <a:srgbClr val="000000"/>
                </a:solidFill>
                <a:effectLst/>
                <a:uLnTx/>
                <a:uFillTx/>
                <a:latin typeface="Arial" charset="0"/>
                <a:cs typeface="Arial" charset="0"/>
              </a:rPr>
              <a:t>  </a:t>
            </a: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endParaRPr kumimoji="0" lang="en-US" sz="1600" b="0" i="0" u="sng" strike="noStrike" kern="1200" cap="none" spc="0" normalizeH="0" baseline="0" noProof="0">
              <a:ln>
                <a:noFill/>
              </a:ln>
              <a:solidFill>
                <a:srgbClr val="000000"/>
              </a:solidFill>
              <a:effectLst/>
              <a:uLnTx/>
              <a:uFillTx/>
              <a:latin typeface="Arial" charset="0"/>
              <a:cs typeface="Arial" charset="0"/>
            </a:endParaRPr>
          </a:p>
          <a:p>
            <a:pPr marL="180009" marR="0" lvl="0" indent="-180009" algn="l" defTabSz="914446" rtl="0" eaLnBrk="1" fontAlgn="auto" latinLnBrk="0" hangingPunct="1">
              <a:lnSpc>
                <a:spcPct val="120000"/>
              </a:lnSpc>
              <a:spcBef>
                <a:spcPts val="0"/>
              </a:spcBef>
              <a:spcAft>
                <a:spcPts val="0"/>
              </a:spcAft>
              <a:buClrTx/>
              <a:buSzTx/>
              <a:buFont typeface="Arial" charset="0"/>
              <a:buChar char="•"/>
              <a:tabLst/>
              <a:defRPr/>
            </a:pPr>
            <a:r>
              <a:rPr kumimoji="0" lang="en-US" sz="1600" b="0" i="0" u="none" strike="noStrike" kern="1200" cap="none" spc="0" normalizeH="0" baseline="0" noProof="0">
                <a:ln>
                  <a:noFill/>
                </a:ln>
                <a:solidFill>
                  <a:srgbClr val="000000"/>
                </a:solidFill>
                <a:effectLst/>
                <a:uLnTx/>
                <a:uFillTx/>
                <a:latin typeface="Arial" charset="0"/>
                <a:cs typeface="Arial" charset="0"/>
              </a:rPr>
              <a:t>Critical Safety Observation/Near Miss that is </a:t>
            </a: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r>
              <a:rPr kumimoji="0" lang="en-US" sz="1600" b="0" i="0" u="none" strike="noStrike" kern="1200" cap="none" spc="0" normalizeH="0" baseline="0" noProof="0">
                <a:ln>
                  <a:noFill/>
                </a:ln>
                <a:solidFill>
                  <a:srgbClr val="000000"/>
                </a:solidFill>
                <a:effectLst/>
                <a:uLnTx/>
                <a:uFillTx/>
                <a:latin typeface="Arial" charset="0"/>
                <a:cs typeface="Arial" charset="0"/>
              </a:rPr>
              <a:t>   worth sharing (e.g. to ANDRITZ employees)</a:t>
            </a:r>
          </a:p>
          <a:p>
            <a:pPr marL="0" marR="0" lvl="0" indent="0" algn="l" defTabSz="914446" rtl="0" eaLnBrk="1" fontAlgn="auto" latinLnBrk="0" hangingPunct="1">
              <a:lnSpc>
                <a:spcPct val="120000"/>
              </a:lnSpc>
              <a:spcBef>
                <a:spcPts val="0"/>
              </a:spcBef>
              <a:spcAft>
                <a:spcPts val="0"/>
              </a:spcAft>
              <a:buClrTx/>
              <a:buSzTx/>
              <a:buFont typeface="Arial" charset="0"/>
              <a:buNone/>
              <a:tabLst/>
              <a:defRPr/>
            </a:pPr>
            <a:endParaRPr kumimoji="0" lang="en-US" sz="1600" b="0" i="1" u="none" strike="noStrike" kern="1200" cap="none" spc="0" normalizeH="0" baseline="0" noProof="0" dirty="0">
              <a:ln>
                <a:noFill/>
              </a:ln>
              <a:solidFill>
                <a:srgbClr val="000000"/>
              </a:solidFill>
              <a:effectLst/>
              <a:uLnTx/>
              <a:uFillTx/>
              <a:latin typeface="Arial" charset="0"/>
              <a:cs typeface="Arial" charset="0"/>
            </a:endParaRPr>
          </a:p>
        </p:txBody>
      </p:sp>
      <p:sp>
        <p:nvSpPr>
          <p:cNvPr id="16" name="Subtitle 3">
            <a:extLst>
              <a:ext uri="{FF2B5EF4-FFF2-40B4-BE49-F238E27FC236}">
                <a16:creationId xmlns:a16="http://schemas.microsoft.com/office/drawing/2014/main" id="{299E2019-D1CC-490E-9A26-650D349ACDE5}"/>
              </a:ext>
            </a:extLst>
          </p:cNvPr>
          <p:cNvSpPr txBox="1">
            <a:spLocks/>
          </p:cNvSpPr>
          <p:nvPr userDrawn="1"/>
        </p:nvSpPr>
        <p:spPr>
          <a:xfrm>
            <a:off x="406800" y="1267200"/>
            <a:ext cx="10512000" cy="360362"/>
          </a:xfrm>
          <a:prstGeom prst="rect">
            <a:avLst/>
          </a:prstGeom>
        </p:spPr>
        <p:txBody>
          <a:bodyPr vert="horz" lIns="90000" tIns="45720" rIns="91440" bIns="45720" rtlCol="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b="0" i="0" kern="1200" spc="50" baseline="0" smtClean="0">
                <a:solidFill>
                  <a:schemeClr val="accent1"/>
                </a:solidFill>
                <a:effectLst/>
                <a:latin typeface="Arial" charset="0"/>
                <a:ea typeface="Arial" charset="0"/>
                <a:cs typeface="Arial" charset="0"/>
              </a:defRPr>
            </a:lvl1pPr>
            <a:lvl2pPr marL="457223" indent="0" algn="ctr" defTabSz="914446" rtl="0" eaLnBrk="1" latinLnBrk="0" hangingPunct="1">
              <a:lnSpc>
                <a:spcPct val="120000"/>
              </a:lnSpc>
              <a:spcBef>
                <a:spcPts val="0"/>
              </a:spcBef>
              <a:buFont typeface="Arial" charset="0"/>
              <a:buNone/>
              <a:defRPr sz="2000" b="0" i="0" kern="1200" baseline="0">
                <a:solidFill>
                  <a:schemeClr val="tx1"/>
                </a:solidFill>
                <a:latin typeface="Arial" charset="0"/>
                <a:ea typeface="Arial" charset="0"/>
                <a:cs typeface="Arial" charset="0"/>
              </a:defRPr>
            </a:lvl2pPr>
            <a:lvl3pPr marL="914446" marR="0" indent="0" algn="ctr" defTabSz="914446" rtl="0" eaLnBrk="1" fontAlgn="auto" latinLnBrk="0" hangingPunct="1">
              <a:lnSpc>
                <a:spcPct val="120000"/>
              </a:lnSpc>
              <a:spcBef>
                <a:spcPts val="0"/>
              </a:spcBef>
              <a:spcAft>
                <a:spcPts val="0"/>
              </a:spcAft>
              <a:buClrTx/>
              <a:buSzTx/>
              <a:buFont typeface="Arial" charset="0"/>
              <a:buNone/>
              <a:tabLst/>
              <a:defRPr sz="1801" b="0" i="0" kern="1200" baseline="0">
                <a:solidFill>
                  <a:schemeClr val="tx1"/>
                </a:solidFill>
                <a:latin typeface="Arial" charset="0"/>
                <a:ea typeface="Arial" charset="0"/>
                <a:cs typeface="Arial" charset="0"/>
              </a:defRPr>
            </a:lvl3pPr>
            <a:lvl4pPr marL="1371669" indent="0" algn="ctr" defTabSz="914446" rtl="0" eaLnBrk="1" latinLnBrk="0" hangingPunct="1">
              <a:lnSpc>
                <a:spcPct val="120000"/>
              </a:lnSpc>
              <a:spcBef>
                <a:spcPts val="0"/>
              </a:spcBef>
              <a:buFont typeface="Arial" charset="0"/>
              <a:buNone/>
              <a:defRPr sz="1600" b="0" i="0" kern="1200" baseline="0">
                <a:solidFill>
                  <a:schemeClr val="tx1"/>
                </a:solidFill>
                <a:latin typeface="Arial" charset="0"/>
                <a:ea typeface="Arial" charset="0"/>
                <a:cs typeface="Arial" charset="0"/>
              </a:defRPr>
            </a:lvl4pPr>
            <a:lvl5pPr marL="1828891" indent="0" algn="ctr" defTabSz="914446" rtl="0" eaLnBrk="1" latinLnBrk="0" hangingPunct="1">
              <a:lnSpc>
                <a:spcPct val="120000"/>
              </a:lnSpc>
              <a:spcBef>
                <a:spcPts val="0"/>
              </a:spcBef>
              <a:buFont typeface="Arial" charset="0"/>
              <a:buNone/>
              <a:defRPr sz="1600" b="0" i="0" kern="1200" baseline="0">
                <a:solidFill>
                  <a:schemeClr val="tx1"/>
                </a:solidFill>
                <a:latin typeface="Arial" charset="0"/>
                <a:ea typeface="Arial" charset="0"/>
                <a:cs typeface="Arial" charset="0"/>
              </a:defRPr>
            </a:lvl5pPr>
            <a:lvl6pPr marL="2286114" indent="0" algn="ctr" defTabSz="914446"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338" indent="0" algn="ctr" defTabSz="914446"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560" indent="0" algn="ctr" defTabSz="914446"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783" indent="0" algn="ctr" defTabSz="914446"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0" marR="0" lvl="0" indent="0" algn="l" defTabSz="914446" rtl="0" eaLnBrk="1" fontAlgn="auto" latinLnBrk="0" hangingPunct="1">
              <a:lnSpc>
                <a:spcPct val="100000"/>
              </a:lnSpc>
              <a:spcBef>
                <a:spcPts val="0"/>
              </a:spcBef>
              <a:spcAft>
                <a:spcPts val="0"/>
              </a:spcAft>
              <a:buClrTx/>
              <a:buSzTx/>
              <a:buFont typeface="Arial"/>
              <a:buNone/>
              <a:tabLst/>
              <a:defRPr/>
            </a:pPr>
            <a:r>
              <a:rPr kumimoji="0" lang="de-AT" sz="1801" b="0" i="0" u="none" strike="noStrike" kern="1200" cap="none" spc="50" normalizeH="0" baseline="0" noProof="0">
                <a:ln>
                  <a:noFill/>
                </a:ln>
                <a:solidFill>
                  <a:srgbClr val="003A70"/>
                </a:solidFill>
                <a:effectLst/>
                <a:uLnTx/>
                <a:uFillTx/>
                <a:latin typeface="Arial" charset="0"/>
                <a:cs typeface="Arial" charset="0"/>
              </a:rPr>
              <a:t>Insert name of location</a:t>
            </a:r>
          </a:p>
        </p:txBody>
      </p:sp>
      <p:sp>
        <p:nvSpPr>
          <p:cNvPr id="17" name="TextBox 16">
            <a:extLst>
              <a:ext uri="{FF2B5EF4-FFF2-40B4-BE49-F238E27FC236}">
                <a16:creationId xmlns:a16="http://schemas.microsoft.com/office/drawing/2014/main" id="{13CAE0C0-0FD7-4D44-B5E0-52C575325E33}"/>
              </a:ext>
            </a:extLst>
          </p:cNvPr>
          <p:cNvSpPr txBox="1"/>
          <p:nvPr userDrawn="1"/>
        </p:nvSpPr>
        <p:spPr>
          <a:xfrm rot="422271">
            <a:off x="3236111" y="1124824"/>
            <a:ext cx="6972503"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AT" sz="1800" b="1" i="0" u="none" strike="noStrike" kern="0" cap="none" spc="0" normalizeH="0" baseline="0" noProof="0">
                <a:ln>
                  <a:noFill/>
                </a:ln>
                <a:solidFill>
                  <a:srgbClr val="FF0000"/>
                </a:solidFill>
                <a:effectLst/>
                <a:uLnTx/>
                <a:uFillTx/>
              </a:rPr>
              <a:t>DELETE THIS ELEMENT AND USE THIS SLIDE FOR </a:t>
            </a:r>
            <a:br>
              <a:rPr kumimoji="0" lang="de-AT" sz="1800" b="1" i="0" u="none" strike="noStrike" kern="0" cap="none" spc="0" normalizeH="0" baseline="0" noProof="0">
                <a:ln>
                  <a:noFill/>
                </a:ln>
                <a:solidFill>
                  <a:srgbClr val="FF0000"/>
                </a:solidFill>
                <a:effectLst/>
                <a:uLnTx/>
                <a:uFillTx/>
              </a:rPr>
            </a:br>
            <a:r>
              <a:rPr kumimoji="0" lang="de-AT" sz="1800" b="1" i="0" u="none" strike="noStrike" kern="0" cap="none" spc="0" normalizeH="0" baseline="0" noProof="0">
                <a:ln>
                  <a:noFill/>
                </a:ln>
                <a:solidFill>
                  <a:srgbClr val="FF0000"/>
                </a:solidFill>
                <a:effectLst/>
                <a:uLnTx/>
                <a:uFillTx/>
              </a:rPr>
              <a:t>MORE INFORMATION ON SAFETY AT YOUR LOCATION</a:t>
            </a:r>
          </a:p>
        </p:txBody>
      </p:sp>
      <p:sp>
        <p:nvSpPr>
          <p:cNvPr id="19" name="Picture Placeholder 18">
            <a:extLst>
              <a:ext uri="{FF2B5EF4-FFF2-40B4-BE49-F238E27FC236}">
                <a16:creationId xmlns:a16="http://schemas.microsoft.com/office/drawing/2014/main" id="{F72ED98C-0EBC-49DF-AE02-E627EB365808}"/>
              </a:ext>
            </a:extLst>
          </p:cNvPr>
          <p:cNvSpPr>
            <a:spLocks noGrp="1"/>
          </p:cNvSpPr>
          <p:nvPr>
            <p:ph type="pic" sz="quarter" idx="10" hasCustomPrompt="1"/>
          </p:nvPr>
        </p:nvSpPr>
        <p:spPr>
          <a:xfrm>
            <a:off x="6193766" y="1914525"/>
            <a:ext cx="5590247" cy="4029075"/>
          </a:xfrm>
          <a:prstGeom prst="rect">
            <a:avLst/>
          </a:prstGeom>
        </p:spPr>
        <p:txBody>
          <a:bodyPr/>
          <a:lstStyle>
            <a:lvl1pPr>
              <a:defRPr/>
            </a:lvl1pPr>
          </a:lstStyle>
          <a:p>
            <a:r>
              <a:rPr lang="de-AT"/>
              <a:t>Insert a location specific picture to be added with special focus on a local safety topic (e.g. heavy lifting)</a:t>
            </a:r>
          </a:p>
        </p:txBody>
      </p:sp>
    </p:spTree>
    <p:extLst>
      <p:ext uri="{BB962C8B-B14F-4D97-AF65-F5344CB8AC3E}">
        <p14:creationId xmlns:p14="http://schemas.microsoft.com/office/powerpoint/2010/main" val="5663137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afety slide / Screensaver">
    <p:spTree>
      <p:nvGrpSpPr>
        <p:cNvPr id="1" name=""/>
        <p:cNvGrpSpPr/>
        <p:nvPr/>
      </p:nvGrpSpPr>
      <p:grpSpPr>
        <a:xfrm>
          <a:off x="0" y="0"/>
          <a:ext cx="0" cy="0"/>
          <a:chOff x="0" y="0"/>
          <a:chExt cx="0" cy="0"/>
        </a:xfrm>
      </p:grpSpPr>
      <p:pic>
        <p:nvPicPr>
          <p:cNvPr id="3" name="Picture 2" descr="A picture containing logo&#10;&#10;Description automatically generated">
            <a:extLst>
              <a:ext uri="{FF2B5EF4-FFF2-40B4-BE49-F238E27FC236}">
                <a16:creationId xmlns:a16="http://schemas.microsoft.com/office/drawing/2014/main" id="{209EC3AC-4909-4AC5-B9C6-FBEC5C69DF3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F2902C0-E7E1-4F49-84FE-C8F52ED048AB}"/>
              </a:ext>
            </a:extLst>
          </p:cNvPr>
          <p:cNvSpPr>
            <a:spLocks noChangeArrowheads="1"/>
          </p:cNvSpPr>
          <p:nvPr userDrawn="1"/>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
        <p:nvSpPr>
          <p:cNvPr id="6" name="TextBox 5">
            <a:extLst>
              <a:ext uri="{FF2B5EF4-FFF2-40B4-BE49-F238E27FC236}">
                <a16:creationId xmlns:a16="http://schemas.microsoft.com/office/drawing/2014/main" id="{43BFEBA2-6B68-4751-88EE-D8E8B8FADE03}"/>
              </a:ext>
            </a:extLst>
          </p:cNvPr>
          <p:cNvSpPr txBox="1"/>
          <p:nvPr userDrawn="1"/>
        </p:nvSpPr>
        <p:spPr>
          <a:xfrm rot="20847129">
            <a:off x="-579915" y="823214"/>
            <a:ext cx="8817449" cy="646331"/>
          </a:xfrm>
          <a:prstGeom prst="rect">
            <a:avLst/>
          </a:prstGeom>
          <a:noFill/>
        </p:spPr>
        <p:txBody>
          <a:bodyPr wrap="square" rtlCol="0">
            <a:spAutoFit/>
          </a:bodyPr>
          <a:lstStyle/>
          <a:p>
            <a:pPr algn="ctr"/>
            <a:r>
              <a:rPr lang="de-AT" b="1">
                <a:solidFill>
                  <a:srgbClr val="FF0000"/>
                </a:solidFill>
              </a:rPr>
              <a:t>DELETE THIS ELEMENT AND USE THIS SLIDE AS A </a:t>
            </a:r>
            <a:br>
              <a:rPr lang="de-AT" b="1">
                <a:solidFill>
                  <a:srgbClr val="FF0000"/>
                </a:solidFill>
              </a:rPr>
            </a:br>
            <a:r>
              <a:rPr lang="de-AT" b="1">
                <a:solidFill>
                  <a:srgbClr val="FF0000"/>
                </a:solidFill>
              </a:rPr>
              <a:t>SCREENSAVER TO INCREASE SAFETY AWARENESS</a:t>
            </a:r>
          </a:p>
        </p:txBody>
      </p:sp>
    </p:spTree>
    <p:extLst>
      <p:ext uri="{BB962C8B-B14F-4D97-AF65-F5344CB8AC3E}">
        <p14:creationId xmlns:p14="http://schemas.microsoft.com/office/powerpoint/2010/main" val="9415833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6" name="Textplatzhalter 8"/>
          <p:cNvSpPr>
            <a:spLocks noGrp="1"/>
          </p:cNvSpPr>
          <p:nvPr>
            <p:ph type="body" sz="quarter" idx="12" hasCustomPrompt="1"/>
          </p:nvPr>
        </p:nvSpPr>
        <p:spPr>
          <a:xfrm>
            <a:off x="406800" y="1915200"/>
            <a:ext cx="10512000" cy="4174488"/>
          </a:xfrm>
        </p:spPr>
        <p:txBody>
          <a:bodyPr>
            <a:noAutofit/>
          </a:bodyPr>
          <a:lstStyle>
            <a:lvl1pPr marL="180009" indent="-180009">
              <a:lnSpc>
                <a:spcPct val="120000"/>
              </a:lnSpc>
              <a:spcBef>
                <a:spcPts val="0"/>
              </a:spcBef>
              <a:buFont typeface="Arial" charset="0"/>
              <a:buChar char="•"/>
              <a:defRPr sz="1600" spc="0" baseline="0">
                <a:solidFill>
                  <a:schemeClr val="tx1"/>
                </a:solidFill>
              </a:defRPr>
            </a:lvl1pPr>
            <a:lvl2pPr marL="540027" indent="-180009">
              <a:lnSpc>
                <a:spcPct val="120000"/>
              </a:lnSpc>
              <a:buFont typeface="Arial" charset="0"/>
              <a:buChar char="•"/>
              <a:defRPr sz="1600" spc="0" baseline="0"/>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spc="0" baseline="0"/>
            </a:lvl3pPr>
            <a:lvl4pPr marL="1620081" indent="-180009">
              <a:lnSpc>
                <a:spcPct val="120000"/>
              </a:lnSpc>
              <a:buFont typeface="Arial" charset="0"/>
              <a:buChar char="•"/>
              <a:defRPr sz="1401" spc="0" baseline="0"/>
            </a:lvl4pPr>
            <a:lvl5pPr marL="2160108" indent="-180009">
              <a:lnSpc>
                <a:spcPct val="120000"/>
              </a:lnSpc>
              <a:buFont typeface="Arial" charset="0"/>
              <a:buChar char="•"/>
              <a:defRPr sz="1401" spc="0" baseline="0"/>
            </a:lvl5pPr>
          </a:lstStyle>
          <a:p>
            <a:pPr lvl="0"/>
            <a:r>
              <a:rPr lang="en-US" noProof="0"/>
              <a:t>Running text, Arial Standard, 16 </a:t>
            </a:r>
            <a:r>
              <a:rPr lang="en-US" noProof="0" err="1"/>
              <a:t>pt</a:t>
            </a:r>
            <a:r>
              <a:rPr lang="en-US" noProof="0"/>
              <a:t>, 1.2 line spacing, black, align left.</a:t>
            </a:r>
            <a:br>
              <a:rPr lang="en-US" noProof="0"/>
            </a:br>
            <a:endParaRPr lang="en-US" noProof="0"/>
          </a:p>
          <a:p>
            <a:pPr lvl="0"/>
            <a:r>
              <a:rPr lang="en-US" noProof="0"/>
              <a:t>First level</a:t>
            </a:r>
          </a:p>
          <a:p>
            <a:pPr lvl="1"/>
            <a:r>
              <a:rPr lang="en-US" noProof="0"/>
              <a:t>Second level </a:t>
            </a:r>
          </a:p>
          <a:p>
            <a:pPr marL="1080054" marR="0" lvl="2" indent="-180009" algn="l" defTabSz="914446" rtl="0" eaLnBrk="1" fontAlgn="auto" latinLnBrk="0" hangingPunct="1">
              <a:lnSpc>
                <a:spcPct val="100000"/>
              </a:lnSpc>
              <a:spcBef>
                <a:spcPts val="0"/>
              </a:spcBef>
              <a:spcAft>
                <a:spcPts val="0"/>
              </a:spcAft>
              <a:buClrTx/>
              <a:buSzTx/>
              <a:buFont typeface="Arial" charset="0"/>
              <a:buChar char="•"/>
              <a:tabLst/>
              <a:defRPr/>
            </a:pPr>
            <a:r>
              <a:rPr lang="en-US" noProof="0"/>
              <a:t>Third level, Arial Standard, 14 </a:t>
            </a:r>
            <a:r>
              <a:rPr lang="en-US" noProof="0" err="1"/>
              <a:t>pt</a:t>
            </a:r>
            <a:r>
              <a:rPr lang="en-US" noProof="0"/>
              <a:t>, black, align left</a:t>
            </a:r>
          </a:p>
          <a:p>
            <a:pPr marL="1620081" marR="0" lvl="3" indent="-180009" algn="l" defTabSz="914446" rtl="0" eaLnBrk="1" fontAlgn="auto" latinLnBrk="0" hangingPunct="1">
              <a:lnSpc>
                <a:spcPct val="100000"/>
              </a:lnSpc>
              <a:spcBef>
                <a:spcPts val="0"/>
              </a:spcBef>
              <a:spcAft>
                <a:spcPts val="0"/>
              </a:spcAft>
              <a:buClrTx/>
              <a:buSzTx/>
              <a:buFont typeface="Arial" charset="0"/>
              <a:buChar char="•"/>
              <a:tabLst/>
              <a:defRPr/>
            </a:pPr>
            <a:r>
              <a:rPr lang="en-US" noProof="0"/>
              <a:t>Fourth level</a:t>
            </a:r>
          </a:p>
          <a:p>
            <a:pPr lvl="4"/>
            <a:r>
              <a:rPr lang="en-US" noProof="0"/>
              <a:t>Fifth level</a:t>
            </a:r>
          </a:p>
        </p:txBody>
      </p:sp>
      <p:sp>
        <p:nvSpPr>
          <p:cNvPr id="7" name="Untertitel 2">
            <a:extLst>
              <a:ext uri="{FF2B5EF4-FFF2-40B4-BE49-F238E27FC236}">
                <a16:creationId xmlns:a16="http://schemas.microsoft.com/office/drawing/2014/main" id="{77C735F1-BB9C-4A25-9CF2-09D2CB1097ED}"/>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rgbClr val="003A70"/>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err="1">
                <a:solidFill>
                  <a:srgbClr val="214B84"/>
                </a:solidFill>
                <a:effectLst/>
                <a:latin typeface="Arial" charset="0"/>
              </a:rPr>
              <a:t>Subheadline</a:t>
            </a:r>
            <a:r>
              <a:rPr lang="en-US" noProof="0">
                <a:solidFill>
                  <a:srgbClr val="214B84"/>
                </a:solidFill>
                <a:effectLst/>
                <a:latin typeface="Arial" charset="0"/>
              </a:rPr>
              <a:t>, Arial Standard, 18 </a:t>
            </a:r>
            <a:r>
              <a:rPr lang="en-US" noProof="0" err="1">
                <a:solidFill>
                  <a:srgbClr val="214B84"/>
                </a:solidFill>
                <a:effectLst/>
                <a:latin typeface="Arial" charset="0"/>
              </a:rPr>
              <a:t>pt</a:t>
            </a:r>
            <a:r>
              <a:rPr lang="en-US" noProof="0">
                <a:solidFill>
                  <a:srgbClr val="214B84"/>
                </a:solidFill>
                <a:effectLst/>
                <a:latin typeface="Arial" charset="0"/>
              </a:rPr>
              <a:t>, spacing 0.5, dark blue, align left</a:t>
            </a:r>
          </a:p>
        </p:txBody>
      </p:sp>
      <p:sp>
        <p:nvSpPr>
          <p:cNvPr id="9" name="Titel 8"/>
          <p:cNvSpPr>
            <a:spLocks noGrp="1"/>
          </p:cNvSpPr>
          <p:nvPr>
            <p:ph type="title" hasCustomPrompt="1"/>
          </p:nvPr>
        </p:nvSpPr>
        <p:spPr/>
        <p:txBody>
          <a:bodyPr/>
          <a:lstStyle>
            <a:lvl1pPr>
              <a:defRPr>
                <a:solidFill>
                  <a:srgbClr val="003A70"/>
                </a:solidFill>
              </a:defRPr>
            </a:lvl1pPr>
          </a:lstStyle>
          <a:p>
            <a:r>
              <a:rPr lang="en-US" b="1" noProof="0">
                <a:solidFill>
                  <a:srgbClr val="214B84"/>
                </a:solidFill>
                <a:effectLst/>
                <a:latin typeface="Arial" charset="0"/>
              </a:rPr>
              <a:t>HEADLINE (2 lines) Arial Bold, ALL CAPS,</a:t>
            </a:r>
            <a:br>
              <a:rPr lang="en-US" b="1" noProof="0">
                <a:solidFill>
                  <a:srgbClr val="214B84"/>
                </a:solidFill>
                <a:effectLst/>
                <a:latin typeface="Arial" charset="0"/>
              </a:rPr>
            </a:br>
            <a:r>
              <a:rPr lang="en-US" b="1" noProof="0">
                <a:solidFill>
                  <a:srgbClr val="214B84"/>
                </a:solidFill>
                <a:effectLst/>
                <a:latin typeface="Arial" charset="0"/>
              </a:rPr>
              <a:t>28 </a:t>
            </a:r>
            <a:r>
              <a:rPr lang="en-US" b="1" noProof="0" err="1">
                <a:solidFill>
                  <a:srgbClr val="214B84"/>
                </a:solidFill>
                <a:effectLst/>
                <a:latin typeface="Arial" charset="0"/>
              </a:rPr>
              <a:t>pt</a:t>
            </a:r>
            <a:r>
              <a:rPr lang="en-US" b="1" noProof="0">
                <a:solidFill>
                  <a:srgbClr val="214B84"/>
                </a:solidFill>
                <a:effectLst/>
                <a:latin typeface="Arial" charset="0"/>
              </a:rPr>
              <a:t>, spacing 2.0, DARK blue, align left</a:t>
            </a:r>
            <a:endParaRPr lang="en-US" noProof="0"/>
          </a:p>
        </p:txBody>
      </p:sp>
      <p:sp>
        <p:nvSpPr>
          <p:cNvPr id="2" name="Fußzeilenplatzhalter 1">
            <a:extLst>
              <a:ext uri="{FF2B5EF4-FFF2-40B4-BE49-F238E27FC236}">
                <a16:creationId xmlns:a16="http://schemas.microsoft.com/office/drawing/2014/main" id="{617AAC77-C511-43FD-BF90-96E8C6751F00}"/>
              </a:ext>
            </a:extLst>
          </p:cNvPr>
          <p:cNvSpPr>
            <a:spLocks noGrp="1"/>
          </p:cNvSpPr>
          <p:nvPr>
            <p:ph type="ftr" sz="quarter" idx="13"/>
          </p:nvPr>
        </p:nvSpPr>
        <p:spPr/>
        <p:txBody>
          <a:bodyPr/>
          <a:lstStyle/>
          <a:p>
            <a:r>
              <a:rPr lang="en-US"/>
              <a:t>/ ANDRITZ / COMPANY PRESENTATION / JULY 2023 / © ANDRITZ GROUP</a:t>
            </a:r>
          </a:p>
        </p:txBody>
      </p:sp>
      <p:sp>
        <p:nvSpPr>
          <p:cNvPr id="3" name="Foliennummernplatzhalter 2">
            <a:extLst>
              <a:ext uri="{FF2B5EF4-FFF2-40B4-BE49-F238E27FC236}">
                <a16:creationId xmlns:a16="http://schemas.microsoft.com/office/drawing/2014/main" id="{CA923FB4-F84A-4230-ABEA-EC9DA1853CFF}"/>
              </a:ext>
            </a:extLst>
          </p:cNvPr>
          <p:cNvSpPr>
            <a:spLocks noGrp="1"/>
          </p:cNvSpPr>
          <p:nvPr>
            <p:ph type="sldNum" sz="quarter" idx="14"/>
          </p:nvPr>
        </p:nvSpPr>
        <p:spPr/>
        <p:txBody>
          <a:bodyPr/>
          <a:lstStyle/>
          <a:p>
            <a:fld id="{C62D37B7-19FB-4B6A-9135-5DDD8E779388}" type="slidenum">
              <a:rPr lang="en-US" smtClean="0"/>
              <a:pPr/>
              <a:t>‹#›</a:t>
            </a:fld>
            <a:endParaRPr lang="en-US"/>
          </a:p>
        </p:txBody>
      </p:sp>
    </p:spTree>
    <p:extLst>
      <p:ext uri="{BB962C8B-B14F-4D97-AF65-F5344CB8AC3E}">
        <p14:creationId xmlns:p14="http://schemas.microsoft.com/office/powerpoint/2010/main" val="133902293"/>
      </p:ext>
    </p:extLst>
  </p:cSld>
  <p:clrMapOvr>
    <a:masterClrMapping/>
  </p:clrMapOvr>
  <p:extLst>
    <p:ext uri="{DCECCB84-F9BA-43D5-87BE-67443E8EF086}">
      <p15:sldGuideLst xmlns:p15="http://schemas.microsoft.com/office/powerpoint/2012/main">
        <p15:guide id="6" pos="73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77C735F1-BB9C-4A25-9CF2-09D2CB1097ED}"/>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rgbClr val="003A70"/>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err="1">
                <a:solidFill>
                  <a:srgbClr val="214B84"/>
                </a:solidFill>
                <a:effectLst/>
                <a:latin typeface="Arial" charset="0"/>
              </a:rPr>
              <a:t>Subheadline</a:t>
            </a:r>
            <a:r>
              <a:rPr lang="en-US" noProof="0">
                <a:solidFill>
                  <a:srgbClr val="214B84"/>
                </a:solidFill>
                <a:effectLst/>
                <a:latin typeface="Arial" charset="0"/>
              </a:rPr>
              <a:t>, Arial Standard, 18 </a:t>
            </a:r>
            <a:r>
              <a:rPr lang="en-US" noProof="0" err="1">
                <a:solidFill>
                  <a:srgbClr val="214B84"/>
                </a:solidFill>
                <a:effectLst/>
                <a:latin typeface="Arial" charset="0"/>
              </a:rPr>
              <a:t>pt</a:t>
            </a:r>
            <a:r>
              <a:rPr lang="en-US" noProof="0">
                <a:solidFill>
                  <a:srgbClr val="214B84"/>
                </a:solidFill>
                <a:effectLst/>
                <a:latin typeface="Arial" charset="0"/>
              </a:rPr>
              <a:t>, spacing 0.5, dark blue, align left</a:t>
            </a:r>
          </a:p>
        </p:txBody>
      </p:sp>
      <p:sp>
        <p:nvSpPr>
          <p:cNvPr id="9" name="Titel 8"/>
          <p:cNvSpPr>
            <a:spLocks noGrp="1"/>
          </p:cNvSpPr>
          <p:nvPr>
            <p:ph type="title" hasCustomPrompt="1"/>
          </p:nvPr>
        </p:nvSpPr>
        <p:spPr/>
        <p:txBody>
          <a:bodyPr/>
          <a:lstStyle>
            <a:lvl1pPr>
              <a:defRPr>
                <a:solidFill>
                  <a:srgbClr val="003A70"/>
                </a:solidFill>
              </a:defRPr>
            </a:lvl1pPr>
          </a:lstStyle>
          <a:p>
            <a:r>
              <a:rPr lang="en-US" b="1" noProof="0">
                <a:solidFill>
                  <a:srgbClr val="214B84"/>
                </a:solidFill>
                <a:effectLst/>
                <a:latin typeface="Arial" charset="0"/>
              </a:rPr>
              <a:t>HEADLINE (2 lines) Arial Bold, ALL CAPS,</a:t>
            </a:r>
            <a:br>
              <a:rPr lang="en-US" b="1" noProof="0">
                <a:solidFill>
                  <a:srgbClr val="214B84"/>
                </a:solidFill>
                <a:effectLst/>
                <a:latin typeface="Arial" charset="0"/>
              </a:rPr>
            </a:br>
            <a:r>
              <a:rPr lang="en-US" b="1" noProof="0">
                <a:solidFill>
                  <a:srgbClr val="214B84"/>
                </a:solidFill>
                <a:effectLst/>
                <a:latin typeface="Arial" charset="0"/>
              </a:rPr>
              <a:t>28 </a:t>
            </a:r>
            <a:r>
              <a:rPr lang="en-US" b="1" noProof="0" err="1">
                <a:solidFill>
                  <a:srgbClr val="214B84"/>
                </a:solidFill>
                <a:effectLst/>
                <a:latin typeface="Arial" charset="0"/>
              </a:rPr>
              <a:t>pt</a:t>
            </a:r>
            <a:r>
              <a:rPr lang="en-US" b="1" noProof="0">
                <a:solidFill>
                  <a:srgbClr val="214B84"/>
                </a:solidFill>
                <a:effectLst/>
                <a:latin typeface="Arial" charset="0"/>
              </a:rPr>
              <a:t>, spacing 2.0, DARK blue, align left</a:t>
            </a:r>
            <a:endParaRPr lang="en-US" noProof="0"/>
          </a:p>
        </p:txBody>
      </p:sp>
      <p:sp>
        <p:nvSpPr>
          <p:cNvPr id="2" name="Fußzeilenplatzhalter 1">
            <a:extLst>
              <a:ext uri="{FF2B5EF4-FFF2-40B4-BE49-F238E27FC236}">
                <a16:creationId xmlns:a16="http://schemas.microsoft.com/office/drawing/2014/main" id="{617AAC77-C511-43FD-BF90-96E8C6751F00}"/>
              </a:ext>
            </a:extLst>
          </p:cNvPr>
          <p:cNvSpPr>
            <a:spLocks noGrp="1"/>
          </p:cNvSpPr>
          <p:nvPr>
            <p:ph type="ftr" sz="quarter" idx="13"/>
          </p:nvPr>
        </p:nvSpPr>
        <p:spPr/>
        <p:txBody>
          <a:bodyPr/>
          <a:lstStyle/>
          <a:p>
            <a:r>
              <a:rPr lang="en-US"/>
              <a:t>/ ANDRITZ / COMPANY PRESENTATION / JULY 2023 / © ANDRITZ GROUP</a:t>
            </a:r>
          </a:p>
        </p:txBody>
      </p:sp>
      <p:sp>
        <p:nvSpPr>
          <p:cNvPr id="3" name="Foliennummernplatzhalter 2">
            <a:extLst>
              <a:ext uri="{FF2B5EF4-FFF2-40B4-BE49-F238E27FC236}">
                <a16:creationId xmlns:a16="http://schemas.microsoft.com/office/drawing/2014/main" id="{CA923FB4-F84A-4230-ABEA-EC9DA1853CFF}"/>
              </a:ext>
            </a:extLst>
          </p:cNvPr>
          <p:cNvSpPr>
            <a:spLocks noGrp="1"/>
          </p:cNvSpPr>
          <p:nvPr>
            <p:ph type="sldNum" sz="quarter" idx="14"/>
          </p:nvPr>
        </p:nvSpPr>
        <p:spPr/>
        <p:txBody>
          <a:bodyPr/>
          <a:lstStyle/>
          <a:p>
            <a:fld id="{C62D37B7-19FB-4B6A-9135-5DDD8E779388}" type="slidenum">
              <a:rPr lang="en-US" smtClean="0"/>
              <a:pPr/>
              <a:t>‹#›</a:t>
            </a:fld>
            <a:endParaRPr lang="en-US"/>
          </a:p>
        </p:txBody>
      </p:sp>
    </p:spTree>
    <p:extLst>
      <p:ext uri="{BB962C8B-B14F-4D97-AF65-F5344CB8AC3E}">
        <p14:creationId xmlns:p14="http://schemas.microsoft.com/office/powerpoint/2010/main" val="3352628010"/>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ar Chart Vertical">
    <p:spTree>
      <p:nvGrpSpPr>
        <p:cNvPr id="1" name=""/>
        <p:cNvGrpSpPr/>
        <p:nvPr/>
      </p:nvGrpSpPr>
      <p:grpSpPr>
        <a:xfrm>
          <a:off x="0" y="0"/>
          <a:ext cx="0" cy="0"/>
          <a:chOff x="0" y="0"/>
          <a:chExt cx="0" cy="0"/>
        </a:xfrm>
      </p:grpSpPr>
      <p:sp>
        <p:nvSpPr>
          <p:cNvPr id="6" name="Textplatzhalter 2"/>
          <p:cNvSpPr>
            <a:spLocks noGrp="1"/>
          </p:cNvSpPr>
          <p:nvPr>
            <p:ph type="body" sz="quarter" idx="12" hasCustomPrompt="1"/>
          </p:nvPr>
        </p:nvSpPr>
        <p:spPr>
          <a:xfrm>
            <a:off x="406800" y="1915200"/>
            <a:ext cx="10497600" cy="674944"/>
          </a:xfrm>
        </p:spPr>
        <p:txBody>
          <a:bodyPr/>
          <a:lstStyle>
            <a:lvl1pPr marL="180009">
              <a:lnSpc>
                <a:spcPct val="120000"/>
              </a:lnSpc>
              <a:spcBef>
                <a:spcPts val="0"/>
              </a:spcBef>
              <a:defRPr baseline="0"/>
            </a:lvl1pPr>
            <a:lvl2pPr marL="144007">
              <a:lnSpc>
                <a:spcPts val="1700"/>
              </a:lnSpc>
              <a:spcBef>
                <a:spcPts val="0"/>
              </a:spcBef>
              <a:defRPr/>
            </a:lvl2pPr>
            <a:lvl3pPr marL="144007">
              <a:lnSpc>
                <a:spcPts val="1700"/>
              </a:lnSpc>
              <a:spcBef>
                <a:spcPts val="0"/>
              </a:spcBef>
              <a:defRPr/>
            </a:lvl3pPr>
            <a:lvl4pPr marL="144007">
              <a:lnSpc>
                <a:spcPts val="1700"/>
              </a:lnSpc>
              <a:spcBef>
                <a:spcPts val="0"/>
              </a:spcBef>
              <a:defRPr/>
            </a:lvl4pPr>
            <a:lvl5pPr marL="144007">
              <a:lnSpc>
                <a:spcPts val="1700"/>
              </a:lnSpc>
              <a:spcBef>
                <a:spcPts val="0"/>
              </a:spcBef>
              <a:defRPr/>
            </a:lvl5pPr>
          </a:lstStyle>
          <a:p>
            <a:pPr lvl="0"/>
            <a:r>
              <a:rPr lang="de-DE"/>
              <a:t>Running text, Arial Standard, 16 pt, 1.2 line spacing, black, align left</a:t>
            </a:r>
          </a:p>
          <a:p>
            <a:pPr lvl="0"/>
            <a:r>
              <a:rPr lang="de-DE"/>
              <a:t>Donec </a:t>
            </a:r>
            <a:r>
              <a:rPr lang="de-DE" err="1"/>
              <a:t>id</a:t>
            </a:r>
            <a:r>
              <a:rPr lang="de-DE"/>
              <a:t> </a:t>
            </a:r>
            <a:r>
              <a:rPr lang="de-DE" err="1"/>
              <a:t>elit</a:t>
            </a:r>
            <a:r>
              <a:rPr lang="de-DE"/>
              <a:t> non mi </a:t>
            </a:r>
            <a:r>
              <a:rPr lang="de-DE" err="1"/>
              <a:t>porta</a:t>
            </a:r>
            <a:r>
              <a:rPr lang="de-DE"/>
              <a:t> </a:t>
            </a:r>
            <a:r>
              <a:rPr lang="de-DE" err="1"/>
              <a:t>gravida</a:t>
            </a:r>
            <a:r>
              <a:rPr lang="de-DE"/>
              <a:t> at </a:t>
            </a:r>
            <a:r>
              <a:rPr lang="de-DE" err="1"/>
              <a:t>eget</a:t>
            </a:r>
            <a:r>
              <a:rPr lang="de-DE"/>
              <a:t> </a:t>
            </a:r>
            <a:r>
              <a:rPr lang="de-DE" err="1"/>
              <a:t>metus</a:t>
            </a:r>
            <a:r>
              <a:rPr lang="de-DE"/>
              <a:t>.</a:t>
            </a:r>
          </a:p>
        </p:txBody>
      </p:sp>
      <p:sp>
        <p:nvSpPr>
          <p:cNvPr id="7" name="Diagrammplatzhalter 12"/>
          <p:cNvSpPr>
            <a:spLocks noGrp="1"/>
          </p:cNvSpPr>
          <p:nvPr>
            <p:ph type="chart" sz="quarter" idx="13"/>
          </p:nvPr>
        </p:nvSpPr>
        <p:spPr>
          <a:xfrm>
            <a:off x="515938" y="2852738"/>
            <a:ext cx="7235826" cy="2952750"/>
          </a:xfrm>
        </p:spPr>
        <p:txBody>
          <a:bodyPr/>
          <a:lstStyle>
            <a:lvl1pPr marL="84605" indent="0">
              <a:buNone/>
              <a:defRPr sz="800"/>
            </a:lvl1pPr>
          </a:lstStyle>
          <a:p>
            <a:endParaRPr lang="de-DE"/>
          </a:p>
        </p:txBody>
      </p:sp>
      <p:sp>
        <p:nvSpPr>
          <p:cNvPr id="8" name="Textplatzhalter 20"/>
          <p:cNvSpPr>
            <a:spLocks noGrp="1"/>
          </p:cNvSpPr>
          <p:nvPr>
            <p:ph type="body" sz="quarter" idx="14" hasCustomPrompt="1"/>
          </p:nvPr>
        </p:nvSpPr>
        <p:spPr>
          <a:xfrm>
            <a:off x="414000" y="5914800"/>
            <a:ext cx="7344964" cy="251536"/>
          </a:xfrm>
        </p:spPr>
        <p:txBody>
          <a:bodyPr anchor="ctr"/>
          <a:lstStyle>
            <a:lvl1pPr marL="0" marR="0" indent="0" algn="l" defTabSz="914446" rtl="0" eaLnBrk="1" fontAlgn="auto" latinLnBrk="0" hangingPunct="1">
              <a:lnSpc>
                <a:spcPct val="100000"/>
              </a:lnSpc>
              <a:spcBef>
                <a:spcPts val="0"/>
              </a:spcBef>
              <a:spcAft>
                <a:spcPts val="0"/>
              </a:spcAft>
              <a:buClrTx/>
              <a:buSzTx/>
              <a:buFont typeface="Arial"/>
              <a:buNone/>
              <a:tabLst/>
              <a:defRPr sz="800" baseline="0">
                <a:solidFill>
                  <a:srgbClr val="0075BE"/>
                </a:solidFill>
              </a:defRPr>
            </a:lvl1pPr>
            <a:lvl2pPr marL="0" indent="0">
              <a:lnSpc>
                <a:spcPct val="100000"/>
              </a:lnSpc>
              <a:spcBef>
                <a:spcPts val="0"/>
              </a:spcBef>
              <a:buNone/>
              <a:defRPr sz="800" baseline="0">
                <a:solidFill>
                  <a:srgbClr val="0075BE"/>
                </a:solidFill>
              </a:defRPr>
            </a:lvl2pPr>
            <a:lvl3pPr marL="0" indent="0">
              <a:lnSpc>
                <a:spcPct val="100000"/>
              </a:lnSpc>
              <a:spcBef>
                <a:spcPts val="0"/>
              </a:spcBef>
              <a:buNone/>
              <a:defRPr sz="800" baseline="0">
                <a:solidFill>
                  <a:srgbClr val="0075BE"/>
                </a:solidFill>
              </a:defRPr>
            </a:lvl3pPr>
            <a:lvl4pPr marL="0" indent="0">
              <a:lnSpc>
                <a:spcPct val="100000"/>
              </a:lnSpc>
              <a:spcBef>
                <a:spcPts val="0"/>
              </a:spcBef>
              <a:buNone/>
              <a:defRPr sz="800" baseline="0">
                <a:solidFill>
                  <a:srgbClr val="0075BE"/>
                </a:solidFill>
              </a:defRPr>
            </a:lvl4pPr>
            <a:lvl5pPr marL="0" indent="0">
              <a:lnSpc>
                <a:spcPct val="100000"/>
              </a:lnSpc>
              <a:spcBef>
                <a:spcPts val="0"/>
              </a:spcBef>
              <a:buNone/>
              <a:defRPr sz="800" baseline="0">
                <a:solidFill>
                  <a:srgbClr val="0075BE"/>
                </a:solidFill>
              </a:defRPr>
            </a:lvl5pPr>
          </a:lstStyle>
          <a:p>
            <a:pPr marL="0" marR="0" lvl="0" indent="0" algn="l" defTabSz="914446" rtl="0" eaLnBrk="1" fontAlgn="auto" latinLnBrk="0" hangingPunct="1">
              <a:lnSpc>
                <a:spcPct val="100000"/>
              </a:lnSpc>
              <a:spcBef>
                <a:spcPts val="0"/>
              </a:spcBef>
              <a:spcAft>
                <a:spcPts val="0"/>
              </a:spcAft>
              <a:buClrTx/>
              <a:buSzTx/>
              <a:buFont typeface="Arial"/>
              <a:buNone/>
              <a:tabLst/>
              <a:defRPr/>
            </a:pPr>
            <a:r>
              <a:rPr lang="de-DE"/>
              <a:t>* </a:t>
            </a:r>
            <a:r>
              <a:rPr lang="de-DE" sz="800" b="0" i="0">
                <a:solidFill>
                  <a:srgbClr val="0075BE"/>
                </a:solidFill>
                <a:latin typeface="Arial" charset="0"/>
                <a:ea typeface="Arial" charset="0"/>
                <a:cs typeface="Arial" charset="0"/>
              </a:rPr>
              <a:t>Maecenas sed </a:t>
            </a:r>
            <a:r>
              <a:rPr lang="de-DE" sz="800" b="0" i="0" err="1">
                <a:solidFill>
                  <a:srgbClr val="0075BE"/>
                </a:solidFill>
                <a:latin typeface="Arial" charset="0"/>
                <a:ea typeface="Arial" charset="0"/>
                <a:cs typeface="Arial" charset="0"/>
              </a:rPr>
              <a:t>diam</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eget</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risus</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varius</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blandit</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sit</a:t>
            </a:r>
            <a:r>
              <a:rPr lang="de-DE" sz="800" b="0" i="0">
                <a:solidFill>
                  <a:srgbClr val="0075BE"/>
                </a:solidFill>
                <a:latin typeface="Arial" charset="0"/>
                <a:ea typeface="Arial" charset="0"/>
                <a:cs typeface="Arial" charset="0"/>
              </a:rPr>
              <a:t> </a:t>
            </a:r>
            <a:r>
              <a:rPr lang="de-DE" sz="800" b="0" i="0" err="1">
                <a:solidFill>
                  <a:srgbClr val="0075BE"/>
                </a:solidFill>
                <a:latin typeface="Arial" charset="0"/>
                <a:ea typeface="Arial" charset="0"/>
                <a:cs typeface="Arial" charset="0"/>
              </a:rPr>
              <a:t>amet</a:t>
            </a:r>
            <a:r>
              <a:rPr lang="de-DE" sz="800" b="0" i="0">
                <a:solidFill>
                  <a:srgbClr val="0075BE"/>
                </a:solidFill>
                <a:latin typeface="Arial" charset="0"/>
                <a:ea typeface="Arial" charset="0"/>
                <a:cs typeface="Arial" charset="0"/>
              </a:rPr>
              <a:t> non magna.</a:t>
            </a:r>
          </a:p>
        </p:txBody>
      </p:sp>
      <p:sp>
        <p:nvSpPr>
          <p:cNvPr id="11" name="Titel 10"/>
          <p:cNvSpPr>
            <a:spLocks noGrp="1"/>
          </p:cNvSpPr>
          <p:nvPr>
            <p:ph type="title" hasCustomPrompt="1"/>
          </p:nvPr>
        </p:nvSpPr>
        <p:spPr/>
        <p:txBody>
          <a:bodyPr/>
          <a:lstStyle>
            <a:lvl1pPr>
              <a:defRPr/>
            </a:lvl1pPr>
          </a:lstStyle>
          <a:p>
            <a:r>
              <a:rPr lang="de-DE" b="1">
                <a:solidFill>
                  <a:srgbClr val="214B84"/>
                </a:solidFill>
                <a:effectLst/>
                <a:latin typeface="Arial" charset="0"/>
              </a:rPr>
              <a:t>HEADLINE (2 </a:t>
            </a:r>
            <a:r>
              <a:rPr lang="de-DE" b="1" err="1">
                <a:solidFill>
                  <a:srgbClr val="214B84"/>
                </a:solidFill>
                <a:effectLst/>
                <a:latin typeface="Arial" charset="0"/>
              </a:rPr>
              <a:t>lines</a:t>
            </a:r>
            <a:r>
              <a:rPr lang="de-DE" b="1">
                <a:solidFill>
                  <a:srgbClr val="214B84"/>
                </a:solidFill>
                <a:effectLst/>
                <a:latin typeface="Arial" charset="0"/>
              </a:rPr>
              <a:t>) Arial </a:t>
            </a:r>
            <a:r>
              <a:rPr lang="de-DE" b="1" err="1">
                <a:solidFill>
                  <a:srgbClr val="214B84"/>
                </a:solidFill>
                <a:effectLst/>
                <a:latin typeface="Arial" charset="0"/>
              </a:rPr>
              <a:t>Bold</a:t>
            </a:r>
            <a:r>
              <a:rPr lang="de-DE" b="1">
                <a:solidFill>
                  <a:srgbClr val="214B84"/>
                </a:solidFill>
                <a:effectLst/>
                <a:latin typeface="Arial" charset="0"/>
              </a:rPr>
              <a:t>, ALL CAPS,</a:t>
            </a:r>
            <a:br>
              <a:rPr lang="de-DE" b="1">
                <a:solidFill>
                  <a:srgbClr val="214B84"/>
                </a:solidFill>
                <a:effectLst/>
                <a:latin typeface="Arial" charset="0"/>
              </a:rPr>
            </a:br>
            <a:r>
              <a:rPr lang="de-DE" b="1">
                <a:solidFill>
                  <a:srgbClr val="214B84"/>
                </a:solidFill>
                <a:effectLst/>
                <a:latin typeface="Arial" charset="0"/>
              </a:rPr>
              <a:t>28 </a:t>
            </a:r>
            <a:r>
              <a:rPr lang="de-DE" b="1" err="1">
                <a:solidFill>
                  <a:srgbClr val="214B84"/>
                </a:solidFill>
                <a:effectLst/>
                <a:latin typeface="Arial" charset="0"/>
              </a:rPr>
              <a:t>pt</a:t>
            </a:r>
            <a:r>
              <a:rPr lang="de-DE" b="1">
                <a:solidFill>
                  <a:srgbClr val="214B84"/>
                </a:solidFill>
                <a:effectLst/>
                <a:latin typeface="Arial" charset="0"/>
              </a:rPr>
              <a:t>, </a:t>
            </a:r>
            <a:r>
              <a:rPr lang="de-DE" b="1" err="1">
                <a:solidFill>
                  <a:srgbClr val="214B84"/>
                </a:solidFill>
                <a:effectLst/>
                <a:latin typeface="Arial" charset="0"/>
              </a:rPr>
              <a:t>spacing</a:t>
            </a:r>
            <a:r>
              <a:rPr lang="de-DE" b="1">
                <a:solidFill>
                  <a:srgbClr val="214B84"/>
                </a:solidFill>
                <a:effectLst/>
                <a:latin typeface="Arial" charset="0"/>
              </a:rPr>
              <a:t> 2.0, DARK </a:t>
            </a:r>
            <a:r>
              <a:rPr lang="de-DE" b="1" err="1">
                <a:solidFill>
                  <a:srgbClr val="214B84"/>
                </a:solidFill>
                <a:effectLst/>
                <a:latin typeface="Arial" charset="0"/>
              </a:rPr>
              <a:t>blue</a:t>
            </a:r>
            <a:r>
              <a:rPr lang="de-DE" b="1">
                <a:solidFill>
                  <a:srgbClr val="214B84"/>
                </a:solidFill>
                <a:effectLst/>
                <a:latin typeface="Arial" charset="0"/>
              </a:rPr>
              <a:t>, </a:t>
            </a:r>
            <a:r>
              <a:rPr lang="de-DE" b="1" err="1">
                <a:solidFill>
                  <a:srgbClr val="214B84"/>
                </a:solidFill>
                <a:effectLst/>
                <a:latin typeface="Arial" charset="0"/>
              </a:rPr>
              <a:t>align</a:t>
            </a:r>
            <a:r>
              <a:rPr lang="de-DE" b="1">
                <a:solidFill>
                  <a:srgbClr val="214B84"/>
                </a:solidFill>
                <a:effectLst/>
                <a:latin typeface="Arial" charset="0"/>
              </a:rPr>
              <a:t> </a:t>
            </a:r>
            <a:r>
              <a:rPr lang="de-DE" b="1" err="1">
                <a:solidFill>
                  <a:srgbClr val="214B84"/>
                </a:solidFill>
                <a:effectLst/>
                <a:latin typeface="Arial" charset="0"/>
              </a:rPr>
              <a:t>left</a:t>
            </a:r>
            <a:endParaRPr lang="en-US"/>
          </a:p>
        </p:txBody>
      </p:sp>
      <p:sp>
        <p:nvSpPr>
          <p:cNvPr id="10" name="Untertitel 2">
            <a:extLst>
              <a:ext uri="{FF2B5EF4-FFF2-40B4-BE49-F238E27FC236}">
                <a16:creationId xmlns:a16="http://schemas.microsoft.com/office/drawing/2014/main" id="{A32A221B-1F52-4339-91ED-8D471FFEC5E7}"/>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de-DE">
                <a:solidFill>
                  <a:srgbClr val="214B84"/>
                </a:solidFill>
                <a:effectLst/>
                <a:latin typeface="Arial" charset="0"/>
              </a:rPr>
              <a:t>Subheadline, Arial Standard, 18 pt, spacing 0.5, </a:t>
            </a:r>
            <a:r>
              <a:rPr lang="de-DE" err="1">
                <a:solidFill>
                  <a:srgbClr val="214B84"/>
                </a:solidFill>
                <a:effectLst/>
                <a:latin typeface="Arial" charset="0"/>
              </a:rPr>
              <a:t>dark</a:t>
            </a:r>
            <a:r>
              <a:rPr lang="de-DE">
                <a:solidFill>
                  <a:srgbClr val="214B84"/>
                </a:solidFill>
                <a:effectLst/>
                <a:latin typeface="Arial" charset="0"/>
              </a:rPr>
              <a:t> </a:t>
            </a:r>
            <a:r>
              <a:rPr lang="de-DE" err="1">
                <a:solidFill>
                  <a:srgbClr val="214B84"/>
                </a:solidFill>
                <a:effectLst/>
                <a:latin typeface="Arial" charset="0"/>
              </a:rPr>
              <a:t>blue</a:t>
            </a:r>
            <a:r>
              <a:rPr lang="de-DE">
                <a:solidFill>
                  <a:srgbClr val="214B84"/>
                </a:solidFill>
                <a:effectLst/>
                <a:latin typeface="Arial" charset="0"/>
              </a:rPr>
              <a:t>, align left</a:t>
            </a:r>
          </a:p>
        </p:txBody>
      </p:sp>
      <p:sp>
        <p:nvSpPr>
          <p:cNvPr id="13" name="Fußzeilenplatzhalter 1">
            <a:extLst>
              <a:ext uri="{FF2B5EF4-FFF2-40B4-BE49-F238E27FC236}">
                <a16:creationId xmlns:a16="http://schemas.microsoft.com/office/drawing/2014/main" id="{6E7F7E5A-CCD6-4667-AE18-BE6A11783F77}"/>
              </a:ext>
            </a:extLst>
          </p:cNvPr>
          <p:cNvSpPr>
            <a:spLocks noGrp="1"/>
          </p:cNvSpPr>
          <p:nvPr>
            <p:ph type="ftr" sz="quarter" idx="15"/>
          </p:nvPr>
        </p:nvSpPr>
        <p:spPr>
          <a:xfrm>
            <a:off x="735329" y="6419478"/>
            <a:ext cx="10213661" cy="249610"/>
          </a:xfrm>
        </p:spPr>
        <p:txBody>
          <a:bodyPr/>
          <a:lstStyle/>
          <a:p>
            <a:r>
              <a:rPr lang="en-US"/>
              <a:t>/ ANDRITZ / COMPANY PRESENTATION / JULY 2023 / © ANDRITZ GROUP</a:t>
            </a:r>
          </a:p>
        </p:txBody>
      </p:sp>
      <p:sp>
        <p:nvSpPr>
          <p:cNvPr id="14" name="Foliennummernplatzhalter 2">
            <a:extLst>
              <a:ext uri="{FF2B5EF4-FFF2-40B4-BE49-F238E27FC236}">
                <a16:creationId xmlns:a16="http://schemas.microsoft.com/office/drawing/2014/main" id="{80239712-BC86-49C4-AEA4-EB3E93B84806}"/>
              </a:ext>
            </a:extLst>
          </p:cNvPr>
          <p:cNvSpPr>
            <a:spLocks noGrp="1"/>
          </p:cNvSpPr>
          <p:nvPr>
            <p:ph type="sldNum" sz="quarter" idx="16"/>
          </p:nvPr>
        </p:nvSpPr>
        <p:spPr>
          <a:xfrm>
            <a:off x="406799" y="6419478"/>
            <a:ext cx="266178" cy="249610"/>
          </a:xfrm>
        </p:spPr>
        <p:txBody>
          <a:bodyPr/>
          <a:lstStyle/>
          <a:p>
            <a:fld id="{C62D37B7-19FB-4B6A-9135-5DDD8E779388}" type="slidenum">
              <a:rPr lang="en-US" smtClean="0"/>
              <a:pPr/>
              <a:t>‹#›</a:t>
            </a:fld>
            <a:endParaRPr lang="en-US"/>
          </a:p>
        </p:txBody>
      </p:sp>
    </p:spTree>
    <p:extLst>
      <p:ext uri="{BB962C8B-B14F-4D97-AF65-F5344CB8AC3E}">
        <p14:creationId xmlns:p14="http://schemas.microsoft.com/office/powerpoint/2010/main" val="2235661254"/>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ext only">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77C735F1-BB9C-4A25-9CF2-09D2CB1097ED}"/>
              </a:ext>
            </a:extLst>
          </p:cNvPr>
          <p:cNvSpPr>
            <a:spLocks noGrp="1"/>
          </p:cNvSpPr>
          <p:nvPr>
            <p:ph type="subTitle" idx="1" hasCustomPrompt="1"/>
          </p:nvPr>
        </p:nvSpPr>
        <p:spPr>
          <a:xfrm>
            <a:off x="406800" y="1267200"/>
            <a:ext cx="10512000"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err="1">
                <a:solidFill>
                  <a:srgbClr val="214B84"/>
                </a:solidFill>
                <a:effectLst/>
                <a:latin typeface="Arial" charset="0"/>
              </a:rPr>
              <a:t>Subheadline</a:t>
            </a:r>
            <a:r>
              <a:rPr lang="en-US" noProof="0">
                <a:solidFill>
                  <a:srgbClr val="214B84"/>
                </a:solidFill>
                <a:effectLst/>
                <a:latin typeface="Arial" charset="0"/>
              </a:rPr>
              <a:t>, Arial Standard, 18 </a:t>
            </a:r>
            <a:r>
              <a:rPr lang="en-US" noProof="0" err="1">
                <a:solidFill>
                  <a:srgbClr val="214B84"/>
                </a:solidFill>
                <a:effectLst/>
                <a:latin typeface="Arial" charset="0"/>
              </a:rPr>
              <a:t>pt</a:t>
            </a:r>
            <a:r>
              <a:rPr lang="en-US" noProof="0">
                <a:solidFill>
                  <a:srgbClr val="214B84"/>
                </a:solidFill>
                <a:effectLst/>
                <a:latin typeface="Arial" charset="0"/>
              </a:rPr>
              <a:t>, spacing 0.5, dark blue, align left</a:t>
            </a:r>
          </a:p>
        </p:txBody>
      </p:sp>
      <p:sp>
        <p:nvSpPr>
          <p:cNvPr id="9" name="Titel 8"/>
          <p:cNvSpPr>
            <a:spLocks noGrp="1"/>
          </p:cNvSpPr>
          <p:nvPr>
            <p:ph type="title" hasCustomPrompt="1"/>
          </p:nvPr>
        </p:nvSpPr>
        <p:spPr/>
        <p:txBody>
          <a:bodyPr/>
          <a:lstStyle>
            <a:lvl1pPr>
              <a:defRPr/>
            </a:lvl1pPr>
          </a:lstStyle>
          <a:p>
            <a:r>
              <a:rPr lang="en-US" b="1" noProof="0">
                <a:solidFill>
                  <a:srgbClr val="214B84"/>
                </a:solidFill>
                <a:effectLst/>
                <a:latin typeface="Arial" charset="0"/>
              </a:rPr>
              <a:t>HEADLINE (2 lines) Arial Bold, ALL CAPS,</a:t>
            </a:r>
            <a:br>
              <a:rPr lang="en-US" b="1" noProof="0">
                <a:solidFill>
                  <a:srgbClr val="214B84"/>
                </a:solidFill>
                <a:effectLst/>
                <a:latin typeface="Arial" charset="0"/>
              </a:rPr>
            </a:br>
            <a:r>
              <a:rPr lang="en-US" b="1" noProof="0">
                <a:solidFill>
                  <a:srgbClr val="214B84"/>
                </a:solidFill>
                <a:effectLst/>
                <a:latin typeface="Arial" charset="0"/>
              </a:rPr>
              <a:t>28 </a:t>
            </a:r>
            <a:r>
              <a:rPr lang="en-US" b="1" noProof="0" err="1">
                <a:solidFill>
                  <a:srgbClr val="214B84"/>
                </a:solidFill>
                <a:effectLst/>
                <a:latin typeface="Arial" charset="0"/>
              </a:rPr>
              <a:t>pt</a:t>
            </a:r>
            <a:r>
              <a:rPr lang="en-US" b="1" noProof="0">
                <a:solidFill>
                  <a:srgbClr val="214B84"/>
                </a:solidFill>
                <a:effectLst/>
                <a:latin typeface="Arial" charset="0"/>
              </a:rPr>
              <a:t>, spacing 2.0, DARK blue, align left</a:t>
            </a:r>
            <a:endParaRPr lang="en-US" noProof="0"/>
          </a:p>
        </p:txBody>
      </p:sp>
      <p:sp>
        <p:nvSpPr>
          <p:cNvPr id="8" name="Footer Placeholder 7">
            <a:extLst>
              <a:ext uri="{FF2B5EF4-FFF2-40B4-BE49-F238E27FC236}">
                <a16:creationId xmlns:a16="http://schemas.microsoft.com/office/drawing/2014/main" id="{965CB168-5E92-4B3C-A7DB-26F1D6F33B5C}"/>
              </a:ext>
            </a:extLst>
          </p:cNvPr>
          <p:cNvSpPr>
            <a:spLocks noGrp="1"/>
          </p:cNvSpPr>
          <p:nvPr>
            <p:ph type="ftr" sz="quarter" idx="13"/>
          </p:nvPr>
        </p:nvSpPr>
        <p:spPr/>
        <p:txBody>
          <a:bodyPr/>
          <a:lstStyle/>
          <a:p>
            <a:r>
              <a:rPr lang="en-US" noProof="0"/>
              <a:t>/ ANDRITZ / COMPANY PRESENTATION / JULY 2023 / © ANDRITZ GROUP</a:t>
            </a:r>
          </a:p>
        </p:txBody>
      </p:sp>
      <p:sp>
        <p:nvSpPr>
          <p:cNvPr id="10" name="Slide Number Placeholder 9">
            <a:extLst>
              <a:ext uri="{FF2B5EF4-FFF2-40B4-BE49-F238E27FC236}">
                <a16:creationId xmlns:a16="http://schemas.microsoft.com/office/drawing/2014/main" id="{240BE84F-4F46-45F3-99E1-67111B34339D}"/>
              </a:ext>
            </a:extLst>
          </p:cNvPr>
          <p:cNvSpPr>
            <a:spLocks noGrp="1"/>
          </p:cNvSpPr>
          <p:nvPr>
            <p:ph type="sldNum" sz="quarter" idx="14"/>
          </p:nvPr>
        </p:nvSpPr>
        <p:spPr/>
        <p:txBody>
          <a:bodyPr/>
          <a:lstStyle/>
          <a:p>
            <a:fld id="{C62D37B7-19FB-4B6A-9135-5DDD8E779388}" type="slidenum">
              <a:rPr lang="en-US" noProof="0" smtClean="0"/>
              <a:pPr/>
              <a:t>‹#›</a:t>
            </a:fld>
            <a:endParaRPr lang="en-US" noProof="0"/>
          </a:p>
        </p:txBody>
      </p:sp>
      <p:sp>
        <p:nvSpPr>
          <p:cNvPr id="12" name="Inhaltsplatzhalter 11"/>
          <p:cNvSpPr>
            <a:spLocks noGrp="1"/>
          </p:cNvSpPr>
          <p:nvPr>
            <p:ph sz="quarter" idx="17" hasCustomPrompt="1"/>
          </p:nvPr>
        </p:nvSpPr>
        <p:spPr>
          <a:xfrm>
            <a:off x="407988" y="1914525"/>
            <a:ext cx="10510812"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p>
        </p:txBody>
      </p:sp>
    </p:spTree>
    <p:extLst>
      <p:ext uri="{BB962C8B-B14F-4D97-AF65-F5344CB8AC3E}">
        <p14:creationId xmlns:p14="http://schemas.microsoft.com/office/powerpoint/2010/main" val="3170478481"/>
      </p:ext>
    </p:extLst>
  </p:cSld>
  <p:clrMapOvr>
    <a:masterClrMapping/>
  </p:clrMapOvr>
  <p:extLst>
    <p:ext uri="{DCECCB84-F9BA-43D5-87BE-67443E8EF086}">
      <p15:sldGuideLst xmlns:p15="http://schemas.microsoft.com/office/powerpoint/2012/main">
        <p15:guide id="6" pos="73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Blue">
    <p:bg>
      <p:bgPr>
        <a:solidFill>
          <a:srgbClr val="0075BE"/>
        </a:solidFill>
        <a:effectLst/>
      </p:bgPr>
    </p:bg>
    <p:spTree>
      <p:nvGrpSpPr>
        <p:cNvPr id="1" name=""/>
        <p:cNvGrpSpPr/>
        <p:nvPr/>
      </p:nvGrpSpPr>
      <p:grpSpPr>
        <a:xfrm>
          <a:off x="0" y="0"/>
          <a:ext cx="0" cy="0"/>
          <a:chOff x="0" y="0"/>
          <a:chExt cx="0" cy="0"/>
        </a:xfrm>
      </p:grpSpPr>
      <p:pic>
        <p:nvPicPr>
          <p:cNvPr id="10" name="Bild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2" y="0"/>
            <a:ext cx="12191238" cy="6858000"/>
          </a:xfrm>
          <a:prstGeom prst="rect">
            <a:avLst/>
          </a:prstGeom>
        </p:spPr>
      </p:pic>
      <p:sp>
        <p:nvSpPr>
          <p:cNvPr id="7"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de-DE" dirty="0"/>
              <a:t>ARIAL BOLD, 56/50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2" y="1872000"/>
            <a:ext cx="12191238" cy="354404"/>
          </a:xfrm>
          <a:prstGeom prst="rect">
            <a:avLst/>
          </a:prstGeom>
        </p:spPr>
        <p:txBody>
          <a:bodyPr lIns="90000">
            <a:noAutofit/>
          </a:bodyPr>
          <a:lstStyle>
            <a:lvl1pPr marL="0" indent="0" algn="ctr">
              <a:lnSpc>
                <a:spcPct val="100000"/>
              </a:lnSpc>
              <a:spcBef>
                <a:spcPts val="0"/>
              </a:spcBef>
              <a:buNone/>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Tree>
    <p:extLst>
      <p:ext uri="{BB962C8B-B14F-4D97-AF65-F5344CB8AC3E}">
        <p14:creationId xmlns:p14="http://schemas.microsoft.com/office/powerpoint/2010/main" val="42387961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Blue with Subheadline">
    <p:bg>
      <p:bgPr>
        <a:solidFill>
          <a:srgbClr val="0075BE"/>
        </a:solidFill>
        <a:effectLst/>
      </p:bgPr>
    </p:bg>
    <p:spTree>
      <p:nvGrpSpPr>
        <p:cNvPr id="1" name=""/>
        <p:cNvGrpSpPr/>
        <p:nvPr/>
      </p:nvGrpSpPr>
      <p:grpSpPr>
        <a:xfrm>
          <a:off x="0" y="0"/>
          <a:ext cx="0" cy="0"/>
          <a:chOff x="0" y="0"/>
          <a:chExt cx="0" cy="0"/>
        </a:xfrm>
      </p:grpSpPr>
      <p:pic>
        <p:nvPicPr>
          <p:cNvPr id="11" name="Bild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2" y="0"/>
            <a:ext cx="12191238" cy="6858000"/>
          </a:xfrm>
          <a:prstGeom prst="rect">
            <a:avLst/>
          </a:prstGeom>
        </p:spPr>
      </p:pic>
      <p:sp>
        <p:nvSpPr>
          <p:cNvPr id="7" name="Titel 1"/>
          <p:cNvSpPr>
            <a:spLocks noGrp="1"/>
          </p:cNvSpPr>
          <p:nvPr>
            <p:ph type="ctrTitle" hasCustomPrompt="1"/>
          </p:nvPr>
        </p:nvSpPr>
        <p:spPr>
          <a:xfrm>
            <a:off x="0" y="2316330"/>
            <a:ext cx="12192000" cy="1460027"/>
          </a:xfrm>
          <a:prstGeom prst="rect">
            <a:avLst/>
          </a:prstGeom>
        </p:spPr>
        <p:txBody>
          <a:bodyPr anchor="t">
            <a:normAutofit/>
          </a:bodyPr>
          <a:lstStyle>
            <a:lvl1pPr algn="ctr">
              <a:lnSpc>
                <a:spcPct val="100000"/>
              </a:lnSpc>
              <a:defRPr sz="4800" b="1" i="0" cap="all" spc="400" baseline="0">
                <a:solidFill>
                  <a:schemeClr val="bg1"/>
                </a:solidFill>
                <a:latin typeface="Arial" charset="0"/>
                <a:ea typeface="Arial" charset="0"/>
                <a:cs typeface="Arial" charset="0"/>
              </a:defRPr>
            </a:lvl1pPr>
          </a:lstStyle>
          <a:p>
            <a:r>
              <a:rPr lang="en-US" noProof="0" dirty="0"/>
              <a:t>ARIAL BOLD, 48/43 </a:t>
            </a:r>
            <a:r>
              <a:rPr lang="en-US" noProof="0" dirty="0" err="1"/>
              <a:t>pt</a:t>
            </a:r>
            <a:r>
              <a:rPr lang="en-US" noProof="0" dirty="0"/>
              <a:t>, CAPS, spacing 4.0, white, </a:t>
            </a:r>
            <a:r>
              <a:rPr lang="en-US" noProof="0" dirty="0" err="1"/>
              <a:t>CentER</a:t>
            </a:r>
            <a:endParaRPr lang="en-US" noProof="0" dirty="0"/>
          </a:p>
        </p:txBody>
      </p:sp>
      <p:sp>
        <p:nvSpPr>
          <p:cNvPr id="8" name="Untertitel 2"/>
          <p:cNvSpPr>
            <a:spLocks noGrp="1"/>
          </p:cNvSpPr>
          <p:nvPr>
            <p:ph type="subTitle" idx="1" hasCustomPrompt="1"/>
          </p:nvPr>
        </p:nvSpPr>
        <p:spPr>
          <a:xfrm>
            <a:off x="2" y="3861052"/>
            <a:ext cx="12191238" cy="388715"/>
          </a:xfrm>
          <a:prstGeom prst="rect">
            <a:avLst/>
          </a:prstGeom>
        </p:spPr>
        <p:txBody>
          <a:bodyPr>
            <a:noAutofit/>
          </a:bodyPr>
          <a:lstStyle>
            <a:lvl1pPr marL="0" marR="0" indent="0" algn="ctr" defTabSz="914446" rtl="0" eaLnBrk="1" fontAlgn="auto" latinLnBrk="0" hangingPunct="1">
              <a:lnSpc>
                <a:spcPct val="100000"/>
              </a:lnSpc>
              <a:spcBef>
                <a:spcPts val="0"/>
              </a:spcBef>
              <a:spcAft>
                <a:spcPts val="0"/>
              </a:spcAft>
              <a:buClrTx/>
              <a:buSzTx/>
              <a:buFont typeface="Arial"/>
              <a:buNone/>
              <a:tabLst/>
              <a:defRPr sz="2000" b="1" i="0" cap="all" spc="70" baseline="0">
                <a:solidFill>
                  <a:schemeClr val="bg1"/>
                </a:solidFill>
                <a:latin typeface="Arial" charset="0"/>
                <a:ea typeface="Arial" charset="0"/>
                <a:cs typeface="Arial" charset="0"/>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pPr lvl="0"/>
            <a:r>
              <a:rPr lang="en-US" noProof="0" dirty="0"/>
              <a:t>ARIAL BOLD, ALL CAPS, 20 </a:t>
            </a:r>
            <a:r>
              <a:rPr lang="en-US" noProof="0" dirty="0" err="1"/>
              <a:t>pt</a:t>
            </a:r>
            <a:r>
              <a:rPr lang="en-US" noProof="0" dirty="0"/>
              <a:t>, spacing 0.7, white, align center</a:t>
            </a:r>
          </a:p>
        </p:txBody>
      </p:sp>
      <p:sp>
        <p:nvSpPr>
          <p:cNvPr id="9" name="Textplatzhalter 18"/>
          <p:cNvSpPr>
            <a:spLocks noGrp="1"/>
          </p:cNvSpPr>
          <p:nvPr>
            <p:ph type="body" sz="quarter" idx="14" hasCustomPrompt="1"/>
          </p:nvPr>
        </p:nvSpPr>
        <p:spPr>
          <a:xfrm>
            <a:off x="2" y="1872000"/>
            <a:ext cx="12191238" cy="354404"/>
          </a:xfrm>
          <a:prstGeom prst="rect">
            <a:avLst/>
          </a:prstGeom>
        </p:spPr>
        <p:txBody>
          <a:bodyPr>
            <a:noAutofit/>
          </a:bodyPr>
          <a:lstStyle>
            <a:lvl1pPr marL="0" indent="0" algn="ctr">
              <a:lnSpc>
                <a:spcPct val="100000"/>
              </a:lnSpc>
              <a:spcBef>
                <a:spcPts val="0"/>
              </a:spcBef>
              <a:buNone/>
              <a:defRPr sz="2000" b="1" i="0" cap="all" spc="70" baseline="0">
                <a:solidFill>
                  <a:schemeClr val="bg1"/>
                </a:solidFill>
                <a:latin typeface="Arial" charset="0"/>
                <a:ea typeface="Arial" charset="0"/>
                <a:cs typeface="Arial" charset="0"/>
              </a:defRPr>
            </a:lvl1pPr>
            <a:lvl2pPr marL="457223" indent="0">
              <a:buNone/>
              <a:defRPr sz="2000" b="1" i="0">
                <a:latin typeface="Arial" charset="0"/>
                <a:ea typeface="Arial" charset="0"/>
                <a:cs typeface="Arial" charset="0"/>
              </a:defRPr>
            </a:lvl2pPr>
            <a:lvl3pPr marL="914446" indent="0">
              <a:buNone/>
              <a:defRPr sz="2000" b="1" i="0">
                <a:latin typeface="Arial" charset="0"/>
                <a:ea typeface="Arial" charset="0"/>
                <a:cs typeface="Arial" charset="0"/>
              </a:defRPr>
            </a:lvl3pPr>
            <a:lvl4pPr marL="1371669" indent="0">
              <a:buNone/>
              <a:defRPr sz="2000" b="1" i="0">
                <a:latin typeface="Arial" charset="0"/>
                <a:ea typeface="Arial" charset="0"/>
                <a:cs typeface="Arial" charset="0"/>
              </a:defRPr>
            </a:lvl4pPr>
            <a:lvl5pPr marL="1828891" indent="0">
              <a:buNone/>
              <a:defRPr sz="2000" b="1" i="0">
                <a:latin typeface="Arial" charset="0"/>
                <a:ea typeface="Arial" charset="0"/>
                <a:cs typeface="Arial" charset="0"/>
              </a:defRPr>
            </a:lvl5pPr>
          </a:lstStyle>
          <a:p>
            <a:pPr lvl="0"/>
            <a:r>
              <a:rPr lang="en-US" noProof="0" dirty="0"/>
              <a:t>DIVISION, ARIAL BOLD, ALL CAPS, 20 </a:t>
            </a:r>
            <a:r>
              <a:rPr lang="en-US" noProof="0" dirty="0" err="1"/>
              <a:t>pt</a:t>
            </a:r>
            <a:r>
              <a:rPr lang="en-US" noProof="0" dirty="0"/>
              <a:t>, spacing 0.7, white, align center</a:t>
            </a:r>
          </a:p>
        </p:txBody>
      </p:sp>
      <p:sp>
        <p:nvSpPr>
          <p:cNvPr id="15" name="Textplatzhalter 14"/>
          <p:cNvSpPr>
            <a:spLocks noGrp="1"/>
          </p:cNvSpPr>
          <p:nvPr>
            <p:ph type="body" sz="quarter" idx="15" hasCustomPrompt="1"/>
          </p:nvPr>
        </p:nvSpPr>
        <p:spPr>
          <a:xfrm>
            <a:off x="0" y="5058000"/>
            <a:ext cx="12189600" cy="252000"/>
          </a:xfrm>
          <a:prstGeom prst="rect">
            <a:avLst/>
          </a:prstGeom>
        </p:spPr>
        <p:txBody>
          <a:bodyPr lIns="90000"/>
          <a:lstStyle>
            <a:lvl1pPr algn="ctr">
              <a:lnSpc>
                <a:spcPct val="100000"/>
              </a:lnSpc>
              <a:spcBef>
                <a:spcPts val="0"/>
              </a:spcBef>
              <a:defRPr sz="1001" b="1" i="0" cap="all" spc="70" baseline="0">
                <a:solidFill>
                  <a:schemeClr val="bg2"/>
                </a:solidFill>
              </a:defRPr>
            </a:lvl1pPr>
            <a:lvl2pPr algn="ctr">
              <a:lnSpc>
                <a:spcPct val="100000"/>
              </a:lnSpc>
              <a:spcBef>
                <a:spcPts val="0"/>
              </a:spcBef>
              <a:defRPr sz="2000" b="1" i="0" cap="all" spc="60" baseline="0">
                <a:solidFill>
                  <a:schemeClr val="bg2"/>
                </a:solidFill>
              </a:defRPr>
            </a:lvl2pPr>
            <a:lvl3pPr algn="ctr">
              <a:lnSpc>
                <a:spcPct val="100000"/>
              </a:lnSpc>
              <a:spcBef>
                <a:spcPts val="0"/>
              </a:spcBef>
              <a:defRPr sz="2000" b="1" i="0" cap="all" spc="60" baseline="0">
                <a:solidFill>
                  <a:schemeClr val="bg2"/>
                </a:solidFill>
              </a:defRPr>
            </a:lvl3pPr>
            <a:lvl4pPr algn="ctr">
              <a:lnSpc>
                <a:spcPct val="100000"/>
              </a:lnSpc>
              <a:spcBef>
                <a:spcPts val="0"/>
              </a:spcBef>
              <a:defRPr sz="2000" b="1" i="0" cap="all" spc="60" baseline="0">
                <a:solidFill>
                  <a:schemeClr val="bg2"/>
                </a:solidFill>
              </a:defRPr>
            </a:lvl4pPr>
            <a:lvl5pPr algn="ctr">
              <a:lnSpc>
                <a:spcPct val="100000"/>
              </a:lnSpc>
              <a:spcBef>
                <a:spcPts val="0"/>
              </a:spcBef>
              <a:defRPr sz="2000" b="1" i="0" cap="all" spc="60" baseline="0">
                <a:solidFill>
                  <a:schemeClr val="bg2"/>
                </a:solidFill>
              </a:defRPr>
            </a:lvl5pPr>
          </a:lstStyle>
          <a:p>
            <a:pPr lvl="0"/>
            <a:r>
              <a:rPr lang="en-US" noProof="0" dirty="0"/>
              <a:t>DATE, ARIAL BOLD, ALL CAPS, 10 </a:t>
            </a:r>
            <a:r>
              <a:rPr lang="en-US" noProof="0" dirty="0" err="1"/>
              <a:t>pt</a:t>
            </a:r>
            <a:r>
              <a:rPr lang="en-US" noProof="0" dirty="0"/>
              <a:t>, spacing 0.7, white, align center</a:t>
            </a:r>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Overview w/o separator lines">
    <p:spTree>
      <p:nvGrpSpPr>
        <p:cNvPr id="1" name=""/>
        <p:cNvGrpSpPr/>
        <p:nvPr/>
      </p:nvGrpSpPr>
      <p:grpSpPr>
        <a:xfrm>
          <a:off x="0" y="0"/>
          <a:ext cx="0" cy="0"/>
          <a:chOff x="0" y="0"/>
          <a:chExt cx="0" cy="0"/>
        </a:xfrm>
      </p:grpSpPr>
      <p:sp>
        <p:nvSpPr>
          <p:cNvPr id="10" name="Textplatzhalter 9"/>
          <p:cNvSpPr>
            <a:spLocks noGrp="1"/>
          </p:cNvSpPr>
          <p:nvPr>
            <p:ph type="body" sz="quarter" idx="12" hasCustomPrompt="1"/>
          </p:nvPr>
        </p:nvSpPr>
        <p:spPr>
          <a:xfrm>
            <a:off x="406800" y="1342450"/>
            <a:ext cx="792000" cy="635792"/>
          </a:xfrm>
          <a:prstGeom prst="rect">
            <a:avLst/>
          </a:prstGeom>
        </p:spPr>
        <p:txBody>
          <a:bodyPr lIns="90000" anchor="ctr">
            <a:noAutofit/>
          </a:bodyPr>
          <a:lstStyle>
            <a:lvl1pPr marL="0" indent="0">
              <a:lnSpc>
                <a:spcPct val="100000"/>
              </a:lnSpc>
              <a:buNone/>
              <a:defRPr sz="4000" b="1" i="0">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01</a:t>
            </a:r>
          </a:p>
        </p:txBody>
      </p:sp>
      <p:sp>
        <p:nvSpPr>
          <p:cNvPr id="12" name="Textplatzhalter 11"/>
          <p:cNvSpPr>
            <a:spLocks noGrp="1"/>
          </p:cNvSpPr>
          <p:nvPr>
            <p:ph type="body" sz="quarter" idx="13" hasCustomPrompt="1"/>
          </p:nvPr>
        </p:nvSpPr>
        <p:spPr>
          <a:xfrm>
            <a:off x="1393200" y="1342449"/>
            <a:ext cx="3960000" cy="637200"/>
          </a:xfrm>
          <a:prstGeom prst="rect">
            <a:avLst/>
          </a:prstGeom>
        </p:spPr>
        <p:txBody>
          <a:bodyPr lIns="90000" anchor="ctr">
            <a:noAutofit/>
          </a:bodyPr>
          <a:lstStyle>
            <a:lvl1pPr marL="0" indent="0">
              <a:lnSpc>
                <a:spcPct val="100000"/>
              </a:lnSpc>
              <a:buNone/>
              <a:defRPr sz="1600" b="1" i="0" cap="all" baseline="0">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 </a:t>
            </a:r>
            <a:r>
              <a:rPr lang="en-US" noProof="0" dirty="0" err="1"/>
              <a:t>arial</a:t>
            </a:r>
            <a:r>
              <a:rPr lang="en-US" noProof="0" dirty="0"/>
              <a:t> bold, caps, 16 </a:t>
            </a:r>
            <a:r>
              <a:rPr lang="en-US" noProof="0" dirty="0" err="1"/>
              <a:t>pt</a:t>
            </a:r>
            <a:r>
              <a:rPr lang="en-US" noProof="0" dirty="0"/>
              <a:t>, ALIGN LEFT</a:t>
            </a:r>
          </a:p>
        </p:txBody>
      </p:sp>
      <p:sp>
        <p:nvSpPr>
          <p:cNvPr id="17" name="Textplatzhalter 9"/>
          <p:cNvSpPr>
            <a:spLocks noGrp="1"/>
          </p:cNvSpPr>
          <p:nvPr>
            <p:ph type="body" sz="quarter" idx="14" hasCustomPrompt="1"/>
          </p:nvPr>
        </p:nvSpPr>
        <p:spPr>
          <a:xfrm>
            <a:off x="406802" y="2197762"/>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02</a:t>
            </a:r>
          </a:p>
        </p:txBody>
      </p:sp>
      <p:sp>
        <p:nvSpPr>
          <p:cNvPr id="18" name="Textplatzhalter 11"/>
          <p:cNvSpPr>
            <a:spLocks noGrp="1"/>
          </p:cNvSpPr>
          <p:nvPr>
            <p:ph type="body" sz="quarter" idx="15" hasCustomPrompt="1"/>
          </p:nvPr>
        </p:nvSpPr>
        <p:spPr>
          <a:xfrm>
            <a:off x="1393200" y="219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2</a:t>
            </a:r>
          </a:p>
        </p:txBody>
      </p:sp>
      <p:sp>
        <p:nvSpPr>
          <p:cNvPr id="20" name="Textplatzhalter 9"/>
          <p:cNvSpPr>
            <a:spLocks noGrp="1"/>
          </p:cNvSpPr>
          <p:nvPr>
            <p:ph type="body" sz="quarter" idx="16" hasCustomPrompt="1"/>
          </p:nvPr>
        </p:nvSpPr>
        <p:spPr>
          <a:xfrm>
            <a:off x="406802" y="3059239"/>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03</a:t>
            </a:r>
          </a:p>
        </p:txBody>
      </p:sp>
      <p:sp>
        <p:nvSpPr>
          <p:cNvPr id="21" name="Textplatzhalter 11"/>
          <p:cNvSpPr>
            <a:spLocks noGrp="1"/>
          </p:cNvSpPr>
          <p:nvPr>
            <p:ph type="body" sz="quarter" idx="17" hasCustomPrompt="1"/>
          </p:nvPr>
        </p:nvSpPr>
        <p:spPr>
          <a:xfrm>
            <a:off x="1393200" y="30600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3</a:t>
            </a:r>
          </a:p>
        </p:txBody>
      </p:sp>
      <p:sp>
        <p:nvSpPr>
          <p:cNvPr id="24" name="Textplatzhalter 9"/>
          <p:cNvSpPr>
            <a:spLocks noGrp="1"/>
          </p:cNvSpPr>
          <p:nvPr>
            <p:ph type="body" sz="quarter" idx="18" hasCustomPrompt="1"/>
          </p:nvPr>
        </p:nvSpPr>
        <p:spPr>
          <a:xfrm>
            <a:off x="406802" y="3910364"/>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04</a:t>
            </a:r>
          </a:p>
        </p:txBody>
      </p:sp>
      <p:sp>
        <p:nvSpPr>
          <p:cNvPr id="25" name="Textplatzhalter 11"/>
          <p:cNvSpPr>
            <a:spLocks noGrp="1"/>
          </p:cNvSpPr>
          <p:nvPr>
            <p:ph type="body" sz="quarter" idx="19" hasCustomPrompt="1"/>
          </p:nvPr>
        </p:nvSpPr>
        <p:spPr>
          <a:xfrm>
            <a:off x="1393200" y="390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4</a:t>
            </a:r>
          </a:p>
        </p:txBody>
      </p:sp>
      <p:sp>
        <p:nvSpPr>
          <p:cNvPr id="28" name="Textplatzhalter 9"/>
          <p:cNvSpPr>
            <a:spLocks noGrp="1"/>
          </p:cNvSpPr>
          <p:nvPr>
            <p:ph type="body" sz="quarter" idx="20" hasCustomPrompt="1"/>
          </p:nvPr>
        </p:nvSpPr>
        <p:spPr>
          <a:xfrm>
            <a:off x="406802" y="4767653"/>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05</a:t>
            </a:r>
          </a:p>
        </p:txBody>
      </p:sp>
      <p:sp>
        <p:nvSpPr>
          <p:cNvPr id="29" name="Textplatzhalter 11"/>
          <p:cNvSpPr>
            <a:spLocks noGrp="1"/>
          </p:cNvSpPr>
          <p:nvPr>
            <p:ph type="body" sz="quarter" idx="21" hasCustomPrompt="1"/>
          </p:nvPr>
        </p:nvSpPr>
        <p:spPr>
          <a:xfrm>
            <a:off x="1393200" y="47664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5</a:t>
            </a:r>
          </a:p>
        </p:txBody>
      </p:sp>
      <p:sp>
        <p:nvSpPr>
          <p:cNvPr id="34" name="Textplatzhalter 9"/>
          <p:cNvSpPr>
            <a:spLocks noGrp="1"/>
          </p:cNvSpPr>
          <p:nvPr>
            <p:ph type="body" sz="quarter" idx="24" hasCustomPrompt="1"/>
          </p:nvPr>
        </p:nvSpPr>
        <p:spPr>
          <a:xfrm>
            <a:off x="5808665" y="21996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07</a:t>
            </a:r>
          </a:p>
        </p:txBody>
      </p:sp>
      <p:sp>
        <p:nvSpPr>
          <p:cNvPr id="35" name="Textplatzhalter 11"/>
          <p:cNvSpPr>
            <a:spLocks noGrp="1"/>
          </p:cNvSpPr>
          <p:nvPr>
            <p:ph type="body" sz="quarter" idx="25" hasCustomPrompt="1"/>
          </p:nvPr>
        </p:nvSpPr>
        <p:spPr>
          <a:xfrm>
            <a:off x="6800400" y="219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7</a:t>
            </a:r>
          </a:p>
        </p:txBody>
      </p:sp>
      <p:sp>
        <p:nvSpPr>
          <p:cNvPr id="37" name="Textplatzhalter 9"/>
          <p:cNvSpPr>
            <a:spLocks noGrp="1"/>
          </p:cNvSpPr>
          <p:nvPr>
            <p:ph type="body" sz="quarter" idx="26" hasCustomPrompt="1"/>
          </p:nvPr>
        </p:nvSpPr>
        <p:spPr>
          <a:xfrm>
            <a:off x="5808665" y="30600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08</a:t>
            </a:r>
          </a:p>
        </p:txBody>
      </p:sp>
      <p:sp>
        <p:nvSpPr>
          <p:cNvPr id="38" name="Textplatzhalter 11"/>
          <p:cNvSpPr>
            <a:spLocks noGrp="1"/>
          </p:cNvSpPr>
          <p:nvPr>
            <p:ph type="body" sz="quarter" idx="27" hasCustomPrompt="1"/>
          </p:nvPr>
        </p:nvSpPr>
        <p:spPr>
          <a:xfrm>
            <a:off x="6800400" y="30600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8</a:t>
            </a:r>
          </a:p>
        </p:txBody>
      </p:sp>
      <p:sp>
        <p:nvSpPr>
          <p:cNvPr id="40" name="Textplatzhalter 9"/>
          <p:cNvSpPr>
            <a:spLocks noGrp="1"/>
          </p:cNvSpPr>
          <p:nvPr>
            <p:ph type="body" sz="quarter" idx="28" hasCustomPrompt="1"/>
          </p:nvPr>
        </p:nvSpPr>
        <p:spPr>
          <a:xfrm>
            <a:off x="5808665" y="39096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09</a:t>
            </a:r>
          </a:p>
        </p:txBody>
      </p:sp>
      <p:sp>
        <p:nvSpPr>
          <p:cNvPr id="41" name="Textplatzhalter 11"/>
          <p:cNvSpPr>
            <a:spLocks noGrp="1"/>
          </p:cNvSpPr>
          <p:nvPr>
            <p:ph type="body" sz="quarter" idx="29" hasCustomPrompt="1"/>
          </p:nvPr>
        </p:nvSpPr>
        <p:spPr>
          <a:xfrm>
            <a:off x="6800400" y="390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9</a:t>
            </a:r>
          </a:p>
        </p:txBody>
      </p:sp>
      <p:sp>
        <p:nvSpPr>
          <p:cNvPr id="43" name="Textplatzhalter 9"/>
          <p:cNvSpPr>
            <a:spLocks noGrp="1"/>
          </p:cNvSpPr>
          <p:nvPr>
            <p:ph type="body" sz="quarter" idx="30" hasCustomPrompt="1"/>
          </p:nvPr>
        </p:nvSpPr>
        <p:spPr>
          <a:xfrm>
            <a:off x="5808665" y="47664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10</a:t>
            </a:r>
          </a:p>
        </p:txBody>
      </p:sp>
      <p:sp>
        <p:nvSpPr>
          <p:cNvPr id="44" name="Textplatzhalter 11"/>
          <p:cNvSpPr>
            <a:spLocks noGrp="1"/>
          </p:cNvSpPr>
          <p:nvPr>
            <p:ph type="body" sz="quarter" idx="31" hasCustomPrompt="1"/>
          </p:nvPr>
        </p:nvSpPr>
        <p:spPr>
          <a:xfrm>
            <a:off x="6800400" y="47664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10</a:t>
            </a:r>
          </a:p>
        </p:txBody>
      </p:sp>
      <p:sp>
        <p:nvSpPr>
          <p:cNvPr id="45" name="Textplatzhalter 9"/>
          <p:cNvSpPr>
            <a:spLocks noGrp="1"/>
          </p:cNvSpPr>
          <p:nvPr>
            <p:ph type="body" sz="quarter" idx="32" hasCustomPrompt="1"/>
          </p:nvPr>
        </p:nvSpPr>
        <p:spPr>
          <a:xfrm>
            <a:off x="5808665" y="1342449"/>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06</a:t>
            </a:r>
          </a:p>
        </p:txBody>
      </p:sp>
      <p:sp>
        <p:nvSpPr>
          <p:cNvPr id="46" name="Textplatzhalter 11"/>
          <p:cNvSpPr>
            <a:spLocks noGrp="1"/>
          </p:cNvSpPr>
          <p:nvPr>
            <p:ph type="body" sz="quarter" idx="33" hasCustomPrompt="1"/>
          </p:nvPr>
        </p:nvSpPr>
        <p:spPr>
          <a:xfrm>
            <a:off x="6800400" y="1342448"/>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6</a:t>
            </a:r>
          </a:p>
        </p:txBody>
      </p:sp>
      <p:sp>
        <p:nvSpPr>
          <p:cNvPr id="5" name="Titel 4"/>
          <p:cNvSpPr>
            <a:spLocks noGrp="1"/>
          </p:cNvSpPr>
          <p:nvPr>
            <p:ph type="title" hasCustomPrompt="1"/>
          </p:nvPr>
        </p:nvSpPr>
        <p:spPr/>
        <p:txBody>
          <a:bodyPr/>
          <a:lstStyle/>
          <a:p>
            <a:r>
              <a:rPr lang="en-US" noProof="0" dirty="0"/>
              <a:t>chapter OVERVIEW</a:t>
            </a:r>
          </a:p>
        </p:txBody>
      </p:sp>
      <p:sp>
        <p:nvSpPr>
          <p:cNvPr id="2" name="Footer Placeholder 1">
            <a:extLst>
              <a:ext uri="{FF2B5EF4-FFF2-40B4-BE49-F238E27FC236}">
                <a16:creationId xmlns:a16="http://schemas.microsoft.com/office/drawing/2014/main" id="{FE06DE17-2338-4B2F-A84B-DEDE2479CFDE}"/>
              </a:ext>
            </a:extLst>
          </p:cNvPr>
          <p:cNvSpPr>
            <a:spLocks noGrp="1"/>
          </p:cNvSpPr>
          <p:nvPr>
            <p:ph type="ftr" sz="quarter" idx="34"/>
          </p:nvPr>
        </p:nvSpPr>
        <p:spPr/>
        <p:txBody>
          <a:bodyPr/>
          <a:lstStyle/>
          <a:p>
            <a:r>
              <a:rPr lang="en-US" noProof="0" dirty="0"/>
              <a:t>/ ANDRITZ (BUSINESS AREA) / PRESENTATION NAME AND DATE / © COPYRIGHT (if required) – ARIAL BOLD, all caps, 8 PT, BLUE, ALIGN LEFT</a:t>
            </a:r>
          </a:p>
        </p:txBody>
      </p:sp>
      <p:sp>
        <p:nvSpPr>
          <p:cNvPr id="3" name="Slide Number Placeholder 2">
            <a:extLst>
              <a:ext uri="{FF2B5EF4-FFF2-40B4-BE49-F238E27FC236}">
                <a16:creationId xmlns:a16="http://schemas.microsoft.com/office/drawing/2014/main" id="{1021A992-E12C-4AC0-BB37-DBCCFAD37A43}"/>
              </a:ext>
            </a:extLst>
          </p:cNvPr>
          <p:cNvSpPr>
            <a:spLocks noGrp="1"/>
          </p:cNvSpPr>
          <p:nvPr>
            <p:ph type="sldNum" sz="quarter" idx="35"/>
          </p:nvPr>
        </p:nvSpPr>
        <p:spPr/>
        <p:txBody>
          <a:bodyPr/>
          <a:lstStyle/>
          <a:p>
            <a:fld id="{43663E1E-2049-4CF8-B671-CED3EE132F56}" type="slidenum">
              <a:rPr lang="en-US" noProof="0" smtClean="0"/>
              <a:pPr/>
              <a:t>‹#›</a:t>
            </a:fld>
            <a:endParaRPr lang="en-US" noProof="0" dirty="0"/>
          </a:p>
        </p:txBody>
      </p:sp>
    </p:spTree>
    <p:extLst>
      <p:ext uri="{BB962C8B-B14F-4D97-AF65-F5344CB8AC3E}">
        <p14:creationId xmlns:p14="http://schemas.microsoft.com/office/powerpoint/2010/main" val="211224910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verview with separator lines">
    <p:spTree>
      <p:nvGrpSpPr>
        <p:cNvPr id="1" name=""/>
        <p:cNvGrpSpPr/>
        <p:nvPr/>
      </p:nvGrpSpPr>
      <p:grpSpPr>
        <a:xfrm>
          <a:off x="0" y="0"/>
          <a:ext cx="0" cy="0"/>
          <a:chOff x="0" y="0"/>
          <a:chExt cx="0" cy="0"/>
        </a:xfrm>
      </p:grpSpPr>
      <p:sp>
        <p:nvSpPr>
          <p:cNvPr id="10" name="Textplatzhalter 9"/>
          <p:cNvSpPr>
            <a:spLocks noGrp="1"/>
          </p:cNvSpPr>
          <p:nvPr>
            <p:ph type="body" sz="quarter" idx="12" hasCustomPrompt="1"/>
          </p:nvPr>
        </p:nvSpPr>
        <p:spPr>
          <a:xfrm>
            <a:off x="406800" y="1342450"/>
            <a:ext cx="792000" cy="635792"/>
          </a:xfrm>
          <a:prstGeom prst="rect">
            <a:avLst/>
          </a:prstGeom>
        </p:spPr>
        <p:txBody>
          <a:bodyPr lIns="90000" anchor="ctr">
            <a:noAutofit/>
          </a:bodyPr>
          <a:lstStyle>
            <a:lvl1pPr marL="0" indent="0">
              <a:lnSpc>
                <a:spcPct val="100000"/>
              </a:lnSpc>
              <a:buNone/>
              <a:defRPr sz="4000" b="1" i="0">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01</a:t>
            </a:r>
          </a:p>
        </p:txBody>
      </p:sp>
      <p:sp>
        <p:nvSpPr>
          <p:cNvPr id="12" name="Textplatzhalter 11"/>
          <p:cNvSpPr>
            <a:spLocks noGrp="1"/>
          </p:cNvSpPr>
          <p:nvPr>
            <p:ph type="body" sz="quarter" idx="13" hasCustomPrompt="1"/>
          </p:nvPr>
        </p:nvSpPr>
        <p:spPr>
          <a:xfrm>
            <a:off x="1393200" y="1342449"/>
            <a:ext cx="3960000" cy="637200"/>
          </a:xfrm>
          <a:prstGeom prst="rect">
            <a:avLst/>
          </a:prstGeom>
        </p:spPr>
        <p:txBody>
          <a:bodyPr lIns="90000" anchor="ctr">
            <a:noAutofit/>
          </a:bodyPr>
          <a:lstStyle>
            <a:lvl1pPr marL="0" indent="0">
              <a:lnSpc>
                <a:spcPct val="100000"/>
              </a:lnSpc>
              <a:buNone/>
              <a:defRPr sz="1600" b="1" i="0" cap="all" baseline="0">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 </a:t>
            </a:r>
            <a:r>
              <a:rPr lang="en-US" noProof="0" dirty="0" err="1"/>
              <a:t>arial</a:t>
            </a:r>
            <a:r>
              <a:rPr lang="en-US" noProof="0" dirty="0"/>
              <a:t> bold, caps, 16 </a:t>
            </a:r>
            <a:r>
              <a:rPr lang="en-US" noProof="0" dirty="0" err="1"/>
              <a:t>pt</a:t>
            </a:r>
            <a:r>
              <a:rPr lang="en-US" noProof="0" dirty="0"/>
              <a:t>, ALIGN LEFT</a:t>
            </a:r>
          </a:p>
        </p:txBody>
      </p:sp>
      <p:sp>
        <p:nvSpPr>
          <p:cNvPr id="5" name="Titel 4"/>
          <p:cNvSpPr>
            <a:spLocks noGrp="1"/>
          </p:cNvSpPr>
          <p:nvPr>
            <p:ph type="title" hasCustomPrompt="1"/>
          </p:nvPr>
        </p:nvSpPr>
        <p:spPr/>
        <p:txBody>
          <a:bodyPr/>
          <a:lstStyle/>
          <a:p>
            <a:r>
              <a:rPr lang="en-US" noProof="0" dirty="0"/>
              <a:t>chapter OVERVIEW</a:t>
            </a:r>
          </a:p>
        </p:txBody>
      </p:sp>
      <p:cxnSp>
        <p:nvCxnSpPr>
          <p:cNvPr id="26" name="Gerade Verbindung 13">
            <a:extLst>
              <a:ext uri="{FF2B5EF4-FFF2-40B4-BE49-F238E27FC236}">
                <a16:creationId xmlns:a16="http://schemas.microsoft.com/office/drawing/2014/main" id="{FBAF3ACC-9A42-4578-A1E1-F7771A899916}"/>
              </a:ext>
            </a:extLst>
          </p:cNvPr>
          <p:cNvCxnSpPr/>
          <p:nvPr userDrawn="1"/>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1BA87F6A-D668-44BB-8E56-72FB5E53831A}"/>
              </a:ext>
            </a:extLst>
          </p:cNvPr>
          <p:cNvCxnSpPr/>
          <p:nvPr userDrawn="1"/>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Gerade Verbindung 13">
            <a:extLst>
              <a:ext uri="{FF2B5EF4-FFF2-40B4-BE49-F238E27FC236}">
                <a16:creationId xmlns:a16="http://schemas.microsoft.com/office/drawing/2014/main" id="{DD39A406-E908-49B2-83E8-0DD03A901C4C}"/>
              </a:ext>
            </a:extLst>
          </p:cNvPr>
          <p:cNvCxnSpPr/>
          <p:nvPr userDrawn="1"/>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Gerade Verbindung 32">
            <a:extLst>
              <a:ext uri="{FF2B5EF4-FFF2-40B4-BE49-F238E27FC236}">
                <a16:creationId xmlns:a16="http://schemas.microsoft.com/office/drawing/2014/main" id="{56BC2E77-A044-4AD4-9C80-FA067B949AC9}"/>
              </a:ext>
            </a:extLst>
          </p:cNvPr>
          <p:cNvCxnSpPr/>
          <p:nvPr userDrawn="1"/>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Gerade Verbindung 13">
            <a:extLst>
              <a:ext uri="{FF2B5EF4-FFF2-40B4-BE49-F238E27FC236}">
                <a16:creationId xmlns:a16="http://schemas.microsoft.com/office/drawing/2014/main" id="{AC8D3DD3-2AE7-48C3-B40D-BA4B42AB92F2}"/>
              </a:ext>
            </a:extLst>
          </p:cNvPr>
          <p:cNvCxnSpPr/>
          <p:nvPr userDrawn="1"/>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Gerade Verbindung 32">
            <a:extLst>
              <a:ext uri="{FF2B5EF4-FFF2-40B4-BE49-F238E27FC236}">
                <a16:creationId xmlns:a16="http://schemas.microsoft.com/office/drawing/2014/main" id="{DE5B063A-7F8E-4D2C-9D70-605848177CCC}"/>
              </a:ext>
            </a:extLst>
          </p:cNvPr>
          <p:cNvCxnSpPr/>
          <p:nvPr userDrawn="1"/>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Gerade Verbindung 13">
            <a:extLst>
              <a:ext uri="{FF2B5EF4-FFF2-40B4-BE49-F238E27FC236}">
                <a16:creationId xmlns:a16="http://schemas.microsoft.com/office/drawing/2014/main" id="{CF567E5B-CA59-4731-983A-CD07FA9890EA}"/>
              </a:ext>
            </a:extLst>
          </p:cNvPr>
          <p:cNvCxnSpPr/>
          <p:nvPr userDrawn="1"/>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Gerade Verbindung 32">
            <a:extLst>
              <a:ext uri="{FF2B5EF4-FFF2-40B4-BE49-F238E27FC236}">
                <a16:creationId xmlns:a16="http://schemas.microsoft.com/office/drawing/2014/main" id="{A346593B-1E70-4BAC-91D4-8A3E583B63C1}"/>
              </a:ext>
            </a:extLst>
          </p:cNvPr>
          <p:cNvCxnSpPr/>
          <p:nvPr userDrawn="1"/>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5AF51DCB-A230-4AF3-B140-1CBFA1770399}"/>
              </a:ext>
            </a:extLst>
          </p:cNvPr>
          <p:cNvSpPr>
            <a:spLocks noGrp="1"/>
          </p:cNvSpPr>
          <p:nvPr>
            <p:ph type="ftr" sz="quarter" idx="34"/>
          </p:nvPr>
        </p:nvSpPr>
        <p:spPr/>
        <p:txBody>
          <a:bodyPr/>
          <a:lstStyle/>
          <a:p>
            <a:r>
              <a:rPr lang="en-US" noProof="0" dirty="0"/>
              <a:t>/ ANDRITZ (BUSINESS AREA) / PRESENTATION NAME AND DATE / © COPYRIGHT (if required) – ARIAL BOLD, all caps, 8 PT, BLUE, ALIGN LEFT</a:t>
            </a:r>
          </a:p>
        </p:txBody>
      </p:sp>
      <p:sp>
        <p:nvSpPr>
          <p:cNvPr id="3" name="Slide Number Placeholder 2">
            <a:extLst>
              <a:ext uri="{FF2B5EF4-FFF2-40B4-BE49-F238E27FC236}">
                <a16:creationId xmlns:a16="http://schemas.microsoft.com/office/drawing/2014/main" id="{9FD29C65-FF3C-4F3A-8A7E-941962D1F856}"/>
              </a:ext>
            </a:extLst>
          </p:cNvPr>
          <p:cNvSpPr>
            <a:spLocks noGrp="1"/>
          </p:cNvSpPr>
          <p:nvPr>
            <p:ph type="sldNum" sz="quarter" idx="35"/>
          </p:nvPr>
        </p:nvSpPr>
        <p:spPr/>
        <p:txBody>
          <a:bodyPr/>
          <a:lstStyle/>
          <a:p>
            <a:fld id="{43663E1E-2049-4CF8-B671-CED3EE132F56}" type="slidenum">
              <a:rPr lang="en-US" noProof="0" smtClean="0"/>
              <a:pPr/>
              <a:t>‹#›</a:t>
            </a:fld>
            <a:endParaRPr lang="en-US" noProof="0" dirty="0"/>
          </a:p>
        </p:txBody>
      </p:sp>
      <p:sp>
        <p:nvSpPr>
          <p:cNvPr id="33" name="Textplatzhalter 9">
            <a:extLst>
              <a:ext uri="{FF2B5EF4-FFF2-40B4-BE49-F238E27FC236}">
                <a16:creationId xmlns:a16="http://schemas.microsoft.com/office/drawing/2014/main" id="{341FA6D7-E9BB-40CE-800F-A6812C28E502}"/>
              </a:ext>
            </a:extLst>
          </p:cNvPr>
          <p:cNvSpPr>
            <a:spLocks noGrp="1"/>
          </p:cNvSpPr>
          <p:nvPr>
            <p:ph type="body" sz="quarter" idx="14" hasCustomPrompt="1"/>
          </p:nvPr>
        </p:nvSpPr>
        <p:spPr>
          <a:xfrm>
            <a:off x="406802" y="2197762"/>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02</a:t>
            </a:r>
          </a:p>
        </p:txBody>
      </p:sp>
      <p:sp>
        <p:nvSpPr>
          <p:cNvPr id="36" name="Textplatzhalter 11">
            <a:extLst>
              <a:ext uri="{FF2B5EF4-FFF2-40B4-BE49-F238E27FC236}">
                <a16:creationId xmlns:a16="http://schemas.microsoft.com/office/drawing/2014/main" id="{E17263AE-56C6-436B-837A-2D57FFC49EB4}"/>
              </a:ext>
            </a:extLst>
          </p:cNvPr>
          <p:cNvSpPr>
            <a:spLocks noGrp="1"/>
          </p:cNvSpPr>
          <p:nvPr>
            <p:ph type="body" sz="quarter" idx="15" hasCustomPrompt="1"/>
          </p:nvPr>
        </p:nvSpPr>
        <p:spPr>
          <a:xfrm>
            <a:off x="1393200" y="219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2</a:t>
            </a:r>
          </a:p>
        </p:txBody>
      </p:sp>
      <p:sp>
        <p:nvSpPr>
          <p:cNvPr id="39" name="Textplatzhalter 9">
            <a:extLst>
              <a:ext uri="{FF2B5EF4-FFF2-40B4-BE49-F238E27FC236}">
                <a16:creationId xmlns:a16="http://schemas.microsoft.com/office/drawing/2014/main" id="{E73BD1E8-B148-48D5-9630-FAA674EC8D1A}"/>
              </a:ext>
            </a:extLst>
          </p:cNvPr>
          <p:cNvSpPr>
            <a:spLocks noGrp="1"/>
          </p:cNvSpPr>
          <p:nvPr>
            <p:ph type="body" sz="quarter" idx="16" hasCustomPrompt="1"/>
          </p:nvPr>
        </p:nvSpPr>
        <p:spPr>
          <a:xfrm>
            <a:off x="406802" y="3059239"/>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03</a:t>
            </a:r>
          </a:p>
        </p:txBody>
      </p:sp>
      <p:sp>
        <p:nvSpPr>
          <p:cNvPr id="48" name="Textplatzhalter 11">
            <a:extLst>
              <a:ext uri="{FF2B5EF4-FFF2-40B4-BE49-F238E27FC236}">
                <a16:creationId xmlns:a16="http://schemas.microsoft.com/office/drawing/2014/main" id="{19589165-D2EB-4F13-8B48-F093EDC54FF2}"/>
              </a:ext>
            </a:extLst>
          </p:cNvPr>
          <p:cNvSpPr>
            <a:spLocks noGrp="1"/>
          </p:cNvSpPr>
          <p:nvPr>
            <p:ph type="body" sz="quarter" idx="17" hasCustomPrompt="1"/>
          </p:nvPr>
        </p:nvSpPr>
        <p:spPr>
          <a:xfrm>
            <a:off x="1393200" y="30600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3</a:t>
            </a:r>
          </a:p>
        </p:txBody>
      </p:sp>
      <p:sp>
        <p:nvSpPr>
          <p:cNvPr id="49" name="Textplatzhalter 9">
            <a:extLst>
              <a:ext uri="{FF2B5EF4-FFF2-40B4-BE49-F238E27FC236}">
                <a16:creationId xmlns:a16="http://schemas.microsoft.com/office/drawing/2014/main" id="{0E691287-79AB-4100-A23E-3283F66602B0}"/>
              </a:ext>
            </a:extLst>
          </p:cNvPr>
          <p:cNvSpPr>
            <a:spLocks noGrp="1"/>
          </p:cNvSpPr>
          <p:nvPr>
            <p:ph type="body" sz="quarter" idx="18" hasCustomPrompt="1"/>
          </p:nvPr>
        </p:nvSpPr>
        <p:spPr>
          <a:xfrm>
            <a:off x="406802" y="3910364"/>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04</a:t>
            </a:r>
          </a:p>
        </p:txBody>
      </p:sp>
      <p:sp>
        <p:nvSpPr>
          <p:cNvPr id="50" name="Textplatzhalter 11">
            <a:extLst>
              <a:ext uri="{FF2B5EF4-FFF2-40B4-BE49-F238E27FC236}">
                <a16:creationId xmlns:a16="http://schemas.microsoft.com/office/drawing/2014/main" id="{6F28D52C-70C2-458D-AF5D-FD61F92DF7D8}"/>
              </a:ext>
            </a:extLst>
          </p:cNvPr>
          <p:cNvSpPr>
            <a:spLocks noGrp="1"/>
          </p:cNvSpPr>
          <p:nvPr>
            <p:ph type="body" sz="quarter" idx="19" hasCustomPrompt="1"/>
          </p:nvPr>
        </p:nvSpPr>
        <p:spPr>
          <a:xfrm>
            <a:off x="1393200" y="3909600"/>
            <a:ext cx="3960000" cy="637200"/>
          </a:xfrm>
          <a:prstGeom prst="rect">
            <a:avLst/>
          </a:prstGeom>
        </p:spPr>
        <p:txBody>
          <a:bodyPr lIns="90000" anchor="ctr">
            <a:noAutofit/>
          </a:bodyPr>
          <a:lstStyle>
            <a:lvl1pPr marL="0" indent="0">
              <a:lnSpc>
                <a:spcPts val="2000"/>
              </a:lnSpc>
              <a:buNone/>
              <a:defRPr sz="1600" b="1" i="0" cap="all" baseline="0">
                <a:solidFill>
                  <a:srgbClr val="99C8E5">
                    <a:alpha val="98000"/>
                  </a:srgbClr>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4</a:t>
            </a:r>
          </a:p>
        </p:txBody>
      </p:sp>
      <p:sp>
        <p:nvSpPr>
          <p:cNvPr id="51" name="Textplatzhalter 9">
            <a:extLst>
              <a:ext uri="{FF2B5EF4-FFF2-40B4-BE49-F238E27FC236}">
                <a16:creationId xmlns:a16="http://schemas.microsoft.com/office/drawing/2014/main" id="{21819CA1-F7D9-4A1B-9B3D-80D324D268A8}"/>
              </a:ext>
            </a:extLst>
          </p:cNvPr>
          <p:cNvSpPr>
            <a:spLocks noGrp="1"/>
          </p:cNvSpPr>
          <p:nvPr>
            <p:ph type="body" sz="quarter" idx="20" hasCustomPrompt="1"/>
          </p:nvPr>
        </p:nvSpPr>
        <p:spPr>
          <a:xfrm>
            <a:off x="406802" y="4767653"/>
            <a:ext cx="792274"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05</a:t>
            </a:r>
          </a:p>
        </p:txBody>
      </p:sp>
      <p:sp>
        <p:nvSpPr>
          <p:cNvPr id="54" name="Textplatzhalter 11">
            <a:extLst>
              <a:ext uri="{FF2B5EF4-FFF2-40B4-BE49-F238E27FC236}">
                <a16:creationId xmlns:a16="http://schemas.microsoft.com/office/drawing/2014/main" id="{9539DFEB-9A48-49B0-8FB2-536AB71ECA9B}"/>
              </a:ext>
            </a:extLst>
          </p:cNvPr>
          <p:cNvSpPr>
            <a:spLocks noGrp="1"/>
          </p:cNvSpPr>
          <p:nvPr>
            <p:ph type="body" sz="quarter" idx="21" hasCustomPrompt="1"/>
          </p:nvPr>
        </p:nvSpPr>
        <p:spPr>
          <a:xfrm>
            <a:off x="1393200" y="47664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5</a:t>
            </a:r>
          </a:p>
        </p:txBody>
      </p:sp>
      <p:sp>
        <p:nvSpPr>
          <p:cNvPr id="55" name="Textplatzhalter 9">
            <a:extLst>
              <a:ext uri="{FF2B5EF4-FFF2-40B4-BE49-F238E27FC236}">
                <a16:creationId xmlns:a16="http://schemas.microsoft.com/office/drawing/2014/main" id="{AEF398F9-3ADB-432A-BFE6-1391941C810D}"/>
              </a:ext>
            </a:extLst>
          </p:cNvPr>
          <p:cNvSpPr>
            <a:spLocks noGrp="1"/>
          </p:cNvSpPr>
          <p:nvPr>
            <p:ph type="body" sz="quarter" idx="24" hasCustomPrompt="1"/>
          </p:nvPr>
        </p:nvSpPr>
        <p:spPr>
          <a:xfrm>
            <a:off x="5808665" y="21996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07</a:t>
            </a:r>
          </a:p>
        </p:txBody>
      </p:sp>
      <p:sp>
        <p:nvSpPr>
          <p:cNvPr id="58" name="Textplatzhalter 11">
            <a:extLst>
              <a:ext uri="{FF2B5EF4-FFF2-40B4-BE49-F238E27FC236}">
                <a16:creationId xmlns:a16="http://schemas.microsoft.com/office/drawing/2014/main" id="{C92AFE4B-B07A-4FB0-88C3-D21C860B66A1}"/>
              </a:ext>
            </a:extLst>
          </p:cNvPr>
          <p:cNvSpPr>
            <a:spLocks noGrp="1"/>
          </p:cNvSpPr>
          <p:nvPr>
            <p:ph type="body" sz="quarter" idx="25" hasCustomPrompt="1"/>
          </p:nvPr>
        </p:nvSpPr>
        <p:spPr>
          <a:xfrm>
            <a:off x="6800400" y="219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7</a:t>
            </a:r>
          </a:p>
        </p:txBody>
      </p:sp>
      <p:sp>
        <p:nvSpPr>
          <p:cNvPr id="59" name="Textplatzhalter 9">
            <a:extLst>
              <a:ext uri="{FF2B5EF4-FFF2-40B4-BE49-F238E27FC236}">
                <a16:creationId xmlns:a16="http://schemas.microsoft.com/office/drawing/2014/main" id="{861ADF63-F3AD-4C87-97B8-02B4B70B562E}"/>
              </a:ext>
            </a:extLst>
          </p:cNvPr>
          <p:cNvSpPr>
            <a:spLocks noGrp="1"/>
          </p:cNvSpPr>
          <p:nvPr>
            <p:ph type="body" sz="quarter" idx="26" hasCustomPrompt="1"/>
          </p:nvPr>
        </p:nvSpPr>
        <p:spPr>
          <a:xfrm>
            <a:off x="5808665" y="30600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08</a:t>
            </a:r>
          </a:p>
        </p:txBody>
      </p:sp>
      <p:sp>
        <p:nvSpPr>
          <p:cNvPr id="60" name="Textplatzhalter 11">
            <a:extLst>
              <a:ext uri="{FF2B5EF4-FFF2-40B4-BE49-F238E27FC236}">
                <a16:creationId xmlns:a16="http://schemas.microsoft.com/office/drawing/2014/main" id="{F8F8702F-B708-4364-8962-3B50DA9650D6}"/>
              </a:ext>
            </a:extLst>
          </p:cNvPr>
          <p:cNvSpPr>
            <a:spLocks noGrp="1"/>
          </p:cNvSpPr>
          <p:nvPr>
            <p:ph type="body" sz="quarter" idx="27" hasCustomPrompt="1"/>
          </p:nvPr>
        </p:nvSpPr>
        <p:spPr>
          <a:xfrm>
            <a:off x="6800400" y="30600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8</a:t>
            </a:r>
          </a:p>
        </p:txBody>
      </p:sp>
      <p:sp>
        <p:nvSpPr>
          <p:cNvPr id="61" name="Textplatzhalter 9">
            <a:extLst>
              <a:ext uri="{FF2B5EF4-FFF2-40B4-BE49-F238E27FC236}">
                <a16:creationId xmlns:a16="http://schemas.microsoft.com/office/drawing/2014/main" id="{6EEAB798-6B0B-4572-B3A6-19A9EB45898B}"/>
              </a:ext>
            </a:extLst>
          </p:cNvPr>
          <p:cNvSpPr>
            <a:spLocks noGrp="1"/>
          </p:cNvSpPr>
          <p:nvPr>
            <p:ph type="body" sz="quarter" idx="28" hasCustomPrompt="1"/>
          </p:nvPr>
        </p:nvSpPr>
        <p:spPr>
          <a:xfrm>
            <a:off x="5808665" y="39096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09</a:t>
            </a:r>
          </a:p>
        </p:txBody>
      </p:sp>
      <p:sp>
        <p:nvSpPr>
          <p:cNvPr id="62" name="Textplatzhalter 11">
            <a:extLst>
              <a:ext uri="{FF2B5EF4-FFF2-40B4-BE49-F238E27FC236}">
                <a16:creationId xmlns:a16="http://schemas.microsoft.com/office/drawing/2014/main" id="{20DE2630-80EE-42C6-9E66-8CDF30D89B81}"/>
              </a:ext>
            </a:extLst>
          </p:cNvPr>
          <p:cNvSpPr>
            <a:spLocks noGrp="1"/>
          </p:cNvSpPr>
          <p:nvPr>
            <p:ph type="body" sz="quarter" idx="29" hasCustomPrompt="1"/>
          </p:nvPr>
        </p:nvSpPr>
        <p:spPr>
          <a:xfrm>
            <a:off x="6800400" y="39096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9</a:t>
            </a:r>
          </a:p>
        </p:txBody>
      </p:sp>
      <p:sp>
        <p:nvSpPr>
          <p:cNvPr id="63" name="Textplatzhalter 9">
            <a:extLst>
              <a:ext uri="{FF2B5EF4-FFF2-40B4-BE49-F238E27FC236}">
                <a16:creationId xmlns:a16="http://schemas.microsoft.com/office/drawing/2014/main" id="{B0121E07-9ABF-4ABD-B247-9867A0BDC5EA}"/>
              </a:ext>
            </a:extLst>
          </p:cNvPr>
          <p:cNvSpPr>
            <a:spLocks noGrp="1"/>
          </p:cNvSpPr>
          <p:nvPr>
            <p:ph type="body" sz="quarter" idx="30" hasCustomPrompt="1"/>
          </p:nvPr>
        </p:nvSpPr>
        <p:spPr>
          <a:xfrm>
            <a:off x="5808665" y="4766400"/>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10</a:t>
            </a:r>
          </a:p>
        </p:txBody>
      </p:sp>
      <p:sp>
        <p:nvSpPr>
          <p:cNvPr id="64" name="Textplatzhalter 11">
            <a:extLst>
              <a:ext uri="{FF2B5EF4-FFF2-40B4-BE49-F238E27FC236}">
                <a16:creationId xmlns:a16="http://schemas.microsoft.com/office/drawing/2014/main" id="{19B49CEA-2740-4792-A6C5-D9499CBE10AD}"/>
              </a:ext>
            </a:extLst>
          </p:cNvPr>
          <p:cNvSpPr>
            <a:spLocks noGrp="1"/>
          </p:cNvSpPr>
          <p:nvPr>
            <p:ph type="body" sz="quarter" idx="31" hasCustomPrompt="1"/>
          </p:nvPr>
        </p:nvSpPr>
        <p:spPr>
          <a:xfrm>
            <a:off x="6800400" y="4766400"/>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10</a:t>
            </a:r>
          </a:p>
        </p:txBody>
      </p:sp>
      <p:sp>
        <p:nvSpPr>
          <p:cNvPr id="65" name="Textplatzhalter 9">
            <a:extLst>
              <a:ext uri="{FF2B5EF4-FFF2-40B4-BE49-F238E27FC236}">
                <a16:creationId xmlns:a16="http://schemas.microsoft.com/office/drawing/2014/main" id="{BE585F99-54E5-4982-8D30-ADC3A3D5BF35}"/>
              </a:ext>
            </a:extLst>
          </p:cNvPr>
          <p:cNvSpPr>
            <a:spLocks noGrp="1"/>
          </p:cNvSpPr>
          <p:nvPr>
            <p:ph type="body" sz="quarter" idx="32" hasCustomPrompt="1"/>
          </p:nvPr>
        </p:nvSpPr>
        <p:spPr>
          <a:xfrm>
            <a:off x="5808665" y="1342449"/>
            <a:ext cx="792000" cy="635792"/>
          </a:xfrm>
          <a:prstGeom prst="rect">
            <a:avLst/>
          </a:prstGeom>
        </p:spPr>
        <p:txBody>
          <a:bodyPr lIns="90000" anchor="ctr">
            <a:noAutofit/>
          </a:bodyPr>
          <a:lstStyle>
            <a:lvl1pPr marL="0" indent="0">
              <a:lnSpc>
                <a:spcPct val="100000"/>
              </a:lnSpc>
              <a:buNone/>
              <a:defRPr sz="4000" b="1" i="0" baseline="0">
                <a:solidFill>
                  <a:srgbClr val="99C8E5"/>
                </a:solidFill>
                <a:latin typeface="Arial" charset="0"/>
                <a:ea typeface="Arial" charset="0"/>
                <a:cs typeface="Arial" charset="0"/>
              </a:defRPr>
            </a:lvl1pPr>
            <a:lvl2pPr marL="457223" indent="0">
              <a:buNone/>
              <a:defRPr/>
            </a:lvl2pPr>
            <a:lvl3pPr marL="914446" indent="0">
              <a:buNone/>
              <a:defRPr/>
            </a:lvl3pPr>
            <a:lvl4pPr marL="1371669" indent="0">
              <a:buNone/>
              <a:defRPr/>
            </a:lvl4pPr>
            <a:lvl5pPr marL="1828891" indent="0">
              <a:buNone/>
              <a:defRPr/>
            </a:lvl5pPr>
          </a:lstStyle>
          <a:p>
            <a:pPr lvl="0"/>
            <a:r>
              <a:rPr lang="en-US" noProof="0" dirty="0"/>
              <a:t>06</a:t>
            </a:r>
          </a:p>
        </p:txBody>
      </p:sp>
      <p:sp>
        <p:nvSpPr>
          <p:cNvPr id="66" name="Textplatzhalter 11">
            <a:extLst>
              <a:ext uri="{FF2B5EF4-FFF2-40B4-BE49-F238E27FC236}">
                <a16:creationId xmlns:a16="http://schemas.microsoft.com/office/drawing/2014/main" id="{EC753E8C-6753-4D31-91DC-4AB9C64C347E}"/>
              </a:ext>
            </a:extLst>
          </p:cNvPr>
          <p:cNvSpPr>
            <a:spLocks noGrp="1"/>
          </p:cNvSpPr>
          <p:nvPr>
            <p:ph type="body" sz="quarter" idx="33" hasCustomPrompt="1"/>
          </p:nvPr>
        </p:nvSpPr>
        <p:spPr>
          <a:xfrm>
            <a:off x="6800400" y="1342448"/>
            <a:ext cx="3960000" cy="637200"/>
          </a:xfrm>
          <a:prstGeom prst="rect">
            <a:avLst/>
          </a:prstGeom>
        </p:spPr>
        <p:txBody>
          <a:bodyPr lIns="90000" anchor="ctr">
            <a:noAutofit/>
          </a:bodyPr>
          <a:lstStyle>
            <a:lvl1pPr marL="0" indent="0">
              <a:lnSpc>
                <a:spcPts val="2000"/>
              </a:lnSpc>
              <a:buNone/>
              <a:defRPr sz="1600" b="1" i="0" cap="all" baseline="0">
                <a:solidFill>
                  <a:srgbClr val="99C8E5"/>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en-US" noProof="0" dirty="0"/>
              <a:t>CHAPTER 6</a:t>
            </a:r>
          </a:p>
        </p:txBody>
      </p:sp>
    </p:spTree>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ermediate slide for dividing chapters">
    <p:spTree>
      <p:nvGrpSpPr>
        <p:cNvPr id="1" name=""/>
        <p:cNvGrpSpPr/>
        <p:nvPr/>
      </p:nvGrpSpPr>
      <p:grpSpPr>
        <a:xfrm>
          <a:off x="0" y="0"/>
          <a:ext cx="0" cy="0"/>
          <a:chOff x="0" y="0"/>
          <a:chExt cx="0" cy="0"/>
        </a:xfrm>
      </p:grpSpPr>
      <p:sp>
        <p:nvSpPr>
          <p:cNvPr id="5" name="Titel 4"/>
          <p:cNvSpPr>
            <a:spLocks noGrp="1"/>
          </p:cNvSpPr>
          <p:nvPr>
            <p:ph type="title" hasCustomPrompt="1"/>
          </p:nvPr>
        </p:nvSpPr>
        <p:spPr>
          <a:xfrm>
            <a:off x="406800" y="2584160"/>
            <a:ext cx="10512000" cy="1158898"/>
          </a:xfrm>
        </p:spPr>
        <p:txBody>
          <a:bodyPr/>
          <a:lstStyle>
            <a:lvl1pPr>
              <a:lnSpc>
                <a:spcPts val="4000"/>
              </a:lnSpc>
              <a:defRPr sz="3200" baseline="0"/>
            </a:lvl1pPr>
          </a:lstStyle>
          <a:p>
            <a:r>
              <a:rPr lang="en-US" noProof="0"/>
              <a:t>Intermediate slide for dividing chapters in the presentation</a:t>
            </a:r>
            <a:endParaRPr lang="en-US" noProof="0" dirty="0"/>
          </a:p>
        </p:txBody>
      </p:sp>
      <p:sp>
        <p:nvSpPr>
          <p:cNvPr id="2" name="Footer Placeholder 1">
            <a:extLst>
              <a:ext uri="{FF2B5EF4-FFF2-40B4-BE49-F238E27FC236}">
                <a16:creationId xmlns:a16="http://schemas.microsoft.com/office/drawing/2014/main" id="{FE06DE17-2338-4B2F-A84B-DEDE2479CFDE}"/>
              </a:ext>
            </a:extLst>
          </p:cNvPr>
          <p:cNvSpPr>
            <a:spLocks noGrp="1"/>
          </p:cNvSpPr>
          <p:nvPr>
            <p:ph type="ftr" sz="quarter" idx="34"/>
          </p:nvPr>
        </p:nvSpPr>
        <p:spPr/>
        <p:txBody>
          <a:bodyPr/>
          <a:lstStyle/>
          <a:p>
            <a:r>
              <a:rPr lang="en-US" noProof="0" dirty="0"/>
              <a:t>/ ANDRITZ (BUSINESS AREA) / PRESENTATION NAME AND DATE / © COPYRIGHT (if required) – ARIAL BOLD, all caps, 8 PT, BLUE, ALIGN LEFT</a:t>
            </a:r>
          </a:p>
        </p:txBody>
      </p:sp>
      <p:sp>
        <p:nvSpPr>
          <p:cNvPr id="3" name="Slide Number Placeholder 2">
            <a:extLst>
              <a:ext uri="{FF2B5EF4-FFF2-40B4-BE49-F238E27FC236}">
                <a16:creationId xmlns:a16="http://schemas.microsoft.com/office/drawing/2014/main" id="{1021A992-E12C-4AC0-BB37-DBCCFAD37A43}"/>
              </a:ext>
            </a:extLst>
          </p:cNvPr>
          <p:cNvSpPr>
            <a:spLocks noGrp="1"/>
          </p:cNvSpPr>
          <p:nvPr>
            <p:ph type="sldNum" sz="quarter" idx="35"/>
          </p:nvPr>
        </p:nvSpPr>
        <p:spPr/>
        <p:txBody>
          <a:bodyPr/>
          <a:lstStyle/>
          <a:p>
            <a:fld id="{43663E1E-2049-4CF8-B671-CED3EE132F56}" type="slidenum">
              <a:rPr lang="en-US" noProof="0" smtClean="0"/>
              <a:pPr/>
              <a:t>‹#›</a:t>
            </a:fld>
            <a:endParaRPr lang="en-US" noProof="0" dirty="0"/>
          </a:p>
        </p:txBody>
      </p:sp>
    </p:spTree>
    <p:extLst>
      <p:ext uri="{BB962C8B-B14F-4D97-AF65-F5344CB8AC3E}">
        <p14:creationId xmlns:p14="http://schemas.microsoft.com/office/powerpoint/2010/main" val="285697912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77C735F1-BB9C-4A25-9CF2-09D2CB1097ED}"/>
              </a:ext>
            </a:extLst>
          </p:cNvPr>
          <p:cNvSpPr>
            <a:spLocks noGrp="1"/>
          </p:cNvSpPr>
          <p:nvPr>
            <p:ph type="subTitle" idx="1" hasCustomPrompt="1"/>
          </p:nvPr>
        </p:nvSpPr>
        <p:spPr>
          <a:xfrm>
            <a:off x="406800" y="1267200"/>
            <a:ext cx="10512000"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sp>
        <p:nvSpPr>
          <p:cNvPr id="9" name="Titel 8"/>
          <p:cNvSpPr>
            <a:spLocks noGrp="1"/>
          </p:cNvSpPr>
          <p:nvPr>
            <p:ph type="title" hasCustomPrompt="1"/>
          </p:nvPr>
        </p:nvSpPr>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8" name="Footer Placeholder 7">
            <a:extLst>
              <a:ext uri="{FF2B5EF4-FFF2-40B4-BE49-F238E27FC236}">
                <a16:creationId xmlns:a16="http://schemas.microsoft.com/office/drawing/2014/main" id="{965CB168-5E92-4B3C-A7DB-26F1D6F33B5C}"/>
              </a:ext>
            </a:extLst>
          </p:cNvPr>
          <p:cNvSpPr>
            <a:spLocks noGrp="1"/>
          </p:cNvSpPr>
          <p:nvPr>
            <p:ph type="ftr" sz="quarter" idx="13"/>
          </p:nvPr>
        </p:nvSpPr>
        <p:spPr/>
        <p:txBody>
          <a:bodyPr/>
          <a:lstStyle/>
          <a:p>
            <a:r>
              <a:rPr lang="en-US" noProof="0" dirty="0"/>
              <a:t>/ ANDRITZ (BUSINESS AREA) / PRESENTATION NAME AND DATE / © COPYRIGHT (if required) – ARIAL BOLD, all caps, 8 PT, BLUE, ALIGN LEFT</a:t>
            </a:r>
          </a:p>
        </p:txBody>
      </p:sp>
      <p:sp>
        <p:nvSpPr>
          <p:cNvPr id="10" name="Slide Number Placeholder 9">
            <a:extLst>
              <a:ext uri="{FF2B5EF4-FFF2-40B4-BE49-F238E27FC236}">
                <a16:creationId xmlns:a16="http://schemas.microsoft.com/office/drawing/2014/main" id="{240BE84F-4F46-45F3-99E1-67111B34339D}"/>
              </a:ext>
            </a:extLst>
          </p:cNvPr>
          <p:cNvSpPr>
            <a:spLocks noGrp="1"/>
          </p:cNvSpPr>
          <p:nvPr>
            <p:ph type="sldNum" sz="quarter" idx="14"/>
          </p:nvPr>
        </p:nvSpPr>
        <p:spPr/>
        <p:txBody>
          <a:bodyPr/>
          <a:lstStyle/>
          <a:p>
            <a:fld id="{C62D37B7-19FB-4B6A-9135-5DDD8E779388}" type="slidenum">
              <a:rPr lang="en-US" noProof="0" smtClean="0"/>
              <a:pPr/>
              <a:t>‹#›</a:t>
            </a:fld>
            <a:endParaRPr lang="en-US" noProof="0" dirty="0"/>
          </a:p>
        </p:txBody>
      </p:sp>
      <p:sp>
        <p:nvSpPr>
          <p:cNvPr id="12" name="Inhaltsplatzhalter 11"/>
          <p:cNvSpPr>
            <a:spLocks noGrp="1"/>
          </p:cNvSpPr>
          <p:nvPr>
            <p:ph sz="quarter" idx="17" hasCustomPrompt="1"/>
          </p:nvPr>
        </p:nvSpPr>
        <p:spPr>
          <a:xfrm>
            <a:off x="407988" y="1914525"/>
            <a:ext cx="10510812"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endParaRPr lang="en-US" noProof="0" dirty="0"/>
          </a:p>
        </p:txBody>
      </p:sp>
    </p:spTree>
  </p:cSld>
  <p:clrMapOvr>
    <a:masterClrMapping/>
  </p:clrMapOvr>
  <p:extLst>
    <p:ext uri="{DCECCB84-F9BA-43D5-87BE-67443E8EF086}">
      <p15:sldGuideLst xmlns:p15="http://schemas.microsoft.com/office/powerpoint/2012/main">
        <p15:guide id="6" pos="737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Bullets">
    <p:spTree>
      <p:nvGrpSpPr>
        <p:cNvPr id="1" name=""/>
        <p:cNvGrpSpPr/>
        <p:nvPr/>
      </p:nvGrpSpPr>
      <p:grpSpPr>
        <a:xfrm>
          <a:off x="0" y="0"/>
          <a:ext cx="0" cy="0"/>
          <a:chOff x="0" y="0"/>
          <a:chExt cx="0" cy="0"/>
        </a:xfrm>
      </p:grpSpPr>
      <p:sp>
        <p:nvSpPr>
          <p:cNvPr id="5" name="Untertitel 2"/>
          <p:cNvSpPr>
            <a:spLocks noGrp="1"/>
          </p:cNvSpPr>
          <p:nvPr>
            <p:ph type="subTitle" idx="1" hasCustomPrompt="1"/>
          </p:nvPr>
        </p:nvSpPr>
        <p:spPr>
          <a:xfrm>
            <a:off x="406800" y="1267200"/>
            <a:ext cx="10512000" cy="360362"/>
          </a:xfrm>
          <a:prstGeom prst="rect">
            <a:avLst/>
          </a:prstGeom>
        </p:spPr>
        <p:txBody>
          <a:bodyPr lIns="90000" anchor="t">
            <a:noAutofit/>
          </a:bodyPr>
          <a:lstStyle>
            <a:lvl1pPr marL="0" marR="0" indent="0" algn="l" defTabSz="914446"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lang="en-US" noProof="0" dirty="0" err="1">
                <a:solidFill>
                  <a:srgbClr val="214B84"/>
                </a:solidFill>
                <a:effectLst/>
                <a:latin typeface="Arial" charset="0"/>
              </a:rPr>
              <a:t>Subheadline</a:t>
            </a:r>
            <a:r>
              <a:rPr lang="en-US" noProof="0" dirty="0">
                <a:solidFill>
                  <a:srgbClr val="214B84"/>
                </a:solidFill>
                <a:effectLst/>
                <a:latin typeface="Arial" charset="0"/>
              </a:rPr>
              <a:t>, Arial Standard, 18 </a:t>
            </a:r>
            <a:r>
              <a:rPr lang="en-US" noProof="0" dirty="0" err="1">
                <a:solidFill>
                  <a:srgbClr val="214B84"/>
                </a:solidFill>
                <a:effectLst/>
                <a:latin typeface="Arial" charset="0"/>
              </a:rPr>
              <a:t>pt</a:t>
            </a:r>
            <a:r>
              <a:rPr lang="en-US" noProof="0" dirty="0">
                <a:solidFill>
                  <a:srgbClr val="214B84"/>
                </a:solidFill>
                <a:effectLst/>
                <a:latin typeface="Arial" charset="0"/>
              </a:rPr>
              <a:t>, spacing 0.5, dark blue, align left</a:t>
            </a:r>
          </a:p>
        </p:txBody>
      </p:sp>
      <p:sp>
        <p:nvSpPr>
          <p:cNvPr id="7" name="Textplatzhalter 10"/>
          <p:cNvSpPr>
            <a:spLocks noGrp="1"/>
          </p:cNvSpPr>
          <p:nvPr>
            <p:ph type="body" sz="quarter" idx="13" hasCustomPrompt="1"/>
          </p:nvPr>
        </p:nvSpPr>
        <p:spPr>
          <a:xfrm>
            <a:off x="8364537" y="1915200"/>
            <a:ext cx="3348000" cy="4176000"/>
          </a:xfrm>
          <a:prstGeom prst="rect">
            <a:avLst/>
          </a:prstGeom>
        </p:spPr>
        <p:txBody>
          <a:bodyPr lIns="90000"/>
          <a:lstStyle>
            <a:lvl1pPr marL="133356" marR="0" indent="-133356" algn="l" defTabSz="914446" rtl="0" eaLnBrk="1" fontAlgn="auto" latinLnBrk="0" hangingPunct="1">
              <a:lnSpc>
                <a:spcPct val="100000"/>
              </a:lnSpc>
              <a:spcBef>
                <a:spcPts val="0"/>
              </a:spcBef>
              <a:spcAft>
                <a:spcPts val="0"/>
              </a:spcAft>
              <a:buClr>
                <a:srgbClr val="003A70"/>
              </a:buClr>
              <a:buSzTx/>
              <a:buFont typeface="Arial" charset="0"/>
              <a:buChar char="•"/>
              <a:tabLst/>
              <a:defRPr sz="1600" b="1" i="0" spc="30" baseline="0">
                <a:solidFill>
                  <a:schemeClr val="accent1"/>
                </a:solidFill>
                <a:latin typeface="Arial" charset="0"/>
                <a:ea typeface="Arial" charset="0"/>
                <a:cs typeface="Arial" charset="0"/>
              </a:defRPr>
            </a:lvl1pPr>
            <a:lvl2pPr marL="133356" indent="-133356">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2pPr>
            <a:lvl3pPr marL="133356" indent="-133356">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3pPr>
            <a:lvl4pPr marL="133356" indent="-133356">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4pPr>
            <a:lvl5pPr marL="133356" indent="-133356">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5pPr>
          </a:lstStyle>
          <a:p>
            <a:pPr lvl="0"/>
            <a:r>
              <a:rPr lang="en-US" noProof="0" dirty="0"/>
              <a:t>Arial bold, 16 </a:t>
            </a:r>
            <a:r>
              <a:rPr lang="en-US" noProof="0" dirty="0" err="1"/>
              <a:t>pt</a:t>
            </a:r>
            <a:r>
              <a:rPr lang="en-US" noProof="0" dirty="0"/>
              <a:t>, dark blue,</a:t>
            </a:r>
            <a:br>
              <a:rPr lang="en-US" noProof="0" dirty="0"/>
            </a:br>
            <a:r>
              <a:rPr lang="en-US" noProof="0" dirty="0"/>
              <a:t>align left, bullet points</a:t>
            </a:r>
          </a:p>
          <a:p>
            <a:pPr lvl="0"/>
            <a:r>
              <a:rPr lang="en-US" noProof="0" dirty="0"/>
              <a:t>Lorem ipsum</a:t>
            </a:r>
          </a:p>
          <a:p>
            <a:pPr marL="133356" marR="0" lvl="0" indent="-133356" algn="l" defTabSz="914446"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a:t>Lorem ipsum</a:t>
            </a:r>
          </a:p>
          <a:p>
            <a:pPr marL="133356" marR="0" lvl="0" indent="-133356" algn="l" defTabSz="914446"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a:t>Lorem ipsum</a:t>
            </a:r>
          </a:p>
          <a:p>
            <a:pPr marL="133356" marR="0" lvl="0" indent="-133356" algn="l" defTabSz="914446"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a:t>Lorem ipsum</a:t>
            </a:r>
          </a:p>
          <a:p>
            <a:pPr marL="133356" marR="0" lvl="0" indent="-133356" algn="l" defTabSz="914446" rtl="0" eaLnBrk="1" fontAlgn="auto" latinLnBrk="0" hangingPunct="1">
              <a:lnSpc>
                <a:spcPct val="100000"/>
              </a:lnSpc>
              <a:spcBef>
                <a:spcPts val="0"/>
              </a:spcBef>
              <a:spcAft>
                <a:spcPts val="0"/>
              </a:spcAft>
              <a:buClr>
                <a:srgbClr val="003A70"/>
              </a:buClr>
              <a:buSzTx/>
              <a:buFont typeface="Arial" charset="0"/>
              <a:buChar char="•"/>
              <a:tabLst/>
              <a:defRPr/>
            </a:pPr>
            <a:endParaRPr lang="en-US" noProof="0" dirty="0"/>
          </a:p>
        </p:txBody>
      </p:sp>
      <p:sp>
        <p:nvSpPr>
          <p:cNvPr id="10" name="Titel 9"/>
          <p:cNvSpPr>
            <a:spLocks noGrp="1"/>
          </p:cNvSpPr>
          <p:nvPr>
            <p:ph type="title" hasCustomPrompt="1"/>
          </p:nvPr>
        </p:nvSpPr>
        <p:spPr/>
        <p:txBody>
          <a:bodyPr/>
          <a:lstStyle>
            <a:lvl1pPr>
              <a:defRPr/>
            </a:lvl1p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12" name="Footer Placeholder 11">
            <a:extLst>
              <a:ext uri="{FF2B5EF4-FFF2-40B4-BE49-F238E27FC236}">
                <a16:creationId xmlns:a16="http://schemas.microsoft.com/office/drawing/2014/main" id="{16D0F366-F82F-49C1-AE8C-224671C3B6CB}"/>
              </a:ext>
            </a:extLst>
          </p:cNvPr>
          <p:cNvSpPr>
            <a:spLocks noGrp="1"/>
          </p:cNvSpPr>
          <p:nvPr>
            <p:ph type="ftr" sz="quarter" idx="14"/>
          </p:nvPr>
        </p:nvSpPr>
        <p:spPr/>
        <p:txBody>
          <a:bodyPr/>
          <a:lstStyle/>
          <a:p>
            <a:r>
              <a:rPr lang="en-US" noProof="0" dirty="0"/>
              <a:t>/ ANDRITZ (BUSINESS AREA) / PRESENTATION NAME AND DATE / © COPYRIGHT (if required) – ARIAL BOLD, all caps, 8 PT, BLUE, ALIGN LEFT</a:t>
            </a:r>
          </a:p>
        </p:txBody>
      </p:sp>
      <p:sp>
        <p:nvSpPr>
          <p:cNvPr id="13" name="Slide Number Placeholder 12">
            <a:extLst>
              <a:ext uri="{FF2B5EF4-FFF2-40B4-BE49-F238E27FC236}">
                <a16:creationId xmlns:a16="http://schemas.microsoft.com/office/drawing/2014/main" id="{1CDB265E-5B55-4CF7-B750-BFD0B39A2A40}"/>
              </a:ext>
            </a:extLst>
          </p:cNvPr>
          <p:cNvSpPr>
            <a:spLocks noGrp="1"/>
          </p:cNvSpPr>
          <p:nvPr>
            <p:ph type="sldNum" sz="quarter" idx="15"/>
          </p:nvPr>
        </p:nvSpPr>
        <p:spPr/>
        <p:txBody>
          <a:bodyPr/>
          <a:lstStyle/>
          <a:p>
            <a:fld id="{C62D37B7-19FB-4B6A-9135-5DDD8E779388}" type="slidenum">
              <a:rPr lang="en-US" noProof="0" smtClean="0"/>
              <a:pPr/>
              <a:t>‹#›</a:t>
            </a:fld>
            <a:endParaRPr lang="en-US" noProof="0" dirty="0"/>
          </a:p>
        </p:txBody>
      </p:sp>
      <p:sp>
        <p:nvSpPr>
          <p:cNvPr id="8" name="Inhaltsplatzhalter 11"/>
          <p:cNvSpPr>
            <a:spLocks noGrp="1"/>
          </p:cNvSpPr>
          <p:nvPr>
            <p:ph sz="quarter" idx="17" hasCustomPrompt="1"/>
          </p:nvPr>
        </p:nvSpPr>
        <p:spPr>
          <a:xfrm>
            <a:off x="407987" y="1914525"/>
            <a:ext cx="7354887" cy="4187825"/>
          </a:xfrm>
          <a:prstGeom prst="rect">
            <a:avLst/>
          </a:prstGeom>
        </p:spPr>
        <p:txBody>
          <a:bodyPr/>
          <a:lstStyle>
            <a:lvl3pPr>
              <a:lnSpc>
                <a:spcPct val="100000"/>
              </a:lnSpc>
              <a:defRPr/>
            </a:lvl3pPr>
            <a:lvl4pPr>
              <a:lnSpc>
                <a:spcPct val="100000"/>
              </a:lnSpc>
              <a:defRPr/>
            </a:lvl4pPr>
            <a:lvl5pPr>
              <a:lnSpc>
                <a:spcPct val="100000"/>
              </a:lnSpc>
              <a:defRPr/>
            </a:lvl5pPr>
          </a:lstStyle>
          <a:p>
            <a:pPr lvl="0"/>
            <a:r>
              <a:rPr lang="en-US" noProof="0"/>
              <a:t>Running text, Arial Standard, 16 pt, 1.2 line spacing, black, align left</a:t>
            </a:r>
          </a:p>
          <a:p>
            <a:pPr lvl="0"/>
            <a:endParaRPr lang="en-US" noProof="0"/>
          </a:p>
          <a:p>
            <a:pPr lvl="0"/>
            <a:r>
              <a:rPr lang="en-US" noProof="0"/>
              <a:t>First level</a:t>
            </a:r>
          </a:p>
          <a:p>
            <a:pPr lvl="1"/>
            <a:r>
              <a:rPr lang="en-US" noProof="0"/>
              <a:t>Second Level</a:t>
            </a:r>
          </a:p>
          <a:p>
            <a:pPr lvl="2"/>
            <a:r>
              <a:rPr lang="en-US" noProof="0"/>
              <a:t>Third level, Arial Standard, 14 pt, black, align left, 1 line</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4992794"/>
      </p:ext>
    </p:extLst>
  </p:cSld>
  <p:clrMapOvr>
    <a:masterClrMapping/>
  </p:clrMapOvr>
  <p:extLst>
    <p:ext uri="{DCECCB84-F9BA-43D5-87BE-67443E8EF086}">
      <p15:sldGuideLst xmlns:p15="http://schemas.microsoft.com/office/powerpoint/2012/main">
        <p15:guide id="6" pos="7378"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theme" Target="../theme/theme5.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25.xml"/><Relationship Id="rId7" Type="http://schemas.openxmlformats.org/officeDocument/2006/relationships/tags" Target="../tags/tag1.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vmlDrawing" Target="../drawings/vmlDrawing1.vml"/><Relationship Id="rId5" Type="http://schemas.openxmlformats.org/officeDocument/2006/relationships/theme" Target="../theme/theme6.xml"/><Relationship Id="rId4" Type="http://schemas.openxmlformats.org/officeDocument/2006/relationships/slideLayout" Target="../slideLayouts/slideLayout26.xml"/><Relationship Id="rId9" Type="http://schemas.openxmlformats.org/officeDocument/2006/relationships/image" Target="../media/image10.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749254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3" r:id="rId3"/>
    <p:sldLayoutId id="2147483705" r:id="rId4"/>
  </p:sldLayoutIdLst>
  <p:hf hdr="0" dt="0"/>
  <p:txStyles>
    <p:titleStyle>
      <a:lvl1pPr algn="l" defTabSz="914446" rtl="0" eaLnBrk="1" latinLnBrk="0" hangingPunct="1">
        <a:lnSpc>
          <a:spcPct val="90000"/>
        </a:lnSpc>
        <a:spcBef>
          <a:spcPct val="0"/>
        </a:spcBef>
        <a:buNone/>
        <a:defRPr sz="3001" kern="1200">
          <a:solidFill>
            <a:schemeClr val="tx1"/>
          </a:solidFill>
          <a:latin typeface="Arial" charset="0"/>
          <a:ea typeface="Arial" charset="0"/>
          <a:cs typeface="Arial" charset="0"/>
        </a:defRPr>
      </a:lvl1pPr>
    </p:titleStyle>
    <p:bodyStyle>
      <a:lvl1pPr marL="0" indent="0" algn="l" defTabSz="914446" rtl="0" eaLnBrk="1" latinLnBrk="0" hangingPunct="1">
        <a:lnSpc>
          <a:spcPct val="90000"/>
        </a:lnSpc>
        <a:spcBef>
          <a:spcPts val="1001"/>
        </a:spcBef>
        <a:buFont typeface="Arial"/>
        <a:buNone/>
        <a:defRPr sz="1300" kern="1200">
          <a:solidFill>
            <a:schemeClr val="tx1"/>
          </a:solidFill>
          <a:latin typeface="Arial" charset="0"/>
          <a:ea typeface="Arial" charset="0"/>
          <a:cs typeface="Arial" charset="0"/>
        </a:defRPr>
      </a:lvl1pPr>
      <a:lvl2pPr marL="457223"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2pPr>
      <a:lvl3pPr marL="914446"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3pPr>
      <a:lvl4pPr marL="1371669"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4pPr>
      <a:lvl5pPr marL="1828891"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06800" y="370800"/>
            <a:ext cx="10512000" cy="896400"/>
          </a:xfrm>
          <a:prstGeom prst="rect">
            <a:avLst/>
          </a:prstGeom>
        </p:spPr>
        <p:txBody>
          <a:bodyPr vert="horz" lIns="90000" tIns="45720" rIns="91440" bIns="45720" rtlCol="0" anchor="t">
            <a:noAutofit/>
          </a:bodyPr>
          <a:lstStyle/>
          <a:p>
            <a:r>
              <a:rPr lang="en-US" noProof="0" dirty="0"/>
              <a:t>chapter OVERVIEW</a:t>
            </a:r>
          </a:p>
        </p:txBody>
      </p:sp>
      <p:sp>
        <p:nvSpPr>
          <p:cNvPr id="5" name="Text Placeholder 4">
            <a:extLst>
              <a:ext uri="{FF2B5EF4-FFF2-40B4-BE49-F238E27FC236}">
                <a16:creationId xmlns:a16="http://schemas.microsoft.com/office/drawing/2014/main" id="{3578ED01-8D61-4F0F-97B0-CC68F19C90AD}"/>
              </a:ext>
            </a:extLst>
          </p:cNvPr>
          <p:cNvSpPr>
            <a:spLocks noGrp="1"/>
          </p:cNvSpPr>
          <p:nvPr>
            <p:ph type="body" idx="1"/>
          </p:nvPr>
        </p:nvSpPr>
        <p:spPr>
          <a:xfrm>
            <a:off x="406800" y="1915204"/>
            <a:ext cx="10512000" cy="4183199"/>
          </a:xfrm>
          <a:prstGeom prst="rect">
            <a:avLst/>
          </a:prstGeom>
        </p:spPr>
        <p:txBody>
          <a:bodyPr vert="horz" lIns="91440" tIns="45720" rIns="91440" bIns="45720" rtlCol="0">
            <a:normAutofit/>
          </a:bodyPr>
          <a:lstStyle/>
          <a:p>
            <a:pPr lvl="0"/>
            <a:r>
              <a:rPr lang="en-US" noProof="0" dirty="0"/>
              <a:t>Running text, Arial Standard, 16 </a:t>
            </a:r>
            <a:r>
              <a:rPr lang="en-US" noProof="0" dirty="0" err="1"/>
              <a:t>pt</a:t>
            </a:r>
            <a:r>
              <a:rPr lang="en-US" noProof="0" dirty="0"/>
              <a:t>, 1.2 line height, black, align left</a:t>
            </a:r>
          </a:p>
          <a:p>
            <a:pPr lvl="0"/>
            <a:endParaRPr lang="en-US" noProof="0" dirty="0"/>
          </a:p>
          <a:p>
            <a:pPr lvl="0"/>
            <a:r>
              <a:rPr lang="en-US" noProof="0" dirty="0"/>
              <a:t>First level</a:t>
            </a:r>
          </a:p>
          <a:p>
            <a:pPr lvl="1"/>
            <a:r>
              <a:rPr lang="en-US" noProof="0" dirty="0"/>
              <a:t>Second level</a:t>
            </a:r>
          </a:p>
          <a:p>
            <a:pPr marL="1080054" marR="0" lvl="2" indent="-180009" algn="l" defTabSz="914446" rtl="0" eaLnBrk="1" fontAlgn="auto" latinLnBrk="0" hangingPunct="1">
              <a:lnSpc>
                <a:spcPct val="100000"/>
              </a:lnSpc>
              <a:spcBef>
                <a:spcPts val="0"/>
              </a:spcBef>
              <a:spcAft>
                <a:spcPts val="0"/>
              </a:spcAft>
              <a:buClrTx/>
              <a:buSzTx/>
              <a:buFont typeface="Arial" charset="0"/>
              <a:buChar char="•"/>
              <a:tabLst/>
              <a:defRPr/>
            </a:pPr>
            <a:r>
              <a:rPr lang="en-US" noProof="0" dirty="0"/>
              <a:t>Third level, Arial Standard, 14 </a:t>
            </a:r>
            <a:r>
              <a:rPr lang="en-US" noProof="0" dirty="0" err="1"/>
              <a:t>pt</a:t>
            </a:r>
            <a:r>
              <a:rPr lang="en-US" noProof="0" dirty="0"/>
              <a:t>, white, align left, 1 line</a:t>
            </a:r>
          </a:p>
          <a:p>
            <a:pPr lvl="3"/>
            <a:r>
              <a:rPr lang="en-US" noProof="0" dirty="0"/>
              <a:t>Fourth level</a:t>
            </a:r>
          </a:p>
          <a:p>
            <a:pPr lvl="4"/>
            <a:r>
              <a:rPr lang="en-US" noProof="0" dirty="0"/>
              <a:t>Fifth level</a:t>
            </a:r>
          </a:p>
        </p:txBody>
      </p:sp>
      <p:sp>
        <p:nvSpPr>
          <p:cNvPr id="4" name="Footer Placeholder 3">
            <a:extLst>
              <a:ext uri="{FF2B5EF4-FFF2-40B4-BE49-F238E27FC236}">
                <a16:creationId xmlns:a16="http://schemas.microsoft.com/office/drawing/2014/main" id="{7C1A3AE5-5FB2-4365-976C-B0F5C2FC5487}"/>
              </a:ext>
            </a:extLst>
          </p:cNvPr>
          <p:cNvSpPr>
            <a:spLocks noGrp="1"/>
          </p:cNvSpPr>
          <p:nvPr>
            <p:ph type="ftr" sz="quarter" idx="3"/>
          </p:nvPr>
        </p:nvSpPr>
        <p:spPr>
          <a:xfrm>
            <a:off x="673200" y="6418800"/>
            <a:ext cx="10274400" cy="248400"/>
          </a:xfrm>
          <a:prstGeom prst="rect">
            <a:avLst/>
          </a:prstGeom>
        </p:spPr>
        <p:txBody>
          <a:bodyPr vert="horz" lIns="0" tIns="45720" rIns="91440" bIns="45720" rtlCol="0" anchor="b"/>
          <a:lstStyle>
            <a:lvl1pPr algn="l">
              <a:defRPr sz="800" b="1" cap="all" baseline="0">
                <a:solidFill>
                  <a:schemeClr val="bg1"/>
                </a:solidFill>
              </a:defRPr>
            </a:lvl1pPr>
          </a:lstStyle>
          <a:p>
            <a:r>
              <a:rPr lang="en-US" noProof="0" dirty="0"/>
              <a:t>/ ANDRITZ (BUSINESS AREA) / PRESENTATION NAME AND DATE / © COPYRIGHT (if required) – ARIAL BOLD, all caps, 8 PT, BLUE, ALIGN LEFT</a:t>
            </a:r>
          </a:p>
        </p:txBody>
      </p:sp>
      <p:sp>
        <p:nvSpPr>
          <p:cNvPr id="7" name="Slide Number Placeholder 6">
            <a:extLst>
              <a:ext uri="{FF2B5EF4-FFF2-40B4-BE49-F238E27FC236}">
                <a16:creationId xmlns:a16="http://schemas.microsoft.com/office/drawing/2014/main" id="{34D51FA6-4472-4091-9D58-56AE5E949B82}"/>
              </a:ext>
            </a:extLst>
          </p:cNvPr>
          <p:cNvSpPr>
            <a:spLocks noGrp="1"/>
          </p:cNvSpPr>
          <p:nvPr>
            <p:ph type="sldNum" sz="quarter" idx="4"/>
          </p:nvPr>
        </p:nvSpPr>
        <p:spPr>
          <a:xfrm>
            <a:off x="309600" y="6418800"/>
            <a:ext cx="334800" cy="248400"/>
          </a:xfrm>
          <a:prstGeom prst="rect">
            <a:avLst/>
          </a:prstGeom>
        </p:spPr>
        <p:txBody>
          <a:bodyPr vert="horz" lIns="0" tIns="45720" rIns="0" bIns="45720" rtlCol="0" anchor="b"/>
          <a:lstStyle>
            <a:lvl1pPr algn="r">
              <a:defRPr sz="800" b="1">
                <a:solidFill>
                  <a:schemeClr val="bg1"/>
                </a:solidFill>
              </a:defRPr>
            </a:lvl1pPr>
          </a:lstStyle>
          <a:p>
            <a:fld id="{43663E1E-2049-4CF8-B671-CED3EE132F56}" type="slidenum">
              <a:rPr lang="en-US" noProof="0" smtClean="0"/>
              <a:pPr/>
              <a:t>‹#›</a:t>
            </a:fld>
            <a:endParaRPr lang="en-US" noProof="0" dirty="0"/>
          </a:p>
        </p:txBody>
      </p:sp>
      <p:pic>
        <p:nvPicPr>
          <p:cNvPr id="9" name="Bild 5">
            <a:extLst>
              <a:ext uri="{FF2B5EF4-FFF2-40B4-BE49-F238E27FC236}">
                <a16:creationId xmlns:a16="http://schemas.microsoft.com/office/drawing/2014/main" id="{2E41EF93-8591-DA40-BCB8-EE587B9A93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9940" y="360000"/>
            <a:ext cx="536279" cy="402746"/>
          </a:xfrm>
          <a:prstGeom prst="rect">
            <a:avLst/>
          </a:prstGeom>
        </p:spPr>
      </p:pic>
    </p:spTree>
    <p:extLst>
      <p:ext uri="{BB962C8B-B14F-4D97-AF65-F5344CB8AC3E}">
        <p14:creationId xmlns:p14="http://schemas.microsoft.com/office/powerpoint/2010/main" val="1739115416"/>
      </p:ext>
    </p:extLst>
  </p:cSld>
  <p:clrMap bg1="lt1" tx1="dk1" bg2="lt2" tx2="dk2" accent1="accent1" accent2="accent2" accent3="accent3" accent4="accent4" accent5="accent5" accent6="accent6" hlink="hlink" folHlink="folHlink"/>
  <p:sldLayoutIdLst>
    <p:sldLayoutId id="2147483708" r:id="rId1"/>
    <p:sldLayoutId id="2147483709" r:id="rId2"/>
  </p:sldLayoutIdLst>
  <p:hf hdr="0" dt="0"/>
  <p:txStyles>
    <p:titleStyle>
      <a:lvl1pPr algn="l" defTabSz="914446" rtl="0" eaLnBrk="1" latinLnBrk="0" hangingPunct="1">
        <a:lnSpc>
          <a:spcPct val="100000"/>
        </a:lnSpc>
        <a:spcBef>
          <a:spcPct val="0"/>
        </a:spcBef>
        <a:buNone/>
        <a:defRPr sz="2800" b="1" i="0" kern="1200" cap="all" spc="201" baseline="0">
          <a:solidFill>
            <a:schemeClr val="bg1"/>
          </a:solidFill>
          <a:latin typeface="Arial" charset="0"/>
          <a:ea typeface="Arial" charset="0"/>
          <a:cs typeface="Arial" charset="0"/>
        </a:defRPr>
      </a:lvl1pPr>
    </p:titleStyle>
    <p:bodyStyle>
      <a:lvl1pPr marL="180009" indent="-180009" algn="l" defTabSz="914446"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1pPr>
      <a:lvl2pPr marL="685835" indent="-228611" algn="l" defTabSz="914446"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kern="1200" baseline="0">
          <a:solidFill>
            <a:schemeClr val="bg1"/>
          </a:solidFill>
          <a:latin typeface="Arial" charset="0"/>
          <a:ea typeface="Arial" charset="0"/>
          <a:cs typeface="Arial" charset="0"/>
        </a:defRPr>
      </a:lvl3pPr>
      <a:lvl4pPr marL="1600281" indent="-228611" algn="l" defTabSz="914446"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4pPr>
      <a:lvl5pPr marL="2057504" indent="-228611" algn="l" defTabSz="914446"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orient="horz" pos="799" userDrawn="1">
          <p15:clr>
            <a:srgbClr val="F26B43"/>
          </p15:clr>
        </p15:guide>
        <p15:guide id="3" orient="horz" pos="4042" userDrawn="1">
          <p15:clr>
            <a:srgbClr val="F26B43"/>
          </p15:clr>
        </p15:guide>
        <p15:guide id="4" orient="horz" pos="4201" userDrawn="1">
          <p15:clr>
            <a:srgbClr val="F26B43"/>
          </p15:clr>
        </p15:guide>
        <p15:guide id="5" pos="257" userDrawn="1">
          <p15:clr>
            <a:srgbClr val="F26B43"/>
          </p15:clr>
        </p15:guide>
        <p15:guide id="6" pos="6879" userDrawn="1">
          <p15:clr>
            <a:srgbClr val="F26B43"/>
          </p15:clr>
        </p15:guide>
        <p15:guide id="7" pos="735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06800" y="2584161"/>
            <a:ext cx="10512000" cy="896400"/>
          </a:xfrm>
          <a:prstGeom prst="rect">
            <a:avLst/>
          </a:prstGeom>
        </p:spPr>
        <p:txBody>
          <a:bodyPr vert="horz" lIns="90000" tIns="45720" rIns="91440" bIns="45720" rtlCol="0" anchor="t">
            <a:noAutofit/>
          </a:bodyPr>
          <a:lstStyle/>
          <a:p>
            <a:r>
              <a:rPr lang="en-US" noProof="0"/>
              <a:t>Intermediate slide</a:t>
            </a:r>
            <a:endParaRPr lang="en-US" noProof="0" dirty="0"/>
          </a:p>
        </p:txBody>
      </p:sp>
      <p:sp>
        <p:nvSpPr>
          <p:cNvPr id="4" name="Footer Placeholder 3">
            <a:extLst>
              <a:ext uri="{FF2B5EF4-FFF2-40B4-BE49-F238E27FC236}">
                <a16:creationId xmlns:a16="http://schemas.microsoft.com/office/drawing/2014/main" id="{7C1A3AE5-5FB2-4365-976C-B0F5C2FC5487}"/>
              </a:ext>
            </a:extLst>
          </p:cNvPr>
          <p:cNvSpPr>
            <a:spLocks noGrp="1"/>
          </p:cNvSpPr>
          <p:nvPr>
            <p:ph type="ftr" sz="quarter" idx="3"/>
          </p:nvPr>
        </p:nvSpPr>
        <p:spPr>
          <a:xfrm>
            <a:off x="673200" y="6418800"/>
            <a:ext cx="10274400" cy="248400"/>
          </a:xfrm>
          <a:prstGeom prst="rect">
            <a:avLst/>
          </a:prstGeom>
        </p:spPr>
        <p:txBody>
          <a:bodyPr vert="horz" lIns="0" tIns="45720" rIns="91440" bIns="45720" rtlCol="0" anchor="b"/>
          <a:lstStyle>
            <a:lvl1pPr algn="l">
              <a:defRPr sz="800" b="1" cap="all" baseline="0">
                <a:solidFill>
                  <a:schemeClr val="bg1"/>
                </a:solidFill>
              </a:defRPr>
            </a:lvl1pPr>
          </a:lstStyle>
          <a:p>
            <a:r>
              <a:rPr lang="en-US" noProof="0" dirty="0"/>
              <a:t>/ ANDRITZ (BUSINESS AREA) / PRESENTATION NAME AND DATE / © COPYRIGHT (if required) – ARIAL BOLD, all caps, 8 PT, BLUE, ALIGN LEFT</a:t>
            </a:r>
          </a:p>
        </p:txBody>
      </p:sp>
      <p:sp>
        <p:nvSpPr>
          <p:cNvPr id="7" name="Slide Number Placeholder 6">
            <a:extLst>
              <a:ext uri="{FF2B5EF4-FFF2-40B4-BE49-F238E27FC236}">
                <a16:creationId xmlns:a16="http://schemas.microsoft.com/office/drawing/2014/main" id="{34D51FA6-4472-4091-9D58-56AE5E949B82}"/>
              </a:ext>
            </a:extLst>
          </p:cNvPr>
          <p:cNvSpPr>
            <a:spLocks noGrp="1"/>
          </p:cNvSpPr>
          <p:nvPr>
            <p:ph type="sldNum" sz="quarter" idx="4"/>
          </p:nvPr>
        </p:nvSpPr>
        <p:spPr>
          <a:xfrm>
            <a:off x="309600" y="6418800"/>
            <a:ext cx="334800" cy="248400"/>
          </a:xfrm>
          <a:prstGeom prst="rect">
            <a:avLst/>
          </a:prstGeom>
        </p:spPr>
        <p:txBody>
          <a:bodyPr vert="horz" lIns="0" tIns="45720" rIns="0" bIns="45720" rtlCol="0" anchor="b"/>
          <a:lstStyle>
            <a:lvl1pPr algn="r">
              <a:defRPr sz="800" b="1">
                <a:solidFill>
                  <a:schemeClr val="bg1"/>
                </a:solidFill>
              </a:defRPr>
            </a:lvl1pPr>
          </a:lstStyle>
          <a:p>
            <a:fld id="{43663E1E-2049-4CF8-B671-CED3EE132F56}" type="slidenum">
              <a:rPr lang="en-US" noProof="0" smtClean="0"/>
              <a:pPr/>
              <a:t>‹#›</a:t>
            </a:fld>
            <a:endParaRPr lang="en-US" noProof="0" dirty="0"/>
          </a:p>
        </p:txBody>
      </p:sp>
      <p:pic>
        <p:nvPicPr>
          <p:cNvPr id="9" name="Bild 5">
            <a:extLst>
              <a:ext uri="{FF2B5EF4-FFF2-40B4-BE49-F238E27FC236}">
                <a16:creationId xmlns:a16="http://schemas.microsoft.com/office/drawing/2014/main" id="{2E41EF93-8591-DA40-BCB8-EE587B9A93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9940" y="360000"/>
            <a:ext cx="536279" cy="402746"/>
          </a:xfrm>
          <a:prstGeom prst="rect">
            <a:avLst/>
          </a:prstGeom>
        </p:spPr>
      </p:pic>
    </p:spTree>
    <p:extLst>
      <p:ext uri="{BB962C8B-B14F-4D97-AF65-F5344CB8AC3E}">
        <p14:creationId xmlns:p14="http://schemas.microsoft.com/office/powerpoint/2010/main" val="884238102"/>
      </p:ext>
    </p:extLst>
  </p:cSld>
  <p:clrMap bg1="lt1" tx1="dk1" bg2="lt2" tx2="dk2" accent1="accent1" accent2="accent2" accent3="accent3" accent4="accent4" accent5="accent5" accent6="accent6" hlink="hlink" folHlink="folHlink"/>
  <p:sldLayoutIdLst>
    <p:sldLayoutId id="2147483737" r:id="rId1"/>
  </p:sldLayoutIdLst>
  <p:hf hdr="0" dt="0"/>
  <p:txStyles>
    <p:titleStyle>
      <a:lvl1pPr algn="l" defTabSz="914446" rtl="0" eaLnBrk="1" latinLnBrk="0" hangingPunct="1">
        <a:lnSpc>
          <a:spcPct val="100000"/>
        </a:lnSpc>
        <a:spcBef>
          <a:spcPct val="0"/>
        </a:spcBef>
        <a:buNone/>
        <a:defRPr sz="3200" b="1" i="0" kern="1200" cap="all" spc="201" baseline="0">
          <a:solidFill>
            <a:schemeClr val="bg1"/>
          </a:solidFill>
          <a:latin typeface="Arial" charset="0"/>
          <a:ea typeface="Arial" charset="0"/>
          <a:cs typeface="Arial" charset="0"/>
        </a:defRPr>
      </a:lvl1pPr>
    </p:titleStyle>
    <p:bodyStyle>
      <a:lvl1pPr marL="180009" indent="-180009" algn="l" defTabSz="914446"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1pPr>
      <a:lvl2pPr marL="685835" indent="-228611" algn="l" defTabSz="914446"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kern="1200" baseline="0">
          <a:solidFill>
            <a:schemeClr val="bg1"/>
          </a:solidFill>
          <a:latin typeface="Arial" charset="0"/>
          <a:ea typeface="Arial" charset="0"/>
          <a:cs typeface="Arial" charset="0"/>
        </a:defRPr>
      </a:lvl3pPr>
      <a:lvl4pPr marL="1600281" indent="-228611" algn="l" defTabSz="914446"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4pPr>
      <a:lvl5pPr marL="2057504" indent="-228611" algn="l" defTabSz="914446"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orient="horz" pos="799">
          <p15:clr>
            <a:srgbClr val="F26B43"/>
          </p15:clr>
        </p15:guide>
        <p15:guide id="3" orient="horz" pos="4042">
          <p15:clr>
            <a:srgbClr val="F26B43"/>
          </p15:clr>
        </p15:guide>
        <p15:guide id="4" orient="horz" pos="4201">
          <p15:clr>
            <a:srgbClr val="F26B43"/>
          </p15:clr>
        </p15:guide>
        <p15:guide id="5" pos="257">
          <p15:clr>
            <a:srgbClr val="F26B43"/>
          </p15:clr>
        </p15:guide>
        <p15:guide id="6" pos="6879">
          <p15:clr>
            <a:srgbClr val="F26B43"/>
          </p15:clr>
        </p15:guide>
        <p15:guide id="7" pos="735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78596" y="360004"/>
            <a:ext cx="534307" cy="401265"/>
          </a:xfrm>
          <a:prstGeom prst="rect">
            <a:avLst/>
          </a:prstGeom>
        </p:spPr>
      </p:pic>
      <p:sp>
        <p:nvSpPr>
          <p:cNvPr id="6" name="Title Placeholder 5">
            <a:extLst>
              <a:ext uri="{FF2B5EF4-FFF2-40B4-BE49-F238E27FC236}">
                <a16:creationId xmlns:a16="http://schemas.microsoft.com/office/drawing/2014/main" id="{1ED7BF62-7B11-4F93-8CC6-4098881F8C28}"/>
              </a:ext>
            </a:extLst>
          </p:cNvPr>
          <p:cNvSpPr>
            <a:spLocks noGrp="1"/>
          </p:cNvSpPr>
          <p:nvPr>
            <p:ph type="title"/>
          </p:nvPr>
        </p:nvSpPr>
        <p:spPr>
          <a:xfrm>
            <a:off x="407989" y="371315"/>
            <a:ext cx="10512425" cy="897101"/>
          </a:xfrm>
          <a:prstGeom prst="rect">
            <a:avLst/>
          </a:prstGeom>
        </p:spPr>
        <p:txBody>
          <a:bodyPr vert="horz" lIns="91440" tIns="45720" rIns="91440" bIns="45720" rtlCol="0" anchor="t">
            <a:noAutofit/>
          </a:bodyPr>
          <a:lstStyle/>
          <a:p>
            <a:r>
              <a:rPr lang="en-US" b="1" noProof="0" dirty="0">
                <a:solidFill>
                  <a:srgbClr val="214B84"/>
                </a:solidFill>
                <a:effectLst/>
                <a:latin typeface="Arial" charset="0"/>
              </a:rPr>
              <a:t>HEADLINE (2 lines) Arial Bold, ALL CAPS,</a:t>
            </a:r>
            <a:br>
              <a:rPr lang="en-US" b="1" noProof="0" dirty="0">
                <a:solidFill>
                  <a:srgbClr val="214B84"/>
                </a:solidFill>
                <a:effectLst/>
                <a:latin typeface="Arial" charset="0"/>
              </a:rPr>
            </a:br>
            <a:r>
              <a:rPr lang="en-US" b="1" noProof="0" dirty="0">
                <a:solidFill>
                  <a:srgbClr val="214B84"/>
                </a:solidFill>
                <a:effectLst/>
                <a:latin typeface="Arial" charset="0"/>
              </a:rPr>
              <a:t>28 </a:t>
            </a:r>
            <a:r>
              <a:rPr lang="en-US" b="1" noProof="0" dirty="0" err="1">
                <a:solidFill>
                  <a:srgbClr val="214B84"/>
                </a:solidFill>
                <a:effectLst/>
                <a:latin typeface="Arial" charset="0"/>
              </a:rPr>
              <a:t>pt</a:t>
            </a:r>
            <a:r>
              <a:rPr lang="en-US" b="1" noProof="0" dirty="0">
                <a:solidFill>
                  <a:srgbClr val="214B84"/>
                </a:solidFill>
                <a:effectLst/>
                <a:latin typeface="Arial" charset="0"/>
              </a:rPr>
              <a:t>, spacing 2.0, DARK blue, align left</a:t>
            </a:r>
            <a:endParaRPr lang="en-US" noProof="0" dirty="0"/>
          </a:p>
        </p:txBody>
      </p:sp>
      <p:sp>
        <p:nvSpPr>
          <p:cNvPr id="2" name="Footer Placeholder 1">
            <a:extLst>
              <a:ext uri="{FF2B5EF4-FFF2-40B4-BE49-F238E27FC236}">
                <a16:creationId xmlns:a16="http://schemas.microsoft.com/office/drawing/2014/main" id="{9A11495B-74F0-4576-BF2C-072D5FDC1B20}"/>
              </a:ext>
            </a:extLst>
          </p:cNvPr>
          <p:cNvSpPr>
            <a:spLocks noGrp="1"/>
          </p:cNvSpPr>
          <p:nvPr>
            <p:ph type="ftr" sz="quarter" idx="3"/>
          </p:nvPr>
        </p:nvSpPr>
        <p:spPr>
          <a:xfrm>
            <a:off x="672977" y="6419479"/>
            <a:ext cx="10276014" cy="249610"/>
          </a:xfrm>
          <a:prstGeom prst="rect">
            <a:avLst/>
          </a:prstGeom>
        </p:spPr>
        <p:txBody>
          <a:bodyPr vert="horz" lIns="0" tIns="45720" rIns="91440" bIns="45720" rtlCol="0" anchor="b"/>
          <a:lstStyle>
            <a:lvl1pPr algn="l">
              <a:defRPr sz="800" b="1" cap="all" baseline="0">
                <a:solidFill>
                  <a:schemeClr val="accent2"/>
                </a:solidFill>
              </a:defRPr>
            </a:lvl1pPr>
          </a:lstStyle>
          <a:p>
            <a:r>
              <a:rPr lang="en-US" noProof="0" dirty="0"/>
              <a:t>/ ANDRITZ (BUSINESS AREA) / PRESENTATION NAME AND DATE / © COPYRIGHT (if required) – ARIAL BOLD, all caps, 8 PT, BLUE, ALIGN LEFT</a:t>
            </a:r>
          </a:p>
        </p:txBody>
      </p:sp>
      <p:sp>
        <p:nvSpPr>
          <p:cNvPr id="8" name="Slide Number Placeholder 7">
            <a:extLst>
              <a:ext uri="{FF2B5EF4-FFF2-40B4-BE49-F238E27FC236}">
                <a16:creationId xmlns:a16="http://schemas.microsoft.com/office/drawing/2014/main" id="{A3D67375-C4E9-4AB1-8BFC-3741A5C1EFC8}"/>
              </a:ext>
            </a:extLst>
          </p:cNvPr>
          <p:cNvSpPr>
            <a:spLocks noGrp="1"/>
          </p:cNvSpPr>
          <p:nvPr>
            <p:ph type="sldNum" sz="quarter" idx="4"/>
          </p:nvPr>
        </p:nvSpPr>
        <p:spPr>
          <a:xfrm>
            <a:off x="309880" y="6419478"/>
            <a:ext cx="334519" cy="249610"/>
          </a:xfrm>
          <a:prstGeom prst="rect">
            <a:avLst/>
          </a:prstGeom>
        </p:spPr>
        <p:txBody>
          <a:bodyPr vert="horz" lIns="0" tIns="45720" rIns="0" bIns="45720" rtlCol="0" anchor="b"/>
          <a:lstStyle>
            <a:lvl1pPr algn="r">
              <a:defRPr sz="800" b="1">
                <a:solidFill>
                  <a:schemeClr val="accent2"/>
                </a:solidFill>
              </a:defRPr>
            </a:lvl1pPr>
          </a:lstStyle>
          <a:p>
            <a:fld id="{C62D37B7-19FB-4B6A-9135-5DDD8E779388}" type="slidenum">
              <a:rPr lang="en-US" noProof="0" smtClean="0"/>
              <a:pPr/>
              <a:t>‹#›</a:t>
            </a:fld>
            <a:endParaRPr lang="en-US" noProof="0" dirty="0"/>
          </a:p>
        </p:txBody>
      </p:sp>
      <p:sp>
        <p:nvSpPr>
          <p:cNvPr id="11" name="Textplatzhalter 2"/>
          <p:cNvSpPr>
            <a:spLocks noGrp="1"/>
          </p:cNvSpPr>
          <p:nvPr>
            <p:ph type="body" idx="1"/>
          </p:nvPr>
        </p:nvSpPr>
        <p:spPr>
          <a:xfrm>
            <a:off x="406799" y="1915204"/>
            <a:ext cx="10513614" cy="4182287"/>
          </a:xfrm>
          <a:prstGeom prst="rect">
            <a:avLst/>
          </a:prstGeom>
        </p:spPr>
        <p:txBody>
          <a:bodyPr vert="horz" lIns="90000" tIns="45720" rIns="91440" bIns="45720" rtlCol="0">
            <a:noAutofit/>
          </a:bodyPr>
          <a:lstStyle/>
          <a:p>
            <a:pPr lvl="0"/>
            <a:r>
              <a:rPr lang="en-US" noProof="0" dirty="0"/>
              <a:t>Running text, Arial Standard, 16 </a:t>
            </a:r>
            <a:r>
              <a:rPr lang="en-US" noProof="0" dirty="0" err="1"/>
              <a:t>pt</a:t>
            </a:r>
            <a:r>
              <a:rPr lang="en-US" noProof="0" dirty="0"/>
              <a:t>, 1.2 line spacing, black, align left</a:t>
            </a:r>
          </a:p>
          <a:p>
            <a:pPr lvl="0"/>
            <a:endParaRPr lang="en-US" noProof="0" dirty="0"/>
          </a:p>
          <a:p>
            <a:pPr lvl="0"/>
            <a:r>
              <a:rPr lang="en-US" noProof="0" dirty="0"/>
              <a:t>First level</a:t>
            </a:r>
          </a:p>
          <a:p>
            <a:pPr lvl="1"/>
            <a:r>
              <a:rPr lang="en-US" noProof="0" dirty="0"/>
              <a:t>Second level</a:t>
            </a:r>
          </a:p>
          <a:p>
            <a:pPr marL="1080054" marR="0" lvl="2" indent="-180009" algn="l" defTabSz="914446" rtl="0" eaLnBrk="1" fontAlgn="auto" latinLnBrk="0" hangingPunct="1">
              <a:lnSpc>
                <a:spcPct val="100000"/>
              </a:lnSpc>
              <a:spcBef>
                <a:spcPts val="0"/>
              </a:spcBef>
              <a:spcAft>
                <a:spcPts val="0"/>
              </a:spcAft>
              <a:buClrTx/>
              <a:buSzTx/>
              <a:buFont typeface="Arial" charset="0"/>
              <a:buChar char="•"/>
              <a:tabLst/>
              <a:defRPr/>
            </a:pPr>
            <a:r>
              <a:rPr lang="en-US" noProof="0" dirty="0"/>
              <a:t>Third level, Arial Standard, 14 </a:t>
            </a:r>
            <a:r>
              <a:rPr lang="en-US" noProof="0" dirty="0" err="1"/>
              <a:t>pt</a:t>
            </a:r>
            <a:r>
              <a:rPr lang="en-US" noProof="0" dirty="0"/>
              <a:t>, black, align left, 1 line</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1783545386"/>
      </p:ext>
    </p:extLst>
  </p:cSld>
  <p:clrMap bg1="lt1" tx1="dk1" bg2="lt2" tx2="dk2" accent1="accent1" accent2="accent2" accent3="accent3" accent4="accent4" accent5="accent5" accent6="accent6" hlink="hlink" folHlink="folHlink"/>
  <p:sldLayoutIdLst>
    <p:sldLayoutId id="2147483698" r:id="rId1"/>
    <p:sldLayoutId id="2147483685" r:id="rId2"/>
    <p:sldLayoutId id="2147483699" r:id="rId3"/>
    <p:sldLayoutId id="2147483693" r:id="rId4"/>
    <p:sldLayoutId id="2147483735" r:id="rId5"/>
    <p:sldLayoutId id="2147483733" r:id="rId6"/>
    <p:sldLayoutId id="2147483723" r:id="rId7"/>
    <p:sldLayoutId id="2147483724" r:id="rId8"/>
    <p:sldLayoutId id="2147483725" r:id="rId9"/>
    <p:sldLayoutId id="2147483726" r:id="rId10"/>
    <p:sldLayoutId id="2147483754" r:id="rId11"/>
  </p:sldLayoutIdLst>
  <p:hf hdr="0" dt="0"/>
  <p:txStyles>
    <p:titleStyle>
      <a:lvl1pPr algn="l" defTabSz="914446" rtl="0" eaLnBrk="1" latinLnBrk="0" hangingPunct="1">
        <a:lnSpc>
          <a:spcPct val="100000"/>
        </a:lnSpc>
        <a:spcBef>
          <a:spcPct val="0"/>
        </a:spcBef>
        <a:buNone/>
        <a:defRPr lang="de-DE" sz="2800" b="1" i="0" kern="1200" cap="all" spc="201" baseline="0" smtClean="0">
          <a:solidFill>
            <a:schemeClr val="accent1"/>
          </a:solidFill>
          <a:effectLst/>
          <a:latin typeface="Arial" charset="0"/>
          <a:ea typeface="Arial" charset="0"/>
          <a:cs typeface="Arial" charset="0"/>
        </a:defRPr>
      </a:lvl1pPr>
    </p:titleStyle>
    <p:bodyStyle>
      <a:lvl1pPr marL="180009"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27"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54" marR="0" indent="-180009" algn="l" defTabSz="914446" rtl="0" eaLnBrk="1" fontAlgn="auto" latinLnBrk="0" hangingPunct="1">
        <a:lnSpc>
          <a:spcPct val="12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081" indent="-180009" algn="l" defTabSz="914446"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08" indent="-180009" algn="l" defTabSz="914446"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57" userDrawn="1">
          <p15:clr>
            <a:srgbClr val="F26B43"/>
          </p15:clr>
        </p15:guide>
        <p15:guide id="3" orient="horz" pos="232" userDrawn="1">
          <p15:clr>
            <a:srgbClr val="F26B43"/>
          </p15:clr>
        </p15:guide>
        <p15:guide id="4" orient="horz" pos="799" userDrawn="1">
          <p15:clr>
            <a:srgbClr val="F26B43"/>
          </p15:clr>
        </p15:guide>
        <p15:guide id="5" orient="horz" pos="1026" userDrawn="1">
          <p15:clr>
            <a:srgbClr val="F26B43"/>
          </p15:clr>
        </p15:guide>
        <p15:guide id="8" orient="horz" pos="4201" userDrawn="1">
          <p15:clr>
            <a:srgbClr val="F26B43"/>
          </p15:clr>
        </p15:guide>
        <p15:guide id="9" pos="6879" userDrawn="1">
          <p15:clr>
            <a:srgbClr val="F26B43"/>
          </p15:clr>
        </p15:guide>
        <p15:guide id="10" orient="horz" pos="1207" userDrawn="1">
          <p15:clr>
            <a:srgbClr val="F26B43"/>
          </p15:clr>
        </p15:guide>
        <p15:guide id="11" orient="horz" pos="384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FC70AD-14F2-4177-B2B9-2A91C3CFC78A}"/>
              </a:ext>
            </a:extLst>
          </p:cNvPr>
          <p:cNvSpPr>
            <a:spLocks noGrp="1"/>
          </p:cNvSpPr>
          <p:nvPr>
            <p:ph type="title"/>
          </p:nvPr>
        </p:nvSpPr>
        <p:spPr>
          <a:xfrm>
            <a:off x="406800" y="370800"/>
            <a:ext cx="10512000" cy="896400"/>
          </a:xfrm>
          <a:prstGeom prst="rect">
            <a:avLst/>
          </a:prstGeom>
        </p:spPr>
        <p:txBody>
          <a:bodyPr vert="horz" lIns="91440" tIns="45720" rIns="91440" bIns="45720" rtlCol="0" anchor="t">
            <a:noAutofit/>
          </a:bodyPr>
          <a:lstStyle/>
          <a:p>
            <a:r>
              <a:rPr lang="en-US" noProof="0" dirty="0"/>
              <a:t>ELEMENTS</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711" r:id="rId1"/>
    <p:sldLayoutId id="2147483738" r:id="rId2"/>
    <p:sldLayoutId id="2147483739" r:id="rId3"/>
    <p:sldLayoutId id="2147483712" r:id="rId4"/>
  </p:sldLayoutIdLst>
  <p:hf hdr="0" dt="0"/>
  <p:txStyles>
    <p:titleStyle>
      <a:lvl1pPr algn="l" defTabSz="914446" rtl="0" eaLnBrk="1" latinLnBrk="0" hangingPunct="1">
        <a:lnSpc>
          <a:spcPct val="100000"/>
        </a:lnSpc>
        <a:spcBef>
          <a:spcPct val="0"/>
        </a:spcBef>
        <a:buNone/>
        <a:defRPr sz="2800" b="1" i="0" kern="1200" cap="all" spc="201" baseline="0">
          <a:solidFill>
            <a:schemeClr val="tx1"/>
          </a:solidFill>
          <a:latin typeface="Arial" charset="0"/>
          <a:ea typeface="Arial" charset="0"/>
          <a:cs typeface="Arial" charset="0"/>
        </a:defRPr>
      </a:lvl1pPr>
    </p:titleStyle>
    <p:bodyStyle>
      <a:lvl1pPr marL="0" indent="0" algn="l" defTabSz="914446" rtl="0" eaLnBrk="1" latinLnBrk="0" hangingPunct="1">
        <a:lnSpc>
          <a:spcPct val="90000"/>
        </a:lnSpc>
        <a:spcBef>
          <a:spcPts val="1001"/>
        </a:spcBef>
        <a:buFont typeface="Arial"/>
        <a:buNone/>
        <a:defRPr sz="1300" kern="1200">
          <a:solidFill>
            <a:schemeClr val="tx1"/>
          </a:solidFill>
          <a:latin typeface="Arial" charset="0"/>
          <a:ea typeface="Arial" charset="0"/>
          <a:cs typeface="Arial" charset="0"/>
        </a:defRPr>
      </a:lvl1pPr>
      <a:lvl2pPr marL="457223"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2pPr>
      <a:lvl3pPr marL="914446"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3pPr>
      <a:lvl4pPr marL="1371669"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4pPr>
      <a:lvl5pPr marL="1828891" indent="0" algn="l" defTabSz="914446"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505CF55-D6DD-4829-91CF-41FF1254DF67}"/>
              </a:ext>
            </a:extLst>
          </p:cNvPr>
          <p:cNvGraphicFramePr>
            <a:graphicFrameLocks noChangeAspect="1"/>
          </p:cNvGraphicFramePr>
          <p:nvPr userDrawn="1">
            <p:custDataLst>
              <p:tags r:id="rId7"/>
            </p:custDataLst>
            <p:extLst>
              <p:ext uri="{D42A27DB-BD31-4B8C-83A1-F6EECF244321}">
                <p14:modId xmlns:p14="http://schemas.microsoft.com/office/powerpoint/2010/main" val="1895197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Folie" r:id="rId8" imgW="622" imgH="623" progId="TCLayout.ActiveDocument.1">
                  <p:embed/>
                </p:oleObj>
              </mc:Choice>
              <mc:Fallback>
                <p:oleObj name="think-cell Folie" r:id="rId8" imgW="622" imgH="623" progId="TCLayout.ActiveDocument.1">
                  <p:embed/>
                  <p:pic>
                    <p:nvPicPr>
                      <p:cNvPr id="5" name="Object 4" hidden="1">
                        <a:extLst>
                          <a:ext uri="{FF2B5EF4-FFF2-40B4-BE49-F238E27FC236}">
                            <a16:creationId xmlns:a16="http://schemas.microsoft.com/office/drawing/2014/main" id="{E505CF55-D6DD-4829-91CF-41FF1254DF67}"/>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9" name="Freihandform: Form 8">
            <a:extLst>
              <a:ext uri="{FF2B5EF4-FFF2-40B4-BE49-F238E27FC236}">
                <a16:creationId xmlns:a16="http://schemas.microsoft.com/office/drawing/2014/main" id="{145D5A7A-D9FE-4CAA-BF5B-58D6A93BEC8D}"/>
              </a:ext>
            </a:extLst>
          </p:cNvPr>
          <p:cNvSpPr/>
          <p:nvPr userDrawn="1"/>
        </p:nvSpPr>
        <p:spPr>
          <a:xfrm>
            <a:off x="11178247" y="364507"/>
            <a:ext cx="533694" cy="404323"/>
          </a:xfrm>
          <a:custGeom>
            <a:avLst/>
            <a:gdLst>
              <a:gd name="connsiteX0" fmla="*/ 433913 w 1172368"/>
              <a:gd name="connsiteY0" fmla="*/ 0 h 892851"/>
              <a:gd name="connsiteX1" fmla="*/ 734206 w 1172368"/>
              <a:gd name="connsiteY1" fmla="*/ 0 h 892851"/>
              <a:gd name="connsiteX2" fmla="*/ 1172368 w 1172368"/>
              <a:gd name="connsiteY2" fmla="*/ 892378 h 892851"/>
              <a:gd name="connsiteX3" fmla="*/ 836664 w 1172368"/>
              <a:gd name="connsiteY3" fmla="*/ 892851 h 892851"/>
              <a:gd name="connsiteX4" fmla="*/ 582171 w 1172368"/>
              <a:gd name="connsiteY4" fmla="*/ 326261 h 892851"/>
              <a:gd name="connsiteX5" fmla="*/ 446661 w 1172368"/>
              <a:gd name="connsiteY5" fmla="*/ 630803 h 892851"/>
              <a:gd name="connsiteX6" fmla="*/ 654883 w 1172368"/>
              <a:gd name="connsiteY6" fmla="*/ 630803 h 892851"/>
              <a:gd name="connsiteX7" fmla="*/ 767729 w 1172368"/>
              <a:gd name="connsiteY7" fmla="*/ 892378 h 892851"/>
              <a:gd name="connsiteX8" fmla="*/ 0 w 1172368"/>
              <a:gd name="connsiteY8" fmla="*/ 892378 h 892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2368" h="892851">
                <a:moveTo>
                  <a:pt x="433913" y="0"/>
                </a:moveTo>
                <a:lnTo>
                  <a:pt x="734206" y="0"/>
                </a:lnTo>
                <a:lnTo>
                  <a:pt x="1172368" y="892378"/>
                </a:lnTo>
                <a:lnTo>
                  <a:pt x="836664" y="892851"/>
                </a:lnTo>
                <a:lnTo>
                  <a:pt x="582171" y="326261"/>
                </a:lnTo>
                <a:lnTo>
                  <a:pt x="446661" y="630803"/>
                </a:lnTo>
                <a:lnTo>
                  <a:pt x="654883" y="630803"/>
                </a:lnTo>
                <a:lnTo>
                  <a:pt x="767729" y="892378"/>
                </a:lnTo>
                <a:lnTo>
                  <a:pt x="0" y="892378"/>
                </a:lnTo>
                <a:close/>
              </a:path>
            </a:pathLst>
          </a:custGeom>
          <a:solidFill>
            <a:schemeClr val="accent2"/>
          </a:solidFill>
          <a:ln w="47144" cap="flat">
            <a:noFill/>
            <a:prstDash val="solid"/>
            <a:miter/>
          </a:ln>
        </p:spPr>
        <p:txBody>
          <a:bodyPr rtlCol="0" anchor="ctr"/>
          <a:lstStyle/>
          <a:p>
            <a:endParaRPr lang="de-DE"/>
          </a:p>
        </p:txBody>
      </p:sp>
      <p:sp>
        <p:nvSpPr>
          <p:cNvPr id="2" name="Footer Placeholder 1">
            <a:extLst>
              <a:ext uri="{FF2B5EF4-FFF2-40B4-BE49-F238E27FC236}">
                <a16:creationId xmlns:a16="http://schemas.microsoft.com/office/drawing/2014/main" id="{9A11495B-74F0-4576-BF2C-072D5FDC1B20}"/>
              </a:ext>
            </a:extLst>
          </p:cNvPr>
          <p:cNvSpPr>
            <a:spLocks noGrp="1"/>
          </p:cNvSpPr>
          <p:nvPr>
            <p:ph type="ftr" sz="quarter" idx="3"/>
          </p:nvPr>
        </p:nvSpPr>
        <p:spPr>
          <a:xfrm>
            <a:off x="735329" y="6419478"/>
            <a:ext cx="10213661" cy="249610"/>
          </a:xfrm>
          <a:prstGeom prst="rect">
            <a:avLst/>
          </a:prstGeom>
        </p:spPr>
        <p:txBody>
          <a:bodyPr vert="horz" lIns="0" tIns="45720" rIns="91440" bIns="45720" rtlCol="0" anchor="b"/>
          <a:lstStyle>
            <a:lvl1pPr algn="l">
              <a:defRPr sz="800" b="1" cap="all" baseline="0">
                <a:solidFill>
                  <a:srgbClr val="0075BE"/>
                </a:solidFill>
              </a:defRPr>
            </a:lvl1pPr>
          </a:lstStyle>
          <a:p>
            <a:r>
              <a:rPr lang="en-US"/>
              <a:t>/ ANDRITZ / COMPANY PRESENTATION / JULY 2023 / © ANDRITZ GROUP</a:t>
            </a:r>
          </a:p>
        </p:txBody>
      </p:sp>
      <p:sp>
        <p:nvSpPr>
          <p:cNvPr id="8" name="Slide Number Placeholder 7">
            <a:extLst>
              <a:ext uri="{FF2B5EF4-FFF2-40B4-BE49-F238E27FC236}">
                <a16:creationId xmlns:a16="http://schemas.microsoft.com/office/drawing/2014/main" id="{A3D67375-C4E9-4AB1-8BFC-3741A5C1EFC8}"/>
              </a:ext>
            </a:extLst>
          </p:cNvPr>
          <p:cNvSpPr>
            <a:spLocks noGrp="1"/>
          </p:cNvSpPr>
          <p:nvPr>
            <p:ph type="sldNum" sz="quarter" idx="4"/>
          </p:nvPr>
        </p:nvSpPr>
        <p:spPr>
          <a:xfrm>
            <a:off x="406799" y="6419478"/>
            <a:ext cx="266178" cy="249610"/>
          </a:xfrm>
          <a:prstGeom prst="rect">
            <a:avLst/>
          </a:prstGeom>
        </p:spPr>
        <p:txBody>
          <a:bodyPr vert="horz" lIns="0" tIns="45720" rIns="0" bIns="45720" rtlCol="0" anchor="b"/>
          <a:lstStyle>
            <a:lvl1pPr algn="l">
              <a:defRPr sz="800" b="1">
                <a:solidFill>
                  <a:srgbClr val="0075BE"/>
                </a:solidFill>
              </a:defRPr>
            </a:lvl1pPr>
          </a:lstStyle>
          <a:p>
            <a:fld id="{C62D37B7-19FB-4B6A-9135-5DDD8E779388}" type="slidenum">
              <a:rPr lang="en-US" smtClean="0"/>
              <a:pPr/>
              <a:t>‹#›</a:t>
            </a:fld>
            <a:endParaRPr lang="en-US"/>
          </a:p>
        </p:txBody>
      </p:sp>
      <p:sp>
        <p:nvSpPr>
          <p:cNvPr id="3" name="Textplatzhalter 2"/>
          <p:cNvSpPr>
            <a:spLocks noGrp="1"/>
          </p:cNvSpPr>
          <p:nvPr>
            <p:ph type="body" idx="1"/>
          </p:nvPr>
        </p:nvSpPr>
        <p:spPr>
          <a:xfrm>
            <a:off x="406799" y="1915205"/>
            <a:ext cx="10513614" cy="4142696"/>
          </a:xfrm>
          <a:prstGeom prst="rect">
            <a:avLst/>
          </a:prstGeom>
        </p:spPr>
        <p:txBody>
          <a:bodyPr vert="horz" lIns="90000" tIns="45720" rIns="91440" bIns="45720" rtlCol="0">
            <a:noAutofit/>
          </a:bodyPr>
          <a:lstStyle/>
          <a:p>
            <a:pPr lvl="0"/>
            <a:r>
              <a:rPr lang="en-US" noProof="0"/>
              <a:t>Running text, Arial Standard, 16 </a:t>
            </a:r>
            <a:r>
              <a:rPr lang="en-US" noProof="0" err="1"/>
              <a:t>pt</a:t>
            </a:r>
            <a:r>
              <a:rPr lang="en-US" noProof="0"/>
              <a:t>, 1.2 line spacing, black, align left</a:t>
            </a:r>
          </a:p>
          <a:p>
            <a:pPr lvl="0"/>
            <a:endParaRPr lang="en-US" noProof="0"/>
          </a:p>
          <a:p>
            <a:pPr lvl="0"/>
            <a:r>
              <a:rPr lang="en-US" noProof="0"/>
              <a:t>First level</a:t>
            </a:r>
          </a:p>
          <a:p>
            <a:pPr lvl="1"/>
            <a:r>
              <a:rPr lang="en-US" noProof="0"/>
              <a:t>Second level</a:t>
            </a:r>
          </a:p>
          <a:p>
            <a:pPr marL="1080054" marR="0" lvl="2" indent="-180009" algn="l" defTabSz="914446" rtl="0" eaLnBrk="1" fontAlgn="auto" latinLnBrk="0" hangingPunct="1">
              <a:lnSpc>
                <a:spcPct val="100000"/>
              </a:lnSpc>
              <a:spcBef>
                <a:spcPts val="0"/>
              </a:spcBef>
              <a:spcAft>
                <a:spcPts val="0"/>
              </a:spcAft>
              <a:buClrTx/>
              <a:buSzTx/>
              <a:buFont typeface="Arial" charset="0"/>
              <a:buChar char="•"/>
              <a:tabLst/>
              <a:defRPr/>
            </a:pPr>
            <a:r>
              <a:rPr lang="en-US" noProof="0"/>
              <a:t>Third level, Arial Standard, 14 </a:t>
            </a:r>
            <a:r>
              <a:rPr lang="en-US" noProof="0" err="1"/>
              <a:t>pt</a:t>
            </a:r>
            <a:r>
              <a:rPr lang="en-US" noProof="0"/>
              <a:t>, black, align left, 1 line</a:t>
            </a:r>
          </a:p>
          <a:p>
            <a:pPr lvl="3"/>
            <a:r>
              <a:rPr lang="en-US" noProof="0"/>
              <a:t>Fourth level</a:t>
            </a:r>
          </a:p>
          <a:p>
            <a:pPr lvl="4"/>
            <a:r>
              <a:rPr lang="en-US" noProof="0"/>
              <a:t>Fifth level</a:t>
            </a:r>
          </a:p>
        </p:txBody>
      </p:sp>
      <p:sp>
        <p:nvSpPr>
          <p:cNvPr id="6" name="Title Placeholder 5">
            <a:extLst>
              <a:ext uri="{FF2B5EF4-FFF2-40B4-BE49-F238E27FC236}">
                <a16:creationId xmlns:a16="http://schemas.microsoft.com/office/drawing/2014/main" id="{1ED7BF62-7B11-4F93-8CC6-4098881F8C28}"/>
              </a:ext>
            </a:extLst>
          </p:cNvPr>
          <p:cNvSpPr>
            <a:spLocks noGrp="1"/>
          </p:cNvSpPr>
          <p:nvPr>
            <p:ph type="title"/>
          </p:nvPr>
        </p:nvSpPr>
        <p:spPr>
          <a:xfrm>
            <a:off x="407989" y="371315"/>
            <a:ext cx="10512425" cy="897101"/>
          </a:xfrm>
          <a:prstGeom prst="rect">
            <a:avLst/>
          </a:prstGeom>
        </p:spPr>
        <p:txBody>
          <a:bodyPr vert="horz" lIns="91440" tIns="45720" rIns="91440" bIns="45720" rtlCol="0" anchor="t">
            <a:noAutofit/>
          </a:bodyPr>
          <a:lstStyle/>
          <a:p>
            <a:r>
              <a:rPr lang="en-US" b="1" noProof="0">
                <a:solidFill>
                  <a:srgbClr val="214B84"/>
                </a:solidFill>
                <a:effectLst/>
                <a:latin typeface="Arial" charset="0"/>
              </a:rPr>
              <a:t>HEADLINE (2 lines) Arial Bold, ALL CAPS,</a:t>
            </a:r>
            <a:br>
              <a:rPr lang="en-US" b="1" noProof="0">
                <a:solidFill>
                  <a:srgbClr val="214B84"/>
                </a:solidFill>
                <a:effectLst/>
                <a:latin typeface="Arial" charset="0"/>
              </a:rPr>
            </a:br>
            <a:r>
              <a:rPr lang="en-US" b="1" noProof="0">
                <a:solidFill>
                  <a:srgbClr val="214B84"/>
                </a:solidFill>
                <a:effectLst/>
                <a:latin typeface="Arial" charset="0"/>
              </a:rPr>
              <a:t>28 </a:t>
            </a:r>
            <a:r>
              <a:rPr lang="en-US" b="1" noProof="0" err="1">
                <a:solidFill>
                  <a:srgbClr val="214B84"/>
                </a:solidFill>
                <a:effectLst/>
                <a:latin typeface="Arial" charset="0"/>
              </a:rPr>
              <a:t>pt</a:t>
            </a:r>
            <a:r>
              <a:rPr lang="en-US" b="1" noProof="0">
                <a:solidFill>
                  <a:srgbClr val="214B84"/>
                </a:solidFill>
                <a:effectLst/>
                <a:latin typeface="Arial" charset="0"/>
              </a:rPr>
              <a:t>, spacing 2.0, DARK blue, align left</a:t>
            </a:r>
            <a:endParaRPr lang="en-US" noProof="0"/>
          </a:p>
        </p:txBody>
      </p:sp>
    </p:spTree>
    <p:extLst>
      <p:ext uri="{BB962C8B-B14F-4D97-AF65-F5344CB8AC3E}">
        <p14:creationId xmlns:p14="http://schemas.microsoft.com/office/powerpoint/2010/main" val="3159749611"/>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52" r:id="rId3"/>
    <p:sldLayoutId id="2147483753" r:id="rId4"/>
  </p:sldLayoutIdLst>
  <p:hf hdr="0" dt="0"/>
  <p:txStyles>
    <p:titleStyle>
      <a:lvl1pPr algn="l" defTabSz="914446" rtl="0" eaLnBrk="1" latinLnBrk="0" hangingPunct="1">
        <a:lnSpc>
          <a:spcPct val="100000"/>
        </a:lnSpc>
        <a:spcBef>
          <a:spcPct val="0"/>
        </a:spcBef>
        <a:buNone/>
        <a:defRPr lang="de-DE" sz="2800" b="1" i="0" kern="1200" cap="all" spc="201" baseline="0" smtClean="0">
          <a:solidFill>
            <a:srgbClr val="003A70"/>
          </a:solidFill>
          <a:effectLst/>
          <a:latin typeface="Arial" charset="0"/>
          <a:ea typeface="Arial" charset="0"/>
          <a:cs typeface="Arial" charset="0"/>
        </a:defRPr>
      </a:lvl1pPr>
    </p:titleStyle>
    <p:bodyStyle>
      <a:lvl1pPr marL="180009"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27"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54" marR="0" indent="-180009" algn="l" defTabSz="914446" rtl="0" eaLnBrk="1" fontAlgn="auto" latinLnBrk="0" hangingPunct="1">
        <a:lnSpc>
          <a:spcPct val="12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081" indent="-180009" algn="l" defTabSz="914446"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08" indent="-180009" algn="l" defTabSz="914446"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46" rtl="0" eaLnBrk="1" latinLnBrk="0" hangingPunct="1">
        <a:defRPr sz="1801" kern="1200">
          <a:solidFill>
            <a:schemeClr val="tx1"/>
          </a:solidFill>
          <a:latin typeface="+mn-lt"/>
          <a:ea typeface="+mn-ea"/>
          <a:cs typeface="+mn-cs"/>
        </a:defRPr>
      </a:lvl1pPr>
      <a:lvl2pPr marL="457223" algn="l" defTabSz="914446" rtl="0" eaLnBrk="1" latinLnBrk="0" hangingPunct="1">
        <a:defRPr sz="1801" kern="1200">
          <a:solidFill>
            <a:schemeClr val="tx1"/>
          </a:solidFill>
          <a:latin typeface="+mn-lt"/>
          <a:ea typeface="+mn-ea"/>
          <a:cs typeface="+mn-cs"/>
        </a:defRPr>
      </a:lvl2pPr>
      <a:lvl3pPr marL="914446" algn="l" defTabSz="914446" rtl="0" eaLnBrk="1" latinLnBrk="0" hangingPunct="1">
        <a:defRPr sz="1801" kern="1200">
          <a:solidFill>
            <a:schemeClr val="tx1"/>
          </a:solidFill>
          <a:latin typeface="+mn-lt"/>
          <a:ea typeface="+mn-ea"/>
          <a:cs typeface="+mn-cs"/>
        </a:defRPr>
      </a:lvl3pPr>
      <a:lvl4pPr marL="1371669" algn="l" defTabSz="914446" rtl="0" eaLnBrk="1" latinLnBrk="0" hangingPunct="1">
        <a:defRPr sz="1801" kern="1200">
          <a:solidFill>
            <a:schemeClr val="tx1"/>
          </a:solidFill>
          <a:latin typeface="+mn-lt"/>
          <a:ea typeface="+mn-ea"/>
          <a:cs typeface="+mn-cs"/>
        </a:defRPr>
      </a:lvl4pPr>
      <a:lvl5pPr marL="1828891" algn="l" defTabSz="914446" rtl="0" eaLnBrk="1" latinLnBrk="0" hangingPunct="1">
        <a:defRPr sz="1801" kern="1200">
          <a:solidFill>
            <a:schemeClr val="tx1"/>
          </a:solidFill>
          <a:latin typeface="+mn-lt"/>
          <a:ea typeface="+mn-ea"/>
          <a:cs typeface="+mn-cs"/>
        </a:defRPr>
      </a:lvl5pPr>
      <a:lvl6pPr marL="2286114" algn="l" defTabSz="914446" rtl="0" eaLnBrk="1" latinLnBrk="0" hangingPunct="1">
        <a:defRPr sz="1801" kern="1200">
          <a:solidFill>
            <a:schemeClr val="tx1"/>
          </a:solidFill>
          <a:latin typeface="+mn-lt"/>
          <a:ea typeface="+mn-ea"/>
          <a:cs typeface="+mn-cs"/>
        </a:defRPr>
      </a:lvl6pPr>
      <a:lvl7pPr marL="2743338" algn="l" defTabSz="914446" rtl="0" eaLnBrk="1" latinLnBrk="0" hangingPunct="1">
        <a:defRPr sz="1801" kern="1200">
          <a:solidFill>
            <a:schemeClr val="tx1"/>
          </a:solidFill>
          <a:latin typeface="+mn-lt"/>
          <a:ea typeface="+mn-ea"/>
          <a:cs typeface="+mn-cs"/>
        </a:defRPr>
      </a:lvl7pPr>
      <a:lvl8pPr marL="3200560" algn="l" defTabSz="914446" rtl="0" eaLnBrk="1" latinLnBrk="0" hangingPunct="1">
        <a:defRPr sz="1801" kern="1200">
          <a:solidFill>
            <a:schemeClr val="tx1"/>
          </a:solidFill>
          <a:latin typeface="+mn-lt"/>
          <a:ea typeface="+mn-ea"/>
          <a:cs typeface="+mn-cs"/>
        </a:defRPr>
      </a:lvl8pPr>
      <a:lvl9pPr marL="3657783" algn="l" defTabSz="914446"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57">
          <p15:clr>
            <a:srgbClr val="F26B43"/>
          </p15:clr>
        </p15:guide>
        <p15:guide id="3" orient="horz" pos="232">
          <p15:clr>
            <a:srgbClr val="F26B43"/>
          </p15:clr>
        </p15:guide>
        <p15:guide id="4" orient="horz" pos="799">
          <p15:clr>
            <a:srgbClr val="F26B43"/>
          </p15:clr>
        </p15:guide>
        <p15:guide id="5" orient="horz" pos="1026">
          <p15:clr>
            <a:srgbClr val="F26B43"/>
          </p15:clr>
        </p15:guide>
        <p15:guide id="8" orient="horz" pos="4201">
          <p15:clr>
            <a:srgbClr val="F26B43"/>
          </p15:clr>
        </p15:guide>
        <p15:guide id="9" pos="6879">
          <p15:clr>
            <a:srgbClr val="F26B43"/>
          </p15:clr>
        </p15:guide>
        <p15:guide id="10" orient="horz" pos="1207">
          <p15:clr>
            <a:srgbClr val="F26B43"/>
          </p15:clr>
        </p15:guide>
        <p15:guide id="11" orient="horz" pos="4042">
          <p15:clr>
            <a:srgbClr val="F26B43"/>
          </p15:clr>
        </p15:guide>
        <p15:guide id="12" pos="7393">
          <p15:clr>
            <a:srgbClr val="F26B43"/>
          </p15:clr>
        </p15:guide>
        <p15:guide id="13" orient="horz" pos="3816">
          <p15:clr>
            <a:srgbClr val="F26B43"/>
          </p15:clr>
        </p15:guide>
        <p15:guide id="14" orient="horz" pos="91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 y="2595382"/>
            <a:ext cx="12192000" cy="1460027"/>
          </a:xfrm>
        </p:spPr>
        <p:txBody>
          <a:bodyPr>
            <a:noAutofit/>
          </a:bodyPr>
          <a:lstStyle/>
          <a:p>
            <a:r>
              <a:rPr lang="en-US" sz="3200" noProof="0" dirty="0"/>
              <a:t>Development of Quenching Process Recipe Using Simulation</a:t>
            </a:r>
          </a:p>
        </p:txBody>
      </p:sp>
      <p:sp>
        <p:nvSpPr>
          <p:cNvPr id="3" name="Untertitel 2"/>
          <p:cNvSpPr>
            <a:spLocks noGrp="1"/>
          </p:cNvSpPr>
          <p:nvPr>
            <p:ph type="subTitle" idx="1"/>
          </p:nvPr>
        </p:nvSpPr>
        <p:spPr/>
        <p:txBody>
          <a:bodyPr/>
          <a:lstStyle/>
          <a:p>
            <a:r>
              <a:rPr lang="en-US" noProof="0" dirty="0"/>
              <a:t>J. </a:t>
            </a:r>
            <a:r>
              <a:rPr lang="en-US" noProof="0"/>
              <a:t>KadkHodapour</a:t>
            </a:r>
            <a:endParaRPr lang="en-US" noProof="0" dirty="0"/>
          </a:p>
          <a:p>
            <a:r>
              <a:rPr lang="en-US" sz="1400" cap="none" dirty="0"/>
              <a:t>Product Manager</a:t>
            </a:r>
            <a:endParaRPr lang="en-US" sz="1400" cap="none" noProof="0" dirty="0"/>
          </a:p>
        </p:txBody>
      </p:sp>
      <p:sp>
        <p:nvSpPr>
          <p:cNvPr id="4" name="Textplatzhalter 3"/>
          <p:cNvSpPr>
            <a:spLocks noGrp="1"/>
          </p:cNvSpPr>
          <p:nvPr>
            <p:ph type="body" sz="quarter" idx="14"/>
          </p:nvPr>
        </p:nvSpPr>
        <p:spPr/>
        <p:txBody>
          <a:bodyPr/>
          <a:lstStyle/>
          <a:p>
            <a:r>
              <a:rPr lang="en-US" noProof="0"/>
              <a:t>andritz group</a:t>
            </a:r>
            <a:endParaRPr lang="en-US" noProof="0" dirty="0"/>
          </a:p>
        </p:txBody>
      </p:sp>
      <p:sp>
        <p:nvSpPr>
          <p:cNvPr id="5" name="Textplatzhalter 4"/>
          <p:cNvSpPr>
            <a:spLocks noGrp="1"/>
          </p:cNvSpPr>
          <p:nvPr>
            <p:ph type="body" sz="quarter" idx="15"/>
          </p:nvPr>
        </p:nvSpPr>
        <p:spPr/>
        <p:txBody>
          <a:bodyPr/>
          <a:lstStyle/>
          <a:p>
            <a:r>
              <a:rPr lang="en-US" noProof="0" dirty="0"/>
              <a:t>October 2024</a:t>
            </a:r>
          </a:p>
        </p:txBody>
      </p:sp>
    </p:spTree>
    <p:extLst>
      <p:ext uri="{BB962C8B-B14F-4D97-AF65-F5344CB8AC3E}">
        <p14:creationId xmlns:p14="http://schemas.microsoft.com/office/powerpoint/2010/main" val="68501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02495" y="946282"/>
            <a:ext cx="10512000" cy="360362"/>
          </a:xfrm>
        </p:spPr>
        <p:txBody>
          <a:bodyPr/>
          <a:lstStyle/>
          <a:p>
            <a:r>
              <a:rPr lang="en-US" dirty="0"/>
              <a:t>Standard Test for Hardenability</a:t>
            </a:r>
          </a:p>
        </p:txBody>
      </p:sp>
      <p:sp>
        <p:nvSpPr>
          <p:cNvPr id="9" name="Titel 8"/>
          <p:cNvSpPr>
            <a:spLocks noGrp="1"/>
          </p:cNvSpPr>
          <p:nvPr>
            <p:ph type="title"/>
          </p:nvPr>
        </p:nvSpPr>
        <p:spPr>
          <a:xfrm>
            <a:off x="368939" y="309761"/>
            <a:ext cx="10512425" cy="455884"/>
          </a:xfrm>
        </p:spPr>
        <p:txBody>
          <a:bodyPr/>
          <a:lstStyle/>
          <a:p>
            <a:r>
              <a:rPr lang="en-US" dirty="0"/>
              <a:t>Simulation flow and required data</a:t>
            </a:r>
          </a:p>
        </p:txBody>
      </p:sp>
      <p:sp>
        <p:nvSpPr>
          <p:cNvPr id="4" name="TextBox 3">
            <a:extLst>
              <a:ext uri="{FF2B5EF4-FFF2-40B4-BE49-F238E27FC236}">
                <a16:creationId xmlns:a16="http://schemas.microsoft.com/office/drawing/2014/main" id="{60566752-94F2-4488-07E6-D19791C3311B}"/>
              </a:ext>
            </a:extLst>
          </p:cNvPr>
          <p:cNvSpPr txBox="1"/>
          <p:nvPr/>
        </p:nvSpPr>
        <p:spPr>
          <a:xfrm>
            <a:off x="1097009" y="2002751"/>
            <a:ext cx="9997983" cy="369332"/>
          </a:xfrm>
          <a:prstGeom prst="rect">
            <a:avLst/>
          </a:prstGeom>
          <a:noFill/>
        </p:spPr>
        <p:txBody>
          <a:bodyPr wrap="square" rtlCol="0">
            <a:spAutoFit/>
          </a:bodyPr>
          <a:lstStyle/>
          <a:p>
            <a:r>
              <a:rPr lang="de-DE" b="1" dirty="0" err="1"/>
              <a:t>Jominy</a:t>
            </a:r>
            <a:r>
              <a:rPr lang="de-DE" b="1" dirty="0"/>
              <a:t> Test:  </a:t>
            </a:r>
            <a:r>
              <a:rPr lang="de-DE" dirty="0" err="1"/>
              <a:t>based</a:t>
            </a:r>
            <a:r>
              <a:rPr lang="de-DE" dirty="0"/>
              <a:t> on ISO 642 </a:t>
            </a:r>
            <a:r>
              <a:rPr lang="de-DE" dirty="0" err="1"/>
              <a:t>is</a:t>
            </a:r>
            <a:r>
              <a:rPr lang="de-DE" dirty="0"/>
              <a:t> </a:t>
            </a:r>
            <a:r>
              <a:rPr lang="de-DE" dirty="0" err="1"/>
              <a:t>what</a:t>
            </a:r>
            <a:r>
              <a:rPr lang="de-DE" dirty="0"/>
              <a:t> </a:t>
            </a:r>
            <a:r>
              <a:rPr lang="de-DE" dirty="0" err="1"/>
              <a:t>we</a:t>
            </a:r>
            <a:r>
              <a:rPr lang="de-DE" dirty="0"/>
              <a:t> </a:t>
            </a:r>
            <a:r>
              <a:rPr lang="de-DE" dirty="0" err="1"/>
              <a:t>want</a:t>
            </a:r>
            <a:r>
              <a:rPr lang="de-DE" dirty="0"/>
              <a:t> </a:t>
            </a:r>
            <a:r>
              <a:rPr lang="de-DE" dirty="0" err="1"/>
              <a:t>to</a:t>
            </a:r>
            <a:r>
              <a:rPr lang="de-DE" dirty="0"/>
              <a:t> </a:t>
            </a:r>
            <a:r>
              <a:rPr lang="de-DE" dirty="0" err="1"/>
              <a:t>focus</a:t>
            </a:r>
            <a:r>
              <a:rPr lang="de-DE" dirty="0"/>
              <a:t> on and </a:t>
            </a:r>
            <a:r>
              <a:rPr lang="de-DE" dirty="0" err="1"/>
              <a:t>validate</a:t>
            </a:r>
            <a:r>
              <a:rPr lang="de-DE" dirty="0"/>
              <a:t> </a:t>
            </a:r>
            <a:r>
              <a:rPr lang="de-DE" dirty="0" err="1"/>
              <a:t>by</a:t>
            </a:r>
            <a:r>
              <a:rPr lang="de-DE" dirty="0"/>
              <a:t> </a:t>
            </a:r>
            <a:r>
              <a:rPr lang="de-DE" dirty="0" err="1"/>
              <a:t>simulations</a:t>
            </a:r>
            <a:r>
              <a:rPr lang="de-DE" dirty="0"/>
              <a:t> </a:t>
            </a:r>
            <a:r>
              <a:rPr lang="de-DE" dirty="0" err="1"/>
              <a:t>results</a:t>
            </a:r>
            <a:endParaRPr lang="de-DE" dirty="0"/>
          </a:p>
        </p:txBody>
      </p:sp>
      <p:pic>
        <p:nvPicPr>
          <p:cNvPr id="3" name="Picture 2">
            <a:extLst>
              <a:ext uri="{FF2B5EF4-FFF2-40B4-BE49-F238E27FC236}">
                <a16:creationId xmlns:a16="http://schemas.microsoft.com/office/drawing/2014/main" id="{AD3ABDE7-7A3B-BD6B-2628-B0F2C2BEF9FE}"/>
              </a:ext>
            </a:extLst>
          </p:cNvPr>
          <p:cNvPicPr>
            <a:picLocks noChangeAspect="1"/>
          </p:cNvPicPr>
          <p:nvPr/>
        </p:nvPicPr>
        <p:blipFill>
          <a:blip r:embed="rId2"/>
          <a:stretch>
            <a:fillRect/>
          </a:stretch>
        </p:blipFill>
        <p:spPr>
          <a:xfrm>
            <a:off x="402495" y="3124498"/>
            <a:ext cx="6933793" cy="2862942"/>
          </a:xfrm>
          <a:prstGeom prst="rect">
            <a:avLst/>
          </a:prstGeom>
        </p:spPr>
      </p:pic>
      <p:pic>
        <p:nvPicPr>
          <p:cNvPr id="5" name="Picture 2" descr="Hardenability Curve for 3 Common Steel Grades">
            <a:extLst>
              <a:ext uri="{FF2B5EF4-FFF2-40B4-BE49-F238E27FC236}">
                <a16:creationId xmlns:a16="http://schemas.microsoft.com/office/drawing/2014/main" id="{9A7ABA42-FE8C-C91D-BA81-B9740F93B2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1" t="7001" r="864" b="1695"/>
          <a:stretch/>
        </p:blipFill>
        <p:spPr bwMode="auto">
          <a:xfrm>
            <a:off x="7837714" y="3047661"/>
            <a:ext cx="4136572" cy="2816634"/>
          </a:xfrm>
          <a:prstGeom prst="rect">
            <a:avLst/>
          </a:prstGeom>
          <a:noFill/>
          <a:extLst>
            <a:ext uri="{909E8E84-426E-40DD-AFC4-6F175D3DCCD1}">
              <a14:hiddenFill xmlns:a14="http://schemas.microsoft.com/office/drawing/2010/main">
                <a:solidFill>
                  <a:srgbClr val="FFFFFF"/>
                </a:solidFill>
              </a14:hiddenFill>
            </a:ext>
          </a:extLst>
        </p:spPr>
      </p:pic>
      <p:sp>
        <p:nvSpPr>
          <p:cNvPr id="2" name="Fußzeilenplatzhalter 4">
            <a:extLst>
              <a:ext uri="{FF2B5EF4-FFF2-40B4-BE49-F238E27FC236}">
                <a16:creationId xmlns:a16="http://schemas.microsoft.com/office/drawing/2014/main" id="{A6F6C004-EA17-4B62-34BB-7C10A9BD090E}"/>
              </a:ext>
            </a:extLst>
          </p:cNvPr>
          <p:cNvSpPr>
            <a:spLocks noGrp="1"/>
          </p:cNvSpPr>
          <p:nvPr>
            <p:ph type="ftr" sz="quarter" idx="13"/>
          </p:nvPr>
        </p:nvSpPr>
        <p:spPr>
          <a:xfrm>
            <a:off x="672977" y="6419479"/>
            <a:ext cx="10276014" cy="249610"/>
          </a:xfrm>
        </p:spPr>
        <p:txBody>
          <a:bodyPr/>
          <a:lstStyle/>
          <a:p>
            <a:r>
              <a:rPr lang="en-US" dirty="0"/>
              <a:t>/ ANDRITZ metals</a:t>
            </a:r>
          </a:p>
        </p:txBody>
      </p:sp>
      <p:sp>
        <p:nvSpPr>
          <p:cNvPr id="6" name="Foliennummernplatzhalter 5">
            <a:extLst>
              <a:ext uri="{FF2B5EF4-FFF2-40B4-BE49-F238E27FC236}">
                <a16:creationId xmlns:a16="http://schemas.microsoft.com/office/drawing/2014/main" id="{E30DBEB3-0205-DEF2-56E9-618AC1BA975B}"/>
              </a:ext>
            </a:extLst>
          </p:cNvPr>
          <p:cNvSpPr>
            <a:spLocks noGrp="1"/>
          </p:cNvSpPr>
          <p:nvPr>
            <p:ph type="sldNum" sz="quarter" idx="14"/>
          </p:nvPr>
        </p:nvSpPr>
        <p:spPr>
          <a:xfrm>
            <a:off x="309880" y="6419478"/>
            <a:ext cx="334519" cy="249610"/>
          </a:xfrm>
        </p:spPr>
        <p:txBody>
          <a:bodyPr/>
          <a:lstStyle/>
          <a:p>
            <a:fld id="{C62D37B7-19FB-4B6A-9135-5DDD8E779388}" type="slidenum">
              <a:rPr lang="en-US" smtClean="0"/>
              <a:pPr/>
              <a:t>10</a:t>
            </a:fld>
            <a:endParaRPr lang="en-US" dirty="0"/>
          </a:p>
        </p:txBody>
      </p:sp>
    </p:spTree>
    <p:extLst>
      <p:ext uri="{BB962C8B-B14F-4D97-AF65-F5344CB8AC3E}">
        <p14:creationId xmlns:p14="http://schemas.microsoft.com/office/powerpoint/2010/main" val="2344800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77139" y="938131"/>
            <a:ext cx="10512000" cy="360362"/>
          </a:xfrm>
        </p:spPr>
        <p:txBody>
          <a:bodyPr/>
          <a:lstStyle/>
          <a:p>
            <a:r>
              <a:rPr lang="en-US" dirty="0"/>
              <a:t>Experimental Data for the 1045 Steel </a:t>
            </a:r>
          </a:p>
        </p:txBody>
      </p:sp>
      <p:sp>
        <p:nvSpPr>
          <p:cNvPr id="9" name="Titel 8"/>
          <p:cNvSpPr>
            <a:spLocks noGrp="1"/>
          </p:cNvSpPr>
          <p:nvPr>
            <p:ph type="title"/>
          </p:nvPr>
        </p:nvSpPr>
        <p:spPr/>
        <p:txBody>
          <a:bodyPr/>
          <a:lstStyle/>
          <a:p>
            <a:r>
              <a:rPr lang="en-US" dirty="0"/>
              <a:t>Chemical compositions and Hardenability</a:t>
            </a:r>
          </a:p>
        </p:txBody>
      </p:sp>
      <p:sp>
        <p:nvSpPr>
          <p:cNvPr id="5" name="Fußzeilenplatzhalter 4"/>
          <p:cNvSpPr>
            <a:spLocks noGrp="1"/>
          </p:cNvSpPr>
          <p:nvPr>
            <p:ph type="ftr" sz="quarter" idx="13"/>
          </p:nvPr>
        </p:nvSpPr>
        <p:spPr/>
        <p:txBody>
          <a:bodyPr/>
          <a:lstStyle/>
          <a:p>
            <a:r>
              <a:rPr lang="en-US" dirty="0"/>
              <a:t>/ ANDRITZ Metals</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11</a:t>
            </a:fld>
            <a:endParaRPr lang="en-US" dirty="0"/>
          </a:p>
        </p:txBody>
      </p:sp>
      <p:pic>
        <p:nvPicPr>
          <p:cNvPr id="2" name="Picture 1">
            <a:extLst>
              <a:ext uri="{FF2B5EF4-FFF2-40B4-BE49-F238E27FC236}">
                <a16:creationId xmlns:a16="http://schemas.microsoft.com/office/drawing/2014/main" id="{D4343FD8-ACA3-49B8-8CD0-B54115E8A7ED}"/>
              </a:ext>
            </a:extLst>
          </p:cNvPr>
          <p:cNvPicPr>
            <a:picLocks noChangeAspect="1"/>
          </p:cNvPicPr>
          <p:nvPr/>
        </p:nvPicPr>
        <p:blipFill>
          <a:blip r:embed="rId2"/>
          <a:stretch>
            <a:fillRect/>
          </a:stretch>
        </p:blipFill>
        <p:spPr>
          <a:xfrm>
            <a:off x="546808" y="1359454"/>
            <a:ext cx="7857534" cy="5370596"/>
          </a:xfrm>
          <a:prstGeom prst="rect">
            <a:avLst/>
          </a:prstGeom>
        </p:spPr>
      </p:pic>
      <p:pic>
        <p:nvPicPr>
          <p:cNvPr id="4" name="Picture 3">
            <a:extLst>
              <a:ext uri="{FF2B5EF4-FFF2-40B4-BE49-F238E27FC236}">
                <a16:creationId xmlns:a16="http://schemas.microsoft.com/office/drawing/2014/main" id="{FFEFDB99-54DC-C2F0-1CB1-F03CA9588922}"/>
              </a:ext>
            </a:extLst>
          </p:cNvPr>
          <p:cNvPicPr>
            <a:picLocks noChangeAspect="1"/>
          </p:cNvPicPr>
          <p:nvPr/>
        </p:nvPicPr>
        <p:blipFill>
          <a:blip r:embed="rId3"/>
          <a:stretch>
            <a:fillRect/>
          </a:stretch>
        </p:blipFill>
        <p:spPr>
          <a:xfrm>
            <a:off x="8757338" y="1480757"/>
            <a:ext cx="2849392" cy="3059163"/>
          </a:xfrm>
          <a:prstGeom prst="rect">
            <a:avLst/>
          </a:prstGeom>
        </p:spPr>
      </p:pic>
      <p:pic>
        <p:nvPicPr>
          <p:cNvPr id="3" name="Picture 2">
            <a:extLst>
              <a:ext uri="{FF2B5EF4-FFF2-40B4-BE49-F238E27FC236}">
                <a16:creationId xmlns:a16="http://schemas.microsoft.com/office/drawing/2014/main" id="{63FC1150-AE5D-79CB-2495-86355E9C8E32}"/>
              </a:ext>
            </a:extLst>
          </p:cNvPr>
          <p:cNvPicPr>
            <a:picLocks noChangeAspect="1"/>
          </p:cNvPicPr>
          <p:nvPr/>
        </p:nvPicPr>
        <p:blipFill rotWithShape="1">
          <a:blip r:embed="rId4"/>
          <a:srcRect t="8286"/>
          <a:stretch/>
        </p:blipFill>
        <p:spPr>
          <a:xfrm>
            <a:off x="7230947" y="4702629"/>
            <a:ext cx="4949222" cy="2008493"/>
          </a:xfrm>
          <a:prstGeom prst="rect">
            <a:avLst/>
          </a:prstGeom>
        </p:spPr>
      </p:pic>
    </p:spTree>
    <p:extLst>
      <p:ext uri="{BB962C8B-B14F-4D97-AF65-F5344CB8AC3E}">
        <p14:creationId xmlns:p14="http://schemas.microsoft.com/office/powerpoint/2010/main" val="167237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484D7B-7C9B-E987-0DA1-CA9CA75D43DD}"/>
              </a:ext>
            </a:extLst>
          </p:cNvPr>
          <p:cNvPicPr>
            <a:picLocks noChangeAspect="1"/>
          </p:cNvPicPr>
          <p:nvPr/>
        </p:nvPicPr>
        <p:blipFill rotWithShape="1">
          <a:blip r:embed="rId2"/>
          <a:srcRect t="746"/>
          <a:stretch/>
        </p:blipFill>
        <p:spPr>
          <a:xfrm>
            <a:off x="2985795" y="1298493"/>
            <a:ext cx="8812350" cy="5525168"/>
          </a:xfrm>
          <a:prstGeom prst="rect">
            <a:avLst/>
          </a:prstGeom>
        </p:spPr>
      </p:pic>
      <p:sp>
        <p:nvSpPr>
          <p:cNvPr id="10" name="Untertitel 9"/>
          <p:cNvSpPr>
            <a:spLocks noGrp="1"/>
          </p:cNvSpPr>
          <p:nvPr>
            <p:ph type="subTitle" idx="1"/>
          </p:nvPr>
        </p:nvSpPr>
        <p:spPr>
          <a:xfrm>
            <a:off x="477139" y="938131"/>
            <a:ext cx="10512000" cy="360362"/>
          </a:xfrm>
        </p:spPr>
        <p:txBody>
          <a:bodyPr/>
          <a:lstStyle/>
          <a:p>
            <a:r>
              <a:rPr lang="en-US" dirty="0"/>
              <a:t>Experimental Data for the 1045 Steel and </a:t>
            </a:r>
            <a:r>
              <a:rPr lang="en-US" dirty="0" err="1"/>
              <a:t>JMatPro</a:t>
            </a:r>
            <a:r>
              <a:rPr lang="en-US" dirty="0"/>
              <a:t> output </a:t>
            </a:r>
          </a:p>
        </p:txBody>
      </p:sp>
      <p:sp>
        <p:nvSpPr>
          <p:cNvPr id="9" name="Titel 8"/>
          <p:cNvSpPr>
            <a:spLocks noGrp="1"/>
          </p:cNvSpPr>
          <p:nvPr>
            <p:ph type="title"/>
          </p:nvPr>
        </p:nvSpPr>
        <p:spPr/>
        <p:txBody>
          <a:bodyPr/>
          <a:lstStyle/>
          <a:p>
            <a:r>
              <a:rPr lang="en-US" dirty="0"/>
              <a:t>Chemical compositions and TTT Diagram</a:t>
            </a:r>
          </a:p>
        </p:txBody>
      </p:sp>
      <p:sp>
        <p:nvSpPr>
          <p:cNvPr id="5" name="Fußzeilenplatzhalter 4"/>
          <p:cNvSpPr>
            <a:spLocks noGrp="1"/>
          </p:cNvSpPr>
          <p:nvPr>
            <p:ph type="ftr" sz="quarter" idx="13"/>
          </p:nvPr>
        </p:nvSpPr>
        <p:spPr/>
        <p:txBody>
          <a:bodyPr/>
          <a:lstStyle/>
          <a:p>
            <a:r>
              <a:rPr lang="en-US" dirty="0"/>
              <a:t>/ ANDRITZ Metals</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12</a:t>
            </a:fld>
            <a:endParaRPr lang="en-US" dirty="0"/>
          </a:p>
        </p:txBody>
      </p:sp>
      <p:pic>
        <p:nvPicPr>
          <p:cNvPr id="11" name="Picture 10">
            <a:extLst>
              <a:ext uri="{FF2B5EF4-FFF2-40B4-BE49-F238E27FC236}">
                <a16:creationId xmlns:a16="http://schemas.microsoft.com/office/drawing/2014/main" id="{81D06AED-B641-9C6E-0189-C3EFF88D49F3}"/>
              </a:ext>
            </a:extLst>
          </p:cNvPr>
          <p:cNvPicPr>
            <a:picLocks noChangeAspect="1"/>
          </p:cNvPicPr>
          <p:nvPr/>
        </p:nvPicPr>
        <p:blipFill>
          <a:blip r:embed="rId3"/>
          <a:stretch>
            <a:fillRect/>
          </a:stretch>
        </p:blipFill>
        <p:spPr>
          <a:xfrm>
            <a:off x="119009" y="2724539"/>
            <a:ext cx="2707161" cy="3034235"/>
          </a:xfrm>
          <a:prstGeom prst="rect">
            <a:avLst/>
          </a:prstGeom>
        </p:spPr>
      </p:pic>
    </p:spTree>
    <p:extLst>
      <p:ext uri="{BB962C8B-B14F-4D97-AF65-F5344CB8AC3E}">
        <p14:creationId xmlns:p14="http://schemas.microsoft.com/office/powerpoint/2010/main" val="17533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AT">
                <a:solidFill>
                  <a:srgbClr val="99C8E5"/>
                </a:solidFill>
              </a:rPr>
              <a:t>01</a:t>
            </a:r>
            <a:endParaRPr lang="en-US">
              <a:solidFill>
                <a:srgbClr val="99C8E5"/>
              </a:solidFill>
            </a:endParaRPr>
          </a:p>
        </p:txBody>
      </p:sp>
      <p:sp>
        <p:nvSpPr>
          <p:cNvPr id="3" name="Textplatzhalter 2"/>
          <p:cNvSpPr>
            <a:spLocks noGrp="1"/>
          </p:cNvSpPr>
          <p:nvPr>
            <p:ph type="body" sz="quarter" idx="13"/>
          </p:nvPr>
        </p:nvSpPr>
        <p:spPr/>
        <p:txBody>
          <a:bodyPr/>
          <a:lstStyle/>
          <a:p>
            <a:r>
              <a:rPr lang="en-US" dirty="0">
                <a:solidFill>
                  <a:srgbClr val="99C8E5"/>
                </a:solidFill>
              </a:rPr>
              <a:t>Problem Statement</a:t>
            </a:r>
          </a:p>
        </p:txBody>
      </p:sp>
      <p:sp>
        <p:nvSpPr>
          <p:cNvPr id="4" name="Textplatzhalter 3"/>
          <p:cNvSpPr>
            <a:spLocks noGrp="1"/>
          </p:cNvSpPr>
          <p:nvPr>
            <p:ph type="body" sz="quarter" idx="14"/>
          </p:nvPr>
        </p:nvSpPr>
        <p:spPr/>
        <p:txBody>
          <a:bodyPr/>
          <a:lstStyle/>
          <a:p>
            <a:r>
              <a:rPr lang="de-AT"/>
              <a:t>02</a:t>
            </a:r>
            <a:endParaRPr lang="en-US"/>
          </a:p>
        </p:txBody>
      </p:sp>
      <p:sp>
        <p:nvSpPr>
          <p:cNvPr id="5" name="Textplatzhalter 4"/>
          <p:cNvSpPr>
            <a:spLocks noGrp="1"/>
          </p:cNvSpPr>
          <p:nvPr>
            <p:ph type="body" sz="quarter" idx="15"/>
          </p:nvPr>
        </p:nvSpPr>
        <p:spPr/>
        <p:txBody>
          <a:bodyPr/>
          <a:lstStyle/>
          <a:p>
            <a:r>
              <a:rPr lang="en-US" dirty="0"/>
              <a:t>Data from </a:t>
            </a:r>
            <a:r>
              <a:rPr lang="en-US" dirty="0" err="1"/>
              <a:t>Jmatpro</a:t>
            </a:r>
            <a:endParaRPr lang="en-US" dirty="0"/>
          </a:p>
        </p:txBody>
      </p:sp>
      <p:sp>
        <p:nvSpPr>
          <p:cNvPr id="6" name="Textplatzhalter 5"/>
          <p:cNvSpPr>
            <a:spLocks noGrp="1"/>
          </p:cNvSpPr>
          <p:nvPr>
            <p:ph type="body" sz="quarter" idx="16"/>
          </p:nvPr>
        </p:nvSpPr>
        <p:spPr/>
        <p:txBody>
          <a:bodyPr/>
          <a:lstStyle/>
          <a:p>
            <a:r>
              <a:rPr lang="de-AT">
                <a:solidFill>
                  <a:srgbClr val="FFFFFF"/>
                </a:solidFill>
              </a:rPr>
              <a:t>03</a:t>
            </a:r>
            <a:endParaRPr lang="en-US">
              <a:solidFill>
                <a:srgbClr val="FFFFFF"/>
              </a:solidFill>
            </a:endParaRPr>
          </a:p>
        </p:txBody>
      </p:sp>
      <p:sp>
        <p:nvSpPr>
          <p:cNvPr id="7" name="Textplatzhalter 6"/>
          <p:cNvSpPr>
            <a:spLocks noGrp="1"/>
          </p:cNvSpPr>
          <p:nvPr>
            <p:ph type="body" sz="quarter" idx="17"/>
          </p:nvPr>
        </p:nvSpPr>
        <p:spPr/>
        <p:txBody>
          <a:bodyPr/>
          <a:lstStyle/>
          <a:p>
            <a:r>
              <a:rPr lang="en-US" dirty="0" err="1">
                <a:solidFill>
                  <a:srgbClr val="FFFFFF"/>
                </a:solidFill>
              </a:rPr>
              <a:t>SimuLation</a:t>
            </a:r>
            <a:r>
              <a:rPr lang="en-US" dirty="0">
                <a:solidFill>
                  <a:srgbClr val="FFFFFF"/>
                </a:solidFill>
              </a:rPr>
              <a:t> by </a:t>
            </a:r>
            <a:r>
              <a:rPr lang="en-US" dirty="0" err="1">
                <a:solidFill>
                  <a:srgbClr val="FFFFFF"/>
                </a:solidFill>
              </a:rPr>
              <a:t>comsol</a:t>
            </a:r>
            <a:endParaRPr lang="en-US" dirty="0">
              <a:solidFill>
                <a:srgbClr val="FFFFFF"/>
              </a:solidFill>
            </a:endParaRPr>
          </a:p>
        </p:txBody>
      </p:sp>
      <p:sp>
        <p:nvSpPr>
          <p:cNvPr id="8" name="Textplatzhalter 7"/>
          <p:cNvSpPr>
            <a:spLocks noGrp="1"/>
          </p:cNvSpPr>
          <p:nvPr>
            <p:ph type="body" sz="quarter" idx="18"/>
          </p:nvPr>
        </p:nvSpPr>
        <p:spPr/>
        <p:txBody>
          <a:bodyPr/>
          <a:lstStyle/>
          <a:p>
            <a:r>
              <a:rPr lang="de-AT" dirty="0"/>
              <a:t>04</a:t>
            </a:r>
            <a:endParaRPr lang="en-US" dirty="0"/>
          </a:p>
        </p:txBody>
      </p:sp>
      <p:sp>
        <p:nvSpPr>
          <p:cNvPr id="9" name="Textplatzhalter 8"/>
          <p:cNvSpPr>
            <a:spLocks noGrp="1"/>
          </p:cNvSpPr>
          <p:nvPr>
            <p:ph type="body" sz="quarter" idx="19"/>
          </p:nvPr>
        </p:nvSpPr>
        <p:spPr/>
        <p:txBody>
          <a:bodyPr/>
          <a:lstStyle/>
          <a:p>
            <a:r>
              <a:rPr lang="en-US" dirty="0"/>
              <a:t>Result validation</a:t>
            </a:r>
          </a:p>
        </p:txBody>
      </p:sp>
      <p:sp>
        <p:nvSpPr>
          <p:cNvPr id="10" name="Textplatzhalter 9"/>
          <p:cNvSpPr>
            <a:spLocks noGrp="1"/>
          </p:cNvSpPr>
          <p:nvPr>
            <p:ph type="body" sz="quarter" idx="20"/>
          </p:nvPr>
        </p:nvSpPr>
        <p:spPr/>
        <p:txBody>
          <a:bodyPr/>
          <a:lstStyle/>
          <a:p>
            <a:r>
              <a:rPr lang="de-AT"/>
              <a:t>05</a:t>
            </a:r>
            <a:endParaRPr lang="en-US"/>
          </a:p>
        </p:txBody>
      </p:sp>
      <p:sp>
        <p:nvSpPr>
          <p:cNvPr id="11" name="Textplatzhalter 10"/>
          <p:cNvSpPr>
            <a:spLocks noGrp="1"/>
          </p:cNvSpPr>
          <p:nvPr>
            <p:ph type="body" sz="quarter" idx="21"/>
          </p:nvPr>
        </p:nvSpPr>
        <p:spPr/>
        <p:txBody>
          <a:bodyPr/>
          <a:lstStyle/>
          <a:p>
            <a:r>
              <a:rPr lang="en-US" dirty="0"/>
              <a:t>Conclusion</a:t>
            </a:r>
          </a:p>
        </p:txBody>
      </p:sp>
      <p:sp>
        <p:nvSpPr>
          <p:cNvPr id="12" name="Textplatzhalter 11"/>
          <p:cNvSpPr>
            <a:spLocks noGrp="1"/>
          </p:cNvSpPr>
          <p:nvPr>
            <p:ph type="body" sz="quarter" idx="24"/>
          </p:nvPr>
        </p:nvSpPr>
        <p:spPr/>
        <p:txBody>
          <a:bodyPr/>
          <a:lstStyle/>
          <a:p>
            <a:endParaRPr lang="en-US"/>
          </a:p>
        </p:txBody>
      </p:sp>
      <p:sp>
        <p:nvSpPr>
          <p:cNvPr id="13" name="Textplatzhalter 12"/>
          <p:cNvSpPr>
            <a:spLocks noGrp="1"/>
          </p:cNvSpPr>
          <p:nvPr>
            <p:ph type="body" sz="quarter" idx="25"/>
          </p:nvPr>
        </p:nvSpPr>
        <p:spPr/>
        <p:txBody>
          <a:bodyPr/>
          <a:lstStyle/>
          <a:p>
            <a:endParaRPr lang="en-US"/>
          </a:p>
        </p:txBody>
      </p:sp>
      <p:sp>
        <p:nvSpPr>
          <p:cNvPr id="14" name="Textplatzhalter 13"/>
          <p:cNvSpPr>
            <a:spLocks noGrp="1"/>
          </p:cNvSpPr>
          <p:nvPr>
            <p:ph type="body" sz="quarter" idx="26"/>
          </p:nvPr>
        </p:nvSpPr>
        <p:spPr/>
        <p:txBody>
          <a:bodyPr/>
          <a:lstStyle/>
          <a:p>
            <a:endParaRPr lang="en-US"/>
          </a:p>
        </p:txBody>
      </p:sp>
      <p:sp>
        <p:nvSpPr>
          <p:cNvPr id="15" name="Textplatzhalter 14"/>
          <p:cNvSpPr>
            <a:spLocks noGrp="1"/>
          </p:cNvSpPr>
          <p:nvPr>
            <p:ph type="body" sz="quarter" idx="27"/>
          </p:nvPr>
        </p:nvSpPr>
        <p:spPr/>
        <p:txBody>
          <a:bodyPr/>
          <a:lstStyle/>
          <a:p>
            <a:endParaRPr lang="en-US" dirty="0"/>
          </a:p>
        </p:txBody>
      </p:sp>
      <p:sp>
        <p:nvSpPr>
          <p:cNvPr id="16" name="Textplatzhalter 15"/>
          <p:cNvSpPr>
            <a:spLocks noGrp="1"/>
          </p:cNvSpPr>
          <p:nvPr>
            <p:ph type="body" sz="quarter" idx="28"/>
          </p:nvPr>
        </p:nvSpPr>
        <p:spPr/>
        <p:txBody>
          <a:bodyPr/>
          <a:lstStyle/>
          <a:p>
            <a:endParaRPr lang="en-US"/>
          </a:p>
        </p:txBody>
      </p:sp>
      <p:sp>
        <p:nvSpPr>
          <p:cNvPr id="17" name="Textplatzhalter 16"/>
          <p:cNvSpPr>
            <a:spLocks noGrp="1"/>
          </p:cNvSpPr>
          <p:nvPr>
            <p:ph type="body" sz="quarter" idx="29"/>
          </p:nvPr>
        </p:nvSpPr>
        <p:spPr/>
        <p:txBody>
          <a:bodyPr/>
          <a:lstStyle/>
          <a:p>
            <a:endParaRPr lang="en-US"/>
          </a:p>
        </p:txBody>
      </p:sp>
      <p:sp>
        <p:nvSpPr>
          <p:cNvPr id="18" name="Textplatzhalter 17"/>
          <p:cNvSpPr>
            <a:spLocks noGrp="1"/>
          </p:cNvSpPr>
          <p:nvPr>
            <p:ph type="body" sz="quarter" idx="30"/>
          </p:nvPr>
        </p:nvSpPr>
        <p:spPr/>
        <p:txBody>
          <a:bodyPr/>
          <a:lstStyle/>
          <a:p>
            <a:endParaRPr lang="en-US"/>
          </a:p>
        </p:txBody>
      </p:sp>
      <p:sp>
        <p:nvSpPr>
          <p:cNvPr id="19" name="Textplatzhalter 18"/>
          <p:cNvSpPr>
            <a:spLocks noGrp="1"/>
          </p:cNvSpPr>
          <p:nvPr>
            <p:ph type="body" sz="quarter" idx="31"/>
          </p:nvPr>
        </p:nvSpPr>
        <p:spPr/>
        <p:txBody>
          <a:bodyPr/>
          <a:lstStyle/>
          <a:p>
            <a:endParaRPr lang="en-US"/>
          </a:p>
        </p:txBody>
      </p:sp>
      <p:sp>
        <p:nvSpPr>
          <p:cNvPr id="20" name="Textplatzhalter 19"/>
          <p:cNvSpPr>
            <a:spLocks noGrp="1"/>
          </p:cNvSpPr>
          <p:nvPr>
            <p:ph type="body" sz="quarter" idx="32"/>
          </p:nvPr>
        </p:nvSpPr>
        <p:spPr/>
        <p:txBody>
          <a:bodyPr/>
          <a:lstStyle/>
          <a:p>
            <a:endParaRPr lang="en-US"/>
          </a:p>
        </p:txBody>
      </p:sp>
      <p:sp>
        <p:nvSpPr>
          <p:cNvPr id="21" name="Textplatzhalter 20"/>
          <p:cNvSpPr>
            <a:spLocks noGrp="1"/>
          </p:cNvSpPr>
          <p:nvPr>
            <p:ph type="body" sz="quarter" idx="33"/>
          </p:nvPr>
        </p:nvSpPr>
        <p:spPr/>
        <p:txBody>
          <a:bodyPr/>
          <a:lstStyle/>
          <a:p>
            <a:endParaRPr lang="en-US" dirty="0"/>
          </a:p>
        </p:txBody>
      </p:sp>
      <p:sp>
        <p:nvSpPr>
          <p:cNvPr id="23" name="Fußzeilenplatzhalter 22"/>
          <p:cNvSpPr>
            <a:spLocks noGrp="1"/>
          </p:cNvSpPr>
          <p:nvPr>
            <p:ph type="ftr" sz="quarter" idx="34"/>
          </p:nvPr>
        </p:nvSpPr>
        <p:spPr/>
        <p:txBody>
          <a:bodyPr/>
          <a:lstStyle/>
          <a:p>
            <a:r>
              <a:rPr lang="en-US" noProof="0" dirty="0"/>
              <a:t>/ ANDRITZ Metals</a:t>
            </a:r>
          </a:p>
        </p:txBody>
      </p:sp>
      <p:sp>
        <p:nvSpPr>
          <p:cNvPr id="24" name="Foliennummernplatzhalter 23"/>
          <p:cNvSpPr>
            <a:spLocks noGrp="1"/>
          </p:cNvSpPr>
          <p:nvPr>
            <p:ph type="sldNum" sz="quarter" idx="35"/>
          </p:nvPr>
        </p:nvSpPr>
        <p:spPr/>
        <p:txBody>
          <a:bodyPr/>
          <a:lstStyle/>
          <a:p>
            <a:fld id="{43663E1E-2049-4CF8-B671-CED3EE132F56}" type="slidenum">
              <a:rPr lang="en-US" noProof="0" smtClean="0"/>
              <a:pPr/>
              <a:t>13</a:t>
            </a:fld>
            <a:endParaRPr lang="en-US" noProof="0" dirty="0"/>
          </a:p>
        </p:txBody>
      </p:sp>
      <p:cxnSp>
        <p:nvCxnSpPr>
          <p:cNvPr id="25" name="Gerade Verbindung 13">
            <a:extLst>
              <a:ext uri="{FF2B5EF4-FFF2-40B4-BE49-F238E27FC236}">
                <a16:creationId xmlns:a16="http://schemas.microsoft.com/office/drawing/2014/main" id="{FBAF3ACC-9A42-4578-A1E1-F7771A899916}"/>
              </a:ext>
            </a:extLst>
          </p:cNvPr>
          <p:cNvCxnSpPr/>
          <p:nvPr/>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32">
            <a:extLst>
              <a:ext uri="{FF2B5EF4-FFF2-40B4-BE49-F238E27FC236}">
                <a16:creationId xmlns:a16="http://schemas.microsoft.com/office/drawing/2014/main" id="{1BA87F6A-D668-44BB-8E56-72FB5E53831A}"/>
              </a:ext>
            </a:extLst>
          </p:cNvPr>
          <p:cNvCxnSpPr/>
          <p:nvPr/>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Gerade Verbindung 13">
            <a:extLst>
              <a:ext uri="{FF2B5EF4-FFF2-40B4-BE49-F238E27FC236}">
                <a16:creationId xmlns:a16="http://schemas.microsoft.com/office/drawing/2014/main" id="{DD39A406-E908-49B2-83E8-0DD03A901C4C}"/>
              </a:ext>
            </a:extLst>
          </p:cNvPr>
          <p:cNvCxnSpPr/>
          <p:nvPr/>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32">
            <a:extLst>
              <a:ext uri="{FF2B5EF4-FFF2-40B4-BE49-F238E27FC236}">
                <a16:creationId xmlns:a16="http://schemas.microsoft.com/office/drawing/2014/main" id="{56BC2E77-A044-4AD4-9C80-FA067B949AC9}"/>
              </a:ext>
            </a:extLst>
          </p:cNvPr>
          <p:cNvCxnSpPr/>
          <p:nvPr/>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Gerade Verbindung 13">
            <a:extLst>
              <a:ext uri="{FF2B5EF4-FFF2-40B4-BE49-F238E27FC236}">
                <a16:creationId xmlns:a16="http://schemas.microsoft.com/office/drawing/2014/main" id="{AC8D3DD3-2AE7-48C3-B40D-BA4B42AB92F2}"/>
              </a:ext>
            </a:extLst>
          </p:cNvPr>
          <p:cNvCxnSpPr/>
          <p:nvPr/>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 Verbindung 32">
            <a:extLst>
              <a:ext uri="{FF2B5EF4-FFF2-40B4-BE49-F238E27FC236}">
                <a16:creationId xmlns:a16="http://schemas.microsoft.com/office/drawing/2014/main" id="{DE5B063A-7F8E-4D2C-9D70-605848177CCC}"/>
              </a:ext>
            </a:extLst>
          </p:cNvPr>
          <p:cNvCxnSpPr/>
          <p:nvPr/>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Gerade Verbindung 13">
            <a:extLst>
              <a:ext uri="{FF2B5EF4-FFF2-40B4-BE49-F238E27FC236}">
                <a16:creationId xmlns:a16="http://schemas.microsoft.com/office/drawing/2014/main" id="{CF567E5B-CA59-4731-983A-CD07FA9890EA}"/>
              </a:ext>
            </a:extLst>
          </p:cNvPr>
          <p:cNvCxnSpPr/>
          <p:nvPr/>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A346593B-1E70-4BAC-91D4-8A3E583B63C1}"/>
              </a:ext>
            </a:extLst>
          </p:cNvPr>
          <p:cNvCxnSpPr/>
          <p:nvPr/>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itel 21"/>
          <p:cNvSpPr>
            <a:spLocks noGrp="1"/>
          </p:cNvSpPr>
          <p:nvPr>
            <p:ph type="title"/>
          </p:nvPr>
        </p:nvSpPr>
        <p:spPr>
          <a:xfrm>
            <a:off x="406800" y="370800"/>
            <a:ext cx="10512000" cy="896400"/>
          </a:xfrm>
        </p:spPr>
        <p:txBody>
          <a:bodyPr/>
          <a:lstStyle/>
          <a:p>
            <a:r>
              <a:rPr lang="en-US"/>
              <a:t>Insert chapter overview</a:t>
            </a:r>
          </a:p>
        </p:txBody>
      </p:sp>
    </p:spTree>
    <p:extLst>
      <p:ext uri="{BB962C8B-B14F-4D97-AF65-F5344CB8AC3E}">
        <p14:creationId xmlns:p14="http://schemas.microsoft.com/office/powerpoint/2010/main" val="358856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err="1"/>
              <a:t>Comsol</a:t>
            </a:r>
            <a:r>
              <a:rPr lang="en-US" dirty="0"/>
              <a:t> Simulation flow</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14</a:t>
            </a:fld>
            <a:endParaRPr lang="en-US" dirty="0"/>
          </a:p>
        </p:txBody>
      </p:sp>
      <p:pic>
        <p:nvPicPr>
          <p:cNvPr id="7" name="Picture 6" descr="A diagram of a value diagram&#10;&#10;Description automatically generated">
            <a:extLst>
              <a:ext uri="{FF2B5EF4-FFF2-40B4-BE49-F238E27FC236}">
                <a16:creationId xmlns:a16="http://schemas.microsoft.com/office/drawing/2014/main" id="{6BC4F534-0919-E6D1-71F7-8448B5FDF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138" y="1199093"/>
            <a:ext cx="11008845" cy="5143195"/>
          </a:xfrm>
          <a:prstGeom prst="rect">
            <a:avLst/>
          </a:prstGeom>
        </p:spPr>
      </p:pic>
      <p:sp>
        <p:nvSpPr>
          <p:cNvPr id="4" name="Fußzeilenplatzhalter 4">
            <a:extLst>
              <a:ext uri="{FF2B5EF4-FFF2-40B4-BE49-F238E27FC236}">
                <a16:creationId xmlns:a16="http://schemas.microsoft.com/office/drawing/2014/main" id="{86756643-8EB0-69CC-3F96-B515EA03B3D6}"/>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78821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a:t>Model boundary conditions</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15</a:t>
            </a:fld>
            <a:endParaRPr lang="en-US" dirty="0"/>
          </a:p>
        </p:txBody>
      </p:sp>
      <p:pic>
        <p:nvPicPr>
          <p:cNvPr id="5" name="Picture 4">
            <a:extLst>
              <a:ext uri="{FF2B5EF4-FFF2-40B4-BE49-F238E27FC236}">
                <a16:creationId xmlns:a16="http://schemas.microsoft.com/office/drawing/2014/main" id="{B3C5B6BC-8306-03F1-9EE5-399D8D32D74F}"/>
              </a:ext>
            </a:extLst>
          </p:cNvPr>
          <p:cNvPicPr>
            <a:picLocks noChangeAspect="1"/>
          </p:cNvPicPr>
          <p:nvPr/>
        </p:nvPicPr>
        <p:blipFill>
          <a:blip r:embed="rId2"/>
          <a:stretch>
            <a:fillRect/>
          </a:stretch>
        </p:blipFill>
        <p:spPr>
          <a:xfrm>
            <a:off x="6744622" y="991579"/>
            <a:ext cx="2018378" cy="5414489"/>
          </a:xfrm>
          <a:prstGeom prst="rect">
            <a:avLst/>
          </a:prstGeom>
        </p:spPr>
      </p:pic>
      <p:cxnSp>
        <p:nvCxnSpPr>
          <p:cNvPr id="10" name="Connector: Curved 9">
            <a:extLst>
              <a:ext uri="{FF2B5EF4-FFF2-40B4-BE49-F238E27FC236}">
                <a16:creationId xmlns:a16="http://schemas.microsoft.com/office/drawing/2014/main" id="{F04C6C08-4E0C-E0CC-C9CB-8898CB0DDE1A}"/>
              </a:ext>
            </a:extLst>
          </p:cNvPr>
          <p:cNvCxnSpPr>
            <a:cxnSpLocks/>
          </p:cNvCxnSpPr>
          <p:nvPr/>
        </p:nvCxnSpPr>
        <p:spPr>
          <a:xfrm rot="10800000" flipV="1">
            <a:off x="7753811" y="4067175"/>
            <a:ext cx="3018964" cy="2215068"/>
          </a:xfrm>
          <a:prstGeom prst="curvedConnector4">
            <a:avLst>
              <a:gd name="adj1" fmla="val 33286"/>
              <a:gd name="adj2" fmla="val 11032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3991EE7-7CE3-EEA4-3270-D1CAAA3E9CFC}"/>
              </a:ext>
            </a:extLst>
          </p:cNvPr>
          <p:cNvCxnSpPr/>
          <p:nvPr/>
        </p:nvCxnSpPr>
        <p:spPr>
          <a:xfrm flipH="1">
            <a:off x="7915275" y="2828925"/>
            <a:ext cx="2647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or: Curved 15">
            <a:extLst>
              <a:ext uri="{FF2B5EF4-FFF2-40B4-BE49-F238E27FC236}">
                <a16:creationId xmlns:a16="http://schemas.microsoft.com/office/drawing/2014/main" id="{91F9241B-CFF2-EC6D-AE24-6AB35DFCC82E}"/>
              </a:ext>
            </a:extLst>
          </p:cNvPr>
          <p:cNvCxnSpPr>
            <a:cxnSpLocks/>
          </p:cNvCxnSpPr>
          <p:nvPr/>
        </p:nvCxnSpPr>
        <p:spPr>
          <a:xfrm rot="10800000">
            <a:off x="7391862" y="1163029"/>
            <a:ext cx="3147555" cy="1275944"/>
          </a:xfrm>
          <a:prstGeom prst="curvedConnector4">
            <a:avLst>
              <a:gd name="adj1" fmla="val 33969"/>
              <a:gd name="adj2" fmla="val 117916"/>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FF65808-1B79-3583-E2DB-7481120BF0F4}"/>
              </a:ext>
            </a:extLst>
          </p:cNvPr>
          <p:cNvSpPr txBox="1"/>
          <p:nvPr/>
        </p:nvSpPr>
        <p:spPr>
          <a:xfrm>
            <a:off x="10620375" y="2372299"/>
            <a:ext cx="1581150" cy="523220"/>
          </a:xfrm>
          <a:prstGeom prst="rect">
            <a:avLst/>
          </a:prstGeom>
          <a:solidFill>
            <a:srgbClr val="FFC000"/>
          </a:solidFill>
        </p:spPr>
        <p:txBody>
          <a:bodyPr wrap="square" rtlCol="0">
            <a:spAutoFit/>
          </a:bodyPr>
          <a:lstStyle/>
          <a:p>
            <a:r>
              <a:rPr lang="de-DE" sz="1400" dirty="0" err="1"/>
              <a:t>Radiative</a:t>
            </a:r>
            <a:r>
              <a:rPr lang="de-DE" sz="1400" dirty="0"/>
              <a:t> </a:t>
            </a:r>
            <a:r>
              <a:rPr lang="de-DE" sz="1400" dirty="0" err="1"/>
              <a:t>Emisivity</a:t>
            </a:r>
            <a:r>
              <a:rPr lang="de-DE" sz="1400" dirty="0"/>
              <a:t> (</a:t>
            </a:r>
            <a:r>
              <a:rPr lang="el-GR" sz="1400" dirty="0">
                <a:latin typeface="Times New Roman" panose="02020603050405020304" pitchFamily="18" charset="0"/>
                <a:cs typeface="Times New Roman" panose="02020603050405020304" pitchFamily="18" charset="0"/>
              </a:rPr>
              <a:t>ε</a:t>
            </a:r>
            <a:r>
              <a:rPr lang="de-DE" sz="1400" dirty="0"/>
              <a:t>) = 0.8</a:t>
            </a:r>
          </a:p>
        </p:txBody>
      </p:sp>
      <p:sp>
        <p:nvSpPr>
          <p:cNvPr id="21" name="TextBox 20">
            <a:extLst>
              <a:ext uri="{FF2B5EF4-FFF2-40B4-BE49-F238E27FC236}">
                <a16:creationId xmlns:a16="http://schemas.microsoft.com/office/drawing/2014/main" id="{B1D88FA4-F11D-0341-06E9-A81B1A3F37C8}"/>
              </a:ext>
            </a:extLst>
          </p:cNvPr>
          <p:cNvSpPr txBox="1"/>
          <p:nvPr/>
        </p:nvSpPr>
        <p:spPr>
          <a:xfrm>
            <a:off x="10620375" y="3886200"/>
            <a:ext cx="1581150" cy="738664"/>
          </a:xfrm>
          <a:prstGeom prst="rect">
            <a:avLst/>
          </a:prstGeom>
          <a:solidFill>
            <a:srgbClr val="FFC000"/>
          </a:solidFill>
        </p:spPr>
        <p:txBody>
          <a:bodyPr wrap="square" rtlCol="0">
            <a:spAutoFit/>
          </a:bodyPr>
          <a:lstStyle/>
          <a:p>
            <a:r>
              <a:rPr lang="de-DE" sz="1400" dirty="0"/>
              <a:t>Heat Transfer </a:t>
            </a:r>
            <a:r>
              <a:rPr lang="de-DE" sz="1400" dirty="0" err="1"/>
              <a:t>Coefficient</a:t>
            </a:r>
            <a:r>
              <a:rPr lang="de-DE" sz="1400" dirty="0"/>
              <a:t> (</a:t>
            </a:r>
            <a:r>
              <a:rPr lang="de-DE" sz="1400" dirty="0" err="1"/>
              <a:t>hc</a:t>
            </a:r>
            <a:r>
              <a:rPr lang="de-DE" sz="1400" dirty="0"/>
              <a:t>) = *Next Slide</a:t>
            </a:r>
          </a:p>
        </p:txBody>
      </p:sp>
      <p:cxnSp>
        <p:nvCxnSpPr>
          <p:cNvPr id="4" name="Straight Connector 3">
            <a:extLst>
              <a:ext uri="{FF2B5EF4-FFF2-40B4-BE49-F238E27FC236}">
                <a16:creationId xmlns:a16="http://schemas.microsoft.com/office/drawing/2014/main" id="{92732DB7-8E8D-4375-2091-C8F11EE39EA2}"/>
              </a:ext>
            </a:extLst>
          </p:cNvPr>
          <p:cNvCxnSpPr/>
          <p:nvPr/>
        </p:nvCxnSpPr>
        <p:spPr>
          <a:xfrm flipH="1">
            <a:off x="6744622" y="5952931"/>
            <a:ext cx="738529"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542211B-1280-F275-08DE-EB5B15D23B56}"/>
              </a:ext>
            </a:extLst>
          </p:cNvPr>
          <p:cNvCxnSpPr/>
          <p:nvPr/>
        </p:nvCxnSpPr>
        <p:spPr>
          <a:xfrm flipH="1">
            <a:off x="6836517" y="5564155"/>
            <a:ext cx="738529"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634BD8B-3FF9-FE34-DDCC-3EE9ECAF0A9A}"/>
              </a:ext>
            </a:extLst>
          </p:cNvPr>
          <p:cNvCxnSpPr/>
          <p:nvPr/>
        </p:nvCxnSpPr>
        <p:spPr>
          <a:xfrm flipH="1">
            <a:off x="6836517" y="4186335"/>
            <a:ext cx="7385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082B65-4CB8-3455-DC9E-522853032C61}"/>
              </a:ext>
            </a:extLst>
          </p:cNvPr>
          <p:cNvCxnSpPr/>
          <p:nvPr/>
        </p:nvCxnSpPr>
        <p:spPr>
          <a:xfrm flipH="1">
            <a:off x="6836517" y="2372299"/>
            <a:ext cx="738529"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7F4AFCDB-FFE5-821E-3275-BFF3B0771ACC}"/>
              </a:ext>
            </a:extLst>
          </p:cNvPr>
          <p:cNvSpPr/>
          <p:nvPr/>
        </p:nvSpPr>
        <p:spPr>
          <a:xfrm>
            <a:off x="5579706" y="1912776"/>
            <a:ext cx="1156996" cy="4030824"/>
          </a:xfrm>
          <a:custGeom>
            <a:avLst/>
            <a:gdLst>
              <a:gd name="connsiteX0" fmla="*/ 1156996 w 1156996"/>
              <a:gd name="connsiteY0" fmla="*/ 4030824 h 4030824"/>
              <a:gd name="connsiteX1" fmla="*/ 1110343 w 1156996"/>
              <a:gd name="connsiteY1" fmla="*/ 4002832 h 4030824"/>
              <a:gd name="connsiteX2" fmla="*/ 1035698 w 1156996"/>
              <a:gd name="connsiteY2" fmla="*/ 3937518 h 4030824"/>
              <a:gd name="connsiteX3" fmla="*/ 979714 w 1156996"/>
              <a:gd name="connsiteY3" fmla="*/ 3909526 h 4030824"/>
              <a:gd name="connsiteX4" fmla="*/ 914400 w 1156996"/>
              <a:gd name="connsiteY4" fmla="*/ 3806889 h 4030824"/>
              <a:gd name="connsiteX5" fmla="*/ 849086 w 1156996"/>
              <a:gd name="connsiteY5" fmla="*/ 3732244 h 4030824"/>
              <a:gd name="connsiteX6" fmla="*/ 765110 w 1156996"/>
              <a:gd name="connsiteY6" fmla="*/ 3582955 h 4030824"/>
              <a:gd name="connsiteX7" fmla="*/ 737118 w 1156996"/>
              <a:gd name="connsiteY7" fmla="*/ 3536302 h 4030824"/>
              <a:gd name="connsiteX8" fmla="*/ 653143 w 1156996"/>
              <a:gd name="connsiteY8" fmla="*/ 3303036 h 4030824"/>
              <a:gd name="connsiteX9" fmla="*/ 625151 w 1156996"/>
              <a:gd name="connsiteY9" fmla="*/ 2939142 h 4030824"/>
              <a:gd name="connsiteX10" fmla="*/ 513184 w 1156996"/>
              <a:gd name="connsiteY10" fmla="*/ 2733869 h 4030824"/>
              <a:gd name="connsiteX11" fmla="*/ 457200 w 1156996"/>
              <a:gd name="connsiteY11" fmla="*/ 2640563 h 4030824"/>
              <a:gd name="connsiteX12" fmla="*/ 261257 w 1156996"/>
              <a:gd name="connsiteY12" fmla="*/ 2397967 h 4030824"/>
              <a:gd name="connsiteX13" fmla="*/ 205274 w 1156996"/>
              <a:gd name="connsiteY13" fmla="*/ 2276669 h 4030824"/>
              <a:gd name="connsiteX14" fmla="*/ 139959 w 1156996"/>
              <a:gd name="connsiteY14" fmla="*/ 2155371 h 4030824"/>
              <a:gd name="connsiteX15" fmla="*/ 55984 w 1156996"/>
              <a:gd name="connsiteY15" fmla="*/ 1894114 h 4030824"/>
              <a:gd name="connsiteX16" fmla="*/ 27992 w 1156996"/>
              <a:gd name="connsiteY16" fmla="*/ 1810138 h 4030824"/>
              <a:gd name="connsiteX17" fmla="*/ 27992 w 1156996"/>
              <a:gd name="connsiteY17" fmla="*/ 1296955 h 4030824"/>
              <a:gd name="connsiteX18" fmla="*/ 55984 w 1156996"/>
              <a:gd name="connsiteY18" fmla="*/ 1166326 h 4030824"/>
              <a:gd name="connsiteX19" fmla="*/ 65314 w 1156996"/>
              <a:gd name="connsiteY19" fmla="*/ 1091681 h 4030824"/>
              <a:gd name="connsiteX20" fmla="*/ 74645 w 1156996"/>
              <a:gd name="connsiteY20" fmla="*/ 1035697 h 4030824"/>
              <a:gd name="connsiteX21" fmla="*/ 65314 w 1156996"/>
              <a:gd name="connsiteY21" fmla="*/ 634481 h 4030824"/>
              <a:gd name="connsiteX22" fmla="*/ 37323 w 1156996"/>
              <a:gd name="connsiteY22" fmla="*/ 447869 h 4030824"/>
              <a:gd name="connsiteX23" fmla="*/ 27992 w 1156996"/>
              <a:gd name="connsiteY23" fmla="*/ 382555 h 4030824"/>
              <a:gd name="connsiteX24" fmla="*/ 9331 w 1156996"/>
              <a:gd name="connsiteY24" fmla="*/ 317240 h 4030824"/>
              <a:gd name="connsiteX25" fmla="*/ 0 w 1156996"/>
              <a:gd name="connsiteY25" fmla="*/ 223934 h 4030824"/>
              <a:gd name="connsiteX26" fmla="*/ 18661 w 1156996"/>
              <a:gd name="connsiteY26" fmla="*/ 0 h 403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56996" h="4030824">
                <a:moveTo>
                  <a:pt x="1156996" y="4030824"/>
                </a:moveTo>
                <a:cubicBezTo>
                  <a:pt x="1141445" y="4021493"/>
                  <a:pt x="1124658" y="4013966"/>
                  <a:pt x="1110343" y="4002832"/>
                </a:cubicBezTo>
                <a:cubicBezTo>
                  <a:pt x="1050689" y="3956434"/>
                  <a:pt x="1097116" y="3974369"/>
                  <a:pt x="1035698" y="3937518"/>
                </a:cubicBezTo>
                <a:cubicBezTo>
                  <a:pt x="1017807" y="3926784"/>
                  <a:pt x="998375" y="3918857"/>
                  <a:pt x="979714" y="3909526"/>
                </a:cubicBezTo>
                <a:cubicBezTo>
                  <a:pt x="962284" y="3880475"/>
                  <a:pt x="934451" y="3832409"/>
                  <a:pt x="914400" y="3806889"/>
                </a:cubicBezTo>
                <a:cubicBezTo>
                  <a:pt x="893974" y="3780892"/>
                  <a:pt x="867425" y="3759753"/>
                  <a:pt x="849086" y="3732244"/>
                </a:cubicBezTo>
                <a:cubicBezTo>
                  <a:pt x="817415" y="3684738"/>
                  <a:pt x="793438" y="3632528"/>
                  <a:pt x="765110" y="3582955"/>
                </a:cubicBezTo>
                <a:cubicBezTo>
                  <a:pt x="756112" y="3567209"/>
                  <a:pt x="743486" y="3553283"/>
                  <a:pt x="737118" y="3536302"/>
                </a:cubicBezTo>
                <a:cubicBezTo>
                  <a:pt x="670775" y="3359384"/>
                  <a:pt x="697942" y="3437432"/>
                  <a:pt x="653143" y="3303036"/>
                </a:cubicBezTo>
                <a:cubicBezTo>
                  <a:pt x="650991" y="3247096"/>
                  <a:pt x="651693" y="3025404"/>
                  <a:pt x="625151" y="2939142"/>
                </a:cubicBezTo>
                <a:cubicBezTo>
                  <a:pt x="595283" y="2842072"/>
                  <a:pt x="563488" y="2813517"/>
                  <a:pt x="513184" y="2733869"/>
                </a:cubicBezTo>
                <a:cubicBezTo>
                  <a:pt x="493816" y="2703202"/>
                  <a:pt x="479609" y="2669083"/>
                  <a:pt x="457200" y="2640563"/>
                </a:cubicBezTo>
                <a:cubicBezTo>
                  <a:pt x="356308" y="2512155"/>
                  <a:pt x="321014" y="2512050"/>
                  <a:pt x="261257" y="2397967"/>
                </a:cubicBezTo>
                <a:cubicBezTo>
                  <a:pt x="240594" y="2358520"/>
                  <a:pt x="225189" y="2316499"/>
                  <a:pt x="205274" y="2276669"/>
                </a:cubicBezTo>
                <a:cubicBezTo>
                  <a:pt x="184737" y="2235595"/>
                  <a:pt x="156654" y="2198151"/>
                  <a:pt x="139959" y="2155371"/>
                </a:cubicBezTo>
                <a:cubicBezTo>
                  <a:pt x="106704" y="2070156"/>
                  <a:pt x="84204" y="1981126"/>
                  <a:pt x="55984" y="1894114"/>
                </a:cubicBezTo>
                <a:cubicBezTo>
                  <a:pt x="46881" y="1866047"/>
                  <a:pt x="27992" y="1810138"/>
                  <a:pt x="27992" y="1810138"/>
                </a:cubicBezTo>
                <a:cubicBezTo>
                  <a:pt x="-1633" y="1602770"/>
                  <a:pt x="12609" y="1727657"/>
                  <a:pt x="27992" y="1296955"/>
                </a:cubicBezTo>
                <a:cubicBezTo>
                  <a:pt x="30346" y="1231042"/>
                  <a:pt x="36781" y="1223937"/>
                  <a:pt x="55984" y="1166326"/>
                </a:cubicBezTo>
                <a:cubicBezTo>
                  <a:pt x="59094" y="1141444"/>
                  <a:pt x="61768" y="1116504"/>
                  <a:pt x="65314" y="1091681"/>
                </a:cubicBezTo>
                <a:cubicBezTo>
                  <a:pt x="67989" y="1072952"/>
                  <a:pt x="74645" y="1054616"/>
                  <a:pt x="74645" y="1035697"/>
                </a:cubicBezTo>
                <a:cubicBezTo>
                  <a:pt x="74645" y="901922"/>
                  <a:pt x="70005" y="768174"/>
                  <a:pt x="65314" y="634481"/>
                </a:cubicBezTo>
                <a:cubicBezTo>
                  <a:pt x="60684" y="502538"/>
                  <a:pt x="67039" y="537018"/>
                  <a:pt x="37323" y="447869"/>
                </a:cubicBezTo>
                <a:cubicBezTo>
                  <a:pt x="34213" y="426098"/>
                  <a:pt x="32600" y="404059"/>
                  <a:pt x="27992" y="382555"/>
                </a:cubicBezTo>
                <a:cubicBezTo>
                  <a:pt x="23248" y="360415"/>
                  <a:pt x="13266" y="339538"/>
                  <a:pt x="9331" y="317240"/>
                </a:cubicBezTo>
                <a:cubicBezTo>
                  <a:pt x="3899" y="286458"/>
                  <a:pt x="3110" y="255036"/>
                  <a:pt x="0" y="223934"/>
                </a:cubicBezTo>
                <a:cubicBezTo>
                  <a:pt x="19224" y="12466"/>
                  <a:pt x="18661" y="87367"/>
                  <a:pt x="18661"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reeform: Shape 12">
            <a:extLst>
              <a:ext uri="{FF2B5EF4-FFF2-40B4-BE49-F238E27FC236}">
                <a16:creationId xmlns:a16="http://schemas.microsoft.com/office/drawing/2014/main" id="{B76DDF2A-262B-40C1-764E-3AF181A51304}"/>
              </a:ext>
            </a:extLst>
          </p:cNvPr>
          <p:cNvSpPr/>
          <p:nvPr/>
        </p:nvSpPr>
        <p:spPr>
          <a:xfrm>
            <a:off x="5672499" y="1903445"/>
            <a:ext cx="1185501" cy="3676261"/>
          </a:xfrm>
          <a:custGeom>
            <a:avLst/>
            <a:gdLst>
              <a:gd name="connsiteX0" fmla="*/ 1185501 w 1185501"/>
              <a:gd name="connsiteY0" fmla="*/ 3676261 h 3676261"/>
              <a:gd name="connsiteX1" fmla="*/ 1138848 w 1185501"/>
              <a:gd name="connsiteY1" fmla="*/ 3601616 h 3676261"/>
              <a:gd name="connsiteX2" fmla="*/ 1026881 w 1185501"/>
              <a:gd name="connsiteY2" fmla="*/ 3470988 h 3676261"/>
              <a:gd name="connsiteX3" fmla="*/ 942905 w 1185501"/>
              <a:gd name="connsiteY3" fmla="*/ 3321698 h 3676261"/>
              <a:gd name="connsiteX4" fmla="*/ 914913 w 1185501"/>
              <a:gd name="connsiteY4" fmla="*/ 3191069 h 3676261"/>
              <a:gd name="connsiteX5" fmla="*/ 877591 w 1185501"/>
              <a:gd name="connsiteY5" fmla="*/ 3088433 h 3676261"/>
              <a:gd name="connsiteX6" fmla="*/ 849599 w 1185501"/>
              <a:gd name="connsiteY6" fmla="*/ 2948473 h 3676261"/>
              <a:gd name="connsiteX7" fmla="*/ 840268 w 1185501"/>
              <a:gd name="connsiteY7" fmla="*/ 2780522 h 3676261"/>
              <a:gd name="connsiteX8" fmla="*/ 821607 w 1185501"/>
              <a:gd name="connsiteY8" fmla="*/ 2631233 h 3676261"/>
              <a:gd name="connsiteX9" fmla="*/ 830938 w 1185501"/>
              <a:gd name="connsiteY9" fmla="*/ 2024743 h 3676261"/>
              <a:gd name="connsiteX10" fmla="*/ 737632 w 1185501"/>
              <a:gd name="connsiteY10" fmla="*/ 1455575 h 3676261"/>
              <a:gd name="connsiteX11" fmla="*/ 532358 w 1185501"/>
              <a:gd name="connsiteY11" fmla="*/ 1166326 h 3676261"/>
              <a:gd name="connsiteX12" fmla="*/ 467044 w 1185501"/>
              <a:gd name="connsiteY12" fmla="*/ 1073020 h 3676261"/>
              <a:gd name="connsiteX13" fmla="*/ 392399 w 1185501"/>
              <a:gd name="connsiteY13" fmla="*/ 979714 h 3676261"/>
              <a:gd name="connsiteX14" fmla="*/ 345746 w 1185501"/>
              <a:gd name="connsiteY14" fmla="*/ 867747 h 3676261"/>
              <a:gd name="connsiteX15" fmla="*/ 261770 w 1185501"/>
              <a:gd name="connsiteY15" fmla="*/ 690465 h 3676261"/>
              <a:gd name="connsiteX16" fmla="*/ 233779 w 1185501"/>
              <a:gd name="connsiteY16" fmla="*/ 587828 h 3676261"/>
              <a:gd name="connsiteX17" fmla="*/ 224448 w 1185501"/>
              <a:gd name="connsiteY17" fmla="*/ 513184 h 3676261"/>
              <a:gd name="connsiteX18" fmla="*/ 205787 w 1185501"/>
              <a:gd name="connsiteY18" fmla="*/ 447869 h 3676261"/>
              <a:gd name="connsiteX19" fmla="*/ 187125 w 1185501"/>
              <a:gd name="connsiteY19" fmla="*/ 373224 h 3676261"/>
              <a:gd name="connsiteX20" fmla="*/ 168464 w 1185501"/>
              <a:gd name="connsiteY20" fmla="*/ 307910 h 3676261"/>
              <a:gd name="connsiteX21" fmla="*/ 140472 w 1185501"/>
              <a:gd name="connsiteY21" fmla="*/ 214604 h 3676261"/>
              <a:gd name="connsiteX22" fmla="*/ 121811 w 1185501"/>
              <a:gd name="connsiteY22" fmla="*/ 177282 h 3676261"/>
              <a:gd name="connsiteX23" fmla="*/ 93819 w 1185501"/>
              <a:gd name="connsiteY23" fmla="*/ 149290 h 3676261"/>
              <a:gd name="connsiteX24" fmla="*/ 47166 w 1185501"/>
              <a:gd name="connsiteY24" fmla="*/ 74645 h 3676261"/>
              <a:gd name="connsiteX25" fmla="*/ 513 w 1185501"/>
              <a:gd name="connsiteY25" fmla="*/ 9331 h 3676261"/>
              <a:gd name="connsiteX26" fmla="*/ 513 w 1185501"/>
              <a:gd name="connsiteY26" fmla="*/ 0 h 3676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85501" h="3676261">
                <a:moveTo>
                  <a:pt x="1185501" y="3676261"/>
                </a:moveTo>
                <a:cubicBezTo>
                  <a:pt x="1169950" y="3651379"/>
                  <a:pt x="1157943" y="3623894"/>
                  <a:pt x="1138848" y="3601616"/>
                </a:cubicBezTo>
                <a:cubicBezTo>
                  <a:pt x="1101526" y="3558073"/>
                  <a:pt x="1057276" y="3519620"/>
                  <a:pt x="1026881" y="3470988"/>
                </a:cubicBezTo>
                <a:cubicBezTo>
                  <a:pt x="965484" y="3372753"/>
                  <a:pt x="993350" y="3422587"/>
                  <a:pt x="942905" y="3321698"/>
                </a:cubicBezTo>
                <a:cubicBezTo>
                  <a:pt x="933574" y="3278155"/>
                  <a:pt x="926920" y="3233951"/>
                  <a:pt x="914913" y="3191069"/>
                </a:cubicBezTo>
                <a:cubicBezTo>
                  <a:pt x="905097" y="3156014"/>
                  <a:pt x="887055" y="3123585"/>
                  <a:pt x="877591" y="3088433"/>
                </a:cubicBezTo>
                <a:cubicBezTo>
                  <a:pt x="865222" y="3042492"/>
                  <a:pt x="858930" y="2995126"/>
                  <a:pt x="849599" y="2948473"/>
                </a:cubicBezTo>
                <a:cubicBezTo>
                  <a:pt x="846489" y="2892489"/>
                  <a:pt x="845196" y="2836375"/>
                  <a:pt x="840268" y="2780522"/>
                </a:cubicBezTo>
                <a:cubicBezTo>
                  <a:pt x="835860" y="2730566"/>
                  <a:pt x="822226" y="2681379"/>
                  <a:pt x="821607" y="2631233"/>
                </a:cubicBezTo>
                <a:cubicBezTo>
                  <a:pt x="819111" y="2429061"/>
                  <a:pt x="827828" y="2226906"/>
                  <a:pt x="830938" y="2024743"/>
                </a:cubicBezTo>
                <a:cubicBezTo>
                  <a:pt x="813320" y="1772225"/>
                  <a:pt x="845015" y="1655001"/>
                  <a:pt x="737632" y="1455575"/>
                </a:cubicBezTo>
                <a:cubicBezTo>
                  <a:pt x="650264" y="1293321"/>
                  <a:pt x="622878" y="1287021"/>
                  <a:pt x="532358" y="1166326"/>
                </a:cubicBezTo>
                <a:cubicBezTo>
                  <a:pt x="509579" y="1135954"/>
                  <a:pt x="489823" y="1103392"/>
                  <a:pt x="467044" y="1073020"/>
                </a:cubicBezTo>
                <a:cubicBezTo>
                  <a:pt x="443146" y="1041156"/>
                  <a:pt x="412662" y="1014005"/>
                  <a:pt x="392399" y="979714"/>
                </a:cubicBezTo>
                <a:cubicBezTo>
                  <a:pt x="371830" y="944905"/>
                  <a:pt x="362477" y="904555"/>
                  <a:pt x="345746" y="867747"/>
                </a:cubicBezTo>
                <a:cubicBezTo>
                  <a:pt x="320985" y="813274"/>
                  <a:pt x="281863" y="747873"/>
                  <a:pt x="261770" y="690465"/>
                </a:cubicBezTo>
                <a:cubicBezTo>
                  <a:pt x="250055" y="656994"/>
                  <a:pt x="243109" y="622040"/>
                  <a:pt x="233779" y="587828"/>
                </a:cubicBezTo>
                <a:cubicBezTo>
                  <a:pt x="230669" y="562947"/>
                  <a:pt x="229366" y="537772"/>
                  <a:pt x="224448" y="513184"/>
                </a:cubicBezTo>
                <a:cubicBezTo>
                  <a:pt x="220007" y="490981"/>
                  <a:pt x="211621" y="469747"/>
                  <a:pt x="205787" y="447869"/>
                </a:cubicBezTo>
                <a:cubicBezTo>
                  <a:pt x="199179" y="423088"/>
                  <a:pt x="193346" y="398106"/>
                  <a:pt x="187125" y="373224"/>
                </a:cubicBezTo>
                <a:cubicBezTo>
                  <a:pt x="181633" y="351258"/>
                  <a:pt x="174422" y="329755"/>
                  <a:pt x="168464" y="307910"/>
                </a:cubicBezTo>
                <a:cubicBezTo>
                  <a:pt x="160427" y="278439"/>
                  <a:pt x="153889" y="241437"/>
                  <a:pt x="140472" y="214604"/>
                </a:cubicBezTo>
                <a:cubicBezTo>
                  <a:pt x="134252" y="202163"/>
                  <a:pt x="129896" y="188600"/>
                  <a:pt x="121811" y="177282"/>
                </a:cubicBezTo>
                <a:cubicBezTo>
                  <a:pt x="114141" y="166544"/>
                  <a:pt x="103150" y="158621"/>
                  <a:pt x="93819" y="149290"/>
                </a:cubicBezTo>
                <a:cubicBezTo>
                  <a:pt x="79430" y="106120"/>
                  <a:pt x="88126" y="121456"/>
                  <a:pt x="47166" y="74645"/>
                </a:cubicBezTo>
                <a:cubicBezTo>
                  <a:pt x="13943" y="36676"/>
                  <a:pt x="20222" y="58605"/>
                  <a:pt x="513" y="9331"/>
                </a:cubicBezTo>
                <a:cubicBezTo>
                  <a:pt x="-642" y="6443"/>
                  <a:pt x="513" y="3110"/>
                  <a:pt x="513"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reeform: Shape 14">
            <a:extLst>
              <a:ext uri="{FF2B5EF4-FFF2-40B4-BE49-F238E27FC236}">
                <a16:creationId xmlns:a16="http://schemas.microsoft.com/office/drawing/2014/main" id="{A9B070D8-8E44-1DBA-E799-2A9C2DD7940E}"/>
              </a:ext>
            </a:extLst>
          </p:cNvPr>
          <p:cNvSpPr/>
          <p:nvPr/>
        </p:nvSpPr>
        <p:spPr>
          <a:xfrm>
            <a:off x="5766318" y="1893611"/>
            <a:ext cx="1073021" cy="2286503"/>
          </a:xfrm>
          <a:custGeom>
            <a:avLst/>
            <a:gdLst>
              <a:gd name="connsiteX0" fmla="*/ 1073021 w 1073021"/>
              <a:gd name="connsiteY0" fmla="*/ 2286503 h 2286503"/>
              <a:gd name="connsiteX1" fmla="*/ 979715 w 1073021"/>
              <a:gd name="connsiteY1" fmla="*/ 2090560 h 2286503"/>
              <a:gd name="connsiteX2" fmla="*/ 923731 w 1073021"/>
              <a:gd name="connsiteY2" fmla="*/ 1969262 h 2286503"/>
              <a:gd name="connsiteX3" fmla="*/ 886409 w 1073021"/>
              <a:gd name="connsiteY3" fmla="*/ 1847965 h 2286503"/>
              <a:gd name="connsiteX4" fmla="*/ 867747 w 1073021"/>
              <a:gd name="connsiteY4" fmla="*/ 1708005 h 2286503"/>
              <a:gd name="connsiteX5" fmla="*/ 858417 w 1073021"/>
              <a:gd name="connsiteY5" fmla="*/ 1549385 h 2286503"/>
              <a:gd name="connsiteX6" fmla="*/ 849086 w 1073021"/>
              <a:gd name="connsiteY6" fmla="*/ 1446748 h 2286503"/>
              <a:gd name="connsiteX7" fmla="*/ 839755 w 1073021"/>
              <a:gd name="connsiteY7" fmla="*/ 1306789 h 2286503"/>
              <a:gd name="connsiteX8" fmla="*/ 811764 w 1073021"/>
              <a:gd name="connsiteY8" fmla="*/ 1194822 h 2286503"/>
              <a:gd name="connsiteX9" fmla="*/ 793102 w 1073021"/>
              <a:gd name="connsiteY9" fmla="*/ 1092185 h 2286503"/>
              <a:gd name="connsiteX10" fmla="*/ 671804 w 1073021"/>
              <a:gd name="connsiteY10" fmla="*/ 784275 h 2286503"/>
              <a:gd name="connsiteX11" fmla="*/ 606490 w 1073021"/>
              <a:gd name="connsiteY11" fmla="*/ 700299 h 2286503"/>
              <a:gd name="connsiteX12" fmla="*/ 550506 w 1073021"/>
              <a:gd name="connsiteY12" fmla="*/ 597662 h 2286503"/>
              <a:gd name="connsiteX13" fmla="*/ 485192 w 1073021"/>
              <a:gd name="connsiteY13" fmla="*/ 523018 h 2286503"/>
              <a:gd name="connsiteX14" fmla="*/ 345233 w 1073021"/>
              <a:gd name="connsiteY14" fmla="*/ 355067 h 2286503"/>
              <a:gd name="connsiteX15" fmla="*/ 214604 w 1073021"/>
              <a:gd name="connsiteY15" fmla="*/ 177785 h 2286503"/>
              <a:gd name="connsiteX16" fmla="*/ 177282 w 1073021"/>
              <a:gd name="connsiteY16" fmla="*/ 140462 h 2286503"/>
              <a:gd name="connsiteX17" fmla="*/ 149290 w 1073021"/>
              <a:gd name="connsiteY17" fmla="*/ 103140 h 2286503"/>
              <a:gd name="connsiteX18" fmla="*/ 130629 w 1073021"/>
              <a:gd name="connsiteY18" fmla="*/ 75148 h 2286503"/>
              <a:gd name="connsiteX19" fmla="*/ 102637 w 1073021"/>
              <a:gd name="connsiteY19" fmla="*/ 47156 h 2286503"/>
              <a:gd name="connsiteX20" fmla="*/ 83976 w 1073021"/>
              <a:gd name="connsiteY20" fmla="*/ 9834 h 2286503"/>
              <a:gd name="connsiteX21" fmla="*/ 0 w 1073021"/>
              <a:gd name="connsiteY21" fmla="*/ 503 h 2286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73021" h="2286503">
                <a:moveTo>
                  <a:pt x="1073021" y="2286503"/>
                </a:moveTo>
                <a:cubicBezTo>
                  <a:pt x="1029577" y="2177891"/>
                  <a:pt x="1075538" y="2289049"/>
                  <a:pt x="979715" y="2090560"/>
                </a:cubicBezTo>
                <a:cubicBezTo>
                  <a:pt x="960355" y="2050457"/>
                  <a:pt x="936827" y="2011824"/>
                  <a:pt x="923731" y="1969262"/>
                </a:cubicBezTo>
                <a:lnTo>
                  <a:pt x="886409" y="1847965"/>
                </a:lnTo>
                <a:cubicBezTo>
                  <a:pt x="880188" y="1801312"/>
                  <a:pt x="872140" y="1754866"/>
                  <a:pt x="867747" y="1708005"/>
                </a:cubicBezTo>
                <a:cubicBezTo>
                  <a:pt x="862803" y="1655272"/>
                  <a:pt x="862191" y="1602215"/>
                  <a:pt x="858417" y="1549385"/>
                </a:cubicBezTo>
                <a:cubicBezTo>
                  <a:pt x="855969" y="1515119"/>
                  <a:pt x="851721" y="1481000"/>
                  <a:pt x="849086" y="1446748"/>
                </a:cubicBezTo>
                <a:cubicBezTo>
                  <a:pt x="845500" y="1400129"/>
                  <a:pt x="846607" y="1353041"/>
                  <a:pt x="839755" y="1306789"/>
                </a:cubicBezTo>
                <a:cubicBezTo>
                  <a:pt x="834117" y="1268733"/>
                  <a:pt x="819936" y="1232415"/>
                  <a:pt x="811764" y="1194822"/>
                </a:cubicBezTo>
                <a:cubicBezTo>
                  <a:pt x="804377" y="1160842"/>
                  <a:pt x="802655" y="1125620"/>
                  <a:pt x="793102" y="1092185"/>
                </a:cubicBezTo>
                <a:cubicBezTo>
                  <a:pt x="774271" y="1026278"/>
                  <a:pt x="706089" y="845498"/>
                  <a:pt x="671804" y="784275"/>
                </a:cubicBezTo>
                <a:cubicBezTo>
                  <a:pt x="654477" y="753334"/>
                  <a:pt x="625816" y="730032"/>
                  <a:pt x="606490" y="700299"/>
                </a:cubicBezTo>
                <a:cubicBezTo>
                  <a:pt x="585251" y="667624"/>
                  <a:pt x="572512" y="629825"/>
                  <a:pt x="550506" y="597662"/>
                </a:cubicBezTo>
                <a:cubicBezTo>
                  <a:pt x="531837" y="570376"/>
                  <a:pt x="505678" y="548967"/>
                  <a:pt x="485192" y="523018"/>
                </a:cubicBezTo>
                <a:cubicBezTo>
                  <a:pt x="221697" y="189259"/>
                  <a:pt x="564728" y="600386"/>
                  <a:pt x="345233" y="355067"/>
                </a:cubicBezTo>
                <a:cubicBezTo>
                  <a:pt x="97463" y="78147"/>
                  <a:pt x="347470" y="360475"/>
                  <a:pt x="214604" y="177785"/>
                </a:cubicBezTo>
                <a:cubicBezTo>
                  <a:pt x="204256" y="163556"/>
                  <a:pt x="188868" y="153703"/>
                  <a:pt x="177282" y="140462"/>
                </a:cubicBezTo>
                <a:cubicBezTo>
                  <a:pt x="167042" y="128759"/>
                  <a:pt x="158329" y="115794"/>
                  <a:pt x="149290" y="103140"/>
                </a:cubicBezTo>
                <a:cubicBezTo>
                  <a:pt x="142772" y="94015"/>
                  <a:pt x="137808" y="83763"/>
                  <a:pt x="130629" y="75148"/>
                </a:cubicBezTo>
                <a:cubicBezTo>
                  <a:pt x="122181" y="65011"/>
                  <a:pt x="110307" y="57894"/>
                  <a:pt x="102637" y="47156"/>
                </a:cubicBezTo>
                <a:cubicBezTo>
                  <a:pt x="94552" y="35838"/>
                  <a:pt x="94661" y="18738"/>
                  <a:pt x="83976" y="9834"/>
                </a:cubicBezTo>
                <a:cubicBezTo>
                  <a:pt x="68253" y="-3269"/>
                  <a:pt x="14989" y="503"/>
                  <a:pt x="0" y="503"/>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reeform: Shape 16">
            <a:extLst>
              <a:ext uri="{FF2B5EF4-FFF2-40B4-BE49-F238E27FC236}">
                <a16:creationId xmlns:a16="http://schemas.microsoft.com/office/drawing/2014/main" id="{01AC2E7A-FE70-C575-3609-ECE3271ABB32}"/>
              </a:ext>
            </a:extLst>
          </p:cNvPr>
          <p:cNvSpPr/>
          <p:nvPr/>
        </p:nvSpPr>
        <p:spPr>
          <a:xfrm>
            <a:off x="6008914" y="1875417"/>
            <a:ext cx="839755" cy="475897"/>
          </a:xfrm>
          <a:custGeom>
            <a:avLst/>
            <a:gdLst>
              <a:gd name="connsiteX0" fmla="*/ 839755 w 839755"/>
              <a:gd name="connsiteY0" fmla="*/ 475897 h 475897"/>
              <a:gd name="connsiteX1" fmla="*/ 793102 w 839755"/>
              <a:gd name="connsiteY1" fmla="*/ 466567 h 475897"/>
              <a:gd name="connsiteX2" fmla="*/ 755780 w 839755"/>
              <a:gd name="connsiteY2" fmla="*/ 447905 h 475897"/>
              <a:gd name="connsiteX3" fmla="*/ 727788 w 839755"/>
              <a:gd name="connsiteY3" fmla="*/ 438575 h 475897"/>
              <a:gd name="connsiteX4" fmla="*/ 690466 w 839755"/>
              <a:gd name="connsiteY4" fmla="*/ 419914 h 475897"/>
              <a:gd name="connsiteX5" fmla="*/ 587829 w 839755"/>
              <a:gd name="connsiteY5" fmla="*/ 382591 h 475897"/>
              <a:gd name="connsiteX6" fmla="*/ 550506 w 839755"/>
              <a:gd name="connsiteY6" fmla="*/ 363930 h 475897"/>
              <a:gd name="connsiteX7" fmla="*/ 410547 w 839755"/>
              <a:gd name="connsiteY7" fmla="*/ 307946 h 475897"/>
              <a:gd name="connsiteX8" fmla="*/ 363894 w 839755"/>
              <a:gd name="connsiteY8" fmla="*/ 279954 h 475897"/>
              <a:gd name="connsiteX9" fmla="*/ 251927 w 839755"/>
              <a:gd name="connsiteY9" fmla="*/ 223971 h 475897"/>
              <a:gd name="connsiteX10" fmla="*/ 214604 w 839755"/>
              <a:gd name="connsiteY10" fmla="*/ 205310 h 475897"/>
              <a:gd name="connsiteX11" fmla="*/ 139959 w 839755"/>
              <a:gd name="connsiteY11" fmla="*/ 130665 h 475897"/>
              <a:gd name="connsiteX12" fmla="*/ 83976 w 839755"/>
              <a:gd name="connsiteY12" fmla="*/ 56020 h 475897"/>
              <a:gd name="connsiteX13" fmla="*/ 65315 w 839755"/>
              <a:gd name="connsiteY13" fmla="*/ 28028 h 475897"/>
              <a:gd name="connsiteX14" fmla="*/ 37323 w 839755"/>
              <a:gd name="connsiteY14" fmla="*/ 18697 h 475897"/>
              <a:gd name="connsiteX15" fmla="*/ 0 w 839755"/>
              <a:gd name="connsiteY15" fmla="*/ 36 h 475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755" h="475897">
                <a:moveTo>
                  <a:pt x="839755" y="475897"/>
                </a:moveTo>
                <a:cubicBezTo>
                  <a:pt x="824204" y="472787"/>
                  <a:pt x="808147" y="471582"/>
                  <a:pt x="793102" y="466567"/>
                </a:cubicBezTo>
                <a:cubicBezTo>
                  <a:pt x="779907" y="462168"/>
                  <a:pt x="768565" y="453384"/>
                  <a:pt x="755780" y="447905"/>
                </a:cubicBezTo>
                <a:cubicBezTo>
                  <a:pt x="746740" y="444031"/>
                  <a:pt x="736828" y="442449"/>
                  <a:pt x="727788" y="438575"/>
                </a:cubicBezTo>
                <a:cubicBezTo>
                  <a:pt x="715003" y="433096"/>
                  <a:pt x="703380" y="425080"/>
                  <a:pt x="690466" y="419914"/>
                </a:cubicBezTo>
                <a:cubicBezTo>
                  <a:pt x="587017" y="378534"/>
                  <a:pt x="679631" y="423391"/>
                  <a:pt x="587829" y="382591"/>
                </a:cubicBezTo>
                <a:cubicBezTo>
                  <a:pt x="575118" y="376942"/>
                  <a:pt x="563421" y="369096"/>
                  <a:pt x="550506" y="363930"/>
                </a:cubicBezTo>
                <a:cubicBezTo>
                  <a:pt x="445143" y="321785"/>
                  <a:pt x="544141" y="374743"/>
                  <a:pt x="410547" y="307946"/>
                </a:cubicBezTo>
                <a:cubicBezTo>
                  <a:pt x="394326" y="299836"/>
                  <a:pt x="379922" y="288439"/>
                  <a:pt x="363894" y="279954"/>
                </a:cubicBezTo>
                <a:cubicBezTo>
                  <a:pt x="327016" y="260430"/>
                  <a:pt x="289249" y="242632"/>
                  <a:pt x="251927" y="223971"/>
                </a:cubicBezTo>
                <a:lnTo>
                  <a:pt x="214604" y="205310"/>
                </a:lnTo>
                <a:cubicBezTo>
                  <a:pt x="189722" y="180428"/>
                  <a:pt x="158063" y="160839"/>
                  <a:pt x="139959" y="130665"/>
                </a:cubicBezTo>
                <a:cubicBezTo>
                  <a:pt x="81139" y="32630"/>
                  <a:pt x="142283" y="125989"/>
                  <a:pt x="83976" y="56020"/>
                </a:cubicBezTo>
                <a:cubicBezTo>
                  <a:pt x="76797" y="47405"/>
                  <a:pt x="74072" y="35033"/>
                  <a:pt x="65315" y="28028"/>
                </a:cubicBezTo>
                <a:cubicBezTo>
                  <a:pt x="57635" y="21884"/>
                  <a:pt x="46120" y="23096"/>
                  <a:pt x="37323" y="18697"/>
                </a:cubicBezTo>
                <a:cubicBezTo>
                  <a:pt x="-3450" y="-1689"/>
                  <a:pt x="23372" y="36"/>
                  <a:pt x="0" y="3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tangle 17">
            <a:extLst>
              <a:ext uri="{FF2B5EF4-FFF2-40B4-BE49-F238E27FC236}">
                <a16:creationId xmlns:a16="http://schemas.microsoft.com/office/drawing/2014/main" id="{85FD3007-5E00-4D88-8986-E695F6E78F69}"/>
              </a:ext>
            </a:extLst>
          </p:cNvPr>
          <p:cNvSpPr/>
          <p:nvPr/>
        </p:nvSpPr>
        <p:spPr>
          <a:xfrm>
            <a:off x="5036514" y="1483567"/>
            <a:ext cx="1280312" cy="429209"/>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de-DE" sz="1400">
                <a:solidFill>
                  <a:schemeClr val="tx1"/>
                </a:solidFill>
              </a:rPr>
              <a:t>Dataloger</a:t>
            </a:r>
            <a:endParaRPr lang="de-DE" sz="1400" dirty="0">
              <a:solidFill>
                <a:schemeClr val="tx1"/>
              </a:solidFill>
            </a:endParaRPr>
          </a:p>
        </p:txBody>
      </p:sp>
      <p:sp>
        <p:nvSpPr>
          <p:cNvPr id="2" name="Fußzeilenplatzhalter 4">
            <a:extLst>
              <a:ext uri="{FF2B5EF4-FFF2-40B4-BE49-F238E27FC236}">
                <a16:creationId xmlns:a16="http://schemas.microsoft.com/office/drawing/2014/main" id="{F0E7079E-C69C-75FB-7A60-734A80FFB405}"/>
              </a:ext>
            </a:extLst>
          </p:cNvPr>
          <p:cNvSpPr>
            <a:spLocks noGrp="1"/>
          </p:cNvSpPr>
          <p:nvPr>
            <p:ph type="ftr" sz="quarter" idx="13"/>
          </p:nvPr>
        </p:nvSpPr>
        <p:spPr>
          <a:xfrm>
            <a:off x="672977" y="6419479"/>
            <a:ext cx="10276014" cy="249610"/>
          </a:xfrm>
        </p:spPr>
        <p:txBody>
          <a:bodyPr/>
          <a:lstStyle/>
          <a:p>
            <a:r>
              <a:rPr lang="en-US" dirty="0"/>
              <a:t>/ ANDRITZ Metals</a:t>
            </a:r>
          </a:p>
        </p:txBody>
      </p:sp>
      <p:pic>
        <p:nvPicPr>
          <p:cNvPr id="19" name="Picture 18">
            <a:extLst>
              <a:ext uri="{FF2B5EF4-FFF2-40B4-BE49-F238E27FC236}">
                <a16:creationId xmlns:a16="http://schemas.microsoft.com/office/drawing/2014/main" id="{C523BE0E-C1D6-BE3A-86C1-7DC4336D6A89}"/>
              </a:ext>
            </a:extLst>
          </p:cNvPr>
          <p:cNvPicPr>
            <a:picLocks noChangeAspect="1"/>
          </p:cNvPicPr>
          <p:nvPr/>
        </p:nvPicPr>
        <p:blipFill>
          <a:blip r:embed="rId3"/>
          <a:stretch>
            <a:fillRect/>
          </a:stretch>
        </p:blipFill>
        <p:spPr>
          <a:xfrm>
            <a:off x="868041" y="879451"/>
            <a:ext cx="3720567" cy="5563939"/>
          </a:xfrm>
          <a:prstGeom prst="rect">
            <a:avLst/>
          </a:prstGeom>
        </p:spPr>
      </p:pic>
    </p:spTree>
    <p:extLst>
      <p:ext uri="{BB962C8B-B14F-4D97-AF65-F5344CB8AC3E}">
        <p14:creationId xmlns:p14="http://schemas.microsoft.com/office/powerpoint/2010/main" val="2852183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AT">
                <a:solidFill>
                  <a:srgbClr val="99C8E5"/>
                </a:solidFill>
              </a:rPr>
              <a:t>01</a:t>
            </a:r>
            <a:endParaRPr lang="en-US">
              <a:solidFill>
                <a:srgbClr val="99C8E5"/>
              </a:solidFill>
            </a:endParaRPr>
          </a:p>
        </p:txBody>
      </p:sp>
      <p:sp>
        <p:nvSpPr>
          <p:cNvPr id="3" name="Textplatzhalter 2"/>
          <p:cNvSpPr>
            <a:spLocks noGrp="1"/>
          </p:cNvSpPr>
          <p:nvPr>
            <p:ph type="body" sz="quarter" idx="13"/>
          </p:nvPr>
        </p:nvSpPr>
        <p:spPr/>
        <p:txBody>
          <a:bodyPr/>
          <a:lstStyle/>
          <a:p>
            <a:r>
              <a:rPr lang="en-US" dirty="0">
                <a:solidFill>
                  <a:srgbClr val="99C8E5"/>
                </a:solidFill>
              </a:rPr>
              <a:t>Problem Statement</a:t>
            </a:r>
          </a:p>
        </p:txBody>
      </p:sp>
      <p:sp>
        <p:nvSpPr>
          <p:cNvPr id="4" name="Textplatzhalter 3"/>
          <p:cNvSpPr>
            <a:spLocks noGrp="1"/>
          </p:cNvSpPr>
          <p:nvPr>
            <p:ph type="body" sz="quarter" idx="14"/>
          </p:nvPr>
        </p:nvSpPr>
        <p:spPr/>
        <p:txBody>
          <a:bodyPr/>
          <a:lstStyle/>
          <a:p>
            <a:r>
              <a:rPr lang="de-AT"/>
              <a:t>02</a:t>
            </a:r>
            <a:endParaRPr lang="en-US"/>
          </a:p>
        </p:txBody>
      </p:sp>
      <p:sp>
        <p:nvSpPr>
          <p:cNvPr id="5" name="Textplatzhalter 4"/>
          <p:cNvSpPr>
            <a:spLocks noGrp="1"/>
          </p:cNvSpPr>
          <p:nvPr>
            <p:ph type="body" sz="quarter" idx="15"/>
          </p:nvPr>
        </p:nvSpPr>
        <p:spPr/>
        <p:txBody>
          <a:bodyPr/>
          <a:lstStyle/>
          <a:p>
            <a:r>
              <a:rPr lang="en-US" dirty="0"/>
              <a:t>Data from </a:t>
            </a:r>
            <a:r>
              <a:rPr lang="en-US" dirty="0" err="1"/>
              <a:t>Jmatpro</a:t>
            </a:r>
            <a:endParaRPr lang="en-US" dirty="0"/>
          </a:p>
        </p:txBody>
      </p:sp>
      <p:sp>
        <p:nvSpPr>
          <p:cNvPr id="6" name="Textplatzhalter 5"/>
          <p:cNvSpPr>
            <a:spLocks noGrp="1"/>
          </p:cNvSpPr>
          <p:nvPr>
            <p:ph type="body" sz="quarter" idx="16"/>
          </p:nvPr>
        </p:nvSpPr>
        <p:spPr/>
        <p:txBody>
          <a:bodyPr/>
          <a:lstStyle/>
          <a:p>
            <a:r>
              <a:rPr lang="de-AT"/>
              <a:t>03</a:t>
            </a:r>
            <a:endParaRPr lang="en-US"/>
          </a:p>
        </p:txBody>
      </p:sp>
      <p:sp>
        <p:nvSpPr>
          <p:cNvPr id="7" name="Textplatzhalter 6"/>
          <p:cNvSpPr>
            <a:spLocks noGrp="1"/>
          </p:cNvSpPr>
          <p:nvPr>
            <p:ph type="body" sz="quarter" idx="17"/>
          </p:nvPr>
        </p:nvSpPr>
        <p:spPr/>
        <p:txBody>
          <a:bodyPr/>
          <a:lstStyle/>
          <a:p>
            <a:r>
              <a:rPr lang="en-US" dirty="0" err="1"/>
              <a:t>SimuLation</a:t>
            </a:r>
            <a:r>
              <a:rPr lang="en-US" dirty="0"/>
              <a:t> by </a:t>
            </a:r>
            <a:r>
              <a:rPr lang="en-US" dirty="0" err="1"/>
              <a:t>comsol</a:t>
            </a:r>
            <a:endParaRPr lang="en-US" dirty="0"/>
          </a:p>
        </p:txBody>
      </p:sp>
      <p:sp>
        <p:nvSpPr>
          <p:cNvPr id="8" name="Textplatzhalter 7"/>
          <p:cNvSpPr>
            <a:spLocks noGrp="1"/>
          </p:cNvSpPr>
          <p:nvPr>
            <p:ph type="body" sz="quarter" idx="18"/>
          </p:nvPr>
        </p:nvSpPr>
        <p:spPr/>
        <p:txBody>
          <a:bodyPr/>
          <a:lstStyle/>
          <a:p>
            <a:r>
              <a:rPr lang="de-AT" dirty="0">
                <a:solidFill>
                  <a:srgbClr val="FFFFFF"/>
                </a:solidFill>
              </a:rPr>
              <a:t>04</a:t>
            </a:r>
            <a:endParaRPr lang="en-US" dirty="0">
              <a:solidFill>
                <a:srgbClr val="FFFFFF"/>
              </a:solidFill>
            </a:endParaRPr>
          </a:p>
        </p:txBody>
      </p:sp>
      <p:sp>
        <p:nvSpPr>
          <p:cNvPr id="9" name="Textplatzhalter 8"/>
          <p:cNvSpPr>
            <a:spLocks noGrp="1"/>
          </p:cNvSpPr>
          <p:nvPr>
            <p:ph type="body" sz="quarter" idx="19"/>
          </p:nvPr>
        </p:nvSpPr>
        <p:spPr/>
        <p:txBody>
          <a:bodyPr/>
          <a:lstStyle/>
          <a:p>
            <a:r>
              <a:rPr lang="en-US" dirty="0">
                <a:solidFill>
                  <a:srgbClr val="FFFFFF"/>
                </a:solidFill>
              </a:rPr>
              <a:t>Result validation</a:t>
            </a:r>
          </a:p>
        </p:txBody>
      </p:sp>
      <p:sp>
        <p:nvSpPr>
          <p:cNvPr id="10" name="Textplatzhalter 9"/>
          <p:cNvSpPr>
            <a:spLocks noGrp="1"/>
          </p:cNvSpPr>
          <p:nvPr>
            <p:ph type="body" sz="quarter" idx="20"/>
          </p:nvPr>
        </p:nvSpPr>
        <p:spPr/>
        <p:txBody>
          <a:bodyPr/>
          <a:lstStyle/>
          <a:p>
            <a:r>
              <a:rPr lang="de-AT"/>
              <a:t>05</a:t>
            </a:r>
            <a:endParaRPr lang="en-US"/>
          </a:p>
        </p:txBody>
      </p:sp>
      <p:sp>
        <p:nvSpPr>
          <p:cNvPr id="11" name="Textplatzhalter 10"/>
          <p:cNvSpPr>
            <a:spLocks noGrp="1"/>
          </p:cNvSpPr>
          <p:nvPr>
            <p:ph type="body" sz="quarter" idx="21"/>
          </p:nvPr>
        </p:nvSpPr>
        <p:spPr/>
        <p:txBody>
          <a:bodyPr/>
          <a:lstStyle/>
          <a:p>
            <a:r>
              <a:rPr lang="en-US" dirty="0"/>
              <a:t>Conclusion</a:t>
            </a:r>
          </a:p>
        </p:txBody>
      </p:sp>
      <p:sp>
        <p:nvSpPr>
          <p:cNvPr id="12" name="Textplatzhalter 11"/>
          <p:cNvSpPr>
            <a:spLocks noGrp="1"/>
          </p:cNvSpPr>
          <p:nvPr>
            <p:ph type="body" sz="quarter" idx="24"/>
          </p:nvPr>
        </p:nvSpPr>
        <p:spPr/>
        <p:txBody>
          <a:bodyPr/>
          <a:lstStyle/>
          <a:p>
            <a:endParaRPr lang="en-US"/>
          </a:p>
        </p:txBody>
      </p:sp>
      <p:sp>
        <p:nvSpPr>
          <p:cNvPr id="13" name="Textplatzhalter 12"/>
          <p:cNvSpPr>
            <a:spLocks noGrp="1"/>
          </p:cNvSpPr>
          <p:nvPr>
            <p:ph type="body" sz="quarter" idx="25"/>
          </p:nvPr>
        </p:nvSpPr>
        <p:spPr/>
        <p:txBody>
          <a:bodyPr/>
          <a:lstStyle/>
          <a:p>
            <a:endParaRPr lang="en-US"/>
          </a:p>
        </p:txBody>
      </p:sp>
      <p:sp>
        <p:nvSpPr>
          <p:cNvPr id="14" name="Textplatzhalter 13"/>
          <p:cNvSpPr>
            <a:spLocks noGrp="1"/>
          </p:cNvSpPr>
          <p:nvPr>
            <p:ph type="body" sz="quarter" idx="26"/>
          </p:nvPr>
        </p:nvSpPr>
        <p:spPr/>
        <p:txBody>
          <a:bodyPr/>
          <a:lstStyle/>
          <a:p>
            <a:endParaRPr lang="en-US"/>
          </a:p>
        </p:txBody>
      </p:sp>
      <p:sp>
        <p:nvSpPr>
          <p:cNvPr id="15" name="Textplatzhalter 14"/>
          <p:cNvSpPr>
            <a:spLocks noGrp="1"/>
          </p:cNvSpPr>
          <p:nvPr>
            <p:ph type="body" sz="quarter" idx="27"/>
          </p:nvPr>
        </p:nvSpPr>
        <p:spPr/>
        <p:txBody>
          <a:bodyPr/>
          <a:lstStyle/>
          <a:p>
            <a:endParaRPr lang="en-US" dirty="0"/>
          </a:p>
        </p:txBody>
      </p:sp>
      <p:sp>
        <p:nvSpPr>
          <p:cNvPr id="16" name="Textplatzhalter 15"/>
          <p:cNvSpPr>
            <a:spLocks noGrp="1"/>
          </p:cNvSpPr>
          <p:nvPr>
            <p:ph type="body" sz="quarter" idx="28"/>
          </p:nvPr>
        </p:nvSpPr>
        <p:spPr/>
        <p:txBody>
          <a:bodyPr/>
          <a:lstStyle/>
          <a:p>
            <a:endParaRPr lang="en-US"/>
          </a:p>
        </p:txBody>
      </p:sp>
      <p:sp>
        <p:nvSpPr>
          <p:cNvPr id="17" name="Textplatzhalter 16"/>
          <p:cNvSpPr>
            <a:spLocks noGrp="1"/>
          </p:cNvSpPr>
          <p:nvPr>
            <p:ph type="body" sz="quarter" idx="29"/>
          </p:nvPr>
        </p:nvSpPr>
        <p:spPr/>
        <p:txBody>
          <a:bodyPr/>
          <a:lstStyle/>
          <a:p>
            <a:endParaRPr lang="en-US"/>
          </a:p>
        </p:txBody>
      </p:sp>
      <p:sp>
        <p:nvSpPr>
          <p:cNvPr id="18" name="Textplatzhalter 17"/>
          <p:cNvSpPr>
            <a:spLocks noGrp="1"/>
          </p:cNvSpPr>
          <p:nvPr>
            <p:ph type="body" sz="quarter" idx="30"/>
          </p:nvPr>
        </p:nvSpPr>
        <p:spPr/>
        <p:txBody>
          <a:bodyPr/>
          <a:lstStyle/>
          <a:p>
            <a:endParaRPr lang="en-US"/>
          </a:p>
        </p:txBody>
      </p:sp>
      <p:sp>
        <p:nvSpPr>
          <p:cNvPr id="19" name="Textplatzhalter 18"/>
          <p:cNvSpPr>
            <a:spLocks noGrp="1"/>
          </p:cNvSpPr>
          <p:nvPr>
            <p:ph type="body" sz="quarter" idx="31"/>
          </p:nvPr>
        </p:nvSpPr>
        <p:spPr/>
        <p:txBody>
          <a:bodyPr/>
          <a:lstStyle/>
          <a:p>
            <a:endParaRPr lang="en-US"/>
          </a:p>
        </p:txBody>
      </p:sp>
      <p:sp>
        <p:nvSpPr>
          <p:cNvPr id="20" name="Textplatzhalter 19"/>
          <p:cNvSpPr>
            <a:spLocks noGrp="1"/>
          </p:cNvSpPr>
          <p:nvPr>
            <p:ph type="body" sz="quarter" idx="32"/>
          </p:nvPr>
        </p:nvSpPr>
        <p:spPr/>
        <p:txBody>
          <a:bodyPr/>
          <a:lstStyle/>
          <a:p>
            <a:endParaRPr lang="en-US"/>
          </a:p>
        </p:txBody>
      </p:sp>
      <p:sp>
        <p:nvSpPr>
          <p:cNvPr id="21" name="Textplatzhalter 20"/>
          <p:cNvSpPr>
            <a:spLocks noGrp="1"/>
          </p:cNvSpPr>
          <p:nvPr>
            <p:ph type="body" sz="quarter" idx="33"/>
          </p:nvPr>
        </p:nvSpPr>
        <p:spPr/>
        <p:txBody>
          <a:bodyPr/>
          <a:lstStyle/>
          <a:p>
            <a:endParaRPr lang="en-US" dirty="0"/>
          </a:p>
        </p:txBody>
      </p:sp>
      <p:sp>
        <p:nvSpPr>
          <p:cNvPr id="23" name="Fußzeilenplatzhalter 22"/>
          <p:cNvSpPr>
            <a:spLocks noGrp="1"/>
          </p:cNvSpPr>
          <p:nvPr>
            <p:ph type="ftr" sz="quarter" idx="34"/>
          </p:nvPr>
        </p:nvSpPr>
        <p:spPr/>
        <p:txBody>
          <a:bodyPr/>
          <a:lstStyle/>
          <a:p>
            <a:r>
              <a:rPr lang="en-US" noProof="0" dirty="0"/>
              <a:t>/ ANDRITZ Metals</a:t>
            </a:r>
          </a:p>
        </p:txBody>
      </p:sp>
      <p:sp>
        <p:nvSpPr>
          <p:cNvPr id="24" name="Foliennummernplatzhalter 23"/>
          <p:cNvSpPr>
            <a:spLocks noGrp="1"/>
          </p:cNvSpPr>
          <p:nvPr>
            <p:ph type="sldNum" sz="quarter" idx="35"/>
          </p:nvPr>
        </p:nvSpPr>
        <p:spPr/>
        <p:txBody>
          <a:bodyPr/>
          <a:lstStyle/>
          <a:p>
            <a:fld id="{43663E1E-2049-4CF8-B671-CED3EE132F56}" type="slidenum">
              <a:rPr lang="en-US" noProof="0" smtClean="0"/>
              <a:pPr/>
              <a:t>16</a:t>
            </a:fld>
            <a:endParaRPr lang="en-US" noProof="0" dirty="0"/>
          </a:p>
        </p:txBody>
      </p:sp>
      <p:cxnSp>
        <p:nvCxnSpPr>
          <p:cNvPr id="25" name="Gerade Verbindung 13">
            <a:extLst>
              <a:ext uri="{FF2B5EF4-FFF2-40B4-BE49-F238E27FC236}">
                <a16:creationId xmlns:a16="http://schemas.microsoft.com/office/drawing/2014/main" id="{FBAF3ACC-9A42-4578-A1E1-F7771A899916}"/>
              </a:ext>
            </a:extLst>
          </p:cNvPr>
          <p:cNvCxnSpPr/>
          <p:nvPr/>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32">
            <a:extLst>
              <a:ext uri="{FF2B5EF4-FFF2-40B4-BE49-F238E27FC236}">
                <a16:creationId xmlns:a16="http://schemas.microsoft.com/office/drawing/2014/main" id="{1BA87F6A-D668-44BB-8E56-72FB5E53831A}"/>
              </a:ext>
            </a:extLst>
          </p:cNvPr>
          <p:cNvCxnSpPr/>
          <p:nvPr/>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Gerade Verbindung 13">
            <a:extLst>
              <a:ext uri="{FF2B5EF4-FFF2-40B4-BE49-F238E27FC236}">
                <a16:creationId xmlns:a16="http://schemas.microsoft.com/office/drawing/2014/main" id="{DD39A406-E908-49B2-83E8-0DD03A901C4C}"/>
              </a:ext>
            </a:extLst>
          </p:cNvPr>
          <p:cNvCxnSpPr/>
          <p:nvPr/>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32">
            <a:extLst>
              <a:ext uri="{FF2B5EF4-FFF2-40B4-BE49-F238E27FC236}">
                <a16:creationId xmlns:a16="http://schemas.microsoft.com/office/drawing/2014/main" id="{56BC2E77-A044-4AD4-9C80-FA067B949AC9}"/>
              </a:ext>
            </a:extLst>
          </p:cNvPr>
          <p:cNvCxnSpPr/>
          <p:nvPr/>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Gerade Verbindung 13">
            <a:extLst>
              <a:ext uri="{FF2B5EF4-FFF2-40B4-BE49-F238E27FC236}">
                <a16:creationId xmlns:a16="http://schemas.microsoft.com/office/drawing/2014/main" id="{AC8D3DD3-2AE7-48C3-B40D-BA4B42AB92F2}"/>
              </a:ext>
            </a:extLst>
          </p:cNvPr>
          <p:cNvCxnSpPr/>
          <p:nvPr/>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 Verbindung 32">
            <a:extLst>
              <a:ext uri="{FF2B5EF4-FFF2-40B4-BE49-F238E27FC236}">
                <a16:creationId xmlns:a16="http://schemas.microsoft.com/office/drawing/2014/main" id="{DE5B063A-7F8E-4D2C-9D70-605848177CCC}"/>
              </a:ext>
            </a:extLst>
          </p:cNvPr>
          <p:cNvCxnSpPr/>
          <p:nvPr/>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Gerade Verbindung 13">
            <a:extLst>
              <a:ext uri="{FF2B5EF4-FFF2-40B4-BE49-F238E27FC236}">
                <a16:creationId xmlns:a16="http://schemas.microsoft.com/office/drawing/2014/main" id="{CF567E5B-CA59-4731-983A-CD07FA9890EA}"/>
              </a:ext>
            </a:extLst>
          </p:cNvPr>
          <p:cNvCxnSpPr/>
          <p:nvPr/>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A346593B-1E70-4BAC-91D4-8A3E583B63C1}"/>
              </a:ext>
            </a:extLst>
          </p:cNvPr>
          <p:cNvCxnSpPr/>
          <p:nvPr/>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itel 21"/>
          <p:cNvSpPr>
            <a:spLocks noGrp="1"/>
          </p:cNvSpPr>
          <p:nvPr>
            <p:ph type="title"/>
          </p:nvPr>
        </p:nvSpPr>
        <p:spPr>
          <a:xfrm>
            <a:off x="406800" y="370800"/>
            <a:ext cx="10512000" cy="896400"/>
          </a:xfrm>
        </p:spPr>
        <p:txBody>
          <a:bodyPr/>
          <a:lstStyle/>
          <a:p>
            <a:r>
              <a:rPr lang="en-US"/>
              <a:t>Insert chapter overview</a:t>
            </a:r>
          </a:p>
        </p:txBody>
      </p:sp>
    </p:spTree>
    <p:extLst>
      <p:ext uri="{BB962C8B-B14F-4D97-AF65-F5344CB8AC3E}">
        <p14:creationId xmlns:p14="http://schemas.microsoft.com/office/powerpoint/2010/main" val="803242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err="1"/>
              <a:t>Comsol</a:t>
            </a:r>
            <a:r>
              <a:rPr lang="en-US" dirty="0"/>
              <a:t> simulation results</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17</a:t>
            </a:fld>
            <a:endParaRPr lang="en-US" dirty="0"/>
          </a:p>
        </p:txBody>
      </p:sp>
      <p:pic>
        <p:nvPicPr>
          <p:cNvPr id="4" name="Picture 3">
            <a:extLst>
              <a:ext uri="{FF2B5EF4-FFF2-40B4-BE49-F238E27FC236}">
                <a16:creationId xmlns:a16="http://schemas.microsoft.com/office/drawing/2014/main" id="{289D3945-8BF4-2327-EA71-980CFA877745}"/>
              </a:ext>
            </a:extLst>
          </p:cNvPr>
          <p:cNvPicPr>
            <a:picLocks noChangeAspect="1"/>
          </p:cNvPicPr>
          <p:nvPr/>
        </p:nvPicPr>
        <p:blipFill>
          <a:blip r:embed="rId2"/>
          <a:stretch>
            <a:fillRect/>
          </a:stretch>
        </p:blipFill>
        <p:spPr>
          <a:xfrm>
            <a:off x="1655995" y="1258097"/>
            <a:ext cx="8880010" cy="5345677"/>
          </a:xfrm>
          <a:prstGeom prst="rect">
            <a:avLst/>
          </a:prstGeom>
        </p:spPr>
      </p:pic>
      <p:sp>
        <p:nvSpPr>
          <p:cNvPr id="2" name="Fußzeilenplatzhalter 4">
            <a:extLst>
              <a:ext uri="{FF2B5EF4-FFF2-40B4-BE49-F238E27FC236}">
                <a16:creationId xmlns:a16="http://schemas.microsoft.com/office/drawing/2014/main" id="{BF12424C-F98A-05E6-9DFF-56F3A878BA8A}"/>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3503716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err="1"/>
              <a:t>Austenatizing</a:t>
            </a:r>
            <a:r>
              <a:rPr lang="en-US" dirty="0"/>
              <a:t> temperature effect</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18</a:t>
            </a:fld>
            <a:endParaRPr lang="en-US" dirty="0"/>
          </a:p>
        </p:txBody>
      </p:sp>
      <p:sp>
        <p:nvSpPr>
          <p:cNvPr id="2" name="Fußzeilenplatzhalter 4">
            <a:extLst>
              <a:ext uri="{FF2B5EF4-FFF2-40B4-BE49-F238E27FC236}">
                <a16:creationId xmlns:a16="http://schemas.microsoft.com/office/drawing/2014/main" id="{9577BA3B-602D-24D8-D40F-42BB4DA8FE44}"/>
              </a:ext>
            </a:extLst>
          </p:cNvPr>
          <p:cNvSpPr>
            <a:spLocks noGrp="1"/>
          </p:cNvSpPr>
          <p:nvPr>
            <p:ph type="ftr" sz="quarter" idx="13"/>
          </p:nvPr>
        </p:nvSpPr>
        <p:spPr>
          <a:xfrm>
            <a:off x="672977" y="6419479"/>
            <a:ext cx="10276014" cy="249610"/>
          </a:xfrm>
        </p:spPr>
        <p:txBody>
          <a:bodyPr/>
          <a:lstStyle/>
          <a:p>
            <a:r>
              <a:rPr lang="en-US" dirty="0"/>
              <a:t>/ ANDRITZ Metals</a:t>
            </a:r>
          </a:p>
        </p:txBody>
      </p:sp>
      <p:pic>
        <p:nvPicPr>
          <p:cNvPr id="5" name="Picture 4">
            <a:extLst>
              <a:ext uri="{FF2B5EF4-FFF2-40B4-BE49-F238E27FC236}">
                <a16:creationId xmlns:a16="http://schemas.microsoft.com/office/drawing/2014/main" id="{2B0F573D-818B-EE58-50C3-57D15BE07A43}"/>
              </a:ext>
            </a:extLst>
          </p:cNvPr>
          <p:cNvPicPr>
            <a:picLocks noChangeAspect="1"/>
          </p:cNvPicPr>
          <p:nvPr/>
        </p:nvPicPr>
        <p:blipFill>
          <a:blip r:embed="rId2"/>
          <a:stretch>
            <a:fillRect/>
          </a:stretch>
        </p:blipFill>
        <p:spPr>
          <a:xfrm>
            <a:off x="644399" y="1380122"/>
            <a:ext cx="7638867" cy="4946396"/>
          </a:xfrm>
          <a:prstGeom prst="rect">
            <a:avLst/>
          </a:prstGeom>
        </p:spPr>
      </p:pic>
      <p:pic>
        <p:nvPicPr>
          <p:cNvPr id="7" name="Picture 6">
            <a:extLst>
              <a:ext uri="{FF2B5EF4-FFF2-40B4-BE49-F238E27FC236}">
                <a16:creationId xmlns:a16="http://schemas.microsoft.com/office/drawing/2014/main" id="{05019546-598E-428F-A7FA-74B18C8BA353}"/>
              </a:ext>
            </a:extLst>
          </p:cNvPr>
          <p:cNvPicPr>
            <a:picLocks noChangeAspect="1"/>
          </p:cNvPicPr>
          <p:nvPr/>
        </p:nvPicPr>
        <p:blipFill>
          <a:blip r:embed="rId3"/>
          <a:stretch>
            <a:fillRect/>
          </a:stretch>
        </p:blipFill>
        <p:spPr>
          <a:xfrm>
            <a:off x="9095936" y="912029"/>
            <a:ext cx="2018378" cy="5414489"/>
          </a:xfrm>
          <a:prstGeom prst="rect">
            <a:avLst/>
          </a:prstGeom>
        </p:spPr>
      </p:pic>
      <p:cxnSp>
        <p:nvCxnSpPr>
          <p:cNvPr id="8" name="Straight Connector 7">
            <a:extLst>
              <a:ext uri="{FF2B5EF4-FFF2-40B4-BE49-F238E27FC236}">
                <a16:creationId xmlns:a16="http://schemas.microsoft.com/office/drawing/2014/main" id="{01707E5E-ED42-D428-D660-F2B729433DDD}"/>
              </a:ext>
            </a:extLst>
          </p:cNvPr>
          <p:cNvCxnSpPr/>
          <p:nvPr/>
        </p:nvCxnSpPr>
        <p:spPr>
          <a:xfrm flipH="1">
            <a:off x="9095936" y="5873381"/>
            <a:ext cx="738529"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0F67452-E160-92A6-8325-33D769292CB9}"/>
              </a:ext>
            </a:extLst>
          </p:cNvPr>
          <p:cNvCxnSpPr/>
          <p:nvPr/>
        </p:nvCxnSpPr>
        <p:spPr>
          <a:xfrm flipH="1">
            <a:off x="9187831" y="5484605"/>
            <a:ext cx="738529"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5EB06B-CBA4-34D6-E8E4-1AE235898E4E}"/>
              </a:ext>
            </a:extLst>
          </p:cNvPr>
          <p:cNvCxnSpPr/>
          <p:nvPr/>
        </p:nvCxnSpPr>
        <p:spPr>
          <a:xfrm flipH="1">
            <a:off x="9187831" y="4106785"/>
            <a:ext cx="7385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379C52-0FCF-11C5-1274-99A89C0BFD56}"/>
              </a:ext>
            </a:extLst>
          </p:cNvPr>
          <p:cNvCxnSpPr/>
          <p:nvPr/>
        </p:nvCxnSpPr>
        <p:spPr>
          <a:xfrm flipH="1">
            <a:off x="9187831" y="2292749"/>
            <a:ext cx="738529"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4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05E834A-A540-07C4-6EE7-5232CBB7078D}"/>
              </a:ext>
            </a:extLst>
          </p:cNvPr>
          <p:cNvPicPr>
            <a:picLocks noChangeAspect="1"/>
          </p:cNvPicPr>
          <p:nvPr/>
        </p:nvPicPr>
        <p:blipFill>
          <a:blip r:embed="rId2"/>
          <a:stretch>
            <a:fillRect/>
          </a:stretch>
        </p:blipFill>
        <p:spPr>
          <a:xfrm>
            <a:off x="407989" y="1248607"/>
            <a:ext cx="7325747" cy="5420481"/>
          </a:xfrm>
          <a:prstGeom prst="rect">
            <a:avLst/>
          </a:prstGeom>
        </p:spPr>
      </p:pic>
      <p:sp>
        <p:nvSpPr>
          <p:cNvPr id="9" name="Titel 8"/>
          <p:cNvSpPr>
            <a:spLocks noGrp="1"/>
          </p:cNvSpPr>
          <p:nvPr>
            <p:ph type="title"/>
          </p:nvPr>
        </p:nvSpPr>
        <p:spPr>
          <a:xfrm>
            <a:off x="407989" y="371316"/>
            <a:ext cx="10512425" cy="484362"/>
          </a:xfrm>
        </p:spPr>
        <p:txBody>
          <a:bodyPr/>
          <a:lstStyle/>
          <a:p>
            <a:r>
              <a:rPr lang="en-US" dirty="0"/>
              <a:t>Martensite phase fraction</a:t>
            </a:r>
          </a:p>
        </p:txBody>
      </p:sp>
      <p:sp>
        <p:nvSpPr>
          <p:cNvPr id="6" name="Foliennummernplatzhalter 5"/>
          <p:cNvSpPr>
            <a:spLocks noGrp="1"/>
          </p:cNvSpPr>
          <p:nvPr>
            <p:ph type="sldNum" sz="quarter" idx="14"/>
          </p:nvPr>
        </p:nvSpPr>
        <p:spPr/>
        <p:txBody>
          <a:bodyPr/>
          <a:lstStyle/>
          <a:p>
            <a:fld id="{C62D37B7-19FB-4B6A-9135-5DDD8E779388}" type="slidenum">
              <a:rPr lang="en-US" smtClean="0"/>
              <a:pPr/>
              <a:t>19</a:t>
            </a:fld>
            <a:endParaRPr lang="en-US" dirty="0"/>
          </a:p>
        </p:txBody>
      </p:sp>
      <p:pic>
        <p:nvPicPr>
          <p:cNvPr id="11" name="Picture 10">
            <a:extLst>
              <a:ext uri="{FF2B5EF4-FFF2-40B4-BE49-F238E27FC236}">
                <a16:creationId xmlns:a16="http://schemas.microsoft.com/office/drawing/2014/main" id="{B25598F4-0024-55D1-EF63-992E4DD034E4}"/>
              </a:ext>
            </a:extLst>
          </p:cNvPr>
          <p:cNvPicPr>
            <a:picLocks noChangeAspect="1"/>
          </p:cNvPicPr>
          <p:nvPr/>
        </p:nvPicPr>
        <p:blipFill>
          <a:blip r:embed="rId3"/>
          <a:stretch>
            <a:fillRect/>
          </a:stretch>
        </p:blipFill>
        <p:spPr>
          <a:xfrm>
            <a:off x="7529803" y="1797990"/>
            <a:ext cx="4058246" cy="3056748"/>
          </a:xfrm>
          <a:prstGeom prst="rect">
            <a:avLst/>
          </a:prstGeom>
        </p:spPr>
      </p:pic>
      <p:sp>
        <p:nvSpPr>
          <p:cNvPr id="14" name="TextBox 13">
            <a:extLst>
              <a:ext uri="{FF2B5EF4-FFF2-40B4-BE49-F238E27FC236}">
                <a16:creationId xmlns:a16="http://schemas.microsoft.com/office/drawing/2014/main" id="{CE67D87A-850D-C7F4-98C4-DBCC2A33C4EC}"/>
              </a:ext>
            </a:extLst>
          </p:cNvPr>
          <p:cNvSpPr txBox="1"/>
          <p:nvPr/>
        </p:nvSpPr>
        <p:spPr>
          <a:xfrm>
            <a:off x="7529803" y="4966053"/>
            <a:ext cx="4058246" cy="830997"/>
          </a:xfrm>
          <a:prstGeom prst="rect">
            <a:avLst/>
          </a:prstGeom>
          <a:noFill/>
        </p:spPr>
        <p:txBody>
          <a:bodyPr wrap="square">
            <a:spAutoFit/>
          </a:bodyPr>
          <a:lstStyle/>
          <a:p>
            <a:pPr algn="ctr"/>
            <a:r>
              <a:rPr lang="en-US" sz="1600" b="0" i="0" u="none" strike="noStrike" baseline="0" dirty="0">
                <a:latin typeface="AdvGulliv-R"/>
              </a:rPr>
              <a:t>Martensitic microstructures for </a:t>
            </a:r>
          </a:p>
          <a:p>
            <a:pPr algn="ctr"/>
            <a:r>
              <a:rPr lang="en-US" sz="1600" b="0" i="0" u="none" strike="noStrike" baseline="0" dirty="0">
                <a:latin typeface="AdvGulliv-R"/>
              </a:rPr>
              <a:t>Distance from quenched end: 1.6 mm. </a:t>
            </a:r>
          </a:p>
          <a:p>
            <a:pPr algn="ctr"/>
            <a:r>
              <a:rPr lang="en-US" sz="1600" b="0" i="0" u="none" strike="noStrike" baseline="0" dirty="0">
                <a:latin typeface="AdvGulliv-R"/>
              </a:rPr>
              <a:t>Etching: </a:t>
            </a:r>
            <a:r>
              <a:rPr lang="de-DE" sz="1600" b="0" i="0" u="none" strike="noStrike" baseline="0" dirty="0" err="1">
                <a:latin typeface="AdvGulliv-R"/>
              </a:rPr>
              <a:t>Nital</a:t>
            </a:r>
            <a:r>
              <a:rPr lang="de-DE" sz="1600" b="0" i="0" u="none" strike="noStrike" baseline="0" dirty="0">
                <a:latin typeface="AdvGulliv-R"/>
              </a:rPr>
              <a:t> 3%.</a:t>
            </a:r>
            <a:endParaRPr lang="de-DE" sz="4400" dirty="0"/>
          </a:p>
        </p:txBody>
      </p:sp>
      <p:sp>
        <p:nvSpPr>
          <p:cNvPr id="2" name="Fußzeilenplatzhalter 4">
            <a:extLst>
              <a:ext uri="{FF2B5EF4-FFF2-40B4-BE49-F238E27FC236}">
                <a16:creationId xmlns:a16="http://schemas.microsoft.com/office/drawing/2014/main" id="{02E1C0C6-2FDA-471F-84E2-C0C893DCE742}"/>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357186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AT"/>
              <a:t>01</a:t>
            </a:r>
            <a:endParaRPr lang="en-US"/>
          </a:p>
        </p:txBody>
      </p:sp>
      <p:sp>
        <p:nvSpPr>
          <p:cNvPr id="3" name="Textplatzhalter 2"/>
          <p:cNvSpPr>
            <a:spLocks noGrp="1"/>
          </p:cNvSpPr>
          <p:nvPr>
            <p:ph type="body" sz="quarter" idx="13"/>
          </p:nvPr>
        </p:nvSpPr>
        <p:spPr/>
        <p:txBody>
          <a:bodyPr/>
          <a:lstStyle/>
          <a:p>
            <a:r>
              <a:rPr lang="en-US" dirty="0"/>
              <a:t>Problem Statement</a:t>
            </a:r>
          </a:p>
        </p:txBody>
      </p:sp>
      <p:sp>
        <p:nvSpPr>
          <p:cNvPr id="4" name="Textplatzhalter 3"/>
          <p:cNvSpPr>
            <a:spLocks noGrp="1"/>
          </p:cNvSpPr>
          <p:nvPr>
            <p:ph type="body" sz="quarter" idx="14"/>
          </p:nvPr>
        </p:nvSpPr>
        <p:spPr/>
        <p:txBody>
          <a:bodyPr/>
          <a:lstStyle/>
          <a:p>
            <a:r>
              <a:rPr lang="de-AT"/>
              <a:t>02</a:t>
            </a:r>
            <a:endParaRPr lang="en-US"/>
          </a:p>
        </p:txBody>
      </p:sp>
      <p:sp>
        <p:nvSpPr>
          <p:cNvPr id="5" name="Textplatzhalter 4"/>
          <p:cNvSpPr>
            <a:spLocks noGrp="1"/>
          </p:cNvSpPr>
          <p:nvPr>
            <p:ph type="body" sz="quarter" idx="15"/>
          </p:nvPr>
        </p:nvSpPr>
        <p:spPr/>
        <p:txBody>
          <a:bodyPr/>
          <a:lstStyle/>
          <a:p>
            <a:r>
              <a:rPr lang="en-US" dirty="0"/>
              <a:t>Data from </a:t>
            </a:r>
            <a:r>
              <a:rPr lang="en-US" dirty="0" err="1"/>
              <a:t>Jmatpro</a:t>
            </a:r>
            <a:endParaRPr lang="en-US" dirty="0"/>
          </a:p>
        </p:txBody>
      </p:sp>
      <p:sp>
        <p:nvSpPr>
          <p:cNvPr id="6" name="Textplatzhalter 5"/>
          <p:cNvSpPr>
            <a:spLocks noGrp="1"/>
          </p:cNvSpPr>
          <p:nvPr>
            <p:ph type="body" sz="quarter" idx="16"/>
          </p:nvPr>
        </p:nvSpPr>
        <p:spPr/>
        <p:txBody>
          <a:bodyPr/>
          <a:lstStyle/>
          <a:p>
            <a:r>
              <a:rPr lang="de-AT"/>
              <a:t>03</a:t>
            </a:r>
            <a:endParaRPr lang="en-US"/>
          </a:p>
        </p:txBody>
      </p:sp>
      <p:sp>
        <p:nvSpPr>
          <p:cNvPr id="7" name="Textplatzhalter 6"/>
          <p:cNvSpPr>
            <a:spLocks noGrp="1"/>
          </p:cNvSpPr>
          <p:nvPr>
            <p:ph type="body" sz="quarter" idx="17"/>
          </p:nvPr>
        </p:nvSpPr>
        <p:spPr/>
        <p:txBody>
          <a:bodyPr/>
          <a:lstStyle/>
          <a:p>
            <a:r>
              <a:rPr lang="en-US" dirty="0" err="1"/>
              <a:t>SimuLation</a:t>
            </a:r>
            <a:r>
              <a:rPr lang="en-US" dirty="0"/>
              <a:t> by </a:t>
            </a:r>
            <a:r>
              <a:rPr lang="en-US" dirty="0" err="1"/>
              <a:t>comsol</a:t>
            </a:r>
            <a:endParaRPr lang="en-US" dirty="0"/>
          </a:p>
        </p:txBody>
      </p:sp>
      <p:sp>
        <p:nvSpPr>
          <p:cNvPr id="8" name="Textplatzhalter 7"/>
          <p:cNvSpPr>
            <a:spLocks noGrp="1"/>
          </p:cNvSpPr>
          <p:nvPr>
            <p:ph type="body" sz="quarter" idx="18"/>
          </p:nvPr>
        </p:nvSpPr>
        <p:spPr/>
        <p:txBody>
          <a:bodyPr/>
          <a:lstStyle/>
          <a:p>
            <a:r>
              <a:rPr lang="de-AT" dirty="0"/>
              <a:t>04</a:t>
            </a:r>
            <a:endParaRPr lang="en-US" dirty="0"/>
          </a:p>
        </p:txBody>
      </p:sp>
      <p:sp>
        <p:nvSpPr>
          <p:cNvPr id="9" name="Textplatzhalter 8"/>
          <p:cNvSpPr>
            <a:spLocks noGrp="1"/>
          </p:cNvSpPr>
          <p:nvPr>
            <p:ph type="body" sz="quarter" idx="19"/>
          </p:nvPr>
        </p:nvSpPr>
        <p:spPr/>
        <p:txBody>
          <a:bodyPr/>
          <a:lstStyle/>
          <a:p>
            <a:r>
              <a:rPr lang="en-US" dirty="0"/>
              <a:t>Result validation</a:t>
            </a:r>
          </a:p>
        </p:txBody>
      </p:sp>
      <p:sp>
        <p:nvSpPr>
          <p:cNvPr id="10" name="Textplatzhalter 9"/>
          <p:cNvSpPr>
            <a:spLocks noGrp="1"/>
          </p:cNvSpPr>
          <p:nvPr>
            <p:ph type="body" sz="quarter" idx="20"/>
          </p:nvPr>
        </p:nvSpPr>
        <p:spPr/>
        <p:txBody>
          <a:bodyPr/>
          <a:lstStyle/>
          <a:p>
            <a:r>
              <a:rPr lang="de-AT"/>
              <a:t>05</a:t>
            </a:r>
            <a:endParaRPr lang="en-US"/>
          </a:p>
        </p:txBody>
      </p:sp>
      <p:sp>
        <p:nvSpPr>
          <p:cNvPr id="11" name="Textplatzhalter 10"/>
          <p:cNvSpPr>
            <a:spLocks noGrp="1"/>
          </p:cNvSpPr>
          <p:nvPr>
            <p:ph type="body" sz="quarter" idx="21"/>
          </p:nvPr>
        </p:nvSpPr>
        <p:spPr/>
        <p:txBody>
          <a:bodyPr/>
          <a:lstStyle/>
          <a:p>
            <a:r>
              <a:rPr lang="en-US" dirty="0"/>
              <a:t>Conclusion</a:t>
            </a:r>
          </a:p>
        </p:txBody>
      </p:sp>
      <p:sp>
        <p:nvSpPr>
          <p:cNvPr id="12" name="Textplatzhalter 11"/>
          <p:cNvSpPr>
            <a:spLocks noGrp="1"/>
          </p:cNvSpPr>
          <p:nvPr>
            <p:ph type="body" sz="quarter" idx="24"/>
          </p:nvPr>
        </p:nvSpPr>
        <p:spPr/>
        <p:txBody>
          <a:bodyPr/>
          <a:lstStyle/>
          <a:p>
            <a:endParaRPr lang="en-US"/>
          </a:p>
        </p:txBody>
      </p:sp>
      <p:sp>
        <p:nvSpPr>
          <p:cNvPr id="13" name="Textplatzhalter 12"/>
          <p:cNvSpPr>
            <a:spLocks noGrp="1"/>
          </p:cNvSpPr>
          <p:nvPr>
            <p:ph type="body" sz="quarter" idx="25"/>
          </p:nvPr>
        </p:nvSpPr>
        <p:spPr/>
        <p:txBody>
          <a:bodyPr/>
          <a:lstStyle/>
          <a:p>
            <a:endParaRPr lang="en-US"/>
          </a:p>
        </p:txBody>
      </p:sp>
      <p:sp>
        <p:nvSpPr>
          <p:cNvPr id="14" name="Textplatzhalter 13"/>
          <p:cNvSpPr>
            <a:spLocks noGrp="1"/>
          </p:cNvSpPr>
          <p:nvPr>
            <p:ph type="body" sz="quarter" idx="26"/>
          </p:nvPr>
        </p:nvSpPr>
        <p:spPr/>
        <p:txBody>
          <a:bodyPr/>
          <a:lstStyle/>
          <a:p>
            <a:endParaRPr lang="en-US"/>
          </a:p>
        </p:txBody>
      </p:sp>
      <p:sp>
        <p:nvSpPr>
          <p:cNvPr id="15" name="Textplatzhalter 14"/>
          <p:cNvSpPr>
            <a:spLocks noGrp="1"/>
          </p:cNvSpPr>
          <p:nvPr>
            <p:ph type="body" sz="quarter" idx="27"/>
          </p:nvPr>
        </p:nvSpPr>
        <p:spPr/>
        <p:txBody>
          <a:bodyPr/>
          <a:lstStyle/>
          <a:p>
            <a:endParaRPr lang="en-US"/>
          </a:p>
        </p:txBody>
      </p:sp>
      <p:sp>
        <p:nvSpPr>
          <p:cNvPr id="16" name="Textplatzhalter 15"/>
          <p:cNvSpPr>
            <a:spLocks noGrp="1"/>
          </p:cNvSpPr>
          <p:nvPr>
            <p:ph type="body" sz="quarter" idx="28"/>
          </p:nvPr>
        </p:nvSpPr>
        <p:spPr/>
        <p:txBody>
          <a:bodyPr/>
          <a:lstStyle/>
          <a:p>
            <a:endParaRPr lang="en-US"/>
          </a:p>
        </p:txBody>
      </p:sp>
      <p:sp>
        <p:nvSpPr>
          <p:cNvPr id="17" name="Textplatzhalter 16"/>
          <p:cNvSpPr>
            <a:spLocks noGrp="1"/>
          </p:cNvSpPr>
          <p:nvPr>
            <p:ph type="body" sz="quarter" idx="29"/>
          </p:nvPr>
        </p:nvSpPr>
        <p:spPr/>
        <p:txBody>
          <a:bodyPr/>
          <a:lstStyle/>
          <a:p>
            <a:endParaRPr lang="en-US"/>
          </a:p>
        </p:txBody>
      </p:sp>
      <p:sp>
        <p:nvSpPr>
          <p:cNvPr id="18" name="Textplatzhalter 17"/>
          <p:cNvSpPr>
            <a:spLocks noGrp="1"/>
          </p:cNvSpPr>
          <p:nvPr>
            <p:ph type="body" sz="quarter" idx="30"/>
          </p:nvPr>
        </p:nvSpPr>
        <p:spPr/>
        <p:txBody>
          <a:bodyPr/>
          <a:lstStyle/>
          <a:p>
            <a:endParaRPr lang="en-US"/>
          </a:p>
        </p:txBody>
      </p:sp>
      <p:sp>
        <p:nvSpPr>
          <p:cNvPr id="19" name="Textplatzhalter 18"/>
          <p:cNvSpPr>
            <a:spLocks noGrp="1"/>
          </p:cNvSpPr>
          <p:nvPr>
            <p:ph type="body" sz="quarter" idx="31"/>
          </p:nvPr>
        </p:nvSpPr>
        <p:spPr/>
        <p:txBody>
          <a:bodyPr/>
          <a:lstStyle/>
          <a:p>
            <a:endParaRPr lang="en-US"/>
          </a:p>
        </p:txBody>
      </p:sp>
      <p:sp>
        <p:nvSpPr>
          <p:cNvPr id="20" name="Textplatzhalter 19"/>
          <p:cNvSpPr>
            <a:spLocks noGrp="1"/>
          </p:cNvSpPr>
          <p:nvPr>
            <p:ph type="body" sz="quarter" idx="32"/>
          </p:nvPr>
        </p:nvSpPr>
        <p:spPr/>
        <p:txBody>
          <a:bodyPr/>
          <a:lstStyle/>
          <a:p>
            <a:endParaRPr lang="en-US"/>
          </a:p>
        </p:txBody>
      </p:sp>
      <p:sp>
        <p:nvSpPr>
          <p:cNvPr id="21" name="Textplatzhalter 20"/>
          <p:cNvSpPr>
            <a:spLocks noGrp="1"/>
          </p:cNvSpPr>
          <p:nvPr>
            <p:ph type="body" sz="quarter" idx="33"/>
          </p:nvPr>
        </p:nvSpPr>
        <p:spPr/>
        <p:txBody>
          <a:bodyPr/>
          <a:lstStyle/>
          <a:p>
            <a:endParaRPr lang="en-US" dirty="0"/>
          </a:p>
        </p:txBody>
      </p:sp>
      <p:sp>
        <p:nvSpPr>
          <p:cNvPr id="23" name="Fußzeilenplatzhalter 22"/>
          <p:cNvSpPr>
            <a:spLocks noGrp="1"/>
          </p:cNvSpPr>
          <p:nvPr>
            <p:ph type="ftr" sz="quarter" idx="34"/>
          </p:nvPr>
        </p:nvSpPr>
        <p:spPr/>
        <p:txBody>
          <a:bodyPr/>
          <a:lstStyle/>
          <a:p>
            <a:r>
              <a:rPr lang="en-US" noProof="0" dirty="0"/>
              <a:t>/ ANDRITZ Metals</a:t>
            </a:r>
          </a:p>
        </p:txBody>
      </p:sp>
      <p:sp>
        <p:nvSpPr>
          <p:cNvPr id="24" name="Foliennummernplatzhalter 23"/>
          <p:cNvSpPr>
            <a:spLocks noGrp="1"/>
          </p:cNvSpPr>
          <p:nvPr>
            <p:ph type="sldNum" sz="quarter" idx="35"/>
          </p:nvPr>
        </p:nvSpPr>
        <p:spPr/>
        <p:txBody>
          <a:bodyPr/>
          <a:lstStyle/>
          <a:p>
            <a:fld id="{43663E1E-2049-4CF8-B671-CED3EE132F56}" type="slidenum">
              <a:rPr lang="en-US" noProof="0" smtClean="0"/>
              <a:pPr/>
              <a:t>2</a:t>
            </a:fld>
            <a:endParaRPr lang="en-US" noProof="0" dirty="0"/>
          </a:p>
        </p:txBody>
      </p:sp>
      <p:cxnSp>
        <p:nvCxnSpPr>
          <p:cNvPr id="25" name="Gerade Verbindung 13">
            <a:extLst>
              <a:ext uri="{FF2B5EF4-FFF2-40B4-BE49-F238E27FC236}">
                <a16:creationId xmlns:a16="http://schemas.microsoft.com/office/drawing/2014/main" id="{FBAF3ACC-9A42-4578-A1E1-F7771A899916}"/>
              </a:ext>
            </a:extLst>
          </p:cNvPr>
          <p:cNvCxnSpPr/>
          <p:nvPr/>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32">
            <a:extLst>
              <a:ext uri="{FF2B5EF4-FFF2-40B4-BE49-F238E27FC236}">
                <a16:creationId xmlns:a16="http://schemas.microsoft.com/office/drawing/2014/main" id="{1BA87F6A-D668-44BB-8E56-72FB5E53831A}"/>
              </a:ext>
            </a:extLst>
          </p:cNvPr>
          <p:cNvCxnSpPr/>
          <p:nvPr/>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Gerade Verbindung 13">
            <a:extLst>
              <a:ext uri="{FF2B5EF4-FFF2-40B4-BE49-F238E27FC236}">
                <a16:creationId xmlns:a16="http://schemas.microsoft.com/office/drawing/2014/main" id="{DD39A406-E908-49B2-83E8-0DD03A901C4C}"/>
              </a:ext>
            </a:extLst>
          </p:cNvPr>
          <p:cNvCxnSpPr/>
          <p:nvPr/>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32">
            <a:extLst>
              <a:ext uri="{FF2B5EF4-FFF2-40B4-BE49-F238E27FC236}">
                <a16:creationId xmlns:a16="http://schemas.microsoft.com/office/drawing/2014/main" id="{56BC2E77-A044-4AD4-9C80-FA067B949AC9}"/>
              </a:ext>
            </a:extLst>
          </p:cNvPr>
          <p:cNvCxnSpPr/>
          <p:nvPr/>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Gerade Verbindung 13">
            <a:extLst>
              <a:ext uri="{FF2B5EF4-FFF2-40B4-BE49-F238E27FC236}">
                <a16:creationId xmlns:a16="http://schemas.microsoft.com/office/drawing/2014/main" id="{AC8D3DD3-2AE7-48C3-B40D-BA4B42AB92F2}"/>
              </a:ext>
            </a:extLst>
          </p:cNvPr>
          <p:cNvCxnSpPr/>
          <p:nvPr/>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 Verbindung 32">
            <a:extLst>
              <a:ext uri="{FF2B5EF4-FFF2-40B4-BE49-F238E27FC236}">
                <a16:creationId xmlns:a16="http://schemas.microsoft.com/office/drawing/2014/main" id="{DE5B063A-7F8E-4D2C-9D70-605848177CCC}"/>
              </a:ext>
            </a:extLst>
          </p:cNvPr>
          <p:cNvCxnSpPr/>
          <p:nvPr/>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Gerade Verbindung 13">
            <a:extLst>
              <a:ext uri="{FF2B5EF4-FFF2-40B4-BE49-F238E27FC236}">
                <a16:creationId xmlns:a16="http://schemas.microsoft.com/office/drawing/2014/main" id="{CF567E5B-CA59-4731-983A-CD07FA9890EA}"/>
              </a:ext>
            </a:extLst>
          </p:cNvPr>
          <p:cNvCxnSpPr/>
          <p:nvPr/>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A346593B-1E70-4BAC-91D4-8A3E583B63C1}"/>
              </a:ext>
            </a:extLst>
          </p:cNvPr>
          <p:cNvCxnSpPr/>
          <p:nvPr/>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itel 21"/>
          <p:cNvSpPr>
            <a:spLocks noGrp="1"/>
          </p:cNvSpPr>
          <p:nvPr>
            <p:ph type="title"/>
          </p:nvPr>
        </p:nvSpPr>
        <p:spPr>
          <a:xfrm>
            <a:off x="406800" y="370800"/>
            <a:ext cx="10512000" cy="896400"/>
          </a:xfrm>
        </p:spPr>
        <p:txBody>
          <a:bodyPr/>
          <a:lstStyle/>
          <a:p>
            <a:r>
              <a:rPr lang="en-US"/>
              <a:t>Insert chapter overview</a:t>
            </a:r>
          </a:p>
        </p:txBody>
      </p:sp>
    </p:spTree>
    <p:extLst>
      <p:ext uri="{BB962C8B-B14F-4D97-AF65-F5344CB8AC3E}">
        <p14:creationId xmlns:p14="http://schemas.microsoft.com/office/powerpoint/2010/main" val="118040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a:t>Bainite phase fraction</a:t>
            </a:r>
            <a:endParaRPr lang="en-US" dirty="0">
              <a:highlight>
                <a:srgbClr val="FFFF00"/>
              </a:highlight>
            </a:endParaRPr>
          </a:p>
        </p:txBody>
      </p:sp>
      <p:sp>
        <p:nvSpPr>
          <p:cNvPr id="6" name="Foliennummernplatzhalter 5"/>
          <p:cNvSpPr>
            <a:spLocks noGrp="1"/>
          </p:cNvSpPr>
          <p:nvPr>
            <p:ph type="sldNum" sz="quarter" idx="14"/>
          </p:nvPr>
        </p:nvSpPr>
        <p:spPr/>
        <p:txBody>
          <a:bodyPr/>
          <a:lstStyle/>
          <a:p>
            <a:fld id="{C62D37B7-19FB-4B6A-9135-5DDD8E779388}" type="slidenum">
              <a:rPr lang="en-US" smtClean="0"/>
              <a:pPr/>
              <a:t>20</a:t>
            </a:fld>
            <a:endParaRPr lang="en-US" dirty="0"/>
          </a:p>
        </p:txBody>
      </p:sp>
      <p:sp>
        <p:nvSpPr>
          <p:cNvPr id="14" name="TextBox 13">
            <a:extLst>
              <a:ext uri="{FF2B5EF4-FFF2-40B4-BE49-F238E27FC236}">
                <a16:creationId xmlns:a16="http://schemas.microsoft.com/office/drawing/2014/main" id="{CE67D87A-850D-C7F4-98C4-DBCC2A33C4EC}"/>
              </a:ext>
            </a:extLst>
          </p:cNvPr>
          <p:cNvSpPr txBox="1"/>
          <p:nvPr/>
        </p:nvSpPr>
        <p:spPr>
          <a:xfrm>
            <a:off x="6988629" y="4966053"/>
            <a:ext cx="4739034" cy="830997"/>
          </a:xfrm>
          <a:prstGeom prst="rect">
            <a:avLst/>
          </a:prstGeom>
          <a:noFill/>
        </p:spPr>
        <p:txBody>
          <a:bodyPr wrap="square">
            <a:spAutoFit/>
          </a:bodyPr>
          <a:lstStyle/>
          <a:p>
            <a:pPr algn="ctr"/>
            <a:r>
              <a:rPr lang="de-DE" sz="1600" dirty="0">
                <a:latin typeface="AdvGulliv-R"/>
              </a:rPr>
              <a:t>M</a:t>
            </a:r>
            <a:r>
              <a:rPr lang="en-US" sz="1600" b="0" i="0" u="none" strike="noStrike" baseline="0" dirty="0" err="1">
                <a:latin typeface="AdvGulliv-R"/>
              </a:rPr>
              <a:t>icrostructures</a:t>
            </a:r>
            <a:r>
              <a:rPr lang="en-US" sz="1600" b="0" i="0" u="none" strike="noStrike" baseline="0" dirty="0">
                <a:latin typeface="AdvGulliv-R"/>
              </a:rPr>
              <a:t> for </a:t>
            </a:r>
          </a:p>
          <a:p>
            <a:pPr algn="ctr"/>
            <a:r>
              <a:rPr lang="en-US" sz="1600" b="0" i="0" u="none" strike="noStrike" baseline="0" dirty="0">
                <a:latin typeface="AdvGulliv-R"/>
              </a:rPr>
              <a:t>Distance from quenched end: </a:t>
            </a:r>
            <a:r>
              <a:rPr lang="fa-IR" sz="1600" b="0" i="0" u="none" strike="noStrike" baseline="0" dirty="0">
                <a:latin typeface="AdvGulliv-R"/>
              </a:rPr>
              <a:t>4.8</a:t>
            </a:r>
            <a:r>
              <a:rPr lang="en-US" sz="1600" b="0" i="0" u="none" strike="noStrike" baseline="0" dirty="0">
                <a:latin typeface="AdvGulliv-R"/>
              </a:rPr>
              <a:t> mm. </a:t>
            </a:r>
          </a:p>
          <a:p>
            <a:pPr algn="ctr"/>
            <a:r>
              <a:rPr lang="en-US" sz="1600" b="0" i="0" u="none" strike="noStrike" baseline="0" dirty="0">
                <a:latin typeface="AdvGulliv-R"/>
              </a:rPr>
              <a:t>Etching: </a:t>
            </a:r>
            <a:r>
              <a:rPr lang="de-DE" sz="1600" b="0" i="0" u="none" strike="noStrike" baseline="0" dirty="0" err="1">
                <a:latin typeface="AdvGulliv-R"/>
              </a:rPr>
              <a:t>Nital</a:t>
            </a:r>
            <a:r>
              <a:rPr lang="de-DE" sz="1600" b="0" i="0" u="none" strike="noStrike" baseline="0" dirty="0">
                <a:latin typeface="AdvGulliv-R"/>
              </a:rPr>
              <a:t> 3%.</a:t>
            </a:r>
            <a:endParaRPr lang="de-DE" sz="4400" dirty="0"/>
          </a:p>
        </p:txBody>
      </p:sp>
      <p:pic>
        <p:nvPicPr>
          <p:cNvPr id="3" name="Picture 2">
            <a:extLst>
              <a:ext uri="{FF2B5EF4-FFF2-40B4-BE49-F238E27FC236}">
                <a16:creationId xmlns:a16="http://schemas.microsoft.com/office/drawing/2014/main" id="{9F79595E-1AF4-2DA4-F353-E8F8B0F40083}"/>
              </a:ext>
            </a:extLst>
          </p:cNvPr>
          <p:cNvPicPr>
            <a:picLocks noChangeAspect="1"/>
          </p:cNvPicPr>
          <p:nvPr/>
        </p:nvPicPr>
        <p:blipFill>
          <a:blip r:embed="rId2"/>
          <a:stretch>
            <a:fillRect/>
          </a:stretch>
        </p:blipFill>
        <p:spPr>
          <a:xfrm>
            <a:off x="644399" y="1552045"/>
            <a:ext cx="6677957" cy="4934639"/>
          </a:xfrm>
          <a:prstGeom prst="rect">
            <a:avLst/>
          </a:prstGeom>
        </p:spPr>
      </p:pic>
      <p:pic>
        <p:nvPicPr>
          <p:cNvPr id="7" name="Picture 6">
            <a:extLst>
              <a:ext uri="{FF2B5EF4-FFF2-40B4-BE49-F238E27FC236}">
                <a16:creationId xmlns:a16="http://schemas.microsoft.com/office/drawing/2014/main" id="{B933A835-B829-92A1-3301-4395CB0DA460}"/>
              </a:ext>
            </a:extLst>
          </p:cNvPr>
          <p:cNvPicPr>
            <a:picLocks noChangeAspect="1"/>
          </p:cNvPicPr>
          <p:nvPr/>
        </p:nvPicPr>
        <p:blipFill>
          <a:blip r:embed="rId3"/>
          <a:stretch>
            <a:fillRect/>
          </a:stretch>
        </p:blipFill>
        <p:spPr>
          <a:xfrm>
            <a:off x="6857711" y="1181636"/>
            <a:ext cx="4966369" cy="3784417"/>
          </a:xfrm>
          <a:prstGeom prst="rect">
            <a:avLst/>
          </a:prstGeom>
        </p:spPr>
      </p:pic>
      <p:sp>
        <p:nvSpPr>
          <p:cNvPr id="2" name="Fußzeilenplatzhalter 4">
            <a:extLst>
              <a:ext uri="{FF2B5EF4-FFF2-40B4-BE49-F238E27FC236}">
                <a16:creationId xmlns:a16="http://schemas.microsoft.com/office/drawing/2014/main" id="{5390A24B-B63E-C3FD-F540-E007470A3887}"/>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2850233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a:t>Pearlite phase fraction</a:t>
            </a:r>
            <a:endParaRPr lang="en-US" dirty="0">
              <a:highlight>
                <a:srgbClr val="FFFF00"/>
              </a:highlight>
            </a:endParaRPr>
          </a:p>
        </p:txBody>
      </p:sp>
      <p:sp>
        <p:nvSpPr>
          <p:cNvPr id="6" name="Foliennummernplatzhalter 5"/>
          <p:cNvSpPr>
            <a:spLocks noGrp="1"/>
          </p:cNvSpPr>
          <p:nvPr>
            <p:ph type="sldNum" sz="quarter" idx="14"/>
          </p:nvPr>
        </p:nvSpPr>
        <p:spPr/>
        <p:txBody>
          <a:bodyPr/>
          <a:lstStyle/>
          <a:p>
            <a:fld id="{C62D37B7-19FB-4B6A-9135-5DDD8E779388}" type="slidenum">
              <a:rPr lang="en-US" smtClean="0"/>
              <a:pPr/>
              <a:t>21</a:t>
            </a:fld>
            <a:endParaRPr lang="en-US" dirty="0"/>
          </a:p>
        </p:txBody>
      </p:sp>
      <p:sp>
        <p:nvSpPr>
          <p:cNvPr id="14" name="TextBox 13">
            <a:extLst>
              <a:ext uri="{FF2B5EF4-FFF2-40B4-BE49-F238E27FC236}">
                <a16:creationId xmlns:a16="http://schemas.microsoft.com/office/drawing/2014/main" id="{CE67D87A-850D-C7F4-98C4-DBCC2A33C4EC}"/>
              </a:ext>
            </a:extLst>
          </p:cNvPr>
          <p:cNvSpPr txBox="1"/>
          <p:nvPr/>
        </p:nvSpPr>
        <p:spPr>
          <a:xfrm>
            <a:off x="6988629" y="4966053"/>
            <a:ext cx="4739034" cy="861774"/>
          </a:xfrm>
          <a:prstGeom prst="rect">
            <a:avLst/>
          </a:prstGeom>
          <a:noFill/>
        </p:spPr>
        <p:txBody>
          <a:bodyPr wrap="square">
            <a:spAutoFit/>
          </a:bodyPr>
          <a:lstStyle/>
          <a:p>
            <a:pPr algn="ctr"/>
            <a:r>
              <a:rPr lang="de-DE" sz="1600" dirty="0">
                <a:latin typeface="AdvGulliv-R"/>
              </a:rPr>
              <a:t>M</a:t>
            </a:r>
            <a:r>
              <a:rPr lang="en-US" sz="1600" b="0" i="0" u="none" strike="noStrike" baseline="0" dirty="0" err="1">
                <a:latin typeface="AdvGulliv-R"/>
              </a:rPr>
              <a:t>icrostructures</a:t>
            </a:r>
            <a:r>
              <a:rPr lang="en-US" sz="1600" b="0" i="0" u="none" strike="noStrike" baseline="0" dirty="0">
                <a:latin typeface="AdvGulliv-R"/>
              </a:rPr>
              <a:t> for </a:t>
            </a:r>
          </a:p>
          <a:p>
            <a:pPr algn="ctr"/>
            <a:r>
              <a:rPr lang="en-US" sz="1600" b="0" i="0" u="none" strike="noStrike" baseline="0" dirty="0">
                <a:latin typeface="AdvGulliv-R"/>
              </a:rPr>
              <a:t>Distance from quenched end</a:t>
            </a:r>
            <a:r>
              <a:rPr lang="en-US" sz="1600" dirty="0">
                <a:latin typeface="AdvGulliv-R"/>
              </a:rPr>
              <a:t>: </a:t>
            </a:r>
            <a:r>
              <a:rPr lang="de-DE" sz="1600" dirty="0">
                <a:latin typeface="AdvGulliv-R"/>
              </a:rPr>
              <a:t>12.7 </a:t>
            </a:r>
            <a:r>
              <a:rPr lang="en-US" sz="1600" dirty="0">
                <a:latin typeface="AdvGulliv-R"/>
              </a:rPr>
              <a:t>mm</a:t>
            </a:r>
            <a:r>
              <a:rPr lang="en-US" sz="1600" b="0" i="0" u="none" strike="noStrike" baseline="0" dirty="0">
                <a:latin typeface="AdvGulliv-R"/>
              </a:rPr>
              <a:t>. </a:t>
            </a:r>
          </a:p>
          <a:p>
            <a:pPr algn="ctr"/>
            <a:r>
              <a:rPr lang="en-US" sz="1600" b="0" i="0" u="none" strike="noStrike" baseline="0" dirty="0">
                <a:latin typeface="AdvGulliv-R"/>
              </a:rPr>
              <a:t>Etching: </a:t>
            </a:r>
            <a:r>
              <a:rPr lang="de-DE" sz="1600" b="0" i="0" u="none" strike="noStrike" baseline="0" dirty="0" err="1">
                <a:latin typeface="AdvGulliv-R"/>
              </a:rPr>
              <a:t>Nital</a:t>
            </a:r>
            <a:r>
              <a:rPr lang="de-DE" sz="1600" b="0" i="0" u="none" strike="noStrike" baseline="0" dirty="0">
                <a:latin typeface="AdvGulliv-R"/>
              </a:rPr>
              <a:t> 3%.</a:t>
            </a:r>
            <a:endParaRPr lang="de-DE" sz="4400" dirty="0"/>
          </a:p>
        </p:txBody>
      </p:sp>
      <p:pic>
        <p:nvPicPr>
          <p:cNvPr id="4" name="Picture 3">
            <a:extLst>
              <a:ext uri="{FF2B5EF4-FFF2-40B4-BE49-F238E27FC236}">
                <a16:creationId xmlns:a16="http://schemas.microsoft.com/office/drawing/2014/main" id="{5A7D3862-760D-4CC9-7263-D6B51356C09A}"/>
              </a:ext>
            </a:extLst>
          </p:cNvPr>
          <p:cNvPicPr>
            <a:picLocks noChangeAspect="1"/>
          </p:cNvPicPr>
          <p:nvPr/>
        </p:nvPicPr>
        <p:blipFill>
          <a:blip r:embed="rId2"/>
          <a:stretch>
            <a:fillRect/>
          </a:stretch>
        </p:blipFill>
        <p:spPr>
          <a:xfrm>
            <a:off x="6832655" y="1135597"/>
            <a:ext cx="5050981" cy="3744314"/>
          </a:xfrm>
          <a:prstGeom prst="rect">
            <a:avLst/>
          </a:prstGeom>
        </p:spPr>
      </p:pic>
      <p:pic>
        <p:nvPicPr>
          <p:cNvPr id="8" name="Picture 7">
            <a:extLst>
              <a:ext uri="{FF2B5EF4-FFF2-40B4-BE49-F238E27FC236}">
                <a16:creationId xmlns:a16="http://schemas.microsoft.com/office/drawing/2014/main" id="{A898655E-57E9-9354-36E0-B5CA88CC6024}"/>
              </a:ext>
            </a:extLst>
          </p:cNvPr>
          <p:cNvPicPr>
            <a:picLocks noChangeAspect="1"/>
          </p:cNvPicPr>
          <p:nvPr/>
        </p:nvPicPr>
        <p:blipFill rotWithShape="1">
          <a:blip r:embed="rId3"/>
          <a:srcRect t="1772"/>
          <a:stretch/>
        </p:blipFill>
        <p:spPr>
          <a:xfrm>
            <a:off x="831011" y="1222310"/>
            <a:ext cx="5541678" cy="4806300"/>
          </a:xfrm>
          <a:prstGeom prst="rect">
            <a:avLst/>
          </a:prstGeom>
        </p:spPr>
      </p:pic>
    </p:spTree>
    <p:extLst>
      <p:ext uri="{BB962C8B-B14F-4D97-AF65-F5344CB8AC3E}">
        <p14:creationId xmlns:p14="http://schemas.microsoft.com/office/powerpoint/2010/main" val="3918156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a:t>Ferrite phase fraction</a:t>
            </a:r>
            <a:endParaRPr lang="en-US" dirty="0">
              <a:highlight>
                <a:srgbClr val="FFFF00"/>
              </a:highlight>
            </a:endParaRPr>
          </a:p>
        </p:txBody>
      </p:sp>
      <p:pic>
        <p:nvPicPr>
          <p:cNvPr id="7" name="Picture 6">
            <a:extLst>
              <a:ext uri="{FF2B5EF4-FFF2-40B4-BE49-F238E27FC236}">
                <a16:creationId xmlns:a16="http://schemas.microsoft.com/office/drawing/2014/main" id="{717251AE-15B4-705A-1A93-B5B2CE7C49FD}"/>
              </a:ext>
            </a:extLst>
          </p:cNvPr>
          <p:cNvPicPr>
            <a:picLocks noChangeAspect="1"/>
          </p:cNvPicPr>
          <p:nvPr/>
        </p:nvPicPr>
        <p:blipFill>
          <a:blip r:embed="rId2"/>
          <a:stretch>
            <a:fillRect/>
          </a:stretch>
        </p:blipFill>
        <p:spPr>
          <a:xfrm>
            <a:off x="309880" y="1008834"/>
            <a:ext cx="6477904" cy="5849166"/>
          </a:xfrm>
          <a:prstGeom prst="rect">
            <a:avLst/>
          </a:prstGeom>
        </p:spPr>
      </p:pic>
      <p:sp>
        <p:nvSpPr>
          <p:cNvPr id="6" name="Foliennummernplatzhalter 5"/>
          <p:cNvSpPr>
            <a:spLocks noGrp="1"/>
          </p:cNvSpPr>
          <p:nvPr>
            <p:ph type="sldNum" sz="quarter" idx="14"/>
          </p:nvPr>
        </p:nvSpPr>
        <p:spPr/>
        <p:txBody>
          <a:bodyPr/>
          <a:lstStyle/>
          <a:p>
            <a:fld id="{C62D37B7-19FB-4B6A-9135-5DDD8E779388}" type="slidenum">
              <a:rPr lang="en-US" smtClean="0"/>
              <a:pPr/>
              <a:t>22</a:t>
            </a:fld>
            <a:endParaRPr lang="en-US" dirty="0"/>
          </a:p>
        </p:txBody>
      </p:sp>
      <p:sp>
        <p:nvSpPr>
          <p:cNvPr id="14" name="TextBox 13">
            <a:extLst>
              <a:ext uri="{FF2B5EF4-FFF2-40B4-BE49-F238E27FC236}">
                <a16:creationId xmlns:a16="http://schemas.microsoft.com/office/drawing/2014/main" id="{CE67D87A-850D-C7F4-98C4-DBCC2A33C4EC}"/>
              </a:ext>
            </a:extLst>
          </p:cNvPr>
          <p:cNvSpPr txBox="1"/>
          <p:nvPr/>
        </p:nvSpPr>
        <p:spPr>
          <a:xfrm>
            <a:off x="7143086" y="4966053"/>
            <a:ext cx="4454865" cy="861774"/>
          </a:xfrm>
          <a:prstGeom prst="rect">
            <a:avLst/>
          </a:prstGeom>
          <a:noFill/>
        </p:spPr>
        <p:txBody>
          <a:bodyPr wrap="square">
            <a:spAutoFit/>
          </a:bodyPr>
          <a:lstStyle/>
          <a:p>
            <a:pPr algn="ctr"/>
            <a:r>
              <a:rPr lang="de-DE" sz="1600" dirty="0">
                <a:latin typeface="AdvGulliv-R"/>
              </a:rPr>
              <a:t>M</a:t>
            </a:r>
            <a:r>
              <a:rPr lang="en-US" sz="1600" b="0" i="0" u="none" strike="noStrike" baseline="0" dirty="0" err="1">
                <a:latin typeface="AdvGulliv-R"/>
              </a:rPr>
              <a:t>icrostructures</a:t>
            </a:r>
            <a:r>
              <a:rPr lang="en-US" sz="1600" b="0" i="0" u="none" strike="noStrike" baseline="0" dirty="0">
                <a:latin typeface="AdvGulliv-R"/>
              </a:rPr>
              <a:t> for </a:t>
            </a:r>
          </a:p>
          <a:p>
            <a:pPr algn="ctr"/>
            <a:r>
              <a:rPr lang="en-US" sz="1600" b="0" i="0" u="none" strike="noStrike" baseline="0" dirty="0">
                <a:latin typeface="AdvGulliv-R"/>
              </a:rPr>
              <a:t>Distance from quenched end</a:t>
            </a:r>
            <a:r>
              <a:rPr lang="en-US" sz="1600" dirty="0">
                <a:latin typeface="AdvGulliv-R"/>
              </a:rPr>
              <a:t>: </a:t>
            </a:r>
            <a:r>
              <a:rPr lang="de-DE" sz="1600" dirty="0">
                <a:latin typeface="AdvGulliv-R"/>
              </a:rPr>
              <a:t>12.7 </a:t>
            </a:r>
            <a:r>
              <a:rPr lang="en-US" sz="1600" dirty="0">
                <a:latin typeface="AdvGulliv-R"/>
              </a:rPr>
              <a:t>mm</a:t>
            </a:r>
            <a:r>
              <a:rPr lang="en-US" sz="1600" b="0" i="0" u="none" strike="noStrike" baseline="0" dirty="0">
                <a:latin typeface="AdvGulliv-R"/>
              </a:rPr>
              <a:t>. </a:t>
            </a:r>
          </a:p>
          <a:p>
            <a:pPr algn="ctr"/>
            <a:r>
              <a:rPr lang="en-US" sz="1600" b="0" i="0" u="none" strike="noStrike" baseline="0" dirty="0">
                <a:latin typeface="AdvGulliv-R"/>
              </a:rPr>
              <a:t>Etching: </a:t>
            </a:r>
            <a:r>
              <a:rPr lang="de-DE" sz="1600" b="0" i="0" u="none" strike="noStrike" baseline="0" dirty="0" err="1">
                <a:latin typeface="AdvGulliv-R"/>
              </a:rPr>
              <a:t>Nital</a:t>
            </a:r>
            <a:r>
              <a:rPr lang="de-DE" sz="1600" b="0" i="0" u="none" strike="noStrike" baseline="0" dirty="0">
                <a:latin typeface="AdvGulliv-R"/>
              </a:rPr>
              <a:t> 3%.</a:t>
            </a:r>
            <a:endParaRPr lang="de-DE" sz="4400" dirty="0"/>
          </a:p>
        </p:txBody>
      </p:sp>
      <p:pic>
        <p:nvPicPr>
          <p:cNvPr id="3" name="Picture 2">
            <a:extLst>
              <a:ext uri="{FF2B5EF4-FFF2-40B4-BE49-F238E27FC236}">
                <a16:creationId xmlns:a16="http://schemas.microsoft.com/office/drawing/2014/main" id="{8C8FA929-801F-9F96-5F7E-CE1A6EC0C639}"/>
              </a:ext>
            </a:extLst>
          </p:cNvPr>
          <p:cNvPicPr>
            <a:picLocks noChangeAspect="1"/>
          </p:cNvPicPr>
          <p:nvPr/>
        </p:nvPicPr>
        <p:blipFill>
          <a:blip r:embed="rId3"/>
          <a:stretch>
            <a:fillRect/>
          </a:stretch>
        </p:blipFill>
        <p:spPr>
          <a:xfrm>
            <a:off x="6988629" y="1399590"/>
            <a:ext cx="4609322" cy="3471958"/>
          </a:xfrm>
          <a:prstGeom prst="rect">
            <a:avLst/>
          </a:prstGeom>
        </p:spPr>
      </p:pic>
      <p:sp>
        <p:nvSpPr>
          <p:cNvPr id="2" name="Fußzeilenplatzhalter 4">
            <a:extLst>
              <a:ext uri="{FF2B5EF4-FFF2-40B4-BE49-F238E27FC236}">
                <a16:creationId xmlns:a16="http://schemas.microsoft.com/office/drawing/2014/main" id="{7F4E399A-F6C0-3B67-DDC9-7182D53E40EC}"/>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182490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AT">
                <a:solidFill>
                  <a:srgbClr val="99C8E5"/>
                </a:solidFill>
              </a:rPr>
              <a:t>01</a:t>
            </a:r>
            <a:endParaRPr lang="en-US">
              <a:solidFill>
                <a:srgbClr val="99C8E5"/>
              </a:solidFill>
            </a:endParaRPr>
          </a:p>
        </p:txBody>
      </p:sp>
      <p:sp>
        <p:nvSpPr>
          <p:cNvPr id="3" name="Textplatzhalter 2"/>
          <p:cNvSpPr>
            <a:spLocks noGrp="1"/>
          </p:cNvSpPr>
          <p:nvPr>
            <p:ph type="body" sz="quarter" idx="13"/>
          </p:nvPr>
        </p:nvSpPr>
        <p:spPr/>
        <p:txBody>
          <a:bodyPr/>
          <a:lstStyle/>
          <a:p>
            <a:r>
              <a:rPr lang="en-US" dirty="0">
                <a:solidFill>
                  <a:srgbClr val="99C8E5"/>
                </a:solidFill>
              </a:rPr>
              <a:t>Problem Statement</a:t>
            </a:r>
          </a:p>
        </p:txBody>
      </p:sp>
      <p:sp>
        <p:nvSpPr>
          <p:cNvPr id="4" name="Textplatzhalter 3"/>
          <p:cNvSpPr>
            <a:spLocks noGrp="1"/>
          </p:cNvSpPr>
          <p:nvPr>
            <p:ph type="body" sz="quarter" idx="14"/>
          </p:nvPr>
        </p:nvSpPr>
        <p:spPr/>
        <p:txBody>
          <a:bodyPr/>
          <a:lstStyle/>
          <a:p>
            <a:r>
              <a:rPr lang="de-AT"/>
              <a:t>02</a:t>
            </a:r>
            <a:endParaRPr lang="en-US"/>
          </a:p>
        </p:txBody>
      </p:sp>
      <p:sp>
        <p:nvSpPr>
          <p:cNvPr id="5" name="Textplatzhalter 4"/>
          <p:cNvSpPr>
            <a:spLocks noGrp="1"/>
          </p:cNvSpPr>
          <p:nvPr>
            <p:ph type="body" sz="quarter" idx="15"/>
          </p:nvPr>
        </p:nvSpPr>
        <p:spPr/>
        <p:txBody>
          <a:bodyPr/>
          <a:lstStyle/>
          <a:p>
            <a:r>
              <a:rPr lang="en-US" dirty="0"/>
              <a:t>Data from </a:t>
            </a:r>
            <a:r>
              <a:rPr lang="en-US" dirty="0" err="1"/>
              <a:t>Jmatpro</a:t>
            </a:r>
            <a:endParaRPr lang="en-US" dirty="0"/>
          </a:p>
        </p:txBody>
      </p:sp>
      <p:sp>
        <p:nvSpPr>
          <p:cNvPr id="6" name="Textplatzhalter 5"/>
          <p:cNvSpPr>
            <a:spLocks noGrp="1"/>
          </p:cNvSpPr>
          <p:nvPr>
            <p:ph type="body" sz="quarter" idx="16"/>
          </p:nvPr>
        </p:nvSpPr>
        <p:spPr/>
        <p:txBody>
          <a:bodyPr/>
          <a:lstStyle/>
          <a:p>
            <a:r>
              <a:rPr lang="de-AT"/>
              <a:t>03</a:t>
            </a:r>
            <a:endParaRPr lang="en-US"/>
          </a:p>
        </p:txBody>
      </p:sp>
      <p:sp>
        <p:nvSpPr>
          <p:cNvPr id="7" name="Textplatzhalter 6"/>
          <p:cNvSpPr>
            <a:spLocks noGrp="1"/>
          </p:cNvSpPr>
          <p:nvPr>
            <p:ph type="body" sz="quarter" idx="17"/>
          </p:nvPr>
        </p:nvSpPr>
        <p:spPr/>
        <p:txBody>
          <a:bodyPr/>
          <a:lstStyle/>
          <a:p>
            <a:r>
              <a:rPr lang="en-US" dirty="0" err="1"/>
              <a:t>SimuLation</a:t>
            </a:r>
            <a:r>
              <a:rPr lang="en-US" dirty="0"/>
              <a:t> by </a:t>
            </a:r>
            <a:r>
              <a:rPr lang="en-US" dirty="0" err="1"/>
              <a:t>comsol</a:t>
            </a:r>
            <a:endParaRPr lang="en-US" dirty="0"/>
          </a:p>
        </p:txBody>
      </p:sp>
      <p:sp>
        <p:nvSpPr>
          <p:cNvPr id="8" name="Textplatzhalter 7"/>
          <p:cNvSpPr>
            <a:spLocks noGrp="1"/>
          </p:cNvSpPr>
          <p:nvPr>
            <p:ph type="body" sz="quarter" idx="18"/>
          </p:nvPr>
        </p:nvSpPr>
        <p:spPr/>
        <p:txBody>
          <a:bodyPr/>
          <a:lstStyle/>
          <a:p>
            <a:r>
              <a:rPr lang="de-AT" dirty="0"/>
              <a:t>04</a:t>
            </a:r>
            <a:endParaRPr lang="en-US" dirty="0"/>
          </a:p>
        </p:txBody>
      </p:sp>
      <p:sp>
        <p:nvSpPr>
          <p:cNvPr id="9" name="Textplatzhalter 8"/>
          <p:cNvSpPr>
            <a:spLocks noGrp="1"/>
          </p:cNvSpPr>
          <p:nvPr>
            <p:ph type="body" sz="quarter" idx="19"/>
          </p:nvPr>
        </p:nvSpPr>
        <p:spPr/>
        <p:txBody>
          <a:bodyPr/>
          <a:lstStyle/>
          <a:p>
            <a:r>
              <a:rPr lang="en-US" dirty="0"/>
              <a:t>Result validation</a:t>
            </a:r>
          </a:p>
        </p:txBody>
      </p:sp>
      <p:sp>
        <p:nvSpPr>
          <p:cNvPr id="10" name="Textplatzhalter 9"/>
          <p:cNvSpPr>
            <a:spLocks noGrp="1"/>
          </p:cNvSpPr>
          <p:nvPr>
            <p:ph type="body" sz="quarter" idx="20"/>
          </p:nvPr>
        </p:nvSpPr>
        <p:spPr/>
        <p:txBody>
          <a:bodyPr/>
          <a:lstStyle/>
          <a:p>
            <a:r>
              <a:rPr lang="de-AT">
                <a:solidFill>
                  <a:srgbClr val="FFFFFF"/>
                </a:solidFill>
              </a:rPr>
              <a:t>05</a:t>
            </a:r>
            <a:endParaRPr lang="en-US">
              <a:solidFill>
                <a:srgbClr val="FFFFFF"/>
              </a:solidFill>
            </a:endParaRPr>
          </a:p>
        </p:txBody>
      </p:sp>
      <p:sp>
        <p:nvSpPr>
          <p:cNvPr id="11" name="Textplatzhalter 10"/>
          <p:cNvSpPr>
            <a:spLocks noGrp="1"/>
          </p:cNvSpPr>
          <p:nvPr>
            <p:ph type="body" sz="quarter" idx="21"/>
          </p:nvPr>
        </p:nvSpPr>
        <p:spPr/>
        <p:txBody>
          <a:bodyPr/>
          <a:lstStyle/>
          <a:p>
            <a:r>
              <a:rPr lang="en-US" dirty="0">
                <a:solidFill>
                  <a:srgbClr val="FFFFFF"/>
                </a:solidFill>
              </a:rPr>
              <a:t>Conclusion</a:t>
            </a:r>
          </a:p>
        </p:txBody>
      </p:sp>
      <p:sp>
        <p:nvSpPr>
          <p:cNvPr id="12" name="Textplatzhalter 11"/>
          <p:cNvSpPr>
            <a:spLocks noGrp="1"/>
          </p:cNvSpPr>
          <p:nvPr>
            <p:ph type="body" sz="quarter" idx="24"/>
          </p:nvPr>
        </p:nvSpPr>
        <p:spPr/>
        <p:txBody>
          <a:bodyPr/>
          <a:lstStyle/>
          <a:p>
            <a:endParaRPr lang="en-US"/>
          </a:p>
        </p:txBody>
      </p:sp>
      <p:sp>
        <p:nvSpPr>
          <p:cNvPr id="13" name="Textplatzhalter 12"/>
          <p:cNvSpPr>
            <a:spLocks noGrp="1"/>
          </p:cNvSpPr>
          <p:nvPr>
            <p:ph type="body" sz="quarter" idx="25"/>
          </p:nvPr>
        </p:nvSpPr>
        <p:spPr/>
        <p:txBody>
          <a:bodyPr/>
          <a:lstStyle/>
          <a:p>
            <a:endParaRPr lang="en-US"/>
          </a:p>
        </p:txBody>
      </p:sp>
      <p:sp>
        <p:nvSpPr>
          <p:cNvPr id="14" name="Textplatzhalter 13"/>
          <p:cNvSpPr>
            <a:spLocks noGrp="1"/>
          </p:cNvSpPr>
          <p:nvPr>
            <p:ph type="body" sz="quarter" idx="26"/>
          </p:nvPr>
        </p:nvSpPr>
        <p:spPr/>
        <p:txBody>
          <a:bodyPr/>
          <a:lstStyle/>
          <a:p>
            <a:endParaRPr lang="en-US"/>
          </a:p>
        </p:txBody>
      </p:sp>
      <p:sp>
        <p:nvSpPr>
          <p:cNvPr id="15" name="Textplatzhalter 14"/>
          <p:cNvSpPr>
            <a:spLocks noGrp="1"/>
          </p:cNvSpPr>
          <p:nvPr>
            <p:ph type="body" sz="quarter" idx="27"/>
          </p:nvPr>
        </p:nvSpPr>
        <p:spPr/>
        <p:txBody>
          <a:bodyPr/>
          <a:lstStyle/>
          <a:p>
            <a:endParaRPr lang="en-US" dirty="0"/>
          </a:p>
        </p:txBody>
      </p:sp>
      <p:sp>
        <p:nvSpPr>
          <p:cNvPr id="16" name="Textplatzhalter 15"/>
          <p:cNvSpPr>
            <a:spLocks noGrp="1"/>
          </p:cNvSpPr>
          <p:nvPr>
            <p:ph type="body" sz="quarter" idx="28"/>
          </p:nvPr>
        </p:nvSpPr>
        <p:spPr/>
        <p:txBody>
          <a:bodyPr/>
          <a:lstStyle/>
          <a:p>
            <a:endParaRPr lang="en-US"/>
          </a:p>
        </p:txBody>
      </p:sp>
      <p:sp>
        <p:nvSpPr>
          <p:cNvPr id="17" name="Textplatzhalter 16"/>
          <p:cNvSpPr>
            <a:spLocks noGrp="1"/>
          </p:cNvSpPr>
          <p:nvPr>
            <p:ph type="body" sz="quarter" idx="29"/>
          </p:nvPr>
        </p:nvSpPr>
        <p:spPr/>
        <p:txBody>
          <a:bodyPr/>
          <a:lstStyle/>
          <a:p>
            <a:endParaRPr lang="en-US"/>
          </a:p>
        </p:txBody>
      </p:sp>
      <p:sp>
        <p:nvSpPr>
          <p:cNvPr id="18" name="Textplatzhalter 17"/>
          <p:cNvSpPr>
            <a:spLocks noGrp="1"/>
          </p:cNvSpPr>
          <p:nvPr>
            <p:ph type="body" sz="quarter" idx="30"/>
          </p:nvPr>
        </p:nvSpPr>
        <p:spPr/>
        <p:txBody>
          <a:bodyPr/>
          <a:lstStyle/>
          <a:p>
            <a:endParaRPr lang="en-US"/>
          </a:p>
        </p:txBody>
      </p:sp>
      <p:sp>
        <p:nvSpPr>
          <p:cNvPr id="19" name="Textplatzhalter 18"/>
          <p:cNvSpPr>
            <a:spLocks noGrp="1"/>
          </p:cNvSpPr>
          <p:nvPr>
            <p:ph type="body" sz="quarter" idx="31"/>
          </p:nvPr>
        </p:nvSpPr>
        <p:spPr/>
        <p:txBody>
          <a:bodyPr/>
          <a:lstStyle/>
          <a:p>
            <a:endParaRPr lang="en-US"/>
          </a:p>
        </p:txBody>
      </p:sp>
      <p:sp>
        <p:nvSpPr>
          <p:cNvPr id="20" name="Textplatzhalter 19"/>
          <p:cNvSpPr>
            <a:spLocks noGrp="1"/>
          </p:cNvSpPr>
          <p:nvPr>
            <p:ph type="body" sz="quarter" idx="32"/>
          </p:nvPr>
        </p:nvSpPr>
        <p:spPr/>
        <p:txBody>
          <a:bodyPr/>
          <a:lstStyle/>
          <a:p>
            <a:endParaRPr lang="en-US"/>
          </a:p>
        </p:txBody>
      </p:sp>
      <p:sp>
        <p:nvSpPr>
          <p:cNvPr id="21" name="Textplatzhalter 20"/>
          <p:cNvSpPr>
            <a:spLocks noGrp="1"/>
          </p:cNvSpPr>
          <p:nvPr>
            <p:ph type="body" sz="quarter" idx="33"/>
          </p:nvPr>
        </p:nvSpPr>
        <p:spPr/>
        <p:txBody>
          <a:bodyPr/>
          <a:lstStyle/>
          <a:p>
            <a:endParaRPr lang="en-US" dirty="0"/>
          </a:p>
        </p:txBody>
      </p:sp>
      <p:sp>
        <p:nvSpPr>
          <p:cNvPr id="23" name="Fußzeilenplatzhalter 22"/>
          <p:cNvSpPr>
            <a:spLocks noGrp="1"/>
          </p:cNvSpPr>
          <p:nvPr>
            <p:ph type="ftr" sz="quarter" idx="34"/>
          </p:nvPr>
        </p:nvSpPr>
        <p:spPr/>
        <p:txBody>
          <a:bodyPr/>
          <a:lstStyle/>
          <a:p>
            <a:r>
              <a:rPr lang="en-US" noProof="0" dirty="0"/>
              <a:t>/ ANDRITZ Metals</a:t>
            </a:r>
          </a:p>
        </p:txBody>
      </p:sp>
      <p:sp>
        <p:nvSpPr>
          <p:cNvPr id="24" name="Foliennummernplatzhalter 23"/>
          <p:cNvSpPr>
            <a:spLocks noGrp="1"/>
          </p:cNvSpPr>
          <p:nvPr>
            <p:ph type="sldNum" sz="quarter" idx="35"/>
          </p:nvPr>
        </p:nvSpPr>
        <p:spPr/>
        <p:txBody>
          <a:bodyPr/>
          <a:lstStyle/>
          <a:p>
            <a:fld id="{43663E1E-2049-4CF8-B671-CED3EE132F56}" type="slidenum">
              <a:rPr lang="en-US" noProof="0" smtClean="0"/>
              <a:pPr/>
              <a:t>23</a:t>
            </a:fld>
            <a:endParaRPr lang="en-US" noProof="0" dirty="0"/>
          </a:p>
        </p:txBody>
      </p:sp>
      <p:cxnSp>
        <p:nvCxnSpPr>
          <p:cNvPr id="25" name="Gerade Verbindung 13">
            <a:extLst>
              <a:ext uri="{FF2B5EF4-FFF2-40B4-BE49-F238E27FC236}">
                <a16:creationId xmlns:a16="http://schemas.microsoft.com/office/drawing/2014/main" id="{FBAF3ACC-9A42-4578-A1E1-F7771A899916}"/>
              </a:ext>
            </a:extLst>
          </p:cNvPr>
          <p:cNvCxnSpPr/>
          <p:nvPr/>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32">
            <a:extLst>
              <a:ext uri="{FF2B5EF4-FFF2-40B4-BE49-F238E27FC236}">
                <a16:creationId xmlns:a16="http://schemas.microsoft.com/office/drawing/2014/main" id="{1BA87F6A-D668-44BB-8E56-72FB5E53831A}"/>
              </a:ext>
            </a:extLst>
          </p:cNvPr>
          <p:cNvCxnSpPr/>
          <p:nvPr/>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Gerade Verbindung 13">
            <a:extLst>
              <a:ext uri="{FF2B5EF4-FFF2-40B4-BE49-F238E27FC236}">
                <a16:creationId xmlns:a16="http://schemas.microsoft.com/office/drawing/2014/main" id="{DD39A406-E908-49B2-83E8-0DD03A901C4C}"/>
              </a:ext>
            </a:extLst>
          </p:cNvPr>
          <p:cNvCxnSpPr/>
          <p:nvPr/>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32">
            <a:extLst>
              <a:ext uri="{FF2B5EF4-FFF2-40B4-BE49-F238E27FC236}">
                <a16:creationId xmlns:a16="http://schemas.microsoft.com/office/drawing/2014/main" id="{56BC2E77-A044-4AD4-9C80-FA067B949AC9}"/>
              </a:ext>
            </a:extLst>
          </p:cNvPr>
          <p:cNvCxnSpPr/>
          <p:nvPr/>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Gerade Verbindung 13">
            <a:extLst>
              <a:ext uri="{FF2B5EF4-FFF2-40B4-BE49-F238E27FC236}">
                <a16:creationId xmlns:a16="http://schemas.microsoft.com/office/drawing/2014/main" id="{AC8D3DD3-2AE7-48C3-B40D-BA4B42AB92F2}"/>
              </a:ext>
            </a:extLst>
          </p:cNvPr>
          <p:cNvCxnSpPr/>
          <p:nvPr/>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 Verbindung 32">
            <a:extLst>
              <a:ext uri="{FF2B5EF4-FFF2-40B4-BE49-F238E27FC236}">
                <a16:creationId xmlns:a16="http://schemas.microsoft.com/office/drawing/2014/main" id="{DE5B063A-7F8E-4D2C-9D70-605848177CCC}"/>
              </a:ext>
            </a:extLst>
          </p:cNvPr>
          <p:cNvCxnSpPr/>
          <p:nvPr/>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Gerade Verbindung 13">
            <a:extLst>
              <a:ext uri="{FF2B5EF4-FFF2-40B4-BE49-F238E27FC236}">
                <a16:creationId xmlns:a16="http://schemas.microsoft.com/office/drawing/2014/main" id="{CF567E5B-CA59-4731-983A-CD07FA9890EA}"/>
              </a:ext>
            </a:extLst>
          </p:cNvPr>
          <p:cNvCxnSpPr/>
          <p:nvPr/>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A346593B-1E70-4BAC-91D4-8A3E583B63C1}"/>
              </a:ext>
            </a:extLst>
          </p:cNvPr>
          <p:cNvCxnSpPr/>
          <p:nvPr/>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itel 21"/>
          <p:cNvSpPr>
            <a:spLocks noGrp="1"/>
          </p:cNvSpPr>
          <p:nvPr>
            <p:ph type="title"/>
          </p:nvPr>
        </p:nvSpPr>
        <p:spPr>
          <a:xfrm>
            <a:off x="406800" y="370800"/>
            <a:ext cx="10512000" cy="896400"/>
          </a:xfrm>
        </p:spPr>
        <p:txBody>
          <a:bodyPr/>
          <a:lstStyle/>
          <a:p>
            <a:r>
              <a:rPr lang="en-US"/>
              <a:t>Insert chapter overview</a:t>
            </a:r>
          </a:p>
        </p:txBody>
      </p:sp>
    </p:spTree>
    <p:extLst>
      <p:ext uri="{BB962C8B-B14F-4D97-AF65-F5344CB8AC3E}">
        <p14:creationId xmlns:p14="http://schemas.microsoft.com/office/powerpoint/2010/main" val="18310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7989" y="371316"/>
            <a:ext cx="10512425" cy="484362"/>
          </a:xfrm>
        </p:spPr>
        <p:txBody>
          <a:bodyPr/>
          <a:lstStyle/>
          <a:p>
            <a:r>
              <a:rPr lang="en-US" dirty="0"/>
              <a:t>Conclusion</a:t>
            </a:r>
          </a:p>
        </p:txBody>
      </p:sp>
      <p:sp>
        <p:nvSpPr>
          <p:cNvPr id="6" name="Foliennummernplatzhalter 5"/>
          <p:cNvSpPr>
            <a:spLocks noGrp="1"/>
          </p:cNvSpPr>
          <p:nvPr>
            <p:ph type="sldNum" sz="quarter" idx="14"/>
          </p:nvPr>
        </p:nvSpPr>
        <p:spPr/>
        <p:txBody>
          <a:bodyPr/>
          <a:lstStyle/>
          <a:p>
            <a:fld id="{C62D37B7-19FB-4B6A-9135-5DDD8E779388}" type="slidenum">
              <a:rPr lang="en-US" smtClean="0"/>
              <a:pPr/>
              <a:t>24</a:t>
            </a:fld>
            <a:endParaRPr lang="en-US" dirty="0"/>
          </a:p>
        </p:txBody>
      </p:sp>
      <p:sp>
        <p:nvSpPr>
          <p:cNvPr id="2" name="Inhaltsplatzhalter 10">
            <a:extLst>
              <a:ext uri="{FF2B5EF4-FFF2-40B4-BE49-F238E27FC236}">
                <a16:creationId xmlns:a16="http://schemas.microsoft.com/office/drawing/2014/main" id="{7B104A14-93A9-F5F3-EAB8-2E1CE645412A}"/>
              </a:ext>
            </a:extLst>
          </p:cNvPr>
          <p:cNvSpPr txBox="1">
            <a:spLocks/>
          </p:cNvSpPr>
          <p:nvPr/>
        </p:nvSpPr>
        <p:spPr>
          <a:xfrm>
            <a:off x="560388" y="1998605"/>
            <a:ext cx="8723571" cy="2564064"/>
          </a:xfrm>
          <a:prstGeom prst="rect">
            <a:avLst/>
          </a:prstGeom>
        </p:spPr>
        <p:txBody>
          <a:bodyPr vert="horz" lIns="90000" tIns="45720" rIns="91440" bIns="45720" rtlCol="0">
            <a:noAutofit/>
          </a:bodyPr>
          <a:lstStyle>
            <a:lvl1pPr marL="180009"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27"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081"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08"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a:lstStyle>
          <a:p>
            <a:r>
              <a:rPr lang="en-US" dirty="0"/>
              <a:t> The combination of </a:t>
            </a:r>
            <a:r>
              <a:rPr lang="en-US" dirty="0" err="1"/>
              <a:t>JMatPro</a:t>
            </a:r>
            <a:r>
              <a:rPr lang="en-US" dirty="0"/>
              <a:t> and COMSOL can well predict the hardness of material after quenching.</a:t>
            </a:r>
          </a:p>
          <a:p>
            <a:endParaRPr lang="en-US" dirty="0"/>
          </a:p>
          <a:p>
            <a:r>
              <a:rPr lang="en-US" dirty="0"/>
              <a:t>Some further parametric study is required to be sure about the values of different phases from simulation.</a:t>
            </a:r>
          </a:p>
          <a:p>
            <a:endParaRPr lang="en-US" dirty="0"/>
          </a:p>
          <a:p>
            <a:r>
              <a:rPr lang="en-US" dirty="0"/>
              <a:t>The validated results can be used to design process for railway quench.</a:t>
            </a:r>
          </a:p>
          <a:p>
            <a:endParaRPr lang="en-US" dirty="0"/>
          </a:p>
          <a:p>
            <a:endParaRPr lang="en-US" dirty="0"/>
          </a:p>
        </p:txBody>
      </p:sp>
      <p:sp>
        <p:nvSpPr>
          <p:cNvPr id="3" name="Fußzeilenplatzhalter 4">
            <a:extLst>
              <a:ext uri="{FF2B5EF4-FFF2-40B4-BE49-F238E27FC236}">
                <a16:creationId xmlns:a16="http://schemas.microsoft.com/office/drawing/2014/main" id="{5FE99C8D-46AD-14AD-4684-161BE936CB36}"/>
              </a:ext>
            </a:extLst>
          </p:cNvPr>
          <p:cNvSpPr>
            <a:spLocks noGrp="1"/>
          </p:cNvSpPr>
          <p:nvPr>
            <p:ph type="ftr" sz="quarter" idx="13"/>
          </p:nvPr>
        </p:nvSpPr>
        <p:spPr>
          <a:xfrm>
            <a:off x="672977" y="6419479"/>
            <a:ext cx="10276014" cy="249610"/>
          </a:xfrm>
        </p:spPr>
        <p:txBody>
          <a:bodyPr/>
          <a:lstStyle/>
          <a:p>
            <a:r>
              <a:rPr lang="en-US" dirty="0"/>
              <a:t>/ ANDRITZ Metals</a:t>
            </a:r>
          </a:p>
        </p:txBody>
      </p:sp>
    </p:spTree>
    <p:extLst>
      <p:ext uri="{BB962C8B-B14F-4D97-AF65-F5344CB8AC3E}">
        <p14:creationId xmlns:p14="http://schemas.microsoft.com/office/powerpoint/2010/main" val="936425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84F6F-AB51-0954-7758-4767933C33E0}"/>
              </a:ext>
            </a:extLst>
          </p:cNvPr>
          <p:cNvSpPr>
            <a:spLocks noGrp="1"/>
          </p:cNvSpPr>
          <p:nvPr>
            <p:ph type="ctrTitle"/>
          </p:nvPr>
        </p:nvSpPr>
        <p:spPr>
          <a:xfrm>
            <a:off x="0" y="2077213"/>
            <a:ext cx="12192000" cy="1706248"/>
          </a:xfrm>
        </p:spPr>
        <p:txBody>
          <a:bodyPr wrap="square" lIns="90000" tIns="45720" rIns="91440" bIns="45720" anchor="t">
            <a:normAutofit fontScale="90000"/>
          </a:bodyPr>
          <a:lstStyle/>
          <a:p>
            <a:r>
              <a:rPr lang="en-US" dirty="0">
                <a:latin typeface="Arial"/>
                <a:cs typeface="Arial"/>
              </a:rPr>
              <a:t>Andritz</a:t>
            </a:r>
            <a:br>
              <a:rPr lang="en-US" dirty="0">
                <a:latin typeface="Arial"/>
                <a:cs typeface="Arial"/>
              </a:rPr>
            </a:br>
            <a:r>
              <a:rPr lang="en-US" dirty="0">
                <a:latin typeface="Arial"/>
                <a:cs typeface="Arial"/>
              </a:rPr>
              <a:t> </a:t>
            </a:r>
            <a:r>
              <a:rPr lang="en-US" sz="4900" cap="none" dirty="0">
                <a:latin typeface="Arial"/>
                <a:cs typeface="Arial"/>
              </a:rPr>
              <a:t>Stays Hot On Your Trail </a:t>
            </a:r>
            <a:br>
              <a:rPr lang="en-US" sz="4900" cap="none" dirty="0">
                <a:latin typeface="Arial"/>
                <a:cs typeface="Arial"/>
              </a:rPr>
            </a:br>
            <a:r>
              <a:rPr lang="en-US" sz="4900" cap="none" dirty="0">
                <a:latin typeface="Arial"/>
                <a:cs typeface="Arial"/>
              </a:rPr>
              <a:t>To Uncover The Coolest Solutions!</a:t>
            </a:r>
          </a:p>
        </p:txBody>
      </p:sp>
    </p:spTree>
    <p:extLst>
      <p:ext uri="{BB962C8B-B14F-4D97-AF65-F5344CB8AC3E}">
        <p14:creationId xmlns:p14="http://schemas.microsoft.com/office/powerpoint/2010/main" val="252674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02495" y="946282"/>
            <a:ext cx="10512000" cy="360362"/>
          </a:xfrm>
        </p:spPr>
        <p:txBody>
          <a:bodyPr/>
          <a:lstStyle/>
          <a:p>
            <a:r>
              <a:rPr lang="en-US" dirty="0"/>
              <a:t>Simulation problem definition </a:t>
            </a:r>
          </a:p>
          <a:p>
            <a:endParaRPr lang="en-US" dirty="0"/>
          </a:p>
        </p:txBody>
      </p:sp>
      <p:sp>
        <p:nvSpPr>
          <p:cNvPr id="9" name="Titel 8"/>
          <p:cNvSpPr>
            <a:spLocks noGrp="1"/>
          </p:cNvSpPr>
          <p:nvPr>
            <p:ph type="title"/>
          </p:nvPr>
        </p:nvSpPr>
        <p:spPr>
          <a:xfrm>
            <a:off x="368939" y="309761"/>
            <a:ext cx="10512425" cy="455884"/>
          </a:xfrm>
        </p:spPr>
        <p:txBody>
          <a:bodyPr/>
          <a:lstStyle/>
          <a:p>
            <a:r>
              <a:rPr lang="en-US" dirty="0"/>
              <a:t>System Description</a:t>
            </a:r>
          </a:p>
        </p:txBody>
      </p:sp>
      <p:sp>
        <p:nvSpPr>
          <p:cNvPr id="5" name="Fußzeilenplatzhalter 4"/>
          <p:cNvSpPr>
            <a:spLocks noGrp="1"/>
          </p:cNvSpPr>
          <p:nvPr>
            <p:ph type="ftr" sz="quarter" idx="13"/>
          </p:nvPr>
        </p:nvSpPr>
        <p:spPr/>
        <p:txBody>
          <a:bodyPr/>
          <a:lstStyle/>
          <a:p>
            <a:r>
              <a:rPr lang="en-US" dirty="0"/>
              <a:t>3 / ANDRITZ metals</a:t>
            </a:r>
          </a:p>
        </p:txBody>
      </p:sp>
      <p:pic>
        <p:nvPicPr>
          <p:cNvPr id="19" name="Picture 18">
            <a:extLst>
              <a:ext uri="{FF2B5EF4-FFF2-40B4-BE49-F238E27FC236}">
                <a16:creationId xmlns:a16="http://schemas.microsoft.com/office/drawing/2014/main" id="{958EC359-56F1-075F-496D-E2C2C897D00B}"/>
              </a:ext>
            </a:extLst>
          </p:cNvPr>
          <p:cNvPicPr>
            <a:picLocks noChangeAspect="1"/>
          </p:cNvPicPr>
          <p:nvPr/>
        </p:nvPicPr>
        <p:blipFill>
          <a:blip r:embed="rId2"/>
          <a:stretch>
            <a:fillRect/>
          </a:stretch>
        </p:blipFill>
        <p:spPr>
          <a:xfrm>
            <a:off x="0" y="1593790"/>
            <a:ext cx="11715750" cy="4577207"/>
          </a:xfrm>
          <a:prstGeom prst="rect">
            <a:avLst/>
          </a:prstGeom>
        </p:spPr>
      </p:pic>
      <p:sp>
        <p:nvSpPr>
          <p:cNvPr id="2" name="Rectangle 1">
            <a:extLst>
              <a:ext uri="{FF2B5EF4-FFF2-40B4-BE49-F238E27FC236}">
                <a16:creationId xmlns:a16="http://schemas.microsoft.com/office/drawing/2014/main" id="{FE5913B9-59D2-14B2-6C68-BAE0F0B580C1}"/>
              </a:ext>
            </a:extLst>
          </p:cNvPr>
          <p:cNvSpPr/>
          <p:nvPr/>
        </p:nvSpPr>
        <p:spPr>
          <a:xfrm>
            <a:off x="2743199" y="4664278"/>
            <a:ext cx="828000" cy="21811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 1050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sp>
        <p:nvSpPr>
          <p:cNvPr id="3" name="Rectangle 2">
            <a:extLst>
              <a:ext uri="{FF2B5EF4-FFF2-40B4-BE49-F238E27FC236}">
                <a16:creationId xmlns:a16="http://schemas.microsoft.com/office/drawing/2014/main" id="{0BEC8868-53D3-3FDF-A2DB-4BE00C766531}"/>
              </a:ext>
            </a:extLst>
          </p:cNvPr>
          <p:cNvSpPr/>
          <p:nvPr/>
        </p:nvSpPr>
        <p:spPr>
          <a:xfrm>
            <a:off x="6486087" y="5345184"/>
            <a:ext cx="721454" cy="21811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 450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sp>
        <p:nvSpPr>
          <p:cNvPr id="4" name="Rectangle 3">
            <a:extLst>
              <a:ext uri="{FF2B5EF4-FFF2-40B4-BE49-F238E27FC236}">
                <a16:creationId xmlns:a16="http://schemas.microsoft.com/office/drawing/2014/main" id="{4924150A-E57A-992E-748A-ECD399ABFBB5}"/>
              </a:ext>
            </a:extLst>
          </p:cNvPr>
          <p:cNvSpPr/>
          <p:nvPr/>
        </p:nvSpPr>
        <p:spPr>
          <a:xfrm>
            <a:off x="9574634" y="4832055"/>
            <a:ext cx="721454" cy="21811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 900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sp>
        <p:nvSpPr>
          <p:cNvPr id="6" name="Rectangle 5">
            <a:extLst>
              <a:ext uri="{FF2B5EF4-FFF2-40B4-BE49-F238E27FC236}">
                <a16:creationId xmlns:a16="http://schemas.microsoft.com/office/drawing/2014/main" id="{F90C8013-AAD8-0A0C-3B50-33944631B98D}"/>
              </a:ext>
            </a:extLst>
          </p:cNvPr>
          <p:cNvSpPr/>
          <p:nvPr/>
        </p:nvSpPr>
        <p:spPr>
          <a:xfrm>
            <a:off x="10602810" y="4558016"/>
            <a:ext cx="1112940" cy="218113"/>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780-250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sp>
        <p:nvSpPr>
          <p:cNvPr id="7" name="Rectangle 6">
            <a:extLst>
              <a:ext uri="{FF2B5EF4-FFF2-40B4-BE49-F238E27FC236}">
                <a16:creationId xmlns:a16="http://schemas.microsoft.com/office/drawing/2014/main" id="{1627958D-9436-DE28-EDFA-41606E048493}"/>
              </a:ext>
            </a:extLst>
          </p:cNvPr>
          <p:cNvSpPr/>
          <p:nvPr/>
        </p:nvSpPr>
        <p:spPr>
          <a:xfrm>
            <a:off x="7963948" y="3868410"/>
            <a:ext cx="721454" cy="21811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 200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sp>
        <p:nvSpPr>
          <p:cNvPr id="8" name="Rectangle 7">
            <a:extLst>
              <a:ext uri="{FF2B5EF4-FFF2-40B4-BE49-F238E27FC236}">
                <a16:creationId xmlns:a16="http://schemas.microsoft.com/office/drawing/2014/main" id="{90A42BA6-07C5-57C7-2BAB-30707D2EB2C3}"/>
              </a:ext>
            </a:extLst>
          </p:cNvPr>
          <p:cNvSpPr/>
          <p:nvPr/>
        </p:nvSpPr>
        <p:spPr>
          <a:xfrm>
            <a:off x="9574634" y="4351087"/>
            <a:ext cx="721454" cy="21811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 500</a:t>
            </a:r>
            <a:r>
              <a:rPr lang="de-DE" sz="1400" dirty="0">
                <a:solidFill>
                  <a:schemeClr val="tx1"/>
                </a:solidFill>
                <a:latin typeface="Times New Roman" panose="02020603050405020304" pitchFamily="18" charset="0"/>
                <a:cs typeface="Times New Roman" panose="02020603050405020304" pitchFamily="18" charset="0"/>
              </a:rPr>
              <a:t>ºC</a:t>
            </a:r>
            <a:endParaRPr lang="de-DE" sz="1400" dirty="0">
              <a:solidFill>
                <a:schemeClr val="tx1"/>
              </a:solidFill>
            </a:endParaRPr>
          </a:p>
        </p:txBody>
      </p:sp>
      <p:pic>
        <p:nvPicPr>
          <p:cNvPr id="12" name="Graphic 11" descr="Badge 1 with solid fill">
            <a:extLst>
              <a:ext uri="{FF2B5EF4-FFF2-40B4-BE49-F238E27FC236}">
                <a16:creationId xmlns:a16="http://schemas.microsoft.com/office/drawing/2014/main" id="{2F6C8157-53E7-AB0A-D506-49FA803D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36940" y="4627922"/>
            <a:ext cx="288000" cy="288000"/>
          </a:xfrm>
          <a:prstGeom prst="rect">
            <a:avLst/>
          </a:prstGeom>
        </p:spPr>
      </p:pic>
      <p:pic>
        <p:nvPicPr>
          <p:cNvPr id="14" name="Graphic 13" descr="Badge with solid fill">
            <a:extLst>
              <a:ext uri="{FF2B5EF4-FFF2-40B4-BE49-F238E27FC236}">
                <a16:creationId xmlns:a16="http://schemas.microsoft.com/office/drawing/2014/main" id="{411686E6-FFBA-D8B0-5520-BFE55EA38E3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81557" y="5310240"/>
            <a:ext cx="288000" cy="288000"/>
          </a:xfrm>
          <a:prstGeom prst="rect">
            <a:avLst/>
          </a:prstGeom>
        </p:spPr>
      </p:pic>
      <p:pic>
        <p:nvPicPr>
          <p:cNvPr id="18" name="Graphic 17" descr="Badge 4 with solid fill">
            <a:extLst>
              <a:ext uri="{FF2B5EF4-FFF2-40B4-BE49-F238E27FC236}">
                <a16:creationId xmlns:a16="http://schemas.microsoft.com/office/drawing/2014/main" id="{E9CF14DE-CFD8-14F2-6B94-1C1C9999D0B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540755" y="4518888"/>
            <a:ext cx="288000" cy="288000"/>
          </a:xfrm>
          <a:prstGeom prst="rect">
            <a:avLst/>
          </a:prstGeom>
        </p:spPr>
      </p:pic>
      <p:pic>
        <p:nvPicPr>
          <p:cNvPr id="21" name="Graphic 20" descr="Badge 5 with solid fill">
            <a:extLst>
              <a:ext uri="{FF2B5EF4-FFF2-40B4-BE49-F238E27FC236}">
                <a16:creationId xmlns:a16="http://schemas.microsoft.com/office/drawing/2014/main" id="{E844930A-22D0-699F-15BB-F5286302221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850943" y="3831983"/>
            <a:ext cx="288000" cy="288000"/>
          </a:xfrm>
          <a:prstGeom prst="rect">
            <a:avLst/>
          </a:prstGeom>
        </p:spPr>
      </p:pic>
      <p:pic>
        <p:nvPicPr>
          <p:cNvPr id="23" name="Graphic 22" descr="Badge 6 with solid fill">
            <a:extLst>
              <a:ext uri="{FF2B5EF4-FFF2-40B4-BE49-F238E27FC236}">
                <a16:creationId xmlns:a16="http://schemas.microsoft.com/office/drawing/2014/main" id="{BC275335-4CA1-05E8-7B36-B07FC89DD67E}"/>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468866" y="4317000"/>
            <a:ext cx="288000" cy="288000"/>
          </a:xfrm>
          <a:prstGeom prst="rect">
            <a:avLst/>
          </a:prstGeom>
        </p:spPr>
      </p:pic>
      <p:pic>
        <p:nvPicPr>
          <p:cNvPr id="16" name="Graphic 15" descr="Badge 3 with solid fill">
            <a:extLst>
              <a:ext uri="{FF2B5EF4-FFF2-40B4-BE49-F238E27FC236}">
                <a16:creationId xmlns:a16="http://schemas.microsoft.com/office/drawing/2014/main" id="{106D02D6-0EF7-2C7C-8D4F-256A8975EDD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470105" y="4802535"/>
            <a:ext cx="288000" cy="288000"/>
          </a:xfrm>
          <a:prstGeom prst="rect">
            <a:avLst/>
          </a:prstGeom>
        </p:spPr>
      </p:pic>
    </p:spTree>
    <p:extLst>
      <p:ext uri="{BB962C8B-B14F-4D97-AF65-F5344CB8AC3E}">
        <p14:creationId xmlns:p14="http://schemas.microsoft.com/office/powerpoint/2010/main" val="82975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02495" y="946282"/>
            <a:ext cx="10512000" cy="360362"/>
          </a:xfrm>
        </p:spPr>
        <p:txBody>
          <a:bodyPr/>
          <a:lstStyle/>
          <a:p>
            <a:r>
              <a:rPr lang="en-US" dirty="0"/>
              <a:t>Simulation problem definition </a:t>
            </a:r>
          </a:p>
          <a:p>
            <a:endParaRPr lang="en-US" dirty="0"/>
          </a:p>
        </p:txBody>
      </p:sp>
      <p:sp>
        <p:nvSpPr>
          <p:cNvPr id="9" name="Titel 8"/>
          <p:cNvSpPr>
            <a:spLocks noGrp="1"/>
          </p:cNvSpPr>
          <p:nvPr>
            <p:ph type="title"/>
          </p:nvPr>
        </p:nvSpPr>
        <p:spPr>
          <a:xfrm>
            <a:off x="368939" y="309761"/>
            <a:ext cx="10512425" cy="455884"/>
          </a:xfrm>
        </p:spPr>
        <p:txBody>
          <a:bodyPr/>
          <a:lstStyle/>
          <a:p>
            <a:r>
              <a:rPr lang="en-US" dirty="0"/>
              <a:t>System Description</a:t>
            </a:r>
          </a:p>
        </p:txBody>
      </p:sp>
      <p:pic>
        <p:nvPicPr>
          <p:cNvPr id="7" name="Picture 6">
            <a:extLst>
              <a:ext uri="{FF2B5EF4-FFF2-40B4-BE49-F238E27FC236}">
                <a16:creationId xmlns:a16="http://schemas.microsoft.com/office/drawing/2014/main" id="{65F05F55-EE7E-E621-3EBA-F19B7467D70C}"/>
              </a:ext>
            </a:extLst>
          </p:cNvPr>
          <p:cNvPicPr>
            <a:picLocks noChangeAspect="1"/>
          </p:cNvPicPr>
          <p:nvPr/>
        </p:nvPicPr>
        <p:blipFill rotWithShape="1">
          <a:blip r:embed="rId2"/>
          <a:srcRect l="8017" r="6058"/>
          <a:stretch/>
        </p:blipFill>
        <p:spPr>
          <a:xfrm>
            <a:off x="7724" y="1006098"/>
            <a:ext cx="7452535" cy="4248000"/>
          </a:xfrm>
          <a:prstGeom prst="rect">
            <a:avLst/>
          </a:prstGeom>
        </p:spPr>
      </p:pic>
      <p:pic>
        <p:nvPicPr>
          <p:cNvPr id="2" name="Picture 1">
            <a:extLst>
              <a:ext uri="{FF2B5EF4-FFF2-40B4-BE49-F238E27FC236}">
                <a16:creationId xmlns:a16="http://schemas.microsoft.com/office/drawing/2014/main" id="{DE66948D-293F-D2C4-D08D-62D96F8DFD1B}"/>
              </a:ext>
            </a:extLst>
          </p:cNvPr>
          <p:cNvPicPr>
            <a:picLocks noChangeAspect="1"/>
          </p:cNvPicPr>
          <p:nvPr/>
        </p:nvPicPr>
        <p:blipFill rotWithShape="1">
          <a:blip r:embed="rId3"/>
          <a:srcRect l="10545" r="25779"/>
          <a:stretch/>
        </p:blipFill>
        <p:spPr>
          <a:xfrm flipH="1">
            <a:off x="7528915" y="1091373"/>
            <a:ext cx="4572000" cy="3535029"/>
          </a:xfrm>
          <a:prstGeom prst="rect">
            <a:avLst/>
          </a:prstGeom>
          <a:ln w="57150">
            <a:solidFill>
              <a:srgbClr val="FF0000"/>
            </a:solidFill>
          </a:ln>
        </p:spPr>
      </p:pic>
      <p:sp>
        <p:nvSpPr>
          <p:cNvPr id="3" name="Rectangle 2">
            <a:extLst>
              <a:ext uri="{FF2B5EF4-FFF2-40B4-BE49-F238E27FC236}">
                <a16:creationId xmlns:a16="http://schemas.microsoft.com/office/drawing/2014/main" id="{2463A703-0FC7-EB0B-3318-3FC9697B1E1A}"/>
              </a:ext>
            </a:extLst>
          </p:cNvPr>
          <p:cNvSpPr/>
          <p:nvPr/>
        </p:nvSpPr>
        <p:spPr>
          <a:xfrm>
            <a:off x="1006039" y="2412751"/>
            <a:ext cx="2130804" cy="188752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a:extLst>
              <a:ext uri="{FF2B5EF4-FFF2-40B4-BE49-F238E27FC236}">
                <a16:creationId xmlns:a16="http://schemas.microsoft.com/office/drawing/2014/main" id="{D9622584-AAE1-1A99-D60D-252666834596}"/>
              </a:ext>
            </a:extLst>
          </p:cNvPr>
          <p:cNvPicPr>
            <a:picLocks noChangeAspect="1"/>
          </p:cNvPicPr>
          <p:nvPr/>
        </p:nvPicPr>
        <p:blipFill>
          <a:blip r:embed="rId4"/>
          <a:stretch>
            <a:fillRect/>
          </a:stretch>
        </p:blipFill>
        <p:spPr>
          <a:xfrm>
            <a:off x="2802534" y="5265532"/>
            <a:ext cx="4657725" cy="1562100"/>
          </a:xfrm>
          <a:prstGeom prst="rect">
            <a:avLst/>
          </a:prstGeom>
        </p:spPr>
      </p:pic>
      <p:cxnSp>
        <p:nvCxnSpPr>
          <p:cNvPr id="11" name="Straight Connector 10">
            <a:extLst>
              <a:ext uri="{FF2B5EF4-FFF2-40B4-BE49-F238E27FC236}">
                <a16:creationId xmlns:a16="http://schemas.microsoft.com/office/drawing/2014/main" id="{A9DE3756-B3D8-9CEE-4132-6B6F941BB841}"/>
              </a:ext>
            </a:extLst>
          </p:cNvPr>
          <p:cNvCxnSpPr>
            <a:cxnSpLocks/>
          </p:cNvCxnSpPr>
          <p:nvPr/>
        </p:nvCxnSpPr>
        <p:spPr>
          <a:xfrm flipV="1">
            <a:off x="3136843" y="1079939"/>
            <a:ext cx="4366961" cy="1332812"/>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0A2091-6B6A-F88B-4261-15626EF2E2B6}"/>
              </a:ext>
            </a:extLst>
          </p:cNvPr>
          <p:cNvCxnSpPr>
            <a:cxnSpLocks/>
          </p:cNvCxnSpPr>
          <p:nvPr/>
        </p:nvCxnSpPr>
        <p:spPr>
          <a:xfrm>
            <a:off x="3136843" y="4300273"/>
            <a:ext cx="4392072" cy="337563"/>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CB816E6C-D28D-1654-CAFB-665E0CA8E488}"/>
              </a:ext>
            </a:extLst>
          </p:cNvPr>
          <p:cNvPicPr>
            <a:picLocks noChangeAspect="1"/>
          </p:cNvPicPr>
          <p:nvPr/>
        </p:nvPicPr>
        <p:blipFill rotWithShape="1">
          <a:blip r:embed="rId5"/>
          <a:srcRect t="6819"/>
          <a:stretch/>
        </p:blipFill>
        <p:spPr>
          <a:xfrm flipH="1">
            <a:off x="7503804" y="4720039"/>
            <a:ext cx="2124000" cy="2085291"/>
          </a:xfrm>
          <a:prstGeom prst="rect">
            <a:avLst/>
          </a:prstGeom>
        </p:spPr>
      </p:pic>
    </p:spTree>
    <p:extLst>
      <p:ext uri="{BB962C8B-B14F-4D97-AF65-F5344CB8AC3E}">
        <p14:creationId xmlns:p14="http://schemas.microsoft.com/office/powerpoint/2010/main" val="368488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achine with yellow and red objects&#10;&#10;Description automatically generated">
            <a:extLst>
              <a:ext uri="{FF2B5EF4-FFF2-40B4-BE49-F238E27FC236}">
                <a16:creationId xmlns:a16="http://schemas.microsoft.com/office/drawing/2014/main" id="{09091B2B-05AC-45F7-966F-0DCEAC5A9853}"/>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86252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chine with steam coming out of it&#10;&#10;Description automatically generated">
            <a:extLst>
              <a:ext uri="{FF2B5EF4-FFF2-40B4-BE49-F238E27FC236}">
                <a16:creationId xmlns:a16="http://schemas.microsoft.com/office/drawing/2014/main" id="{B06AB6A8-3AC3-852B-EE5E-C850F8C9D7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8" y="-117567"/>
            <a:ext cx="12201388" cy="7093133"/>
          </a:xfrm>
          <a:prstGeom prst="rect">
            <a:avLst/>
          </a:prstGeom>
        </p:spPr>
      </p:pic>
    </p:spTree>
    <p:extLst>
      <p:ext uri="{BB962C8B-B14F-4D97-AF65-F5344CB8AC3E}">
        <p14:creationId xmlns:p14="http://schemas.microsoft.com/office/powerpoint/2010/main" val="4209355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02495" y="946282"/>
            <a:ext cx="10512000" cy="360362"/>
          </a:xfrm>
        </p:spPr>
        <p:txBody>
          <a:bodyPr/>
          <a:lstStyle/>
          <a:p>
            <a:r>
              <a:rPr lang="en-US" dirty="0"/>
              <a:t>Simulation problem definition: Data</a:t>
            </a:r>
          </a:p>
          <a:p>
            <a:endParaRPr lang="en-US" dirty="0"/>
          </a:p>
        </p:txBody>
      </p:sp>
      <p:sp>
        <p:nvSpPr>
          <p:cNvPr id="9" name="Titel 8"/>
          <p:cNvSpPr>
            <a:spLocks noGrp="1"/>
          </p:cNvSpPr>
          <p:nvPr>
            <p:ph type="title"/>
          </p:nvPr>
        </p:nvSpPr>
        <p:spPr>
          <a:xfrm>
            <a:off x="368939" y="309761"/>
            <a:ext cx="10512425" cy="455884"/>
          </a:xfrm>
        </p:spPr>
        <p:txBody>
          <a:bodyPr/>
          <a:lstStyle/>
          <a:p>
            <a:r>
              <a:rPr lang="de-DE" dirty="0"/>
              <a:t>Problem </a:t>
            </a:r>
            <a:r>
              <a:rPr lang="de-DE" dirty="0" err="1"/>
              <a:t>statement</a:t>
            </a:r>
            <a:endParaRPr lang="en-US" dirty="0"/>
          </a:p>
        </p:txBody>
      </p:sp>
      <p:sp>
        <p:nvSpPr>
          <p:cNvPr id="5" name="Fußzeilenplatzhalter 4"/>
          <p:cNvSpPr>
            <a:spLocks noGrp="1"/>
          </p:cNvSpPr>
          <p:nvPr>
            <p:ph type="ftr" sz="quarter" idx="13"/>
          </p:nvPr>
        </p:nvSpPr>
        <p:spPr/>
        <p:txBody>
          <a:bodyPr/>
          <a:lstStyle/>
          <a:p>
            <a:r>
              <a:rPr lang="en-US" dirty="0"/>
              <a:t>9 / ANDRITZ metals</a:t>
            </a:r>
          </a:p>
        </p:txBody>
      </p:sp>
      <p:sp>
        <p:nvSpPr>
          <p:cNvPr id="15" name="TextBox 14">
            <a:extLst>
              <a:ext uri="{FF2B5EF4-FFF2-40B4-BE49-F238E27FC236}">
                <a16:creationId xmlns:a16="http://schemas.microsoft.com/office/drawing/2014/main" id="{4940BF09-5EE7-6A53-99D5-5CBB5E99FACA}"/>
              </a:ext>
            </a:extLst>
          </p:cNvPr>
          <p:cNvSpPr txBox="1"/>
          <p:nvPr/>
        </p:nvSpPr>
        <p:spPr>
          <a:xfrm>
            <a:off x="672977" y="2109677"/>
            <a:ext cx="2417804" cy="523220"/>
          </a:xfrm>
          <a:prstGeom prst="rect">
            <a:avLst/>
          </a:prstGeom>
          <a:noFill/>
        </p:spPr>
        <p:txBody>
          <a:bodyPr wrap="square" rtlCol="0">
            <a:spAutoFit/>
          </a:bodyPr>
          <a:lstStyle/>
          <a:p>
            <a:r>
              <a:rPr lang="de-DE" sz="1400" dirty="0"/>
              <a:t>Ref: US11890894B2 patent, 2019, Nippon Steel </a:t>
            </a:r>
            <a:r>
              <a:rPr lang="de-DE" sz="1400" dirty="0" err="1"/>
              <a:t>Corp</a:t>
            </a:r>
            <a:endParaRPr lang="de-DE" sz="1400" dirty="0"/>
          </a:p>
        </p:txBody>
      </p:sp>
      <p:grpSp>
        <p:nvGrpSpPr>
          <p:cNvPr id="19" name="Group 18">
            <a:extLst>
              <a:ext uri="{FF2B5EF4-FFF2-40B4-BE49-F238E27FC236}">
                <a16:creationId xmlns:a16="http://schemas.microsoft.com/office/drawing/2014/main" id="{3D423A69-E630-7FD7-02F1-EF3292C15F8C}"/>
              </a:ext>
            </a:extLst>
          </p:cNvPr>
          <p:cNvGrpSpPr/>
          <p:nvPr/>
        </p:nvGrpSpPr>
        <p:grpSpPr>
          <a:xfrm>
            <a:off x="2035389" y="901984"/>
            <a:ext cx="7707818" cy="5786413"/>
            <a:chOff x="2958512" y="893275"/>
            <a:chExt cx="7707818" cy="5786413"/>
          </a:xfrm>
        </p:grpSpPr>
        <p:pic>
          <p:nvPicPr>
            <p:cNvPr id="6" name="Picture 5">
              <a:extLst>
                <a:ext uri="{FF2B5EF4-FFF2-40B4-BE49-F238E27FC236}">
                  <a16:creationId xmlns:a16="http://schemas.microsoft.com/office/drawing/2014/main" id="{6C19F386-7529-D7CD-E211-B23566B1B388}"/>
                </a:ext>
              </a:extLst>
            </p:cNvPr>
            <p:cNvPicPr>
              <a:picLocks noChangeAspect="1"/>
            </p:cNvPicPr>
            <p:nvPr/>
          </p:nvPicPr>
          <p:blipFill rotWithShape="1">
            <a:blip r:embed="rId2"/>
            <a:srcRect l="11920" t="26580" r="3001"/>
            <a:stretch/>
          </p:blipFill>
          <p:spPr>
            <a:xfrm>
              <a:off x="5658495" y="893275"/>
              <a:ext cx="5007835" cy="2074029"/>
            </a:xfrm>
            <a:prstGeom prst="rect">
              <a:avLst/>
            </a:prstGeom>
          </p:spPr>
        </p:pic>
        <p:pic>
          <p:nvPicPr>
            <p:cNvPr id="13" name="Picture 12">
              <a:extLst>
                <a:ext uri="{FF2B5EF4-FFF2-40B4-BE49-F238E27FC236}">
                  <a16:creationId xmlns:a16="http://schemas.microsoft.com/office/drawing/2014/main" id="{737EBBC2-0208-719C-31B7-AF6A90416DC3}"/>
                </a:ext>
              </a:extLst>
            </p:cNvPr>
            <p:cNvPicPr>
              <a:picLocks noChangeAspect="1"/>
            </p:cNvPicPr>
            <p:nvPr/>
          </p:nvPicPr>
          <p:blipFill rotWithShape="1">
            <a:blip r:embed="rId3"/>
            <a:srcRect t="-249" r="2555"/>
            <a:stretch/>
          </p:blipFill>
          <p:spPr>
            <a:xfrm>
              <a:off x="5625151" y="3031816"/>
              <a:ext cx="4821405" cy="3647872"/>
            </a:xfrm>
            <a:prstGeom prst="rect">
              <a:avLst/>
            </a:prstGeom>
          </p:spPr>
        </p:pic>
        <p:pic>
          <p:nvPicPr>
            <p:cNvPr id="2" name="Picture 1">
              <a:extLst>
                <a:ext uri="{FF2B5EF4-FFF2-40B4-BE49-F238E27FC236}">
                  <a16:creationId xmlns:a16="http://schemas.microsoft.com/office/drawing/2014/main" id="{6BE54565-B1DE-92E4-ECF2-A7FD94F92CB7}"/>
                </a:ext>
              </a:extLst>
            </p:cNvPr>
            <p:cNvPicPr>
              <a:picLocks noChangeAspect="1"/>
            </p:cNvPicPr>
            <p:nvPr/>
          </p:nvPicPr>
          <p:blipFill rotWithShape="1">
            <a:blip r:embed="rId2"/>
            <a:srcRect l="13716" t="58403" r="78147" b="11798"/>
            <a:stretch/>
          </p:blipFill>
          <p:spPr>
            <a:xfrm>
              <a:off x="2958512" y="3563038"/>
              <a:ext cx="1541418" cy="2708962"/>
            </a:xfrm>
            <a:prstGeom prst="rect">
              <a:avLst/>
            </a:prstGeom>
          </p:spPr>
        </p:pic>
        <p:sp>
          <p:nvSpPr>
            <p:cNvPr id="3" name="Rectangle 2">
              <a:extLst>
                <a:ext uri="{FF2B5EF4-FFF2-40B4-BE49-F238E27FC236}">
                  <a16:creationId xmlns:a16="http://schemas.microsoft.com/office/drawing/2014/main" id="{1512FC2B-C122-B292-6808-8540B9680410}"/>
                </a:ext>
              </a:extLst>
            </p:cNvPr>
            <p:cNvSpPr/>
            <p:nvPr/>
          </p:nvSpPr>
          <p:spPr>
            <a:xfrm>
              <a:off x="5810984" y="1811383"/>
              <a:ext cx="467896" cy="83602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3B04AFC0-79ED-06E6-3AD0-2AB7B3F9AE17}"/>
                </a:ext>
              </a:extLst>
            </p:cNvPr>
            <p:cNvSpPr/>
            <p:nvPr/>
          </p:nvSpPr>
          <p:spPr>
            <a:xfrm>
              <a:off x="2958512" y="3563038"/>
              <a:ext cx="1541418" cy="252425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Straight Arrow Connector 11">
              <a:extLst>
                <a:ext uri="{FF2B5EF4-FFF2-40B4-BE49-F238E27FC236}">
                  <a16:creationId xmlns:a16="http://schemas.microsoft.com/office/drawing/2014/main" id="{D872323A-C6D1-A52D-4E02-E08AEDA9AEE3}"/>
                </a:ext>
              </a:extLst>
            </p:cNvPr>
            <p:cNvCxnSpPr/>
            <p:nvPr/>
          </p:nvCxnSpPr>
          <p:spPr>
            <a:xfrm flipH="1">
              <a:off x="4499930" y="2647406"/>
              <a:ext cx="1311054" cy="9156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740815A-6303-0B1C-BCFD-8A009C911792}"/>
                </a:ext>
              </a:extLst>
            </p:cNvPr>
            <p:cNvCxnSpPr>
              <a:cxnSpLocks/>
            </p:cNvCxnSpPr>
            <p:nvPr/>
          </p:nvCxnSpPr>
          <p:spPr>
            <a:xfrm flipV="1">
              <a:off x="3901440" y="4917519"/>
              <a:ext cx="1489166" cy="2824"/>
            </a:xfrm>
            <a:prstGeom prst="straightConnector1">
              <a:avLst/>
            </a:prstGeom>
            <a:ln w="28575">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B9B0B8D-36A7-E622-30C5-D9F8F1D393D2}"/>
                </a:ext>
              </a:extLst>
            </p:cNvPr>
            <p:cNvSpPr txBox="1"/>
            <p:nvPr/>
          </p:nvSpPr>
          <p:spPr>
            <a:xfrm>
              <a:off x="4460466" y="4897767"/>
              <a:ext cx="1221567" cy="523220"/>
            </a:xfrm>
            <a:prstGeom prst="rect">
              <a:avLst/>
            </a:prstGeom>
            <a:noFill/>
          </p:spPr>
          <p:txBody>
            <a:bodyPr wrap="square" rtlCol="0">
              <a:spAutoFit/>
            </a:bodyPr>
            <a:lstStyle/>
            <a:p>
              <a:r>
                <a:rPr lang="de-DE" sz="1400" dirty="0" err="1">
                  <a:solidFill>
                    <a:schemeClr val="accent2"/>
                  </a:solidFill>
                </a:rPr>
                <a:t>Distance</a:t>
              </a:r>
              <a:r>
                <a:rPr lang="de-DE" sz="1400" dirty="0">
                  <a:solidFill>
                    <a:schemeClr val="accent2"/>
                  </a:solidFill>
                </a:rPr>
                <a:t> </a:t>
              </a:r>
              <a:r>
                <a:rPr lang="de-DE" sz="1400" dirty="0" err="1">
                  <a:solidFill>
                    <a:schemeClr val="accent2"/>
                  </a:solidFill>
                </a:rPr>
                <a:t>from</a:t>
              </a:r>
              <a:r>
                <a:rPr lang="de-DE" sz="1400" dirty="0">
                  <a:solidFill>
                    <a:schemeClr val="accent2"/>
                  </a:solidFill>
                </a:rPr>
                <a:t> </a:t>
              </a:r>
              <a:r>
                <a:rPr lang="de-DE" sz="1400" dirty="0" err="1">
                  <a:solidFill>
                    <a:schemeClr val="accent2"/>
                  </a:solidFill>
                </a:rPr>
                <a:t>surface</a:t>
              </a:r>
              <a:endParaRPr lang="de-DE" sz="1400" dirty="0">
                <a:solidFill>
                  <a:schemeClr val="accent2"/>
                </a:solidFill>
              </a:endParaRPr>
            </a:p>
          </p:txBody>
        </p:sp>
      </p:grpSp>
    </p:spTree>
    <p:extLst>
      <p:ext uri="{BB962C8B-B14F-4D97-AF65-F5344CB8AC3E}">
        <p14:creationId xmlns:p14="http://schemas.microsoft.com/office/powerpoint/2010/main" val="253191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tertitel 9"/>
          <p:cNvSpPr>
            <a:spLocks noGrp="1"/>
          </p:cNvSpPr>
          <p:nvPr>
            <p:ph type="subTitle" idx="1"/>
          </p:nvPr>
        </p:nvSpPr>
        <p:spPr>
          <a:xfrm>
            <a:off x="406800" y="1222814"/>
            <a:ext cx="10512000" cy="360362"/>
          </a:xfrm>
        </p:spPr>
        <p:txBody>
          <a:bodyPr/>
          <a:lstStyle/>
          <a:p>
            <a:r>
              <a:rPr lang="en-US" dirty="0"/>
              <a:t>Test for measurement of hardness</a:t>
            </a:r>
          </a:p>
          <a:p>
            <a:endParaRPr lang="en-US" dirty="0"/>
          </a:p>
        </p:txBody>
      </p:sp>
      <p:sp>
        <p:nvSpPr>
          <p:cNvPr id="9" name="Titel 8"/>
          <p:cNvSpPr>
            <a:spLocks noGrp="1"/>
          </p:cNvSpPr>
          <p:nvPr>
            <p:ph type="title"/>
          </p:nvPr>
        </p:nvSpPr>
        <p:spPr/>
        <p:txBody>
          <a:bodyPr/>
          <a:lstStyle/>
          <a:p>
            <a:r>
              <a:rPr lang="en-US" dirty="0"/>
              <a:t>Hardness value in EN IRS-R-19/93 Standard </a:t>
            </a:r>
          </a:p>
        </p:txBody>
      </p:sp>
      <p:sp>
        <p:nvSpPr>
          <p:cNvPr id="5" name="Fußzeilenplatzhalter 4"/>
          <p:cNvSpPr>
            <a:spLocks noGrp="1"/>
          </p:cNvSpPr>
          <p:nvPr>
            <p:ph type="ftr" sz="quarter" idx="13"/>
          </p:nvPr>
        </p:nvSpPr>
        <p:spPr/>
        <p:txBody>
          <a:bodyPr/>
          <a:lstStyle/>
          <a:p>
            <a:r>
              <a:rPr lang="en-US" dirty="0"/>
              <a:t>/ ANDRITZ metals</a:t>
            </a:r>
          </a:p>
        </p:txBody>
      </p:sp>
      <p:sp>
        <p:nvSpPr>
          <p:cNvPr id="2" name="Inhaltsplatzhalter 10">
            <a:extLst>
              <a:ext uri="{FF2B5EF4-FFF2-40B4-BE49-F238E27FC236}">
                <a16:creationId xmlns:a16="http://schemas.microsoft.com/office/drawing/2014/main" id="{E949AC65-C296-3D41-7BF7-1B5128D9583A}"/>
              </a:ext>
            </a:extLst>
          </p:cNvPr>
          <p:cNvSpPr txBox="1">
            <a:spLocks/>
          </p:cNvSpPr>
          <p:nvPr/>
        </p:nvSpPr>
        <p:spPr>
          <a:xfrm>
            <a:off x="560388" y="1998605"/>
            <a:ext cx="6461849" cy="1817021"/>
          </a:xfrm>
          <a:prstGeom prst="rect">
            <a:avLst/>
          </a:prstGeom>
        </p:spPr>
        <p:txBody>
          <a:bodyPr vert="horz" lIns="90000" tIns="45720" rIns="91440" bIns="45720" rtlCol="0">
            <a:noAutofit/>
          </a:bodyPr>
          <a:lstStyle>
            <a:lvl1pPr marL="180009"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27" indent="-180009" algn="l" defTabSz="914446"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54" marR="0" indent="-180009" algn="l" defTabSz="914446" rtl="0" eaLnBrk="1" fontAlgn="auto" latinLnBrk="0" hangingPunct="1">
              <a:lnSpc>
                <a:spcPct val="10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081"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08" indent="-180009" algn="l" defTabSz="914446" rtl="0" eaLnBrk="1" latinLnBrk="0" hangingPunct="1">
              <a:lnSpc>
                <a:spcPct val="10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726"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395" indent="-228611" algn="l" defTabSz="914446" rtl="0" eaLnBrk="1" latinLnBrk="0" hangingPunct="1">
              <a:lnSpc>
                <a:spcPct val="90000"/>
              </a:lnSpc>
              <a:spcBef>
                <a:spcPts val="500"/>
              </a:spcBef>
              <a:buFont typeface="Arial"/>
              <a:buChar char="•"/>
              <a:defRPr sz="1801" kern="1200">
                <a:solidFill>
                  <a:schemeClr val="tx1"/>
                </a:solidFill>
                <a:latin typeface="+mn-lt"/>
                <a:ea typeface="+mn-ea"/>
                <a:cs typeface="+mn-cs"/>
              </a:defRPr>
            </a:lvl9pPr>
          </a:lstStyle>
          <a:p>
            <a:r>
              <a:rPr lang="en-US" dirty="0"/>
              <a:t>The difference between extreme hardness values within a batch shall not exceed 30 BHN.</a:t>
            </a:r>
          </a:p>
          <a:p>
            <a:endParaRPr lang="en-US" dirty="0"/>
          </a:p>
          <a:p>
            <a:r>
              <a:rPr lang="en-US" dirty="0"/>
              <a:t>The microstructure of wheel shall be "Fine Pearlite structure with ASTM grain size 6 or finer."</a:t>
            </a:r>
          </a:p>
          <a:p>
            <a:endParaRPr lang="en-US" dirty="0"/>
          </a:p>
          <a:p>
            <a:endParaRPr lang="en-US" dirty="0"/>
          </a:p>
        </p:txBody>
      </p:sp>
      <p:pic>
        <p:nvPicPr>
          <p:cNvPr id="7" name="Picture 6">
            <a:extLst>
              <a:ext uri="{FF2B5EF4-FFF2-40B4-BE49-F238E27FC236}">
                <a16:creationId xmlns:a16="http://schemas.microsoft.com/office/drawing/2014/main" id="{CE4FEDD5-6A32-505A-4591-151C2672DFA1}"/>
              </a:ext>
            </a:extLst>
          </p:cNvPr>
          <p:cNvPicPr>
            <a:picLocks noChangeAspect="1"/>
          </p:cNvPicPr>
          <p:nvPr/>
        </p:nvPicPr>
        <p:blipFill>
          <a:blip r:embed="rId2"/>
          <a:stretch>
            <a:fillRect/>
          </a:stretch>
        </p:blipFill>
        <p:spPr>
          <a:xfrm>
            <a:off x="7430605" y="783116"/>
            <a:ext cx="4633487" cy="4356380"/>
          </a:xfrm>
          <a:prstGeom prst="rect">
            <a:avLst/>
          </a:prstGeom>
        </p:spPr>
      </p:pic>
      <p:pic>
        <p:nvPicPr>
          <p:cNvPr id="14" name="Picture 13">
            <a:extLst>
              <a:ext uri="{FF2B5EF4-FFF2-40B4-BE49-F238E27FC236}">
                <a16:creationId xmlns:a16="http://schemas.microsoft.com/office/drawing/2014/main" id="{363B8827-0D9B-E85D-7B5F-0F3B41F9CC5F}"/>
              </a:ext>
            </a:extLst>
          </p:cNvPr>
          <p:cNvPicPr>
            <a:picLocks noChangeAspect="1"/>
          </p:cNvPicPr>
          <p:nvPr/>
        </p:nvPicPr>
        <p:blipFill rotWithShape="1">
          <a:blip r:embed="rId3"/>
          <a:srcRect t="12989"/>
          <a:stretch/>
        </p:blipFill>
        <p:spPr>
          <a:xfrm>
            <a:off x="555622" y="4345577"/>
            <a:ext cx="9009168" cy="2108302"/>
          </a:xfrm>
          <a:prstGeom prst="rect">
            <a:avLst/>
          </a:prstGeom>
        </p:spPr>
      </p:pic>
      <p:sp>
        <p:nvSpPr>
          <p:cNvPr id="3" name="Foliennummernplatzhalter 5">
            <a:extLst>
              <a:ext uri="{FF2B5EF4-FFF2-40B4-BE49-F238E27FC236}">
                <a16:creationId xmlns:a16="http://schemas.microsoft.com/office/drawing/2014/main" id="{EE42C79C-B1FB-1255-EAD0-41E65C25C7BF}"/>
              </a:ext>
            </a:extLst>
          </p:cNvPr>
          <p:cNvSpPr>
            <a:spLocks noGrp="1"/>
          </p:cNvSpPr>
          <p:nvPr>
            <p:ph type="sldNum" sz="quarter" idx="14"/>
          </p:nvPr>
        </p:nvSpPr>
        <p:spPr>
          <a:xfrm>
            <a:off x="309880" y="6419478"/>
            <a:ext cx="334519" cy="249610"/>
          </a:xfrm>
        </p:spPr>
        <p:txBody>
          <a:bodyPr/>
          <a:lstStyle/>
          <a:p>
            <a:fld id="{C62D37B7-19FB-4B6A-9135-5DDD8E779388}" type="slidenum">
              <a:rPr lang="en-US" smtClean="0"/>
              <a:pPr/>
              <a:t>8</a:t>
            </a:fld>
            <a:endParaRPr lang="en-US" dirty="0"/>
          </a:p>
        </p:txBody>
      </p:sp>
    </p:spTree>
    <p:extLst>
      <p:ext uri="{BB962C8B-B14F-4D97-AF65-F5344CB8AC3E}">
        <p14:creationId xmlns:p14="http://schemas.microsoft.com/office/powerpoint/2010/main" val="2585725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AT" dirty="0">
                <a:solidFill>
                  <a:srgbClr val="99C8E5"/>
                </a:solidFill>
              </a:rPr>
              <a:t>01</a:t>
            </a:r>
            <a:endParaRPr lang="en-US" dirty="0">
              <a:solidFill>
                <a:srgbClr val="99C8E5"/>
              </a:solidFill>
            </a:endParaRPr>
          </a:p>
        </p:txBody>
      </p:sp>
      <p:sp>
        <p:nvSpPr>
          <p:cNvPr id="3" name="Textplatzhalter 2"/>
          <p:cNvSpPr>
            <a:spLocks noGrp="1"/>
          </p:cNvSpPr>
          <p:nvPr>
            <p:ph type="body" sz="quarter" idx="13"/>
          </p:nvPr>
        </p:nvSpPr>
        <p:spPr/>
        <p:txBody>
          <a:bodyPr/>
          <a:lstStyle/>
          <a:p>
            <a:r>
              <a:rPr lang="en-US" dirty="0">
                <a:solidFill>
                  <a:srgbClr val="99C8E5"/>
                </a:solidFill>
              </a:rPr>
              <a:t>Problem Statement</a:t>
            </a:r>
          </a:p>
        </p:txBody>
      </p:sp>
      <p:sp>
        <p:nvSpPr>
          <p:cNvPr id="4" name="Textplatzhalter 3"/>
          <p:cNvSpPr>
            <a:spLocks noGrp="1"/>
          </p:cNvSpPr>
          <p:nvPr>
            <p:ph type="body" sz="quarter" idx="14"/>
          </p:nvPr>
        </p:nvSpPr>
        <p:spPr/>
        <p:txBody>
          <a:bodyPr/>
          <a:lstStyle/>
          <a:p>
            <a:r>
              <a:rPr lang="de-AT">
                <a:solidFill>
                  <a:schemeClr val="bg1"/>
                </a:solidFill>
              </a:rPr>
              <a:t>02</a:t>
            </a:r>
            <a:endParaRPr lang="en-US">
              <a:solidFill>
                <a:schemeClr val="bg1"/>
              </a:solidFill>
            </a:endParaRPr>
          </a:p>
        </p:txBody>
      </p:sp>
      <p:sp>
        <p:nvSpPr>
          <p:cNvPr id="5" name="Textplatzhalter 4"/>
          <p:cNvSpPr>
            <a:spLocks noGrp="1"/>
          </p:cNvSpPr>
          <p:nvPr>
            <p:ph type="body" sz="quarter" idx="15"/>
          </p:nvPr>
        </p:nvSpPr>
        <p:spPr/>
        <p:txBody>
          <a:bodyPr/>
          <a:lstStyle/>
          <a:p>
            <a:r>
              <a:rPr lang="en-US" dirty="0">
                <a:solidFill>
                  <a:schemeClr val="bg1"/>
                </a:solidFill>
              </a:rPr>
              <a:t>Data from </a:t>
            </a:r>
            <a:r>
              <a:rPr lang="en-US" dirty="0" err="1">
                <a:solidFill>
                  <a:schemeClr val="bg1"/>
                </a:solidFill>
              </a:rPr>
              <a:t>Jmatpro</a:t>
            </a:r>
            <a:endParaRPr lang="en-US" dirty="0">
              <a:solidFill>
                <a:schemeClr val="bg1"/>
              </a:solidFill>
            </a:endParaRPr>
          </a:p>
        </p:txBody>
      </p:sp>
      <p:sp>
        <p:nvSpPr>
          <p:cNvPr id="6" name="Textplatzhalter 5"/>
          <p:cNvSpPr>
            <a:spLocks noGrp="1"/>
          </p:cNvSpPr>
          <p:nvPr>
            <p:ph type="body" sz="quarter" idx="16"/>
          </p:nvPr>
        </p:nvSpPr>
        <p:spPr/>
        <p:txBody>
          <a:bodyPr/>
          <a:lstStyle/>
          <a:p>
            <a:r>
              <a:rPr lang="de-AT"/>
              <a:t>03</a:t>
            </a:r>
            <a:endParaRPr lang="en-US"/>
          </a:p>
        </p:txBody>
      </p:sp>
      <p:sp>
        <p:nvSpPr>
          <p:cNvPr id="7" name="Textplatzhalter 6"/>
          <p:cNvSpPr>
            <a:spLocks noGrp="1"/>
          </p:cNvSpPr>
          <p:nvPr>
            <p:ph type="body" sz="quarter" idx="17"/>
          </p:nvPr>
        </p:nvSpPr>
        <p:spPr/>
        <p:txBody>
          <a:bodyPr/>
          <a:lstStyle/>
          <a:p>
            <a:r>
              <a:rPr lang="en-US" dirty="0" err="1"/>
              <a:t>SimuLation</a:t>
            </a:r>
            <a:r>
              <a:rPr lang="en-US" dirty="0"/>
              <a:t> by </a:t>
            </a:r>
            <a:r>
              <a:rPr lang="en-US" dirty="0" err="1"/>
              <a:t>comsol</a:t>
            </a:r>
            <a:endParaRPr lang="en-US" dirty="0"/>
          </a:p>
        </p:txBody>
      </p:sp>
      <p:sp>
        <p:nvSpPr>
          <p:cNvPr id="8" name="Textplatzhalter 7"/>
          <p:cNvSpPr>
            <a:spLocks noGrp="1"/>
          </p:cNvSpPr>
          <p:nvPr>
            <p:ph type="body" sz="quarter" idx="18"/>
          </p:nvPr>
        </p:nvSpPr>
        <p:spPr/>
        <p:txBody>
          <a:bodyPr/>
          <a:lstStyle/>
          <a:p>
            <a:r>
              <a:rPr lang="de-AT" dirty="0"/>
              <a:t>04</a:t>
            </a:r>
            <a:endParaRPr lang="en-US" dirty="0"/>
          </a:p>
        </p:txBody>
      </p:sp>
      <p:sp>
        <p:nvSpPr>
          <p:cNvPr id="9" name="Textplatzhalter 8"/>
          <p:cNvSpPr>
            <a:spLocks noGrp="1"/>
          </p:cNvSpPr>
          <p:nvPr>
            <p:ph type="body" sz="quarter" idx="19"/>
          </p:nvPr>
        </p:nvSpPr>
        <p:spPr/>
        <p:txBody>
          <a:bodyPr/>
          <a:lstStyle/>
          <a:p>
            <a:r>
              <a:rPr lang="en-US" dirty="0"/>
              <a:t>Result validation</a:t>
            </a:r>
          </a:p>
        </p:txBody>
      </p:sp>
      <p:sp>
        <p:nvSpPr>
          <p:cNvPr id="10" name="Textplatzhalter 9"/>
          <p:cNvSpPr>
            <a:spLocks noGrp="1"/>
          </p:cNvSpPr>
          <p:nvPr>
            <p:ph type="body" sz="quarter" idx="20"/>
          </p:nvPr>
        </p:nvSpPr>
        <p:spPr/>
        <p:txBody>
          <a:bodyPr/>
          <a:lstStyle/>
          <a:p>
            <a:r>
              <a:rPr lang="de-AT"/>
              <a:t>05</a:t>
            </a:r>
            <a:endParaRPr lang="en-US"/>
          </a:p>
        </p:txBody>
      </p:sp>
      <p:sp>
        <p:nvSpPr>
          <p:cNvPr id="11" name="Textplatzhalter 10"/>
          <p:cNvSpPr>
            <a:spLocks noGrp="1"/>
          </p:cNvSpPr>
          <p:nvPr>
            <p:ph type="body" sz="quarter" idx="21"/>
          </p:nvPr>
        </p:nvSpPr>
        <p:spPr/>
        <p:txBody>
          <a:bodyPr/>
          <a:lstStyle/>
          <a:p>
            <a:r>
              <a:rPr lang="en-US" dirty="0"/>
              <a:t>Conclusion</a:t>
            </a:r>
          </a:p>
        </p:txBody>
      </p:sp>
      <p:sp>
        <p:nvSpPr>
          <p:cNvPr id="12" name="Textplatzhalter 11"/>
          <p:cNvSpPr>
            <a:spLocks noGrp="1"/>
          </p:cNvSpPr>
          <p:nvPr>
            <p:ph type="body" sz="quarter" idx="24"/>
          </p:nvPr>
        </p:nvSpPr>
        <p:spPr/>
        <p:txBody>
          <a:bodyPr/>
          <a:lstStyle/>
          <a:p>
            <a:endParaRPr lang="en-US"/>
          </a:p>
        </p:txBody>
      </p:sp>
      <p:sp>
        <p:nvSpPr>
          <p:cNvPr id="13" name="Textplatzhalter 12"/>
          <p:cNvSpPr>
            <a:spLocks noGrp="1"/>
          </p:cNvSpPr>
          <p:nvPr>
            <p:ph type="body" sz="quarter" idx="25"/>
          </p:nvPr>
        </p:nvSpPr>
        <p:spPr/>
        <p:txBody>
          <a:bodyPr/>
          <a:lstStyle/>
          <a:p>
            <a:endParaRPr lang="en-US"/>
          </a:p>
        </p:txBody>
      </p:sp>
      <p:sp>
        <p:nvSpPr>
          <p:cNvPr id="14" name="Textplatzhalter 13"/>
          <p:cNvSpPr>
            <a:spLocks noGrp="1"/>
          </p:cNvSpPr>
          <p:nvPr>
            <p:ph type="body" sz="quarter" idx="26"/>
          </p:nvPr>
        </p:nvSpPr>
        <p:spPr/>
        <p:txBody>
          <a:bodyPr/>
          <a:lstStyle/>
          <a:p>
            <a:endParaRPr lang="en-US"/>
          </a:p>
        </p:txBody>
      </p:sp>
      <p:sp>
        <p:nvSpPr>
          <p:cNvPr id="15" name="Textplatzhalter 14"/>
          <p:cNvSpPr>
            <a:spLocks noGrp="1"/>
          </p:cNvSpPr>
          <p:nvPr>
            <p:ph type="body" sz="quarter" idx="27"/>
          </p:nvPr>
        </p:nvSpPr>
        <p:spPr/>
        <p:txBody>
          <a:bodyPr/>
          <a:lstStyle/>
          <a:p>
            <a:endParaRPr lang="en-US"/>
          </a:p>
        </p:txBody>
      </p:sp>
      <p:sp>
        <p:nvSpPr>
          <p:cNvPr id="16" name="Textplatzhalter 15"/>
          <p:cNvSpPr>
            <a:spLocks noGrp="1"/>
          </p:cNvSpPr>
          <p:nvPr>
            <p:ph type="body" sz="quarter" idx="28"/>
          </p:nvPr>
        </p:nvSpPr>
        <p:spPr/>
        <p:txBody>
          <a:bodyPr/>
          <a:lstStyle/>
          <a:p>
            <a:endParaRPr lang="en-US"/>
          </a:p>
        </p:txBody>
      </p:sp>
      <p:sp>
        <p:nvSpPr>
          <p:cNvPr id="17" name="Textplatzhalter 16"/>
          <p:cNvSpPr>
            <a:spLocks noGrp="1"/>
          </p:cNvSpPr>
          <p:nvPr>
            <p:ph type="body" sz="quarter" idx="29"/>
          </p:nvPr>
        </p:nvSpPr>
        <p:spPr/>
        <p:txBody>
          <a:bodyPr/>
          <a:lstStyle/>
          <a:p>
            <a:endParaRPr lang="en-US"/>
          </a:p>
        </p:txBody>
      </p:sp>
      <p:sp>
        <p:nvSpPr>
          <p:cNvPr id="18" name="Textplatzhalter 17"/>
          <p:cNvSpPr>
            <a:spLocks noGrp="1"/>
          </p:cNvSpPr>
          <p:nvPr>
            <p:ph type="body" sz="quarter" idx="30"/>
          </p:nvPr>
        </p:nvSpPr>
        <p:spPr/>
        <p:txBody>
          <a:bodyPr/>
          <a:lstStyle/>
          <a:p>
            <a:endParaRPr lang="en-US"/>
          </a:p>
        </p:txBody>
      </p:sp>
      <p:sp>
        <p:nvSpPr>
          <p:cNvPr id="19" name="Textplatzhalter 18"/>
          <p:cNvSpPr>
            <a:spLocks noGrp="1"/>
          </p:cNvSpPr>
          <p:nvPr>
            <p:ph type="body" sz="quarter" idx="31"/>
          </p:nvPr>
        </p:nvSpPr>
        <p:spPr/>
        <p:txBody>
          <a:bodyPr/>
          <a:lstStyle/>
          <a:p>
            <a:endParaRPr lang="en-US"/>
          </a:p>
        </p:txBody>
      </p:sp>
      <p:sp>
        <p:nvSpPr>
          <p:cNvPr id="20" name="Textplatzhalter 19"/>
          <p:cNvSpPr>
            <a:spLocks noGrp="1"/>
          </p:cNvSpPr>
          <p:nvPr>
            <p:ph type="body" sz="quarter" idx="32"/>
          </p:nvPr>
        </p:nvSpPr>
        <p:spPr/>
        <p:txBody>
          <a:bodyPr/>
          <a:lstStyle/>
          <a:p>
            <a:endParaRPr lang="en-US"/>
          </a:p>
        </p:txBody>
      </p:sp>
      <p:sp>
        <p:nvSpPr>
          <p:cNvPr id="21" name="Textplatzhalter 20"/>
          <p:cNvSpPr>
            <a:spLocks noGrp="1"/>
          </p:cNvSpPr>
          <p:nvPr>
            <p:ph type="body" sz="quarter" idx="33"/>
          </p:nvPr>
        </p:nvSpPr>
        <p:spPr/>
        <p:txBody>
          <a:bodyPr/>
          <a:lstStyle/>
          <a:p>
            <a:endParaRPr lang="en-US" dirty="0"/>
          </a:p>
        </p:txBody>
      </p:sp>
      <p:sp>
        <p:nvSpPr>
          <p:cNvPr id="23" name="Fußzeilenplatzhalter 22"/>
          <p:cNvSpPr>
            <a:spLocks noGrp="1"/>
          </p:cNvSpPr>
          <p:nvPr>
            <p:ph type="ftr" sz="quarter" idx="34"/>
          </p:nvPr>
        </p:nvSpPr>
        <p:spPr/>
        <p:txBody>
          <a:bodyPr/>
          <a:lstStyle/>
          <a:p>
            <a:r>
              <a:rPr lang="en-US" noProof="0" dirty="0"/>
              <a:t>/ ANDRITZ Metals</a:t>
            </a:r>
          </a:p>
        </p:txBody>
      </p:sp>
      <p:sp>
        <p:nvSpPr>
          <p:cNvPr id="24" name="Foliennummernplatzhalter 23"/>
          <p:cNvSpPr>
            <a:spLocks noGrp="1"/>
          </p:cNvSpPr>
          <p:nvPr>
            <p:ph type="sldNum" sz="quarter" idx="35"/>
          </p:nvPr>
        </p:nvSpPr>
        <p:spPr/>
        <p:txBody>
          <a:bodyPr/>
          <a:lstStyle/>
          <a:p>
            <a:fld id="{43663E1E-2049-4CF8-B671-CED3EE132F56}" type="slidenum">
              <a:rPr lang="en-US" noProof="0" smtClean="0"/>
              <a:pPr/>
              <a:t>9</a:t>
            </a:fld>
            <a:endParaRPr lang="en-US" noProof="0" dirty="0"/>
          </a:p>
        </p:txBody>
      </p:sp>
      <p:cxnSp>
        <p:nvCxnSpPr>
          <p:cNvPr id="25" name="Gerade Verbindung 13">
            <a:extLst>
              <a:ext uri="{FF2B5EF4-FFF2-40B4-BE49-F238E27FC236}">
                <a16:creationId xmlns:a16="http://schemas.microsoft.com/office/drawing/2014/main" id="{FBAF3ACC-9A42-4578-A1E1-F7771A899916}"/>
              </a:ext>
            </a:extLst>
          </p:cNvPr>
          <p:cNvCxnSpPr/>
          <p:nvPr/>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32">
            <a:extLst>
              <a:ext uri="{FF2B5EF4-FFF2-40B4-BE49-F238E27FC236}">
                <a16:creationId xmlns:a16="http://schemas.microsoft.com/office/drawing/2014/main" id="{1BA87F6A-D668-44BB-8E56-72FB5E53831A}"/>
              </a:ext>
            </a:extLst>
          </p:cNvPr>
          <p:cNvCxnSpPr/>
          <p:nvPr/>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Gerade Verbindung 13">
            <a:extLst>
              <a:ext uri="{FF2B5EF4-FFF2-40B4-BE49-F238E27FC236}">
                <a16:creationId xmlns:a16="http://schemas.microsoft.com/office/drawing/2014/main" id="{DD39A406-E908-49B2-83E8-0DD03A901C4C}"/>
              </a:ext>
            </a:extLst>
          </p:cNvPr>
          <p:cNvCxnSpPr/>
          <p:nvPr/>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32">
            <a:extLst>
              <a:ext uri="{FF2B5EF4-FFF2-40B4-BE49-F238E27FC236}">
                <a16:creationId xmlns:a16="http://schemas.microsoft.com/office/drawing/2014/main" id="{56BC2E77-A044-4AD4-9C80-FA067B949AC9}"/>
              </a:ext>
            </a:extLst>
          </p:cNvPr>
          <p:cNvCxnSpPr/>
          <p:nvPr/>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Gerade Verbindung 13">
            <a:extLst>
              <a:ext uri="{FF2B5EF4-FFF2-40B4-BE49-F238E27FC236}">
                <a16:creationId xmlns:a16="http://schemas.microsoft.com/office/drawing/2014/main" id="{AC8D3DD3-2AE7-48C3-B40D-BA4B42AB92F2}"/>
              </a:ext>
            </a:extLst>
          </p:cNvPr>
          <p:cNvCxnSpPr/>
          <p:nvPr/>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 Verbindung 32">
            <a:extLst>
              <a:ext uri="{FF2B5EF4-FFF2-40B4-BE49-F238E27FC236}">
                <a16:creationId xmlns:a16="http://schemas.microsoft.com/office/drawing/2014/main" id="{DE5B063A-7F8E-4D2C-9D70-605848177CCC}"/>
              </a:ext>
            </a:extLst>
          </p:cNvPr>
          <p:cNvCxnSpPr/>
          <p:nvPr/>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Gerade Verbindung 13">
            <a:extLst>
              <a:ext uri="{FF2B5EF4-FFF2-40B4-BE49-F238E27FC236}">
                <a16:creationId xmlns:a16="http://schemas.microsoft.com/office/drawing/2014/main" id="{CF567E5B-CA59-4731-983A-CD07FA9890EA}"/>
              </a:ext>
            </a:extLst>
          </p:cNvPr>
          <p:cNvCxnSpPr/>
          <p:nvPr/>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A346593B-1E70-4BAC-91D4-8A3E583B63C1}"/>
              </a:ext>
            </a:extLst>
          </p:cNvPr>
          <p:cNvCxnSpPr/>
          <p:nvPr/>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itel 21"/>
          <p:cNvSpPr>
            <a:spLocks noGrp="1"/>
          </p:cNvSpPr>
          <p:nvPr>
            <p:ph type="title"/>
          </p:nvPr>
        </p:nvSpPr>
        <p:spPr>
          <a:xfrm>
            <a:off x="406800" y="370800"/>
            <a:ext cx="10512000" cy="896400"/>
          </a:xfrm>
        </p:spPr>
        <p:txBody>
          <a:bodyPr/>
          <a:lstStyle/>
          <a:p>
            <a:r>
              <a:rPr lang="en-US"/>
              <a:t>Insert chapter overview</a:t>
            </a:r>
          </a:p>
        </p:txBody>
      </p:sp>
    </p:spTree>
    <p:extLst>
      <p:ext uri="{BB962C8B-B14F-4D97-AF65-F5344CB8AC3E}">
        <p14:creationId xmlns:p14="http://schemas.microsoft.com/office/powerpoint/2010/main" val="9943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itle slides">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F482A19E-F877-456E-A2A5-6BC7B6BC5D7E}"/>
    </a:ext>
  </a:extLst>
</a:theme>
</file>

<file path=ppt/theme/theme2.xml><?xml version="1.0" encoding="utf-8"?>
<a:theme xmlns:a="http://schemas.openxmlformats.org/drawingml/2006/main" name="ANDRITZ - Chapter Overview">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63E2B538-C9D0-43DA-A506-A517FB65BF81}"/>
    </a:ext>
  </a:extLst>
</a:theme>
</file>

<file path=ppt/theme/theme3.xml><?xml version="1.0" encoding="utf-8"?>
<a:theme xmlns:a="http://schemas.openxmlformats.org/drawingml/2006/main" name="ANDRITZ - Intermediate Slide">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8F99C5D5-C741-41A8-9106-30BFB7D03E40}"/>
    </a:ext>
  </a:extLst>
</a:theme>
</file>

<file path=ppt/theme/theme4.xml><?xml version="1.0" encoding="utf-8"?>
<a:theme xmlns:a="http://schemas.openxmlformats.org/drawingml/2006/main" name="ANDRITZ - Content">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EEE96C6D-3D73-4A28-8DC9-4CE806E0EDAF}"/>
    </a:ext>
  </a:extLst>
</a:theme>
</file>

<file path=ppt/theme/theme5.xml><?xml version="1.0" encoding="utf-8"?>
<a:theme xmlns:a="http://schemas.openxmlformats.org/drawingml/2006/main" name="ANDRITZ - Master Elements">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F28C4A39-8D53-4733-9D44-9A927B28BD77}"/>
    </a:ext>
  </a:extLst>
</a:theme>
</file>

<file path=ppt/theme/theme6.xml><?xml version="1.0" encoding="utf-8"?>
<a:theme xmlns:a="http://schemas.openxmlformats.org/drawingml/2006/main" name="5_ANDRITZ - Content">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Presentation1" id="{AE718B39-A2C0-4DC1-98F5-9E39DCFA86A3}" vid="{939C9945-08CB-4DEE-B5BD-68C427312453}"/>
    </a:ext>
  </a:extLst>
</a:theme>
</file>

<file path=ppt/theme/theme7.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Light Blue">
      <a:srgbClr val="99C8E5"/>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7</TotalTime>
  <Words>495</Words>
  <Application>Microsoft Office PowerPoint</Application>
  <PresentationFormat>Widescreen</PresentationFormat>
  <Paragraphs>153</Paragraphs>
  <Slides>25</Slides>
  <Notes>0</Notes>
  <HiddenSlides>0</HiddenSlides>
  <MMClips>0</MMClips>
  <ScaleCrop>false</ScaleCrop>
  <HeadingPairs>
    <vt:vector size="8" baseType="variant">
      <vt:variant>
        <vt:lpstr>Fonts Used</vt:lpstr>
      </vt:variant>
      <vt:variant>
        <vt:i4>5</vt:i4>
      </vt:variant>
      <vt:variant>
        <vt:lpstr>Theme</vt:lpstr>
      </vt:variant>
      <vt:variant>
        <vt:i4>6</vt:i4>
      </vt:variant>
      <vt:variant>
        <vt:lpstr>Embedded OLE Servers</vt:lpstr>
      </vt:variant>
      <vt:variant>
        <vt:i4>1</vt:i4>
      </vt:variant>
      <vt:variant>
        <vt:lpstr>Slide Titles</vt:lpstr>
      </vt:variant>
      <vt:variant>
        <vt:i4>25</vt:i4>
      </vt:variant>
    </vt:vector>
  </HeadingPairs>
  <TitlesOfParts>
    <vt:vector size="37" baseType="lpstr">
      <vt:lpstr>AdvGulliv-R</vt:lpstr>
      <vt:lpstr>Arial</vt:lpstr>
      <vt:lpstr>Calibri</vt:lpstr>
      <vt:lpstr>Times New Roman</vt:lpstr>
      <vt:lpstr>Wingdings</vt:lpstr>
      <vt:lpstr>Title slides</vt:lpstr>
      <vt:lpstr>ANDRITZ - Chapter Overview</vt:lpstr>
      <vt:lpstr>ANDRITZ - Intermediate Slide</vt:lpstr>
      <vt:lpstr>ANDRITZ - Content</vt:lpstr>
      <vt:lpstr>ANDRITZ - Master Elements</vt:lpstr>
      <vt:lpstr>5_ANDRITZ - Content</vt:lpstr>
      <vt:lpstr>think-cell Folie</vt:lpstr>
      <vt:lpstr>Development of Quenching Process Recipe Using Simulation</vt:lpstr>
      <vt:lpstr>Insert chapter overview</vt:lpstr>
      <vt:lpstr>System Description</vt:lpstr>
      <vt:lpstr>System Description</vt:lpstr>
      <vt:lpstr>PowerPoint Presentation</vt:lpstr>
      <vt:lpstr>PowerPoint Presentation</vt:lpstr>
      <vt:lpstr>Problem statement</vt:lpstr>
      <vt:lpstr>Hardness value in EN IRS-R-19/93 Standard </vt:lpstr>
      <vt:lpstr>Insert chapter overview</vt:lpstr>
      <vt:lpstr>Simulation flow and required data</vt:lpstr>
      <vt:lpstr>Chemical compositions and Hardenability</vt:lpstr>
      <vt:lpstr>Chemical compositions and TTT Diagram</vt:lpstr>
      <vt:lpstr>Insert chapter overview</vt:lpstr>
      <vt:lpstr>Comsol Simulation flow</vt:lpstr>
      <vt:lpstr>Model boundary conditions</vt:lpstr>
      <vt:lpstr>Insert chapter overview</vt:lpstr>
      <vt:lpstr>Comsol simulation results</vt:lpstr>
      <vt:lpstr>Austenatizing temperature effect</vt:lpstr>
      <vt:lpstr>Martensite phase fraction</vt:lpstr>
      <vt:lpstr>Bainite phase fraction</vt:lpstr>
      <vt:lpstr>Pearlite phase fraction</vt:lpstr>
      <vt:lpstr>Ferrite phase fraction</vt:lpstr>
      <vt:lpstr>Insert chapter overview</vt:lpstr>
      <vt:lpstr>Conclusion</vt:lpstr>
      <vt:lpstr>Andritz  Stays Hot On Your Trail  To Uncover The Coolest Solutions!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Simulation of steel quench for inverstigation of phase transfer</dc:title>
  <dc:creator>Kadkhodapour Javad</dc:creator>
  <cp:lastModifiedBy>Mara Pagani</cp:lastModifiedBy>
  <cp:revision>30</cp:revision>
  <cp:lastPrinted>2018-02-05T11:25:16Z</cp:lastPrinted>
  <dcterms:created xsi:type="dcterms:W3CDTF">2024-03-11T10:10:22Z</dcterms:created>
  <dcterms:modified xsi:type="dcterms:W3CDTF">2024-10-09T09:09:00Z</dcterms:modified>
</cp:coreProperties>
</file>