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469" r:id="rId3"/>
    <p:sldId id="463" r:id="rId4"/>
    <p:sldId id="470" r:id="rId5"/>
    <p:sldId id="472" r:id="rId6"/>
    <p:sldId id="456" r:id="rId7"/>
    <p:sldId id="458" r:id="rId8"/>
    <p:sldId id="476" r:id="rId9"/>
    <p:sldId id="459" r:id="rId10"/>
    <p:sldId id="465" r:id="rId11"/>
    <p:sldId id="390" r:id="rId12"/>
    <p:sldId id="392" r:id="rId13"/>
    <p:sldId id="393" r:id="rId14"/>
    <p:sldId id="391" r:id="rId15"/>
    <p:sldId id="466" r:id="rId16"/>
    <p:sldId id="475" r:id="rId17"/>
    <p:sldId id="474" r:id="rId18"/>
    <p:sldId id="400" r:id="rId19"/>
    <p:sldId id="401" r:id="rId20"/>
    <p:sldId id="402" r:id="rId21"/>
    <p:sldId id="403" r:id="rId22"/>
    <p:sldId id="404" r:id="rId23"/>
    <p:sldId id="405" r:id="rId24"/>
    <p:sldId id="406" r:id="rId25"/>
    <p:sldId id="407" r:id="rId26"/>
    <p:sldId id="409" r:id="rId27"/>
    <p:sldId id="410" r:id="rId28"/>
    <p:sldId id="399" r:id="rId29"/>
    <p:sldId id="411" r:id="rId30"/>
    <p:sldId id="412" r:id="rId31"/>
    <p:sldId id="413" r:id="rId32"/>
    <p:sldId id="414" r:id="rId33"/>
    <p:sldId id="467" r:id="rId34"/>
    <p:sldId id="432" r:id="rId35"/>
    <p:sldId id="416" r:id="rId36"/>
    <p:sldId id="433" r:id="rId37"/>
    <p:sldId id="434" r:id="rId38"/>
    <p:sldId id="417" r:id="rId39"/>
    <p:sldId id="435" r:id="rId40"/>
    <p:sldId id="418" r:id="rId41"/>
    <p:sldId id="436" r:id="rId42"/>
    <p:sldId id="419" r:id="rId43"/>
    <p:sldId id="468" r:id="rId44"/>
    <p:sldId id="437" r:id="rId45"/>
    <p:sldId id="438" r:id="rId46"/>
    <p:sldId id="420" r:id="rId47"/>
    <p:sldId id="439" r:id="rId48"/>
    <p:sldId id="447" r:id="rId49"/>
    <p:sldId id="421" r:id="rId50"/>
    <p:sldId id="440" r:id="rId51"/>
    <p:sldId id="441" r:id="rId52"/>
    <p:sldId id="455" r:id="rId53"/>
    <p:sldId id="312" r:id="rId54"/>
    <p:sldId id="473" r:id="rId55"/>
    <p:sldId id="311" r:id="rId56"/>
    <p:sldId id="309" r:id="rId57"/>
    <p:sldId id="444" r:id="rId58"/>
    <p:sldId id="442" r:id="rId59"/>
    <p:sldId id="443" r:id="rId60"/>
    <p:sldId id="445" r:id="rId61"/>
    <p:sldId id="446" r:id="rId62"/>
    <p:sldId id="453" r:id="rId63"/>
    <p:sldId id="454" r:id="rId64"/>
    <p:sldId id="449" r:id="rId65"/>
    <p:sldId id="451" r:id="rId6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7846E087-B9B6-4CBE-81E2-D9F431536995}">
          <p14:sldIdLst>
            <p14:sldId id="260"/>
            <p14:sldId id="469"/>
          </p14:sldIdLst>
        </p14:section>
        <p14:section name="Introduction" id="{2BD2ECC0-C2E9-4DEA-B864-9700BFCD622F}">
          <p14:sldIdLst>
            <p14:sldId id="463"/>
            <p14:sldId id="470"/>
            <p14:sldId id="472"/>
            <p14:sldId id="456"/>
            <p14:sldId id="458"/>
            <p14:sldId id="476"/>
            <p14:sldId id="459"/>
          </p14:sldIdLst>
        </p14:section>
        <p14:section name="Graphical User Interface" id="{D6A9B74D-3D3F-4917-99F6-AE91FF6C40C2}">
          <p14:sldIdLst>
            <p14:sldId id="465"/>
            <p14:sldId id="390"/>
            <p14:sldId id="392"/>
            <p14:sldId id="393"/>
            <p14:sldId id="391"/>
          </p14:sldIdLst>
        </p14:section>
        <p14:section name="Setting Up a Model" id="{056E31BF-8970-458E-BEA5-DB78AD74352C}">
          <p14:sldIdLst>
            <p14:sldId id="466"/>
            <p14:sldId id="475"/>
            <p14:sldId id="474"/>
            <p14:sldId id="400"/>
            <p14:sldId id="401"/>
            <p14:sldId id="402"/>
            <p14:sldId id="403"/>
            <p14:sldId id="404"/>
            <p14:sldId id="405"/>
            <p14:sldId id="406"/>
            <p14:sldId id="407"/>
            <p14:sldId id="409"/>
            <p14:sldId id="410"/>
            <p14:sldId id="399"/>
            <p14:sldId id="411"/>
            <p14:sldId id="412"/>
            <p14:sldId id="413"/>
            <p14:sldId id="414"/>
          </p14:sldIdLst>
        </p14:section>
        <p14:section name="Graphics" id="{16D8F584-BD9C-4688-B3E6-37F16F3ECDAD}">
          <p14:sldIdLst>
            <p14:sldId id="467"/>
            <p14:sldId id="432"/>
            <p14:sldId id="416"/>
            <p14:sldId id="433"/>
            <p14:sldId id="434"/>
            <p14:sldId id="417"/>
            <p14:sldId id="435"/>
            <p14:sldId id="418"/>
            <p14:sldId id="436"/>
            <p14:sldId id="419"/>
          </p14:sldIdLst>
        </p14:section>
        <p14:section name="Results" id="{0E646637-BF13-41E8-B817-E9649ACAD746}">
          <p14:sldIdLst>
            <p14:sldId id="468"/>
            <p14:sldId id="437"/>
            <p14:sldId id="438"/>
            <p14:sldId id="420"/>
            <p14:sldId id="439"/>
          </p14:sldIdLst>
        </p14:section>
        <p14:section name="Preferences" id="{FF8244A9-4E4C-45B0-BA49-829B1A346CEB}">
          <p14:sldIdLst>
            <p14:sldId id="447"/>
            <p14:sldId id="421"/>
            <p14:sldId id="440"/>
            <p14:sldId id="441"/>
          </p14:sldIdLst>
        </p14:section>
        <p14:section name="Underlying COMSOL Model" id="{A47760C8-BE55-4697-89CA-3EEEC1521FBB}">
          <p14:sldIdLst>
            <p14:sldId id="455"/>
            <p14:sldId id="312"/>
            <p14:sldId id="473"/>
            <p14:sldId id="311"/>
            <p14:sldId id="309"/>
          </p14:sldIdLst>
        </p14:section>
        <p14:section name="Access to Specific Functionality" id="{D5D7BFA1-FAFB-4A3A-9840-9DBF2E2AB4C8}">
          <p14:sldIdLst>
            <p14:sldId id="444"/>
            <p14:sldId id="442"/>
            <p14:sldId id="443"/>
            <p14:sldId id="445"/>
            <p14:sldId id="446"/>
          </p14:sldIdLst>
        </p14:section>
        <p14:section name="Conclusions" id="{54D7AB0C-3C2F-4697-A311-A9DEFF930D41}">
          <p14:sldIdLst>
            <p14:sldId id="453"/>
            <p14:sldId id="454"/>
            <p14:sldId id="449"/>
            <p14:sldId id="45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02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Ericsson" userId="76243d8b-80c2-4bb7-9613-9817079ed19a" providerId="ADAL" clId="{A078BE13-EA3F-42A3-B94D-4F6F08697EE6}"/>
    <pc:docChg chg="undo redo custSel addSld delSld modSld sldOrd addSection modSection">
      <pc:chgData name="Daniel Ericsson" userId="76243d8b-80c2-4bb7-9613-9817079ed19a" providerId="ADAL" clId="{A078BE13-EA3F-42A3-B94D-4F6F08697EE6}" dt="2024-10-16T17:19:05.935" v="9599" actId="20577"/>
      <pc:docMkLst>
        <pc:docMk/>
      </pc:docMkLst>
      <pc:sldChg chg="addSp delSp modSp mod modTransition">
        <pc:chgData name="Daniel Ericsson" userId="76243d8b-80c2-4bb7-9613-9817079ed19a" providerId="ADAL" clId="{A078BE13-EA3F-42A3-B94D-4F6F08697EE6}" dt="2024-10-15T14:13:26.248" v="2056"/>
        <pc:sldMkLst>
          <pc:docMk/>
          <pc:sldMk cId="1680082774" sldId="260"/>
        </pc:sldMkLst>
        <pc:spChg chg="add del mod">
          <ac:chgData name="Daniel Ericsson" userId="76243d8b-80c2-4bb7-9613-9817079ed19a" providerId="ADAL" clId="{A078BE13-EA3F-42A3-B94D-4F6F08697EE6}" dt="2024-10-15T09:29:05.485" v="19" actId="478"/>
          <ac:spMkLst>
            <pc:docMk/>
            <pc:sldMk cId="1680082774" sldId="260"/>
            <ac:spMk id="3" creationId="{E43E1C8F-FE16-EB6B-8FB6-D60E5FF71E52}"/>
          </ac:spMkLst>
        </pc:spChg>
        <pc:spChg chg="mod">
          <ac:chgData name="Daniel Ericsson" userId="76243d8b-80c2-4bb7-9613-9817079ed19a" providerId="ADAL" clId="{A078BE13-EA3F-42A3-B94D-4F6F08697EE6}" dt="2024-10-15T09:28:39.842" v="17" actId="947"/>
          <ac:spMkLst>
            <pc:docMk/>
            <pc:sldMk cId="1680082774" sldId="260"/>
            <ac:spMk id="4" creationId="{2C0B7730-E1A9-4D60-B82B-066FD7486512}"/>
          </ac:spMkLst>
        </pc:spChg>
        <pc:spChg chg="del">
          <ac:chgData name="Daniel Ericsson" userId="76243d8b-80c2-4bb7-9613-9817079ed19a" providerId="ADAL" clId="{A078BE13-EA3F-42A3-B94D-4F6F08697EE6}" dt="2024-10-15T09:29:03.476" v="18" actId="478"/>
          <ac:spMkLst>
            <pc:docMk/>
            <pc:sldMk cId="1680082774" sldId="260"/>
            <ac:spMk id="5" creationId="{3214D65F-3947-4E43-84B0-F874ABAD95E0}"/>
          </ac:spMkLst>
        </pc:spChg>
        <pc:spChg chg="add mod">
          <ac:chgData name="Daniel Ericsson" userId="76243d8b-80c2-4bb7-9613-9817079ed19a" providerId="ADAL" clId="{A078BE13-EA3F-42A3-B94D-4F6F08697EE6}" dt="2024-10-15T09:31:51.494" v="64" actId="6549"/>
          <ac:spMkLst>
            <pc:docMk/>
            <pc:sldMk cId="1680082774" sldId="260"/>
            <ac:spMk id="6" creationId="{E50E9226-6AF1-61B7-6A64-90AEDBA1976B}"/>
          </ac:spMkLst>
        </pc:spChg>
      </pc:sldChg>
      <pc:sldChg chg="del modTransition">
        <pc:chgData name="Daniel Ericsson" userId="76243d8b-80c2-4bb7-9613-9817079ed19a" providerId="ADAL" clId="{A078BE13-EA3F-42A3-B94D-4F6F08697EE6}" dt="2024-10-15T09:32:59.103" v="66" actId="47"/>
        <pc:sldMkLst>
          <pc:docMk/>
          <pc:sldMk cId="3501036806" sldId="262"/>
        </pc:sldMkLst>
      </pc:sldChg>
      <pc:sldChg chg="del modTransition">
        <pc:chgData name="Daniel Ericsson" userId="76243d8b-80c2-4bb7-9613-9817079ed19a" providerId="ADAL" clId="{A078BE13-EA3F-42A3-B94D-4F6F08697EE6}" dt="2024-10-15T09:32:59.103" v="66" actId="47"/>
        <pc:sldMkLst>
          <pc:docMk/>
          <pc:sldMk cId="3073466336" sldId="263"/>
        </pc:sldMkLst>
      </pc:sldChg>
      <pc:sldChg chg="del modTransition">
        <pc:chgData name="Daniel Ericsson" userId="76243d8b-80c2-4bb7-9613-9817079ed19a" providerId="ADAL" clId="{A078BE13-EA3F-42A3-B94D-4F6F08697EE6}" dt="2024-10-15T09:32:59.103" v="66" actId="47"/>
        <pc:sldMkLst>
          <pc:docMk/>
          <pc:sldMk cId="1806481056" sldId="264"/>
        </pc:sldMkLst>
      </pc:sldChg>
      <pc:sldChg chg="del modTransition">
        <pc:chgData name="Daniel Ericsson" userId="76243d8b-80c2-4bb7-9613-9817079ed19a" providerId="ADAL" clId="{A078BE13-EA3F-42A3-B94D-4F6F08697EE6}" dt="2024-10-15T21:41:16.703" v="7408" actId="47"/>
        <pc:sldMkLst>
          <pc:docMk/>
          <pc:sldMk cId="471758387" sldId="265"/>
        </pc:sldMkLst>
      </pc:sldChg>
      <pc:sldChg chg="del modTransition">
        <pc:chgData name="Daniel Ericsson" userId="76243d8b-80c2-4bb7-9613-9817079ed19a" providerId="ADAL" clId="{A078BE13-EA3F-42A3-B94D-4F6F08697EE6}" dt="2024-10-15T09:32:59.103" v="66" actId="47"/>
        <pc:sldMkLst>
          <pc:docMk/>
          <pc:sldMk cId="1171683338" sldId="266"/>
        </pc:sldMkLst>
      </pc:sldChg>
      <pc:sldChg chg="addSp delSp modSp new mod modTransition modClrScheme chgLayout">
        <pc:chgData name="Daniel Ericsson" userId="76243d8b-80c2-4bb7-9613-9817079ed19a" providerId="ADAL" clId="{A078BE13-EA3F-42A3-B94D-4F6F08697EE6}" dt="2024-10-16T08:35:00.676" v="9326" actId="20577"/>
        <pc:sldMkLst>
          <pc:docMk/>
          <pc:sldMk cId="1992692820" sldId="266"/>
        </pc:sldMkLst>
        <pc:spChg chg="del mod ord">
          <ac:chgData name="Daniel Ericsson" userId="76243d8b-80c2-4bb7-9613-9817079ed19a" providerId="ADAL" clId="{A078BE13-EA3F-42A3-B94D-4F6F08697EE6}" dt="2024-10-15T09:33:07.701" v="69" actId="700"/>
          <ac:spMkLst>
            <pc:docMk/>
            <pc:sldMk cId="1992692820" sldId="266"/>
            <ac:spMk id="2" creationId="{D78A1F81-A08F-3EAD-24D7-CE3A32FCFF1A}"/>
          </ac:spMkLst>
        </pc:spChg>
        <pc:spChg chg="add mod ord">
          <ac:chgData name="Daniel Ericsson" userId="76243d8b-80c2-4bb7-9613-9817079ed19a" providerId="ADAL" clId="{A078BE13-EA3F-42A3-B94D-4F6F08697EE6}" dt="2024-10-15T09:33:10.727" v="77" actId="20577"/>
          <ac:spMkLst>
            <pc:docMk/>
            <pc:sldMk cId="1992692820" sldId="266"/>
            <ac:spMk id="3" creationId="{7FADA79E-FFE3-023A-F334-DCA9CD2AA666}"/>
          </ac:spMkLst>
        </pc:spChg>
        <pc:spChg chg="add mod ord">
          <ac:chgData name="Daniel Ericsson" userId="76243d8b-80c2-4bb7-9613-9817079ed19a" providerId="ADAL" clId="{A078BE13-EA3F-42A3-B94D-4F6F08697EE6}" dt="2024-10-16T08:35:00.676" v="9326" actId="20577"/>
          <ac:spMkLst>
            <pc:docMk/>
            <pc:sldMk cId="1992692820" sldId="266"/>
            <ac:spMk id="4" creationId="{D034570C-646E-7B68-D76D-1A2AF132B740}"/>
          </ac:spMkLst>
        </pc:spChg>
      </pc:sldChg>
      <pc:sldChg chg="del modTransition">
        <pc:chgData name="Daniel Ericsson" userId="76243d8b-80c2-4bb7-9613-9817079ed19a" providerId="ADAL" clId="{A078BE13-EA3F-42A3-B94D-4F6F08697EE6}" dt="2024-10-15T09:33:00.325" v="67" actId="47"/>
        <pc:sldMkLst>
          <pc:docMk/>
          <pc:sldMk cId="672752484" sldId="267"/>
        </pc:sldMkLst>
      </pc:sldChg>
      <pc:sldChg chg="addSp delSp modSp add del mod ord">
        <pc:chgData name="Daniel Ericsson" userId="76243d8b-80c2-4bb7-9613-9817079ed19a" providerId="ADAL" clId="{A078BE13-EA3F-42A3-B94D-4F6F08697EE6}" dt="2024-10-15T10:32:31.417" v="386" actId="47"/>
        <pc:sldMkLst>
          <pc:docMk/>
          <pc:sldMk cId="2138021685" sldId="269"/>
        </pc:sldMkLst>
        <pc:spChg chg="mod">
          <ac:chgData name="Daniel Ericsson" userId="76243d8b-80c2-4bb7-9613-9817079ed19a" providerId="ADAL" clId="{A078BE13-EA3F-42A3-B94D-4F6F08697EE6}" dt="2024-10-15T10:30:25.546" v="382" actId="20577"/>
          <ac:spMkLst>
            <pc:docMk/>
            <pc:sldMk cId="2138021685" sldId="269"/>
            <ac:spMk id="7" creationId="{58BCD0E4-5020-E290-D473-560BD90925F0}"/>
          </ac:spMkLst>
        </pc:spChg>
        <pc:spChg chg="add del">
          <ac:chgData name="Daniel Ericsson" userId="76243d8b-80c2-4bb7-9613-9817079ed19a" providerId="ADAL" clId="{A078BE13-EA3F-42A3-B94D-4F6F08697EE6}" dt="2024-10-15T09:53:35.831" v="185" actId="22"/>
          <ac:spMkLst>
            <pc:docMk/>
            <pc:sldMk cId="2138021685" sldId="269"/>
            <ac:spMk id="10" creationId="{34792BFF-0846-30A6-7AA5-327D8C7E5163}"/>
          </ac:spMkLst>
        </pc:spChg>
        <pc:picChg chg="add del mod">
          <ac:chgData name="Daniel Ericsson" userId="76243d8b-80c2-4bb7-9613-9817079ed19a" providerId="ADAL" clId="{A078BE13-EA3F-42A3-B94D-4F6F08697EE6}" dt="2024-10-15T09:48:51.028" v="151" actId="478"/>
          <ac:picMkLst>
            <pc:docMk/>
            <pc:sldMk cId="2138021685" sldId="269"/>
            <ac:picMk id="4" creationId="{F6FCB0C3-8703-8F03-D7E4-BCA5AA18E06D}"/>
          </ac:picMkLst>
        </pc:picChg>
        <pc:picChg chg="add del mod">
          <ac:chgData name="Daniel Ericsson" userId="76243d8b-80c2-4bb7-9613-9817079ed19a" providerId="ADAL" clId="{A078BE13-EA3F-42A3-B94D-4F6F08697EE6}" dt="2024-10-15T09:50:31.233" v="177" actId="478"/>
          <ac:picMkLst>
            <pc:docMk/>
            <pc:sldMk cId="2138021685" sldId="269"/>
            <ac:picMk id="6" creationId="{8049FE32-A325-EE78-C580-363A2395F989}"/>
          </ac:picMkLst>
        </pc:picChg>
        <pc:picChg chg="del">
          <ac:chgData name="Daniel Ericsson" userId="76243d8b-80c2-4bb7-9613-9817079ed19a" providerId="ADAL" clId="{A078BE13-EA3F-42A3-B94D-4F6F08697EE6}" dt="2024-10-15T09:35:09.014" v="86" actId="478"/>
          <ac:picMkLst>
            <pc:docMk/>
            <pc:sldMk cId="2138021685" sldId="269"/>
            <ac:picMk id="8" creationId="{C2086E4D-6514-895F-12A1-FF7B45AF7792}"/>
          </ac:picMkLst>
        </pc:picChg>
      </pc:sldChg>
      <pc:sldChg chg="addSp delSp modSp add del mod modTransition">
        <pc:chgData name="Daniel Ericsson" userId="76243d8b-80c2-4bb7-9613-9817079ed19a" providerId="ADAL" clId="{A078BE13-EA3F-42A3-B94D-4F6F08697EE6}" dt="2024-10-16T05:47:50.816" v="8343" actId="47"/>
        <pc:sldMkLst>
          <pc:docMk/>
          <pc:sldMk cId="4035767901" sldId="270"/>
        </pc:sldMkLst>
        <pc:spChg chg="mod">
          <ac:chgData name="Daniel Ericsson" userId="76243d8b-80c2-4bb7-9613-9817079ed19a" providerId="ADAL" clId="{A078BE13-EA3F-42A3-B94D-4F6F08697EE6}" dt="2024-10-15T10:03:37.006" v="338" actId="20577"/>
          <ac:spMkLst>
            <pc:docMk/>
            <pc:sldMk cId="4035767901" sldId="270"/>
            <ac:spMk id="3" creationId="{FA20244F-452C-2045-71FD-37AEAEA106B8}"/>
          </ac:spMkLst>
        </pc:spChg>
        <pc:spChg chg="add del">
          <ac:chgData name="Daniel Ericsson" userId="76243d8b-80c2-4bb7-9613-9817079ed19a" providerId="ADAL" clId="{A078BE13-EA3F-42A3-B94D-4F6F08697EE6}" dt="2024-10-16T05:46:23.579" v="8331" actId="22"/>
          <ac:spMkLst>
            <pc:docMk/>
            <pc:sldMk cId="4035767901" sldId="270"/>
            <ac:spMk id="12" creationId="{36549217-2042-348E-73AA-D6C8EAAC061D}"/>
          </ac:spMkLst>
        </pc:spChg>
        <pc:picChg chg="add mod">
          <ac:chgData name="Daniel Ericsson" userId="76243d8b-80c2-4bb7-9613-9817079ed19a" providerId="ADAL" clId="{A078BE13-EA3F-42A3-B94D-4F6F08697EE6}" dt="2024-10-16T05:43:33.457" v="8311" actId="931"/>
          <ac:picMkLst>
            <pc:docMk/>
            <pc:sldMk cId="4035767901" sldId="270"/>
            <ac:picMk id="5" creationId="{BC4A0B46-D6B4-6AF3-A52B-563F08CFB7F6}"/>
          </ac:picMkLst>
        </pc:picChg>
        <pc:picChg chg="add mod">
          <ac:chgData name="Daniel Ericsson" userId="76243d8b-80c2-4bb7-9613-9817079ed19a" providerId="ADAL" clId="{A078BE13-EA3F-42A3-B94D-4F6F08697EE6}" dt="2024-10-16T05:46:05.293" v="8329" actId="1076"/>
          <ac:picMkLst>
            <pc:docMk/>
            <pc:sldMk cId="4035767901" sldId="270"/>
            <ac:picMk id="7" creationId="{9EC407EB-877C-A9A9-3D6B-4C21087EE19F}"/>
          </ac:picMkLst>
        </pc:picChg>
        <pc:picChg chg="del mod">
          <ac:chgData name="Daniel Ericsson" userId="76243d8b-80c2-4bb7-9613-9817079ed19a" providerId="ADAL" clId="{A078BE13-EA3F-42A3-B94D-4F6F08697EE6}" dt="2024-10-16T05:44:38.743" v="8322" actId="478"/>
          <ac:picMkLst>
            <pc:docMk/>
            <pc:sldMk cId="4035767901" sldId="270"/>
            <ac:picMk id="9" creationId="{0D2FBE81-9075-C080-DECB-51776D2DB8C6}"/>
          </ac:picMkLst>
        </pc:picChg>
        <pc:picChg chg="add mod">
          <ac:chgData name="Daniel Ericsson" userId="76243d8b-80c2-4bb7-9613-9817079ed19a" providerId="ADAL" clId="{A078BE13-EA3F-42A3-B94D-4F6F08697EE6}" dt="2024-10-16T05:46:01.096" v="8328" actId="1076"/>
          <ac:picMkLst>
            <pc:docMk/>
            <pc:sldMk cId="4035767901" sldId="270"/>
            <ac:picMk id="10" creationId="{F22AC0E7-F604-5FF9-DDF3-5D4CE25BCA8F}"/>
          </ac:picMkLst>
        </pc:picChg>
      </pc:sldChg>
      <pc:sldChg chg="add del">
        <pc:chgData name="Daniel Ericsson" userId="76243d8b-80c2-4bb7-9613-9817079ed19a" providerId="ADAL" clId="{A078BE13-EA3F-42A3-B94D-4F6F08697EE6}" dt="2024-10-15T11:05:34.709" v="1557" actId="47"/>
        <pc:sldMkLst>
          <pc:docMk/>
          <pc:sldMk cId="890719416" sldId="272"/>
        </pc:sldMkLst>
      </pc:sldChg>
      <pc:sldChg chg="addSp delSp modSp add del mod">
        <pc:chgData name="Daniel Ericsson" userId="76243d8b-80c2-4bb7-9613-9817079ed19a" providerId="ADAL" clId="{A078BE13-EA3F-42A3-B94D-4F6F08697EE6}" dt="2024-10-15T15:00:03.846" v="2454" actId="47"/>
        <pc:sldMkLst>
          <pc:docMk/>
          <pc:sldMk cId="4193306932" sldId="289"/>
        </pc:sldMkLst>
        <pc:spChg chg="mod">
          <ac:chgData name="Daniel Ericsson" userId="76243d8b-80c2-4bb7-9613-9817079ed19a" providerId="ADAL" clId="{A078BE13-EA3F-42A3-B94D-4F6F08697EE6}" dt="2024-10-15T14:56:29.444" v="2435" actId="20577"/>
          <ac:spMkLst>
            <pc:docMk/>
            <pc:sldMk cId="4193306932" sldId="289"/>
            <ac:spMk id="2" creationId="{B3C9A49B-B8EA-2779-FFC9-D6CAD6CDED82}"/>
          </ac:spMkLst>
        </pc:spChg>
        <pc:spChg chg="del">
          <ac:chgData name="Daniel Ericsson" userId="76243d8b-80c2-4bb7-9613-9817079ed19a" providerId="ADAL" clId="{A078BE13-EA3F-42A3-B94D-4F6F08697EE6}" dt="2024-10-15T14:56:16.108" v="2430" actId="478"/>
          <ac:spMkLst>
            <pc:docMk/>
            <pc:sldMk cId="4193306932" sldId="289"/>
            <ac:spMk id="3" creationId="{AA4E651C-A537-05E6-508D-631B0CBD9E06}"/>
          </ac:spMkLst>
        </pc:spChg>
        <pc:spChg chg="add mod ord">
          <ac:chgData name="Daniel Ericsson" userId="76243d8b-80c2-4bb7-9613-9817079ed19a" providerId="ADAL" clId="{A078BE13-EA3F-42A3-B94D-4F6F08697EE6}" dt="2024-10-15T14:56:12.643" v="2429" actId="167"/>
          <ac:spMkLst>
            <pc:docMk/>
            <pc:sldMk cId="4193306932" sldId="289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4:55:35.399" v="2428" actId="478"/>
          <ac:picMkLst>
            <pc:docMk/>
            <pc:sldMk cId="4193306932" sldId="289"/>
            <ac:picMk id="5" creationId="{1970F315-9CB8-BD0A-1AEA-AACEF59CA238}"/>
          </ac:picMkLst>
        </pc:picChg>
        <pc:picChg chg="add del mod">
          <ac:chgData name="Daniel Ericsson" userId="76243d8b-80c2-4bb7-9613-9817079ed19a" providerId="ADAL" clId="{A078BE13-EA3F-42A3-B94D-4F6F08697EE6}" dt="2024-10-15T14:55:32.562" v="2427" actId="478"/>
          <ac:picMkLst>
            <pc:docMk/>
            <pc:sldMk cId="4193306932" sldId="289"/>
            <ac:picMk id="8" creationId="{B5F8735C-6900-C1AC-3AD4-391E461F3529}"/>
          </ac:picMkLst>
        </pc:picChg>
        <pc:picChg chg="add mod">
          <ac:chgData name="Daniel Ericsson" userId="76243d8b-80c2-4bb7-9613-9817079ed19a" providerId="ADAL" clId="{A078BE13-EA3F-42A3-B94D-4F6F08697EE6}" dt="2024-10-15T14:58:12.359" v="2442" actId="1076"/>
          <ac:picMkLst>
            <pc:docMk/>
            <pc:sldMk cId="4193306932" sldId="289"/>
            <ac:picMk id="12" creationId="{EF4D898C-6FDB-DACE-B130-5BF2A4264283}"/>
          </ac:picMkLst>
        </pc:picChg>
        <pc:cxnChg chg="del mod">
          <ac:chgData name="Daniel Ericsson" userId="76243d8b-80c2-4bb7-9613-9817079ed19a" providerId="ADAL" clId="{A078BE13-EA3F-42A3-B94D-4F6F08697EE6}" dt="2024-10-15T14:56:17.202" v="2431" actId="478"/>
          <ac:cxnSpMkLst>
            <pc:docMk/>
            <pc:sldMk cId="4193306932" sldId="289"/>
            <ac:cxnSpMk id="4" creationId="{0F9969E0-2AF3-AE9B-BB64-4CF41BE01D4F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6T05:30:46.547" v="8274" actId="20577"/>
        <pc:sldMkLst>
          <pc:docMk/>
          <pc:sldMk cId="3412609984" sldId="309"/>
        </pc:sldMkLst>
        <pc:spChg chg="mod">
          <ac:chgData name="Daniel Ericsson" userId="76243d8b-80c2-4bb7-9613-9817079ed19a" providerId="ADAL" clId="{A078BE13-EA3F-42A3-B94D-4F6F08697EE6}" dt="2024-10-16T05:30:46.547" v="8274" actId="20577"/>
          <ac:spMkLst>
            <pc:docMk/>
            <pc:sldMk cId="3412609984" sldId="309"/>
            <ac:spMk id="3" creationId="{7C9C2894-3A20-E22B-B413-D691E252BE63}"/>
          </ac:spMkLst>
        </pc:spChg>
        <pc:picChg chg="del">
          <ac:chgData name="Daniel Ericsson" userId="76243d8b-80c2-4bb7-9613-9817079ed19a" providerId="ADAL" clId="{A078BE13-EA3F-42A3-B94D-4F6F08697EE6}" dt="2024-10-16T05:29:11.887" v="8144" actId="478"/>
          <ac:picMkLst>
            <pc:docMk/>
            <pc:sldMk cId="3412609984" sldId="309"/>
            <ac:picMk id="5" creationId="{480824C4-0A8D-4971-C54D-140C262ADE6C}"/>
          </ac:picMkLst>
        </pc:picChg>
        <pc:picChg chg="add del">
          <ac:chgData name="Daniel Ericsson" userId="76243d8b-80c2-4bb7-9613-9817079ed19a" providerId="ADAL" clId="{A078BE13-EA3F-42A3-B94D-4F6F08697EE6}" dt="2024-10-16T05:28:42.944" v="8143" actId="478"/>
          <ac:picMkLst>
            <pc:docMk/>
            <pc:sldMk cId="3412609984" sldId="309"/>
            <ac:picMk id="6" creationId="{0E7944D4-96B2-95AE-A714-6C932E30A521}"/>
          </ac:picMkLst>
        </pc:picChg>
        <pc:picChg chg="add mod">
          <ac:chgData name="Daniel Ericsson" userId="76243d8b-80c2-4bb7-9613-9817079ed19a" providerId="ADAL" clId="{A078BE13-EA3F-42A3-B94D-4F6F08697EE6}" dt="2024-10-16T05:29:14.839" v="8146" actId="1076"/>
          <ac:picMkLst>
            <pc:docMk/>
            <pc:sldMk cId="3412609984" sldId="309"/>
            <ac:picMk id="8" creationId="{C780719A-E477-E927-1434-4D6533B423F9}"/>
          </ac:picMkLst>
        </pc:picChg>
      </pc:sldChg>
      <pc:sldChg chg="modSp add mod">
        <pc:chgData name="Daniel Ericsson" userId="76243d8b-80c2-4bb7-9613-9817079ed19a" providerId="ADAL" clId="{A078BE13-EA3F-42A3-B94D-4F6F08697EE6}" dt="2024-10-16T05:19:14.040" v="8137" actId="20577"/>
        <pc:sldMkLst>
          <pc:docMk/>
          <pc:sldMk cId="2362540279" sldId="311"/>
        </pc:sldMkLst>
        <pc:spChg chg="mod">
          <ac:chgData name="Daniel Ericsson" userId="76243d8b-80c2-4bb7-9613-9817079ed19a" providerId="ADAL" clId="{A078BE13-EA3F-42A3-B94D-4F6F08697EE6}" dt="2024-10-16T05:19:14.040" v="8137" actId="20577"/>
          <ac:spMkLst>
            <pc:docMk/>
            <pc:sldMk cId="2362540279" sldId="311"/>
            <ac:spMk id="3" creationId="{7C9C2894-3A20-E22B-B413-D691E252BE63}"/>
          </ac:spMkLst>
        </pc:spChg>
      </pc:sldChg>
      <pc:sldChg chg="modSp add mod">
        <pc:chgData name="Daniel Ericsson" userId="76243d8b-80c2-4bb7-9613-9817079ed19a" providerId="ADAL" clId="{A078BE13-EA3F-42A3-B94D-4F6F08697EE6}" dt="2024-10-16T05:24:30.052" v="8140" actId="6549"/>
        <pc:sldMkLst>
          <pc:docMk/>
          <pc:sldMk cId="3032117297" sldId="312"/>
        </pc:sldMkLst>
        <pc:spChg chg="mod">
          <ac:chgData name="Daniel Ericsson" userId="76243d8b-80c2-4bb7-9613-9817079ed19a" providerId="ADAL" clId="{A078BE13-EA3F-42A3-B94D-4F6F08697EE6}" dt="2024-10-16T05:24:30.052" v="8140" actId="6549"/>
          <ac:spMkLst>
            <pc:docMk/>
            <pc:sldMk cId="3032117297" sldId="312"/>
            <ac:spMk id="3" creationId="{7C9C2894-3A20-E22B-B413-D691E252BE63}"/>
          </ac:spMkLst>
        </pc:spChg>
      </pc:sldChg>
      <pc:sldChg chg="modSp add mod">
        <pc:chgData name="Daniel Ericsson" userId="76243d8b-80c2-4bb7-9613-9817079ed19a" providerId="ADAL" clId="{A078BE13-EA3F-42A3-B94D-4F6F08697EE6}" dt="2024-10-16T05:24:04.747" v="8139" actId="6549"/>
        <pc:sldMkLst>
          <pc:docMk/>
          <pc:sldMk cId="2449576414" sldId="313"/>
        </pc:sldMkLst>
        <pc:spChg chg="mod">
          <ac:chgData name="Daniel Ericsson" userId="76243d8b-80c2-4bb7-9613-9817079ed19a" providerId="ADAL" clId="{A078BE13-EA3F-42A3-B94D-4F6F08697EE6}" dt="2024-10-16T05:24:04.747" v="8139" actId="6549"/>
          <ac:spMkLst>
            <pc:docMk/>
            <pc:sldMk cId="2449576414" sldId="313"/>
            <ac:spMk id="3" creationId="{7C9C2894-3A20-E22B-B413-D691E252BE63}"/>
          </ac:spMkLst>
        </pc:spChg>
      </pc:sldChg>
      <pc:sldChg chg="add del modTransition">
        <pc:chgData name="Daniel Ericsson" userId="76243d8b-80c2-4bb7-9613-9817079ed19a" providerId="ADAL" clId="{A078BE13-EA3F-42A3-B94D-4F6F08697EE6}" dt="2024-10-16T08:39:13.605" v="9415" actId="47"/>
        <pc:sldMkLst>
          <pc:docMk/>
          <pc:sldMk cId="537692796" sldId="382"/>
        </pc:sldMkLst>
      </pc:sldChg>
      <pc:sldChg chg="modSp add mod ord modTransition">
        <pc:chgData name="Daniel Ericsson" userId="76243d8b-80c2-4bb7-9613-9817079ed19a" providerId="ADAL" clId="{A078BE13-EA3F-42A3-B94D-4F6F08697EE6}" dt="2024-10-16T06:29:24.240" v="8656" actId="20577"/>
        <pc:sldMkLst>
          <pc:docMk/>
          <pc:sldMk cId="72560699" sldId="383"/>
        </pc:sldMkLst>
        <pc:spChg chg="mod">
          <ac:chgData name="Daniel Ericsson" userId="76243d8b-80c2-4bb7-9613-9817079ed19a" providerId="ADAL" clId="{A078BE13-EA3F-42A3-B94D-4F6F08697EE6}" dt="2024-10-16T06:29:24.240" v="8656" actId="20577"/>
          <ac:spMkLst>
            <pc:docMk/>
            <pc:sldMk cId="72560699" sldId="383"/>
            <ac:spMk id="7" creationId="{58BCD0E4-5020-E290-D473-560BD90925F0}"/>
          </ac:spMkLst>
        </pc:spChg>
      </pc:sldChg>
      <pc:sldChg chg="addSp delSp modSp add del mod modTransition">
        <pc:chgData name="Daniel Ericsson" userId="76243d8b-80c2-4bb7-9613-9817079ed19a" providerId="ADAL" clId="{A078BE13-EA3F-42A3-B94D-4F6F08697EE6}" dt="2024-10-16T06:50:33.544" v="8957" actId="47"/>
        <pc:sldMkLst>
          <pc:docMk/>
          <pc:sldMk cId="413219968" sldId="384"/>
        </pc:sldMkLst>
        <pc:spChg chg="mod">
          <ac:chgData name="Daniel Ericsson" userId="76243d8b-80c2-4bb7-9613-9817079ed19a" providerId="ADAL" clId="{A078BE13-EA3F-42A3-B94D-4F6F08697EE6}" dt="2024-10-15T10:37:23.997" v="430" actId="20577"/>
          <ac:spMkLst>
            <pc:docMk/>
            <pc:sldMk cId="413219968" sldId="384"/>
            <ac:spMk id="2" creationId="{960B668E-E0F5-A9CC-3E29-FB7158BF6D79}"/>
          </ac:spMkLst>
        </pc:spChg>
        <pc:spChg chg="mod">
          <ac:chgData name="Daniel Ericsson" userId="76243d8b-80c2-4bb7-9613-9817079ed19a" providerId="ADAL" clId="{A078BE13-EA3F-42A3-B94D-4F6F08697EE6}" dt="2024-10-15T11:09:54.475" v="1571" actId="20577"/>
          <ac:spMkLst>
            <pc:docMk/>
            <pc:sldMk cId="413219968" sldId="384"/>
            <ac:spMk id="3" creationId="{1285173E-6538-B184-1A2B-AFBB8F09EB55}"/>
          </ac:spMkLst>
        </pc:spChg>
        <pc:spChg chg="add mod">
          <ac:chgData name="Daniel Ericsson" userId="76243d8b-80c2-4bb7-9613-9817079ed19a" providerId="ADAL" clId="{A078BE13-EA3F-42A3-B94D-4F6F08697EE6}" dt="2024-10-15T11:14:08.654" v="1585" actId="207"/>
          <ac:spMkLst>
            <pc:docMk/>
            <pc:sldMk cId="413219968" sldId="384"/>
            <ac:spMk id="5" creationId="{8043B7D3-DE04-5266-09E7-E7F23521035B}"/>
          </ac:spMkLst>
        </pc:spChg>
        <pc:picChg chg="mod">
          <ac:chgData name="Daniel Ericsson" userId="76243d8b-80c2-4bb7-9613-9817079ed19a" providerId="ADAL" clId="{A078BE13-EA3F-42A3-B94D-4F6F08697EE6}" dt="2024-10-15T11:10:14.370" v="1574" actId="1076"/>
          <ac:picMkLst>
            <pc:docMk/>
            <pc:sldMk cId="413219968" sldId="384"/>
            <ac:picMk id="4" creationId="{07E8D313-9B77-38CA-4BF5-443D9E922F70}"/>
          </ac:picMkLst>
        </pc:picChg>
        <pc:picChg chg="del">
          <ac:chgData name="Daniel Ericsson" userId="76243d8b-80c2-4bb7-9613-9817079ed19a" providerId="ADAL" clId="{A078BE13-EA3F-42A3-B94D-4F6F08697EE6}" dt="2024-10-15T10:50:17.646" v="968" actId="478"/>
          <ac:picMkLst>
            <pc:docMk/>
            <pc:sldMk cId="413219968" sldId="384"/>
            <ac:picMk id="6" creationId="{4EBD9E60-D45A-7DA8-1B57-7B2ED4D414B9}"/>
          </ac:picMkLst>
        </pc:picChg>
      </pc:sldChg>
      <pc:sldChg chg="modSp add del mod">
        <pc:chgData name="Daniel Ericsson" userId="76243d8b-80c2-4bb7-9613-9817079ed19a" providerId="ADAL" clId="{A078BE13-EA3F-42A3-B94D-4F6F08697EE6}" dt="2024-10-15T09:58:38.185" v="298" actId="47"/>
        <pc:sldMkLst>
          <pc:docMk/>
          <pc:sldMk cId="1834606173" sldId="384"/>
        </pc:sldMkLst>
        <pc:spChg chg="mod">
          <ac:chgData name="Daniel Ericsson" userId="76243d8b-80c2-4bb7-9613-9817079ed19a" providerId="ADAL" clId="{A078BE13-EA3F-42A3-B94D-4F6F08697EE6}" dt="2024-10-15T09:58:27.743" v="297" actId="27636"/>
          <ac:spMkLst>
            <pc:docMk/>
            <pc:sldMk cId="1834606173" sldId="384"/>
            <ac:spMk id="7" creationId="{58BCD0E4-5020-E290-D473-560BD90925F0}"/>
          </ac:spMkLst>
        </pc:spChg>
      </pc:sldChg>
      <pc:sldChg chg="modSp new del mod ord">
        <pc:chgData name="Daniel Ericsson" userId="76243d8b-80c2-4bb7-9613-9817079ed19a" providerId="ADAL" clId="{A078BE13-EA3F-42A3-B94D-4F6F08697EE6}" dt="2024-10-15T10:31:03.746" v="383" actId="47"/>
        <pc:sldMkLst>
          <pc:docMk/>
          <pc:sldMk cId="2873478234" sldId="384"/>
        </pc:sldMkLst>
        <pc:spChg chg="mod">
          <ac:chgData name="Daniel Ericsson" userId="76243d8b-80c2-4bb7-9613-9817079ed19a" providerId="ADAL" clId="{A078BE13-EA3F-42A3-B94D-4F6F08697EE6}" dt="2024-10-15T10:07:24.199" v="363" actId="20577"/>
          <ac:spMkLst>
            <pc:docMk/>
            <pc:sldMk cId="2873478234" sldId="384"/>
            <ac:spMk id="2" creationId="{964DEE25-6811-3BDD-C523-1F8DAFD6DB92}"/>
          </ac:spMkLst>
        </pc:spChg>
        <pc:spChg chg="mod">
          <ac:chgData name="Daniel Ericsson" userId="76243d8b-80c2-4bb7-9613-9817079ed19a" providerId="ADAL" clId="{A078BE13-EA3F-42A3-B94D-4F6F08697EE6}" dt="2024-10-15T10:08:05.957" v="367" actId="20577"/>
          <ac:spMkLst>
            <pc:docMk/>
            <pc:sldMk cId="2873478234" sldId="384"/>
            <ac:spMk id="3" creationId="{F127DF9B-1D4B-2094-5B86-390390F13721}"/>
          </ac:spMkLst>
        </pc:spChg>
      </pc:sldChg>
      <pc:sldChg chg="modSp add del mod">
        <pc:chgData name="Daniel Ericsson" userId="76243d8b-80c2-4bb7-9613-9817079ed19a" providerId="ADAL" clId="{A078BE13-EA3F-42A3-B94D-4F6F08697EE6}" dt="2024-10-15T10:02:34.588" v="330" actId="47"/>
        <pc:sldMkLst>
          <pc:docMk/>
          <pc:sldMk cId="3322633606" sldId="384"/>
        </pc:sldMkLst>
        <pc:spChg chg="mod">
          <ac:chgData name="Daniel Ericsson" userId="76243d8b-80c2-4bb7-9613-9817079ed19a" providerId="ADAL" clId="{A078BE13-EA3F-42A3-B94D-4F6F08697EE6}" dt="2024-10-15T10:00:16.191" v="318" actId="20577"/>
          <ac:spMkLst>
            <pc:docMk/>
            <pc:sldMk cId="3322633606" sldId="384"/>
            <ac:spMk id="7" creationId="{58BCD0E4-5020-E290-D473-560BD90925F0}"/>
          </ac:spMkLst>
        </pc:spChg>
      </pc:sldChg>
      <pc:sldChg chg="addSp modSp new del mod modTransition">
        <pc:chgData name="Daniel Ericsson" userId="76243d8b-80c2-4bb7-9613-9817079ed19a" providerId="ADAL" clId="{A078BE13-EA3F-42A3-B94D-4F6F08697EE6}" dt="2024-10-16T07:07:45.483" v="9113" actId="47"/>
        <pc:sldMkLst>
          <pc:docMk/>
          <pc:sldMk cId="3501939459" sldId="385"/>
        </pc:sldMkLst>
        <pc:spChg chg="mod">
          <ac:chgData name="Daniel Ericsson" userId="76243d8b-80c2-4bb7-9613-9817079ed19a" providerId="ADAL" clId="{A078BE13-EA3F-42A3-B94D-4F6F08697EE6}" dt="2024-10-15T10:51:37.095" v="997" actId="20577"/>
          <ac:spMkLst>
            <pc:docMk/>
            <pc:sldMk cId="3501939459" sldId="385"/>
            <ac:spMk id="2" creationId="{1DD76763-F7D0-9B92-7E76-36D1E6D94E31}"/>
          </ac:spMkLst>
        </pc:spChg>
        <pc:spChg chg="mod">
          <ac:chgData name="Daniel Ericsson" userId="76243d8b-80c2-4bb7-9613-9817079ed19a" providerId="ADAL" clId="{A078BE13-EA3F-42A3-B94D-4F6F08697EE6}" dt="2024-10-15T11:09:23.132" v="1560"/>
          <ac:spMkLst>
            <pc:docMk/>
            <pc:sldMk cId="3501939459" sldId="385"/>
            <ac:spMk id="3" creationId="{040A3852-7479-A467-7E43-FDF162CFD8AC}"/>
          </ac:spMkLst>
        </pc:spChg>
        <pc:picChg chg="add mod">
          <ac:chgData name="Daniel Ericsson" userId="76243d8b-80c2-4bb7-9613-9817079ed19a" providerId="ADAL" clId="{A078BE13-EA3F-42A3-B94D-4F6F08697EE6}" dt="2024-10-15T11:05:19.157" v="1555" actId="1076"/>
          <ac:picMkLst>
            <pc:docMk/>
            <pc:sldMk cId="3501939459" sldId="385"/>
            <ac:picMk id="5" creationId="{C153F6CA-8960-5E73-3D4E-DA190240EE3A}"/>
          </ac:picMkLst>
        </pc:picChg>
        <pc:picChg chg="add mod">
          <ac:chgData name="Daniel Ericsson" userId="76243d8b-80c2-4bb7-9613-9817079ed19a" providerId="ADAL" clId="{A078BE13-EA3F-42A3-B94D-4F6F08697EE6}" dt="2024-10-15T11:05:25.319" v="1556" actId="1076"/>
          <ac:picMkLst>
            <pc:docMk/>
            <pc:sldMk cId="3501939459" sldId="385"/>
            <ac:picMk id="6" creationId="{C75C8CDC-7C54-5EA6-B8BC-AAB0EF63A0A2}"/>
          </ac:picMkLst>
        </pc:picChg>
        <pc:picChg chg="add mod">
          <ac:chgData name="Daniel Ericsson" userId="76243d8b-80c2-4bb7-9613-9817079ed19a" providerId="ADAL" clId="{A078BE13-EA3F-42A3-B94D-4F6F08697EE6}" dt="2024-10-15T11:05:14.606" v="1554" actId="1076"/>
          <ac:picMkLst>
            <pc:docMk/>
            <pc:sldMk cId="3501939459" sldId="385"/>
            <ac:picMk id="8" creationId="{30F8A964-862B-19C3-08C5-D0B8F56EC5F4}"/>
          </ac:picMkLst>
        </pc:picChg>
      </pc:sldChg>
      <pc:sldChg chg="modSp new del mod modTransition">
        <pc:chgData name="Daniel Ericsson" userId="76243d8b-80c2-4bb7-9613-9817079ed19a" providerId="ADAL" clId="{A078BE13-EA3F-42A3-B94D-4F6F08697EE6}" dt="2024-10-16T08:09:51.036" v="9130" actId="47"/>
        <pc:sldMkLst>
          <pc:docMk/>
          <pc:sldMk cId="101079194" sldId="386"/>
        </pc:sldMkLst>
        <pc:spChg chg="mod">
          <ac:chgData name="Daniel Ericsson" userId="76243d8b-80c2-4bb7-9613-9817079ed19a" providerId="ADAL" clId="{A078BE13-EA3F-42A3-B94D-4F6F08697EE6}" dt="2024-10-15T11:21:23.196" v="1642" actId="20577"/>
          <ac:spMkLst>
            <pc:docMk/>
            <pc:sldMk cId="101079194" sldId="386"/>
            <ac:spMk id="2" creationId="{50796B95-4136-43BE-FACC-F82906652FEE}"/>
          </ac:spMkLst>
        </pc:spChg>
        <pc:spChg chg="mod">
          <ac:chgData name="Daniel Ericsson" userId="76243d8b-80c2-4bb7-9613-9817079ed19a" providerId="ADAL" clId="{A078BE13-EA3F-42A3-B94D-4F6F08697EE6}" dt="2024-10-15T11:24:24.817" v="1715"/>
          <ac:spMkLst>
            <pc:docMk/>
            <pc:sldMk cId="101079194" sldId="386"/>
            <ac:spMk id="3" creationId="{34E19321-C2EE-063F-B58C-629EAF3AD276}"/>
          </ac:spMkLst>
        </pc:spChg>
      </pc:sldChg>
      <pc:sldChg chg="addSp delSp modSp add del mod modTransition">
        <pc:chgData name="Daniel Ericsson" userId="76243d8b-80c2-4bb7-9613-9817079ed19a" providerId="ADAL" clId="{A078BE13-EA3F-42A3-B94D-4F6F08697EE6}" dt="2024-10-16T08:39:45.129" v="9421" actId="47"/>
        <pc:sldMkLst>
          <pc:docMk/>
          <pc:sldMk cId="3848177340" sldId="387"/>
        </pc:sldMkLst>
        <pc:spChg chg="mod">
          <ac:chgData name="Daniel Ericsson" userId="76243d8b-80c2-4bb7-9613-9817079ed19a" providerId="ADAL" clId="{A078BE13-EA3F-42A3-B94D-4F6F08697EE6}" dt="2024-10-15T21:04:00.689" v="7183" actId="20577"/>
          <ac:spMkLst>
            <pc:docMk/>
            <pc:sldMk cId="3848177340" sldId="387"/>
            <ac:spMk id="2" creationId="{C371791B-2326-3AB8-5D6D-F45137F5DA5E}"/>
          </ac:spMkLst>
        </pc:spChg>
        <pc:spChg chg="mod">
          <ac:chgData name="Daniel Ericsson" userId="76243d8b-80c2-4bb7-9613-9817079ed19a" providerId="ADAL" clId="{A078BE13-EA3F-42A3-B94D-4F6F08697EE6}" dt="2024-10-15T11:23:23.118" v="1677" actId="20577"/>
          <ac:spMkLst>
            <pc:docMk/>
            <pc:sldMk cId="3848177340" sldId="387"/>
            <ac:spMk id="4" creationId="{747E0862-916E-35E5-AFBA-BE88884AC248}"/>
          </ac:spMkLst>
        </pc:spChg>
        <pc:spChg chg="add del">
          <ac:chgData name="Daniel Ericsson" userId="76243d8b-80c2-4bb7-9613-9817079ed19a" providerId="ADAL" clId="{A078BE13-EA3F-42A3-B94D-4F6F08697EE6}" dt="2024-10-16T08:39:24.877" v="9417" actId="22"/>
          <ac:spMkLst>
            <pc:docMk/>
            <pc:sldMk cId="3848177340" sldId="387"/>
            <ac:spMk id="5" creationId="{70C9756B-9597-F2AC-5586-3301E42B95F4}"/>
          </ac:spMkLst>
        </pc:spChg>
      </pc:sldChg>
      <pc:sldChg chg="modSp add del mod modTransition">
        <pc:chgData name="Daniel Ericsson" userId="76243d8b-80c2-4bb7-9613-9817079ed19a" providerId="ADAL" clId="{A078BE13-EA3F-42A3-B94D-4F6F08697EE6}" dt="2024-10-16T08:40:22.044" v="9426" actId="47"/>
        <pc:sldMkLst>
          <pc:docMk/>
          <pc:sldMk cId="2106428118" sldId="388"/>
        </pc:sldMkLst>
        <pc:spChg chg="mod">
          <ac:chgData name="Daniel Ericsson" userId="76243d8b-80c2-4bb7-9613-9817079ed19a" providerId="ADAL" clId="{A078BE13-EA3F-42A3-B94D-4F6F08697EE6}" dt="2024-10-16T08:13:38.480" v="9134" actId="20577"/>
          <ac:spMkLst>
            <pc:docMk/>
            <pc:sldMk cId="2106428118" sldId="388"/>
            <ac:spMk id="2" creationId="{C371791B-2326-3AB8-5D6D-F45137F5DA5E}"/>
          </ac:spMkLst>
        </pc:spChg>
        <pc:spChg chg="mod">
          <ac:chgData name="Daniel Ericsson" userId="76243d8b-80c2-4bb7-9613-9817079ed19a" providerId="ADAL" clId="{A078BE13-EA3F-42A3-B94D-4F6F08697EE6}" dt="2024-10-16T06:25:14.948" v="8629" actId="6549"/>
          <ac:spMkLst>
            <pc:docMk/>
            <pc:sldMk cId="2106428118" sldId="388"/>
            <ac:spMk id="4" creationId="{747E0862-916E-35E5-AFBA-BE88884AC248}"/>
          </ac:spMkLst>
        </pc:spChg>
      </pc:sldChg>
      <pc:sldChg chg="addSp delSp modSp new mod modTransition chgLayout">
        <pc:chgData name="Daniel Ericsson" userId="76243d8b-80c2-4bb7-9613-9817079ed19a" providerId="ADAL" clId="{A078BE13-EA3F-42A3-B94D-4F6F08697EE6}" dt="2024-10-15T14:13:26.248" v="2056"/>
        <pc:sldMkLst>
          <pc:docMk/>
          <pc:sldMk cId="1336642920" sldId="389"/>
        </pc:sldMkLst>
        <pc:spChg chg="mod ord">
          <ac:chgData name="Daniel Ericsson" userId="76243d8b-80c2-4bb7-9613-9817079ed19a" providerId="ADAL" clId="{A078BE13-EA3F-42A3-B94D-4F6F08697EE6}" dt="2024-10-15T11:39:09.974" v="1793" actId="700"/>
          <ac:spMkLst>
            <pc:docMk/>
            <pc:sldMk cId="1336642920" sldId="389"/>
            <ac:spMk id="2" creationId="{5C94581A-DF82-F57E-AC43-8F8DD83DAF3C}"/>
          </ac:spMkLst>
        </pc:spChg>
        <pc:spChg chg="del">
          <ac:chgData name="Daniel Ericsson" userId="76243d8b-80c2-4bb7-9613-9817079ed19a" providerId="ADAL" clId="{A078BE13-EA3F-42A3-B94D-4F6F08697EE6}" dt="2024-10-15T11:36:09.206" v="1780" actId="478"/>
          <ac:spMkLst>
            <pc:docMk/>
            <pc:sldMk cId="1336642920" sldId="389"/>
            <ac:spMk id="3" creationId="{41DD43C2-50C3-81FA-C6F3-B3F1605FB418}"/>
          </ac:spMkLst>
        </pc:spChg>
        <pc:spChg chg="add del mod ord">
          <ac:chgData name="Daniel Ericsson" userId="76243d8b-80c2-4bb7-9613-9817079ed19a" providerId="ADAL" clId="{A078BE13-EA3F-42A3-B94D-4F6F08697EE6}" dt="2024-10-15T11:40:51.439" v="1807" actId="478"/>
          <ac:spMkLst>
            <pc:docMk/>
            <pc:sldMk cId="1336642920" sldId="389"/>
            <ac:spMk id="14" creationId="{DFA61ED3-B5E5-F798-E79E-7CBF3B2B0602}"/>
          </ac:spMkLst>
        </pc:spChg>
        <pc:spChg chg="add mod">
          <ac:chgData name="Daniel Ericsson" userId="76243d8b-80c2-4bb7-9613-9817079ed19a" providerId="ADAL" clId="{A078BE13-EA3F-42A3-B94D-4F6F08697EE6}" dt="2024-10-15T11:43:14.903" v="1850" actId="1076"/>
          <ac:spMkLst>
            <pc:docMk/>
            <pc:sldMk cId="1336642920" sldId="389"/>
            <ac:spMk id="19" creationId="{728B0F84-FF76-B775-9F80-92C6B2BC2CC2}"/>
          </ac:spMkLst>
        </pc:spChg>
        <pc:spChg chg="add mod">
          <ac:chgData name="Daniel Ericsson" userId="76243d8b-80c2-4bb7-9613-9817079ed19a" providerId="ADAL" clId="{A078BE13-EA3F-42A3-B94D-4F6F08697EE6}" dt="2024-10-15T11:43:24.608" v="1859" actId="1076"/>
          <ac:spMkLst>
            <pc:docMk/>
            <pc:sldMk cId="1336642920" sldId="389"/>
            <ac:spMk id="20" creationId="{A8BE4B0E-F8EA-0629-DC81-D3A844EFBCEF}"/>
          </ac:spMkLst>
        </pc:spChg>
        <pc:picChg chg="add del mod">
          <ac:chgData name="Daniel Ericsson" userId="76243d8b-80c2-4bb7-9613-9817079ed19a" providerId="ADAL" clId="{A078BE13-EA3F-42A3-B94D-4F6F08697EE6}" dt="2024-10-15T11:34:05.783" v="1731" actId="478"/>
          <ac:picMkLst>
            <pc:docMk/>
            <pc:sldMk cId="1336642920" sldId="389"/>
            <ac:picMk id="5" creationId="{CF5E76A0-3EB6-7D63-7560-455B89D81DA5}"/>
          </ac:picMkLst>
        </pc:picChg>
        <pc:picChg chg="add del mod">
          <ac:chgData name="Daniel Ericsson" userId="76243d8b-80c2-4bb7-9613-9817079ed19a" providerId="ADAL" clId="{A078BE13-EA3F-42A3-B94D-4F6F08697EE6}" dt="2024-10-15T11:37:44.241" v="1782" actId="478"/>
          <ac:picMkLst>
            <pc:docMk/>
            <pc:sldMk cId="1336642920" sldId="389"/>
            <ac:picMk id="7" creationId="{43A87536-E094-B36B-E912-E2CC6E1B6B68}"/>
          </ac:picMkLst>
        </pc:picChg>
        <pc:picChg chg="add del mod">
          <ac:chgData name="Daniel Ericsson" userId="76243d8b-80c2-4bb7-9613-9817079ed19a" providerId="ADAL" clId="{A078BE13-EA3F-42A3-B94D-4F6F08697EE6}" dt="2024-10-15T11:37:41.121" v="1781" actId="478"/>
          <ac:picMkLst>
            <pc:docMk/>
            <pc:sldMk cId="1336642920" sldId="389"/>
            <ac:picMk id="9" creationId="{28716D3E-DE56-3F1A-7AEF-09FB846CDF22}"/>
          </ac:picMkLst>
        </pc:picChg>
        <pc:picChg chg="add del mod">
          <ac:chgData name="Daniel Ericsson" userId="76243d8b-80c2-4bb7-9613-9817079ed19a" providerId="ADAL" clId="{A078BE13-EA3F-42A3-B94D-4F6F08697EE6}" dt="2024-10-15T11:39:05.281" v="1792" actId="478"/>
          <ac:picMkLst>
            <pc:docMk/>
            <pc:sldMk cId="1336642920" sldId="389"/>
            <ac:picMk id="11" creationId="{A78C3E12-0A2C-19ED-F73A-AB9729E149D4}"/>
          </ac:picMkLst>
        </pc:picChg>
        <pc:picChg chg="add del mod">
          <ac:chgData name="Daniel Ericsson" userId="76243d8b-80c2-4bb7-9613-9817079ed19a" providerId="ADAL" clId="{A078BE13-EA3F-42A3-B94D-4F6F08697EE6}" dt="2024-10-15T11:39:03.539" v="1791" actId="478"/>
          <ac:picMkLst>
            <pc:docMk/>
            <pc:sldMk cId="1336642920" sldId="389"/>
            <ac:picMk id="13" creationId="{74E98894-178A-EE66-911C-BB3FC67D786C}"/>
          </ac:picMkLst>
        </pc:picChg>
        <pc:picChg chg="add mod">
          <ac:chgData name="Daniel Ericsson" userId="76243d8b-80c2-4bb7-9613-9817079ed19a" providerId="ADAL" clId="{A078BE13-EA3F-42A3-B94D-4F6F08697EE6}" dt="2024-10-15T11:40:16.397" v="1806" actId="1076"/>
          <ac:picMkLst>
            <pc:docMk/>
            <pc:sldMk cId="1336642920" sldId="389"/>
            <ac:picMk id="16" creationId="{01B7F657-C72D-5AB0-8D4F-F3BEA65DD460}"/>
          </ac:picMkLst>
        </pc:picChg>
        <pc:picChg chg="add mod">
          <ac:chgData name="Daniel Ericsson" userId="76243d8b-80c2-4bb7-9613-9817079ed19a" providerId="ADAL" clId="{A078BE13-EA3F-42A3-B94D-4F6F08697EE6}" dt="2024-10-15T11:40:13.404" v="1805" actId="1076"/>
          <ac:picMkLst>
            <pc:docMk/>
            <pc:sldMk cId="1336642920" sldId="389"/>
            <ac:picMk id="18" creationId="{6D271084-F544-46D3-55AB-8F8DCBFBD6FC}"/>
          </ac:picMkLst>
        </pc:picChg>
      </pc:sldChg>
      <pc:sldChg chg="addSp delSp modSp new mod modTransition modClrScheme chgLayout">
        <pc:chgData name="Daniel Ericsson" userId="76243d8b-80c2-4bb7-9613-9817079ed19a" providerId="ADAL" clId="{A078BE13-EA3F-42A3-B94D-4F6F08697EE6}" dt="2024-10-16T06:00:44.144" v="8472" actId="1038"/>
        <pc:sldMkLst>
          <pc:docMk/>
          <pc:sldMk cId="3085774793" sldId="390"/>
        </pc:sldMkLst>
        <pc:spChg chg="del mod ord">
          <ac:chgData name="Daniel Ericsson" userId="76243d8b-80c2-4bb7-9613-9817079ed19a" providerId="ADAL" clId="{A078BE13-EA3F-42A3-B94D-4F6F08697EE6}" dt="2024-10-15T11:44:17.049" v="1861" actId="700"/>
          <ac:spMkLst>
            <pc:docMk/>
            <pc:sldMk cId="3085774793" sldId="390"/>
            <ac:spMk id="2" creationId="{5B908385-0B6F-B5E7-E417-67F48F5DC08A}"/>
          </ac:spMkLst>
        </pc:spChg>
        <pc:spChg chg="add del mod ord">
          <ac:chgData name="Daniel Ericsson" userId="76243d8b-80c2-4bb7-9613-9817079ed19a" providerId="ADAL" clId="{A078BE13-EA3F-42A3-B94D-4F6F08697EE6}" dt="2024-10-15T14:04:13.253" v="1892" actId="478"/>
          <ac:spMkLst>
            <pc:docMk/>
            <pc:sldMk cId="3085774793" sldId="390"/>
            <ac:spMk id="3" creationId="{1EFDC63F-EE77-00BF-B663-6C794589D699}"/>
          </ac:spMkLst>
        </pc:spChg>
        <pc:spChg chg="add del mod ord">
          <ac:chgData name="Daniel Ericsson" userId="76243d8b-80c2-4bb7-9613-9817079ed19a" providerId="ADAL" clId="{A078BE13-EA3F-42A3-B94D-4F6F08697EE6}" dt="2024-10-15T14:04:29.817" v="1894" actId="478"/>
          <ac:spMkLst>
            <pc:docMk/>
            <pc:sldMk cId="3085774793" sldId="390"/>
            <ac:spMk id="4" creationId="{40ECF272-5B01-9CEA-DE82-3A953BA2A6F5}"/>
          </ac:spMkLst>
        </pc:spChg>
        <pc:spChg chg="add mod">
          <ac:chgData name="Daniel Ericsson" userId="76243d8b-80c2-4bb7-9613-9817079ed19a" providerId="ADAL" clId="{A078BE13-EA3F-42A3-B94D-4F6F08697EE6}" dt="2024-10-16T06:00:44.144" v="8472" actId="1038"/>
          <ac:spMkLst>
            <pc:docMk/>
            <pc:sldMk cId="3085774793" sldId="390"/>
            <ac:spMk id="12" creationId="{70B69C23-FD36-E56A-39A2-2520506F110F}"/>
          </ac:spMkLst>
        </pc:spChg>
        <pc:picChg chg="add mod">
          <ac:chgData name="Daniel Ericsson" userId="76243d8b-80c2-4bb7-9613-9817079ed19a" providerId="ADAL" clId="{A078BE13-EA3F-42A3-B94D-4F6F08697EE6}" dt="2024-10-16T06:00:44.144" v="8472" actId="1038"/>
          <ac:picMkLst>
            <pc:docMk/>
            <pc:sldMk cId="3085774793" sldId="390"/>
            <ac:picMk id="3" creationId="{90ED8951-2F51-25D8-A912-E205A781D26C}"/>
          </ac:picMkLst>
        </pc:picChg>
        <pc:picChg chg="add del mod">
          <ac:chgData name="Daniel Ericsson" userId="76243d8b-80c2-4bb7-9613-9817079ed19a" providerId="ADAL" clId="{A078BE13-EA3F-42A3-B94D-4F6F08697EE6}" dt="2024-10-15T12:45:30.998" v="1866" actId="478"/>
          <ac:picMkLst>
            <pc:docMk/>
            <pc:sldMk cId="3085774793" sldId="390"/>
            <ac:picMk id="6" creationId="{553F2B4E-D73A-A992-EF15-6FB5CD9AC4EB}"/>
          </ac:picMkLst>
        </pc:picChg>
        <pc:picChg chg="add del mod">
          <ac:chgData name="Daniel Ericsson" userId="76243d8b-80c2-4bb7-9613-9817079ed19a" providerId="ADAL" clId="{A078BE13-EA3F-42A3-B94D-4F6F08697EE6}" dt="2024-10-15T12:49:27.337" v="1873" actId="478"/>
          <ac:picMkLst>
            <pc:docMk/>
            <pc:sldMk cId="3085774793" sldId="390"/>
            <ac:picMk id="8" creationId="{F29F5675-FE2C-3212-E1B9-99F8709BA152}"/>
          </ac:picMkLst>
        </pc:picChg>
        <pc:picChg chg="add del mod">
          <ac:chgData name="Daniel Ericsson" userId="76243d8b-80c2-4bb7-9613-9817079ed19a" providerId="ADAL" clId="{A078BE13-EA3F-42A3-B94D-4F6F08697EE6}" dt="2024-10-15T12:49:19.944" v="1872" actId="478"/>
          <ac:picMkLst>
            <pc:docMk/>
            <pc:sldMk cId="3085774793" sldId="390"/>
            <ac:picMk id="9" creationId="{2CC27755-9B93-4F8B-D3FC-0714B5CD52E0}"/>
          </ac:picMkLst>
        </pc:picChg>
        <pc:picChg chg="add del mod">
          <ac:chgData name="Daniel Ericsson" userId="76243d8b-80c2-4bb7-9613-9817079ed19a" providerId="ADAL" clId="{A078BE13-EA3F-42A3-B94D-4F6F08697EE6}" dt="2024-10-16T05:59:43.326" v="8412" actId="478"/>
          <ac:picMkLst>
            <pc:docMk/>
            <pc:sldMk cId="3085774793" sldId="390"/>
            <ac:picMk id="11" creationId="{12491601-5E62-DA77-CEDF-7EDBF33E6551}"/>
          </ac:picMkLst>
        </pc:picChg>
        <pc:cxnChg chg="add del mod">
          <ac:chgData name="Daniel Ericsson" userId="76243d8b-80c2-4bb7-9613-9817079ed19a" providerId="ADAL" clId="{A078BE13-EA3F-42A3-B94D-4F6F08697EE6}" dt="2024-10-15T14:04:41.586" v="1897" actId="478"/>
          <ac:cxnSpMkLst>
            <pc:docMk/>
            <pc:sldMk cId="3085774793" sldId="390"/>
            <ac:cxnSpMk id="13" creationId="{6EE7EBE8-7817-B8CA-3883-24AA89C47D31}"/>
          </ac:cxnSpMkLst>
        </pc:cxnChg>
        <pc:cxnChg chg="add mod">
          <ac:chgData name="Daniel Ericsson" userId="76243d8b-80c2-4bb7-9613-9817079ed19a" providerId="ADAL" clId="{A078BE13-EA3F-42A3-B94D-4F6F08697EE6}" dt="2024-10-16T06:00:44.144" v="8472" actId="1038"/>
          <ac:cxnSpMkLst>
            <pc:docMk/>
            <pc:sldMk cId="3085774793" sldId="390"/>
            <ac:cxnSpMk id="16" creationId="{9E0BF455-2079-C292-3CF2-DD6E5020791F}"/>
          </ac:cxnSpMkLst>
        </pc:cxnChg>
      </pc:sldChg>
      <pc:sldChg chg="addSp delSp modSp new mod modTransition chgLayout">
        <pc:chgData name="Daniel Ericsson" userId="76243d8b-80c2-4bb7-9613-9817079ed19a" providerId="ADAL" clId="{A078BE13-EA3F-42A3-B94D-4F6F08697EE6}" dt="2024-10-15T14:48:06.833" v="2415" actId="20577"/>
        <pc:sldMkLst>
          <pc:docMk/>
          <pc:sldMk cId="3109563463" sldId="391"/>
        </pc:sldMkLst>
        <pc:spChg chg="del">
          <ac:chgData name="Daniel Ericsson" userId="76243d8b-80c2-4bb7-9613-9817079ed19a" providerId="ADAL" clId="{A078BE13-EA3F-42A3-B94D-4F6F08697EE6}" dt="2024-10-15T14:46:29.234" v="2365" actId="478"/>
          <ac:spMkLst>
            <pc:docMk/>
            <pc:sldMk cId="3109563463" sldId="391"/>
            <ac:spMk id="2" creationId="{20658F99-3B4E-7936-103B-2E2C1AB435D6}"/>
          </ac:spMkLst>
        </pc:spChg>
        <pc:spChg chg="del">
          <ac:chgData name="Daniel Ericsson" userId="76243d8b-80c2-4bb7-9613-9817079ed19a" providerId="ADAL" clId="{A078BE13-EA3F-42A3-B94D-4F6F08697EE6}" dt="2024-10-15T14:45:32.687" v="2355" actId="931"/>
          <ac:spMkLst>
            <pc:docMk/>
            <pc:sldMk cId="3109563463" sldId="391"/>
            <ac:spMk id="3" creationId="{3A6389DE-EEBB-6160-2841-7A291586043F}"/>
          </ac:spMkLst>
        </pc:spChg>
        <pc:spChg chg="add del mod">
          <ac:chgData name="Daniel Ericsson" userId="76243d8b-80c2-4bb7-9613-9817079ed19a" providerId="ADAL" clId="{A078BE13-EA3F-42A3-B94D-4F6F08697EE6}" dt="2024-10-15T14:46:26.332" v="2364" actId="478"/>
          <ac:spMkLst>
            <pc:docMk/>
            <pc:sldMk cId="3109563463" sldId="391"/>
            <ac:spMk id="7" creationId="{C601A533-995C-FFE3-B6CC-418EF62F517B}"/>
          </ac:spMkLst>
        </pc:spChg>
        <pc:spChg chg="add mod">
          <ac:chgData name="Daniel Ericsson" userId="76243d8b-80c2-4bb7-9613-9817079ed19a" providerId="ADAL" clId="{A078BE13-EA3F-42A3-B94D-4F6F08697EE6}" dt="2024-10-15T14:48:06.833" v="2415" actId="20577"/>
          <ac:spMkLst>
            <pc:docMk/>
            <pc:sldMk cId="3109563463" sldId="391"/>
            <ac:spMk id="10" creationId="{D1A6169E-33F9-7129-64A7-465E4F128AA1}"/>
          </ac:spMkLst>
        </pc:spChg>
        <pc:spChg chg="add mod">
          <ac:chgData name="Daniel Ericsson" userId="76243d8b-80c2-4bb7-9613-9817079ed19a" providerId="ADAL" clId="{A078BE13-EA3F-42A3-B94D-4F6F08697EE6}" dt="2024-10-15T14:47:20.654" v="2395" actId="1036"/>
          <ac:spMkLst>
            <pc:docMk/>
            <pc:sldMk cId="3109563463" sldId="391"/>
            <ac:spMk id="11" creationId="{C3475C2C-B116-D484-04A1-5F5C5E09228C}"/>
          </ac:spMkLst>
        </pc:spChg>
        <pc:spChg chg="add mod ord">
          <ac:chgData name="Daniel Ericsson" userId="76243d8b-80c2-4bb7-9613-9817079ed19a" providerId="ADAL" clId="{A078BE13-EA3F-42A3-B94D-4F6F08697EE6}" dt="2024-10-15T14:47:57.332" v="2413" actId="20577"/>
          <ac:spMkLst>
            <pc:docMk/>
            <pc:sldMk cId="3109563463" sldId="391"/>
            <ac:spMk id="12" creationId="{B150562B-9703-D42D-EBEA-C59E01BE8A14}"/>
          </ac:spMkLst>
        </pc:spChg>
        <pc:spChg chg="add del mod ord">
          <ac:chgData name="Daniel Ericsson" userId="76243d8b-80c2-4bb7-9613-9817079ed19a" providerId="ADAL" clId="{A078BE13-EA3F-42A3-B94D-4F6F08697EE6}" dt="2024-10-15T14:48:00.429" v="2414" actId="478"/>
          <ac:spMkLst>
            <pc:docMk/>
            <pc:sldMk cId="3109563463" sldId="391"/>
            <ac:spMk id="13" creationId="{58794B10-B393-90D8-7BC0-8FE87E406142}"/>
          </ac:spMkLst>
        </pc:spChg>
        <pc:picChg chg="add del mod">
          <ac:chgData name="Daniel Ericsson" userId="76243d8b-80c2-4bb7-9613-9817079ed19a" providerId="ADAL" clId="{A078BE13-EA3F-42A3-B94D-4F6F08697EE6}" dt="2024-10-15T14:45:53.493" v="2358" actId="21"/>
          <ac:picMkLst>
            <pc:docMk/>
            <pc:sldMk cId="3109563463" sldId="391"/>
            <ac:picMk id="5" creationId="{19AB21E8-69EE-8BE1-4833-C2C7D4E8DD3C}"/>
          </ac:picMkLst>
        </pc:picChg>
        <pc:picChg chg="add mod">
          <ac:chgData name="Daniel Ericsson" userId="76243d8b-80c2-4bb7-9613-9817079ed19a" providerId="ADAL" clId="{A078BE13-EA3F-42A3-B94D-4F6F08697EE6}" dt="2024-10-15T14:46:12.501" v="2362"/>
          <ac:picMkLst>
            <pc:docMk/>
            <pc:sldMk cId="3109563463" sldId="391"/>
            <ac:picMk id="31" creationId="{19AB21E8-69EE-8BE1-4833-C2C7D4E8DD3C}"/>
          </ac:picMkLst>
        </pc:picChg>
        <pc:cxnChg chg="add mod">
          <ac:chgData name="Daniel Ericsson" userId="76243d8b-80c2-4bb7-9613-9817079ed19a" providerId="ADAL" clId="{A078BE13-EA3F-42A3-B94D-4F6F08697EE6}" dt="2024-10-15T14:47:20.654" v="2395" actId="1036"/>
          <ac:cxnSpMkLst>
            <pc:docMk/>
            <pc:sldMk cId="3109563463" sldId="391"/>
            <ac:cxnSpMk id="8" creationId="{703F51A0-0584-B346-012E-0F8E79897A8C}"/>
          </ac:cxnSpMkLst>
        </pc:cxnChg>
        <pc:cxnChg chg="add mod">
          <ac:chgData name="Daniel Ericsson" userId="76243d8b-80c2-4bb7-9613-9817079ed19a" providerId="ADAL" clId="{A078BE13-EA3F-42A3-B94D-4F6F08697EE6}" dt="2024-10-15T14:47:20.654" v="2395" actId="1036"/>
          <ac:cxnSpMkLst>
            <pc:docMk/>
            <pc:sldMk cId="3109563463" sldId="391"/>
            <ac:cxnSpMk id="9" creationId="{D0B09013-B6E1-0B0C-A9BB-4BBA67FA40E6}"/>
          </ac:cxnSpMkLst>
        </pc:cxnChg>
      </pc:sldChg>
      <pc:sldChg chg="addSp delSp modSp add mod modTransition">
        <pc:chgData name="Daniel Ericsson" userId="76243d8b-80c2-4bb7-9613-9817079ed19a" providerId="ADAL" clId="{A078BE13-EA3F-42A3-B94D-4F6F08697EE6}" dt="2024-10-15T14:51:26.637" v="2422" actId="167"/>
        <pc:sldMkLst>
          <pc:docMk/>
          <pc:sldMk cId="4158349139" sldId="392"/>
        </pc:sldMkLst>
        <pc:spChg chg="del">
          <ac:chgData name="Daniel Ericsson" userId="76243d8b-80c2-4bb7-9613-9817079ed19a" providerId="ADAL" clId="{A078BE13-EA3F-42A3-B94D-4F6F08697EE6}" dt="2024-10-15T14:07:46.653" v="1907" actId="478"/>
          <ac:spMkLst>
            <pc:docMk/>
            <pc:sldMk cId="4158349139" sldId="392"/>
            <ac:spMk id="2" creationId="{20658F99-3B4E-7936-103B-2E2C1AB435D6}"/>
          </ac:spMkLst>
        </pc:spChg>
        <pc:spChg chg="del">
          <ac:chgData name="Daniel Ericsson" userId="76243d8b-80c2-4bb7-9613-9817079ed19a" providerId="ADAL" clId="{A078BE13-EA3F-42A3-B94D-4F6F08697EE6}" dt="2024-10-15T14:07:43.325" v="1906" actId="478"/>
          <ac:spMkLst>
            <pc:docMk/>
            <pc:sldMk cId="4158349139" sldId="392"/>
            <ac:spMk id="3" creationId="{3A6389DE-EEBB-6160-2841-7A291586043F}"/>
          </ac:spMkLst>
        </pc:spChg>
        <pc:spChg chg="add mod">
          <ac:chgData name="Daniel Ericsson" userId="76243d8b-80c2-4bb7-9613-9817079ed19a" providerId="ADAL" clId="{A078BE13-EA3F-42A3-B94D-4F6F08697EE6}" dt="2024-10-15T14:08:58.315" v="1951" actId="1035"/>
          <ac:spMkLst>
            <pc:docMk/>
            <pc:sldMk cId="4158349139" sldId="392"/>
            <ac:spMk id="7" creationId="{B8693474-D469-6EB3-949B-77D52ED49116}"/>
          </ac:spMkLst>
        </pc:spChg>
        <pc:spChg chg="add mod">
          <ac:chgData name="Daniel Ericsson" userId="76243d8b-80c2-4bb7-9613-9817079ed19a" providerId="ADAL" clId="{A078BE13-EA3F-42A3-B94D-4F6F08697EE6}" dt="2024-10-15T14:08:43.166" v="1931" actId="20577"/>
          <ac:spMkLst>
            <pc:docMk/>
            <pc:sldMk cId="4158349139" sldId="392"/>
            <ac:spMk id="8" creationId="{0ACC803D-8040-05FC-0535-32DF99871A34}"/>
          </ac:spMkLst>
        </pc:spChg>
        <pc:spChg chg="add mod">
          <ac:chgData name="Daniel Ericsson" userId="76243d8b-80c2-4bb7-9613-9817079ed19a" providerId="ADAL" clId="{A078BE13-EA3F-42A3-B94D-4F6F08697EE6}" dt="2024-10-15T14:08:32.281" v="1927" actId="1036"/>
          <ac:spMkLst>
            <pc:docMk/>
            <pc:sldMk cId="4158349139" sldId="392"/>
            <ac:spMk id="10" creationId="{2F24C0B5-96A5-97AF-1962-3C1821D70AA2}"/>
          </ac:spMkLst>
        </pc:spChg>
        <pc:spChg chg="add mod">
          <ac:chgData name="Daniel Ericsson" userId="76243d8b-80c2-4bb7-9613-9817079ed19a" providerId="ADAL" clId="{A078BE13-EA3F-42A3-B94D-4F6F08697EE6}" dt="2024-10-15T14:10:15.747" v="2025" actId="1076"/>
          <ac:spMkLst>
            <pc:docMk/>
            <pc:sldMk cId="4158349139" sldId="392"/>
            <ac:spMk id="11" creationId="{DF5E908A-3FDB-E118-89E6-59944254E8DF}"/>
          </ac:spMkLst>
        </pc:spChg>
        <pc:spChg chg="add mod">
          <ac:chgData name="Daniel Ericsson" userId="76243d8b-80c2-4bb7-9613-9817079ed19a" providerId="ADAL" clId="{A078BE13-EA3F-42A3-B94D-4F6F08697EE6}" dt="2024-10-15T14:11:09.264" v="2041" actId="1076"/>
          <ac:spMkLst>
            <pc:docMk/>
            <pc:sldMk cId="4158349139" sldId="392"/>
            <ac:spMk id="12" creationId="{C67A187D-5A04-BA89-008C-301EF654BBCC}"/>
          </ac:spMkLst>
        </pc:spChg>
        <pc:spChg chg="add mod">
          <ac:chgData name="Daniel Ericsson" userId="76243d8b-80c2-4bb7-9613-9817079ed19a" providerId="ADAL" clId="{A078BE13-EA3F-42A3-B94D-4F6F08697EE6}" dt="2024-10-15T14:09:28.462" v="2018" actId="1036"/>
          <ac:spMkLst>
            <pc:docMk/>
            <pc:sldMk cId="4158349139" sldId="392"/>
            <ac:spMk id="13" creationId="{4C2C5E1B-8102-0726-918C-1D24AB625E6D}"/>
          </ac:spMkLst>
        </pc:spChg>
        <pc:picChg chg="add del mod">
          <ac:chgData name="Daniel Ericsson" userId="76243d8b-80c2-4bb7-9613-9817079ed19a" providerId="ADAL" clId="{A078BE13-EA3F-42A3-B94D-4F6F08697EE6}" dt="2024-10-15T14:51:16.077" v="2420" actId="478"/>
          <ac:picMkLst>
            <pc:docMk/>
            <pc:sldMk cId="4158349139" sldId="392"/>
            <ac:picMk id="5" creationId="{E3ACF5D1-E8B4-9814-4E86-8CDC88BECA3B}"/>
          </ac:picMkLst>
        </pc:picChg>
        <pc:picChg chg="add del mod">
          <ac:chgData name="Daniel Ericsson" userId="76243d8b-80c2-4bb7-9613-9817079ed19a" providerId="ADAL" clId="{A078BE13-EA3F-42A3-B94D-4F6F08697EE6}" dt="2024-10-15T14:51:14.141" v="2419" actId="21"/>
          <ac:picMkLst>
            <pc:docMk/>
            <pc:sldMk cId="4158349139" sldId="392"/>
            <ac:picMk id="38" creationId="{42B07683-EC47-E281-3E48-C76A43EEFA53}"/>
          </ac:picMkLst>
        </pc:picChg>
        <pc:picChg chg="add mod ord">
          <ac:chgData name="Daniel Ericsson" userId="76243d8b-80c2-4bb7-9613-9817079ed19a" providerId="ADAL" clId="{A078BE13-EA3F-42A3-B94D-4F6F08697EE6}" dt="2024-10-15T14:51:26.637" v="2422" actId="167"/>
          <ac:picMkLst>
            <pc:docMk/>
            <pc:sldMk cId="4158349139" sldId="392"/>
            <ac:picMk id="39" creationId="{42B07683-EC47-E281-3E48-C76A43EEFA53}"/>
          </ac:picMkLst>
        </pc:picChg>
        <pc:cxnChg chg="add mod">
          <ac:chgData name="Daniel Ericsson" userId="76243d8b-80c2-4bb7-9613-9817079ed19a" providerId="ADAL" clId="{A078BE13-EA3F-42A3-B94D-4F6F08697EE6}" dt="2024-10-15T14:08:32.281" v="1927" actId="1036"/>
          <ac:cxnSpMkLst>
            <pc:docMk/>
            <pc:sldMk cId="4158349139" sldId="392"/>
            <ac:cxnSpMk id="6" creationId="{70A01081-853D-4102-6C83-6D7320103868}"/>
          </ac:cxnSpMkLst>
        </pc:cxnChg>
        <pc:cxnChg chg="add mod">
          <ac:chgData name="Daniel Ericsson" userId="76243d8b-80c2-4bb7-9613-9817079ed19a" providerId="ADAL" clId="{A078BE13-EA3F-42A3-B94D-4F6F08697EE6}" dt="2024-10-15T14:09:05.392" v="1952" actId="14100"/>
          <ac:cxnSpMkLst>
            <pc:docMk/>
            <pc:sldMk cId="4158349139" sldId="392"/>
            <ac:cxnSpMk id="9" creationId="{F3459345-87DB-81A2-D983-2E01D0A63125}"/>
          </ac:cxnSpMkLst>
        </pc:cxnChg>
        <pc:cxnChg chg="add del mod">
          <ac:chgData name="Daniel Ericsson" userId="76243d8b-80c2-4bb7-9613-9817079ed19a" providerId="ADAL" clId="{A078BE13-EA3F-42A3-B94D-4F6F08697EE6}" dt="2024-10-15T14:11:23.772" v="2044" actId="478"/>
          <ac:cxnSpMkLst>
            <pc:docMk/>
            <pc:sldMk cId="4158349139" sldId="392"/>
            <ac:cxnSpMk id="14" creationId="{E957035B-8D5A-9A33-0057-E9EBCA0E5A4D}"/>
          </ac:cxnSpMkLst>
        </pc:cxnChg>
        <pc:cxnChg chg="add del mod">
          <ac:chgData name="Daniel Ericsson" userId="76243d8b-80c2-4bb7-9613-9817079ed19a" providerId="ADAL" clId="{A078BE13-EA3F-42A3-B94D-4F6F08697EE6}" dt="2024-10-15T14:09:54.754" v="2022" actId="478"/>
          <ac:cxnSpMkLst>
            <pc:docMk/>
            <pc:sldMk cId="4158349139" sldId="392"/>
            <ac:cxnSpMk id="15" creationId="{7702EE66-BB96-AFA9-B07F-00D91815D8E5}"/>
          </ac:cxnSpMkLst>
        </pc:cxnChg>
        <pc:cxnChg chg="add del mod">
          <ac:chgData name="Daniel Ericsson" userId="76243d8b-80c2-4bb7-9613-9817079ed19a" providerId="ADAL" clId="{A078BE13-EA3F-42A3-B94D-4F6F08697EE6}" dt="2024-10-15T14:11:41.198" v="2046" actId="478"/>
          <ac:cxnSpMkLst>
            <pc:docMk/>
            <pc:sldMk cId="4158349139" sldId="392"/>
            <ac:cxnSpMk id="16" creationId="{5D6DB21B-2C1A-2746-7866-E08D7DA14B3E}"/>
          </ac:cxnSpMkLst>
        </pc:cxnChg>
        <pc:cxnChg chg="add mod">
          <ac:chgData name="Daniel Ericsson" userId="76243d8b-80c2-4bb7-9613-9817079ed19a" providerId="ADAL" clId="{A078BE13-EA3F-42A3-B94D-4F6F08697EE6}" dt="2024-10-15T14:08:52.318" v="1932" actId="14100"/>
          <ac:cxnSpMkLst>
            <pc:docMk/>
            <pc:sldMk cId="4158349139" sldId="392"/>
            <ac:cxnSpMk id="17" creationId="{4486056E-6D26-156A-1C43-1278C40169CB}"/>
          </ac:cxnSpMkLst>
        </pc:cxnChg>
        <pc:cxnChg chg="add del mod">
          <ac:chgData name="Daniel Ericsson" userId="76243d8b-80c2-4bb7-9613-9817079ed19a" providerId="ADAL" clId="{A078BE13-EA3F-42A3-B94D-4F6F08697EE6}" dt="2024-10-15T14:10:08.045" v="2024" actId="478"/>
          <ac:cxnSpMkLst>
            <pc:docMk/>
            <pc:sldMk cId="4158349139" sldId="392"/>
            <ac:cxnSpMk id="23" creationId="{036670B1-5876-73E3-610D-2AA6490539C5}"/>
          </ac:cxnSpMkLst>
        </pc:cxnChg>
        <pc:cxnChg chg="add mod">
          <ac:chgData name="Daniel Ericsson" userId="76243d8b-80c2-4bb7-9613-9817079ed19a" providerId="ADAL" clId="{A078BE13-EA3F-42A3-B94D-4F6F08697EE6}" dt="2024-10-15T14:11:13.638" v="2042" actId="14100"/>
          <ac:cxnSpMkLst>
            <pc:docMk/>
            <pc:sldMk cId="4158349139" sldId="392"/>
            <ac:cxnSpMk id="25" creationId="{1FD65A20-3B66-082E-047A-22CA7B4B787D}"/>
          </ac:cxnSpMkLst>
        </pc:cxnChg>
        <pc:cxnChg chg="add del mod">
          <ac:chgData name="Daniel Ericsson" userId="76243d8b-80c2-4bb7-9613-9817079ed19a" providerId="ADAL" clId="{A078BE13-EA3F-42A3-B94D-4F6F08697EE6}" dt="2024-10-15T14:12:08.860" v="2050" actId="478"/>
          <ac:cxnSpMkLst>
            <pc:docMk/>
            <pc:sldMk cId="4158349139" sldId="392"/>
            <ac:cxnSpMk id="28" creationId="{532FB941-6518-D662-B005-5117C8CA6938}"/>
          </ac:cxnSpMkLst>
        </pc:cxnChg>
        <pc:cxnChg chg="add del mod">
          <ac:chgData name="Daniel Ericsson" userId="76243d8b-80c2-4bb7-9613-9817079ed19a" providerId="ADAL" clId="{A078BE13-EA3F-42A3-B94D-4F6F08697EE6}" dt="2024-10-15T14:11:54.412" v="2048" actId="478"/>
          <ac:cxnSpMkLst>
            <pc:docMk/>
            <pc:sldMk cId="4158349139" sldId="392"/>
            <ac:cxnSpMk id="30" creationId="{981FF40A-BFE1-73FC-B455-3E7AFC718B16}"/>
          </ac:cxnSpMkLst>
        </pc:cxnChg>
        <pc:cxnChg chg="add">
          <ac:chgData name="Daniel Ericsson" userId="76243d8b-80c2-4bb7-9613-9817079ed19a" providerId="ADAL" clId="{A078BE13-EA3F-42A3-B94D-4F6F08697EE6}" dt="2024-10-15T14:12:04.422" v="2049" actId="11529"/>
          <ac:cxnSpMkLst>
            <pc:docMk/>
            <pc:sldMk cId="4158349139" sldId="392"/>
            <ac:cxnSpMk id="32" creationId="{7F0E458B-903E-4A0B-A822-45B82A6DA5C7}"/>
          </ac:cxnSpMkLst>
        </pc:cxnChg>
        <pc:cxnChg chg="add del mod">
          <ac:chgData name="Daniel Ericsson" userId="76243d8b-80c2-4bb7-9613-9817079ed19a" providerId="ADAL" clId="{A078BE13-EA3F-42A3-B94D-4F6F08697EE6}" dt="2024-10-15T14:12:19.733" v="2052" actId="478"/>
          <ac:cxnSpMkLst>
            <pc:docMk/>
            <pc:sldMk cId="4158349139" sldId="392"/>
            <ac:cxnSpMk id="34" creationId="{CC564200-1356-366C-E312-0825D237370F}"/>
          </ac:cxnSpMkLst>
        </pc:cxnChg>
        <pc:cxnChg chg="add mod">
          <ac:chgData name="Daniel Ericsson" userId="76243d8b-80c2-4bb7-9613-9817079ed19a" providerId="ADAL" clId="{A078BE13-EA3F-42A3-B94D-4F6F08697EE6}" dt="2024-10-15T14:12:34.162" v="2055" actId="14100"/>
          <ac:cxnSpMkLst>
            <pc:docMk/>
            <pc:sldMk cId="4158349139" sldId="392"/>
            <ac:cxnSpMk id="35" creationId="{36D93A74-3BD5-402B-8337-C4244B54786A}"/>
          </ac:cxnSpMkLst>
        </pc:cxnChg>
      </pc:sldChg>
      <pc:sldChg chg="addSp delSp modSp add mod modTransition chgLayout">
        <pc:chgData name="Daniel Ericsson" userId="76243d8b-80c2-4bb7-9613-9817079ed19a" providerId="ADAL" clId="{A078BE13-EA3F-42A3-B94D-4F6F08697EE6}" dt="2024-10-16T06:03:43.728" v="8533" actId="1076"/>
        <pc:sldMkLst>
          <pc:docMk/>
          <pc:sldMk cId="1736726050" sldId="393"/>
        </pc:sldMkLst>
        <pc:spChg chg="del">
          <ac:chgData name="Daniel Ericsson" userId="76243d8b-80c2-4bb7-9613-9817079ed19a" providerId="ADAL" clId="{A078BE13-EA3F-42A3-B94D-4F6F08697EE6}" dt="2024-10-15T14:31:08.174" v="2058" actId="478"/>
          <ac:spMkLst>
            <pc:docMk/>
            <pc:sldMk cId="1736726050" sldId="393"/>
            <ac:spMk id="2" creationId="{20658F99-3B4E-7936-103B-2E2C1AB435D6}"/>
          </ac:spMkLst>
        </pc:spChg>
        <pc:spChg chg="del">
          <ac:chgData name="Daniel Ericsson" userId="76243d8b-80c2-4bb7-9613-9817079ed19a" providerId="ADAL" clId="{A078BE13-EA3F-42A3-B94D-4F6F08697EE6}" dt="2024-10-15T14:31:01.966" v="2057" actId="931"/>
          <ac:spMkLst>
            <pc:docMk/>
            <pc:sldMk cId="1736726050" sldId="393"/>
            <ac:spMk id="3" creationId="{3A6389DE-EEBB-6160-2841-7A291586043F}"/>
          </ac:spMkLst>
        </pc:spChg>
        <pc:spChg chg="add mod">
          <ac:chgData name="Daniel Ericsson" userId="76243d8b-80c2-4bb7-9613-9817079ed19a" providerId="ADAL" clId="{A078BE13-EA3F-42A3-B94D-4F6F08697EE6}" dt="2024-10-16T06:02:27.978" v="8481" actId="20577"/>
          <ac:spMkLst>
            <pc:docMk/>
            <pc:sldMk cId="1736726050" sldId="393"/>
            <ac:spMk id="6" creationId="{809EA5B4-8075-3492-DEB8-034019B03BF5}"/>
          </ac:spMkLst>
        </pc:spChg>
        <pc:spChg chg="add mod">
          <ac:chgData name="Daniel Ericsson" userId="76243d8b-80c2-4bb7-9613-9817079ed19a" providerId="ADAL" clId="{A078BE13-EA3F-42A3-B94D-4F6F08697EE6}" dt="2024-10-15T14:40:25.377" v="2237" actId="1038"/>
          <ac:spMkLst>
            <pc:docMk/>
            <pc:sldMk cId="1736726050" sldId="393"/>
            <ac:spMk id="7" creationId="{2B63FC2C-F202-3228-F127-77E5B144A1D3}"/>
          </ac:spMkLst>
        </pc:spChg>
        <pc:spChg chg="add mod">
          <ac:chgData name="Daniel Ericsson" userId="76243d8b-80c2-4bb7-9613-9817079ed19a" providerId="ADAL" clId="{A078BE13-EA3F-42A3-B94D-4F6F08697EE6}" dt="2024-10-15T14:40:19.453" v="2227" actId="1037"/>
          <ac:spMkLst>
            <pc:docMk/>
            <pc:sldMk cId="1736726050" sldId="393"/>
            <ac:spMk id="8" creationId="{75B8720B-8142-A050-9316-D0C658540094}"/>
          </ac:spMkLst>
        </pc:spChg>
        <pc:spChg chg="add mod">
          <ac:chgData name="Daniel Ericsson" userId="76243d8b-80c2-4bb7-9613-9817079ed19a" providerId="ADAL" clId="{A078BE13-EA3F-42A3-B94D-4F6F08697EE6}" dt="2024-10-16T06:03:43.728" v="8533" actId="1076"/>
          <ac:spMkLst>
            <pc:docMk/>
            <pc:sldMk cId="1736726050" sldId="393"/>
            <ac:spMk id="9" creationId="{2DB88934-826E-FC2A-10E0-F6E5105EAFD0}"/>
          </ac:spMkLst>
        </pc:spChg>
        <pc:spChg chg="add mod">
          <ac:chgData name="Daniel Ericsson" userId="76243d8b-80c2-4bb7-9613-9817079ed19a" providerId="ADAL" clId="{A078BE13-EA3F-42A3-B94D-4F6F08697EE6}" dt="2024-10-15T14:40:41.668" v="2282" actId="1037"/>
          <ac:spMkLst>
            <pc:docMk/>
            <pc:sldMk cId="1736726050" sldId="393"/>
            <ac:spMk id="10" creationId="{FFF71F7D-5C86-EC2A-135F-DC527D65419F}"/>
          </ac:spMkLst>
        </pc:spChg>
        <pc:spChg chg="add mod">
          <ac:chgData name="Daniel Ericsson" userId="76243d8b-80c2-4bb7-9613-9817079ed19a" providerId="ADAL" clId="{A078BE13-EA3F-42A3-B94D-4F6F08697EE6}" dt="2024-10-16T06:03:07.565" v="8529" actId="1037"/>
          <ac:spMkLst>
            <pc:docMk/>
            <pc:sldMk cId="1736726050" sldId="393"/>
            <ac:spMk id="11" creationId="{D203B98D-40D8-F83D-D550-CEE61B8469ED}"/>
          </ac:spMkLst>
        </pc:spChg>
        <pc:spChg chg="add mod">
          <ac:chgData name="Daniel Ericsson" userId="76243d8b-80c2-4bb7-9613-9817079ed19a" providerId="ADAL" clId="{A078BE13-EA3F-42A3-B94D-4F6F08697EE6}" dt="2024-10-16T06:03:35.720" v="8531" actId="1076"/>
          <ac:spMkLst>
            <pc:docMk/>
            <pc:sldMk cId="1736726050" sldId="393"/>
            <ac:spMk id="12" creationId="{3BB529F7-CDCF-83FC-617D-33AACC497456}"/>
          </ac:spMkLst>
        </pc:spChg>
        <pc:spChg chg="add del mod">
          <ac:chgData name="Daniel Ericsson" userId="76243d8b-80c2-4bb7-9613-9817079ed19a" providerId="ADAL" clId="{A078BE13-EA3F-42A3-B94D-4F6F08697EE6}" dt="2024-10-15T14:38:39.429" v="2113" actId="478"/>
          <ac:spMkLst>
            <pc:docMk/>
            <pc:sldMk cId="1736726050" sldId="393"/>
            <ac:spMk id="25" creationId="{648E3774-2C07-71F7-DD4F-346BCE6FAF27}"/>
          </ac:spMkLst>
        </pc:spChg>
        <pc:spChg chg="add del mod">
          <ac:chgData name="Daniel Ericsson" userId="76243d8b-80c2-4bb7-9613-9817079ed19a" providerId="ADAL" clId="{A078BE13-EA3F-42A3-B94D-4F6F08697EE6}" dt="2024-10-15T14:46:20.481" v="2363" actId="478"/>
          <ac:spMkLst>
            <pc:docMk/>
            <pc:sldMk cId="1736726050" sldId="393"/>
            <ac:spMk id="33" creationId="{BD275789-B806-B69F-DB25-B0BD56195F7D}"/>
          </ac:spMkLst>
        </pc:spChg>
        <pc:spChg chg="add mod ord">
          <ac:chgData name="Daniel Ericsson" userId="76243d8b-80c2-4bb7-9613-9817079ed19a" providerId="ADAL" clId="{A078BE13-EA3F-42A3-B94D-4F6F08697EE6}" dt="2024-10-15T14:47:44.776" v="2402" actId="20577"/>
          <ac:spMkLst>
            <pc:docMk/>
            <pc:sldMk cId="1736726050" sldId="393"/>
            <ac:spMk id="34" creationId="{52BF2DC2-F850-E1C1-22B0-5CC3BE1C5FEA}"/>
          </ac:spMkLst>
        </pc:spChg>
        <pc:spChg chg="add del mod ord">
          <ac:chgData name="Daniel Ericsson" userId="76243d8b-80c2-4bb7-9613-9817079ed19a" providerId="ADAL" clId="{A078BE13-EA3F-42A3-B94D-4F6F08697EE6}" dt="2024-10-15T14:47:48.443" v="2403" actId="478"/>
          <ac:spMkLst>
            <pc:docMk/>
            <pc:sldMk cId="1736726050" sldId="393"/>
            <ac:spMk id="35" creationId="{F53659AD-0DFC-98BA-0044-9E02B225D23F}"/>
          </ac:spMkLst>
        </pc:spChg>
        <pc:graphicFrameChg chg="add del mod">
          <ac:chgData name="Daniel Ericsson" userId="76243d8b-80c2-4bb7-9613-9817079ed19a" providerId="ADAL" clId="{A078BE13-EA3F-42A3-B94D-4F6F08697EE6}" dt="2024-10-15T14:39:03.746" v="2117" actId="478"/>
          <ac:graphicFrameMkLst>
            <pc:docMk/>
            <pc:sldMk cId="1736726050" sldId="393"/>
            <ac:graphicFrameMk id="28" creationId="{BFDA5F99-C7D1-E306-F6B4-D18CA493FEBC}"/>
          </ac:graphicFrameMkLst>
        </pc:graphicFrameChg>
        <pc:picChg chg="add del mod">
          <ac:chgData name="Daniel Ericsson" userId="76243d8b-80c2-4bb7-9613-9817079ed19a" providerId="ADAL" clId="{A078BE13-EA3F-42A3-B94D-4F6F08697EE6}" dt="2024-10-15T14:38:35.981" v="2112" actId="478"/>
          <ac:picMkLst>
            <pc:docMk/>
            <pc:sldMk cId="1736726050" sldId="393"/>
            <ac:picMk id="5" creationId="{C7ADC574-D16D-4768-F316-A6E5877CC5EB}"/>
          </ac:picMkLst>
        </pc:picChg>
        <pc:picChg chg="add del mod">
          <ac:chgData name="Daniel Ericsson" userId="76243d8b-80c2-4bb7-9613-9817079ed19a" providerId="ADAL" clId="{A078BE13-EA3F-42A3-B94D-4F6F08697EE6}" dt="2024-10-15T14:38:54.453" v="2115" actId="478"/>
          <ac:picMkLst>
            <pc:docMk/>
            <pc:sldMk cId="1736726050" sldId="393"/>
            <ac:picMk id="27" creationId="{BCB2B3CF-FFFB-8FF3-F82F-7202F8DF48BE}"/>
          </ac:picMkLst>
        </pc:picChg>
        <pc:picChg chg="add mod">
          <ac:chgData name="Daniel Ericsson" userId="76243d8b-80c2-4bb7-9613-9817079ed19a" providerId="ADAL" clId="{A078BE13-EA3F-42A3-B94D-4F6F08697EE6}" dt="2024-10-15T14:39:48.489" v="2146" actId="1076"/>
          <ac:picMkLst>
            <pc:docMk/>
            <pc:sldMk cId="1736726050" sldId="393"/>
            <ac:picMk id="30" creationId="{AF202A17-DB8E-F66B-2B81-FF817BCF8083}"/>
          </ac:picMkLst>
        </pc:picChg>
        <pc:picChg chg="add del mod">
          <ac:chgData name="Daniel Ericsson" userId="76243d8b-80c2-4bb7-9613-9817079ed19a" providerId="ADAL" clId="{A078BE13-EA3F-42A3-B94D-4F6F08697EE6}" dt="2024-10-15T14:46:10.366" v="2361" actId="21"/>
          <ac:picMkLst>
            <pc:docMk/>
            <pc:sldMk cId="1736726050" sldId="393"/>
            <ac:picMk id="31" creationId="{19AB21E8-69EE-8BE1-4833-C2C7D4E8DD3C}"/>
          </ac:picMkLst>
        </pc:picChg>
        <pc:cxnChg chg="add mod">
          <ac:chgData name="Daniel Ericsson" userId="76243d8b-80c2-4bb7-9613-9817079ed19a" providerId="ADAL" clId="{A078BE13-EA3F-42A3-B94D-4F6F08697EE6}" dt="2024-10-16T06:03:43.728" v="8533" actId="1076"/>
          <ac:cxnSpMkLst>
            <pc:docMk/>
            <pc:sldMk cId="1736726050" sldId="393"/>
            <ac:cxnSpMk id="14" creationId="{6CC407AB-5DAE-22E0-C885-E640A1F5566C}"/>
          </ac:cxnSpMkLst>
        </pc:cxnChg>
        <pc:cxnChg chg="add del">
          <ac:chgData name="Daniel Ericsson" userId="76243d8b-80c2-4bb7-9613-9817079ed19a" providerId="ADAL" clId="{A078BE13-EA3F-42A3-B94D-4F6F08697EE6}" dt="2024-10-15T14:35:28.152" v="2097" actId="478"/>
          <ac:cxnSpMkLst>
            <pc:docMk/>
            <pc:sldMk cId="1736726050" sldId="393"/>
            <ac:cxnSpMk id="16" creationId="{0EA6B39C-C2A3-3F77-0030-34FE02C28502}"/>
          </ac:cxnSpMkLst>
        </pc:cxnChg>
        <pc:cxnChg chg="add mod">
          <ac:chgData name="Daniel Ericsson" userId="76243d8b-80c2-4bb7-9613-9817079ed19a" providerId="ADAL" clId="{A078BE13-EA3F-42A3-B94D-4F6F08697EE6}" dt="2024-10-15T14:40:08.451" v="2204" actId="1037"/>
          <ac:cxnSpMkLst>
            <pc:docMk/>
            <pc:sldMk cId="1736726050" sldId="393"/>
            <ac:cxnSpMk id="18" creationId="{8EE49EBF-6155-C0B5-87DF-AE38F265C920}"/>
          </ac:cxnSpMkLst>
        </pc:cxnChg>
        <pc:cxnChg chg="add mod">
          <ac:chgData name="Daniel Ericsson" userId="76243d8b-80c2-4bb7-9613-9817079ed19a" providerId="ADAL" clId="{A078BE13-EA3F-42A3-B94D-4F6F08697EE6}" dt="2024-10-15T14:40:19.453" v="2227" actId="1037"/>
          <ac:cxnSpMkLst>
            <pc:docMk/>
            <pc:sldMk cId="1736726050" sldId="393"/>
            <ac:cxnSpMk id="19" creationId="{71B8FB61-5E1E-F1F1-069E-3887019D4FBA}"/>
          </ac:cxnSpMkLst>
        </pc:cxnChg>
        <pc:cxnChg chg="add mod">
          <ac:chgData name="Daniel Ericsson" userId="76243d8b-80c2-4bb7-9613-9817079ed19a" providerId="ADAL" clId="{A078BE13-EA3F-42A3-B94D-4F6F08697EE6}" dt="2024-10-15T14:39:54.837" v="2163" actId="1038"/>
          <ac:cxnSpMkLst>
            <pc:docMk/>
            <pc:sldMk cId="1736726050" sldId="393"/>
            <ac:cxnSpMk id="20" creationId="{F555ACB6-DBAF-6497-2F7C-8BDC859B8B3C}"/>
          </ac:cxnSpMkLst>
        </pc:cxnChg>
        <pc:cxnChg chg="add mod">
          <ac:chgData name="Daniel Ericsson" userId="76243d8b-80c2-4bb7-9613-9817079ed19a" providerId="ADAL" clId="{A078BE13-EA3F-42A3-B94D-4F6F08697EE6}" dt="2024-10-15T14:40:46.042" v="2292" actId="1038"/>
          <ac:cxnSpMkLst>
            <pc:docMk/>
            <pc:sldMk cId="1736726050" sldId="393"/>
            <ac:cxnSpMk id="21" creationId="{9CAD3CEB-8249-7F87-51AD-17A8E1E27854}"/>
          </ac:cxnSpMkLst>
        </pc:cxnChg>
        <pc:cxnChg chg="add mod">
          <ac:chgData name="Daniel Ericsson" userId="76243d8b-80c2-4bb7-9613-9817079ed19a" providerId="ADAL" clId="{A078BE13-EA3F-42A3-B94D-4F6F08697EE6}" dt="2024-10-15T14:41:04.274" v="2340" actId="1037"/>
          <ac:cxnSpMkLst>
            <pc:docMk/>
            <pc:sldMk cId="1736726050" sldId="393"/>
            <ac:cxnSpMk id="22" creationId="{DA1AB91A-F273-51C0-EB67-00440E06332B}"/>
          </ac:cxnSpMkLst>
        </pc:cxnChg>
        <pc:cxnChg chg="add mod">
          <ac:chgData name="Daniel Ericsson" userId="76243d8b-80c2-4bb7-9613-9817079ed19a" providerId="ADAL" clId="{A078BE13-EA3F-42A3-B94D-4F6F08697EE6}" dt="2024-10-16T06:02:45.845" v="8492" actId="1038"/>
          <ac:cxnSpMkLst>
            <pc:docMk/>
            <pc:sldMk cId="1736726050" sldId="393"/>
            <ac:cxnSpMk id="23" creationId="{A1F58396-A950-BDF0-214A-263B179E55FB}"/>
          </ac:cxnSpMkLst>
        </pc:cxnChg>
      </pc:sldChg>
      <pc:sldChg chg="add del">
        <pc:chgData name="Daniel Ericsson" userId="76243d8b-80c2-4bb7-9613-9817079ed19a" providerId="ADAL" clId="{A078BE13-EA3F-42A3-B94D-4F6F08697EE6}" dt="2024-10-15T14:59:51.472" v="2451" actId="47"/>
        <pc:sldMkLst>
          <pc:docMk/>
          <pc:sldMk cId="4004559163" sldId="394"/>
        </pc:sldMkLst>
      </pc:sldChg>
      <pc:sldChg chg="add del">
        <pc:chgData name="Daniel Ericsson" userId="76243d8b-80c2-4bb7-9613-9817079ed19a" providerId="ADAL" clId="{A078BE13-EA3F-42A3-B94D-4F6F08697EE6}" dt="2024-10-15T14:59:52.776" v="2452" actId="47"/>
        <pc:sldMkLst>
          <pc:docMk/>
          <pc:sldMk cId="4011844251" sldId="395"/>
        </pc:sldMkLst>
      </pc:sldChg>
      <pc:sldChg chg="add del">
        <pc:chgData name="Daniel Ericsson" userId="76243d8b-80c2-4bb7-9613-9817079ed19a" providerId="ADAL" clId="{A078BE13-EA3F-42A3-B94D-4F6F08697EE6}" dt="2024-10-15T14:59:57.265" v="2453" actId="47"/>
        <pc:sldMkLst>
          <pc:docMk/>
          <pc:sldMk cId="90455043" sldId="396"/>
        </pc:sldMkLst>
      </pc:sldChg>
      <pc:sldChg chg="add del">
        <pc:chgData name="Daniel Ericsson" userId="76243d8b-80c2-4bb7-9613-9817079ed19a" providerId="ADAL" clId="{A078BE13-EA3F-42A3-B94D-4F6F08697EE6}" dt="2024-10-15T14:59:57.265" v="2453" actId="47"/>
        <pc:sldMkLst>
          <pc:docMk/>
          <pc:sldMk cId="3787932812" sldId="397"/>
        </pc:sldMkLst>
      </pc:sldChg>
      <pc:sldChg chg="addSp delSp modSp add mod">
        <pc:chgData name="Daniel Ericsson" userId="76243d8b-80c2-4bb7-9613-9817079ed19a" providerId="ADAL" clId="{A078BE13-EA3F-42A3-B94D-4F6F08697EE6}" dt="2024-10-16T06:05:13.184" v="8539" actId="14100"/>
        <pc:sldMkLst>
          <pc:docMk/>
          <pc:sldMk cId="1252251526" sldId="398"/>
        </pc:sldMkLst>
        <pc:spChg chg="add del mod">
          <ac:chgData name="Daniel Ericsson" userId="76243d8b-80c2-4bb7-9613-9817079ed19a" providerId="ADAL" clId="{A078BE13-EA3F-42A3-B94D-4F6F08697EE6}" dt="2024-10-15T15:02:23.482" v="2502" actId="478"/>
          <ac:spMkLst>
            <pc:docMk/>
            <pc:sldMk cId="1252251526" sldId="398"/>
            <ac:spMk id="5" creationId="{D8A6D2D5-160F-4766-BB0F-9814976F4322}"/>
          </ac:spMkLst>
        </pc:spChg>
        <pc:spChg chg="del mod">
          <ac:chgData name="Daniel Ericsson" userId="76243d8b-80c2-4bb7-9613-9817079ed19a" providerId="ADAL" clId="{A078BE13-EA3F-42A3-B94D-4F6F08697EE6}" dt="2024-10-15T15:02:00.279" v="2476" actId="478"/>
          <ac:spMkLst>
            <pc:docMk/>
            <pc:sldMk cId="1252251526" sldId="398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A078BE13-EA3F-42A3-B94D-4F6F08697EE6}" dt="2024-10-15T16:38:37.340" v="4269" actId="20577"/>
          <ac:spMkLst>
            <pc:docMk/>
            <pc:sldMk cId="1252251526" sldId="398"/>
            <ac:spMk id="11" creationId="{4E54B2D0-FF71-949C-0B04-3345F2D715A3}"/>
          </ac:spMkLst>
        </pc:spChg>
        <pc:picChg chg="add del mod">
          <ac:chgData name="Daniel Ericsson" userId="76243d8b-80c2-4bb7-9613-9817079ed19a" providerId="ADAL" clId="{A078BE13-EA3F-42A3-B94D-4F6F08697EE6}" dt="2024-10-15T15:33:17.677" v="2766" actId="478"/>
          <ac:picMkLst>
            <pc:docMk/>
            <pc:sldMk cId="1252251526" sldId="398"/>
            <ac:picMk id="4" creationId="{23E7AB37-E6C0-7B16-F18E-6D4124451B63}"/>
          </ac:picMkLst>
        </pc:picChg>
        <pc:picChg chg="add del mod">
          <ac:chgData name="Daniel Ericsson" userId="76243d8b-80c2-4bb7-9613-9817079ed19a" providerId="ADAL" clId="{A078BE13-EA3F-42A3-B94D-4F6F08697EE6}" dt="2024-10-15T15:33:16.220" v="2765" actId="21"/>
          <ac:picMkLst>
            <pc:docMk/>
            <pc:sldMk cId="1252251526" sldId="398"/>
            <ac:picMk id="8" creationId="{3C15E7CD-5876-3DDE-A599-F8F86B0DE47C}"/>
          </ac:picMkLst>
        </pc:picChg>
        <pc:picChg chg="add mod">
          <ac:chgData name="Daniel Ericsson" userId="76243d8b-80c2-4bb7-9613-9817079ed19a" providerId="ADAL" clId="{A078BE13-EA3F-42A3-B94D-4F6F08697EE6}" dt="2024-10-15T15:33:18.162" v="2767"/>
          <ac:picMkLst>
            <pc:docMk/>
            <pc:sldMk cId="1252251526" sldId="398"/>
            <ac:picMk id="9" creationId="{3C15E7CD-5876-3DDE-A599-F8F86B0DE47C}"/>
          </ac:picMkLst>
        </pc:picChg>
        <pc:picChg chg="del">
          <ac:chgData name="Daniel Ericsson" userId="76243d8b-80c2-4bb7-9613-9817079ed19a" providerId="ADAL" clId="{A078BE13-EA3F-42A3-B94D-4F6F08697EE6}" dt="2024-10-15T14:58:42.444" v="2444" actId="478"/>
          <ac:picMkLst>
            <pc:docMk/>
            <pc:sldMk cId="1252251526" sldId="398"/>
            <ac:picMk id="12" creationId="{EF4D898C-6FDB-DACE-B130-5BF2A4264283}"/>
          </ac:picMkLst>
        </pc:picChg>
        <pc:cxnChg chg="add del mod">
          <ac:chgData name="Daniel Ericsson" userId="76243d8b-80c2-4bb7-9613-9817079ed19a" providerId="ADAL" clId="{A078BE13-EA3F-42A3-B94D-4F6F08697EE6}" dt="2024-10-16T06:04:46.432" v="8535" actId="478"/>
          <ac:cxnSpMkLst>
            <pc:docMk/>
            <pc:sldMk cId="1252251526" sldId="398"/>
            <ac:cxnSpMk id="4" creationId="{B027BD54-152D-A997-FD11-E62D585AD2E2}"/>
          </ac:cxnSpMkLst>
        </pc:cxnChg>
        <pc:cxnChg chg="add mod">
          <ac:chgData name="Daniel Ericsson" userId="76243d8b-80c2-4bb7-9613-9817079ed19a" providerId="ADAL" clId="{A078BE13-EA3F-42A3-B94D-4F6F08697EE6}" dt="2024-10-16T06:05:13.184" v="8539" actId="14100"/>
          <ac:cxnSpMkLst>
            <pc:docMk/>
            <pc:sldMk cId="1252251526" sldId="398"/>
            <ac:cxnSpMk id="7" creationId="{36DEF4DB-9F55-F35D-310F-462C617D769A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6T08:21:27.654" v="9198" actId="20577"/>
        <pc:sldMkLst>
          <pc:docMk/>
          <pc:sldMk cId="1022698243" sldId="399"/>
        </pc:sldMkLst>
        <pc:spChg chg="mod">
          <ac:chgData name="Daniel Ericsson" userId="76243d8b-80c2-4bb7-9613-9817079ed19a" providerId="ADAL" clId="{A078BE13-EA3F-42A3-B94D-4F6F08697EE6}" dt="2024-10-15T16:13:25.625" v="3488" actId="20577"/>
          <ac:spMkLst>
            <pc:docMk/>
            <pc:sldMk cId="1022698243" sldId="399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21:27.654" v="9198" actId="20577"/>
          <ac:spMkLst>
            <pc:docMk/>
            <pc:sldMk cId="1022698243" sldId="399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5:00:10.738" v="2456" actId="478"/>
          <ac:picMkLst>
            <pc:docMk/>
            <pc:sldMk cId="1022698243" sldId="399"/>
            <ac:picMk id="4" creationId="{23E7AB37-E6C0-7B16-F18E-6D4124451B63}"/>
          </ac:picMkLst>
        </pc:picChg>
        <pc:picChg chg="add mod">
          <ac:chgData name="Daniel Ericsson" userId="76243d8b-80c2-4bb7-9613-9817079ed19a" providerId="ADAL" clId="{A078BE13-EA3F-42A3-B94D-4F6F08697EE6}" dt="2024-10-15T16:14:00.858" v="3491" actId="1076"/>
          <ac:picMkLst>
            <pc:docMk/>
            <pc:sldMk cId="1022698243" sldId="399"/>
            <ac:picMk id="5" creationId="{70C0B0B2-7B3D-DF89-EE48-92CB855B49BF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6:39:27.488" v="4331" actId="20577"/>
        <pc:sldMkLst>
          <pc:docMk/>
          <pc:sldMk cId="3341514290" sldId="400"/>
        </pc:sldMkLst>
        <pc:spChg chg="del">
          <ac:chgData name="Daniel Ericsson" userId="76243d8b-80c2-4bb7-9613-9817079ed19a" providerId="ADAL" clId="{A078BE13-EA3F-42A3-B94D-4F6F08697EE6}" dt="2024-10-15T16:38:58.266" v="4270" actId="478"/>
          <ac:spMkLst>
            <pc:docMk/>
            <pc:sldMk cId="3341514290" sldId="400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A078BE13-EA3F-42A3-B94D-4F6F08697EE6}" dt="2024-10-15T16:39:27.488" v="4331" actId="20577"/>
          <ac:spMkLst>
            <pc:docMk/>
            <pc:sldMk cId="3341514290" sldId="400"/>
            <ac:spMk id="11" creationId="{8EAE592C-E8FA-003C-5556-B8D496803F89}"/>
          </ac:spMkLst>
        </pc:spChg>
        <pc:picChg chg="del">
          <ac:chgData name="Daniel Ericsson" userId="76243d8b-80c2-4bb7-9613-9817079ed19a" providerId="ADAL" clId="{A078BE13-EA3F-42A3-B94D-4F6F08697EE6}" dt="2024-10-15T15:00:19.930" v="2461" actId="478"/>
          <ac:picMkLst>
            <pc:docMk/>
            <pc:sldMk cId="3341514290" sldId="400"/>
            <ac:picMk id="4" creationId="{23E7AB37-E6C0-7B16-F18E-6D4124451B63}"/>
          </ac:picMkLst>
        </pc:picChg>
        <pc:picChg chg="add del mod">
          <ac:chgData name="Daniel Ericsson" userId="76243d8b-80c2-4bb7-9613-9817079ed19a" providerId="ADAL" clId="{A078BE13-EA3F-42A3-B94D-4F6F08697EE6}" dt="2024-10-15T15:33:51.519" v="2772" actId="478"/>
          <ac:picMkLst>
            <pc:docMk/>
            <pc:sldMk cId="3341514290" sldId="400"/>
            <ac:picMk id="5" creationId="{A6B56BA2-205A-709A-E443-798C1BB696BA}"/>
          </ac:picMkLst>
        </pc:picChg>
        <pc:picChg chg="add del mod">
          <ac:chgData name="Daniel Ericsson" userId="76243d8b-80c2-4bb7-9613-9817079ed19a" providerId="ADAL" clId="{A078BE13-EA3F-42A3-B94D-4F6F08697EE6}" dt="2024-10-15T15:33:50.322" v="2771" actId="21"/>
          <ac:picMkLst>
            <pc:docMk/>
            <pc:sldMk cId="3341514290" sldId="400"/>
            <ac:picMk id="8" creationId="{AEF69B47-0955-B725-2E5F-7BAD4090619A}"/>
          </ac:picMkLst>
        </pc:picChg>
        <pc:picChg chg="add mod">
          <ac:chgData name="Daniel Ericsson" userId="76243d8b-80c2-4bb7-9613-9817079ed19a" providerId="ADAL" clId="{A078BE13-EA3F-42A3-B94D-4F6F08697EE6}" dt="2024-10-15T15:33:51.920" v="2773"/>
          <ac:picMkLst>
            <pc:docMk/>
            <pc:sldMk cId="3341514290" sldId="400"/>
            <ac:picMk id="9" creationId="{AEF69B47-0955-B725-2E5F-7BAD4090619A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17:03.368" v="9149" actId="20577"/>
        <pc:sldMkLst>
          <pc:docMk/>
          <pc:sldMk cId="850912502" sldId="401"/>
        </pc:sldMkLst>
        <pc:spChg chg="mod">
          <ac:chgData name="Daniel Ericsson" userId="76243d8b-80c2-4bb7-9613-9817079ed19a" providerId="ADAL" clId="{A078BE13-EA3F-42A3-B94D-4F6F08697EE6}" dt="2024-10-15T15:01:50.579" v="2475" actId="20577"/>
          <ac:spMkLst>
            <pc:docMk/>
            <pc:sldMk cId="850912502" sldId="401"/>
            <ac:spMk id="6" creationId="{88CAF0CA-D1CB-9773-31CC-FD2F5B9221D7}"/>
          </ac:spMkLst>
        </pc:spChg>
        <pc:spChg chg="del">
          <ac:chgData name="Daniel Ericsson" userId="76243d8b-80c2-4bb7-9613-9817079ed19a" providerId="ADAL" clId="{A078BE13-EA3F-42A3-B94D-4F6F08697EE6}" dt="2024-10-15T15:03:45.999" v="2506" actId="478"/>
          <ac:spMkLst>
            <pc:docMk/>
            <pc:sldMk cId="850912502" sldId="401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A078BE13-EA3F-42A3-B94D-4F6F08697EE6}" dt="2024-10-16T08:17:03.368" v="9149" actId="20577"/>
          <ac:spMkLst>
            <pc:docMk/>
            <pc:sldMk cId="850912502" sldId="401"/>
            <ac:spMk id="11" creationId="{28C3A584-6F88-2E32-F026-55CC7CAB7EAF}"/>
          </ac:spMkLst>
        </pc:spChg>
        <pc:picChg chg="del">
          <ac:chgData name="Daniel Ericsson" userId="76243d8b-80c2-4bb7-9613-9817079ed19a" providerId="ADAL" clId="{A078BE13-EA3F-42A3-B94D-4F6F08697EE6}" dt="2024-10-15T15:00:21.745" v="2462" actId="478"/>
          <ac:picMkLst>
            <pc:docMk/>
            <pc:sldMk cId="850912502" sldId="401"/>
            <ac:picMk id="4" creationId="{23E7AB37-E6C0-7B16-F18E-6D4124451B63}"/>
          </ac:picMkLst>
        </pc:picChg>
        <pc:picChg chg="add del mod">
          <ac:chgData name="Daniel Ericsson" userId="76243d8b-80c2-4bb7-9613-9817079ed19a" providerId="ADAL" clId="{A078BE13-EA3F-42A3-B94D-4F6F08697EE6}" dt="2024-10-15T15:34:29.223" v="2778" actId="478"/>
          <ac:picMkLst>
            <pc:docMk/>
            <pc:sldMk cId="850912502" sldId="401"/>
            <ac:picMk id="5" creationId="{82B0D413-F276-C073-B3BE-197CBBACAE4A}"/>
          </ac:picMkLst>
        </pc:picChg>
        <pc:picChg chg="add del mod">
          <ac:chgData name="Daniel Ericsson" userId="76243d8b-80c2-4bb7-9613-9817079ed19a" providerId="ADAL" clId="{A078BE13-EA3F-42A3-B94D-4F6F08697EE6}" dt="2024-10-15T15:34:27.888" v="2777" actId="21"/>
          <ac:picMkLst>
            <pc:docMk/>
            <pc:sldMk cId="850912502" sldId="401"/>
            <ac:picMk id="8" creationId="{BF98A269-093B-506B-497C-F23B09BD7ABE}"/>
          </ac:picMkLst>
        </pc:picChg>
        <pc:picChg chg="add mod">
          <ac:chgData name="Daniel Ericsson" userId="76243d8b-80c2-4bb7-9613-9817079ed19a" providerId="ADAL" clId="{A078BE13-EA3F-42A3-B94D-4F6F08697EE6}" dt="2024-10-15T15:34:29.782" v="2779"/>
          <ac:picMkLst>
            <pc:docMk/>
            <pc:sldMk cId="850912502" sldId="401"/>
            <ac:picMk id="9" creationId="{BF98A269-093B-506B-497C-F23B09BD7ABE}"/>
          </ac:picMkLst>
        </pc:picChg>
        <pc:cxnChg chg="add del mod">
          <ac:chgData name="Daniel Ericsson" userId="76243d8b-80c2-4bb7-9613-9817079ed19a" providerId="ADAL" clId="{A078BE13-EA3F-42A3-B94D-4F6F08697EE6}" dt="2024-10-16T06:05:44.393" v="8542" actId="478"/>
          <ac:cxnSpMkLst>
            <pc:docMk/>
            <pc:sldMk cId="850912502" sldId="401"/>
            <ac:cxnSpMk id="3" creationId="{82F734D4-DDB7-68E2-B59C-B333310CA689}"/>
          </ac:cxnSpMkLst>
        </pc:cxnChg>
        <pc:cxnChg chg="add mod">
          <ac:chgData name="Daniel Ericsson" userId="76243d8b-80c2-4bb7-9613-9817079ed19a" providerId="ADAL" clId="{A078BE13-EA3F-42A3-B94D-4F6F08697EE6}" dt="2024-10-16T06:06:12.131" v="8547" actId="14100"/>
          <ac:cxnSpMkLst>
            <pc:docMk/>
            <pc:sldMk cId="850912502" sldId="401"/>
            <ac:cxnSpMk id="5" creationId="{5D7D9A6A-B823-A11D-760F-5D8D9B970093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6T06:07:50.527" v="8563" actId="14100"/>
        <pc:sldMkLst>
          <pc:docMk/>
          <pc:sldMk cId="1762838656" sldId="402"/>
        </pc:sldMkLst>
        <pc:spChg chg="mod">
          <ac:chgData name="Daniel Ericsson" userId="76243d8b-80c2-4bb7-9613-9817079ed19a" providerId="ADAL" clId="{A078BE13-EA3F-42A3-B94D-4F6F08697EE6}" dt="2024-10-16T06:07:20.357" v="8558" actId="20577"/>
          <ac:spMkLst>
            <pc:docMk/>
            <pc:sldMk cId="1762838656" sldId="402"/>
            <ac:spMk id="6" creationId="{88CAF0CA-D1CB-9773-31CC-FD2F5B9221D7}"/>
          </ac:spMkLst>
        </pc:spChg>
        <pc:spChg chg="del">
          <ac:chgData name="Daniel Ericsson" userId="76243d8b-80c2-4bb7-9613-9817079ed19a" providerId="ADAL" clId="{A078BE13-EA3F-42A3-B94D-4F6F08697EE6}" dt="2024-10-15T16:41:07.441" v="4444" actId="478"/>
          <ac:spMkLst>
            <pc:docMk/>
            <pc:sldMk cId="1762838656" sldId="402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A078BE13-EA3F-42A3-B94D-4F6F08697EE6}" dt="2024-10-15T16:43:44.915" v="4618" actId="20577"/>
          <ac:spMkLst>
            <pc:docMk/>
            <pc:sldMk cId="1762838656" sldId="402"/>
            <ac:spMk id="11" creationId="{5A57828B-1424-D0AF-9C20-0154126D860B}"/>
          </ac:spMkLst>
        </pc:spChg>
        <pc:picChg chg="del">
          <ac:chgData name="Daniel Ericsson" userId="76243d8b-80c2-4bb7-9613-9817079ed19a" providerId="ADAL" clId="{A078BE13-EA3F-42A3-B94D-4F6F08697EE6}" dt="2024-10-15T15:00:23.516" v="2463" actId="478"/>
          <ac:picMkLst>
            <pc:docMk/>
            <pc:sldMk cId="1762838656" sldId="402"/>
            <ac:picMk id="4" creationId="{23E7AB37-E6C0-7B16-F18E-6D4124451B63}"/>
          </ac:picMkLst>
        </pc:picChg>
        <pc:picChg chg="add del mod">
          <ac:chgData name="Daniel Ericsson" userId="76243d8b-80c2-4bb7-9613-9817079ed19a" providerId="ADAL" clId="{A078BE13-EA3F-42A3-B94D-4F6F08697EE6}" dt="2024-10-15T15:35:26.830" v="2784" actId="478"/>
          <ac:picMkLst>
            <pc:docMk/>
            <pc:sldMk cId="1762838656" sldId="402"/>
            <ac:picMk id="5" creationId="{21644B32-84A6-0B86-4216-E63C69F2E394}"/>
          </ac:picMkLst>
        </pc:picChg>
        <pc:picChg chg="add del mod">
          <ac:chgData name="Daniel Ericsson" userId="76243d8b-80c2-4bb7-9613-9817079ed19a" providerId="ADAL" clId="{A078BE13-EA3F-42A3-B94D-4F6F08697EE6}" dt="2024-10-15T15:35:25.517" v="2783" actId="21"/>
          <ac:picMkLst>
            <pc:docMk/>
            <pc:sldMk cId="1762838656" sldId="402"/>
            <ac:picMk id="8" creationId="{3AF8794E-D852-03C5-551E-802353D61DC0}"/>
          </ac:picMkLst>
        </pc:picChg>
        <pc:picChg chg="add mod">
          <ac:chgData name="Daniel Ericsson" userId="76243d8b-80c2-4bb7-9613-9817079ed19a" providerId="ADAL" clId="{A078BE13-EA3F-42A3-B94D-4F6F08697EE6}" dt="2024-10-15T15:35:27.241" v="2785"/>
          <ac:picMkLst>
            <pc:docMk/>
            <pc:sldMk cId="1762838656" sldId="402"/>
            <ac:picMk id="9" creationId="{3AF8794E-D852-03C5-551E-802353D61DC0}"/>
          </ac:picMkLst>
        </pc:picChg>
        <pc:cxnChg chg="add mod">
          <ac:chgData name="Daniel Ericsson" userId="76243d8b-80c2-4bb7-9613-9817079ed19a" providerId="ADAL" clId="{A078BE13-EA3F-42A3-B94D-4F6F08697EE6}" dt="2024-10-16T06:07:06.929" v="8553"/>
          <ac:cxnSpMkLst>
            <pc:docMk/>
            <pc:sldMk cId="1762838656" sldId="402"/>
            <ac:cxnSpMk id="3" creationId="{4986A3C8-94E0-5FA5-8BBA-107D1E2FB9C7}"/>
          </ac:cxnSpMkLst>
        </pc:cxnChg>
        <pc:cxnChg chg="add mod">
          <ac:chgData name="Daniel Ericsson" userId="76243d8b-80c2-4bb7-9613-9817079ed19a" providerId="ADAL" clId="{A078BE13-EA3F-42A3-B94D-4F6F08697EE6}" dt="2024-10-16T06:07:50.527" v="8563" actId="14100"/>
          <ac:cxnSpMkLst>
            <pc:docMk/>
            <pc:sldMk cId="1762838656" sldId="402"/>
            <ac:cxnSpMk id="4" creationId="{6F023CE8-4CCD-C75E-4BC9-3F842A9B1A44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6T06:07:14.469" v="8554"/>
        <pc:sldMkLst>
          <pc:docMk/>
          <pc:sldMk cId="3046335008" sldId="403"/>
        </pc:sldMkLst>
        <pc:spChg chg="mod">
          <ac:chgData name="Daniel Ericsson" userId="76243d8b-80c2-4bb7-9613-9817079ed19a" providerId="ADAL" clId="{A078BE13-EA3F-42A3-B94D-4F6F08697EE6}" dt="2024-10-15T15:06:29.660" v="2537" actId="20577"/>
          <ac:spMkLst>
            <pc:docMk/>
            <pc:sldMk cId="3046335008" sldId="403"/>
            <ac:spMk id="6" creationId="{88CAF0CA-D1CB-9773-31CC-FD2F5B9221D7}"/>
          </ac:spMkLst>
        </pc:spChg>
        <pc:spChg chg="mod ord">
          <ac:chgData name="Daniel Ericsson" userId="76243d8b-80c2-4bb7-9613-9817079ed19a" providerId="ADAL" clId="{A078BE13-EA3F-42A3-B94D-4F6F08697EE6}" dt="2024-10-15T15:38:18.397" v="2885" actId="20577"/>
          <ac:spMkLst>
            <pc:docMk/>
            <pc:sldMk cId="3046335008" sldId="403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5:00:25.218" v="2464" actId="478"/>
          <ac:picMkLst>
            <pc:docMk/>
            <pc:sldMk cId="3046335008" sldId="403"/>
            <ac:picMk id="4" creationId="{23E7AB37-E6C0-7B16-F18E-6D4124451B63}"/>
          </ac:picMkLst>
        </pc:picChg>
        <pc:picChg chg="add del mod">
          <ac:chgData name="Daniel Ericsson" userId="76243d8b-80c2-4bb7-9613-9817079ed19a" providerId="ADAL" clId="{A078BE13-EA3F-42A3-B94D-4F6F08697EE6}" dt="2024-10-15T15:20:35.051" v="2752" actId="478"/>
          <ac:picMkLst>
            <pc:docMk/>
            <pc:sldMk cId="3046335008" sldId="403"/>
            <ac:picMk id="5" creationId="{72574D05-AC30-2C3A-5C1E-CDF2307F357E}"/>
          </ac:picMkLst>
        </pc:picChg>
        <pc:picChg chg="add del mod">
          <ac:chgData name="Daniel Ericsson" userId="76243d8b-80c2-4bb7-9613-9817079ed19a" providerId="ADAL" clId="{A078BE13-EA3F-42A3-B94D-4F6F08697EE6}" dt="2024-10-15T15:29:08.408" v="2761" actId="478"/>
          <ac:picMkLst>
            <pc:docMk/>
            <pc:sldMk cId="3046335008" sldId="403"/>
            <ac:picMk id="8" creationId="{40824D0F-15F2-B29C-B66C-AE1E8CDB60EF}"/>
          </ac:picMkLst>
        </pc:picChg>
        <pc:picChg chg="add mod">
          <ac:chgData name="Daniel Ericsson" userId="76243d8b-80c2-4bb7-9613-9817079ed19a" providerId="ADAL" clId="{A078BE13-EA3F-42A3-B94D-4F6F08697EE6}" dt="2024-10-15T15:36:37.368" v="2790" actId="1076"/>
          <ac:picMkLst>
            <pc:docMk/>
            <pc:sldMk cId="3046335008" sldId="403"/>
            <ac:picMk id="11" creationId="{05A270EA-9165-3A9A-6CFC-0B1C353D604C}"/>
          </ac:picMkLst>
        </pc:picChg>
        <pc:cxnChg chg="add del mod">
          <ac:chgData name="Daniel Ericsson" userId="76243d8b-80c2-4bb7-9613-9817079ed19a" providerId="ADAL" clId="{A078BE13-EA3F-42A3-B94D-4F6F08697EE6}" dt="2024-10-16T06:07:05.544" v="8552" actId="21"/>
          <ac:cxnSpMkLst>
            <pc:docMk/>
            <pc:sldMk cId="3046335008" sldId="403"/>
            <ac:cxnSpMk id="3" creationId="{4986A3C8-94E0-5FA5-8BBA-107D1E2FB9C7}"/>
          </ac:cxnSpMkLst>
        </pc:cxnChg>
        <pc:cxnChg chg="add mod">
          <ac:chgData name="Daniel Ericsson" userId="76243d8b-80c2-4bb7-9613-9817079ed19a" providerId="ADAL" clId="{A078BE13-EA3F-42A3-B94D-4F6F08697EE6}" dt="2024-10-16T06:07:14.469" v="8554"/>
          <ac:cxnSpMkLst>
            <pc:docMk/>
            <pc:sldMk cId="3046335008" sldId="403"/>
            <ac:cxnSpMk id="8" creationId="{E880B37D-C062-4179-52F1-FB3C46DFA272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5T15:39:20.375" v="2893"/>
        <pc:sldMkLst>
          <pc:docMk/>
          <pc:sldMk cId="512201047" sldId="404"/>
        </pc:sldMkLst>
        <pc:spChg chg="mod">
          <ac:chgData name="Daniel Ericsson" userId="76243d8b-80c2-4bb7-9613-9817079ed19a" providerId="ADAL" clId="{A078BE13-EA3F-42A3-B94D-4F6F08697EE6}" dt="2024-10-15T15:38:50.295" v="2887" actId="20577"/>
          <ac:spMkLst>
            <pc:docMk/>
            <pc:sldMk cId="512201047" sldId="404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5:17:51.689" v="2751" actId="20577"/>
          <ac:spMkLst>
            <pc:docMk/>
            <pc:sldMk cId="512201047" sldId="404"/>
            <ac:spMk id="10" creationId="{4AC39578-EB99-FF17-5912-C05BE07824FC}"/>
          </ac:spMkLst>
        </pc:spChg>
        <pc:picChg chg="add del mod">
          <ac:chgData name="Daniel Ericsson" userId="76243d8b-80c2-4bb7-9613-9817079ed19a" providerId="ADAL" clId="{A078BE13-EA3F-42A3-B94D-4F6F08697EE6}" dt="2024-10-15T15:39:19.973" v="2892" actId="478"/>
          <ac:picMkLst>
            <pc:docMk/>
            <pc:sldMk cId="512201047" sldId="404"/>
            <ac:picMk id="4" creationId="{56E09AE0-43DD-4CBE-A924-2AD1444234A6}"/>
          </ac:picMkLst>
        </pc:picChg>
        <pc:picChg chg="add del mod">
          <ac:chgData name="Daniel Ericsson" userId="76243d8b-80c2-4bb7-9613-9817079ed19a" providerId="ADAL" clId="{A078BE13-EA3F-42A3-B94D-4F6F08697EE6}" dt="2024-10-15T15:39:18.753" v="2891" actId="21"/>
          <ac:picMkLst>
            <pc:docMk/>
            <pc:sldMk cId="512201047" sldId="404"/>
            <ac:picMk id="7" creationId="{188E6AAF-9061-81AD-1524-ABE1CCC54E39}"/>
          </ac:picMkLst>
        </pc:picChg>
        <pc:picChg chg="add mod">
          <ac:chgData name="Daniel Ericsson" userId="76243d8b-80c2-4bb7-9613-9817079ed19a" providerId="ADAL" clId="{A078BE13-EA3F-42A3-B94D-4F6F08697EE6}" dt="2024-10-15T15:39:20.375" v="2893"/>
          <ac:picMkLst>
            <pc:docMk/>
            <pc:sldMk cId="512201047" sldId="404"/>
            <ac:picMk id="8" creationId="{188E6AAF-9061-81AD-1524-ABE1CCC54E39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5:53:27.827" v="3073" actId="20577"/>
        <pc:sldMkLst>
          <pc:docMk/>
          <pc:sldMk cId="75752395" sldId="405"/>
        </pc:sldMkLst>
        <pc:spChg chg="mod">
          <ac:chgData name="Daniel Ericsson" userId="76243d8b-80c2-4bb7-9613-9817079ed19a" providerId="ADAL" clId="{A078BE13-EA3F-42A3-B94D-4F6F08697EE6}" dt="2024-10-15T15:53:27.827" v="3073" actId="20577"/>
          <ac:spMkLst>
            <pc:docMk/>
            <pc:sldMk cId="75752395" sldId="405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5:52:20.978" v="3067" actId="20577"/>
          <ac:spMkLst>
            <pc:docMk/>
            <pc:sldMk cId="75752395" sldId="405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5:45:54.803" v="2896" actId="1076"/>
          <ac:picMkLst>
            <pc:docMk/>
            <pc:sldMk cId="75752395" sldId="405"/>
            <ac:picMk id="4" creationId="{CBD78861-72AB-234C-9B75-495CB7D3A13C}"/>
          </ac:picMkLst>
        </pc:picChg>
        <pc:picChg chg="add del mod">
          <ac:chgData name="Daniel Ericsson" userId="76243d8b-80c2-4bb7-9613-9817079ed19a" providerId="ADAL" clId="{A078BE13-EA3F-42A3-B94D-4F6F08697EE6}" dt="2024-10-15T15:48:32.807" v="2902" actId="478"/>
          <ac:picMkLst>
            <pc:docMk/>
            <pc:sldMk cId="75752395" sldId="405"/>
            <ac:picMk id="7" creationId="{CD2DD01E-7BB0-AC1F-1954-A0AB75ED0931}"/>
          </ac:picMkLst>
        </pc:picChg>
        <pc:picChg chg="add del mod">
          <ac:chgData name="Daniel Ericsson" userId="76243d8b-80c2-4bb7-9613-9817079ed19a" providerId="ADAL" clId="{A078BE13-EA3F-42A3-B94D-4F6F08697EE6}" dt="2024-10-15T15:52:08.644" v="3064" actId="478"/>
          <ac:picMkLst>
            <pc:docMk/>
            <pc:sldMk cId="75752395" sldId="405"/>
            <ac:picMk id="9" creationId="{8B61A6F4-1E7B-41A5-DF3E-F745BB597860}"/>
          </ac:picMkLst>
        </pc:picChg>
        <pc:picChg chg="add mod">
          <ac:chgData name="Daniel Ericsson" userId="76243d8b-80c2-4bb7-9613-9817079ed19a" providerId="ADAL" clId="{A078BE13-EA3F-42A3-B94D-4F6F08697EE6}" dt="2024-10-15T15:52:27.267" v="3068" actId="1076"/>
          <ac:picMkLst>
            <pc:docMk/>
            <pc:sldMk cId="75752395" sldId="405"/>
            <ac:picMk id="12" creationId="{9EB01B3B-7AC8-2CDD-3682-ABC99F2C272A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5:58:03.745" v="3125" actId="1076"/>
        <pc:sldMkLst>
          <pc:docMk/>
          <pc:sldMk cId="779164290" sldId="406"/>
        </pc:sldMkLst>
        <pc:spChg chg="mod">
          <ac:chgData name="Daniel Ericsson" userId="76243d8b-80c2-4bb7-9613-9817079ed19a" providerId="ADAL" clId="{A078BE13-EA3F-42A3-B94D-4F6F08697EE6}" dt="2024-10-15T15:53:31.424" v="3075" actId="20577"/>
          <ac:spMkLst>
            <pc:docMk/>
            <pc:sldMk cId="779164290" sldId="406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5:57:56.856" v="3124" actId="20577"/>
          <ac:spMkLst>
            <pc:docMk/>
            <pc:sldMk cId="779164290" sldId="406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5:53:19.225" v="3071" actId="1076"/>
          <ac:picMkLst>
            <pc:docMk/>
            <pc:sldMk cId="779164290" sldId="406"/>
            <ac:picMk id="4" creationId="{667F2DF2-9711-E2F4-33A4-B470D51A70F6}"/>
          </ac:picMkLst>
        </pc:picChg>
        <pc:picChg chg="add del mod">
          <ac:chgData name="Daniel Ericsson" userId="76243d8b-80c2-4bb7-9613-9817079ed19a" providerId="ADAL" clId="{A078BE13-EA3F-42A3-B94D-4F6F08697EE6}" dt="2024-10-15T15:54:58.462" v="3079" actId="478"/>
          <ac:picMkLst>
            <pc:docMk/>
            <pc:sldMk cId="779164290" sldId="406"/>
            <ac:picMk id="7" creationId="{3ABFC5A7-08C5-3FA4-19FD-5FFC039390E6}"/>
          </ac:picMkLst>
        </pc:picChg>
        <pc:picChg chg="add mod">
          <ac:chgData name="Daniel Ericsson" userId="76243d8b-80c2-4bb7-9613-9817079ed19a" providerId="ADAL" clId="{A078BE13-EA3F-42A3-B94D-4F6F08697EE6}" dt="2024-10-15T15:58:03.745" v="3125" actId="1076"/>
          <ac:picMkLst>
            <pc:docMk/>
            <pc:sldMk cId="779164290" sldId="406"/>
            <ac:picMk id="9" creationId="{3C5544E2-9378-3B48-E9A0-6CEBB60B6E33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6:08:29.699" v="8569" actId="14100"/>
        <pc:sldMkLst>
          <pc:docMk/>
          <pc:sldMk cId="2737131542" sldId="407"/>
        </pc:sldMkLst>
        <pc:spChg chg="mod">
          <ac:chgData name="Daniel Ericsson" userId="76243d8b-80c2-4bb7-9613-9817079ed19a" providerId="ADAL" clId="{A078BE13-EA3F-42A3-B94D-4F6F08697EE6}" dt="2024-10-15T15:58:46.463" v="3132" actId="20577"/>
          <ac:spMkLst>
            <pc:docMk/>
            <pc:sldMk cId="2737131542" sldId="407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6:05:26.341" v="3284" actId="20577"/>
          <ac:spMkLst>
            <pc:docMk/>
            <pc:sldMk cId="2737131542" sldId="407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04:31.166" v="3197" actId="1076"/>
          <ac:picMkLst>
            <pc:docMk/>
            <pc:sldMk cId="2737131542" sldId="407"/>
            <ac:picMk id="4" creationId="{B50E2911-F0FA-94E2-93BA-6BDC8B35988F}"/>
          </ac:picMkLst>
        </pc:picChg>
        <pc:cxnChg chg="add mod">
          <ac:chgData name="Daniel Ericsson" userId="76243d8b-80c2-4bb7-9613-9817079ed19a" providerId="ADAL" clId="{A078BE13-EA3F-42A3-B94D-4F6F08697EE6}" dt="2024-10-16T06:08:29.699" v="8569" actId="14100"/>
          <ac:cxnSpMkLst>
            <pc:docMk/>
            <pc:sldMk cId="2737131542" sldId="407"/>
            <ac:cxnSpMk id="3" creationId="{52196083-716A-EA8E-21DE-FC1FC15F6880}"/>
          </ac:cxnSpMkLst>
        </pc:cxnChg>
      </pc:sldChg>
      <pc:sldChg chg="addSp modSp add mod ord">
        <pc:chgData name="Daniel Ericsson" userId="76243d8b-80c2-4bb7-9613-9817079ed19a" providerId="ADAL" clId="{A078BE13-EA3F-42A3-B94D-4F6F08697EE6}" dt="2024-10-16T08:19:06.968" v="9165" actId="20577"/>
        <pc:sldMkLst>
          <pc:docMk/>
          <pc:sldMk cId="2989647009" sldId="408"/>
        </pc:sldMkLst>
        <pc:spChg chg="mod">
          <ac:chgData name="Daniel Ericsson" userId="76243d8b-80c2-4bb7-9613-9817079ed19a" providerId="ADAL" clId="{A078BE13-EA3F-42A3-B94D-4F6F08697EE6}" dt="2024-10-15T16:01:54.372" v="3194" actId="20577"/>
          <ac:spMkLst>
            <pc:docMk/>
            <pc:sldMk cId="2989647009" sldId="408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19:06.968" v="9165" actId="20577"/>
          <ac:spMkLst>
            <pc:docMk/>
            <pc:sldMk cId="2989647009" sldId="408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00:10.413" v="3137" actId="1076"/>
          <ac:picMkLst>
            <pc:docMk/>
            <pc:sldMk cId="2989647009" sldId="408"/>
            <ac:picMk id="4" creationId="{D242091E-3C33-2AA5-E4CC-60CEF982520C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8:19:30.224" v="9168" actId="20577"/>
        <pc:sldMkLst>
          <pc:docMk/>
          <pc:sldMk cId="1961790318" sldId="409"/>
        </pc:sldMkLst>
        <pc:spChg chg="mod">
          <ac:chgData name="Daniel Ericsson" userId="76243d8b-80c2-4bb7-9613-9817079ed19a" providerId="ADAL" clId="{A078BE13-EA3F-42A3-B94D-4F6F08697EE6}" dt="2024-10-15T16:05:47.495" v="3288" actId="20577"/>
          <ac:spMkLst>
            <pc:docMk/>
            <pc:sldMk cId="1961790318" sldId="409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19:30.224" v="9168" actId="20577"/>
          <ac:spMkLst>
            <pc:docMk/>
            <pc:sldMk cId="1961790318" sldId="409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06:40.072" v="3291" actId="1076"/>
          <ac:picMkLst>
            <pc:docMk/>
            <pc:sldMk cId="1961790318" sldId="409"/>
            <ac:picMk id="4" creationId="{8C356039-DEFF-EC6D-AAD4-9D7F928B3ACA}"/>
          </ac:picMkLst>
        </pc:picChg>
        <pc:cxnChg chg="add mod">
          <ac:chgData name="Daniel Ericsson" userId="76243d8b-80c2-4bb7-9613-9817079ed19a" providerId="ADAL" clId="{A078BE13-EA3F-42A3-B94D-4F6F08697EE6}" dt="2024-10-16T06:09:07.162" v="8573" actId="14100"/>
          <ac:cxnSpMkLst>
            <pc:docMk/>
            <pc:sldMk cId="1961790318" sldId="409"/>
            <ac:cxnSpMk id="3" creationId="{39F73BE4-A4F7-74EA-6DF6-15990F43197E}"/>
          </ac:cxnSpMkLst>
        </pc:cxnChg>
      </pc:sldChg>
      <pc:sldChg chg="addSp delSp modSp add mod">
        <pc:chgData name="Daniel Ericsson" userId="76243d8b-80c2-4bb7-9613-9817079ed19a" providerId="ADAL" clId="{A078BE13-EA3F-42A3-B94D-4F6F08697EE6}" dt="2024-10-16T08:20:03.100" v="9175" actId="20577"/>
        <pc:sldMkLst>
          <pc:docMk/>
          <pc:sldMk cId="594279355" sldId="410"/>
        </pc:sldMkLst>
        <pc:spChg chg="mod">
          <ac:chgData name="Daniel Ericsson" userId="76243d8b-80c2-4bb7-9613-9817079ed19a" providerId="ADAL" clId="{A078BE13-EA3F-42A3-B94D-4F6F08697EE6}" dt="2024-10-15T16:09:02.188" v="3370" actId="20577"/>
          <ac:spMkLst>
            <pc:docMk/>
            <pc:sldMk cId="594279355" sldId="410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20:03.100" v="9175" actId="20577"/>
          <ac:spMkLst>
            <pc:docMk/>
            <pc:sldMk cId="594279355" sldId="410"/>
            <ac:spMk id="10" creationId="{4AC39578-EB99-FF17-5912-C05BE07824FC}"/>
          </ac:spMkLst>
        </pc:spChg>
        <pc:picChg chg="add del">
          <ac:chgData name="Daniel Ericsson" userId="76243d8b-80c2-4bb7-9613-9817079ed19a" providerId="ADAL" clId="{A078BE13-EA3F-42A3-B94D-4F6F08697EE6}" dt="2024-10-15T16:11:12.683" v="3372" actId="478"/>
          <ac:picMkLst>
            <pc:docMk/>
            <pc:sldMk cId="594279355" sldId="410"/>
            <ac:picMk id="4" creationId="{44A8009D-9FC8-AEC1-63D1-47A62A7B0A9C}"/>
          </ac:picMkLst>
        </pc:picChg>
        <pc:picChg chg="add mod">
          <ac:chgData name="Daniel Ericsson" userId="76243d8b-80c2-4bb7-9613-9817079ed19a" providerId="ADAL" clId="{A078BE13-EA3F-42A3-B94D-4F6F08697EE6}" dt="2024-10-15T16:11:23.047" v="3375" actId="1076"/>
          <ac:picMkLst>
            <pc:docMk/>
            <pc:sldMk cId="594279355" sldId="410"/>
            <ac:picMk id="7" creationId="{EED5A27C-F1E1-9017-61F5-6E475F089AE4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8:22:07.554" v="9202" actId="20577"/>
        <pc:sldMkLst>
          <pc:docMk/>
          <pc:sldMk cId="129779036" sldId="411"/>
        </pc:sldMkLst>
        <pc:spChg chg="mod">
          <ac:chgData name="Daniel Ericsson" userId="76243d8b-80c2-4bb7-9613-9817079ed19a" providerId="ADAL" clId="{A078BE13-EA3F-42A3-B94D-4F6F08697EE6}" dt="2024-10-16T06:09:40.339" v="8578" actId="20577"/>
          <ac:spMkLst>
            <pc:docMk/>
            <pc:sldMk cId="129779036" sldId="411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22:07.554" v="9202" actId="20577"/>
          <ac:spMkLst>
            <pc:docMk/>
            <pc:sldMk cId="129779036" sldId="411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17:02.647" v="3573" actId="1076"/>
          <ac:picMkLst>
            <pc:docMk/>
            <pc:sldMk cId="129779036" sldId="411"/>
            <ac:picMk id="4" creationId="{CCAC5965-2E7E-0C17-AC14-87437328E70D}"/>
          </ac:picMkLst>
        </pc:picChg>
        <pc:cxnChg chg="add mod">
          <ac:chgData name="Daniel Ericsson" userId="76243d8b-80c2-4bb7-9613-9817079ed19a" providerId="ADAL" clId="{A078BE13-EA3F-42A3-B94D-4F6F08697EE6}" dt="2024-10-16T06:10:30.826" v="8585" actId="14100"/>
          <ac:cxnSpMkLst>
            <pc:docMk/>
            <pc:sldMk cId="129779036" sldId="411"/>
            <ac:cxnSpMk id="3" creationId="{78295E49-AAFA-8113-66EF-9E73779060A3}"/>
          </ac:cxnSpMkLst>
        </pc:cxnChg>
      </pc:sldChg>
      <pc:sldChg chg="addSp modSp add mod">
        <pc:chgData name="Daniel Ericsson" userId="76243d8b-80c2-4bb7-9613-9817079ed19a" providerId="ADAL" clId="{A078BE13-EA3F-42A3-B94D-4F6F08697EE6}" dt="2024-10-16T08:23:38.296" v="9211" actId="20577"/>
        <pc:sldMkLst>
          <pc:docMk/>
          <pc:sldMk cId="4123391196" sldId="412"/>
        </pc:sldMkLst>
        <pc:spChg chg="mod">
          <ac:chgData name="Daniel Ericsson" userId="76243d8b-80c2-4bb7-9613-9817079ed19a" providerId="ADAL" clId="{A078BE13-EA3F-42A3-B94D-4F6F08697EE6}" dt="2024-10-15T16:18:12.215" v="3648" actId="20577"/>
          <ac:spMkLst>
            <pc:docMk/>
            <pc:sldMk cId="4123391196" sldId="412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23:38.296" v="9211" actId="20577"/>
          <ac:spMkLst>
            <pc:docMk/>
            <pc:sldMk cId="4123391196" sldId="412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21:15.831" v="3651" actId="1076"/>
          <ac:picMkLst>
            <pc:docMk/>
            <pc:sldMk cId="4123391196" sldId="412"/>
            <ac:picMk id="4" creationId="{6ABA0E60-F7AD-82E0-7B8A-5390D49B34D1}"/>
          </ac:picMkLst>
        </pc:picChg>
        <pc:picChg chg="add mod">
          <ac:chgData name="Daniel Ericsson" userId="76243d8b-80c2-4bb7-9613-9817079ed19a" providerId="ADAL" clId="{A078BE13-EA3F-42A3-B94D-4F6F08697EE6}" dt="2024-10-15T16:23:52.351" v="3733" actId="1076"/>
          <ac:picMkLst>
            <pc:docMk/>
            <pc:sldMk cId="4123391196" sldId="412"/>
            <ac:picMk id="7" creationId="{36E6A087-DA17-226A-C54B-3E49D5DAF812}"/>
          </ac:picMkLst>
        </pc:picChg>
        <pc:cxnChg chg="add mod">
          <ac:chgData name="Daniel Ericsson" userId="76243d8b-80c2-4bb7-9613-9817079ed19a" providerId="ADAL" clId="{A078BE13-EA3F-42A3-B94D-4F6F08697EE6}" dt="2024-10-16T06:10:46.127" v="8588" actId="14100"/>
          <ac:cxnSpMkLst>
            <pc:docMk/>
            <pc:sldMk cId="4123391196" sldId="412"/>
            <ac:cxnSpMk id="3" creationId="{37CF4858-80C6-EE4A-0F23-A47FA697E516}"/>
          </ac:cxnSpMkLst>
        </pc:cxnChg>
      </pc:sldChg>
      <pc:sldChg chg="addSp modSp add mod">
        <pc:chgData name="Daniel Ericsson" userId="76243d8b-80c2-4bb7-9613-9817079ed19a" providerId="ADAL" clId="{A078BE13-EA3F-42A3-B94D-4F6F08697EE6}" dt="2024-10-16T08:26:04.518" v="9232" actId="20577"/>
        <pc:sldMkLst>
          <pc:docMk/>
          <pc:sldMk cId="2203697435" sldId="413"/>
        </pc:sldMkLst>
        <pc:spChg chg="mod">
          <ac:chgData name="Daniel Ericsson" userId="76243d8b-80c2-4bb7-9613-9817079ed19a" providerId="ADAL" clId="{A078BE13-EA3F-42A3-B94D-4F6F08697EE6}" dt="2024-10-15T16:28:18.585" v="3846" actId="20577"/>
          <ac:spMkLst>
            <pc:docMk/>
            <pc:sldMk cId="2203697435" sldId="413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8:26:04.518" v="9232" actId="20577"/>
          <ac:spMkLst>
            <pc:docMk/>
            <pc:sldMk cId="2203697435" sldId="413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28:31.915" v="3849" actId="1076"/>
          <ac:picMkLst>
            <pc:docMk/>
            <pc:sldMk cId="2203697435" sldId="413"/>
            <ac:picMk id="4" creationId="{8D4372D6-3EF7-C281-571B-780D28BD2B96}"/>
          </ac:picMkLst>
        </pc:picChg>
        <pc:cxnChg chg="add mod">
          <ac:chgData name="Daniel Ericsson" userId="76243d8b-80c2-4bb7-9613-9817079ed19a" providerId="ADAL" clId="{A078BE13-EA3F-42A3-B94D-4F6F08697EE6}" dt="2024-10-16T06:11:24.223" v="8594" actId="14100"/>
          <ac:cxnSpMkLst>
            <pc:docMk/>
            <pc:sldMk cId="2203697435" sldId="413"/>
            <ac:cxnSpMk id="3" creationId="{96E6A7D7-4A19-601C-14AE-DC41C4C24727}"/>
          </ac:cxnSpMkLst>
        </pc:cxnChg>
      </pc:sldChg>
      <pc:sldChg chg="addSp modSp add mod">
        <pc:chgData name="Daniel Ericsson" userId="76243d8b-80c2-4bb7-9613-9817079ed19a" providerId="ADAL" clId="{A078BE13-EA3F-42A3-B94D-4F6F08697EE6}" dt="2024-10-16T06:12:34.418" v="8601" actId="14100"/>
        <pc:sldMkLst>
          <pc:docMk/>
          <pc:sldMk cId="4149489023" sldId="414"/>
        </pc:sldMkLst>
        <pc:spChg chg="mod">
          <ac:chgData name="Daniel Ericsson" userId="76243d8b-80c2-4bb7-9613-9817079ed19a" providerId="ADAL" clId="{A078BE13-EA3F-42A3-B94D-4F6F08697EE6}" dt="2024-10-15T16:34:45.143" v="4140" actId="20577"/>
          <ac:spMkLst>
            <pc:docMk/>
            <pc:sldMk cId="4149489023" sldId="414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6:36:59.779" v="4221" actId="20577"/>
          <ac:spMkLst>
            <pc:docMk/>
            <pc:sldMk cId="4149489023" sldId="414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6:34:37.079" v="4133" actId="1076"/>
          <ac:picMkLst>
            <pc:docMk/>
            <pc:sldMk cId="4149489023" sldId="414"/>
            <ac:picMk id="4" creationId="{7BAE108B-2142-57D0-88C4-555978770DCE}"/>
          </ac:picMkLst>
        </pc:picChg>
        <pc:cxnChg chg="add mod">
          <ac:chgData name="Daniel Ericsson" userId="76243d8b-80c2-4bb7-9613-9817079ed19a" providerId="ADAL" clId="{A078BE13-EA3F-42A3-B94D-4F6F08697EE6}" dt="2024-10-16T06:12:34.418" v="8601" actId="14100"/>
          <ac:cxnSpMkLst>
            <pc:docMk/>
            <pc:sldMk cId="4149489023" sldId="414"/>
            <ac:cxnSpMk id="3" creationId="{860EE0B7-C210-D900-F7F0-1F1F4D17BBFB}"/>
          </ac:cxnSpMkLst>
        </pc:cxnChg>
      </pc:sldChg>
      <pc:sldChg chg="addSp modSp add mod">
        <pc:chgData name="Daniel Ericsson" userId="76243d8b-80c2-4bb7-9613-9817079ed19a" providerId="ADAL" clId="{A078BE13-EA3F-42A3-B94D-4F6F08697EE6}" dt="2024-10-16T08:32:56.241" v="9285" actId="20577"/>
        <pc:sldMkLst>
          <pc:docMk/>
          <pc:sldMk cId="1280957494" sldId="415"/>
        </pc:sldMkLst>
        <pc:spChg chg="mod">
          <ac:chgData name="Daniel Ericsson" userId="76243d8b-80c2-4bb7-9613-9817079ed19a" providerId="ADAL" clId="{A078BE13-EA3F-42A3-B94D-4F6F08697EE6}" dt="2024-10-16T08:32:56.241" v="9285" actId="20577"/>
          <ac:spMkLst>
            <pc:docMk/>
            <pc:sldMk cId="1280957494" sldId="415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6:51:57.227" v="4934" actId="20577"/>
          <ac:spMkLst>
            <pc:docMk/>
            <pc:sldMk cId="1280957494" sldId="415"/>
            <ac:spMk id="6" creationId="{88CAF0CA-D1CB-9773-31CC-FD2F5B9221D7}"/>
          </ac:spMkLst>
        </pc:spChg>
        <pc:spChg chg="mod ord">
          <ac:chgData name="Daniel Ericsson" userId="76243d8b-80c2-4bb7-9613-9817079ed19a" providerId="ADAL" clId="{A078BE13-EA3F-42A3-B94D-4F6F08697EE6}" dt="2024-10-15T16:53:15.963" v="4958" actId="166"/>
          <ac:spMkLst>
            <pc:docMk/>
            <pc:sldMk cId="1280957494" sldId="415"/>
            <ac:spMk id="10" creationId="{4AC39578-EB99-FF17-5912-C05BE07824FC}"/>
          </ac:spMkLst>
        </pc:spChg>
        <pc:picChg chg="add mod modCrop">
          <ac:chgData name="Daniel Ericsson" userId="76243d8b-80c2-4bb7-9613-9817079ed19a" providerId="ADAL" clId="{A078BE13-EA3F-42A3-B94D-4F6F08697EE6}" dt="2024-10-15T16:53:20.610" v="4960" actId="1076"/>
          <ac:picMkLst>
            <pc:docMk/>
            <pc:sldMk cId="1280957494" sldId="415"/>
            <ac:picMk id="4" creationId="{E7F7071D-58A8-497F-3965-79D93385465B}"/>
          </ac:picMkLst>
        </pc:picChg>
        <pc:picChg chg="add mod modCrop">
          <ac:chgData name="Daniel Ericsson" userId="76243d8b-80c2-4bb7-9613-9817079ed19a" providerId="ADAL" clId="{A078BE13-EA3F-42A3-B94D-4F6F08697EE6}" dt="2024-10-15T16:53:22.171" v="4961" actId="1076"/>
          <ac:picMkLst>
            <pc:docMk/>
            <pc:sldMk cId="1280957494" sldId="415"/>
            <ac:picMk id="7" creationId="{49D30365-BF9E-99E8-32DC-C4D1C0AD77DA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33:04.195" v="9287"/>
        <pc:sldMkLst>
          <pc:docMk/>
          <pc:sldMk cId="1778053094" sldId="416"/>
        </pc:sldMkLst>
        <pc:spChg chg="mod">
          <ac:chgData name="Daniel Ericsson" userId="76243d8b-80c2-4bb7-9613-9817079ed19a" providerId="ADAL" clId="{A078BE13-EA3F-42A3-B94D-4F6F08697EE6}" dt="2024-10-16T08:33:04.195" v="9287"/>
          <ac:spMkLst>
            <pc:docMk/>
            <pc:sldMk cId="1778053094" sldId="416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17:51.452" v="5151" actId="20577"/>
          <ac:spMkLst>
            <pc:docMk/>
            <pc:sldMk cId="1778053094" sldId="416"/>
            <ac:spMk id="6" creationId="{88CAF0CA-D1CB-9773-31CC-FD2F5B9221D7}"/>
          </ac:spMkLst>
        </pc:spChg>
        <pc:spChg chg="mod ord">
          <ac:chgData name="Daniel Ericsson" userId="76243d8b-80c2-4bb7-9613-9817079ed19a" providerId="ADAL" clId="{A078BE13-EA3F-42A3-B94D-4F6F08697EE6}" dt="2024-10-15T17:17:59.952" v="5152" actId="6549"/>
          <ac:spMkLst>
            <pc:docMk/>
            <pc:sldMk cId="1778053094" sldId="416"/>
            <ac:spMk id="10" creationId="{4AC39578-EB99-FF17-5912-C05BE07824FC}"/>
          </ac:spMkLst>
        </pc:spChg>
        <pc:picChg chg="add del mod">
          <ac:chgData name="Daniel Ericsson" userId="76243d8b-80c2-4bb7-9613-9817079ed19a" providerId="ADAL" clId="{A078BE13-EA3F-42A3-B94D-4F6F08697EE6}" dt="2024-10-15T17:08:17.142" v="5083" actId="478"/>
          <ac:picMkLst>
            <pc:docMk/>
            <pc:sldMk cId="1778053094" sldId="416"/>
            <ac:picMk id="4" creationId="{7D3A623A-78C1-4FC7-15A3-49051B4A74D9}"/>
          </ac:picMkLst>
        </pc:picChg>
        <pc:picChg chg="add mod">
          <ac:chgData name="Daniel Ericsson" userId="76243d8b-80c2-4bb7-9613-9817079ed19a" providerId="ADAL" clId="{A078BE13-EA3F-42A3-B94D-4F6F08697EE6}" dt="2024-10-15T17:08:54.016" v="5092" actId="1076"/>
          <ac:picMkLst>
            <pc:docMk/>
            <pc:sldMk cId="1778053094" sldId="416"/>
            <ac:picMk id="7" creationId="{42DCFF65-0E49-A064-3738-4EC643B39FDC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8:33:10.602" v="9290"/>
        <pc:sldMkLst>
          <pc:docMk/>
          <pc:sldMk cId="4240769004" sldId="417"/>
        </pc:sldMkLst>
        <pc:spChg chg="mod">
          <ac:chgData name="Daniel Ericsson" userId="76243d8b-80c2-4bb7-9613-9817079ed19a" providerId="ADAL" clId="{A078BE13-EA3F-42A3-B94D-4F6F08697EE6}" dt="2024-10-16T08:33:10.602" v="9290"/>
          <ac:spMkLst>
            <pc:docMk/>
            <pc:sldMk cId="4240769004" sldId="417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18:40.705" v="5204" actId="20577"/>
          <ac:spMkLst>
            <pc:docMk/>
            <pc:sldMk cId="4240769004" sldId="417"/>
            <ac:spMk id="6" creationId="{88CAF0CA-D1CB-9773-31CC-FD2F5B9221D7}"/>
          </ac:spMkLst>
        </pc:spChg>
        <pc:picChg chg="add mod">
          <ac:chgData name="Daniel Ericsson" userId="76243d8b-80c2-4bb7-9613-9817079ed19a" providerId="ADAL" clId="{A078BE13-EA3F-42A3-B94D-4F6F08697EE6}" dt="2024-10-15T17:20:47.494" v="5207" actId="1076"/>
          <ac:picMkLst>
            <pc:docMk/>
            <pc:sldMk cId="4240769004" sldId="417"/>
            <ac:picMk id="4" creationId="{50659DAA-DB73-D95C-C67A-B077E5BCBCCC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8:33:15.254" v="9292"/>
        <pc:sldMkLst>
          <pc:docMk/>
          <pc:sldMk cId="2271865176" sldId="418"/>
        </pc:sldMkLst>
        <pc:spChg chg="mod">
          <ac:chgData name="Daniel Ericsson" userId="76243d8b-80c2-4bb7-9613-9817079ed19a" providerId="ADAL" clId="{A078BE13-EA3F-42A3-B94D-4F6F08697EE6}" dt="2024-10-16T08:33:15.254" v="9292"/>
          <ac:spMkLst>
            <pc:docMk/>
            <pc:sldMk cId="2271865176" sldId="418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29:10.085" v="5280" actId="20577"/>
          <ac:spMkLst>
            <pc:docMk/>
            <pc:sldMk cId="2271865176" sldId="418"/>
            <ac:spMk id="6" creationId="{88CAF0CA-D1CB-9773-31CC-FD2F5B9221D7}"/>
          </ac:spMkLst>
        </pc:spChg>
        <pc:picChg chg="add mod">
          <ac:chgData name="Daniel Ericsson" userId="76243d8b-80c2-4bb7-9613-9817079ed19a" providerId="ADAL" clId="{A078BE13-EA3F-42A3-B94D-4F6F08697EE6}" dt="2024-10-15T17:28:46.462" v="5232" actId="1076"/>
          <ac:picMkLst>
            <pc:docMk/>
            <pc:sldMk cId="2271865176" sldId="418"/>
            <ac:picMk id="4" creationId="{56E87199-DC42-2550-7AF4-23D3718BCEA3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6T08:33:19.926" v="9294"/>
        <pc:sldMkLst>
          <pc:docMk/>
          <pc:sldMk cId="2639480489" sldId="419"/>
        </pc:sldMkLst>
        <pc:spChg chg="mod">
          <ac:chgData name="Daniel Ericsson" userId="76243d8b-80c2-4bb7-9613-9817079ed19a" providerId="ADAL" clId="{A078BE13-EA3F-42A3-B94D-4F6F08697EE6}" dt="2024-10-16T08:33:19.926" v="9294"/>
          <ac:spMkLst>
            <pc:docMk/>
            <pc:sldMk cId="2639480489" sldId="419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40:11.803" v="5346" actId="20577"/>
          <ac:spMkLst>
            <pc:docMk/>
            <pc:sldMk cId="2639480489" sldId="419"/>
            <ac:spMk id="6" creationId="{88CAF0CA-D1CB-9773-31CC-FD2F5B9221D7}"/>
          </ac:spMkLst>
        </pc:spChg>
        <pc:picChg chg="add mod">
          <ac:chgData name="Daniel Ericsson" userId="76243d8b-80c2-4bb7-9613-9817079ed19a" providerId="ADAL" clId="{A078BE13-EA3F-42A3-B94D-4F6F08697EE6}" dt="2024-10-15T17:41:21.828" v="5350" actId="1076"/>
          <ac:picMkLst>
            <pc:docMk/>
            <pc:sldMk cId="2639480489" sldId="419"/>
            <ac:picMk id="4" creationId="{20025135-43D4-B1DD-5856-4B591E69319E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9:04:48.365" v="5728" actId="22"/>
        <pc:sldMkLst>
          <pc:docMk/>
          <pc:sldMk cId="509094421" sldId="420"/>
        </pc:sldMkLst>
        <pc:spChg chg="mod">
          <ac:chgData name="Daniel Ericsson" userId="76243d8b-80c2-4bb7-9613-9817079ed19a" providerId="ADAL" clId="{A078BE13-EA3F-42A3-B94D-4F6F08697EE6}" dt="2024-10-15T18:56:45.527" v="5672" actId="20577"/>
          <ac:spMkLst>
            <pc:docMk/>
            <pc:sldMk cId="509094421" sldId="420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9:00:16.079" v="5721" actId="20577"/>
          <ac:spMkLst>
            <pc:docMk/>
            <pc:sldMk cId="509094421" sldId="420"/>
            <ac:spMk id="6" creationId="{88CAF0CA-D1CB-9773-31CC-FD2F5B9221D7}"/>
          </ac:spMkLst>
        </pc:spChg>
        <pc:picChg chg="add mod">
          <ac:chgData name="Daniel Ericsson" userId="76243d8b-80c2-4bb7-9613-9817079ed19a" providerId="ADAL" clId="{A078BE13-EA3F-42A3-B94D-4F6F08697EE6}" dt="2024-10-15T19:04:04.192" v="5726" actId="1076"/>
          <ac:picMkLst>
            <pc:docMk/>
            <pc:sldMk cId="509094421" sldId="420"/>
            <ac:picMk id="4" creationId="{441E15DC-AE3D-E8B3-A131-E02913AB46E2}"/>
          </ac:picMkLst>
        </pc:picChg>
        <pc:picChg chg="add mod">
          <ac:chgData name="Daniel Ericsson" userId="76243d8b-80c2-4bb7-9613-9817079ed19a" providerId="ADAL" clId="{A078BE13-EA3F-42A3-B94D-4F6F08697EE6}" dt="2024-10-15T19:03:50.233" v="5724" actId="1076"/>
          <ac:picMkLst>
            <pc:docMk/>
            <pc:sldMk cId="509094421" sldId="420"/>
            <ac:picMk id="7" creationId="{6FDDA6ED-A8DA-8813-DACB-FF90F441E447}"/>
          </ac:picMkLst>
        </pc:picChg>
        <pc:picChg chg="add del">
          <ac:chgData name="Daniel Ericsson" userId="76243d8b-80c2-4bb7-9613-9817079ed19a" providerId="ADAL" clId="{A078BE13-EA3F-42A3-B94D-4F6F08697EE6}" dt="2024-10-15T19:04:48.365" v="5728" actId="22"/>
          <ac:picMkLst>
            <pc:docMk/>
            <pc:sldMk cId="509094421" sldId="420"/>
            <ac:picMk id="9" creationId="{09D1CA1C-5F76-30DD-47D5-EDB1F029E8CC}"/>
          </ac:picMkLst>
        </pc:picChg>
      </pc:sldChg>
      <pc:sldChg chg="addSp modSp add mod">
        <pc:chgData name="Daniel Ericsson" userId="76243d8b-80c2-4bb7-9613-9817079ed19a" providerId="ADAL" clId="{A078BE13-EA3F-42A3-B94D-4F6F08697EE6}" dt="2024-10-15T19:18:26.670" v="5947" actId="20577"/>
        <pc:sldMkLst>
          <pc:docMk/>
          <pc:sldMk cId="2727692562" sldId="421"/>
        </pc:sldMkLst>
        <pc:spChg chg="mod">
          <ac:chgData name="Daniel Ericsson" userId="76243d8b-80c2-4bb7-9613-9817079ed19a" providerId="ADAL" clId="{A078BE13-EA3F-42A3-B94D-4F6F08697EE6}" dt="2024-10-15T19:10:28.706" v="5767" actId="20577"/>
          <ac:spMkLst>
            <pc:docMk/>
            <pc:sldMk cId="2727692562" sldId="421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9:15:24.063" v="5788" actId="20577"/>
          <ac:spMkLst>
            <pc:docMk/>
            <pc:sldMk cId="2727692562" sldId="421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9:18:26.670" v="5947" actId="20577"/>
          <ac:spMkLst>
            <pc:docMk/>
            <pc:sldMk cId="2727692562" sldId="421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9:15:02.071" v="5774" actId="1076"/>
          <ac:picMkLst>
            <pc:docMk/>
            <pc:sldMk cId="2727692562" sldId="421"/>
            <ac:picMk id="4" creationId="{67C2A47D-A828-AA7D-85DA-B4935E0A7935}"/>
          </ac:picMkLst>
        </pc:picChg>
      </pc:sldChg>
      <pc:sldChg chg="addSp delSp modSp add del mod">
        <pc:chgData name="Daniel Ericsson" userId="76243d8b-80c2-4bb7-9613-9817079ed19a" providerId="ADAL" clId="{A078BE13-EA3F-42A3-B94D-4F6F08697EE6}" dt="2024-10-16T06:20:01.487" v="8624" actId="47"/>
        <pc:sldMkLst>
          <pc:docMk/>
          <pc:sldMk cId="2475400662" sldId="422"/>
        </pc:sldMkLst>
        <pc:picChg chg="add del mod">
          <ac:chgData name="Daniel Ericsson" userId="76243d8b-80c2-4bb7-9613-9817079ed19a" providerId="ADAL" clId="{A078BE13-EA3F-42A3-B94D-4F6F08697EE6}" dt="2024-10-15T19:33:28.502" v="6435" actId="478"/>
          <ac:picMkLst>
            <pc:docMk/>
            <pc:sldMk cId="2475400662" sldId="422"/>
            <ac:picMk id="3" creationId="{BDF0D09C-54B6-D345-9275-9521C1A59B1B}"/>
          </ac:picMkLst>
        </pc:picChg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7340136" sldId="423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1164512525" sldId="424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1862878495" sldId="425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1695101159" sldId="426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2146794810" sldId="427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395742742" sldId="428"/>
        </pc:sldMkLst>
      </pc:sldChg>
      <pc:sldChg chg="add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1418515789" sldId="429"/>
        </pc:sldMkLst>
      </pc:sldChg>
      <pc:sldChg chg="add ord">
        <pc:chgData name="Daniel Ericsson" userId="76243d8b-80c2-4bb7-9613-9817079ed19a" providerId="ADAL" clId="{A078BE13-EA3F-42A3-B94D-4F6F08697EE6}" dt="2024-10-16T06:19:56.588" v="8623"/>
        <pc:sldMkLst>
          <pc:docMk/>
          <pc:sldMk cId="149256572" sldId="430"/>
        </pc:sldMkLst>
      </pc:sldChg>
      <pc:sldChg chg="modSp add del mod">
        <pc:chgData name="Daniel Ericsson" userId="76243d8b-80c2-4bb7-9613-9817079ed19a" providerId="ADAL" clId="{A078BE13-EA3F-42A3-B94D-4F6F08697EE6}" dt="2024-10-15T17:09:21.006" v="5093" actId="47"/>
        <pc:sldMkLst>
          <pc:docMk/>
          <pc:sldMk cId="3474642998" sldId="431"/>
        </pc:sldMkLst>
        <pc:spChg chg="mod">
          <ac:chgData name="Daniel Ericsson" userId="76243d8b-80c2-4bb7-9613-9817079ed19a" providerId="ADAL" clId="{A078BE13-EA3F-42A3-B94D-4F6F08697EE6}" dt="2024-10-15T16:58:22.333" v="5067" actId="20577"/>
          <ac:spMkLst>
            <pc:docMk/>
            <pc:sldMk cId="3474642998" sldId="431"/>
            <ac:spMk id="6" creationId="{88CAF0CA-D1CB-9773-31CC-FD2F5B9221D7}"/>
          </ac:spMkLst>
        </pc:spChg>
      </pc:sldChg>
      <pc:sldChg chg="addSp delSp modSp add mod">
        <pc:chgData name="Daniel Ericsson" userId="76243d8b-80c2-4bb7-9613-9817079ed19a" providerId="ADAL" clId="{A078BE13-EA3F-42A3-B94D-4F6F08697EE6}" dt="2024-10-16T08:33:01.478" v="9286"/>
        <pc:sldMkLst>
          <pc:docMk/>
          <pc:sldMk cId="146224048" sldId="432"/>
        </pc:sldMkLst>
        <pc:spChg chg="mod">
          <ac:chgData name="Daniel Ericsson" userId="76243d8b-80c2-4bb7-9613-9817079ed19a" providerId="ADAL" clId="{A078BE13-EA3F-42A3-B94D-4F6F08697EE6}" dt="2024-10-16T08:33:01.478" v="9286"/>
          <ac:spMkLst>
            <pc:docMk/>
            <pc:sldMk cId="146224048" sldId="432"/>
            <ac:spMk id="2" creationId="{B3C9A49B-B8EA-2779-FFC9-D6CAD6CDED82}"/>
          </ac:spMkLst>
        </pc:spChg>
        <pc:spChg chg="add del mod">
          <ac:chgData name="Daniel Ericsson" userId="76243d8b-80c2-4bb7-9613-9817079ed19a" providerId="ADAL" clId="{A078BE13-EA3F-42A3-B94D-4F6F08697EE6}" dt="2024-10-15T17:06:41.239" v="5077" actId="478"/>
          <ac:spMkLst>
            <pc:docMk/>
            <pc:sldMk cId="146224048" sldId="432"/>
            <ac:spMk id="5" creationId="{29D778EC-67BC-29CD-83C2-B00B710642BD}"/>
          </ac:spMkLst>
        </pc:spChg>
        <pc:spChg chg="mod">
          <ac:chgData name="Daniel Ericsson" userId="76243d8b-80c2-4bb7-9613-9817079ed19a" providerId="ADAL" clId="{A078BE13-EA3F-42A3-B94D-4F6F08697EE6}" dt="2024-10-15T16:59:50.799" v="5074" actId="20577"/>
          <ac:spMkLst>
            <pc:docMk/>
            <pc:sldMk cId="146224048" sldId="432"/>
            <ac:spMk id="6" creationId="{88CAF0CA-D1CB-9773-31CC-FD2F5B9221D7}"/>
          </ac:spMkLst>
        </pc:spChg>
        <pc:spChg chg="del">
          <ac:chgData name="Daniel Ericsson" userId="76243d8b-80c2-4bb7-9613-9817079ed19a" providerId="ADAL" clId="{A078BE13-EA3F-42A3-B94D-4F6F08697EE6}" dt="2024-10-15T17:06:36.169" v="5076" actId="478"/>
          <ac:spMkLst>
            <pc:docMk/>
            <pc:sldMk cId="146224048" sldId="432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6:59:55.260" v="5075" actId="478"/>
          <ac:picMkLst>
            <pc:docMk/>
            <pc:sldMk cId="146224048" sldId="432"/>
            <ac:picMk id="4" creationId="{7D3A623A-78C1-4FC7-15A3-49051B4A74D9}"/>
          </ac:picMkLst>
        </pc:picChg>
        <pc:picChg chg="add mod">
          <ac:chgData name="Daniel Ericsson" userId="76243d8b-80c2-4bb7-9613-9817079ed19a" providerId="ADAL" clId="{A078BE13-EA3F-42A3-B94D-4F6F08697EE6}" dt="2024-10-16T06:14:34.599" v="8606" actId="1076"/>
          <ac:picMkLst>
            <pc:docMk/>
            <pc:sldMk cId="146224048" sldId="432"/>
            <ac:picMk id="8" creationId="{A7E0C796-50EC-6EBA-0759-8DC439A6D751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17:15:24.253" v="9590" actId="1036"/>
        <pc:sldMkLst>
          <pc:docMk/>
          <pc:sldMk cId="3529781140" sldId="433"/>
        </pc:sldMkLst>
        <pc:spChg chg="mod">
          <ac:chgData name="Daniel Ericsson" userId="76243d8b-80c2-4bb7-9613-9817079ed19a" providerId="ADAL" clId="{A078BE13-EA3F-42A3-B94D-4F6F08697EE6}" dt="2024-10-16T08:33:06.182" v="9288"/>
          <ac:spMkLst>
            <pc:docMk/>
            <pc:sldMk cId="3529781140" sldId="433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17:43.749" v="5143" actId="20577"/>
          <ac:spMkLst>
            <pc:docMk/>
            <pc:sldMk cId="3529781140" sldId="433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7:18:03.697" v="5153" actId="6549"/>
          <ac:spMkLst>
            <pc:docMk/>
            <pc:sldMk cId="3529781140" sldId="433"/>
            <ac:spMk id="10" creationId="{4AC39578-EB99-FF17-5912-C05BE07824FC}"/>
          </ac:spMkLst>
        </pc:spChg>
        <pc:picChg chg="add del">
          <ac:chgData name="Daniel Ericsson" userId="76243d8b-80c2-4bb7-9613-9817079ed19a" providerId="ADAL" clId="{A078BE13-EA3F-42A3-B94D-4F6F08697EE6}" dt="2024-10-15T17:12:40.730" v="5096" actId="478"/>
          <ac:picMkLst>
            <pc:docMk/>
            <pc:sldMk cId="3529781140" sldId="433"/>
            <ac:picMk id="4" creationId="{41A25456-A2E2-A638-B2D6-8EA07D83585A}"/>
          </ac:picMkLst>
        </pc:picChg>
        <pc:picChg chg="del">
          <ac:chgData name="Daniel Ericsson" userId="76243d8b-80c2-4bb7-9613-9817079ed19a" providerId="ADAL" clId="{A078BE13-EA3F-42A3-B94D-4F6F08697EE6}" dt="2024-10-15T17:13:21.543" v="5101" actId="478"/>
          <ac:picMkLst>
            <pc:docMk/>
            <pc:sldMk cId="3529781140" sldId="433"/>
            <ac:picMk id="7" creationId="{42DCFF65-0E49-A064-3738-4EC643B39FDC}"/>
          </ac:picMkLst>
        </pc:picChg>
        <pc:picChg chg="add del mod">
          <ac:chgData name="Daniel Ericsson" userId="76243d8b-80c2-4bb7-9613-9817079ed19a" providerId="ADAL" clId="{A078BE13-EA3F-42A3-B94D-4F6F08697EE6}" dt="2024-10-15T17:13:20.310" v="5100" actId="21"/>
          <ac:picMkLst>
            <pc:docMk/>
            <pc:sldMk cId="3529781140" sldId="433"/>
            <ac:picMk id="8" creationId="{56226962-3F71-83B9-9395-8D3316884082}"/>
          </ac:picMkLst>
        </pc:picChg>
        <pc:picChg chg="add mod">
          <ac:chgData name="Daniel Ericsson" userId="76243d8b-80c2-4bb7-9613-9817079ed19a" providerId="ADAL" clId="{A078BE13-EA3F-42A3-B94D-4F6F08697EE6}" dt="2024-10-16T17:15:24.253" v="9590" actId="1036"/>
          <ac:picMkLst>
            <pc:docMk/>
            <pc:sldMk cId="3529781140" sldId="433"/>
            <ac:picMk id="9" creationId="{56226962-3F71-83B9-9395-8D3316884082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33:08.116" v="9289"/>
        <pc:sldMkLst>
          <pc:docMk/>
          <pc:sldMk cId="3424077422" sldId="434"/>
        </pc:sldMkLst>
        <pc:spChg chg="mod">
          <ac:chgData name="Daniel Ericsson" userId="76243d8b-80c2-4bb7-9613-9817079ed19a" providerId="ADAL" clId="{A078BE13-EA3F-42A3-B94D-4F6F08697EE6}" dt="2024-10-16T08:33:08.116" v="9289"/>
          <ac:spMkLst>
            <pc:docMk/>
            <pc:sldMk cId="3424077422" sldId="434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17:00.192" v="5129" actId="20577"/>
          <ac:spMkLst>
            <pc:docMk/>
            <pc:sldMk cId="3424077422" sldId="434"/>
            <ac:spMk id="6" creationId="{88CAF0CA-D1CB-9773-31CC-FD2F5B9221D7}"/>
          </ac:spMkLst>
        </pc:spChg>
        <pc:picChg chg="add mod">
          <ac:chgData name="Daniel Ericsson" userId="76243d8b-80c2-4bb7-9613-9817079ed19a" providerId="ADAL" clId="{A078BE13-EA3F-42A3-B94D-4F6F08697EE6}" dt="2024-10-16T06:14:55.029" v="8608" actId="1076"/>
          <ac:picMkLst>
            <pc:docMk/>
            <pc:sldMk cId="3424077422" sldId="434"/>
            <ac:picMk id="4" creationId="{4E614A08-C135-5071-5D14-FC5F32AD1119}"/>
          </ac:picMkLst>
        </pc:picChg>
        <pc:picChg chg="del">
          <ac:chgData name="Daniel Ericsson" userId="76243d8b-80c2-4bb7-9613-9817079ed19a" providerId="ADAL" clId="{A078BE13-EA3F-42A3-B94D-4F6F08697EE6}" dt="2024-10-15T17:17:26.289" v="5135" actId="478"/>
          <ac:picMkLst>
            <pc:docMk/>
            <pc:sldMk cId="3424077422" sldId="434"/>
            <ac:picMk id="8" creationId="{A7E0C796-50EC-6EBA-0759-8DC439A6D751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33:12.753" v="9291"/>
        <pc:sldMkLst>
          <pc:docMk/>
          <pc:sldMk cId="829610372" sldId="435"/>
        </pc:sldMkLst>
        <pc:spChg chg="mod">
          <ac:chgData name="Daniel Ericsson" userId="76243d8b-80c2-4bb7-9613-9817079ed19a" providerId="ADAL" clId="{A078BE13-EA3F-42A3-B94D-4F6F08697EE6}" dt="2024-10-16T08:33:12.753" v="9291"/>
          <ac:spMkLst>
            <pc:docMk/>
            <pc:sldMk cId="829610372" sldId="435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24:33.028" v="5216" actId="20577"/>
          <ac:spMkLst>
            <pc:docMk/>
            <pc:sldMk cId="829610372" sldId="435"/>
            <ac:spMk id="6" creationId="{88CAF0CA-D1CB-9773-31CC-FD2F5B9221D7}"/>
          </ac:spMkLst>
        </pc:spChg>
        <pc:picChg chg="del">
          <ac:chgData name="Daniel Ericsson" userId="76243d8b-80c2-4bb7-9613-9817079ed19a" providerId="ADAL" clId="{A078BE13-EA3F-42A3-B94D-4F6F08697EE6}" dt="2024-10-15T17:25:27.178" v="5228" actId="478"/>
          <ac:picMkLst>
            <pc:docMk/>
            <pc:sldMk cId="829610372" sldId="435"/>
            <ac:picMk id="4" creationId="{4E614A08-C135-5071-5D14-FC5F32AD1119}"/>
          </ac:picMkLst>
        </pc:picChg>
        <pc:picChg chg="add del mod">
          <ac:chgData name="Daniel Ericsson" userId="76243d8b-80c2-4bb7-9613-9817079ed19a" providerId="ADAL" clId="{A078BE13-EA3F-42A3-B94D-4F6F08697EE6}" dt="2024-10-15T17:25:25.945" v="5227" actId="21"/>
          <ac:picMkLst>
            <pc:docMk/>
            <pc:sldMk cId="829610372" sldId="435"/>
            <ac:picMk id="5" creationId="{7DBD9F8D-F40D-D662-F75C-549B50817633}"/>
          </ac:picMkLst>
        </pc:picChg>
        <pc:picChg chg="add mod">
          <ac:chgData name="Daniel Ericsson" userId="76243d8b-80c2-4bb7-9613-9817079ed19a" providerId="ADAL" clId="{A078BE13-EA3F-42A3-B94D-4F6F08697EE6}" dt="2024-10-16T06:15:19.218" v="8610" actId="1076"/>
          <ac:picMkLst>
            <pc:docMk/>
            <pc:sldMk cId="829610372" sldId="435"/>
            <ac:picMk id="7" creationId="{7DBD9F8D-F40D-D662-F75C-549B50817633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33:17.738" v="9293"/>
        <pc:sldMkLst>
          <pc:docMk/>
          <pc:sldMk cId="1222173583" sldId="436"/>
        </pc:sldMkLst>
        <pc:spChg chg="mod">
          <ac:chgData name="Daniel Ericsson" userId="76243d8b-80c2-4bb7-9613-9817079ed19a" providerId="ADAL" clId="{A078BE13-EA3F-42A3-B94D-4F6F08697EE6}" dt="2024-10-16T08:33:17.738" v="9293"/>
          <ac:spMkLst>
            <pc:docMk/>
            <pc:sldMk cId="1222173583" sldId="436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7:29:56.599" v="5297" actId="20577"/>
          <ac:spMkLst>
            <pc:docMk/>
            <pc:sldMk cId="1222173583" sldId="436"/>
            <ac:spMk id="6" creationId="{88CAF0CA-D1CB-9773-31CC-FD2F5B9221D7}"/>
          </ac:spMkLst>
        </pc:spChg>
        <pc:picChg chg="add del mod">
          <ac:chgData name="Daniel Ericsson" userId="76243d8b-80c2-4bb7-9613-9817079ed19a" providerId="ADAL" clId="{A078BE13-EA3F-42A3-B94D-4F6F08697EE6}" dt="2024-10-15T17:35:12.891" v="5303" actId="21"/>
          <ac:picMkLst>
            <pc:docMk/>
            <pc:sldMk cId="1222173583" sldId="436"/>
            <ac:picMk id="4" creationId="{533D4DD2-21B2-EC50-7030-02350F19E0B3}"/>
          </ac:picMkLst>
        </pc:picChg>
        <pc:picChg chg="add mod">
          <ac:chgData name="Daniel Ericsson" userId="76243d8b-80c2-4bb7-9613-9817079ed19a" providerId="ADAL" clId="{A078BE13-EA3F-42A3-B94D-4F6F08697EE6}" dt="2024-10-16T06:15:36.085" v="8612" actId="1076"/>
          <ac:picMkLst>
            <pc:docMk/>
            <pc:sldMk cId="1222173583" sldId="436"/>
            <ac:picMk id="5" creationId="{533D4DD2-21B2-EC50-7030-02350F19E0B3}"/>
          </ac:picMkLst>
        </pc:picChg>
        <pc:picChg chg="del">
          <ac:chgData name="Daniel Ericsson" userId="76243d8b-80c2-4bb7-9613-9817079ed19a" providerId="ADAL" clId="{A078BE13-EA3F-42A3-B94D-4F6F08697EE6}" dt="2024-10-15T17:35:14.539" v="5304" actId="478"/>
          <ac:picMkLst>
            <pc:docMk/>
            <pc:sldMk cId="1222173583" sldId="436"/>
            <ac:picMk id="7" creationId="{7DBD9F8D-F40D-D662-F75C-549B50817633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8:53:17.486" v="5651" actId="22"/>
        <pc:sldMkLst>
          <pc:docMk/>
          <pc:sldMk cId="1144840904" sldId="437"/>
        </pc:sldMkLst>
        <pc:spChg chg="mod">
          <ac:chgData name="Daniel Ericsson" userId="76243d8b-80c2-4bb7-9613-9817079ed19a" providerId="ADAL" clId="{A078BE13-EA3F-42A3-B94D-4F6F08697EE6}" dt="2024-10-15T18:41:13.941" v="5372" actId="20577"/>
          <ac:spMkLst>
            <pc:docMk/>
            <pc:sldMk cId="1144840904" sldId="437"/>
            <ac:spMk id="2" creationId="{B3C9A49B-B8EA-2779-FFC9-D6CAD6CDED82}"/>
          </ac:spMkLst>
        </pc:spChg>
        <pc:spChg chg="mod">
          <ac:chgData name="Daniel Ericsson" userId="76243d8b-80c2-4bb7-9613-9817079ed19a" providerId="ADAL" clId="{A078BE13-EA3F-42A3-B94D-4F6F08697EE6}" dt="2024-10-15T18:51:36.915" v="5512" actId="20577"/>
          <ac:spMkLst>
            <pc:docMk/>
            <pc:sldMk cId="1144840904" sldId="437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8:53:00.017" v="5649" actId="20577"/>
          <ac:spMkLst>
            <pc:docMk/>
            <pc:sldMk cId="1144840904" sldId="437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8:44:05.942" v="5380" actId="478"/>
          <ac:picMkLst>
            <pc:docMk/>
            <pc:sldMk cId="1144840904" sldId="437"/>
            <ac:picMk id="4" creationId="{20025135-43D4-B1DD-5856-4B591E69319E}"/>
          </ac:picMkLst>
        </pc:picChg>
        <pc:picChg chg="add mod">
          <ac:chgData name="Daniel Ericsson" userId="76243d8b-80c2-4bb7-9613-9817079ed19a" providerId="ADAL" clId="{A078BE13-EA3F-42A3-B94D-4F6F08697EE6}" dt="2024-10-15T18:50:20.829" v="5385" actId="1076"/>
          <ac:picMkLst>
            <pc:docMk/>
            <pc:sldMk cId="1144840904" sldId="437"/>
            <ac:picMk id="5" creationId="{826FD41B-B1E9-33CC-4D17-00ECABC53B15}"/>
          </ac:picMkLst>
        </pc:picChg>
        <pc:picChg chg="add del">
          <ac:chgData name="Daniel Ericsson" userId="76243d8b-80c2-4bb7-9613-9817079ed19a" providerId="ADAL" clId="{A078BE13-EA3F-42A3-B94D-4F6F08697EE6}" dt="2024-10-15T18:53:17.486" v="5651" actId="22"/>
          <ac:picMkLst>
            <pc:docMk/>
            <pc:sldMk cId="1144840904" sldId="437"/>
            <ac:picMk id="8" creationId="{CBA2EEA2-692E-0ECE-E305-2A6A10FBDAC1}"/>
          </ac:picMkLst>
        </pc:picChg>
      </pc:sldChg>
      <pc:sldChg chg="addSp delSp modSp add del mod">
        <pc:chgData name="Daniel Ericsson" userId="76243d8b-80c2-4bb7-9613-9817079ed19a" providerId="ADAL" clId="{A078BE13-EA3F-42A3-B94D-4F6F08697EE6}" dt="2024-10-15T17:42:54.707" v="5364" actId="47"/>
        <pc:sldMkLst>
          <pc:docMk/>
          <pc:sldMk cId="1846638838" sldId="437"/>
        </pc:sldMkLst>
        <pc:picChg chg="add del mod">
          <ac:chgData name="Daniel Ericsson" userId="76243d8b-80c2-4bb7-9613-9817079ed19a" providerId="ADAL" clId="{A078BE13-EA3F-42A3-B94D-4F6F08697EE6}" dt="2024-10-15T17:42:29.309" v="5361" actId="478"/>
          <ac:picMkLst>
            <pc:docMk/>
            <pc:sldMk cId="1846638838" sldId="437"/>
            <ac:picMk id="3" creationId="{E6298AE7-2154-3A01-D60C-59908110EA93}"/>
          </ac:picMkLst>
        </pc:picChg>
        <pc:picChg chg="add mod">
          <ac:chgData name="Daniel Ericsson" userId="76243d8b-80c2-4bb7-9613-9817079ed19a" providerId="ADAL" clId="{A078BE13-EA3F-42A3-B94D-4F6F08697EE6}" dt="2024-10-15T17:42:29.750" v="5362"/>
          <ac:picMkLst>
            <pc:docMk/>
            <pc:sldMk cId="1846638838" sldId="437"/>
            <ac:picMk id="4" creationId="{2556B659-AF55-DF4A-1A4F-0009AF94CCCE}"/>
          </ac:picMkLst>
        </pc:picChg>
        <pc:picChg chg="mod">
          <ac:chgData name="Daniel Ericsson" userId="76243d8b-80c2-4bb7-9613-9817079ed19a" providerId="ADAL" clId="{A078BE13-EA3F-42A3-B94D-4F6F08697EE6}" dt="2024-10-15T17:42:46.567" v="5363" actId="1076"/>
          <ac:picMkLst>
            <pc:docMk/>
            <pc:sldMk cId="1846638838" sldId="437"/>
            <ac:picMk id="5" creationId="{533D4DD2-21B2-EC50-7030-02350F19E0B3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8:55:54.174" v="5666" actId="1076"/>
        <pc:sldMkLst>
          <pc:docMk/>
          <pc:sldMk cId="2971649590" sldId="438"/>
        </pc:sldMkLst>
        <pc:spChg chg="mod">
          <ac:chgData name="Daniel Ericsson" userId="76243d8b-80c2-4bb7-9613-9817079ed19a" providerId="ADAL" clId="{A078BE13-EA3F-42A3-B94D-4F6F08697EE6}" dt="2024-10-15T18:54:50.171" v="5661" actId="6549"/>
          <ac:spMkLst>
            <pc:docMk/>
            <pc:sldMk cId="2971649590" sldId="438"/>
            <ac:spMk id="6" creationId="{88CAF0CA-D1CB-9773-31CC-FD2F5B9221D7}"/>
          </ac:spMkLst>
        </pc:spChg>
        <pc:spChg chg="mod ord">
          <ac:chgData name="Daniel Ericsson" userId="76243d8b-80c2-4bb7-9613-9817079ed19a" providerId="ADAL" clId="{A078BE13-EA3F-42A3-B94D-4F6F08697EE6}" dt="2024-10-15T18:55:12.090" v="5662" actId="6549"/>
          <ac:spMkLst>
            <pc:docMk/>
            <pc:sldMk cId="2971649590" sldId="438"/>
            <ac:spMk id="10" creationId="{4AC39578-EB99-FF17-5912-C05BE07824FC}"/>
          </ac:spMkLst>
        </pc:spChg>
        <pc:picChg chg="add mod">
          <ac:chgData name="Daniel Ericsson" userId="76243d8b-80c2-4bb7-9613-9817079ed19a" providerId="ADAL" clId="{A078BE13-EA3F-42A3-B94D-4F6F08697EE6}" dt="2024-10-15T18:54:39.310" v="5659" actId="1076"/>
          <ac:picMkLst>
            <pc:docMk/>
            <pc:sldMk cId="2971649590" sldId="438"/>
            <ac:picMk id="4" creationId="{48DEBAF6-08A4-D2C5-81E6-3928149DA215}"/>
          </ac:picMkLst>
        </pc:picChg>
        <pc:picChg chg="del">
          <ac:chgData name="Daniel Ericsson" userId="76243d8b-80c2-4bb7-9613-9817079ed19a" providerId="ADAL" clId="{A078BE13-EA3F-42A3-B94D-4F6F08697EE6}" dt="2024-10-15T18:54:06.303" v="5653" actId="478"/>
          <ac:picMkLst>
            <pc:docMk/>
            <pc:sldMk cId="2971649590" sldId="438"/>
            <ac:picMk id="5" creationId="{826FD41B-B1E9-33CC-4D17-00ECABC53B15}"/>
          </ac:picMkLst>
        </pc:picChg>
        <pc:picChg chg="add mod">
          <ac:chgData name="Daniel Ericsson" userId="76243d8b-80c2-4bb7-9613-9817079ed19a" providerId="ADAL" clId="{A078BE13-EA3F-42A3-B94D-4F6F08697EE6}" dt="2024-10-15T18:55:54.174" v="5666" actId="1076"/>
          <ac:picMkLst>
            <pc:docMk/>
            <pc:sldMk cId="2971649590" sldId="438"/>
            <ac:picMk id="8" creationId="{B7F9AF08-5294-144C-16EE-0221C9965EA8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9:07:58.076" v="5756" actId="1076"/>
        <pc:sldMkLst>
          <pc:docMk/>
          <pc:sldMk cId="2473883485" sldId="439"/>
        </pc:sldMkLst>
        <pc:spChg chg="mod">
          <ac:chgData name="Daniel Ericsson" userId="76243d8b-80c2-4bb7-9613-9817079ed19a" providerId="ADAL" clId="{A078BE13-EA3F-42A3-B94D-4F6F08697EE6}" dt="2024-10-15T19:05:01.661" v="5741" actId="20577"/>
          <ac:spMkLst>
            <pc:docMk/>
            <pc:sldMk cId="2473883485" sldId="439"/>
            <ac:spMk id="6" creationId="{88CAF0CA-D1CB-9773-31CC-FD2F5B9221D7}"/>
          </ac:spMkLst>
        </pc:spChg>
        <pc:picChg chg="del">
          <ac:chgData name="Daniel Ericsson" userId="76243d8b-80c2-4bb7-9613-9817079ed19a" providerId="ADAL" clId="{A078BE13-EA3F-42A3-B94D-4F6F08697EE6}" dt="2024-10-15T19:05:47.524" v="5746" actId="478"/>
          <ac:picMkLst>
            <pc:docMk/>
            <pc:sldMk cId="2473883485" sldId="439"/>
            <ac:picMk id="4" creationId="{441E15DC-AE3D-E8B3-A131-E02913AB46E2}"/>
          </ac:picMkLst>
        </pc:picChg>
        <pc:picChg chg="add del mod">
          <ac:chgData name="Daniel Ericsson" userId="76243d8b-80c2-4bb7-9613-9817079ed19a" providerId="ADAL" clId="{A078BE13-EA3F-42A3-B94D-4F6F08697EE6}" dt="2024-10-15T19:05:46.272" v="5745" actId="21"/>
          <ac:picMkLst>
            <pc:docMk/>
            <pc:sldMk cId="2473883485" sldId="439"/>
            <ac:picMk id="5" creationId="{F7226B2E-82D0-D963-5173-29BA3233A275}"/>
          </ac:picMkLst>
        </pc:picChg>
        <pc:picChg chg="del">
          <ac:chgData name="Daniel Ericsson" userId="76243d8b-80c2-4bb7-9613-9817079ed19a" providerId="ADAL" clId="{A078BE13-EA3F-42A3-B94D-4F6F08697EE6}" dt="2024-10-15T19:07:40.192" v="5753" actId="478"/>
          <ac:picMkLst>
            <pc:docMk/>
            <pc:sldMk cId="2473883485" sldId="439"/>
            <ac:picMk id="7" creationId="{6FDDA6ED-A8DA-8813-DACB-FF90F441E447}"/>
          </ac:picMkLst>
        </pc:picChg>
        <pc:picChg chg="add mod">
          <ac:chgData name="Daniel Ericsson" userId="76243d8b-80c2-4bb7-9613-9817079ed19a" providerId="ADAL" clId="{A078BE13-EA3F-42A3-B94D-4F6F08697EE6}" dt="2024-10-15T19:05:47.941" v="5747"/>
          <ac:picMkLst>
            <pc:docMk/>
            <pc:sldMk cId="2473883485" sldId="439"/>
            <ac:picMk id="8" creationId="{F7226B2E-82D0-D963-5173-29BA3233A275}"/>
          </ac:picMkLst>
        </pc:picChg>
        <pc:picChg chg="add mod">
          <ac:chgData name="Daniel Ericsson" userId="76243d8b-80c2-4bb7-9613-9817079ed19a" providerId="ADAL" clId="{A078BE13-EA3F-42A3-B94D-4F6F08697EE6}" dt="2024-10-15T19:07:58.076" v="5756" actId="1076"/>
          <ac:picMkLst>
            <pc:docMk/>
            <pc:sldMk cId="2473883485" sldId="439"/>
            <ac:picMk id="11" creationId="{B981A37A-FD5E-9CE2-33C5-04163639FAD4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19:39:58.243" v="6450" actId="1076"/>
        <pc:sldMkLst>
          <pc:docMk/>
          <pc:sldMk cId="1802016525" sldId="440"/>
        </pc:sldMkLst>
        <pc:spChg chg="mod">
          <ac:chgData name="Daniel Ericsson" userId="76243d8b-80c2-4bb7-9613-9817079ed19a" providerId="ADAL" clId="{A078BE13-EA3F-42A3-B94D-4F6F08697EE6}" dt="2024-10-15T19:21:19.534" v="6079" actId="20577"/>
          <ac:spMkLst>
            <pc:docMk/>
            <pc:sldMk cId="1802016525" sldId="440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5T19:39:52.443" v="6449" actId="20577"/>
          <ac:spMkLst>
            <pc:docMk/>
            <pc:sldMk cId="1802016525" sldId="440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9:22:54.404" v="6149" actId="478"/>
          <ac:picMkLst>
            <pc:docMk/>
            <pc:sldMk cId="1802016525" sldId="440"/>
            <ac:picMk id="4" creationId="{67C2A47D-A828-AA7D-85DA-B4935E0A7935}"/>
          </ac:picMkLst>
        </pc:picChg>
        <pc:picChg chg="add del mod">
          <ac:chgData name="Daniel Ericsson" userId="76243d8b-80c2-4bb7-9613-9817079ed19a" providerId="ADAL" clId="{A078BE13-EA3F-42A3-B94D-4F6F08697EE6}" dt="2024-10-15T19:22:53.170" v="6148" actId="21"/>
          <ac:picMkLst>
            <pc:docMk/>
            <pc:sldMk cId="1802016525" sldId="440"/>
            <ac:picMk id="5" creationId="{53462BD0-A890-80F4-4B16-9FC27C4F1A0A}"/>
          </ac:picMkLst>
        </pc:picChg>
        <pc:picChg chg="add mod">
          <ac:chgData name="Daniel Ericsson" userId="76243d8b-80c2-4bb7-9613-9817079ed19a" providerId="ADAL" clId="{A078BE13-EA3F-42A3-B94D-4F6F08697EE6}" dt="2024-10-15T19:22:54.913" v="6150"/>
          <ac:picMkLst>
            <pc:docMk/>
            <pc:sldMk cId="1802016525" sldId="440"/>
            <ac:picMk id="7" creationId="{53462BD0-A890-80F4-4B16-9FC27C4F1A0A}"/>
          </ac:picMkLst>
        </pc:picChg>
        <pc:picChg chg="add del mod">
          <ac:chgData name="Daniel Ericsson" userId="76243d8b-80c2-4bb7-9613-9817079ed19a" providerId="ADAL" clId="{A078BE13-EA3F-42A3-B94D-4F6F08697EE6}" dt="2024-10-15T19:38:48.766" v="6439" actId="478"/>
          <ac:picMkLst>
            <pc:docMk/>
            <pc:sldMk cId="1802016525" sldId="440"/>
            <ac:picMk id="9" creationId="{9488B692-F1A8-6C15-9CFC-11C00FE906F2}"/>
          </ac:picMkLst>
        </pc:picChg>
        <pc:picChg chg="add mod">
          <ac:chgData name="Daniel Ericsson" userId="76243d8b-80c2-4bb7-9613-9817079ed19a" providerId="ADAL" clId="{A078BE13-EA3F-42A3-B94D-4F6F08697EE6}" dt="2024-10-15T19:39:58.243" v="6450" actId="1076"/>
          <ac:picMkLst>
            <pc:docMk/>
            <pc:sldMk cId="1802016525" sldId="440"/>
            <ac:picMk id="12" creationId="{DBE07033-54EE-AEC5-9122-BFE48F21C024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5T20:47:16.951" v="6760" actId="22"/>
        <pc:sldMkLst>
          <pc:docMk/>
          <pc:sldMk cId="3586403945" sldId="441"/>
        </pc:sldMkLst>
        <pc:spChg chg="mod">
          <ac:chgData name="Daniel Ericsson" userId="76243d8b-80c2-4bb7-9613-9817079ed19a" providerId="ADAL" clId="{A078BE13-EA3F-42A3-B94D-4F6F08697EE6}" dt="2024-10-15T19:23:45.286" v="6176" actId="20577"/>
          <ac:spMkLst>
            <pc:docMk/>
            <pc:sldMk cId="3586403945" sldId="441"/>
            <ac:spMk id="6" creationId="{88CAF0CA-D1CB-9773-31CC-FD2F5B9221D7}"/>
          </ac:spMkLst>
        </pc:spChg>
        <pc:spChg chg="add del">
          <ac:chgData name="Daniel Ericsson" userId="76243d8b-80c2-4bb7-9613-9817079ed19a" providerId="ADAL" clId="{A078BE13-EA3F-42A3-B94D-4F6F08697EE6}" dt="2024-10-15T20:47:16.951" v="6760" actId="22"/>
          <ac:spMkLst>
            <pc:docMk/>
            <pc:sldMk cId="3586403945" sldId="441"/>
            <ac:spMk id="9" creationId="{AFCA9D9B-28C7-D778-4C0A-4B304615CAF3}"/>
          </ac:spMkLst>
        </pc:spChg>
        <pc:spChg chg="mod">
          <ac:chgData name="Daniel Ericsson" userId="76243d8b-80c2-4bb7-9613-9817079ed19a" providerId="ADAL" clId="{A078BE13-EA3F-42A3-B94D-4F6F08697EE6}" dt="2024-10-15T19:26:09.169" v="6425" actId="20577"/>
          <ac:spMkLst>
            <pc:docMk/>
            <pc:sldMk cId="3586403945" sldId="441"/>
            <ac:spMk id="10" creationId="{4AC39578-EB99-FF17-5912-C05BE07824FC}"/>
          </ac:spMkLst>
        </pc:spChg>
        <pc:picChg chg="del">
          <ac:chgData name="Daniel Ericsson" userId="76243d8b-80c2-4bb7-9613-9817079ed19a" providerId="ADAL" clId="{A078BE13-EA3F-42A3-B94D-4F6F08697EE6}" dt="2024-10-15T19:27:01.947" v="6430" actId="478"/>
          <ac:picMkLst>
            <pc:docMk/>
            <pc:sldMk cId="3586403945" sldId="441"/>
            <ac:picMk id="4" creationId="{67C2A47D-A828-AA7D-85DA-B4935E0A7935}"/>
          </ac:picMkLst>
        </pc:picChg>
        <pc:picChg chg="add del mod">
          <ac:chgData name="Daniel Ericsson" userId="76243d8b-80c2-4bb7-9613-9817079ed19a" providerId="ADAL" clId="{A078BE13-EA3F-42A3-B94D-4F6F08697EE6}" dt="2024-10-15T19:27:00.712" v="6429" actId="21"/>
          <ac:picMkLst>
            <pc:docMk/>
            <pc:sldMk cId="3586403945" sldId="441"/>
            <ac:picMk id="5" creationId="{E73DE435-B066-EEF1-B6C7-D8A4392A7D8B}"/>
          </ac:picMkLst>
        </pc:picChg>
        <pc:picChg chg="add mod">
          <ac:chgData name="Daniel Ericsson" userId="76243d8b-80c2-4bb7-9613-9817079ed19a" providerId="ADAL" clId="{A078BE13-EA3F-42A3-B94D-4F6F08697EE6}" dt="2024-10-15T19:27:02.395" v="6431"/>
          <ac:picMkLst>
            <pc:docMk/>
            <pc:sldMk cId="3586403945" sldId="441"/>
            <ac:picMk id="7" creationId="{E73DE435-B066-EEF1-B6C7-D8A4392A7D8B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6:18:09.897" v="8621" actId="1076"/>
        <pc:sldMkLst>
          <pc:docMk/>
          <pc:sldMk cId="813204733" sldId="442"/>
        </pc:sldMkLst>
        <pc:spChg chg="mod">
          <ac:chgData name="Daniel Ericsson" userId="76243d8b-80c2-4bb7-9613-9817079ed19a" providerId="ADAL" clId="{A078BE13-EA3F-42A3-B94D-4F6F08697EE6}" dt="2024-10-15T19:41:02.695" v="6472" actId="20577"/>
          <ac:spMkLst>
            <pc:docMk/>
            <pc:sldMk cId="813204733" sldId="442"/>
            <ac:spMk id="6" creationId="{88CAF0CA-D1CB-9773-31CC-FD2F5B9221D7}"/>
          </ac:spMkLst>
        </pc:spChg>
        <pc:spChg chg="mod">
          <ac:chgData name="Daniel Ericsson" userId="76243d8b-80c2-4bb7-9613-9817079ed19a" providerId="ADAL" clId="{A078BE13-EA3F-42A3-B94D-4F6F08697EE6}" dt="2024-10-16T06:17:44.627" v="8619" actId="20577"/>
          <ac:spMkLst>
            <pc:docMk/>
            <pc:sldMk cId="813204733" sldId="442"/>
            <ac:spMk id="10" creationId="{4AC39578-EB99-FF17-5912-C05BE07824FC}"/>
          </ac:spMkLst>
        </pc:spChg>
        <pc:picChg chg="add del mod">
          <ac:chgData name="Daniel Ericsson" userId="76243d8b-80c2-4bb7-9613-9817079ed19a" providerId="ADAL" clId="{A078BE13-EA3F-42A3-B94D-4F6F08697EE6}" dt="2024-10-15T19:57:28.866" v="6600" actId="21"/>
          <ac:picMkLst>
            <pc:docMk/>
            <pc:sldMk cId="813204733" sldId="442"/>
            <ac:picMk id="4" creationId="{4490E7A9-FD57-2C52-17FA-1B2696F1EB24}"/>
          </ac:picMkLst>
        </pc:picChg>
        <pc:picChg chg="add mod">
          <ac:chgData name="Daniel Ericsson" userId="76243d8b-80c2-4bb7-9613-9817079ed19a" providerId="ADAL" clId="{A078BE13-EA3F-42A3-B94D-4F6F08697EE6}" dt="2024-10-15T19:57:30.777" v="6602"/>
          <ac:picMkLst>
            <pc:docMk/>
            <pc:sldMk cId="813204733" sldId="442"/>
            <ac:picMk id="5" creationId="{4490E7A9-FD57-2C52-17FA-1B2696F1EB24}"/>
          </ac:picMkLst>
        </pc:picChg>
        <pc:picChg chg="del">
          <ac:chgData name="Daniel Ericsson" userId="76243d8b-80c2-4bb7-9613-9817079ed19a" providerId="ADAL" clId="{A078BE13-EA3F-42A3-B94D-4F6F08697EE6}" dt="2024-10-15T19:57:30.210" v="6601" actId="478"/>
          <ac:picMkLst>
            <pc:docMk/>
            <pc:sldMk cId="813204733" sldId="442"/>
            <ac:picMk id="7" creationId="{E73DE435-B066-EEF1-B6C7-D8A4392A7D8B}"/>
          </ac:picMkLst>
        </pc:picChg>
        <pc:picChg chg="add mod">
          <ac:chgData name="Daniel Ericsson" userId="76243d8b-80c2-4bb7-9613-9817079ed19a" providerId="ADAL" clId="{A078BE13-EA3F-42A3-B94D-4F6F08697EE6}" dt="2024-10-16T06:18:09.897" v="8621" actId="1076"/>
          <ac:picMkLst>
            <pc:docMk/>
            <pc:sldMk cId="813204733" sldId="442"/>
            <ac:picMk id="9" creationId="{1F4250B0-79B8-6CAE-FB89-1D112F8F9262}"/>
          </ac:picMkLst>
        </pc:picChg>
      </pc:sldChg>
      <pc:sldChg chg="addSp modSp new mod modTransition">
        <pc:chgData name="Daniel Ericsson" userId="76243d8b-80c2-4bb7-9613-9817079ed19a" providerId="ADAL" clId="{A078BE13-EA3F-42A3-B94D-4F6F08697EE6}" dt="2024-10-15T21:43:06.590" v="7409"/>
        <pc:sldMkLst>
          <pc:docMk/>
          <pc:sldMk cId="3322371252" sldId="443"/>
        </pc:sldMkLst>
        <pc:spChg chg="mod">
          <ac:chgData name="Daniel Ericsson" userId="76243d8b-80c2-4bb7-9613-9817079ed19a" providerId="ADAL" clId="{A078BE13-EA3F-42A3-B94D-4F6F08697EE6}" dt="2024-10-15T20:46:01.525" v="6705" actId="20577"/>
          <ac:spMkLst>
            <pc:docMk/>
            <pc:sldMk cId="3322371252" sldId="443"/>
            <ac:spMk id="2" creationId="{8332C762-D777-62F4-0B20-3A8884333F3C}"/>
          </ac:spMkLst>
        </pc:spChg>
        <pc:spChg chg="mod">
          <ac:chgData name="Daniel Ericsson" userId="76243d8b-80c2-4bb7-9613-9817079ed19a" providerId="ADAL" clId="{A078BE13-EA3F-42A3-B94D-4F6F08697EE6}" dt="2024-10-15T20:51:10.154" v="7034" actId="115"/>
          <ac:spMkLst>
            <pc:docMk/>
            <pc:sldMk cId="3322371252" sldId="443"/>
            <ac:spMk id="3" creationId="{51425C9C-675D-98C6-6567-546E336FFA71}"/>
          </ac:spMkLst>
        </pc:spChg>
        <pc:picChg chg="add mod">
          <ac:chgData name="Daniel Ericsson" userId="76243d8b-80c2-4bb7-9613-9817079ed19a" providerId="ADAL" clId="{A078BE13-EA3F-42A3-B94D-4F6F08697EE6}" dt="2024-10-15T20:46:17.361" v="6707" actId="1076"/>
          <ac:picMkLst>
            <pc:docMk/>
            <pc:sldMk cId="3322371252" sldId="443"/>
            <ac:picMk id="5" creationId="{178D9BF5-5716-16BC-2CE7-F464DA85F194}"/>
          </ac:picMkLst>
        </pc:picChg>
      </pc:sldChg>
      <pc:sldChg chg="add">
        <pc:chgData name="Daniel Ericsson" userId="76243d8b-80c2-4bb7-9613-9817079ed19a" providerId="ADAL" clId="{A078BE13-EA3F-42A3-B94D-4F6F08697EE6}" dt="2024-10-15T20:47:26.685" v="6761"/>
        <pc:sldMkLst>
          <pc:docMk/>
          <pc:sldMk cId="3936711641" sldId="444"/>
        </pc:sldMkLst>
      </pc:sldChg>
      <pc:sldChg chg="addSp delSp modSp new mod modTransition">
        <pc:chgData name="Daniel Ericsson" userId="76243d8b-80c2-4bb7-9613-9817079ed19a" providerId="ADAL" clId="{A078BE13-EA3F-42A3-B94D-4F6F08697EE6}" dt="2024-10-15T21:43:06.590" v="7409"/>
        <pc:sldMkLst>
          <pc:docMk/>
          <pc:sldMk cId="4098443397" sldId="445"/>
        </pc:sldMkLst>
        <pc:spChg chg="del">
          <ac:chgData name="Daniel Ericsson" userId="76243d8b-80c2-4bb7-9613-9817079ed19a" providerId="ADAL" clId="{A078BE13-EA3F-42A3-B94D-4F6F08697EE6}" dt="2024-10-15T20:58:13.077" v="7050" actId="478"/>
          <ac:spMkLst>
            <pc:docMk/>
            <pc:sldMk cId="4098443397" sldId="445"/>
            <ac:spMk id="2" creationId="{CBD9A909-BD69-4124-0D77-17517A834C29}"/>
          </ac:spMkLst>
        </pc:spChg>
        <pc:spChg chg="del">
          <ac:chgData name="Daniel Ericsson" userId="76243d8b-80c2-4bb7-9613-9817079ed19a" providerId="ADAL" clId="{A078BE13-EA3F-42A3-B94D-4F6F08697EE6}" dt="2024-10-15T20:58:11.166" v="7049" actId="478"/>
          <ac:spMkLst>
            <pc:docMk/>
            <pc:sldMk cId="4098443397" sldId="445"/>
            <ac:spMk id="3" creationId="{A0E7E9D9-A748-5FE5-D8D2-9FDFAFFD3033}"/>
          </ac:spMkLst>
        </pc:spChg>
        <pc:picChg chg="add del mod">
          <ac:chgData name="Daniel Ericsson" userId="76243d8b-80c2-4bb7-9613-9817079ed19a" providerId="ADAL" clId="{A078BE13-EA3F-42A3-B94D-4F6F08697EE6}" dt="2024-10-15T20:54:48.885" v="7039" actId="478"/>
          <ac:picMkLst>
            <pc:docMk/>
            <pc:sldMk cId="4098443397" sldId="445"/>
            <ac:picMk id="5" creationId="{A2BCCAE6-F2B3-4DA6-43CD-9935C2A0C375}"/>
          </ac:picMkLst>
        </pc:picChg>
        <pc:picChg chg="add mod">
          <ac:chgData name="Daniel Ericsson" userId="76243d8b-80c2-4bb7-9613-9817079ed19a" providerId="ADAL" clId="{A078BE13-EA3F-42A3-B94D-4F6F08697EE6}" dt="2024-10-15T20:55:45.551" v="7042" actId="1076"/>
          <ac:picMkLst>
            <pc:docMk/>
            <pc:sldMk cId="4098443397" sldId="445"/>
            <ac:picMk id="7" creationId="{E3892742-2454-00CD-81A3-0243620FCAFC}"/>
          </ac:picMkLst>
        </pc:picChg>
      </pc:sldChg>
      <pc:sldChg chg="addSp delSp modSp new mod modTransition">
        <pc:chgData name="Daniel Ericsson" userId="76243d8b-80c2-4bb7-9613-9817079ed19a" providerId="ADAL" clId="{A078BE13-EA3F-42A3-B94D-4F6F08697EE6}" dt="2024-10-15T21:43:06.590" v="7409"/>
        <pc:sldMkLst>
          <pc:docMk/>
          <pc:sldMk cId="3401280976" sldId="446"/>
        </pc:sldMkLst>
        <pc:spChg chg="del">
          <ac:chgData name="Daniel Ericsson" userId="76243d8b-80c2-4bb7-9613-9817079ed19a" providerId="ADAL" clId="{A078BE13-EA3F-42A3-B94D-4F6F08697EE6}" dt="2024-10-15T20:58:08.068" v="7048" actId="478"/>
          <ac:spMkLst>
            <pc:docMk/>
            <pc:sldMk cId="3401280976" sldId="446"/>
            <ac:spMk id="2" creationId="{47381E2F-C85D-0EC8-6043-BA02A4FD5E17}"/>
          </ac:spMkLst>
        </pc:spChg>
        <pc:spChg chg="del">
          <ac:chgData name="Daniel Ericsson" userId="76243d8b-80c2-4bb7-9613-9817079ed19a" providerId="ADAL" clId="{A078BE13-EA3F-42A3-B94D-4F6F08697EE6}" dt="2024-10-15T20:58:06.028" v="7047" actId="478"/>
          <ac:spMkLst>
            <pc:docMk/>
            <pc:sldMk cId="3401280976" sldId="446"/>
            <ac:spMk id="3" creationId="{8C8D0B2A-0919-018D-1A81-6394E8D9E461}"/>
          </ac:spMkLst>
        </pc:spChg>
        <pc:picChg chg="add mod">
          <ac:chgData name="Daniel Ericsson" userId="76243d8b-80c2-4bb7-9613-9817079ed19a" providerId="ADAL" clId="{A078BE13-EA3F-42A3-B94D-4F6F08697EE6}" dt="2024-10-15T20:57:53.887" v="7046" actId="1076"/>
          <ac:picMkLst>
            <pc:docMk/>
            <pc:sldMk cId="3401280976" sldId="446"/>
            <ac:picMk id="5" creationId="{607B67CE-EA6F-7993-7624-FA098A37FAB6}"/>
          </ac:picMkLst>
        </pc:picChg>
      </pc:sldChg>
      <pc:sldChg chg="modSp add mod">
        <pc:chgData name="Daniel Ericsson" userId="76243d8b-80c2-4bb7-9613-9817079ed19a" providerId="ADAL" clId="{A078BE13-EA3F-42A3-B94D-4F6F08697EE6}" dt="2024-10-15T21:01:41.343" v="7106" actId="20577"/>
        <pc:sldMkLst>
          <pc:docMk/>
          <pc:sldMk cId="3431336347" sldId="447"/>
        </pc:sldMkLst>
        <pc:spChg chg="mod">
          <ac:chgData name="Daniel Ericsson" userId="76243d8b-80c2-4bb7-9613-9817079ed19a" providerId="ADAL" clId="{A078BE13-EA3F-42A3-B94D-4F6F08697EE6}" dt="2024-10-15T21:00:09.512" v="7064" actId="20577"/>
          <ac:spMkLst>
            <pc:docMk/>
            <pc:sldMk cId="3431336347" sldId="447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5T21:01:41.343" v="7106" actId="20577"/>
          <ac:spMkLst>
            <pc:docMk/>
            <pc:sldMk cId="3431336347" sldId="447"/>
            <ac:spMk id="4" creationId="{7D11A312-6559-0589-443B-BA0A116EBB2E}"/>
          </ac:spMkLst>
        </pc:spChg>
      </pc:sldChg>
      <pc:sldChg chg="modSp add del mod">
        <pc:chgData name="Daniel Ericsson" userId="76243d8b-80c2-4bb7-9613-9817079ed19a" providerId="ADAL" clId="{A078BE13-EA3F-42A3-B94D-4F6F08697EE6}" dt="2024-10-16T08:40:47.764" v="9430" actId="47"/>
        <pc:sldMkLst>
          <pc:docMk/>
          <pc:sldMk cId="345847097" sldId="448"/>
        </pc:sldMkLst>
        <pc:spChg chg="mod">
          <ac:chgData name="Daniel Ericsson" userId="76243d8b-80c2-4bb7-9613-9817079ed19a" providerId="ADAL" clId="{A078BE13-EA3F-42A3-B94D-4F6F08697EE6}" dt="2024-10-16T08:16:13.309" v="9137" actId="14100"/>
          <ac:spMkLst>
            <pc:docMk/>
            <pc:sldMk cId="345847097" sldId="448"/>
            <ac:spMk id="2" creationId="{C371791B-2326-3AB8-5D6D-F45137F5DA5E}"/>
          </ac:spMkLst>
        </pc:spChg>
        <pc:spChg chg="mod">
          <ac:chgData name="Daniel Ericsson" userId="76243d8b-80c2-4bb7-9613-9817079ed19a" providerId="ADAL" clId="{A078BE13-EA3F-42A3-B94D-4F6F08697EE6}" dt="2024-10-16T06:25:35.319" v="8632" actId="20577"/>
          <ac:spMkLst>
            <pc:docMk/>
            <pc:sldMk cId="345847097" sldId="448"/>
            <ac:spMk id="4" creationId="{747E0862-916E-35E5-AFBA-BE88884AC248}"/>
          </ac:spMkLst>
        </pc:spChg>
      </pc:sldChg>
      <pc:sldChg chg="new del">
        <pc:chgData name="Daniel Ericsson" userId="76243d8b-80c2-4bb7-9613-9817079ed19a" providerId="ADAL" clId="{A078BE13-EA3F-42A3-B94D-4F6F08697EE6}" dt="2024-10-15T21:07:49.757" v="7261" actId="47"/>
        <pc:sldMkLst>
          <pc:docMk/>
          <pc:sldMk cId="1666637350" sldId="448"/>
        </pc:sldMkLst>
      </pc:sldChg>
      <pc:sldChg chg="addSp delSp modSp new mod">
        <pc:chgData name="Daniel Ericsson" userId="76243d8b-80c2-4bb7-9613-9817079ed19a" providerId="ADAL" clId="{A078BE13-EA3F-42A3-B94D-4F6F08697EE6}" dt="2024-10-15T21:14:48.625" v="7376" actId="14100"/>
        <pc:sldMkLst>
          <pc:docMk/>
          <pc:sldMk cId="2808201461" sldId="449"/>
        </pc:sldMkLst>
        <pc:spChg chg="del">
          <ac:chgData name="Daniel Ericsson" userId="76243d8b-80c2-4bb7-9613-9817079ed19a" providerId="ADAL" clId="{A078BE13-EA3F-42A3-B94D-4F6F08697EE6}" dt="2024-10-15T21:11:53.786" v="7332" actId="478"/>
          <ac:spMkLst>
            <pc:docMk/>
            <pc:sldMk cId="2808201461" sldId="449"/>
            <ac:spMk id="2" creationId="{9B69FD4F-340F-81C7-FC08-AF68A5BB6A52}"/>
          </ac:spMkLst>
        </pc:spChg>
        <pc:spChg chg="del">
          <ac:chgData name="Daniel Ericsson" userId="76243d8b-80c2-4bb7-9613-9817079ed19a" providerId="ADAL" clId="{A078BE13-EA3F-42A3-B94D-4F6F08697EE6}" dt="2024-10-15T21:11:26.928" v="7320" actId="478"/>
          <ac:spMkLst>
            <pc:docMk/>
            <pc:sldMk cId="2808201461" sldId="449"/>
            <ac:spMk id="3" creationId="{829CF169-32C5-A82E-E30E-4ADA2FF88E8A}"/>
          </ac:spMkLst>
        </pc:spChg>
        <pc:spChg chg="add mod">
          <ac:chgData name="Daniel Ericsson" userId="76243d8b-80c2-4bb7-9613-9817079ed19a" providerId="ADAL" clId="{A078BE13-EA3F-42A3-B94D-4F6F08697EE6}" dt="2024-10-15T21:14:14.304" v="7358" actId="1076"/>
          <ac:spMkLst>
            <pc:docMk/>
            <pc:sldMk cId="2808201461" sldId="449"/>
            <ac:spMk id="4" creationId="{E7CABE00-8A13-9270-C8FF-D13619B554F9}"/>
          </ac:spMkLst>
        </pc:spChg>
        <pc:spChg chg="add mod">
          <ac:chgData name="Daniel Ericsson" userId="76243d8b-80c2-4bb7-9613-9817079ed19a" providerId="ADAL" clId="{A078BE13-EA3F-42A3-B94D-4F6F08697EE6}" dt="2024-10-15T21:13:12.743" v="7345" actId="404"/>
          <ac:spMkLst>
            <pc:docMk/>
            <pc:sldMk cId="2808201461" sldId="449"/>
            <ac:spMk id="6" creationId="{24E53831-1384-E5C6-3420-40BC4A5E39D0}"/>
          </ac:spMkLst>
        </pc:spChg>
        <pc:spChg chg="add mod">
          <ac:chgData name="Daniel Ericsson" userId="76243d8b-80c2-4bb7-9613-9817079ed19a" providerId="ADAL" clId="{A078BE13-EA3F-42A3-B94D-4F6F08697EE6}" dt="2024-10-15T21:14:41.647" v="7375" actId="1035"/>
          <ac:spMkLst>
            <pc:docMk/>
            <pc:sldMk cId="2808201461" sldId="449"/>
            <ac:spMk id="9" creationId="{7AC10EA8-3237-752F-9109-B60B4DC78FAB}"/>
          </ac:spMkLst>
        </pc:spChg>
        <pc:picChg chg="add mod">
          <ac:chgData name="Daniel Ericsson" userId="76243d8b-80c2-4bb7-9613-9817079ed19a" providerId="ADAL" clId="{A078BE13-EA3F-42A3-B94D-4F6F08697EE6}" dt="2024-10-15T21:12:28.198" v="7335" actId="1076"/>
          <ac:picMkLst>
            <pc:docMk/>
            <pc:sldMk cId="2808201461" sldId="449"/>
            <ac:picMk id="5" creationId="{B03927B3-53AC-6003-EC55-804121007B49}"/>
          </ac:picMkLst>
        </pc:picChg>
        <pc:cxnChg chg="add mod">
          <ac:chgData name="Daniel Ericsson" userId="76243d8b-80c2-4bb7-9613-9817079ed19a" providerId="ADAL" clId="{A078BE13-EA3F-42A3-B94D-4F6F08697EE6}" dt="2024-10-15T21:14:48.625" v="7376" actId="14100"/>
          <ac:cxnSpMkLst>
            <pc:docMk/>
            <pc:sldMk cId="2808201461" sldId="449"/>
            <ac:cxnSpMk id="8" creationId="{6BA3BB60-7246-8D1D-337B-48495EEF197B}"/>
          </ac:cxnSpMkLst>
        </pc:cxnChg>
      </pc:sldChg>
      <pc:sldChg chg="addSp delSp modSp new del mod">
        <pc:chgData name="Daniel Ericsson" userId="76243d8b-80c2-4bb7-9613-9817079ed19a" providerId="ADAL" clId="{A078BE13-EA3F-42A3-B94D-4F6F08697EE6}" dt="2024-10-15T21:41:13.546" v="7407" actId="47"/>
        <pc:sldMkLst>
          <pc:docMk/>
          <pc:sldMk cId="3392847468" sldId="450"/>
        </pc:sldMkLst>
        <pc:spChg chg="del">
          <ac:chgData name="Daniel Ericsson" userId="76243d8b-80c2-4bb7-9613-9817079ed19a" providerId="ADAL" clId="{A078BE13-EA3F-42A3-B94D-4F6F08697EE6}" dt="2024-10-15T21:24:48.118" v="7378" actId="478"/>
          <ac:spMkLst>
            <pc:docMk/>
            <pc:sldMk cId="3392847468" sldId="450"/>
            <ac:spMk id="2" creationId="{A3496F25-784A-519A-6A08-D51F0A4E7A07}"/>
          </ac:spMkLst>
        </pc:spChg>
        <pc:spChg chg="del">
          <ac:chgData name="Daniel Ericsson" userId="76243d8b-80c2-4bb7-9613-9817079ed19a" providerId="ADAL" clId="{A078BE13-EA3F-42A3-B94D-4F6F08697EE6}" dt="2024-10-15T21:24:51.008" v="7379" actId="478"/>
          <ac:spMkLst>
            <pc:docMk/>
            <pc:sldMk cId="3392847468" sldId="450"/>
            <ac:spMk id="3" creationId="{62A3C28D-82CA-7320-5085-D5DE3C3B2A7D}"/>
          </ac:spMkLst>
        </pc:spChg>
        <pc:spChg chg="add mod">
          <ac:chgData name="Daniel Ericsson" userId="76243d8b-80c2-4bb7-9613-9817079ed19a" providerId="ADAL" clId="{A078BE13-EA3F-42A3-B94D-4F6F08697EE6}" dt="2024-10-15T21:26:37.047" v="7400" actId="404"/>
          <ac:spMkLst>
            <pc:docMk/>
            <pc:sldMk cId="3392847468" sldId="450"/>
            <ac:spMk id="6" creationId="{B318A7E9-C964-2DBD-3E94-0C0260B76F18}"/>
          </ac:spMkLst>
        </pc:spChg>
        <pc:picChg chg="add mod">
          <ac:chgData name="Daniel Ericsson" userId="76243d8b-80c2-4bb7-9613-9817079ed19a" providerId="ADAL" clId="{A078BE13-EA3F-42A3-B94D-4F6F08697EE6}" dt="2024-10-15T21:24:58.884" v="7382" actId="962"/>
          <ac:picMkLst>
            <pc:docMk/>
            <pc:sldMk cId="3392847468" sldId="450"/>
            <ac:picMk id="5" creationId="{0A5AABCB-02BD-C8A9-2F06-1F6C6E25DDFA}"/>
          </ac:picMkLst>
        </pc:picChg>
      </pc:sldChg>
      <pc:sldChg chg="addSp delSp modSp new mod">
        <pc:chgData name="Daniel Ericsson" userId="76243d8b-80c2-4bb7-9613-9817079ed19a" providerId="ADAL" clId="{A078BE13-EA3F-42A3-B94D-4F6F08697EE6}" dt="2024-10-15T21:40:02.649" v="7406" actId="962"/>
        <pc:sldMkLst>
          <pc:docMk/>
          <pc:sldMk cId="2435543876" sldId="451"/>
        </pc:sldMkLst>
        <pc:spChg chg="del">
          <ac:chgData name="Daniel Ericsson" userId="76243d8b-80c2-4bb7-9613-9817079ed19a" providerId="ADAL" clId="{A078BE13-EA3F-42A3-B94D-4F6F08697EE6}" dt="2024-10-15T21:39:54.103" v="7403" actId="478"/>
          <ac:spMkLst>
            <pc:docMk/>
            <pc:sldMk cId="2435543876" sldId="451"/>
            <ac:spMk id="2" creationId="{58D28BE8-582B-50E6-21CF-BA6CEF2A571A}"/>
          </ac:spMkLst>
        </pc:spChg>
        <pc:spChg chg="del">
          <ac:chgData name="Daniel Ericsson" userId="76243d8b-80c2-4bb7-9613-9817079ed19a" providerId="ADAL" clId="{A078BE13-EA3F-42A3-B94D-4F6F08697EE6}" dt="2024-10-15T21:39:51.425" v="7402" actId="478"/>
          <ac:spMkLst>
            <pc:docMk/>
            <pc:sldMk cId="2435543876" sldId="451"/>
            <ac:spMk id="3" creationId="{B3480C8D-2E22-A1A4-CD9C-506810D209CA}"/>
          </ac:spMkLst>
        </pc:spChg>
        <pc:picChg chg="add mod">
          <ac:chgData name="Daniel Ericsson" userId="76243d8b-80c2-4bb7-9613-9817079ed19a" providerId="ADAL" clId="{A078BE13-EA3F-42A3-B94D-4F6F08697EE6}" dt="2024-10-15T21:40:02.649" v="7406" actId="962"/>
          <ac:picMkLst>
            <pc:docMk/>
            <pc:sldMk cId="2435543876" sldId="451"/>
            <ac:picMk id="5" creationId="{92A7F527-4AF8-C070-AACD-885B0E129148}"/>
          </ac:picMkLst>
        </pc:picChg>
      </pc:sldChg>
      <pc:sldChg chg="new del">
        <pc:chgData name="Daniel Ericsson" userId="76243d8b-80c2-4bb7-9613-9817079ed19a" providerId="ADAL" clId="{A078BE13-EA3F-42A3-B94D-4F6F08697EE6}" dt="2024-10-16T06:20:01.487" v="8624" actId="47"/>
        <pc:sldMkLst>
          <pc:docMk/>
          <pc:sldMk cId="2885418641" sldId="452"/>
        </pc:sldMkLst>
      </pc:sldChg>
      <pc:sldChg chg="modSp add mod">
        <pc:chgData name="Daniel Ericsson" userId="76243d8b-80c2-4bb7-9613-9817079ed19a" providerId="ADAL" clId="{A078BE13-EA3F-42A3-B94D-4F6F08697EE6}" dt="2024-10-15T21:46:58.690" v="7544" actId="6549"/>
        <pc:sldMkLst>
          <pc:docMk/>
          <pc:sldMk cId="3257216562" sldId="453"/>
        </pc:sldMkLst>
        <pc:spChg chg="mod">
          <ac:chgData name="Daniel Ericsson" userId="76243d8b-80c2-4bb7-9613-9817079ed19a" providerId="ADAL" clId="{A078BE13-EA3F-42A3-B94D-4F6F08697EE6}" dt="2024-10-15T21:43:32.103" v="7424" actId="20577"/>
          <ac:spMkLst>
            <pc:docMk/>
            <pc:sldMk cId="3257216562" sldId="453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5T21:46:58.690" v="7544" actId="6549"/>
          <ac:spMkLst>
            <pc:docMk/>
            <pc:sldMk cId="3257216562" sldId="453"/>
            <ac:spMk id="4" creationId="{7D11A312-6559-0589-443B-BA0A116EBB2E}"/>
          </ac:spMkLst>
        </pc:spChg>
      </pc:sldChg>
      <pc:sldChg chg="modSp add mod">
        <pc:chgData name="Daniel Ericsson" userId="76243d8b-80c2-4bb7-9613-9817079ed19a" providerId="ADAL" clId="{A078BE13-EA3F-42A3-B94D-4F6F08697EE6}" dt="2024-10-16T17:19:05.935" v="9599" actId="20577"/>
        <pc:sldMkLst>
          <pc:docMk/>
          <pc:sldMk cId="647790705" sldId="454"/>
        </pc:sldMkLst>
        <pc:spChg chg="mod">
          <ac:chgData name="Daniel Ericsson" userId="76243d8b-80c2-4bb7-9613-9817079ed19a" providerId="ADAL" clId="{A078BE13-EA3F-42A3-B94D-4F6F08697EE6}" dt="2024-10-16T17:19:05.935" v="9599" actId="20577"/>
          <ac:spMkLst>
            <pc:docMk/>
            <pc:sldMk cId="647790705" sldId="454"/>
            <ac:spMk id="4" creationId="{2D0F841E-F5F0-AB17-E3DC-61EB5298E164}"/>
          </ac:spMkLst>
        </pc:spChg>
      </pc:sldChg>
      <pc:sldChg chg="new del">
        <pc:chgData name="Daniel Ericsson" userId="76243d8b-80c2-4bb7-9613-9817079ed19a" providerId="ADAL" clId="{A078BE13-EA3F-42A3-B94D-4F6F08697EE6}" dt="2024-10-15T21:47:11.120" v="7546" actId="2696"/>
        <pc:sldMkLst>
          <pc:docMk/>
          <pc:sldMk cId="1421675059" sldId="454"/>
        </pc:sldMkLst>
      </pc:sldChg>
      <pc:sldChg chg="modSp add mod">
        <pc:chgData name="Daniel Ericsson" userId="76243d8b-80c2-4bb7-9613-9817079ed19a" providerId="ADAL" clId="{A078BE13-EA3F-42A3-B94D-4F6F08697EE6}" dt="2024-10-16T06:26:08.529" v="8634" actId="6549"/>
        <pc:sldMkLst>
          <pc:docMk/>
          <pc:sldMk cId="3107225589" sldId="455"/>
        </pc:sldMkLst>
        <pc:spChg chg="mod">
          <ac:chgData name="Daniel Ericsson" userId="76243d8b-80c2-4bb7-9613-9817079ed19a" providerId="ADAL" clId="{A078BE13-EA3F-42A3-B94D-4F6F08697EE6}" dt="2024-10-16T06:26:08.529" v="8634" actId="6549"/>
          <ac:spMkLst>
            <pc:docMk/>
            <pc:sldMk cId="3107225589" sldId="455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5:16:11.391" v="8079"/>
          <ac:spMkLst>
            <pc:docMk/>
            <pc:sldMk cId="3107225589" sldId="455"/>
            <ac:spMk id="4" creationId="{7D11A312-6559-0589-443B-BA0A116EBB2E}"/>
          </ac:spMkLst>
        </pc:spChg>
      </pc:sldChg>
      <pc:sldChg chg="modSp add mod">
        <pc:chgData name="Daniel Ericsson" userId="76243d8b-80c2-4bb7-9613-9817079ed19a" providerId="ADAL" clId="{A078BE13-EA3F-42A3-B94D-4F6F08697EE6}" dt="2024-10-16T17:11:40.963" v="9584" actId="20577"/>
        <pc:sldMkLst>
          <pc:docMk/>
          <pc:sldMk cId="3477578705" sldId="456"/>
        </pc:sldMkLst>
        <pc:spChg chg="mod">
          <ac:chgData name="Daniel Ericsson" userId="76243d8b-80c2-4bb7-9613-9817079ed19a" providerId="ADAL" clId="{A078BE13-EA3F-42A3-B94D-4F6F08697EE6}" dt="2024-10-16T17:11:40.963" v="9584" actId="20577"/>
          <ac:spMkLst>
            <pc:docMk/>
            <pc:sldMk cId="3477578705" sldId="456"/>
            <ac:spMk id="3" creationId="{FA20244F-452C-2045-71FD-37AEAEA106B8}"/>
          </ac:spMkLst>
        </pc:spChg>
        <pc:picChg chg="mod">
          <ac:chgData name="Daniel Ericsson" userId="76243d8b-80c2-4bb7-9613-9817079ed19a" providerId="ADAL" clId="{A078BE13-EA3F-42A3-B94D-4F6F08697EE6}" dt="2024-10-16T06:51:27.722" v="8958" actId="27349"/>
          <ac:picMkLst>
            <pc:docMk/>
            <pc:sldMk cId="3477578705" sldId="456"/>
            <ac:picMk id="7" creationId="{9EC407EB-877C-A9A9-3D6B-4C21087EE19F}"/>
          </ac:picMkLst>
        </pc:picChg>
        <pc:picChg chg="mod">
          <ac:chgData name="Daniel Ericsson" userId="76243d8b-80c2-4bb7-9613-9817079ed19a" providerId="ADAL" clId="{A078BE13-EA3F-42A3-B94D-4F6F08697EE6}" dt="2024-10-16T05:55:05.731" v="8397" actId="1076"/>
          <ac:picMkLst>
            <pc:docMk/>
            <pc:sldMk cId="3477578705" sldId="456"/>
            <ac:picMk id="10" creationId="{F22AC0E7-F604-5FF9-DDF3-5D4CE25BCA8F}"/>
          </ac:picMkLst>
        </pc:picChg>
      </pc:sldChg>
      <pc:sldChg chg="addSp delSp modSp add del mod">
        <pc:chgData name="Daniel Ericsson" userId="76243d8b-80c2-4bb7-9613-9817079ed19a" providerId="ADAL" clId="{A078BE13-EA3F-42A3-B94D-4F6F08697EE6}" dt="2024-10-16T06:56:57.246" v="9007" actId="47"/>
        <pc:sldMkLst>
          <pc:docMk/>
          <pc:sldMk cId="268846028" sldId="457"/>
        </pc:sldMkLst>
        <pc:spChg chg="add del mod">
          <ac:chgData name="Daniel Ericsson" userId="76243d8b-80c2-4bb7-9613-9817079ed19a" providerId="ADAL" clId="{A078BE13-EA3F-42A3-B94D-4F6F08697EE6}" dt="2024-10-16T06:39:50.540" v="8720" actId="478"/>
          <ac:spMkLst>
            <pc:docMk/>
            <pc:sldMk cId="268846028" sldId="457"/>
            <ac:spMk id="4" creationId="{9E57BEAC-5121-B3C2-8DC4-A339C572A864}"/>
          </ac:spMkLst>
        </pc:spChg>
        <pc:spChg chg="add del mod">
          <ac:chgData name="Daniel Ericsson" userId="76243d8b-80c2-4bb7-9613-9817079ed19a" providerId="ADAL" clId="{A078BE13-EA3F-42A3-B94D-4F6F08697EE6}" dt="2024-10-16T06:41:18.784" v="8731" actId="478"/>
          <ac:spMkLst>
            <pc:docMk/>
            <pc:sldMk cId="268846028" sldId="457"/>
            <ac:spMk id="5" creationId="{B059027C-DBAA-634B-1661-449142CD07C2}"/>
          </ac:spMkLst>
        </pc:spChg>
        <pc:spChg chg="del mod">
          <ac:chgData name="Daniel Ericsson" userId="76243d8b-80c2-4bb7-9613-9817079ed19a" providerId="ADAL" clId="{A078BE13-EA3F-42A3-B94D-4F6F08697EE6}" dt="2024-10-16T06:41:10.578" v="8729" actId="21"/>
          <ac:spMkLst>
            <pc:docMk/>
            <pc:sldMk cId="268846028" sldId="457"/>
            <ac:spMk id="7" creationId="{58BCD0E4-5020-E290-D473-560BD90925F0}"/>
          </ac:spMkLst>
        </pc:spChg>
        <pc:spChg chg="add del mod">
          <ac:chgData name="Daniel Ericsson" userId="76243d8b-80c2-4bb7-9613-9817079ed19a" providerId="ADAL" clId="{A078BE13-EA3F-42A3-B94D-4F6F08697EE6}" dt="2024-10-16T06:41:14.583" v="8730" actId="478"/>
          <ac:spMkLst>
            <pc:docMk/>
            <pc:sldMk cId="268846028" sldId="457"/>
            <ac:spMk id="8" creationId="{B3077849-79D6-F1DD-013D-309E0528BB04}"/>
          </ac:spMkLst>
        </pc:spChg>
        <pc:spChg chg="add mod">
          <ac:chgData name="Daniel Ericsson" userId="76243d8b-80c2-4bb7-9613-9817079ed19a" providerId="ADAL" clId="{A078BE13-EA3F-42A3-B94D-4F6F08697EE6}" dt="2024-10-16T06:49:46.173" v="8954" actId="20577"/>
          <ac:spMkLst>
            <pc:docMk/>
            <pc:sldMk cId="268846028" sldId="457"/>
            <ac:spMk id="9" creationId="{58BCD0E4-5020-E290-D473-560BD90925F0}"/>
          </ac:spMkLst>
        </pc:spChg>
        <pc:spChg chg="add mod">
          <ac:chgData name="Daniel Ericsson" userId="76243d8b-80c2-4bb7-9613-9817079ed19a" providerId="ADAL" clId="{A078BE13-EA3F-42A3-B94D-4F6F08697EE6}" dt="2024-10-16T06:47:03.821" v="8922" actId="1037"/>
          <ac:spMkLst>
            <pc:docMk/>
            <pc:sldMk cId="268846028" sldId="457"/>
            <ac:spMk id="18" creationId="{74B0F293-21C3-84EE-424B-7F1F5227D3BE}"/>
          </ac:spMkLst>
        </pc:spChg>
        <pc:picChg chg="add mod">
          <ac:chgData name="Daniel Ericsson" userId="76243d8b-80c2-4bb7-9613-9817079ed19a" providerId="ADAL" clId="{A078BE13-EA3F-42A3-B94D-4F6F08697EE6}" dt="2024-10-16T06:45:06.741" v="8774" actId="1076"/>
          <ac:picMkLst>
            <pc:docMk/>
            <pc:sldMk cId="268846028" sldId="457"/>
            <ac:picMk id="3" creationId="{F6170F06-252B-F83E-A314-8FCBE0FEF6EA}"/>
          </ac:picMkLst>
        </pc:picChg>
        <pc:picChg chg="add del mod">
          <ac:chgData name="Daniel Ericsson" userId="76243d8b-80c2-4bb7-9613-9817079ed19a" providerId="ADAL" clId="{A078BE13-EA3F-42A3-B94D-4F6F08697EE6}" dt="2024-10-16T06:42:27.559" v="8737" actId="478"/>
          <ac:picMkLst>
            <pc:docMk/>
            <pc:sldMk cId="268846028" sldId="457"/>
            <ac:picMk id="11" creationId="{DABAFA5A-E98F-DACF-33F9-E8E0D7499B87}"/>
          </ac:picMkLst>
        </pc:picChg>
        <pc:picChg chg="add mod">
          <ac:chgData name="Daniel Ericsson" userId="76243d8b-80c2-4bb7-9613-9817079ed19a" providerId="ADAL" clId="{A078BE13-EA3F-42A3-B94D-4F6F08697EE6}" dt="2024-10-16T06:50:09.753" v="8956" actId="1076"/>
          <ac:picMkLst>
            <pc:docMk/>
            <pc:sldMk cId="268846028" sldId="457"/>
            <ac:picMk id="13" creationId="{D1052C00-B700-7452-D5A8-32E1B806A510}"/>
          </ac:picMkLst>
        </pc:picChg>
        <pc:picChg chg="add mod">
          <ac:chgData name="Daniel Ericsson" userId="76243d8b-80c2-4bb7-9613-9817079ed19a" providerId="ADAL" clId="{A078BE13-EA3F-42A3-B94D-4F6F08697EE6}" dt="2024-10-16T06:50:01.885" v="8955" actId="1076"/>
          <ac:picMkLst>
            <pc:docMk/>
            <pc:sldMk cId="268846028" sldId="457"/>
            <ac:picMk id="15" creationId="{9DBF5C5D-DECD-A2D6-08F7-1E28776AA103}"/>
          </ac:picMkLst>
        </pc:picChg>
        <pc:picChg chg="add del mod">
          <ac:chgData name="Daniel Ericsson" userId="76243d8b-80c2-4bb7-9613-9817079ed19a" providerId="ADAL" clId="{A078BE13-EA3F-42A3-B94D-4F6F08697EE6}" dt="2024-10-16T06:45:08.776" v="8775" actId="478"/>
          <ac:picMkLst>
            <pc:docMk/>
            <pc:sldMk cId="268846028" sldId="457"/>
            <ac:picMk id="16" creationId="{73AA2D96-0C2E-16A0-952A-EF1D66B2611A}"/>
          </ac:picMkLst>
        </pc:picChg>
        <pc:picChg chg="add del mod">
          <ac:chgData name="Daniel Ericsson" userId="76243d8b-80c2-4bb7-9613-9817079ed19a" providerId="ADAL" clId="{A078BE13-EA3F-42A3-B94D-4F6F08697EE6}" dt="2024-10-16T06:45:25.300" v="8795" actId="478"/>
          <ac:picMkLst>
            <pc:docMk/>
            <pc:sldMk cId="268846028" sldId="457"/>
            <ac:picMk id="17" creationId="{571B4C1C-E4FE-C92A-D909-6FC1EB2150C1}"/>
          </ac:picMkLst>
        </pc:picChg>
      </pc:sldChg>
      <pc:sldChg chg="addSp delSp new del mod">
        <pc:chgData name="Daniel Ericsson" userId="76243d8b-80c2-4bb7-9613-9817079ed19a" providerId="ADAL" clId="{A078BE13-EA3F-42A3-B94D-4F6F08697EE6}" dt="2024-10-16T06:00:49.276" v="8473" actId="47"/>
        <pc:sldMkLst>
          <pc:docMk/>
          <pc:sldMk cId="3777631800" sldId="457"/>
        </pc:sldMkLst>
        <pc:picChg chg="add del">
          <ac:chgData name="Daniel Ericsson" userId="76243d8b-80c2-4bb7-9613-9817079ed19a" providerId="ADAL" clId="{A078BE13-EA3F-42A3-B94D-4F6F08697EE6}" dt="2024-10-16T05:58:43.094" v="8400" actId="478"/>
          <ac:picMkLst>
            <pc:docMk/>
            <pc:sldMk cId="3777631800" sldId="457"/>
            <ac:picMk id="5" creationId="{9F288A16-6798-C870-A2F1-CDEF1D8FC9EF}"/>
          </ac:picMkLst>
        </pc:picChg>
      </pc:sldChg>
      <pc:sldChg chg="modSp add mod">
        <pc:chgData name="Daniel Ericsson" userId="76243d8b-80c2-4bb7-9613-9817079ed19a" providerId="ADAL" clId="{A078BE13-EA3F-42A3-B94D-4F6F08697EE6}" dt="2024-10-16T16:49:17.682" v="9464" actId="207"/>
        <pc:sldMkLst>
          <pc:docMk/>
          <pc:sldMk cId="1995222453" sldId="458"/>
        </pc:sldMkLst>
        <pc:spChg chg="mod">
          <ac:chgData name="Daniel Ericsson" userId="76243d8b-80c2-4bb7-9613-9817079ed19a" providerId="ADAL" clId="{A078BE13-EA3F-42A3-B94D-4F6F08697EE6}" dt="2024-10-16T16:49:17.682" v="9464" actId="207"/>
          <ac:spMkLst>
            <pc:docMk/>
            <pc:sldMk cId="1995222453" sldId="458"/>
            <ac:spMk id="9" creationId="{58BCD0E4-5020-E290-D473-560BD90925F0}"/>
          </ac:spMkLst>
        </pc:spChg>
        <pc:spChg chg="mod">
          <ac:chgData name="Daniel Ericsson" userId="76243d8b-80c2-4bb7-9613-9817079ed19a" providerId="ADAL" clId="{A078BE13-EA3F-42A3-B94D-4F6F08697EE6}" dt="2024-10-16T06:56:27.741" v="9005" actId="1076"/>
          <ac:spMkLst>
            <pc:docMk/>
            <pc:sldMk cId="1995222453" sldId="458"/>
            <ac:spMk id="18" creationId="{74B0F293-21C3-84EE-424B-7F1F5227D3BE}"/>
          </ac:spMkLst>
        </pc:spChg>
        <pc:picChg chg="mod">
          <ac:chgData name="Daniel Ericsson" userId="76243d8b-80c2-4bb7-9613-9817079ed19a" providerId="ADAL" clId="{A078BE13-EA3F-42A3-B94D-4F6F08697EE6}" dt="2024-10-16T06:57:24.985" v="9009" actId="1076"/>
          <ac:picMkLst>
            <pc:docMk/>
            <pc:sldMk cId="1995222453" sldId="458"/>
            <ac:picMk id="3" creationId="{F6170F06-252B-F83E-A314-8FCBE0FEF6EA}"/>
          </ac:picMkLst>
        </pc:picChg>
        <pc:picChg chg="mod">
          <ac:chgData name="Daniel Ericsson" userId="76243d8b-80c2-4bb7-9613-9817079ed19a" providerId="ADAL" clId="{A078BE13-EA3F-42A3-B94D-4F6F08697EE6}" dt="2024-10-16T06:57:22.486" v="9008" actId="1076"/>
          <ac:picMkLst>
            <pc:docMk/>
            <pc:sldMk cId="1995222453" sldId="458"/>
            <ac:picMk id="13" creationId="{D1052C00-B700-7452-D5A8-32E1B806A510}"/>
          </ac:picMkLst>
        </pc:picChg>
        <pc:picChg chg="mod">
          <ac:chgData name="Daniel Ericsson" userId="76243d8b-80c2-4bb7-9613-9817079ed19a" providerId="ADAL" clId="{A078BE13-EA3F-42A3-B94D-4F6F08697EE6}" dt="2024-10-16T06:57:32.276" v="9010" actId="1076"/>
          <ac:picMkLst>
            <pc:docMk/>
            <pc:sldMk cId="1995222453" sldId="458"/>
            <ac:picMk id="15" creationId="{9DBF5C5D-DECD-A2D6-08F7-1E28776AA103}"/>
          </ac:picMkLst>
        </pc:picChg>
      </pc:sldChg>
      <pc:sldChg chg="addSp delSp modSp add mod">
        <pc:chgData name="Daniel Ericsson" userId="76243d8b-80c2-4bb7-9613-9817079ed19a" providerId="ADAL" clId="{A078BE13-EA3F-42A3-B94D-4F6F08697EE6}" dt="2024-10-16T08:06:21.079" v="9118" actId="20577"/>
        <pc:sldMkLst>
          <pc:docMk/>
          <pc:sldMk cId="3638027329" sldId="459"/>
        </pc:sldMkLst>
        <pc:spChg chg="mod">
          <ac:chgData name="Daniel Ericsson" userId="76243d8b-80c2-4bb7-9613-9817079ed19a" providerId="ADAL" clId="{A078BE13-EA3F-42A3-B94D-4F6F08697EE6}" dt="2024-10-16T07:07:39.679" v="9112" actId="20577"/>
          <ac:spMkLst>
            <pc:docMk/>
            <pc:sldMk cId="3638027329" sldId="459"/>
            <ac:spMk id="2" creationId="{1E432A93-5CEB-4E1D-0464-4C7B86BF3124}"/>
          </ac:spMkLst>
        </pc:spChg>
        <pc:spChg chg="mod">
          <ac:chgData name="Daniel Ericsson" userId="76243d8b-80c2-4bb7-9613-9817079ed19a" providerId="ADAL" clId="{A078BE13-EA3F-42A3-B94D-4F6F08697EE6}" dt="2024-10-16T08:06:21.079" v="9118" actId="20577"/>
          <ac:spMkLst>
            <pc:docMk/>
            <pc:sldMk cId="3638027329" sldId="459"/>
            <ac:spMk id="9" creationId="{58BCD0E4-5020-E290-D473-560BD90925F0}"/>
          </ac:spMkLst>
        </pc:spChg>
        <pc:spChg chg="del mod">
          <ac:chgData name="Daniel Ericsson" userId="76243d8b-80c2-4bb7-9613-9817079ed19a" providerId="ADAL" clId="{A078BE13-EA3F-42A3-B94D-4F6F08697EE6}" dt="2024-10-16T07:04:00.045" v="9037" actId="478"/>
          <ac:spMkLst>
            <pc:docMk/>
            <pc:sldMk cId="3638027329" sldId="459"/>
            <ac:spMk id="18" creationId="{74B0F293-21C3-84EE-424B-7F1F5227D3BE}"/>
          </ac:spMkLst>
        </pc:spChg>
        <pc:picChg chg="del mod">
          <ac:chgData name="Daniel Ericsson" userId="76243d8b-80c2-4bb7-9613-9817079ed19a" providerId="ADAL" clId="{A078BE13-EA3F-42A3-B94D-4F6F08697EE6}" dt="2024-10-16T07:03:28.920" v="9032" actId="478"/>
          <ac:picMkLst>
            <pc:docMk/>
            <pc:sldMk cId="3638027329" sldId="459"/>
            <ac:picMk id="3" creationId="{F6170F06-252B-F83E-A314-8FCBE0FEF6EA}"/>
          </ac:picMkLst>
        </pc:picChg>
        <pc:picChg chg="add mod">
          <ac:chgData name="Daniel Ericsson" userId="76243d8b-80c2-4bb7-9613-9817079ed19a" providerId="ADAL" clId="{A078BE13-EA3F-42A3-B94D-4F6F08697EE6}" dt="2024-10-16T07:03:43.135" v="9035" actId="1076"/>
          <ac:picMkLst>
            <pc:docMk/>
            <pc:sldMk cId="3638027329" sldId="459"/>
            <ac:picMk id="4" creationId="{A8FB0DBA-7A34-0F5F-BFB1-10C3914BEAFE}"/>
          </ac:picMkLst>
        </pc:picChg>
        <pc:picChg chg="add mod">
          <ac:chgData name="Daniel Ericsson" userId="76243d8b-80c2-4bb7-9613-9817079ed19a" providerId="ADAL" clId="{A078BE13-EA3F-42A3-B94D-4F6F08697EE6}" dt="2024-10-16T07:03:05.921" v="9031" actId="1076"/>
          <ac:picMkLst>
            <pc:docMk/>
            <pc:sldMk cId="3638027329" sldId="459"/>
            <ac:picMk id="5" creationId="{2301E9B7-89B2-D403-1909-DA73E6B4511A}"/>
          </ac:picMkLst>
        </pc:picChg>
        <pc:picChg chg="add mod">
          <ac:chgData name="Daniel Ericsson" userId="76243d8b-80c2-4bb7-9613-9817079ed19a" providerId="ADAL" clId="{A078BE13-EA3F-42A3-B94D-4F6F08697EE6}" dt="2024-10-16T07:03:37.450" v="9034"/>
          <ac:picMkLst>
            <pc:docMk/>
            <pc:sldMk cId="3638027329" sldId="459"/>
            <ac:picMk id="6" creationId="{B05C8C17-5DF1-F068-85E1-E44061AACDFE}"/>
          </ac:picMkLst>
        </pc:picChg>
        <pc:picChg chg="del">
          <ac:chgData name="Daniel Ericsson" userId="76243d8b-80c2-4bb7-9613-9817079ed19a" providerId="ADAL" clId="{A078BE13-EA3F-42A3-B94D-4F6F08697EE6}" dt="2024-10-16T07:02:16.114" v="9021" actId="478"/>
          <ac:picMkLst>
            <pc:docMk/>
            <pc:sldMk cId="3638027329" sldId="459"/>
            <ac:picMk id="13" creationId="{D1052C00-B700-7452-D5A8-32E1B806A510}"/>
          </ac:picMkLst>
        </pc:picChg>
        <pc:picChg chg="del">
          <ac:chgData name="Daniel Ericsson" userId="76243d8b-80c2-4bb7-9613-9817079ed19a" providerId="ADAL" clId="{A078BE13-EA3F-42A3-B94D-4F6F08697EE6}" dt="2024-10-16T07:02:19.063" v="9022" actId="478"/>
          <ac:picMkLst>
            <pc:docMk/>
            <pc:sldMk cId="3638027329" sldId="459"/>
            <ac:picMk id="15" creationId="{9DBF5C5D-DECD-A2D6-08F7-1E28776AA103}"/>
          </ac:picMkLst>
        </pc:picChg>
      </pc:sldChg>
      <pc:sldChg chg="modSp add del mod">
        <pc:chgData name="Daniel Ericsson" userId="76243d8b-80c2-4bb7-9613-9817079ed19a" providerId="ADAL" clId="{A078BE13-EA3F-42A3-B94D-4F6F08697EE6}" dt="2024-10-16T17:08:21.179" v="9570" actId="47"/>
        <pc:sldMkLst>
          <pc:docMk/>
          <pc:sldMk cId="2434781254" sldId="460"/>
        </pc:sldMkLst>
        <pc:spChg chg="mod">
          <ac:chgData name="Daniel Ericsson" userId="76243d8b-80c2-4bb7-9613-9817079ed19a" providerId="ADAL" clId="{A078BE13-EA3F-42A3-B94D-4F6F08697EE6}" dt="2024-10-16T16:53:33.126" v="9487" actId="6549"/>
          <ac:spMkLst>
            <pc:docMk/>
            <pc:sldMk cId="2434781254" sldId="460"/>
            <ac:spMk id="3" creationId="{34E19321-C2EE-063F-B58C-629EAF3AD276}"/>
          </ac:spMkLst>
        </pc:spChg>
      </pc:sldChg>
      <pc:sldChg chg="modSp add del mod">
        <pc:chgData name="Daniel Ericsson" userId="76243d8b-80c2-4bb7-9613-9817079ed19a" providerId="ADAL" clId="{A078BE13-EA3F-42A3-B94D-4F6F08697EE6}" dt="2024-10-16T08:41:11.554" v="9434" actId="47"/>
        <pc:sldMkLst>
          <pc:docMk/>
          <pc:sldMk cId="4037133986" sldId="461"/>
        </pc:sldMkLst>
        <pc:spChg chg="mod">
          <ac:chgData name="Daniel Ericsson" userId="76243d8b-80c2-4bb7-9613-9817079ed19a" providerId="ADAL" clId="{A078BE13-EA3F-42A3-B94D-4F6F08697EE6}" dt="2024-10-16T08:36:38.628" v="9380" actId="20577"/>
          <ac:spMkLst>
            <pc:docMk/>
            <pc:sldMk cId="4037133986" sldId="461"/>
            <ac:spMk id="2" creationId="{C371791B-2326-3AB8-5D6D-F45137F5DA5E}"/>
          </ac:spMkLst>
        </pc:spChg>
        <pc:spChg chg="mod">
          <ac:chgData name="Daniel Ericsson" userId="76243d8b-80c2-4bb7-9613-9817079ed19a" providerId="ADAL" clId="{A078BE13-EA3F-42A3-B94D-4F6F08697EE6}" dt="2024-10-16T08:32:46.765" v="9277" actId="20577"/>
          <ac:spMkLst>
            <pc:docMk/>
            <pc:sldMk cId="4037133986" sldId="461"/>
            <ac:spMk id="4" creationId="{747E0862-916E-35E5-AFBA-BE88884AC248}"/>
          </ac:spMkLst>
        </pc:spChg>
      </pc:sldChg>
      <pc:sldChg chg="modSp add del mod">
        <pc:chgData name="Daniel Ericsson" userId="76243d8b-80c2-4bb7-9613-9817079ed19a" providerId="ADAL" clId="{A078BE13-EA3F-42A3-B94D-4F6F08697EE6}" dt="2024-10-16T08:41:40.208" v="9438" actId="47"/>
        <pc:sldMkLst>
          <pc:docMk/>
          <pc:sldMk cId="401518762" sldId="462"/>
        </pc:sldMkLst>
        <pc:spChg chg="mod">
          <ac:chgData name="Daniel Ericsson" userId="76243d8b-80c2-4bb7-9613-9817079ed19a" providerId="ADAL" clId="{A078BE13-EA3F-42A3-B94D-4F6F08697EE6}" dt="2024-10-16T08:37:21.793" v="9411" actId="20577"/>
          <ac:spMkLst>
            <pc:docMk/>
            <pc:sldMk cId="401518762" sldId="462"/>
            <ac:spMk id="2" creationId="{C371791B-2326-3AB8-5D6D-F45137F5DA5E}"/>
          </ac:spMkLst>
        </pc:spChg>
        <pc:spChg chg="mod">
          <ac:chgData name="Daniel Ericsson" userId="76243d8b-80c2-4bb7-9613-9817079ed19a" providerId="ADAL" clId="{A078BE13-EA3F-42A3-B94D-4F6F08697EE6}" dt="2024-10-16T08:34:03.064" v="9305" actId="20577"/>
          <ac:spMkLst>
            <pc:docMk/>
            <pc:sldMk cId="401518762" sldId="462"/>
            <ac:spMk id="4" creationId="{747E0862-916E-35E5-AFBA-BE88884AC248}"/>
          </ac:spMkLst>
        </pc:spChg>
      </pc:sldChg>
      <pc:sldChg chg="new del">
        <pc:chgData name="Daniel Ericsson" userId="76243d8b-80c2-4bb7-9613-9817079ed19a" providerId="ADAL" clId="{A078BE13-EA3F-42A3-B94D-4F6F08697EE6}" dt="2024-10-16T08:33:37.774" v="9296" actId="2696"/>
        <pc:sldMkLst>
          <pc:docMk/>
          <pc:sldMk cId="3883887725" sldId="462"/>
        </pc:sldMkLst>
      </pc:sldChg>
      <pc:sldChg chg="modSp add mod">
        <pc:chgData name="Daniel Ericsson" userId="76243d8b-80c2-4bb7-9613-9817079ed19a" providerId="ADAL" clId="{A078BE13-EA3F-42A3-B94D-4F6F08697EE6}" dt="2024-10-16T08:39:06.962" v="9414"/>
        <pc:sldMkLst>
          <pc:docMk/>
          <pc:sldMk cId="4031235075" sldId="463"/>
        </pc:sldMkLst>
        <pc:spChg chg="mod">
          <ac:chgData name="Daniel Ericsson" userId="76243d8b-80c2-4bb7-9613-9817079ed19a" providerId="ADAL" clId="{A078BE13-EA3F-42A3-B94D-4F6F08697EE6}" dt="2024-10-16T08:39:01.225" v="9413"/>
          <ac:spMkLst>
            <pc:docMk/>
            <pc:sldMk cId="4031235075" sldId="463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8:39:06.962" v="9414"/>
          <ac:spMkLst>
            <pc:docMk/>
            <pc:sldMk cId="4031235075" sldId="463"/>
            <ac:spMk id="4" creationId="{7D11A312-6559-0589-443B-BA0A116EBB2E}"/>
          </ac:spMkLst>
        </pc:spChg>
      </pc:sldChg>
      <pc:sldChg chg="addSp delSp modSp add mod">
        <pc:chgData name="Daniel Ericsson" userId="76243d8b-80c2-4bb7-9613-9817079ed19a" providerId="ADAL" clId="{A078BE13-EA3F-42A3-B94D-4F6F08697EE6}" dt="2024-10-16T16:53:29.755" v="9485" actId="22"/>
        <pc:sldMkLst>
          <pc:docMk/>
          <pc:sldMk cId="3700891477" sldId="464"/>
        </pc:sldMkLst>
        <pc:spChg chg="mod">
          <ac:chgData name="Daniel Ericsson" userId="76243d8b-80c2-4bb7-9613-9817079ed19a" providerId="ADAL" clId="{A078BE13-EA3F-42A3-B94D-4F6F08697EE6}" dt="2024-10-16T08:39:35.488" v="9419"/>
          <ac:spMkLst>
            <pc:docMk/>
            <pc:sldMk cId="3700891477" sldId="464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8:39:41.807" v="9420"/>
          <ac:spMkLst>
            <pc:docMk/>
            <pc:sldMk cId="3700891477" sldId="464"/>
            <ac:spMk id="4" creationId="{7D11A312-6559-0589-443B-BA0A116EBB2E}"/>
          </ac:spMkLst>
        </pc:spChg>
        <pc:spChg chg="add del">
          <ac:chgData name="Daniel Ericsson" userId="76243d8b-80c2-4bb7-9613-9817079ed19a" providerId="ADAL" clId="{A078BE13-EA3F-42A3-B94D-4F6F08697EE6}" dt="2024-10-16T16:53:29.755" v="9485" actId="22"/>
          <ac:spMkLst>
            <pc:docMk/>
            <pc:sldMk cId="3700891477" sldId="464"/>
            <ac:spMk id="5" creationId="{50F4DEC6-2AE1-ECA0-0690-6CE62E052AF6}"/>
          </ac:spMkLst>
        </pc:spChg>
      </pc:sldChg>
      <pc:sldChg chg="modSp add mod">
        <pc:chgData name="Daniel Ericsson" userId="76243d8b-80c2-4bb7-9613-9817079ed19a" providerId="ADAL" clId="{A078BE13-EA3F-42A3-B94D-4F6F08697EE6}" dt="2024-10-16T17:12:24.244" v="9585" actId="6549"/>
        <pc:sldMkLst>
          <pc:docMk/>
          <pc:sldMk cId="445597058" sldId="465"/>
        </pc:sldMkLst>
        <pc:spChg chg="mod">
          <ac:chgData name="Daniel Ericsson" userId="76243d8b-80c2-4bb7-9613-9817079ed19a" providerId="ADAL" clId="{A078BE13-EA3F-42A3-B94D-4F6F08697EE6}" dt="2024-10-16T08:39:58.288" v="9423"/>
          <ac:spMkLst>
            <pc:docMk/>
            <pc:sldMk cId="445597058" sldId="465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17:12:24.244" v="9585" actId="6549"/>
          <ac:spMkLst>
            <pc:docMk/>
            <pc:sldMk cId="445597058" sldId="465"/>
            <ac:spMk id="4" creationId="{7D11A312-6559-0589-443B-BA0A116EBB2E}"/>
          </ac:spMkLst>
        </pc:spChg>
      </pc:sldChg>
      <pc:sldChg chg="modSp add mod">
        <pc:chgData name="Daniel Ericsson" userId="76243d8b-80c2-4bb7-9613-9817079ed19a" providerId="ADAL" clId="{A078BE13-EA3F-42A3-B94D-4F6F08697EE6}" dt="2024-10-16T08:40:42.660" v="9429"/>
        <pc:sldMkLst>
          <pc:docMk/>
          <pc:sldMk cId="3049808134" sldId="466"/>
        </pc:sldMkLst>
        <pc:spChg chg="mod">
          <ac:chgData name="Daniel Ericsson" userId="76243d8b-80c2-4bb7-9613-9817079ed19a" providerId="ADAL" clId="{A078BE13-EA3F-42A3-B94D-4F6F08697EE6}" dt="2024-10-16T08:40:35.839" v="9428"/>
          <ac:spMkLst>
            <pc:docMk/>
            <pc:sldMk cId="3049808134" sldId="466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8:40:42.660" v="9429"/>
          <ac:spMkLst>
            <pc:docMk/>
            <pc:sldMk cId="3049808134" sldId="466"/>
            <ac:spMk id="4" creationId="{7D11A312-6559-0589-443B-BA0A116EBB2E}"/>
          </ac:spMkLst>
        </pc:spChg>
      </pc:sldChg>
      <pc:sldChg chg="modSp add mod">
        <pc:chgData name="Daniel Ericsson" userId="76243d8b-80c2-4bb7-9613-9817079ed19a" providerId="ADAL" clId="{A078BE13-EA3F-42A3-B94D-4F6F08697EE6}" dt="2024-10-16T08:41:09.636" v="9433"/>
        <pc:sldMkLst>
          <pc:docMk/>
          <pc:sldMk cId="911847019" sldId="467"/>
        </pc:sldMkLst>
        <pc:spChg chg="mod">
          <ac:chgData name="Daniel Ericsson" userId="76243d8b-80c2-4bb7-9613-9817079ed19a" providerId="ADAL" clId="{A078BE13-EA3F-42A3-B94D-4F6F08697EE6}" dt="2024-10-16T08:41:04.444" v="9432"/>
          <ac:spMkLst>
            <pc:docMk/>
            <pc:sldMk cId="911847019" sldId="467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8:41:09.636" v="9433"/>
          <ac:spMkLst>
            <pc:docMk/>
            <pc:sldMk cId="911847019" sldId="467"/>
            <ac:spMk id="4" creationId="{7D11A312-6559-0589-443B-BA0A116EBB2E}"/>
          </ac:spMkLst>
        </pc:spChg>
      </pc:sldChg>
      <pc:sldChg chg="modSp add mod">
        <pc:chgData name="Daniel Ericsson" userId="76243d8b-80c2-4bb7-9613-9817079ed19a" providerId="ADAL" clId="{A078BE13-EA3F-42A3-B94D-4F6F08697EE6}" dt="2024-10-16T08:41:38.444" v="9437"/>
        <pc:sldMkLst>
          <pc:docMk/>
          <pc:sldMk cId="3448637742" sldId="468"/>
        </pc:sldMkLst>
        <pc:spChg chg="mod">
          <ac:chgData name="Daniel Ericsson" userId="76243d8b-80c2-4bb7-9613-9817079ed19a" providerId="ADAL" clId="{A078BE13-EA3F-42A3-B94D-4F6F08697EE6}" dt="2024-10-16T08:41:33.634" v="9436"/>
          <ac:spMkLst>
            <pc:docMk/>
            <pc:sldMk cId="3448637742" sldId="468"/>
            <ac:spMk id="3" creationId="{B02333A2-102B-061A-538D-C0B05B17A014}"/>
          </ac:spMkLst>
        </pc:spChg>
        <pc:spChg chg="mod">
          <ac:chgData name="Daniel Ericsson" userId="76243d8b-80c2-4bb7-9613-9817079ed19a" providerId="ADAL" clId="{A078BE13-EA3F-42A3-B94D-4F6F08697EE6}" dt="2024-10-16T08:41:38.444" v="9437"/>
          <ac:spMkLst>
            <pc:docMk/>
            <pc:sldMk cId="3448637742" sldId="468"/>
            <ac:spMk id="4" creationId="{7D11A312-6559-0589-443B-BA0A116EBB2E}"/>
          </ac:spMkLst>
        </pc:spChg>
      </pc:sldChg>
      <pc:sldChg chg="modSp mod">
        <pc:chgData name="Daniel Ericsson" userId="76243d8b-80c2-4bb7-9613-9817079ed19a" providerId="ADAL" clId="{A078BE13-EA3F-42A3-B94D-4F6F08697EE6}" dt="2024-10-16T17:06:30.971" v="9569" actId="2710"/>
        <pc:sldMkLst>
          <pc:docMk/>
          <pc:sldMk cId="1690788256" sldId="469"/>
        </pc:sldMkLst>
        <pc:spChg chg="mod">
          <ac:chgData name="Daniel Ericsson" userId="76243d8b-80c2-4bb7-9613-9817079ed19a" providerId="ADAL" clId="{A078BE13-EA3F-42A3-B94D-4F6F08697EE6}" dt="2024-10-16T17:06:30.971" v="9569" actId="2710"/>
          <ac:spMkLst>
            <pc:docMk/>
            <pc:sldMk cId="1690788256" sldId="469"/>
            <ac:spMk id="6" creationId="{5CAA5093-9040-502A-64EF-F7881E5FF74F}"/>
          </ac:spMkLst>
        </pc:spChg>
      </pc:sldChg>
      <pc:sldChg chg="modSp mod">
        <pc:chgData name="Daniel Ericsson" userId="76243d8b-80c2-4bb7-9613-9817079ed19a" providerId="ADAL" clId="{A078BE13-EA3F-42A3-B94D-4F6F08697EE6}" dt="2024-10-16T17:11:13.524" v="9579" actId="20577"/>
        <pc:sldMkLst>
          <pc:docMk/>
          <pc:sldMk cId="1386233574" sldId="472"/>
        </pc:sldMkLst>
        <pc:spChg chg="mod">
          <ac:chgData name="Daniel Ericsson" userId="76243d8b-80c2-4bb7-9613-9817079ed19a" providerId="ADAL" clId="{A078BE13-EA3F-42A3-B94D-4F6F08697EE6}" dt="2024-10-16T17:11:13.524" v="9579" actId="20577"/>
          <ac:spMkLst>
            <pc:docMk/>
            <pc:sldMk cId="1386233574" sldId="472"/>
            <ac:spMk id="5" creationId="{DDC86C87-B7CC-40A2-5A44-9669449EBD30}"/>
          </ac:spMkLst>
        </pc:spChg>
      </pc:sldChg>
      <pc:sldChg chg="addSp delSp modSp mod">
        <pc:chgData name="Daniel Ericsson" userId="76243d8b-80c2-4bb7-9613-9817079ed19a" providerId="ADAL" clId="{A078BE13-EA3F-42A3-B94D-4F6F08697EE6}" dt="2024-10-16T16:47:02.416" v="9458"/>
        <pc:sldMkLst>
          <pc:docMk/>
          <pc:sldMk cId="3425145531" sldId="475"/>
        </pc:sldMkLst>
        <pc:spChg chg="mod">
          <ac:chgData name="Daniel Ericsson" userId="76243d8b-80c2-4bb7-9613-9817079ed19a" providerId="ADAL" clId="{A078BE13-EA3F-42A3-B94D-4F6F08697EE6}" dt="2024-10-16T16:46:13.095" v="9452" actId="20577"/>
          <ac:spMkLst>
            <pc:docMk/>
            <pc:sldMk cId="3425145531" sldId="475"/>
            <ac:spMk id="11" creationId="{F4E29122-F910-E28F-EEE8-08928471171E}"/>
          </ac:spMkLst>
        </pc:spChg>
        <pc:picChg chg="add del mod">
          <ac:chgData name="Daniel Ericsson" userId="76243d8b-80c2-4bb7-9613-9817079ed19a" providerId="ADAL" clId="{A078BE13-EA3F-42A3-B94D-4F6F08697EE6}" dt="2024-10-16T16:45:26.189" v="9442" actId="21"/>
          <ac:picMkLst>
            <pc:docMk/>
            <pc:sldMk cId="3425145531" sldId="475"/>
            <ac:picMk id="4" creationId="{299F6C19-A1E0-6F92-312E-A0916FE119B7}"/>
          </ac:picMkLst>
        </pc:picChg>
        <pc:picChg chg="add del mod">
          <ac:chgData name="Daniel Ericsson" userId="76243d8b-80c2-4bb7-9613-9817079ed19a" providerId="ADAL" clId="{A078BE13-EA3F-42A3-B94D-4F6F08697EE6}" dt="2024-10-16T16:47:01.867" v="9457" actId="478"/>
          <ac:picMkLst>
            <pc:docMk/>
            <pc:sldMk cId="3425145531" sldId="475"/>
            <ac:picMk id="5" creationId="{299F6C19-A1E0-6F92-312E-A0916FE119B7}"/>
          </ac:picMkLst>
        </pc:picChg>
        <pc:picChg chg="add del mod">
          <ac:chgData name="Daniel Ericsson" userId="76243d8b-80c2-4bb7-9613-9817079ed19a" providerId="ADAL" clId="{A078BE13-EA3F-42A3-B94D-4F6F08697EE6}" dt="2024-10-16T16:47:00.317" v="9456" actId="21"/>
          <ac:picMkLst>
            <pc:docMk/>
            <pc:sldMk cId="3425145531" sldId="475"/>
            <ac:picMk id="7" creationId="{89617B66-44C1-9BC0-A9E4-6C008D8095BC}"/>
          </ac:picMkLst>
        </pc:picChg>
        <pc:picChg chg="add mod">
          <ac:chgData name="Daniel Ericsson" userId="76243d8b-80c2-4bb7-9613-9817079ed19a" providerId="ADAL" clId="{A078BE13-EA3F-42A3-B94D-4F6F08697EE6}" dt="2024-10-16T16:47:02.416" v="9458"/>
          <ac:picMkLst>
            <pc:docMk/>
            <pc:sldMk cId="3425145531" sldId="475"/>
            <ac:picMk id="8" creationId="{89617B66-44C1-9BC0-A9E4-6C008D8095BC}"/>
          </ac:picMkLst>
        </pc:picChg>
        <pc:picChg chg="del">
          <ac:chgData name="Daniel Ericsson" userId="76243d8b-80c2-4bb7-9613-9817079ed19a" providerId="ADAL" clId="{A078BE13-EA3F-42A3-B94D-4F6F08697EE6}" dt="2024-10-16T16:45:27.640" v="9443" actId="478"/>
          <ac:picMkLst>
            <pc:docMk/>
            <pc:sldMk cId="3425145531" sldId="475"/>
            <ac:picMk id="9" creationId="{B0B5C2C8-742C-1455-B98C-B221EF6848B7}"/>
          </ac:picMkLst>
        </pc:picChg>
      </pc:sldChg>
      <pc:sldChg chg="add del">
        <pc:chgData name="Daniel Ericsson" userId="76243d8b-80c2-4bb7-9613-9817079ed19a" providerId="ADAL" clId="{A078BE13-EA3F-42A3-B94D-4F6F08697EE6}" dt="2024-10-16T16:53:28.500" v="9484"/>
        <pc:sldMkLst>
          <pc:docMk/>
          <pc:sldMk cId="1454949733" sldId="476"/>
        </pc:sldMkLst>
      </pc:sldChg>
      <pc:sldChg chg="addSp delSp modSp add mod">
        <pc:chgData name="Daniel Ericsson" userId="76243d8b-80c2-4bb7-9613-9817079ed19a" providerId="ADAL" clId="{A078BE13-EA3F-42A3-B94D-4F6F08697EE6}" dt="2024-10-16T17:03:39.381" v="9568" actId="6549"/>
        <pc:sldMkLst>
          <pc:docMk/>
          <pc:sldMk cId="3089836326" sldId="476"/>
        </pc:sldMkLst>
        <pc:spChg chg="mod">
          <ac:chgData name="Daniel Ericsson" userId="76243d8b-80c2-4bb7-9613-9817079ed19a" providerId="ADAL" clId="{A078BE13-EA3F-42A3-B94D-4F6F08697EE6}" dt="2024-10-16T17:03:39.381" v="9568" actId="6549"/>
          <ac:spMkLst>
            <pc:docMk/>
            <pc:sldMk cId="3089836326" sldId="476"/>
            <ac:spMk id="3" creationId="{FA20244F-452C-2045-71FD-37AEAEA106B8}"/>
          </ac:spMkLst>
        </pc:spChg>
        <pc:spChg chg="mod">
          <ac:chgData name="Daniel Ericsson" userId="76243d8b-80c2-4bb7-9613-9817079ed19a" providerId="ADAL" clId="{A078BE13-EA3F-42A3-B94D-4F6F08697EE6}" dt="2024-10-16T17:00:23.551" v="9533" actId="27803"/>
          <ac:spMkLst>
            <pc:docMk/>
            <pc:sldMk cId="3089836326" sldId="476"/>
            <ac:spMk id="13" creationId="{B33E02D3-BE65-3AE8-7213-4AC9B3A6D7C7}"/>
          </ac:spMkLst>
        </pc:spChg>
        <pc:spChg chg="mod">
          <ac:chgData name="Daniel Ericsson" userId="76243d8b-80c2-4bb7-9613-9817079ed19a" providerId="ADAL" clId="{A078BE13-EA3F-42A3-B94D-4F6F08697EE6}" dt="2024-10-16T17:00:23.551" v="9533" actId="27803"/>
          <ac:spMkLst>
            <pc:docMk/>
            <pc:sldMk cId="3089836326" sldId="476"/>
            <ac:spMk id="14" creationId="{84F7AE23-97AD-B257-78A8-58A5408B7FCA}"/>
          </ac:spMkLst>
        </pc:spChg>
        <pc:spChg chg="mod">
          <ac:chgData name="Daniel Ericsson" userId="76243d8b-80c2-4bb7-9613-9817079ed19a" providerId="ADAL" clId="{A078BE13-EA3F-42A3-B94D-4F6F08697EE6}" dt="2024-10-16T17:00:23.551" v="9533" actId="27803"/>
          <ac:spMkLst>
            <pc:docMk/>
            <pc:sldMk cId="3089836326" sldId="476"/>
            <ac:spMk id="15" creationId="{081BBD98-7385-9958-B94C-88CEE8D4E3A1}"/>
          </ac:spMkLst>
        </pc:spChg>
        <pc:grpChg chg="add del mod">
          <ac:chgData name="Daniel Ericsson" userId="76243d8b-80c2-4bb7-9613-9817079ed19a" providerId="ADAL" clId="{A078BE13-EA3F-42A3-B94D-4F6F08697EE6}" dt="2024-10-16T17:00:23.551" v="9533" actId="27803"/>
          <ac:grpSpMkLst>
            <pc:docMk/>
            <pc:sldMk cId="3089836326" sldId="476"/>
            <ac:grpSpMk id="12" creationId="{4FE703AD-C985-E011-DBF8-E1260B32C124}"/>
          </ac:grpSpMkLst>
        </pc:grpChg>
        <pc:picChg chg="add mod">
          <ac:chgData name="Daniel Ericsson" userId="76243d8b-80c2-4bb7-9613-9817079ed19a" providerId="ADAL" clId="{A078BE13-EA3F-42A3-B94D-4F6F08697EE6}" dt="2024-10-16T16:58:25.517" v="9513" actId="931"/>
          <ac:picMkLst>
            <pc:docMk/>
            <pc:sldMk cId="3089836326" sldId="476"/>
            <ac:picMk id="5" creationId="{2953F6E9-B026-2C40-F08A-486C7D72EF3A}"/>
          </ac:picMkLst>
        </pc:picChg>
        <pc:picChg chg="del">
          <ac:chgData name="Daniel Ericsson" userId="76243d8b-80c2-4bb7-9613-9817079ed19a" providerId="ADAL" clId="{A078BE13-EA3F-42A3-B94D-4F6F08697EE6}" dt="2024-10-16T17:02:21.248" v="9555" actId="478"/>
          <ac:picMkLst>
            <pc:docMk/>
            <pc:sldMk cId="3089836326" sldId="476"/>
            <ac:picMk id="7" creationId="{9EC407EB-877C-A9A9-3D6B-4C21087EE19F}"/>
          </ac:picMkLst>
        </pc:picChg>
        <pc:picChg chg="add del mod">
          <ac:chgData name="Daniel Ericsson" userId="76243d8b-80c2-4bb7-9613-9817079ed19a" providerId="ADAL" clId="{A078BE13-EA3F-42A3-B94D-4F6F08697EE6}" dt="2024-10-16T16:59:29.771" v="9524" actId="478"/>
          <ac:picMkLst>
            <pc:docMk/>
            <pc:sldMk cId="3089836326" sldId="476"/>
            <ac:picMk id="8" creationId="{DF45165A-6185-E598-5970-A2A00E93DEDB}"/>
          </ac:picMkLst>
        </pc:picChg>
        <pc:picChg chg="del">
          <ac:chgData name="Daniel Ericsson" userId="76243d8b-80c2-4bb7-9613-9817079ed19a" providerId="ADAL" clId="{A078BE13-EA3F-42A3-B94D-4F6F08697EE6}" dt="2024-10-16T17:01:57.895" v="9548" actId="478"/>
          <ac:picMkLst>
            <pc:docMk/>
            <pc:sldMk cId="3089836326" sldId="476"/>
            <ac:picMk id="10" creationId="{F22AC0E7-F604-5FF9-DDF3-5D4CE25BCA8F}"/>
          </ac:picMkLst>
        </pc:picChg>
        <pc:picChg chg="add del mod">
          <ac:chgData name="Daniel Ericsson" userId="76243d8b-80c2-4bb7-9613-9817079ed19a" providerId="ADAL" clId="{A078BE13-EA3F-42A3-B94D-4F6F08697EE6}" dt="2024-10-16T17:00:26.522" v="9537" actId="208"/>
          <ac:picMkLst>
            <pc:docMk/>
            <pc:sldMk cId="3089836326" sldId="476"/>
            <ac:picMk id="11" creationId="{F2A41DDF-1962-9680-7980-320651CFA308}"/>
          </ac:picMkLst>
        </pc:picChg>
        <pc:picChg chg="add mod">
          <ac:chgData name="Daniel Ericsson" userId="76243d8b-80c2-4bb7-9613-9817079ed19a" providerId="ADAL" clId="{A078BE13-EA3F-42A3-B94D-4F6F08697EE6}" dt="2024-10-16T17:02:29.355" v="9557" actId="1076"/>
          <ac:picMkLst>
            <pc:docMk/>
            <pc:sldMk cId="3089836326" sldId="476"/>
            <ac:picMk id="17" creationId="{79464ACE-12BF-BE13-4D27-E0FE8EF5D4AA}"/>
          </ac:picMkLst>
        </pc:picChg>
        <pc:picChg chg="add mod">
          <ac:chgData name="Daniel Ericsson" userId="76243d8b-80c2-4bb7-9613-9817079ed19a" providerId="ADAL" clId="{A078BE13-EA3F-42A3-B94D-4F6F08697EE6}" dt="2024-10-16T17:02:24.302" v="9556" actId="1076"/>
          <ac:picMkLst>
            <pc:docMk/>
            <pc:sldMk cId="3089836326" sldId="476"/>
            <ac:picMk id="19" creationId="{6FB7B7B0-F518-4132-FA4D-B91CB8328B16}"/>
          </ac:picMkLst>
        </pc:picChg>
      </pc:sldChg>
      <pc:sldChg chg="add del">
        <pc:chgData name="Daniel Ericsson" userId="76243d8b-80c2-4bb7-9613-9817079ed19a" providerId="ADAL" clId="{A078BE13-EA3F-42A3-B94D-4F6F08697EE6}" dt="2024-10-16T16:53:27.608" v="9483"/>
        <pc:sldMkLst>
          <pc:docMk/>
          <pc:sldMk cId="467942470" sldId="477"/>
        </pc:sldMkLst>
      </pc:sldChg>
    </pc:docChg>
  </pc:docChgLst>
  <pc:docChgLst>
    <pc:chgData name="Daniel Ericsson" userId="76243d8b-80c2-4bb7-9613-9817079ed19a" providerId="ADAL" clId="{F40A93CC-E6A6-4516-AE7C-496EC90122D2}"/>
    <pc:docChg chg="undo custSel addSld delSld modSld modSection">
      <pc:chgData name="Daniel Ericsson" userId="76243d8b-80c2-4bb7-9613-9817079ed19a" providerId="ADAL" clId="{F40A93CC-E6A6-4516-AE7C-496EC90122D2}" dt="2024-10-21T09:41:49.822" v="1711" actId="20577"/>
      <pc:docMkLst>
        <pc:docMk/>
      </pc:docMkLst>
      <pc:sldChg chg="modSp mod">
        <pc:chgData name="Daniel Ericsson" userId="76243d8b-80c2-4bb7-9613-9817079ed19a" providerId="ADAL" clId="{F40A93CC-E6A6-4516-AE7C-496EC90122D2}" dt="2024-10-16T09:08:47.088" v="35" actId="20577"/>
        <pc:sldMkLst>
          <pc:docMk/>
          <pc:sldMk cId="1680082774" sldId="260"/>
        </pc:sldMkLst>
        <pc:spChg chg="mod">
          <ac:chgData name="Daniel Ericsson" userId="76243d8b-80c2-4bb7-9613-9817079ed19a" providerId="ADAL" clId="{F40A93CC-E6A6-4516-AE7C-496EC90122D2}" dt="2024-10-16T09:08:47.088" v="35" actId="20577"/>
          <ac:spMkLst>
            <pc:docMk/>
            <pc:sldMk cId="1680082774" sldId="260"/>
            <ac:spMk id="6" creationId="{E50E9226-6AF1-61B7-6A64-90AEDBA1976B}"/>
          </ac:spMkLst>
        </pc:spChg>
      </pc:sldChg>
      <pc:sldChg chg="modSp del mod">
        <pc:chgData name="Daniel Ericsson" userId="76243d8b-80c2-4bb7-9613-9817079ed19a" providerId="ADAL" clId="{F40A93CC-E6A6-4516-AE7C-496EC90122D2}" dt="2024-10-16T09:00:36.089" v="29" actId="47"/>
        <pc:sldMkLst>
          <pc:docMk/>
          <pc:sldMk cId="1992692820" sldId="266"/>
        </pc:sldMkLst>
        <pc:spChg chg="mod">
          <ac:chgData name="Daniel Ericsson" userId="76243d8b-80c2-4bb7-9613-9817079ed19a" providerId="ADAL" clId="{F40A93CC-E6A6-4516-AE7C-496EC90122D2}" dt="2024-10-16T08:55:06.677" v="10" actId="27636"/>
          <ac:spMkLst>
            <pc:docMk/>
            <pc:sldMk cId="1992692820" sldId="266"/>
            <ac:spMk id="4" creationId="{D034570C-646E-7B68-D76D-1A2AF132B740}"/>
          </ac:spMkLst>
        </pc:spChg>
      </pc:sldChg>
      <pc:sldChg chg="addSp delSp modSp mod">
        <pc:chgData name="Daniel Ericsson" userId="76243d8b-80c2-4bb7-9613-9817079ed19a" providerId="ADAL" clId="{F40A93CC-E6A6-4516-AE7C-496EC90122D2}" dt="2024-10-16T16:11:45.226" v="1434" actId="20577"/>
        <pc:sldMkLst>
          <pc:docMk/>
          <pc:sldMk cId="3032117297" sldId="312"/>
        </pc:sldMkLst>
        <pc:spChg chg="mod">
          <ac:chgData name="Daniel Ericsson" userId="76243d8b-80c2-4bb7-9613-9817079ed19a" providerId="ADAL" clId="{F40A93CC-E6A6-4516-AE7C-496EC90122D2}" dt="2024-10-16T16:11:45.226" v="1434" actId="20577"/>
          <ac:spMkLst>
            <pc:docMk/>
            <pc:sldMk cId="3032117297" sldId="312"/>
            <ac:spMk id="3" creationId="{7C9C2894-3A20-E22B-B413-D691E252BE63}"/>
          </ac:spMkLst>
        </pc:spChg>
        <pc:picChg chg="add del mod">
          <ac:chgData name="Daniel Ericsson" userId="76243d8b-80c2-4bb7-9613-9817079ed19a" providerId="ADAL" clId="{F40A93CC-E6A6-4516-AE7C-496EC90122D2}" dt="2024-10-16T16:08:23.058" v="1404" actId="478"/>
          <ac:picMkLst>
            <pc:docMk/>
            <pc:sldMk cId="3032117297" sldId="312"/>
            <ac:picMk id="5" creationId="{6A08F056-80F0-DA98-5686-14B65C54938C}"/>
          </ac:picMkLst>
        </pc:picChg>
        <pc:picChg chg="add del mod">
          <ac:chgData name="Daniel Ericsson" userId="76243d8b-80c2-4bb7-9613-9817079ed19a" providerId="ADAL" clId="{F40A93CC-E6A6-4516-AE7C-496EC90122D2}" dt="2024-10-16T16:10:15.986" v="1408" actId="478"/>
          <ac:picMkLst>
            <pc:docMk/>
            <pc:sldMk cId="3032117297" sldId="312"/>
            <ac:picMk id="7" creationId="{AD656174-AA4A-9276-2AA7-0E17A1BE7EE8}"/>
          </ac:picMkLst>
        </pc:picChg>
        <pc:picChg chg="add mod">
          <ac:chgData name="Daniel Ericsson" userId="76243d8b-80c2-4bb7-9613-9817079ed19a" providerId="ADAL" clId="{F40A93CC-E6A6-4516-AE7C-496EC90122D2}" dt="2024-10-16T16:11:09.446" v="1424" actId="14100"/>
          <ac:picMkLst>
            <pc:docMk/>
            <pc:sldMk cId="3032117297" sldId="312"/>
            <ac:picMk id="9" creationId="{25560515-EAD1-6148-2032-E2B1ECECEEA5}"/>
          </ac:picMkLst>
        </pc:picChg>
        <pc:picChg chg="add mod modCrop">
          <ac:chgData name="Daniel Ericsson" userId="76243d8b-80c2-4bb7-9613-9817079ed19a" providerId="ADAL" clId="{F40A93CC-E6A6-4516-AE7C-496EC90122D2}" dt="2024-10-16T16:11:00.812" v="1420" actId="1076"/>
          <ac:picMkLst>
            <pc:docMk/>
            <pc:sldMk cId="3032117297" sldId="312"/>
            <ac:picMk id="11" creationId="{2B9D4FAA-9261-353F-4FD6-9A0748EE1E8C}"/>
          </ac:picMkLst>
        </pc:picChg>
      </pc:sldChg>
      <pc:sldChg chg="del mod modShow">
        <pc:chgData name="Daniel Ericsson" userId="76243d8b-80c2-4bb7-9613-9817079ed19a" providerId="ADAL" clId="{F40A93CC-E6A6-4516-AE7C-496EC90122D2}" dt="2024-10-16T16:13:53.316" v="1442" actId="47"/>
        <pc:sldMkLst>
          <pc:docMk/>
          <pc:sldMk cId="2449576414" sldId="313"/>
        </pc:sldMkLst>
      </pc:sldChg>
      <pc:sldChg chg="modSp del mod modShow">
        <pc:chgData name="Daniel Ericsson" userId="76243d8b-80c2-4bb7-9613-9817079ed19a" providerId="ADAL" clId="{F40A93CC-E6A6-4516-AE7C-496EC90122D2}" dt="2024-10-16T12:34:30.643" v="764" actId="47"/>
        <pc:sldMkLst>
          <pc:docMk/>
          <pc:sldMk cId="72560699" sldId="383"/>
        </pc:sldMkLst>
        <pc:spChg chg="mod">
          <ac:chgData name="Daniel Ericsson" userId="76243d8b-80c2-4bb7-9613-9817079ed19a" providerId="ADAL" clId="{F40A93CC-E6A6-4516-AE7C-496EC90122D2}" dt="2024-10-16T09:11:25.157" v="49" actId="20577"/>
          <ac:spMkLst>
            <pc:docMk/>
            <pc:sldMk cId="72560699" sldId="383"/>
            <ac:spMk id="7" creationId="{58BCD0E4-5020-E290-D473-560BD90925F0}"/>
          </ac:spMkLst>
        </pc:spChg>
      </pc:sldChg>
      <pc:sldChg chg="del">
        <pc:chgData name="Daniel Ericsson" userId="76243d8b-80c2-4bb7-9613-9817079ed19a" providerId="ADAL" clId="{F40A93CC-E6A6-4516-AE7C-496EC90122D2}" dt="2024-10-16T15:45:44.012" v="971" actId="47"/>
        <pc:sldMkLst>
          <pc:docMk/>
          <pc:sldMk cId="1336642920" sldId="389"/>
        </pc:sldMkLst>
      </pc:sldChg>
      <pc:sldChg chg="addSp delSp modSp del mod">
        <pc:chgData name="Daniel Ericsson" userId="76243d8b-80c2-4bb7-9613-9817079ed19a" providerId="ADAL" clId="{F40A93CC-E6A6-4516-AE7C-496EC90122D2}" dt="2024-10-16T16:33:48.812" v="1617" actId="47"/>
        <pc:sldMkLst>
          <pc:docMk/>
          <pc:sldMk cId="1252251526" sldId="398"/>
        </pc:sldMkLst>
        <pc:spChg chg="del">
          <ac:chgData name="Daniel Ericsson" userId="76243d8b-80c2-4bb7-9613-9817079ed19a" providerId="ADAL" clId="{F40A93CC-E6A6-4516-AE7C-496EC90122D2}" dt="2024-10-16T16:33:24.469" v="1612" actId="478"/>
          <ac:spMkLst>
            <pc:docMk/>
            <pc:sldMk cId="1252251526" sldId="398"/>
            <ac:spMk id="2" creationId="{B3C9A49B-B8EA-2779-FFC9-D6CAD6CDED82}"/>
          </ac:spMkLst>
        </pc:spChg>
        <pc:spChg chg="add del mod">
          <ac:chgData name="Daniel Ericsson" userId="76243d8b-80c2-4bb7-9613-9817079ed19a" providerId="ADAL" clId="{F40A93CC-E6A6-4516-AE7C-496EC90122D2}" dt="2024-10-16T16:33:30.063" v="1614" actId="478"/>
          <ac:spMkLst>
            <pc:docMk/>
            <pc:sldMk cId="1252251526" sldId="398"/>
            <ac:spMk id="5" creationId="{1B0F517E-90CA-E167-DB5F-12187C7370FA}"/>
          </ac:spMkLst>
        </pc:spChg>
        <pc:spChg chg="del">
          <ac:chgData name="Daniel Ericsson" userId="76243d8b-80c2-4bb7-9613-9817079ed19a" providerId="ADAL" clId="{F40A93CC-E6A6-4516-AE7C-496EC90122D2}" dt="2024-10-16T16:33:21.724" v="1611" actId="478"/>
          <ac:spMkLst>
            <pc:docMk/>
            <pc:sldMk cId="1252251526" sldId="398"/>
            <ac:spMk id="6" creationId="{88CAF0CA-D1CB-9773-31CC-FD2F5B9221D7}"/>
          </ac:spMkLst>
        </pc:spChg>
        <pc:spChg chg="add del mod">
          <ac:chgData name="Daniel Ericsson" userId="76243d8b-80c2-4bb7-9613-9817079ed19a" providerId="ADAL" clId="{F40A93CC-E6A6-4516-AE7C-496EC90122D2}" dt="2024-10-16T16:33:26.203" v="1613" actId="478"/>
          <ac:spMkLst>
            <pc:docMk/>
            <pc:sldMk cId="1252251526" sldId="398"/>
            <ac:spMk id="10" creationId="{065472E1-AA57-3806-F337-2EC6BF2C3DF6}"/>
          </ac:spMkLst>
        </pc:spChg>
        <pc:spChg chg="del">
          <ac:chgData name="Daniel Ericsson" userId="76243d8b-80c2-4bb7-9613-9817079ed19a" providerId="ADAL" clId="{F40A93CC-E6A6-4516-AE7C-496EC90122D2}" dt="2024-10-16T16:33:19.882" v="1610" actId="478"/>
          <ac:spMkLst>
            <pc:docMk/>
            <pc:sldMk cId="1252251526" sldId="398"/>
            <ac:spMk id="11" creationId="{4E54B2D0-FF71-949C-0B04-3345F2D715A3}"/>
          </ac:spMkLst>
        </pc:spChg>
        <pc:picChg chg="add mod">
          <ac:chgData name="Daniel Ericsson" userId="76243d8b-80c2-4bb7-9613-9817079ed19a" providerId="ADAL" clId="{F40A93CC-E6A6-4516-AE7C-496EC90122D2}" dt="2024-10-16T16:33:16.021" v="1609" actId="1076"/>
          <ac:picMkLst>
            <pc:docMk/>
            <pc:sldMk cId="1252251526" sldId="398"/>
            <ac:picMk id="3" creationId="{55F8E20A-BD04-6491-7A4D-99EC07E92664}"/>
          </ac:picMkLst>
        </pc:picChg>
        <pc:picChg chg="del">
          <ac:chgData name="Daniel Ericsson" userId="76243d8b-80c2-4bb7-9613-9817079ed19a" providerId="ADAL" clId="{F40A93CC-E6A6-4516-AE7C-496EC90122D2}" dt="2024-10-16T16:33:32.076" v="1615" actId="478"/>
          <ac:picMkLst>
            <pc:docMk/>
            <pc:sldMk cId="1252251526" sldId="398"/>
            <ac:picMk id="9" creationId="{3C15E7CD-5876-3DDE-A599-F8F86B0DE47C}"/>
          </ac:picMkLst>
        </pc:picChg>
        <pc:cxnChg chg="mod">
          <ac:chgData name="Daniel Ericsson" userId="76243d8b-80c2-4bb7-9613-9817079ed19a" providerId="ADAL" clId="{F40A93CC-E6A6-4516-AE7C-496EC90122D2}" dt="2024-10-16T16:33:21.724" v="1611" actId="478"/>
          <ac:cxnSpMkLst>
            <pc:docMk/>
            <pc:sldMk cId="1252251526" sldId="398"/>
            <ac:cxnSpMk id="7" creationId="{36DEF4DB-9F55-F35D-310F-462C617D769A}"/>
          </ac:cxnSpMkLst>
        </pc:cxnChg>
      </pc:sldChg>
      <pc:sldChg chg="addSp modSp">
        <pc:chgData name="Daniel Ericsson" userId="76243d8b-80c2-4bb7-9613-9817079ed19a" providerId="ADAL" clId="{F40A93CC-E6A6-4516-AE7C-496EC90122D2}" dt="2024-10-16T11:31:11.056" v="145"/>
        <pc:sldMkLst>
          <pc:docMk/>
          <pc:sldMk cId="1022698243" sldId="399"/>
        </pc:sldMkLst>
        <pc:cxnChg chg="add mod">
          <ac:chgData name="Daniel Ericsson" userId="76243d8b-80c2-4bb7-9613-9817079ed19a" providerId="ADAL" clId="{F40A93CC-E6A6-4516-AE7C-496EC90122D2}" dt="2024-10-16T11:31:11.056" v="145"/>
          <ac:cxnSpMkLst>
            <pc:docMk/>
            <pc:sldMk cId="1022698243" sldId="399"/>
            <ac:cxnSpMk id="3" creationId="{C37DB601-4FD6-32E7-D952-4C838E7E6D16}"/>
          </ac:cxnSpMkLst>
        </pc:cxnChg>
      </pc:sldChg>
      <pc:sldChg chg="addSp modSp">
        <pc:chgData name="Daniel Ericsson" userId="76243d8b-80c2-4bb7-9613-9817079ed19a" providerId="ADAL" clId="{F40A93CC-E6A6-4516-AE7C-496EC90122D2}" dt="2024-10-16T11:30:35.724" v="140"/>
        <pc:sldMkLst>
          <pc:docMk/>
          <pc:sldMk cId="3341514290" sldId="400"/>
        </pc:sldMkLst>
        <pc:cxnChg chg="add mod">
          <ac:chgData name="Daniel Ericsson" userId="76243d8b-80c2-4bb7-9613-9817079ed19a" providerId="ADAL" clId="{F40A93CC-E6A6-4516-AE7C-496EC90122D2}" dt="2024-10-16T11:30:35.724" v="140"/>
          <ac:cxnSpMkLst>
            <pc:docMk/>
            <pc:sldMk cId="3341514290" sldId="400"/>
            <ac:cxnSpMk id="3" creationId="{1ED7F6B7-70E5-3765-24C8-D9E4D2D8E069}"/>
          </ac:cxnSpMkLst>
        </pc:cxnChg>
      </pc:sldChg>
      <pc:sldChg chg="modSp mod">
        <pc:chgData name="Daniel Ericsson" userId="76243d8b-80c2-4bb7-9613-9817079ed19a" providerId="ADAL" clId="{F40A93CC-E6A6-4516-AE7C-496EC90122D2}" dt="2024-10-16T11:29:28.002" v="138" actId="20577"/>
        <pc:sldMkLst>
          <pc:docMk/>
          <pc:sldMk cId="3046335008" sldId="403"/>
        </pc:sldMkLst>
        <pc:spChg chg="mod">
          <ac:chgData name="Daniel Ericsson" userId="76243d8b-80c2-4bb7-9613-9817079ed19a" providerId="ADAL" clId="{F40A93CC-E6A6-4516-AE7C-496EC90122D2}" dt="2024-10-16T11:29:28.002" v="138" actId="20577"/>
          <ac:spMkLst>
            <pc:docMk/>
            <pc:sldMk cId="3046335008" sldId="403"/>
            <ac:spMk id="10" creationId="{4AC39578-EB99-FF17-5912-C05BE07824FC}"/>
          </ac:spMkLst>
        </pc:spChg>
      </pc:sldChg>
      <pc:sldChg chg="addSp modSp">
        <pc:chgData name="Daniel Ericsson" userId="76243d8b-80c2-4bb7-9613-9817079ed19a" providerId="ADAL" clId="{F40A93CC-E6A6-4516-AE7C-496EC90122D2}" dt="2024-10-16T11:30:52.615" v="141"/>
        <pc:sldMkLst>
          <pc:docMk/>
          <pc:sldMk cId="512201047" sldId="404"/>
        </pc:sldMkLst>
        <pc:cxnChg chg="add mod">
          <ac:chgData name="Daniel Ericsson" userId="76243d8b-80c2-4bb7-9613-9817079ed19a" providerId="ADAL" clId="{F40A93CC-E6A6-4516-AE7C-496EC90122D2}" dt="2024-10-16T11:30:52.615" v="141"/>
          <ac:cxnSpMkLst>
            <pc:docMk/>
            <pc:sldMk cId="512201047" sldId="404"/>
            <ac:cxnSpMk id="3" creationId="{2704BE88-524C-8C3E-96AC-8FE8A644AC61}"/>
          </ac:cxnSpMkLst>
        </pc:cxnChg>
      </pc:sldChg>
      <pc:sldChg chg="addSp modSp mod">
        <pc:chgData name="Daniel Ericsson" userId="76243d8b-80c2-4bb7-9613-9817079ed19a" providerId="ADAL" clId="{F40A93CC-E6A6-4516-AE7C-496EC90122D2}" dt="2024-10-16T11:30:55.343" v="142"/>
        <pc:sldMkLst>
          <pc:docMk/>
          <pc:sldMk cId="75752395" sldId="405"/>
        </pc:sldMkLst>
        <pc:spChg chg="mod">
          <ac:chgData name="Daniel Ericsson" userId="76243d8b-80c2-4bb7-9613-9817079ed19a" providerId="ADAL" clId="{F40A93CC-E6A6-4516-AE7C-496EC90122D2}" dt="2024-10-16T11:28:01.721" v="134" actId="114"/>
          <ac:spMkLst>
            <pc:docMk/>
            <pc:sldMk cId="75752395" sldId="405"/>
            <ac:spMk id="10" creationId="{4AC39578-EB99-FF17-5912-C05BE07824FC}"/>
          </ac:spMkLst>
        </pc:spChg>
        <pc:cxnChg chg="add mod">
          <ac:chgData name="Daniel Ericsson" userId="76243d8b-80c2-4bb7-9613-9817079ed19a" providerId="ADAL" clId="{F40A93CC-E6A6-4516-AE7C-496EC90122D2}" dt="2024-10-16T11:30:55.343" v="142"/>
          <ac:cxnSpMkLst>
            <pc:docMk/>
            <pc:sldMk cId="75752395" sldId="405"/>
            <ac:cxnSpMk id="3" creationId="{F29546FB-276E-47B2-D632-C4F420506786}"/>
          </ac:cxnSpMkLst>
        </pc:cxnChg>
      </pc:sldChg>
      <pc:sldChg chg="addSp modSp">
        <pc:chgData name="Daniel Ericsson" userId="76243d8b-80c2-4bb7-9613-9817079ed19a" providerId="ADAL" clId="{F40A93CC-E6A6-4516-AE7C-496EC90122D2}" dt="2024-10-16T11:30:57.185" v="143"/>
        <pc:sldMkLst>
          <pc:docMk/>
          <pc:sldMk cId="779164290" sldId="406"/>
        </pc:sldMkLst>
        <pc:cxnChg chg="add mod">
          <ac:chgData name="Daniel Ericsson" userId="76243d8b-80c2-4bb7-9613-9817079ed19a" providerId="ADAL" clId="{F40A93CC-E6A6-4516-AE7C-496EC90122D2}" dt="2024-10-16T11:30:57.185" v="143"/>
          <ac:cxnSpMkLst>
            <pc:docMk/>
            <pc:sldMk cId="779164290" sldId="406"/>
            <ac:cxnSpMk id="3" creationId="{AE30C492-348B-C72B-BA6F-60839B3158CB}"/>
          </ac:cxnSpMkLst>
        </pc:cxnChg>
      </pc:sldChg>
      <pc:sldChg chg="del">
        <pc:chgData name="Daniel Ericsson" userId="76243d8b-80c2-4bb7-9613-9817079ed19a" providerId="ADAL" clId="{F40A93CC-E6A6-4516-AE7C-496EC90122D2}" dt="2024-10-16T11:29:57.008" v="139" actId="47"/>
        <pc:sldMkLst>
          <pc:docMk/>
          <pc:sldMk cId="2989647009" sldId="408"/>
        </pc:sldMkLst>
      </pc:sldChg>
      <pc:sldChg chg="addSp modSp">
        <pc:chgData name="Daniel Ericsson" userId="76243d8b-80c2-4bb7-9613-9817079ed19a" providerId="ADAL" clId="{F40A93CC-E6A6-4516-AE7C-496EC90122D2}" dt="2024-10-16T11:31:07.741" v="144"/>
        <pc:sldMkLst>
          <pc:docMk/>
          <pc:sldMk cId="594279355" sldId="410"/>
        </pc:sldMkLst>
        <pc:cxnChg chg="add mod">
          <ac:chgData name="Daniel Ericsson" userId="76243d8b-80c2-4bb7-9613-9817079ed19a" providerId="ADAL" clId="{F40A93CC-E6A6-4516-AE7C-496EC90122D2}" dt="2024-10-16T11:31:07.741" v="144"/>
          <ac:cxnSpMkLst>
            <pc:docMk/>
            <pc:sldMk cId="594279355" sldId="410"/>
            <ac:cxnSpMk id="3" creationId="{730B9814-4B92-6D8C-01FB-18D4D94BCB78}"/>
          </ac:cxnSpMkLst>
        </pc:cxnChg>
      </pc:sldChg>
      <pc:sldChg chg="modSp del mod">
        <pc:chgData name="Daniel Ericsson" userId="76243d8b-80c2-4bb7-9613-9817079ed19a" providerId="ADAL" clId="{F40A93CC-E6A6-4516-AE7C-496EC90122D2}" dt="2024-10-16T16:04:58.973" v="1396" actId="47"/>
        <pc:sldMkLst>
          <pc:docMk/>
          <pc:sldMk cId="1280957494" sldId="415"/>
        </pc:sldMkLst>
        <pc:spChg chg="mod">
          <ac:chgData name="Daniel Ericsson" userId="76243d8b-80c2-4bb7-9613-9817079ed19a" providerId="ADAL" clId="{F40A93CC-E6A6-4516-AE7C-496EC90122D2}" dt="2024-10-16T15:58:01.552" v="1193" actId="14100"/>
          <ac:spMkLst>
            <pc:docMk/>
            <pc:sldMk cId="1280957494" sldId="415"/>
            <ac:spMk id="10" creationId="{4AC39578-EB99-FF17-5912-C05BE07824FC}"/>
          </ac:spMkLst>
        </pc:spChg>
      </pc:sldChg>
      <pc:sldChg chg="addSp delSp modSp mod">
        <pc:chgData name="Daniel Ericsson" userId="76243d8b-80c2-4bb7-9613-9817079ed19a" providerId="ADAL" clId="{F40A93CC-E6A6-4516-AE7C-496EC90122D2}" dt="2024-10-16T11:37:21.128" v="230" actId="1076"/>
        <pc:sldMkLst>
          <pc:docMk/>
          <pc:sldMk cId="1778053094" sldId="416"/>
        </pc:sldMkLst>
        <pc:spChg chg="add mod">
          <ac:chgData name="Daniel Ericsson" userId="76243d8b-80c2-4bb7-9613-9817079ed19a" providerId="ADAL" clId="{F40A93CC-E6A6-4516-AE7C-496EC90122D2}" dt="2024-10-16T11:36:13.013" v="202" actId="1035"/>
          <ac:spMkLst>
            <pc:docMk/>
            <pc:sldMk cId="1778053094" sldId="416"/>
            <ac:spMk id="9" creationId="{215FD71D-269D-4A53-573F-68A5FA0A4307}"/>
          </ac:spMkLst>
        </pc:spChg>
        <pc:spChg chg="del">
          <ac:chgData name="Daniel Ericsson" userId="76243d8b-80c2-4bb7-9613-9817079ed19a" providerId="ADAL" clId="{F40A93CC-E6A6-4516-AE7C-496EC90122D2}" dt="2024-10-16T11:32:53.691" v="147" actId="478"/>
          <ac:spMkLst>
            <pc:docMk/>
            <pc:sldMk cId="1778053094" sldId="416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F40A93CC-E6A6-4516-AE7C-496EC90122D2}" dt="2024-10-16T11:37:21.128" v="230" actId="1076"/>
          <ac:spMkLst>
            <pc:docMk/>
            <pc:sldMk cId="1778053094" sldId="416"/>
            <ac:spMk id="14" creationId="{C9A15002-442F-1A26-59B4-2FE39A543BEB}"/>
          </ac:spMkLst>
        </pc:spChg>
        <pc:cxnChg chg="add del">
          <ac:chgData name="Daniel Ericsson" userId="76243d8b-80c2-4bb7-9613-9817079ed19a" providerId="ADAL" clId="{F40A93CC-E6A6-4516-AE7C-496EC90122D2}" dt="2024-10-16T11:32:39.271" v="146" actId="478"/>
          <ac:cxnSpMkLst>
            <pc:docMk/>
            <pc:sldMk cId="1778053094" sldId="416"/>
            <ac:cxnSpMk id="4" creationId="{0279D250-6423-E580-D981-5F43EA53EE24}"/>
          </ac:cxnSpMkLst>
        </pc:cxnChg>
        <pc:cxnChg chg="add mod">
          <ac:chgData name="Daniel Ericsson" userId="76243d8b-80c2-4bb7-9613-9817079ed19a" providerId="ADAL" clId="{F40A93CC-E6A6-4516-AE7C-496EC90122D2}" dt="2024-10-16T11:36:13.013" v="202" actId="1035"/>
          <ac:cxnSpMkLst>
            <pc:docMk/>
            <pc:sldMk cId="1778053094" sldId="416"/>
            <ac:cxnSpMk id="8" creationId="{00C126AF-85FD-E3B8-B09A-D74B6A14424F}"/>
          </ac:cxnSpMkLst>
        </pc:cxnChg>
        <pc:cxnChg chg="add mod">
          <ac:chgData name="Daniel Ericsson" userId="76243d8b-80c2-4bb7-9613-9817079ed19a" providerId="ADAL" clId="{F40A93CC-E6A6-4516-AE7C-496EC90122D2}" dt="2024-10-16T11:36:54.294" v="204" actId="14100"/>
          <ac:cxnSpMkLst>
            <pc:docMk/>
            <pc:sldMk cId="1778053094" sldId="416"/>
            <ac:cxnSpMk id="12" creationId="{1F5AA2E8-9FE2-218A-BC22-0D3706DD3C0D}"/>
          </ac:cxnSpMkLst>
        </pc:cxnChg>
      </pc:sldChg>
      <pc:sldChg chg="addSp delSp modSp mod">
        <pc:chgData name="Daniel Ericsson" userId="76243d8b-80c2-4bb7-9613-9817079ed19a" providerId="ADAL" clId="{F40A93CC-E6A6-4516-AE7C-496EC90122D2}" dt="2024-10-16T11:57:57.823" v="491" actId="692"/>
        <pc:sldMkLst>
          <pc:docMk/>
          <pc:sldMk cId="4240769004" sldId="417"/>
        </pc:sldMkLst>
        <pc:spChg chg="add mod">
          <ac:chgData name="Daniel Ericsson" userId="76243d8b-80c2-4bb7-9613-9817079ed19a" providerId="ADAL" clId="{F40A93CC-E6A6-4516-AE7C-496EC90122D2}" dt="2024-10-16T11:44:47.038" v="295" actId="1076"/>
          <ac:spMkLst>
            <pc:docMk/>
            <pc:sldMk cId="4240769004" sldId="417"/>
            <ac:spMk id="7" creationId="{850B36B6-626A-1A76-2DAB-DCC95E440479}"/>
          </ac:spMkLst>
        </pc:spChg>
        <pc:spChg chg="add mod">
          <ac:chgData name="Daniel Ericsson" userId="76243d8b-80c2-4bb7-9613-9817079ed19a" providerId="ADAL" clId="{F40A93CC-E6A6-4516-AE7C-496EC90122D2}" dt="2024-10-16T11:49:53.126" v="327" actId="1076"/>
          <ac:spMkLst>
            <pc:docMk/>
            <pc:sldMk cId="4240769004" sldId="417"/>
            <ac:spMk id="8" creationId="{0846699F-BA3F-B76E-3B9A-524AA356C4C5}"/>
          </ac:spMkLst>
        </pc:spChg>
        <pc:spChg chg="del">
          <ac:chgData name="Daniel Ericsson" userId="76243d8b-80c2-4bb7-9613-9817079ed19a" providerId="ADAL" clId="{F40A93CC-E6A6-4516-AE7C-496EC90122D2}" dt="2024-10-16T11:43:32.734" v="253" actId="478"/>
          <ac:spMkLst>
            <pc:docMk/>
            <pc:sldMk cId="4240769004" sldId="417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F40A93CC-E6A6-4516-AE7C-496EC90122D2}" dt="2024-10-16T11:50:39.234" v="339" actId="1038"/>
          <ac:spMkLst>
            <pc:docMk/>
            <pc:sldMk cId="4240769004" sldId="417"/>
            <ac:spMk id="16" creationId="{4B456709-BC50-283B-9416-9BA74ADE42C4}"/>
          </ac:spMkLst>
        </pc:spChg>
        <pc:spChg chg="add mod">
          <ac:chgData name="Daniel Ericsson" userId="76243d8b-80c2-4bb7-9613-9817079ed19a" providerId="ADAL" clId="{F40A93CC-E6A6-4516-AE7C-496EC90122D2}" dt="2024-10-16T11:50:59.361" v="350" actId="1038"/>
          <ac:spMkLst>
            <pc:docMk/>
            <pc:sldMk cId="4240769004" sldId="417"/>
            <ac:spMk id="17" creationId="{BA9729AA-255D-54EB-2B70-DEA8D83498A9}"/>
          </ac:spMkLst>
        </pc:spChg>
        <pc:cxnChg chg="add mod">
          <ac:chgData name="Daniel Ericsson" userId="76243d8b-80c2-4bb7-9613-9817079ed19a" providerId="ADAL" clId="{F40A93CC-E6A6-4516-AE7C-496EC90122D2}" dt="2024-10-16T11:57:57.823" v="491" actId="692"/>
          <ac:cxnSpMkLst>
            <pc:docMk/>
            <pc:sldMk cId="4240769004" sldId="417"/>
            <ac:cxnSpMk id="5" creationId="{1381CC25-6314-F939-5D2C-33EA918EADFD}"/>
          </ac:cxnSpMkLst>
        </pc:cxnChg>
        <pc:cxnChg chg="add mod">
          <ac:chgData name="Daniel Ericsson" userId="76243d8b-80c2-4bb7-9613-9817079ed19a" providerId="ADAL" clId="{F40A93CC-E6A6-4516-AE7C-496EC90122D2}" dt="2024-10-16T11:51:49.208" v="416" actId="13822"/>
          <ac:cxnSpMkLst>
            <pc:docMk/>
            <pc:sldMk cId="4240769004" sldId="417"/>
            <ac:cxnSpMk id="11" creationId="{0ECF5CAA-ABC5-3417-166C-91029C71AC0E}"/>
          </ac:cxnSpMkLst>
        </pc:cxnChg>
        <pc:cxnChg chg="add mod">
          <ac:chgData name="Daniel Ericsson" userId="76243d8b-80c2-4bb7-9613-9817079ed19a" providerId="ADAL" clId="{F40A93CC-E6A6-4516-AE7C-496EC90122D2}" dt="2024-10-16T11:50:21.956" v="331" actId="1076"/>
          <ac:cxnSpMkLst>
            <pc:docMk/>
            <pc:sldMk cId="4240769004" sldId="417"/>
            <ac:cxnSpMk id="13" creationId="{C27381CA-FA18-DF06-00B5-93F717335220}"/>
          </ac:cxnSpMkLst>
        </pc:cxnChg>
        <pc:cxnChg chg="add mod">
          <ac:chgData name="Daniel Ericsson" userId="76243d8b-80c2-4bb7-9613-9817079ed19a" providerId="ADAL" clId="{F40A93CC-E6A6-4516-AE7C-496EC90122D2}" dt="2024-10-16T11:50:17.765" v="330" actId="14100"/>
          <ac:cxnSpMkLst>
            <pc:docMk/>
            <pc:sldMk cId="4240769004" sldId="417"/>
            <ac:cxnSpMk id="14" creationId="{95299807-FBD7-09CC-676C-BF2B5EB4038A}"/>
          </ac:cxnSpMkLst>
        </pc:cxnChg>
        <pc:cxnChg chg="add del mod">
          <ac:chgData name="Daniel Ericsson" userId="76243d8b-80c2-4bb7-9613-9817079ed19a" providerId="ADAL" clId="{F40A93CC-E6A6-4516-AE7C-496EC90122D2}" dt="2024-10-16T11:51:42.446" v="415" actId="478"/>
          <ac:cxnSpMkLst>
            <pc:docMk/>
            <pc:sldMk cId="4240769004" sldId="417"/>
            <ac:cxnSpMk id="19" creationId="{8DCCB0AF-32D8-E2D9-2F9F-4F52B6963CEE}"/>
          </ac:cxnSpMkLst>
        </pc:cxnChg>
        <pc:cxnChg chg="add mod">
          <ac:chgData name="Daniel Ericsson" userId="76243d8b-80c2-4bb7-9613-9817079ed19a" providerId="ADAL" clId="{F40A93CC-E6A6-4516-AE7C-496EC90122D2}" dt="2024-10-16T11:52:38.428" v="420" actId="692"/>
          <ac:cxnSpMkLst>
            <pc:docMk/>
            <pc:sldMk cId="4240769004" sldId="417"/>
            <ac:cxnSpMk id="21" creationId="{C7D18169-D69E-8FCF-52DB-340A33E1A8A3}"/>
          </ac:cxnSpMkLst>
        </pc:cxnChg>
        <pc:cxnChg chg="add mod">
          <ac:chgData name="Daniel Ericsson" userId="76243d8b-80c2-4bb7-9613-9817079ed19a" providerId="ADAL" clId="{F40A93CC-E6A6-4516-AE7C-496EC90122D2}" dt="2024-10-16T11:53:01.660" v="422" actId="13822"/>
          <ac:cxnSpMkLst>
            <pc:docMk/>
            <pc:sldMk cId="4240769004" sldId="417"/>
            <ac:cxnSpMk id="23" creationId="{24814F16-DAE6-02E9-3747-E2985CDCCF75}"/>
          </ac:cxnSpMkLst>
        </pc:cxnChg>
        <pc:cxnChg chg="add mod">
          <ac:chgData name="Daniel Ericsson" userId="76243d8b-80c2-4bb7-9613-9817079ed19a" providerId="ADAL" clId="{F40A93CC-E6A6-4516-AE7C-496EC90122D2}" dt="2024-10-16T11:53:15.760" v="424" actId="13822"/>
          <ac:cxnSpMkLst>
            <pc:docMk/>
            <pc:sldMk cId="4240769004" sldId="417"/>
            <ac:cxnSpMk id="25" creationId="{A7F60397-426B-9177-A128-1AC51173A648}"/>
          </ac:cxnSpMkLst>
        </pc:cxnChg>
        <pc:cxnChg chg="add mod">
          <ac:chgData name="Daniel Ericsson" userId="76243d8b-80c2-4bb7-9613-9817079ed19a" providerId="ADAL" clId="{F40A93CC-E6A6-4516-AE7C-496EC90122D2}" dt="2024-10-16T11:54:28.476" v="435" actId="14100"/>
          <ac:cxnSpMkLst>
            <pc:docMk/>
            <pc:sldMk cId="4240769004" sldId="417"/>
            <ac:cxnSpMk id="26" creationId="{6B432EE0-C5D5-0424-EEB1-777BB68A58CF}"/>
          </ac:cxnSpMkLst>
        </pc:cxnChg>
        <pc:cxnChg chg="add mod">
          <ac:chgData name="Daniel Ericsson" userId="76243d8b-80c2-4bb7-9613-9817079ed19a" providerId="ADAL" clId="{F40A93CC-E6A6-4516-AE7C-496EC90122D2}" dt="2024-10-16T11:54:20.416" v="434" actId="14100"/>
          <ac:cxnSpMkLst>
            <pc:docMk/>
            <pc:sldMk cId="4240769004" sldId="417"/>
            <ac:cxnSpMk id="28" creationId="{BE450528-FECB-E62B-B856-8E8F77C66BC5}"/>
          </ac:cxnSpMkLst>
        </pc:cxnChg>
      </pc:sldChg>
      <pc:sldChg chg="addSp delSp modSp mod">
        <pc:chgData name="Daniel Ericsson" userId="76243d8b-80c2-4bb7-9613-9817079ed19a" providerId="ADAL" clId="{F40A93CC-E6A6-4516-AE7C-496EC90122D2}" dt="2024-10-16T11:57:46.856" v="490" actId="692"/>
        <pc:sldMkLst>
          <pc:docMk/>
          <pc:sldMk cId="2271865176" sldId="418"/>
        </pc:sldMkLst>
        <pc:spChg chg="add mod">
          <ac:chgData name="Daniel Ericsson" userId="76243d8b-80c2-4bb7-9613-9817079ed19a" providerId="ADAL" clId="{F40A93CC-E6A6-4516-AE7C-496EC90122D2}" dt="2024-10-16T11:56:43.526" v="440" actId="1076"/>
          <ac:spMkLst>
            <pc:docMk/>
            <pc:sldMk cId="2271865176" sldId="418"/>
            <ac:spMk id="8" creationId="{4216C1D4-012B-04DA-83FC-38847D2E8C82}"/>
          </ac:spMkLst>
        </pc:spChg>
        <pc:spChg chg="del">
          <ac:chgData name="Daniel Ericsson" userId="76243d8b-80c2-4bb7-9613-9817079ed19a" providerId="ADAL" clId="{F40A93CC-E6A6-4516-AE7C-496EC90122D2}" dt="2024-10-16T11:45:06.505" v="296" actId="478"/>
          <ac:spMkLst>
            <pc:docMk/>
            <pc:sldMk cId="2271865176" sldId="418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F40A93CC-E6A6-4516-AE7C-496EC90122D2}" dt="2024-10-16T11:57:32.064" v="488" actId="14100"/>
          <ac:spMkLst>
            <pc:docMk/>
            <pc:sldMk cId="2271865176" sldId="418"/>
            <ac:spMk id="12" creationId="{B2E37BEE-01E9-1418-D43A-358FD8A352AA}"/>
          </ac:spMkLst>
        </pc:spChg>
        <pc:cxnChg chg="add mod">
          <ac:chgData name="Daniel Ericsson" userId="76243d8b-80c2-4bb7-9613-9817079ed19a" providerId="ADAL" clId="{F40A93CC-E6A6-4516-AE7C-496EC90122D2}" dt="2024-10-16T11:57:41.136" v="489" actId="692"/>
          <ac:cxnSpMkLst>
            <pc:docMk/>
            <pc:sldMk cId="2271865176" sldId="418"/>
            <ac:cxnSpMk id="5" creationId="{7F583942-D3F1-BBC5-2C31-99B69325E808}"/>
          </ac:cxnSpMkLst>
        </pc:cxnChg>
        <pc:cxnChg chg="add mod">
          <ac:chgData name="Daniel Ericsson" userId="76243d8b-80c2-4bb7-9613-9817079ed19a" providerId="ADAL" clId="{F40A93CC-E6A6-4516-AE7C-496EC90122D2}" dt="2024-10-16T11:57:46.856" v="490" actId="692"/>
          <ac:cxnSpMkLst>
            <pc:docMk/>
            <pc:sldMk cId="2271865176" sldId="418"/>
            <ac:cxnSpMk id="7" creationId="{4CE43676-E348-BB08-FC8A-E24DE93AF494}"/>
          </ac:cxnSpMkLst>
        </pc:cxnChg>
      </pc:sldChg>
      <pc:sldChg chg="modSp mod">
        <pc:chgData name="Daniel Ericsson" userId="76243d8b-80c2-4bb7-9613-9817079ed19a" providerId="ADAL" clId="{F40A93CC-E6A6-4516-AE7C-496EC90122D2}" dt="2024-10-16T15:51:00.919" v="1032" actId="20577"/>
        <pc:sldMkLst>
          <pc:docMk/>
          <pc:sldMk cId="2639480489" sldId="419"/>
        </pc:sldMkLst>
        <pc:spChg chg="mod">
          <ac:chgData name="Daniel Ericsson" userId="76243d8b-80c2-4bb7-9613-9817079ed19a" providerId="ADAL" clId="{F40A93CC-E6A6-4516-AE7C-496EC90122D2}" dt="2024-10-16T15:51:00.919" v="1032" actId="20577"/>
          <ac:spMkLst>
            <pc:docMk/>
            <pc:sldMk cId="2639480489" sldId="419"/>
            <ac:spMk id="10" creationId="{4AC39578-EB99-FF17-5912-C05BE07824FC}"/>
          </ac:spMkLst>
        </pc:spChg>
      </pc:sldChg>
      <pc:sldChg chg="modSp mod">
        <pc:chgData name="Daniel Ericsson" userId="76243d8b-80c2-4bb7-9613-9817079ed19a" providerId="ADAL" clId="{F40A93CC-E6A6-4516-AE7C-496EC90122D2}" dt="2024-10-16T15:54:50.152" v="1144" actId="20577"/>
        <pc:sldMkLst>
          <pc:docMk/>
          <pc:sldMk cId="2727692562" sldId="421"/>
        </pc:sldMkLst>
        <pc:spChg chg="mod">
          <ac:chgData name="Daniel Ericsson" userId="76243d8b-80c2-4bb7-9613-9817079ed19a" providerId="ADAL" clId="{F40A93CC-E6A6-4516-AE7C-496EC90122D2}" dt="2024-10-16T15:54:50.152" v="1144" actId="20577"/>
          <ac:spMkLst>
            <pc:docMk/>
            <pc:sldMk cId="2727692562" sldId="421"/>
            <ac:spMk id="10" creationId="{4AC39578-EB99-FF17-5912-C05BE07824FC}"/>
          </ac:spMkLst>
        </pc:spChg>
      </pc:sldChg>
      <pc:sldChg chg="del">
        <pc:chgData name="Daniel Ericsson" userId="76243d8b-80c2-4bb7-9613-9817079ed19a" providerId="ADAL" clId="{F40A93CC-E6A6-4516-AE7C-496EC90122D2}" dt="2024-10-16T16:19:33.147" v="1500" actId="47"/>
        <pc:sldMkLst>
          <pc:docMk/>
          <pc:sldMk cId="149256572" sldId="430"/>
        </pc:sldMkLst>
      </pc:sldChg>
      <pc:sldChg chg="modSp mod">
        <pc:chgData name="Daniel Ericsson" userId="76243d8b-80c2-4bb7-9613-9817079ed19a" providerId="ADAL" clId="{F40A93CC-E6A6-4516-AE7C-496EC90122D2}" dt="2024-10-16T15:49:04.263" v="977" actId="20577"/>
        <pc:sldMkLst>
          <pc:docMk/>
          <pc:sldMk cId="146224048" sldId="432"/>
        </pc:sldMkLst>
        <pc:spChg chg="mod">
          <ac:chgData name="Daniel Ericsson" userId="76243d8b-80c2-4bb7-9613-9817079ed19a" providerId="ADAL" clId="{F40A93CC-E6A6-4516-AE7C-496EC90122D2}" dt="2024-10-16T15:49:04.263" v="977" actId="20577"/>
          <ac:spMkLst>
            <pc:docMk/>
            <pc:sldMk cId="146224048" sldId="432"/>
            <ac:spMk id="6" creationId="{88CAF0CA-D1CB-9773-31CC-FD2F5B9221D7}"/>
          </ac:spMkLst>
        </pc:spChg>
      </pc:sldChg>
      <pc:sldChg chg="addSp delSp modSp mod">
        <pc:chgData name="Daniel Ericsson" userId="76243d8b-80c2-4bb7-9613-9817079ed19a" providerId="ADAL" clId="{F40A93CC-E6A6-4516-AE7C-496EC90122D2}" dt="2024-10-16T11:58:06.747" v="492" actId="692"/>
        <pc:sldMkLst>
          <pc:docMk/>
          <pc:sldMk cId="3529781140" sldId="433"/>
        </pc:sldMkLst>
        <pc:spChg chg="add mod">
          <ac:chgData name="Daniel Ericsson" userId="76243d8b-80c2-4bb7-9613-9817079ed19a" providerId="ADAL" clId="{F40A93CC-E6A6-4516-AE7C-496EC90122D2}" dt="2024-10-16T11:38:00.430" v="252" actId="14100"/>
          <ac:spMkLst>
            <pc:docMk/>
            <pc:sldMk cId="3529781140" sldId="433"/>
            <ac:spMk id="7" creationId="{6F683D84-5580-5394-A20D-B6ADAB456FD0}"/>
          </ac:spMkLst>
        </pc:spChg>
        <pc:spChg chg="del">
          <ac:chgData name="Daniel Ericsson" userId="76243d8b-80c2-4bb7-9613-9817079ed19a" providerId="ADAL" clId="{F40A93CC-E6A6-4516-AE7C-496EC90122D2}" dt="2024-10-16T11:45:32.687" v="297" actId="478"/>
          <ac:spMkLst>
            <pc:docMk/>
            <pc:sldMk cId="3529781140" sldId="433"/>
            <ac:spMk id="10" creationId="{4AC39578-EB99-FF17-5912-C05BE07824FC}"/>
          </ac:spMkLst>
        </pc:spChg>
        <pc:spChg chg="add mod">
          <ac:chgData name="Daniel Ericsson" userId="76243d8b-80c2-4bb7-9613-9817079ed19a" providerId="ADAL" clId="{F40A93CC-E6A6-4516-AE7C-496EC90122D2}" dt="2024-10-16T11:46:04.486" v="315" actId="1076"/>
          <ac:spMkLst>
            <pc:docMk/>
            <pc:sldMk cId="3529781140" sldId="433"/>
            <ac:spMk id="13" creationId="{E73631FA-8D1B-1AE9-862C-E49CEBDDCBC6}"/>
          </ac:spMkLst>
        </pc:spChg>
        <pc:picChg chg="mod">
          <ac:chgData name="Daniel Ericsson" userId="76243d8b-80c2-4bb7-9613-9817079ed19a" providerId="ADAL" clId="{F40A93CC-E6A6-4516-AE7C-496EC90122D2}" dt="2024-10-16T11:47:09.931" v="317" actId="1035"/>
          <ac:picMkLst>
            <pc:docMk/>
            <pc:sldMk cId="3529781140" sldId="433"/>
            <ac:picMk id="9" creationId="{56226962-3F71-83B9-9395-8D3316884082}"/>
          </ac:picMkLst>
        </pc:picChg>
        <pc:cxnChg chg="add del">
          <ac:chgData name="Daniel Ericsson" userId="76243d8b-80c2-4bb7-9613-9817079ed19a" providerId="ADAL" clId="{F40A93CC-E6A6-4516-AE7C-496EC90122D2}" dt="2024-10-16T11:37:41.467" v="231" actId="478"/>
          <ac:cxnSpMkLst>
            <pc:docMk/>
            <pc:sldMk cId="3529781140" sldId="433"/>
            <ac:cxnSpMk id="4" creationId="{22049456-DF6A-2EF0-334C-D4EF2A8917DC}"/>
          </ac:cxnSpMkLst>
        </pc:cxnChg>
        <pc:cxnChg chg="add mod">
          <ac:chgData name="Daniel Ericsson" userId="76243d8b-80c2-4bb7-9613-9817079ed19a" providerId="ADAL" clId="{F40A93CC-E6A6-4516-AE7C-496EC90122D2}" dt="2024-10-16T11:47:24.406" v="319" actId="1037"/>
          <ac:cxnSpMkLst>
            <pc:docMk/>
            <pc:sldMk cId="3529781140" sldId="433"/>
            <ac:cxnSpMk id="5" creationId="{B8ECEAAB-EB3D-D7D8-1390-362B9DF2D266}"/>
          </ac:cxnSpMkLst>
        </pc:cxnChg>
        <pc:cxnChg chg="add mod">
          <ac:chgData name="Daniel Ericsson" userId="76243d8b-80c2-4bb7-9613-9817079ed19a" providerId="ADAL" clId="{F40A93CC-E6A6-4516-AE7C-496EC90122D2}" dt="2024-10-16T11:58:06.747" v="492" actId="692"/>
          <ac:cxnSpMkLst>
            <pc:docMk/>
            <pc:sldMk cId="3529781140" sldId="433"/>
            <ac:cxnSpMk id="12" creationId="{B1A7AEC8-82D2-9D8D-7D5F-31DF79655F2F}"/>
          </ac:cxnSpMkLst>
        </pc:cxnChg>
      </pc:sldChg>
      <pc:sldChg chg="modSp mod">
        <pc:chgData name="Daniel Ericsson" userId="76243d8b-80c2-4bb7-9613-9817079ed19a" providerId="ADAL" clId="{F40A93CC-E6A6-4516-AE7C-496EC90122D2}" dt="2024-10-16T15:49:28.965" v="982" actId="20577"/>
        <pc:sldMkLst>
          <pc:docMk/>
          <pc:sldMk cId="3424077422" sldId="434"/>
        </pc:sldMkLst>
        <pc:spChg chg="mod">
          <ac:chgData name="Daniel Ericsson" userId="76243d8b-80c2-4bb7-9613-9817079ed19a" providerId="ADAL" clId="{F40A93CC-E6A6-4516-AE7C-496EC90122D2}" dt="2024-10-16T15:49:28.965" v="982" actId="20577"/>
          <ac:spMkLst>
            <pc:docMk/>
            <pc:sldMk cId="3424077422" sldId="434"/>
            <ac:spMk id="6" creationId="{88CAF0CA-D1CB-9773-31CC-FD2F5B9221D7}"/>
          </ac:spMkLst>
        </pc:spChg>
      </pc:sldChg>
      <pc:sldChg chg="modSp mod">
        <pc:chgData name="Daniel Ericsson" userId="76243d8b-80c2-4bb7-9613-9817079ed19a" providerId="ADAL" clId="{F40A93CC-E6A6-4516-AE7C-496EC90122D2}" dt="2024-10-16T15:49:45.574" v="987" actId="20577"/>
        <pc:sldMkLst>
          <pc:docMk/>
          <pc:sldMk cId="829610372" sldId="435"/>
        </pc:sldMkLst>
        <pc:spChg chg="mod">
          <ac:chgData name="Daniel Ericsson" userId="76243d8b-80c2-4bb7-9613-9817079ed19a" providerId="ADAL" clId="{F40A93CC-E6A6-4516-AE7C-496EC90122D2}" dt="2024-10-16T15:49:45.574" v="987" actId="20577"/>
          <ac:spMkLst>
            <pc:docMk/>
            <pc:sldMk cId="829610372" sldId="435"/>
            <ac:spMk id="6" creationId="{88CAF0CA-D1CB-9773-31CC-FD2F5B9221D7}"/>
          </ac:spMkLst>
        </pc:spChg>
      </pc:sldChg>
      <pc:sldChg chg="modSp mod">
        <pc:chgData name="Daniel Ericsson" userId="76243d8b-80c2-4bb7-9613-9817079ed19a" providerId="ADAL" clId="{F40A93CC-E6A6-4516-AE7C-496EC90122D2}" dt="2024-10-16T15:49:58.911" v="992" actId="20577"/>
        <pc:sldMkLst>
          <pc:docMk/>
          <pc:sldMk cId="1222173583" sldId="436"/>
        </pc:sldMkLst>
        <pc:spChg chg="mod">
          <ac:chgData name="Daniel Ericsson" userId="76243d8b-80c2-4bb7-9613-9817079ed19a" providerId="ADAL" clId="{F40A93CC-E6A6-4516-AE7C-496EC90122D2}" dt="2024-10-16T15:49:58.911" v="992" actId="20577"/>
          <ac:spMkLst>
            <pc:docMk/>
            <pc:sldMk cId="1222173583" sldId="436"/>
            <ac:spMk id="6" creationId="{88CAF0CA-D1CB-9773-31CC-FD2F5B9221D7}"/>
          </ac:spMkLst>
        </pc:spChg>
      </pc:sldChg>
      <pc:sldChg chg="modSp mod">
        <pc:chgData name="Daniel Ericsson" userId="76243d8b-80c2-4bb7-9613-9817079ed19a" providerId="ADAL" clId="{F40A93CC-E6A6-4516-AE7C-496EC90122D2}" dt="2024-10-16T15:52:07.439" v="1039" actId="20577"/>
        <pc:sldMkLst>
          <pc:docMk/>
          <pc:sldMk cId="1144840904" sldId="437"/>
        </pc:sldMkLst>
        <pc:spChg chg="mod">
          <ac:chgData name="Daniel Ericsson" userId="76243d8b-80c2-4bb7-9613-9817079ed19a" providerId="ADAL" clId="{F40A93CC-E6A6-4516-AE7C-496EC90122D2}" dt="2024-10-16T15:52:07.439" v="1039" actId="20577"/>
          <ac:spMkLst>
            <pc:docMk/>
            <pc:sldMk cId="1144840904" sldId="437"/>
            <ac:spMk id="10" creationId="{4AC39578-EB99-FF17-5912-C05BE07824FC}"/>
          </ac:spMkLst>
        </pc:spChg>
      </pc:sldChg>
      <pc:sldChg chg="modSp mod">
        <pc:chgData name="Daniel Ericsson" userId="76243d8b-80c2-4bb7-9613-9817079ed19a" providerId="ADAL" clId="{F40A93CC-E6A6-4516-AE7C-496EC90122D2}" dt="2024-10-16T15:53:34.834" v="1140" actId="20577"/>
        <pc:sldMkLst>
          <pc:docMk/>
          <pc:sldMk cId="2971649590" sldId="438"/>
        </pc:sldMkLst>
        <pc:spChg chg="mod">
          <ac:chgData name="Daniel Ericsson" userId="76243d8b-80c2-4bb7-9613-9817079ed19a" providerId="ADAL" clId="{F40A93CC-E6A6-4516-AE7C-496EC90122D2}" dt="2024-10-16T15:53:34.834" v="1140" actId="20577"/>
          <ac:spMkLst>
            <pc:docMk/>
            <pc:sldMk cId="2971649590" sldId="438"/>
            <ac:spMk id="10" creationId="{4AC39578-EB99-FF17-5912-C05BE07824FC}"/>
          </ac:spMkLst>
        </pc:spChg>
      </pc:sldChg>
      <pc:sldChg chg="modSp mod">
        <pc:chgData name="Daniel Ericsson" userId="76243d8b-80c2-4bb7-9613-9817079ed19a" providerId="ADAL" clId="{F40A93CC-E6A6-4516-AE7C-496EC90122D2}" dt="2024-10-16T15:55:14.842" v="1147" actId="1076"/>
        <pc:sldMkLst>
          <pc:docMk/>
          <pc:sldMk cId="1802016525" sldId="440"/>
        </pc:sldMkLst>
        <pc:spChg chg="mod">
          <ac:chgData name="Daniel Ericsson" userId="76243d8b-80c2-4bb7-9613-9817079ed19a" providerId="ADAL" clId="{F40A93CC-E6A6-4516-AE7C-496EC90122D2}" dt="2024-10-16T15:55:10.372" v="1146"/>
          <ac:spMkLst>
            <pc:docMk/>
            <pc:sldMk cId="1802016525" sldId="440"/>
            <ac:spMk id="10" creationId="{4AC39578-EB99-FF17-5912-C05BE07824FC}"/>
          </ac:spMkLst>
        </pc:spChg>
        <pc:picChg chg="mod">
          <ac:chgData name="Daniel Ericsson" userId="76243d8b-80c2-4bb7-9613-9817079ed19a" providerId="ADAL" clId="{F40A93CC-E6A6-4516-AE7C-496EC90122D2}" dt="2024-10-16T15:55:14.842" v="1147" actId="1076"/>
          <ac:picMkLst>
            <pc:docMk/>
            <pc:sldMk cId="1802016525" sldId="440"/>
            <ac:picMk id="12" creationId="{DBE07033-54EE-AEC5-9122-BFE48F21C024}"/>
          </ac:picMkLst>
        </pc:picChg>
      </pc:sldChg>
      <pc:sldChg chg="modSp mod">
        <pc:chgData name="Daniel Ericsson" userId="76243d8b-80c2-4bb7-9613-9817079ed19a" providerId="ADAL" clId="{F40A93CC-E6A6-4516-AE7C-496EC90122D2}" dt="2024-10-16T15:56:23.535" v="1155" actId="20577"/>
        <pc:sldMkLst>
          <pc:docMk/>
          <pc:sldMk cId="3586403945" sldId="441"/>
        </pc:sldMkLst>
        <pc:spChg chg="mod">
          <ac:chgData name="Daniel Ericsson" userId="76243d8b-80c2-4bb7-9613-9817079ed19a" providerId="ADAL" clId="{F40A93CC-E6A6-4516-AE7C-496EC90122D2}" dt="2024-10-16T15:56:23.535" v="1155" actId="20577"/>
          <ac:spMkLst>
            <pc:docMk/>
            <pc:sldMk cId="3586403945" sldId="441"/>
            <ac:spMk id="10" creationId="{4AC39578-EB99-FF17-5912-C05BE07824FC}"/>
          </ac:spMkLst>
        </pc:spChg>
      </pc:sldChg>
      <pc:sldChg chg="addSp delSp modSp mod">
        <pc:chgData name="Daniel Ericsson" userId="76243d8b-80c2-4bb7-9613-9817079ed19a" providerId="ADAL" clId="{F40A93CC-E6A6-4516-AE7C-496EC90122D2}" dt="2024-10-16T16:16:23.361" v="1455" actId="478"/>
        <pc:sldMkLst>
          <pc:docMk/>
          <pc:sldMk cId="3322371252" sldId="443"/>
        </pc:sldMkLst>
        <pc:spChg chg="mod">
          <ac:chgData name="Daniel Ericsson" userId="76243d8b-80c2-4bb7-9613-9817079ed19a" providerId="ADAL" clId="{F40A93CC-E6A6-4516-AE7C-496EC90122D2}" dt="2024-10-16T16:15:05.452" v="1447" actId="403"/>
          <ac:spMkLst>
            <pc:docMk/>
            <pc:sldMk cId="3322371252" sldId="443"/>
            <ac:spMk id="3" creationId="{51425C9C-675D-98C6-6567-546E336FFA71}"/>
          </ac:spMkLst>
        </pc:spChg>
        <pc:picChg chg="add del mod">
          <ac:chgData name="Daniel Ericsson" userId="76243d8b-80c2-4bb7-9613-9817079ed19a" providerId="ADAL" clId="{F40A93CC-E6A6-4516-AE7C-496EC90122D2}" dt="2024-10-16T16:16:23.361" v="1455" actId="478"/>
          <ac:picMkLst>
            <pc:docMk/>
            <pc:sldMk cId="3322371252" sldId="443"/>
            <ac:picMk id="6" creationId="{139EBA52-58E3-9FEA-5EC2-B22AC57A952D}"/>
          </ac:picMkLst>
        </pc:picChg>
      </pc:sldChg>
      <pc:sldChg chg="modSp mod">
        <pc:chgData name="Daniel Ericsson" userId="76243d8b-80c2-4bb7-9613-9817079ed19a" providerId="ADAL" clId="{F40A93CC-E6A6-4516-AE7C-496EC90122D2}" dt="2024-10-16T16:25:25.089" v="1600" actId="20577"/>
        <pc:sldMkLst>
          <pc:docMk/>
          <pc:sldMk cId="647790705" sldId="454"/>
        </pc:sldMkLst>
        <pc:spChg chg="mod">
          <ac:chgData name="Daniel Ericsson" userId="76243d8b-80c2-4bb7-9613-9817079ed19a" providerId="ADAL" clId="{F40A93CC-E6A6-4516-AE7C-496EC90122D2}" dt="2024-10-16T16:25:25.089" v="1600" actId="20577"/>
          <ac:spMkLst>
            <pc:docMk/>
            <pc:sldMk cId="647790705" sldId="454"/>
            <ac:spMk id="4" creationId="{2D0F841E-F5F0-AB17-E3DC-61EB5298E164}"/>
          </ac:spMkLst>
        </pc:spChg>
      </pc:sldChg>
      <pc:sldChg chg="modSp mod">
        <pc:chgData name="Daniel Ericsson" userId="76243d8b-80c2-4bb7-9613-9817079ed19a" providerId="ADAL" clId="{F40A93CC-E6A6-4516-AE7C-496EC90122D2}" dt="2024-10-16T12:34:45.462" v="765" actId="1076"/>
        <pc:sldMkLst>
          <pc:docMk/>
          <pc:sldMk cId="3477578705" sldId="456"/>
        </pc:sldMkLst>
        <pc:spChg chg="mod">
          <ac:chgData name="Daniel Ericsson" userId="76243d8b-80c2-4bb7-9613-9817079ed19a" providerId="ADAL" clId="{F40A93CC-E6A6-4516-AE7C-496EC90122D2}" dt="2024-10-16T09:13:06.331" v="88" actId="20577"/>
          <ac:spMkLst>
            <pc:docMk/>
            <pc:sldMk cId="3477578705" sldId="456"/>
            <ac:spMk id="3" creationId="{FA20244F-452C-2045-71FD-37AEAEA106B8}"/>
          </ac:spMkLst>
        </pc:spChg>
        <pc:picChg chg="mod">
          <ac:chgData name="Daniel Ericsson" userId="76243d8b-80c2-4bb7-9613-9817079ed19a" providerId="ADAL" clId="{F40A93CC-E6A6-4516-AE7C-496EC90122D2}" dt="2024-10-16T12:34:45.462" v="765" actId="1076"/>
          <ac:picMkLst>
            <pc:docMk/>
            <pc:sldMk cId="3477578705" sldId="456"/>
            <ac:picMk id="10" creationId="{F22AC0E7-F604-5FF9-DDF3-5D4CE25BCA8F}"/>
          </ac:picMkLst>
        </pc:picChg>
      </pc:sldChg>
      <pc:sldChg chg="modSp mod">
        <pc:chgData name="Daniel Ericsson" userId="76243d8b-80c2-4bb7-9613-9817079ed19a" providerId="ADAL" clId="{F40A93CC-E6A6-4516-AE7C-496EC90122D2}" dt="2024-10-16T11:26:21.129" v="121" actId="113"/>
        <pc:sldMkLst>
          <pc:docMk/>
          <pc:sldMk cId="2434781254" sldId="460"/>
        </pc:sldMkLst>
        <pc:spChg chg="mod">
          <ac:chgData name="Daniel Ericsson" userId="76243d8b-80c2-4bb7-9613-9817079ed19a" providerId="ADAL" clId="{F40A93CC-E6A6-4516-AE7C-496EC90122D2}" dt="2024-10-16T11:26:21.129" v="121" actId="113"/>
          <ac:spMkLst>
            <pc:docMk/>
            <pc:sldMk cId="2434781254" sldId="460"/>
            <ac:spMk id="3" creationId="{34E19321-C2EE-063F-B58C-629EAF3AD276}"/>
          </ac:spMkLst>
        </pc:spChg>
      </pc:sldChg>
      <pc:sldChg chg="addSp delSp modSp new mod modClrScheme chgLayout">
        <pc:chgData name="Daniel Ericsson" userId="76243d8b-80c2-4bb7-9613-9817079ed19a" providerId="ADAL" clId="{F40A93CC-E6A6-4516-AE7C-496EC90122D2}" dt="2024-10-16T09:00:32.258" v="28" actId="20577"/>
        <pc:sldMkLst>
          <pc:docMk/>
          <pc:sldMk cId="1690788256" sldId="469"/>
        </pc:sldMkLst>
        <pc:spChg chg="del mod ord">
          <ac:chgData name="Daniel Ericsson" userId="76243d8b-80c2-4bb7-9613-9817079ed19a" providerId="ADAL" clId="{F40A93CC-E6A6-4516-AE7C-496EC90122D2}" dt="2024-10-16T08:59:44.487" v="12" actId="700"/>
          <ac:spMkLst>
            <pc:docMk/>
            <pc:sldMk cId="1690788256" sldId="469"/>
            <ac:spMk id="2" creationId="{A3DD598E-8879-0024-36D9-6C691F794C9A}"/>
          </ac:spMkLst>
        </pc:spChg>
        <pc:spChg chg="del mod ord">
          <ac:chgData name="Daniel Ericsson" userId="76243d8b-80c2-4bb7-9613-9817079ed19a" providerId="ADAL" clId="{F40A93CC-E6A6-4516-AE7C-496EC90122D2}" dt="2024-10-16T08:59:44.487" v="12" actId="700"/>
          <ac:spMkLst>
            <pc:docMk/>
            <pc:sldMk cId="1690788256" sldId="469"/>
            <ac:spMk id="3" creationId="{DE179A54-F196-7B80-47F1-BC76EF1FB326}"/>
          </ac:spMkLst>
        </pc:spChg>
        <pc:spChg chg="add mod ord">
          <ac:chgData name="Daniel Ericsson" userId="76243d8b-80c2-4bb7-9613-9817079ed19a" providerId="ADAL" clId="{F40A93CC-E6A6-4516-AE7C-496EC90122D2}" dt="2024-10-16T08:59:49.150" v="13"/>
          <ac:spMkLst>
            <pc:docMk/>
            <pc:sldMk cId="1690788256" sldId="469"/>
            <ac:spMk id="4" creationId="{7F5D595C-5C02-58B0-BFDC-787FF7F11C0B}"/>
          </ac:spMkLst>
        </pc:spChg>
        <pc:spChg chg="add mod ord">
          <ac:chgData name="Daniel Ericsson" userId="76243d8b-80c2-4bb7-9613-9817079ed19a" providerId="ADAL" clId="{F40A93CC-E6A6-4516-AE7C-496EC90122D2}" dt="2024-10-16T09:00:28.518" v="24" actId="21"/>
          <ac:spMkLst>
            <pc:docMk/>
            <pc:sldMk cId="1690788256" sldId="469"/>
            <ac:spMk id="5" creationId="{819DDF41-B002-0BCC-B723-9E1B1078B0A6}"/>
          </ac:spMkLst>
        </pc:spChg>
        <pc:spChg chg="add mod ord">
          <ac:chgData name="Daniel Ericsson" userId="76243d8b-80c2-4bb7-9613-9817079ed19a" providerId="ADAL" clId="{F40A93CC-E6A6-4516-AE7C-496EC90122D2}" dt="2024-10-16T09:00:32.258" v="28" actId="20577"/>
          <ac:spMkLst>
            <pc:docMk/>
            <pc:sldMk cId="1690788256" sldId="469"/>
            <ac:spMk id="6" creationId="{5CAA5093-9040-502A-64EF-F7881E5FF74F}"/>
          </ac:spMkLst>
        </pc:spChg>
      </pc:sldChg>
      <pc:sldChg chg="addSp delSp modSp new mod modTransition modClrScheme chgLayout">
        <pc:chgData name="Daniel Ericsson" userId="76243d8b-80c2-4bb7-9613-9817079ed19a" providerId="ADAL" clId="{F40A93CC-E6A6-4516-AE7C-496EC90122D2}" dt="2024-10-16T18:09:50.640" v="1667" actId="20577"/>
        <pc:sldMkLst>
          <pc:docMk/>
          <pc:sldMk cId="2305838810" sldId="470"/>
        </pc:sldMkLst>
        <pc:spChg chg="del mod ord">
          <ac:chgData name="Daniel Ericsson" userId="76243d8b-80c2-4bb7-9613-9817079ed19a" providerId="ADAL" clId="{F40A93CC-E6A6-4516-AE7C-496EC90122D2}" dt="2024-10-16T11:22:44.919" v="109" actId="700"/>
          <ac:spMkLst>
            <pc:docMk/>
            <pc:sldMk cId="2305838810" sldId="470"/>
            <ac:spMk id="2" creationId="{0D5EE421-980C-FDDE-F9F6-92795496C1D8}"/>
          </ac:spMkLst>
        </pc:spChg>
        <pc:spChg chg="del mod ord">
          <ac:chgData name="Daniel Ericsson" userId="76243d8b-80c2-4bb7-9613-9817079ed19a" providerId="ADAL" clId="{F40A93CC-E6A6-4516-AE7C-496EC90122D2}" dt="2024-10-16T11:22:44.919" v="109" actId="700"/>
          <ac:spMkLst>
            <pc:docMk/>
            <pc:sldMk cId="2305838810" sldId="470"/>
            <ac:spMk id="3" creationId="{C262A76D-7B4E-65D7-A09F-A5F650A64E7F}"/>
          </ac:spMkLst>
        </pc:spChg>
        <pc:spChg chg="add mod ord">
          <ac:chgData name="Daniel Ericsson" userId="76243d8b-80c2-4bb7-9613-9817079ed19a" providerId="ADAL" clId="{F40A93CC-E6A6-4516-AE7C-496EC90122D2}" dt="2024-10-16T12:07:34.019" v="508" actId="790"/>
          <ac:spMkLst>
            <pc:docMk/>
            <pc:sldMk cId="2305838810" sldId="470"/>
            <ac:spMk id="4" creationId="{BC002323-2317-AC0C-5486-F0E914A8575D}"/>
          </ac:spMkLst>
        </pc:spChg>
        <pc:spChg chg="add mod ord">
          <ac:chgData name="Daniel Ericsson" userId="76243d8b-80c2-4bb7-9613-9817079ed19a" providerId="ADAL" clId="{F40A93CC-E6A6-4516-AE7C-496EC90122D2}" dt="2024-10-16T18:09:50.640" v="1667" actId="20577"/>
          <ac:spMkLst>
            <pc:docMk/>
            <pc:sldMk cId="2305838810" sldId="470"/>
            <ac:spMk id="5" creationId="{534E2AE4-899A-38F6-2266-B7F43B503A9F}"/>
          </ac:spMkLst>
        </pc:spChg>
        <pc:spChg chg="add del">
          <ac:chgData name="Daniel Ericsson" userId="76243d8b-80c2-4bb7-9613-9817079ed19a" providerId="ADAL" clId="{F40A93CC-E6A6-4516-AE7C-496EC90122D2}" dt="2024-10-16T12:12:19.585" v="514" actId="22"/>
          <ac:spMkLst>
            <pc:docMk/>
            <pc:sldMk cId="2305838810" sldId="470"/>
            <ac:spMk id="7" creationId="{7A9CD45B-9DE3-4840-F4CD-E6C70B414CE9}"/>
          </ac:spMkLst>
        </pc:spChg>
        <pc:graphicFrameChg chg="add del mod">
          <ac:chgData name="Daniel Ericsson" userId="76243d8b-80c2-4bb7-9613-9817079ed19a" providerId="ADAL" clId="{F40A93CC-E6A6-4516-AE7C-496EC90122D2}" dt="2024-10-16T12:13:10.947" v="517" actId="478"/>
          <ac:graphicFrameMkLst>
            <pc:docMk/>
            <pc:sldMk cId="2305838810" sldId="470"/>
            <ac:graphicFrameMk id="8" creationId="{2DCB5412-21F0-D953-8AF1-C66573B858EC}"/>
          </ac:graphicFrameMkLst>
        </pc:graphicFrameChg>
      </pc:sldChg>
      <pc:sldChg chg="addSp delSp modSp new del mod">
        <pc:chgData name="Daniel Ericsson" userId="76243d8b-80c2-4bb7-9613-9817079ed19a" providerId="ADAL" clId="{F40A93CC-E6A6-4516-AE7C-496EC90122D2}" dt="2024-10-16T15:44:06.039" v="970" actId="47"/>
        <pc:sldMkLst>
          <pc:docMk/>
          <pc:sldMk cId="1063620183" sldId="471"/>
        </pc:sldMkLst>
        <pc:spChg chg="mod">
          <ac:chgData name="Daniel Ericsson" userId="76243d8b-80c2-4bb7-9613-9817079ed19a" providerId="ADAL" clId="{F40A93CC-E6A6-4516-AE7C-496EC90122D2}" dt="2024-10-16T11:26:47.889" v="132" actId="790"/>
          <ac:spMkLst>
            <pc:docMk/>
            <pc:sldMk cId="1063620183" sldId="471"/>
            <ac:spMk id="2" creationId="{F11CD2A2-CE2D-9B73-574E-14DC0BF8708A}"/>
          </ac:spMkLst>
        </pc:spChg>
        <pc:spChg chg="del">
          <ac:chgData name="Daniel Ericsson" userId="76243d8b-80c2-4bb7-9613-9817079ed19a" providerId="ADAL" clId="{F40A93CC-E6A6-4516-AE7C-496EC90122D2}" dt="2024-10-16T15:20:21.860" v="827" actId="478"/>
          <ac:spMkLst>
            <pc:docMk/>
            <pc:sldMk cId="1063620183" sldId="471"/>
            <ac:spMk id="3" creationId="{5037E1A2-1363-4B60-95D8-7F66D8DE7672}"/>
          </ac:spMkLst>
        </pc:spChg>
        <pc:graphicFrameChg chg="add mod">
          <ac:chgData name="Daniel Ericsson" userId="76243d8b-80c2-4bb7-9613-9817079ed19a" providerId="ADAL" clId="{F40A93CC-E6A6-4516-AE7C-496EC90122D2}" dt="2024-10-16T15:15:22.714" v="818" actId="1076"/>
          <ac:graphicFrameMkLst>
            <pc:docMk/>
            <pc:sldMk cId="1063620183" sldId="471"/>
            <ac:graphicFrameMk id="4" creationId="{894E8B51-4C86-E36B-6C58-30101E29CF1C}"/>
          </ac:graphicFrameMkLst>
        </pc:graphicFrameChg>
      </pc:sldChg>
      <pc:sldChg chg="addSp delSp modSp add mod">
        <pc:chgData name="Daniel Ericsson" userId="76243d8b-80c2-4bb7-9613-9817079ed19a" providerId="ADAL" clId="{F40A93CC-E6A6-4516-AE7C-496EC90122D2}" dt="2024-10-16T18:09:46.940" v="1664" actId="20577"/>
        <pc:sldMkLst>
          <pc:docMk/>
          <pc:sldMk cId="1386233574" sldId="472"/>
        </pc:sldMkLst>
        <pc:spChg chg="add del mod">
          <ac:chgData name="Daniel Ericsson" userId="76243d8b-80c2-4bb7-9613-9817079ed19a" providerId="ADAL" clId="{F40A93CC-E6A6-4516-AE7C-496EC90122D2}" dt="2024-10-16T12:37:53.111" v="802" actId="21"/>
          <ac:spMkLst>
            <pc:docMk/>
            <pc:sldMk cId="1386233574" sldId="472"/>
            <ac:spMk id="3" creationId="{7F2626C0-3F31-CFAE-31ED-1D09228EF8C4}"/>
          </ac:spMkLst>
        </pc:spChg>
        <pc:spChg chg="mod">
          <ac:chgData name="Daniel Ericsson" userId="76243d8b-80c2-4bb7-9613-9817079ed19a" providerId="ADAL" clId="{F40A93CC-E6A6-4516-AE7C-496EC90122D2}" dt="2024-10-16T12:24:36.669" v="594" actId="20577"/>
          <ac:spMkLst>
            <pc:docMk/>
            <pc:sldMk cId="1386233574" sldId="472"/>
            <ac:spMk id="4" creationId="{628FD3BD-DE19-E8A6-749D-554EDBDEA886}"/>
          </ac:spMkLst>
        </pc:spChg>
        <pc:spChg chg="add del mod">
          <ac:chgData name="Daniel Ericsson" userId="76243d8b-80c2-4bb7-9613-9817079ed19a" providerId="ADAL" clId="{F40A93CC-E6A6-4516-AE7C-496EC90122D2}" dt="2024-10-16T18:09:46.940" v="1664" actId="20577"/>
          <ac:spMkLst>
            <pc:docMk/>
            <pc:sldMk cId="1386233574" sldId="472"/>
            <ac:spMk id="5" creationId="{DDC86C87-B7CC-40A2-5A44-9669449EBD30}"/>
          </ac:spMkLst>
        </pc:spChg>
      </pc:sldChg>
      <pc:sldChg chg="addSp delSp modSp new del mod">
        <pc:chgData name="Daniel Ericsson" userId="76243d8b-80c2-4bb7-9613-9817079ed19a" providerId="ADAL" clId="{F40A93CC-E6A6-4516-AE7C-496EC90122D2}" dt="2024-10-16T15:45:44.012" v="971" actId="47"/>
        <pc:sldMkLst>
          <pc:docMk/>
          <pc:sldMk cId="1051175067" sldId="473"/>
        </pc:sldMkLst>
        <pc:spChg chg="mod">
          <ac:chgData name="Daniel Ericsson" userId="76243d8b-80c2-4bb7-9613-9817079ed19a" providerId="ADAL" clId="{F40A93CC-E6A6-4516-AE7C-496EC90122D2}" dt="2024-10-16T15:40:05.261" v="864" actId="790"/>
          <ac:spMkLst>
            <pc:docMk/>
            <pc:sldMk cId="1051175067" sldId="473"/>
            <ac:spMk id="2" creationId="{69566BA5-ED39-BF53-9A81-EE3305CDF82C}"/>
          </ac:spMkLst>
        </pc:spChg>
        <pc:spChg chg="del">
          <ac:chgData name="Daniel Ericsson" userId="76243d8b-80c2-4bb7-9613-9817079ed19a" providerId="ADAL" clId="{F40A93CC-E6A6-4516-AE7C-496EC90122D2}" dt="2024-10-16T15:33:14.303" v="836" actId="478"/>
          <ac:spMkLst>
            <pc:docMk/>
            <pc:sldMk cId="1051175067" sldId="473"/>
            <ac:spMk id="3" creationId="{3F712510-F753-AE08-0D40-43A79D8369EB}"/>
          </ac:spMkLst>
        </pc:spChg>
        <pc:spChg chg="add del mod">
          <ac:chgData name="Daniel Ericsson" userId="76243d8b-80c2-4bb7-9613-9817079ed19a" providerId="ADAL" clId="{F40A93CC-E6A6-4516-AE7C-496EC90122D2}" dt="2024-10-16T15:39:18.613" v="857" actId="478"/>
          <ac:spMkLst>
            <pc:docMk/>
            <pc:sldMk cId="1051175067" sldId="473"/>
            <ac:spMk id="5" creationId="{28C79A6E-C6C3-98A3-5A6E-4C0DD6D56E1B}"/>
          </ac:spMkLst>
        </pc:spChg>
        <pc:spChg chg="add del mod">
          <ac:chgData name="Daniel Ericsson" userId="76243d8b-80c2-4bb7-9613-9817079ed19a" providerId="ADAL" clId="{F40A93CC-E6A6-4516-AE7C-496EC90122D2}" dt="2024-10-16T15:41:49.223" v="969" actId="478"/>
          <ac:spMkLst>
            <pc:docMk/>
            <pc:sldMk cId="1051175067" sldId="473"/>
            <ac:spMk id="6" creationId="{436E32A8-1B57-56FF-1DA6-2187C78A68D4}"/>
          </ac:spMkLst>
        </pc:spChg>
        <pc:spChg chg="add mod">
          <ac:chgData name="Daniel Ericsson" userId="76243d8b-80c2-4bb7-9613-9817079ed19a" providerId="ADAL" clId="{F40A93CC-E6A6-4516-AE7C-496EC90122D2}" dt="2024-10-16T15:40:33.469" v="893" actId="1076"/>
          <ac:spMkLst>
            <pc:docMk/>
            <pc:sldMk cId="1051175067" sldId="473"/>
            <ac:spMk id="7" creationId="{BC217D9C-1EC8-4692-F9FA-BB61826EA0D6}"/>
          </ac:spMkLst>
        </pc:spChg>
        <pc:spChg chg="add mod">
          <ac:chgData name="Daniel Ericsson" userId="76243d8b-80c2-4bb7-9613-9817079ed19a" providerId="ADAL" clId="{F40A93CC-E6A6-4516-AE7C-496EC90122D2}" dt="2024-10-16T15:41:37.362" v="968" actId="1038"/>
          <ac:spMkLst>
            <pc:docMk/>
            <pc:sldMk cId="1051175067" sldId="473"/>
            <ac:spMk id="8" creationId="{E32E9084-AA66-1BF4-279C-8BDF60DD43EB}"/>
          </ac:spMkLst>
        </pc:spChg>
        <pc:graphicFrameChg chg="add mod">
          <ac:chgData name="Daniel Ericsson" userId="76243d8b-80c2-4bb7-9613-9817079ed19a" providerId="ADAL" clId="{F40A93CC-E6A6-4516-AE7C-496EC90122D2}" dt="2024-10-16T15:33:09.893" v="835" actId="1076"/>
          <ac:graphicFrameMkLst>
            <pc:docMk/>
            <pc:sldMk cId="1051175067" sldId="473"/>
            <ac:graphicFrameMk id="4" creationId="{B9D56402-4FFB-87F6-D445-5568C37B9B72}"/>
          </ac:graphicFrameMkLst>
        </pc:graphicFrameChg>
      </pc:sldChg>
      <pc:sldChg chg="addSp modSp new mod modTransition">
        <pc:chgData name="Daniel Ericsson" userId="76243d8b-80c2-4bb7-9613-9817079ed19a" providerId="ADAL" clId="{F40A93CC-E6A6-4516-AE7C-496EC90122D2}" dt="2024-10-16T16:13:27.874" v="1441"/>
        <pc:sldMkLst>
          <pc:docMk/>
          <pc:sldMk cId="3528656207" sldId="473"/>
        </pc:sldMkLst>
        <pc:spChg chg="mod">
          <ac:chgData name="Daniel Ericsson" userId="76243d8b-80c2-4bb7-9613-9817079ed19a" providerId="ADAL" clId="{F40A93CC-E6A6-4516-AE7C-496EC90122D2}" dt="2024-10-16T15:57:35.244" v="1191" actId="20577"/>
          <ac:spMkLst>
            <pc:docMk/>
            <pc:sldMk cId="3528656207" sldId="473"/>
            <ac:spMk id="2" creationId="{8430F772-4F27-5988-6D4D-75A33368DEFC}"/>
          </ac:spMkLst>
        </pc:spChg>
        <pc:spChg chg="mod">
          <ac:chgData name="Daniel Ericsson" userId="76243d8b-80c2-4bb7-9613-9817079ed19a" providerId="ADAL" clId="{F40A93CC-E6A6-4516-AE7C-496EC90122D2}" dt="2024-10-16T16:13:27.874" v="1441"/>
          <ac:spMkLst>
            <pc:docMk/>
            <pc:sldMk cId="3528656207" sldId="473"/>
            <ac:spMk id="3" creationId="{368F1F0B-C970-F0B7-4A24-D5427BC93932}"/>
          </ac:spMkLst>
        </pc:spChg>
        <pc:picChg chg="add mod">
          <ac:chgData name="Daniel Ericsson" userId="76243d8b-80c2-4bb7-9613-9817079ed19a" providerId="ADAL" clId="{F40A93CC-E6A6-4516-AE7C-496EC90122D2}" dt="2024-10-16T16:03:37.330" v="1363" actId="1076"/>
          <ac:picMkLst>
            <pc:docMk/>
            <pc:sldMk cId="3528656207" sldId="473"/>
            <ac:picMk id="4" creationId="{3877C611-522D-8D08-95ED-0289B382A460}"/>
          </ac:picMkLst>
        </pc:picChg>
        <pc:picChg chg="add mod">
          <ac:chgData name="Daniel Ericsson" userId="76243d8b-80c2-4bb7-9613-9817079ed19a" providerId="ADAL" clId="{F40A93CC-E6A6-4516-AE7C-496EC90122D2}" dt="2024-10-16T16:03:43.630" v="1364" actId="1076"/>
          <ac:picMkLst>
            <pc:docMk/>
            <pc:sldMk cId="3528656207" sldId="473"/>
            <ac:picMk id="5" creationId="{ECC56649-640D-A659-B658-4DA90AD88E07}"/>
          </ac:picMkLst>
        </pc:picChg>
        <pc:picChg chg="add mod modCrop">
          <ac:chgData name="Daniel Ericsson" userId="76243d8b-80c2-4bb7-9613-9817079ed19a" providerId="ADAL" clId="{F40A93CC-E6A6-4516-AE7C-496EC90122D2}" dt="2024-10-16T16:02:37.509" v="1341" actId="14100"/>
          <ac:picMkLst>
            <pc:docMk/>
            <pc:sldMk cId="3528656207" sldId="473"/>
            <ac:picMk id="7" creationId="{91862F39-D192-DE05-912B-D617D304B8A7}"/>
          </ac:picMkLst>
        </pc:picChg>
      </pc:sldChg>
      <pc:sldChg chg="add">
        <pc:chgData name="Daniel Ericsson" userId="76243d8b-80c2-4bb7-9613-9817079ed19a" providerId="ADAL" clId="{F40A93CC-E6A6-4516-AE7C-496EC90122D2}" dt="2024-10-16T16:32:26.197" v="1601" actId="2890"/>
        <pc:sldMkLst>
          <pc:docMk/>
          <pc:sldMk cId="2760098796" sldId="474"/>
        </pc:sldMkLst>
      </pc:sldChg>
      <pc:sldChg chg="delSp modSp add mod">
        <pc:chgData name="Daniel Ericsson" userId="76243d8b-80c2-4bb7-9613-9817079ed19a" providerId="ADAL" clId="{F40A93CC-E6A6-4516-AE7C-496EC90122D2}" dt="2024-10-16T16:34:29.358" v="1654" actId="20577"/>
        <pc:sldMkLst>
          <pc:docMk/>
          <pc:sldMk cId="3425145531" sldId="475"/>
        </pc:sldMkLst>
        <pc:spChg chg="mod">
          <ac:chgData name="Daniel Ericsson" userId="76243d8b-80c2-4bb7-9613-9817079ed19a" providerId="ADAL" clId="{F40A93CC-E6A6-4516-AE7C-496EC90122D2}" dt="2024-10-16T16:34:03.075" v="1628" actId="20577"/>
          <ac:spMkLst>
            <pc:docMk/>
            <pc:sldMk cId="3425145531" sldId="475"/>
            <ac:spMk id="2" creationId="{E751C6C6-39BE-8745-E034-4A473E9812E7}"/>
          </ac:spMkLst>
        </pc:spChg>
        <pc:spChg chg="del">
          <ac:chgData name="Daniel Ericsson" userId="76243d8b-80c2-4bb7-9613-9817079ed19a" providerId="ADAL" clId="{F40A93CC-E6A6-4516-AE7C-496EC90122D2}" dt="2024-10-16T16:34:08.785" v="1629" actId="478"/>
          <ac:spMkLst>
            <pc:docMk/>
            <pc:sldMk cId="3425145531" sldId="475"/>
            <ac:spMk id="6" creationId="{6EEDCCFD-0FF2-D2C0-095C-00125EC20B11}"/>
          </ac:spMkLst>
        </pc:spChg>
        <pc:spChg chg="mod">
          <ac:chgData name="Daniel Ericsson" userId="76243d8b-80c2-4bb7-9613-9817079ed19a" providerId="ADAL" clId="{F40A93CC-E6A6-4516-AE7C-496EC90122D2}" dt="2024-10-16T16:34:29.358" v="1654" actId="20577"/>
          <ac:spMkLst>
            <pc:docMk/>
            <pc:sldMk cId="3425145531" sldId="475"/>
            <ac:spMk id="11" creationId="{F4E29122-F910-E28F-EEE8-08928471171E}"/>
          </ac:spMkLst>
        </pc:spChg>
        <pc:cxnChg chg="del mod">
          <ac:chgData name="Daniel Ericsson" userId="76243d8b-80c2-4bb7-9613-9817079ed19a" providerId="ADAL" clId="{F40A93CC-E6A6-4516-AE7C-496EC90122D2}" dt="2024-10-16T16:34:08.785" v="1629" actId="478"/>
          <ac:cxnSpMkLst>
            <pc:docMk/>
            <pc:sldMk cId="3425145531" sldId="475"/>
            <ac:cxnSpMk id="7" creationId="{8FA2860D-B64F-75E2-06F9-1672B9F8FEBF}"/>
          </ac:cxnSpMkLst>
        </pc:cxnChg>
      </pc:sldChg>
      <pc:sldChg chg="modSp mod">
        <pc:chgData name="Daniel Ericsson" userId="76243d8b-80c2-4bb7-9613-9817079ed19a" providerId="ADAL" clId="{F40A93CC-E6A6-4516-AE7C-496EC90122D2}" dt="2024-10-21T09:41:49.822" v="1711" actId="20577"/>
        <pc:sldMkLst>
          <pc:docMk/>
          <pc:sldMk cId="3089836326" sldId="476"/>
        </pc:sldMkLst>
        <pc:spChg chg="mod">
          <ac:chgData name="Daniel Ericsson" userId="76243d8b-80c2-4bb7-9613-9817079ed19a" providerId="ADAL" clId="{F40A93CC-E6A6-4516-AE7C-496EC90122D2}" dt="2024-10-21T09:41:49.822" v="1711" actId="20577"/>
          <ac:spMkLst>
            <pc:docMk/>
            <pc:sldMk cId="3089836326" sldId="476"/>
            <ac:spMk id="2" creationId="{E3A173F0-32E1-458F-AD93-BAC869AFD26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1416" y="963339"/>
            <a:ext cx="7921488" cy="2387600"/>
          </a:xfrm>
        </p:spPr>
        <p:txBody>
          <a:bodyPr anchor="b"/>
          <a:lstStyle>
            <a:lvl1pPr algn="l">
              <a:defRPr sz="6000" spc="1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1415" y="4466744"/>
            <a:ext cx="9650897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 spc="1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810F04-F9CC-4CB1-9C05-A963BF121AF0}"/>
              </a:ext>
            </a:extLst>
          </p:cNvPr>
          <p:cNvSpPr/>
          <p:nvPr userDrawn="1"/>
        </p:nvSpPr>
        <p:spPr>
          <a:xfrm>
            <a:off x="11471920" y="0"/>
            <a:ext cx="720080" cy="72008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588D8A-23E1-4712-8F46-33722B306743}"/>
              </a:ext>
            </a:extLst>
          </p:cNvPr>
          <p:cNvSpPr/>
          <p:nvPr userDrawn="1"/>
        </p:nvSpPr>
        <p:spPr>
          <a:xfrm>
            <a:off x="9852248" y="1619672"/>
            <a:ext cx="720080" cy="720080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C8F735-87C6-4979-8D45-024B48941C2E}"/>
              </a:ext>
            </a:extLst>
          </p:cNvPr>
          <p:cNvCxnSpPr/>
          <p:nvPr userDrawn="1"/>
        </p:nvCxnSpPr>
        <p:spPr>
          <a:xfrm flipH="1">
            <a:off x="10572328" y="720080"/>
            <a:ext cx="899592" cy="899592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00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 spc="1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spc="1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23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">
            <a:extLst>
              <a:ext uri="{FF2B5EF4-FFF2-40B4-BE49-F238E27FC236}">
                <a16:creationId xmlns:a16="http://schemas.microsoft.com/office/drawing/2014/main" id="{CFA20266-C20D-40B4-B03E-B1AE2280FC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5525"/>
            <a:ext cx="11690977" cy="487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9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">
            <a:extLst>
              <a:ext uri="{FF2B5EF4-FFF2-40B4-BE49-F238E27FC236}">
                <a16:creationId xmlns:a16="http://schemas.microsoft.com/office/drawing/2014/main" id="{A6774CA0-10FA-401B-91E2-B6F2139158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5525"/>
            <a:ext cx="11690976" cy="487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57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FAE94-1C2B-4B77-9063-8F41E58C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8626" y="2382733"/>
            <a:ext cx="10515600" cy="1325563"/>
          </a:xfrm>
        </p:spPr>
        <p:txBody>
          <a:bodyPr>
            <a:normAutofit/>
          </a:bodyPr>
          <a:lstStyle>
            <a:lvl1pPr>
              <a:defRPr sz="4800" spc="2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deflexional.com</a:t>
            </a:r>
            <a:endParaRPr lang="en-S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2C973F-D2A8-4012-A7AB-490853DA3850}"/>
              </a:ext>
            </a:extLst>
          </p:cNvPr>
          <p:cNvSpPr/>
          <p:nvPr userDrawn="1"/>
        </p:nvSpPr>
        <p:spPr>
          <a:xfrm>
            <a:off x="10983494" y="0"/>
            <a:ext cx="1208506" cy="12136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6ABB4-8F38-48CD-A179-2DFF6D461452}"/>
              </a:ext>
            </a:extLst>
          </p:cNvPr>
          <p:cNvSpPr/>
          <p:nvPr userDrawn="1"/>
        </p:nvSpPr>
        <p:spPr>
          <a:xfrm>
            <a:off x="8548813" y="2425681"/>
            <a:ext cx="1208506" cy="1213640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4B1E62-0165-411A-B7EF-CC72C596AED7}"/>
              </a:ext>
            </a:extLst>
          </p:cNvPr>
          <p:cNvCxnSpPr>
            <a:cxnSpLocks/>
          </p:cNvCxnSpPr>
          <p:nvPr userDrawn="1"/>
        </p:nvCxnSpPr>
        <p:spPr>
          <a:xfrm flipH="1">
            <a:off x="9757320" y="1213640"/>
            <a:ext cx="1226174" cy="1212041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77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FAE94-1C2B-4B77-9063-8F41E58C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8626" y="2382733"/>
            <a:ext cx="10515600" cy="1325563"/>
          </a:xfrm>
        </p:spPr>
        <p:txBody>
          <a:bodyPr>
            <a:normAutofit/>
          </a:bodyPr>
          <a:lstStyle>
            <a:lvl1pPr>
              <a:defRPr sz="4800" spc="200" baseline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deflexional.com</a:t>
            </a:r>
            <a:endParaRPr lang="en-S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2C973F-D2A8-4012-A7AB-490853DA3850}"/>
              </a:ext>
            </a:extLst>
          </p:cNvPr>
          <p:cNvSpPr/>
          <p:nvPr userDrawn="1"/>
        </p:nvSpPr>
        <p:spPr>
          <a:xfrm>
            <a:off x="10983494" y="0"/>
            <a:ext cx="1208506" cy="12136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6ABB4-8F38-48CD-A179-2DFF6D461452}"/>
              </a:ext>
            </a:extLst>
          </p:cNvPr>
          <p:cNvSpPr/>
          <p:nvPr userDrawn="1"/>
        </p:nvSpPr>
        <p:spPr>
          <a:xfrm>
            <a:off x="8548813" y="2425681"/>
            <a:ext cx="1208506" cy="1213640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4B1E62-0165-411A-B7EF-CC72C596AED7}"/>
              </a:ext>
            </a:extLst>
          </p:cNvPr>
          <p:cNvCxnSpPr>
            <a:cxnSpLocks/>
          </p:cNvCxnSpPr>
          <p:nvPr userDrawn="1"/>
        </p:nvCxnSpPr>
        <p:spPr>
          <a:xfrm flipH="1">
            <a:off x="9757320" y="1213640"/>
            <a:ext cx="1226174" cy="121204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2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05669-C356-4EB6-9F08-390780780DDE}" type="datetimeFigureOut">
              <a:rPr lang="en-SE" smtClean="0"/>
              <a:t>2024-10-27</a:t>
            </a:fld>
            <a:endParaRPr lang="en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D92D37-5E3D-461A-BDB9-C65B4C2B5B55}" type="slidenum">
              <a:rPr lang="en-SE" smtClean="0"/>
              <a:t>‹#›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423671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05669-C356-4EB6-9F08-390780780DDE}" type="datetimeFigureOut">
              <a:rPr lang="en-SE" smtClean="0"/>
              <a:t>2024-10-27</a:t>
            </a:fld>
            <a:endParaRPr lang="en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D92D37-5E3D-461A-BDB9-C65B4C2B5B55}" type="slidenum">
              <a:rPr lang="en-SE" smtClean="0"/>
              <a:t>‹#›</a:t>
            </a:fld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55695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spc="1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62B9701-7353-4DDB-8AAD-D1E36364D3AF}"/>
              </a:ext>
            </a:extLst>
          </p:cNvPr>
          <p:cNvSpPr txBox="1">
            <a:spLocks/>
          </p:cNvSpPr>
          <p:nvPr userDrawn="1"/>
        </p:nvSpPr>
        <p:spPr>
          <a:xfrm>
            <a:off x="1401415" y="963339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spc="1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83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spc="1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spc="1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913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pc="100" baseline="0"/>
            </a:lvl1pPr>
            <a:lvl2pPr>
              <a:defRPr spc="100" baseline="0"/>
            </a:lvl2pPr>
            <a:lvl3pPr>
              <a:defRPr spc="100" baseline="0"/>
            </a:lvl3pPr>
            <a:lvl4pPr>
              <a:defRPr spc="100" baseline="0"/>
            </a:lvl4pPr>
            <a:lvl5pPr>
              <a:defRPr spc="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pc="100" baseline="0"/>
            </a:lvl1pPr>
            <a:lvl2pPr>
              <a:defRPr spc="100" baseline="0"/>
            </a:lvl2pPr>
            <a:lvl3pPr>
              <a:defRPr spc="100" baseline="0"/>
            </a:lvl3pPr>
            <a:lvl4pPr>
              <a:defRPr spc="100" baseline="0"/>
            </a:lvl4pPr>
            <a:lvl5pPr>
              <a:defRPr spc="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pc="100" baseline="0"/>
            </a:lvl1pPr>
            <a:lvl2pPr>
              <a:defRPr spc="100" baseline="0"/>
            </a:lvl2pPr>
            <a:lvl3pPr>
              <a:defRPr spc="100" baseline="0"/>
            </a:lvl3pPr>
            <a:lvl4pPr>
              <a:defRPr spc="100" baseline="0"/>
            </a:lvl4pPr>
            <a:lvl5pPr>
              <a:defRPr spc="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5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pc="100" baseline="0"/>
            </a:lvl1pPr>
            <a:lvl2pPr>
              <a:defRPr spc="100" baseline="0"/>
            </a:lvl2pPr>
            <a:lvl3pPr>
              <a:defRPr spc="100" baseline="0"/>
            </a:lvl3pPr>
            <a:lvl4pPr>
              <a:defRPr spc="100" baseline="0"/>
            </a:lvl4pPr>
            <a:lvl5pPr>
              <a:defRPr spc="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pc="100" baseline="0"/>
            </a:lvl1pPr>
            <a:lvl2pPr>
              <a:defRPr spc="100" baseline="0"/>
            </a:lvl2pPr>
            <a:lvl3pPr>
              <a:defRPr spc="100" baseline="0"/>
            </a:lvl3pPr>
            <a:lvl4pPr>
              <a:defRPr spc="100" baseline="0"/>
            </a:lvl4pPr>
            <a:lvl5pPr>
              <a:defRPr spc="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3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2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spc="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spc="100" baseline="0"/>
            </a:lvl1pPr>
            <a:lvl2pPr>
              <a:defRPr sz="2800" spc="100" baseline="0"/>
            </a:lvl2pPr>
            <a:lvl3pPr>
              <a:defRPr sz="2400" spc="100" baseline="0"/>
            </a:lvl3pPr>
            <a:lvl4pPr>
              <a:defRPr sz="2000" spc="100" baseline="0"/>
            </a:lvl4pPr>
            <a:lvl5pPr>
              <a:defRPr sz="2000" spc="1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spc="1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56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69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3" r:id="rId3"/>
    <p:sldLayoutId id="214748366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3" r:id="rId11"/>
    <p:sldLayoutId id="2147483674" r:id="rId12"/>
    <p:sldLayoutId id="2147483675" r:id="rId13"/>
    <p:sldLayoutId id="2147483676" r:id="rId14"/>
    <p:sldLayoutId id="2147483670" r:id="rId15"/>
    <p:sldLayoutId id="2147483671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§"/>
        <a:defRPr sz="2800" kern="1200" spc="1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Segoe UI Light" panose="020B0502040204020203" pitchFamily="34" charset="0"/>
        <a:buChar char="▫"/>
        <a:defRPr sz="2400" kern="1200" spc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Segoe UI Light" panose="020B0502040204020203" pitchFamily="34" charset="0"/>
        <a:buChar char="▫"/>
        <a:defRPr sz="2000" kern="1200" spc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Segoe UI Light" panose="020B0502040204020203" pitchFamily="34" charset="0"/>
        <a:buChar char="▫"/>
        <a:defRPr sz="1800" kern="1200" spc="1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Segoe UI Light" panose="020B0502040204020203" pitchFamily="34" charset="0"/>
        <a:buChar char="▫"/>
        <a:defRPr sz="1800" kern="1200" spc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0B7730-E1A9-4D60-B82B-066FD74865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 Dry 3.0 – A COMSOL</a:t>
            </a:r>
            <a:r>
              <a:rPr lang="en-US" baseline="30000" dirty="0"/>
              <a:t>®</a:t>
            </a:r>
            <a:r>
              <a:rPr lang="en-US" dirty="0"/>
              <a:t> App for Simulating Concrete Drying</a:t>
            </a:r>
            <a:endParaRPr lang="en-SE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E50E9226-6AF1-61B7-6A64-90AEDBA19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1415" y="4466744"/>
            <a:ext cx="9650897" cy="1655762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120000"/>
              </a:lnSpc>
            </a:pPr>
            <a:r>
              <a:rPr lang="en-US" sz="4400" dirty="0"/>
              <a:t>D. Ericsson</a:t>
            </a:r>
            <a:r>
              <a:rPr lang="en-US" sz="4400" baseline="30000" dirty="0"/>
              <a:t>1</a:t>
            </a:r>
            <a:r>
              <a:rPr lang="en-US" sz="4400" dirty="0"/>
              <a:t>, J. Carlswärd</a:t>
            </a:r>
            <a:r>
              <a:rPr lang="en-US" sz="4400" baseline="30000" dirty="0"/>
              <a:t>2</a:t>
            </a:r>
            <a:r>
              <a:rPr lang="en-US" sz="4400" dirty="0"/>
              <a:t>, M. Emborg</a:t>
            </a:r>
            <a:r>
              <a:rPr lang="en-US" sz="4400" baseline="30000" dirty="0"/>
              <a:t>2</a:t>
            </a:r>
            <a:r>
              <a:rPr lang="en-US" sz="4400" dirty="0"/>
              <a:t>, M. Westerholm</a:t>
            </a:r>
            <a:r>
              <a:rPr lang="en-US" sz="4400" baseline="30000" dirty="0"/>
              <a:t>3</a:t>
            </a:r>
            <a:r>
              <a:rPr lang="en-US" sz="4400" dirty="0"/>
              <a:t>, M. Åhs</a:t>
            </a:r>
            <a:r>
              <a:rPr lang="en-US" sz="4400" baseline="30000" dirty="0"/>
              <a:t>4</a:t>
            </a:r>
            <a:br>
              <a:rPr lang="en-US" sz="4400" baseline="30000" dirty="0"/>
            </a:br>
            <a:endParaRPr lang="en-US" sz="4400" dirty="0"/>
          </a:p>
          <a:p>
            <a:pPr algn="l">
              <a:lnSpc>
                <a:spcPct val="120000"/>
              </a:lnSpc>
            </a:pPr>
            <a:r>
              <a:rPr lang="en-US" baseline="30000" dirty="0"/>
              <a:t>1</a:t>
            </a:r>
            <a:r>
              <a:rPr lang="en-US" dirty="0"/>
              <a:t> Deflexional, </a:t>
            </a:r>
            <a:r>
              <a:rPr lang="en-US" dirty="0" err="1"/>
              <a:t>Täby</a:t>
            </a:r>
            <a:r>
              <a:rPr lang="en-US" dirty="0"/>
              <a:t>, Sweden</a:t>
            </a:r>
            <a:br>
              <a:rPr lang="en-US" dirty="0"/>
            </a:br>
            <a:r>
              <a:rPr lang="en-US" baseline="30000" dirty="0"/>
              <a:t>2</a:t>
            </a:r>
            <a:r>
              <a:rPr lang="en-US" dirty="0"/>
              <a:t> Heidelberg Materials </a:t>
            </a:r>
            <a:r>
              <a:rPr lang="en-US" dirty="0" err="1"/>
              <a:t>Betong</a:t>
            </a:r>
            <a:r>
              <a:rPr lang="en-US" dirty="0"/>
              <a:t>, Stockholm, Sweden</a:t>
            </a:r>
            <a:br>
              <a:rPr lang="en-US" dirty="0"/>
            </a:br>
            <a:r>
              <a:rPr lang="en-US" baseline="30000" dirty="0"/>
              <a:t>3</a:t>
            </a:r>
            <a:r>
              <a:rPr lang="en-US" dirty="0"/>
              <a:t> Heidelberg Materials Cement, Stockholm, Sweden</a:t>
            </a:r>
            <a:br>
              <a:rPr lang="en-US" dirty="0"/>
            </a:br>
            <a:r>
              <a:rPr lang="en-US" baseline="30000" dirty="0"/>
              <a:t>4</a:t>
            </a:r>
            <a:r>
              <a:rPr lang="en-US" dirty="0"/>
              <a:t> Lund University, Lund, Sweden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68008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Graphical User Interface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21600" cy="1500187"/>
          </a:xfrm>
        </p:spPr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An intuitive interface enables contractors to perform advanced simulations with ease</a:t>
            </a:r>
          </a:p>
        </p:txBody>
      </p:sp>
    </p:spTree>
    <p:extLst>
      <p:ext uri="{BB962C8B-B14F-4D97-AF65-F5344CB8AC3E}">
        <p14:creationId xmlns:p14="http://schemas.microsoft.com/office/powerpoint/2010/main" val="44559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0B69C23-FD36-E56A-39A2-2520506F110F}"/>
              </a:ext>
            </a:extLst>
          </p:cNvPr>
          <p:cNvSpPr txBox="1"/>
          <p:nvPr/>
        </p:nvSpPr>
        <p:spPr>
          <a:xfrm>
            <a:off x="9891463" y="2732151"/>
            <a:ext cx="2004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 construction</a:t>
            </a:r>
            <a:br>
              <a:rPr lang="en-US" dirty="0"/>
            </a:br>
            <a:r>
              <a:rPr lang="en-US" dirty="0"/>
              <a:t>scenario to start a </a:t>
            </a:r>
            <a:br>
              <a:rPr lang="en-US" dirty="0"/>
            </a:br>
            <a:r>
              <a:rPr lang="en-US" dirty="0"/>
              <a:t>new project</a:t>
            </a:r>
            <a:endParaRPr lang="en-SE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E0BF455-2079-C292-3CF2-DD6E5020791F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9449749" y="3193816"/>
            <a:ext cx="441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0ED8951-2F51-25D8-A912-E205A781D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05" y="58769"/>
            <a:ext cx="8810244" cy="674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74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42B07683-EC47-E281-3E48-C76A43EEF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425" y="525399"/>
            <a:ext cx="7677150" cy="5651564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70A01081-853D-4102-6C83-6D732010386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370494" y="1068705"/>
            <a:ext cx="886931" cy="87650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693474-D469-6EB3-949B-77D52ED49116}"/>
              </a:ext>
            </a:extLst>
          </p:cNvPr>
          <p:cNvSpPr txBox="1"/>
          <p:nvPr/>
        </p:nvSpPr>
        <p:spPr>
          <a:xfrm>
            <a:off x="496537" y="582859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File Menu</a:t>
            </a:r>
            <a:endParaRPr lang="en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C803D-8040-05FC-0535-32DF99871A34}"/>
              </a:ext>
            </a:extLst>
          </p:cNvPr>
          <p:cNvSpPr txBox="1"/>
          <p:nvPr/>
        </p:nvSpPr>
        <p:spPr>
          <a:xfrm>
            <a:off x="496537" y="261609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Menu</a:t>
            </a:r>
            <a:endParaRPr lang="en-S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3459345-87DB-81A2-D983-2E01D0A63125}"/>
              </a:ext>
            </a:extLst>
          </p:cNvPr>
          <p:cNvCxnSpPr>
            <a:cxnSpLocks/>
          </p:cNvCxnSpPr>
          <p:nvPr/>
        </p:nvCxnSpPr>
        <p:spPr>
          <a:xfrm>
            <a:off x="1736903" y="767525"/>
            <a:ext cx="520522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F24C0B5-96A5-97AF-1962-3C1821D70AA2}"/>
              </a:ext>
            </a:extLst>
          </p:cNvPr>
          <p:cNvSpPr txBox="1"/>
          <p:nvPr/>
        </p:nvSpPr>
        <p:spPr>
          <a:xfrm>
            <a:off x="496537" y="1760542"/>
            <a:ext cx="87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Ribbon</a:t>
            </a:r>
            <a:endParaRPr lang="en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5E908A-3FDB-E118-89E6-59944254E8DF}"/>
              </a:ext>
            </a:extLst>
          </p:cNvPr>
          <p:cNvSpPr txBox="1"/>
          <p:nvPr/>
        </p:nvSpPr>
        <p:spPr>
          <a:xfrm>
            <a:off x="4046321" y="628298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Settings</a:t>
            </a:r>
            <a:endParaRPr lang="en-S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7A187D-5A04-BA89-008C-301EF654BBCC}"/>
              </a:ext>
            </a:extLst>
          </p:cNvPr>
          <p:cNvSpPr txBox="1"/>
          <p:nvPr/>
        </p:nvSpPr>
        <p:spPr>
          <a:xfrm>
            <a:off x="496537" y="5584745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Status</a:t>
            </a:r>
            <a:endParaRPr lang="en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2C5E1B-8102-0726-918C-1D24AB625E6D}"/>
              </a:ext>
            </a:extLst>
          </p:cNvPr>
          <p:cNvSpPr txBox="1"/>
          <p:nvPr/>
        </p:nvSpPr>
        <p:spPr>
          <a:xfrm>
            <a:off x="7481396" y="6290794"/>
            <a:ext cx="108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Graphics</a:t>
            </a:r>
            <a:endParaRPr lang="en-SE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86056E-6D26-156A-1C43-1278C40169CB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237445" y="2800756"/>
            <a:ext cx="10199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FD65A20-3B66-082E-047A-22CA7B4B787D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261490" y="5769411"/>
            <a:ext cx="9959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F0E458B-903E-4A0B-A822-45B82A6DA5C7}"/>
              </a:ext>
            </a:extLst>
          </p:cNvPr>
          <p:cNvCxnSpPr/>
          <p:nvPr/>
        </p:nvCxnSpPr>
        <p:spPr>
          <a:xfrm>
            <a:off x="7966710" y="5497830"/>
            <a:ext cx="0" cy="792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6D93A74-3BD5-402B-8337-C4244B54786A}"/>
              </a:ext>
            </a:extLst>
          </p:cNvPr>
          <p:cNvCxnSpPr>
            <a:cxnSpLocks/>
          </p:cNvCxnSpPr>
          <p:nvPr/>
        </p:nvCxnSpPr>
        <p:spPr>
          <a:xfrm>
            <a:off x="4507230" y="5189220"/>
            <a:ext cx="0" cy="10937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34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09EA5B4-8075-3492-DEB8-034019B03BF5}"/>
              </a:ext>
            </a:extLst>
          </p:cNvPr>
          <p:cNvSpPr txBox="1"/>
          <p:nvPr/>
        </p:nvSpPr>
        <p:spPr>
          <a:xfrm>
            <a:off x="193892" y="4545262"/>
            <a:ext cx="2296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a new project, </a:t>
            </a:r>
            <a:br>
              <a:rPr lang="en-US" dirty="0"/>
            </a:br>
            <a:r>
              <a:rPr lang="en-US" dirty="0"/>
              <a:t>open, and save</a:t>
            </a:r>
            <a:endParaRPr lang="en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63FC2C-F202-3228-F127-77E5B144A1D3}"/>
              </a:ext>
            </a:extLst>
          </p:cNvPr>
          <p:cNvSpPr txBox="1"/>
          <p:nvPr/>
        </p:nvSpPr>
        <p:spPr>
          <a:xfrm>
            <a:off x="3277903" y="4545262"/>
            <a:ext cx="3111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Visualize geometry, mesh, </a:t>
            </a:r>
            <a:br>
              <a:rPr lang="en-US" dirty="0"/>
            </a:br>
            <a:r>
              <a:rPr lang="en-US" dirty="0"/>
              <a:t>graphs, 2D plots, and 3D plots</a:t>
            </a:r>
            <a:endParaRPr lang="en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B8720B-8142-A050-9316-D0C658540094}"/>
              </a:ext>
            </a:extLst>
          </p:cNvPr>
          <p:cNvSpPr txBox="1"/>
          <p:nvPr/>
        </p:nvSpPr>
        <p:spPr>
          <a:xfrm>
            <a:off x="7082162" y="4545262"/>
            <a:ext cx="3357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Microsoft</a:t>
            </a:r>
            <a:r>
              <a:rPr lang="en-US" baseline="30000" dirty="0"/>
              <a:t>®</a:t>
            </a:r>
            <a:r>
              <a:rPr lang="en-US" dirty="0"/>
              <a:t> Word</a:t>
            </a:r>
            <a:r>
              <a:rPr lang="en-US" baseline="30000" dirty="0"/>
              <a:t>®</a:t>
            </a:r>
            <a:r>
              <a:rPr lang="en-US" dirty="0"/>
              <a:t> and </a:t>
            </a:r>
          </a:p>
          <a:p>
            <a:r>
              <a:rPr lang="en-US" dirty="0"/>
              <a:t>Microsoft</a:t>
            </a:r>
            <a:r>
              <a:rPr lang="en-US" baseline="30000" dirty="0"/>
              <a:t>®</a:t>
            </a:r>
            <a:r>
              <a:rPr lang="en-US" dirty="0"/>
              <a:t> PowerPoint</a:t>
            </a:r>
            <a:r>
              <a:rPr lang="en-US" baseline="30000" dirty="0"/>
              <a:t>®</a:t>
            </a:r>
            <a:r>
              <a:rPr lang="en-US" dirty="0"/>
              <a:t> reports</a:t>
            </a:r>
            <a:endParaRPr lang="en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B88934-826E-FC2A-10E0-F6E5105EAFD0}"/>
              </a:ext>
            </a:extLst>
          </p:cNvPr>
          <p:cNvSpPr txBox="1"/>
          <p:nvPr/>
        </p:nvSpPr>
        <p:spPr>
          <a:xfrm>
            <a:off x="1763107" y="2112284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Compute</a:t>
            </a:r>
            <a:endParaRPr lang="en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F71F7D-5C86-EC2A-135F-DC527D65419F}"/>
              </a:ext>
            </a:extLst>
          </p:cNvPr>
          <p:cNvSpPr txBox="1"/>
          <p:nvPr/>
        </p:nvSpPr>
        <p:spPr>
          <a:xfrm>
            <a:off x="6000595" y="1837818"/>
            <a:ext cx="1616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as </a:t>
            </a:r>
            <a:br>
              <a:rPr lang="en-US" dirty="0"/>
            </a:br>
            <a:r>
              <a:rPr lang="en-US" dirty="0"/>
              <a:t>numerical data</a:t>
            </a:r>
            <a:endParaRPr lang="en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03B98D-40D8-F83D-D550-CEE61B8469ED}"/>
              </a:ext>
            </a:extLst>
          </p:cNvPr>
          <p:cNvSpPr txBox="1"/>
          <p:nvPr/>
        </p:nvSpPr>
        <p:spPr>
          <a:xfrm>
            <a:off x="8255253" y="1855398"/>
            <a:ext cx="1925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libraries </a:t>
            </a:r>
            <a:br>
              <a:rPr lang="en-US" dirty="0"/>
            </a:br>
            <a:r>
              <a:rPr lang="en-US" dirty="0"/>
              <a:t>and user libraries </a:t>
            </a:r>
            <a:endParaRPr lang="en-S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B529F7-CDCF-83FC-617D-33AACC497456}"/>
              </a:ext>
            </a:extLst>
          </p:cNvPr>
          <p:cNvSpPr txBox="1"/>
          <p:nvPr/>
        </p:nvSpPr>
        <p:spPr>
          <a:xfrm>
            <a:off x="10180973" y="213383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Settings</a:t>
            </a:r>
            <a:endParaRPr lang="en-SE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C407AB-5DAE-22E0-C885-E640A1F5566C}"/>
              </a:ext>
            </a:extLst>
          </p:cNvPr>
          <p:cNvCxnSpPr>
            <a:stCxn id="9" idx="2"/>
          </p:cNvCxnSpPr>
          <p:nvPr/>
        </p:nvCxnSpPr>
        <p:spPr>
          <a:xfrm>
            <a:off x="2305884" y="2481616"/>
            <a:ext cx="0" cy="427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E49EBF-6155-C0B5-87DF-AE38F265C920}"/>
              </a:ext>
            </a:extLst>
          </p:cNvPr>
          <p:cNvCxnSpPr/>
          <p:nvPr/>
        </p:nvCxnSpPr>
        <p:spPr>
          <a:xfrm>
            <a:off x="4713457" y="3949303"/>
            <a:ext cx="0" cy="490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B8FB61-5E1E-F1F1-069E-3887019D4FBA}"/>
              </a:ext>
            </a:extLst>
          </p:cNvPr>
          <p:cNvCxnSpPr/>
          <p:nvPr/>
        </p:nvCxnSpPr>
        <p:spPr>
          <a:xfrm>
            <a:off x="8351498" y="3949303"/>
            <a:ext cx="0" cy="490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555ACB6-DBAF-6497-2F7C-8BDC859B8B3C}"/>
              </a:ext>
            </a:extLst>
          </p:cNvPr>
          <p:cNvCxnSpPr/>
          <p:nvPr/>
        </p:nvCxnSpPr>
        <p:spPr>
          <a:xfrm>
            <a:off x="1280453" y="3949303"/>
            <a:ext cx="0" cy="490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CAD3CEB-8249-7F87-51AD-17A8E1E27854}"/>
              </a:ext>
            </a:extLst>
          </p:cNvPr>
          <p:cNvCxnSpPr/>
          <p:nvPr/>
        </p:nvCxnSpPr>
        <p:spPr>
          <a:xfrm>
            <a:off x="7331076" y="2481615"/>
            <a:ext cx="0" cy="427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1AB91A-F273-51C0-EB67-00440E06332B}"/>
              </a:ext>
            </a:extLst>
          </p:cNvPr>
          <p:cNvCxnSpPr/>
          <p:nvPr/>
        </p:nvCxnSpPr>
        <p:spPr>
          <a:xfrm>
            <a:off x="9338425" y="2477686"/>
            <a:ext cx="0" cy="427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F58396-A950-BDF0-214A-263B179E55FB}"/>
              </a:ext>
            </a:extLst>
          </p:cNvPr>
          <p:cNvCxnSpPr/>
          <p:nvPr/>
        </p:nvCxnSpPr>
        <p:spPr>
          <a:xfrm>
            <a:off x="10513510" y="2489697"/>
            <a:ext cx="0" cy="427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AF202A17-DB8E-F66B-2B81-FF817BCF8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3" y="2881312"/>
            <a:ext cx="10629900" cy="1095375"/>
          </a:xfrm>
          <a:prstGeom prst="rect">
            <a:avLst/>
          </a:prstGeom>
        </p:spPr>
      </p:pic>
      <p:sp>
        <p:nvSpPr>
          <p:cNvPr id="34" name="Title 33">
            <a:extLst>
              <a:ext uri="{FF2B5EF4-FFF2-40B4-BE49-F238E27FC236}">
                <a16:creationId xmlns:a16="http://schemas.microsoft.com/office/drawing/2014/main" id="{52BF2DC2-F850-E1C1-22B0-5CC3BE1C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Ribbon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73672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19AB21E8-69EE-8BE1-4833-C2C7D4E8D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3" y="2881312"/>
            <a:ext cx="10629900" cy="2286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703F51A0-0584-B346-012E-0F8E79897A8C}"/>
              </a:ext>
            </a:extLst>
          </p:cNvPr>
          <p:cNvCxnSpPr>
            <a:cxnSpLocks/>
          </p:cNvCxnSpPr>
          <p:nvPr/>
        </p:nvCxnSpPr>
        <p:spPr>
          <a:xfrm rot="10800000">
            <a:off x="3457580" y="4015409"/>
            <a:ext cx="1669770" cy="361730"/>
          </a:xfrm>
          <a:prstGeom prst="bentConnector3">
            <a:avLst>
              <a:gd name="adj1" fmla="val 57738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D0B09013-B6E1-0B0C-A9BB-4BBA67FA40E6}"/>
              </a:ext>
            </a:extLst>
          </p:cNvPr>
          <p:cNvCxnSpPr>
            <a:cxnSpLocks/>
          </p:cNvCxnSpPr>
          <p:nvPr/>
        </p:nvCxnSpPr>
        <p:spPr>
          <a:xfrm rot="10800000">
            <a:off x="3457578" y="4499518"/>
            <a:ext cx="1669773" cy="897431"/>
          </a:xfrm>
          <a:prstGeom prst="bentConnector3">
            <a:avLst>
              <a:gd name="adj1" fmla="val 77976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1A6169E-33F9-7129-64A7-465E4F128AA1}"/>
              </a:ext>
            </a:extLst>
          </p:cNvPr>
          <p:cNvSpPr txBox="1"/>
          <p:nvPr/>
        </p:nvSpPr>
        <p:spPr>
          <a:xfrm>
            <a:off x="5246618" y="4196274"/>
            <a:ext cx="2408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 for new versions</a:t>
            </a:r>
            <a:endParaRPr lang="en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475C2C-B116-D484-04A1-5F5C5E09228C}"/>
              </a:ext>
            </a:extLst>
          </p:cNvPr>
          <p:cNvSpPr txBox="1"/>
          <p:nvPr/>
        </p:nvSpPr>
        <p:spPr>
          <a:xfrm>
            <a:off x="5246618" y="5212284"/>
            <a:ext cx="206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License information</a:t>
            </a:r>
            <a:endParaRPr lang="en-SE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B150562B-9703-D42D-EBEA-C59E01BE8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Menu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10956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Setting Up a Model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21600" cy="1500187"/>
          </a:xfrm>
        </p:spPr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Follow the left menu step-by-step from start to finish</a:t>
            </a:r>
          </a:p>
        </p:txBody>
      </p:sp>
    </p:spTree>
    <p:extLst>
      <p:ext uri="{BB962C8B-B14F-4D97-AF65-F5344CB8AC3E}">
        <p14:creationId xmlns:p14="http://schemas.microsoft.com/office/powerpoint/2010/main" val="304980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4AFB5-E29A-71A4-AAB9-6A05D7496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1C6C6-39BE-8745-E034-4A473E981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Project</a:t>
            </a:r>
            <a:endParaRPr lang="en-SE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F4E29122-F910-E28F-EEE8-089284711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Select the construction </a:t>
            </a:r>
            <a:br>
              <a:rPr lang="en-US" sz="2000" dirty="0"/>
            </a:br>
            <a:r>
              <a:rPr lang="en-US" sz="2000" dirty="0"/>
              <a:t>scenario</a:t>
            </a:r>
            <a:endParaRPr lang="en-SE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617B66-44C1-9BC0-A9E4-6C008D809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4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5CAA8-CAAB-AE08-BAA2-419EE481D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8B2A9-A441-6897-FC98-6379D947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A78623-3F40-9BA7-CAE2-AE8B630E4B73}"/>
              </a:ext>
            </a:extLst>
          </p:cNvPr>
          <p:cNvSpPr txBox="1"/>
          <p:nvPr/>
        </p:nvSpPr>
        <p:spPr>
          <a:xfrm>
            <a:off x="838200" y="1400783"/>
            <a:ext cx="181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Construction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CD2316-629F-8C03-3DB6-644D55B34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EA13EC6-EE13-1E82-8E0D-6C0D0C755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Change dimensions and</a:t>
            </a:r>
            <a:br>
              <a:rPr lang="en-US" sz="2000" dirty="0"/>
            </a:br>
            <a:r>
              <a:rPr lang="en-US" sz="2000" dirty="0"/>
              <a:t>materials</a:t>
            </a:r>
            <a:endParaRPr lang="en-SE" sz="2000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8E0753C3-099B-ABD4-DBE1-425B88F76D99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657929" y="1631616"/>
            <a:ext cx="1666421" cy="59072"/>
          </a:xfrm>
          <a:prstGeom prst="bentConnector3">
            <a:avLst>
              <a:gd name="adj1" fmla="val 917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81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Construction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F69B47-0955-B725-2E5F-7BAD40906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8EAE592C-E8FA-003C-5556-B8D496803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Visualization in 3D of the</a:t>
            </a:r>
            <a:br>
              <a:rPr lang="en-US" sz="2000" dirty="0"/>
            </a:br>
            <a:r>
              <a:rPr lang="en-US" sz="2000" dirty="0"/>
              <a:t>construction and the </a:t>
            </a:r>
            <a:br>
              <a:rPr lang="en-US" sz="2000" dirty="0"/>
            </a:br>
            <a:r>
              <a:rPr lang="en-US" sz="2000" dirty="0"/>
              <a:t>materials</a:t>
            </a:r>
            <a:endParaRPr lang="en-SE" sz="2000" dirty="0"/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1ED7F6B7-70E5-3765-24C8-D9E4D2D8E069}"/>
              </a:ext>
            </a:extLst>
          </p:cNvPr>
          <p:cNvCxnSpPr>
            <a:cxnSpLocks/>
          </p:cNvCxnSpPr>
          <p:nvPr/>
        </p:nvCxnSpPr>
        <p:spPr>
          <a:xfrm>
            <a:off x="2657929" y="1631616"/>
            <a:ext cx="1666421" cy="59072"/>
          </a:xfrm>
          <a:prstGeom prst="bentConnector3">
            <a:avLst>
              <a:gd name="adj1" fmla="val 917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5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347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Concrete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98A269-093B-506B-497C-F23B09BD7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28C3A584-6F88-2E32-F026-55CC7CAB7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Set the concrete type </a:t>
            </a:r>
            <a:br>
              <a:rPr lang="en-US" sz="2000" dirty="0"/>
            </a:br>
            <a:r>
              <a:rPr lang="en-US" sz="2000" dirty="0"/>
              <a:t>and the casting </a:t>
            </a:r>
            <a:br>
              <a:rPr lang="en-US" sz="2000" dirty="0"/>
            </a:br>
            <a:r>
              <a:rPr lang="en-US" sz="2000" dirty="0"/>
              <a:t>temperature</a:t>
            </a:r>
          </a:p>
          <a:p>
            <a:r>
              <a:rPr lang="en-US" sz="2000" dirty="0"/>
              <a:t>Define drying </a:t>
            </a:r>
            <a:br>
              <a:rPr lang="en-US" sz="2000" dirty="0"/>
            </a:br>
            <a:r>
              <a:rPr lang="en-US" sz="2000" dirty="0"/>
              <a:t>requirements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5D7D9A6A-B823-A11D-760F-5D8D9B97009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185300" y="1631616"/>
            <a:ext cx="2139050" cy="194009"/>
          </a:xfrm>
          <a:prstGeom prst="bentConnector3">
            <a:avLst>
              <a:gd name="adj1" fmla="val 931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91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5D595C-5C02-58B0-BFDC-787FF7F11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sv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9DDF41-B002-0BCC-B723-9E1B1078B0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Setting Up a Model</a:t>
            </a:r>
          </a:p>
          <a:p>
            <a:r>
              <a:rPr lang="en-US" dirty="0"/>
              <a:t>Graphics</a:t>
            </a:r>
          </a:p>
          <a:p>
            <a:endParaRPr lang="sv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AA5093-9040-502A-64EF-F7881E5FF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71868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Results</a:t>
            </a:r>
          </a:p>
          <a:p>
            <a:pPr>
              <a:lnSpc>
                <a:spcPct val="100000"/>
              </a:lnSpc>
            </a:pPr>
            <a:r>
              <a:rPr lang="en-US" dirty="0"/>
              <a:t>Preferences</a:t>
            </a:r>
          </a:p>
          <a:p>
            <a:pPr>
              <a:lnSpc>
                <a:spcPct val="100000"/>
              </a:lnSpc>
            </a:pPr>
            <a:r>
              <a:rPr lang="en-US" dirty="0"/>
              <a:t>Underlying COMSOL Model</a:t>
            </a:r>
          </a:p>
          <a:p>
            <a:pPr>
              <a:lnSpc>
                <a:spcPct val="100000"/>
              </a:lnSpc>
            </a:pPr>
            <a:r>
              <a:rPr lang="en-US" dirty="0"/>
              <a:t>Access to Specific Functionality</a:t>
            </a:r>
          </a:p>
          <a:p>
            <a:pPr>
              <a:lnSpc>
                <a:spcPct val="100000"/>
              </a:lnSpc>
            </a:pPr>
            <a:r>
              <a:rPr lang="en-US" dirty="0"/>
              <a:t>Conclusions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69078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813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Time</a:t>
            </a:r>
            <a:endParaRPr lang="en-SE" sz="2400" dirty="0">
              <a:solidFill>
                <a:schemeClr val="accent1"/>
              </a:solidFill>
            </a:endParaRPr>
          </a:p>
          <a:p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F8794E-D852-03C5-551E-802353D61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5A57828B-1424-D0AF-9C20-0154126D8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Set dates for the </a:t>
            </a:r>
            <a:br>
              <a:rPr lang="en-US" sz="2000" dirty="0"/>
            </a:br>
            <a:r>
              <a:rPr lang="en-US" sz="2000" dirty="0"/>
              <a:t>different events</a:t>
            </a:r>
          </a:p>
          <a:p>
            <a:r>
              <a:rPr lang="en-US" sz="2000" dirty="0"/>
              <a:t>The time between </a:t>
            </a:r>
            <a:br>
              <a:rPr lang="en-US" sz="2000" dirty="0"/>
            </a:br>
            <a:r>
              <a:rPr lang="en-US" sz="2000" dirty="0"/>
              <a:t>the casting and the </a:t>
            </a:r>
            <a:br>
              <a:rPr lang="en-US" sz="2000" dirty="0"/>
            </a:br>
            <a:r>
              <a:rPr lang="en-US" sz="2000" dirty="0"/>
              <a:t>simulation time after </a:t>
            </a:r>
            <a:br>
              <a:rPr lang="en-US" sz="2000" dirty="0"/>
            </a:br>
            <a:r>
              <a:rPr lang="en-US" sz="2000" dirty="0"/>
              <a:t>flooring will be the </a:t>
            </a:r>
            <a:br>
              <a:rPr lang="en-US" sz="2000" dirty="0"/>
            </a:br>
            <a:r>
              <a:rPr lang="en-US" sz="2000" dirty="0"/>
              <a:t>total simulation time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6F023CE8-4CCD-C75E-4BC9-3F842A9B1A44}"/>
              </a:ext>
            </a:extLst>
          </p:cNvPr>
          <p:cNvCxnSpPr>
            <a:cxnSpLocks/>
          </p:cNvCxnSpPr>
          <p:nvPr/>
        </p:nvCxnSpPr>
        <p:spPr>
          <a:xfrm>
            <a:off x="1809750" y="1609725"/>
            <a:ext cx="2514600" cy="381000"/>
          </a:xfrm>
          <a:prstGeom prst="bentConnector3">
            <a:avLst>
              <a:gd name="adj1" fmla="val 943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83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61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Weather Condition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A270EA-9165-3A9A-6CFC-0B1C353D6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Temperature, wind, </a:t>
            </a:r>
            <a:br>
              <a:rPr lang="en-US" sz="2000" dirty="0"/>
            </a:br>
            <a:r>
              <a:rPr lang="en-US" sz="2000" dirty="0"/>
              <a:t>and RH comes from the </a:t>
            </a:r>
            <a:br>
              <a:rPr lang="en-US" sz="2000" dirty="0"/>
            </a:br>
            <a:r>
              <a:rPr lang="en-US" sz="2000" dirty="0"/>
              <a:t>ASHRAE 2021 database</a:t>
            </a:r>
          </a:p>
          <a:p>
            <a:r>
              <a:rPr lang="en-US" sz="2000" dirty="0"/>
              <a:t>Precipitation days per </a:t>
            </a:r>
            <a:br>
              <a:rPr lang="en-US" sz="2000" dirty="0"/>
            </a:br>
            <a:r>
              <a:rPr lang="en-US" sz="2000" dirty="0"/>
              <a:t>month must be set </a:t>
            </a:r>
            <a:br>
              <a:rPr lang="en-US" sz="2000" dirty="0"/>
            </a:br>
            <a:r>
              <a:rPr lang="en-US" sz="2000" dirty="0"/>
              <a:t>manually for locations </a:t>
            </a:r>
            <a:br>
              <a:rPr lang="en-US" sz="2000" dirty="0"/>
            </a:br>
            <a:r>
              <a:rPr lang="en-US" sz="2000" dirty="0"/>
              <a:t>outside of Sweden</a:t>
            </a:r>
          </a:p>
          <a:p>
            <a:r>
              <a:rPr lang="en-US" sz="2000" dirty="0"/>
              <a:t>For Sweden, precipitation </a:t>
            </a:r>
            <a:br>
              <a:rPr lang="en-US" sz="2000" dirty="0"/>
            </a:br>
            <a:r>
              <a:rPr lang="en-US" sz="2000" dirty="0"/>
              <a:t>data is sourced from </a:t>
            </a:r>
            <a:br>
              <a:rPr lang="en-US" sz="2000" dirty="0"/>
            </a:br>
            <a:r>
              <a:rPr lang="en-US" sz="2000" dirty="0"/>
              <a:t>SMHI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880B37D-C062-4179-52F1-FB3C46DFA272}"/>
              </a:ext>
            </a:extLst>
          </p:cNvPr>
          <p:cNvCxnSpPr>
            <a:cxnSpLocks/>
          </p:cNvCxnSpPr>
          <p:nvPr/>
        </p:nvCxnSpPr>
        <p:spPr>
          <a:xfrm>
            <a:off x="3449941" y="1631616"/>
            <a:ext cx="874409" cy="511509"/>
          </a:xfrm>
          <a:prstGeom prst="bentConnector3">
            <a:avLst>
              <a:gd name="adj1" fmla="val 848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33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The Location Library</a:t>
            </a:r>
            <a:br>
              <a:rPr lang="en-US" sz="2000" dirty="0"/>
            </a:br>
            <a:r>
              <a:rPr lang="en-US" sz="2000" dirty="0"/>
              <a:t>makes it easy to re-use </a:t>
            </a:r>
            <a:br>
              <a:rPr lang="en-US" sz="2000" dirty="0"/>
            </a:br>
            <a:r>
              <a:rPr lang="en-US" sz="2000" dirty="0"/>
              <a:t>data for construction </a:t>
            </a:r>
            <a:br>
              <a:rPr lang="en-US" sz="2000" dirty="0"/>
            </a:br>
            <a:r>
              <a:rPr lang="en-US" sz="2000" dirty="0"/>
              <a:t>sites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61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Weather Condition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8E6AAF-9061-81AD-1524-ABE1CCC54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2704BE88-524C-8C3E-96AC-8FE8A644AC61}"/>
              </a:ext>
            </a:extLst>
          </p:cNvPr>
          <p:cNvCxnSpPr>
            <a:cxnSpLocks/>
          </p:cNvCxnSpPr>
          <p:nvPr/>
        </p:nvCxnSpPr>
        <p:spPr>
          <a:xfrm>
            <a:off x="3449941" y="1631616"/>
            <a:ext cx="874409" cy="511509"/>
          </a:xfrm>
          <a:prstGeom prst="bentConnector3">
            <a:avLst>
              <a:gd name="adj1" fmla="val 848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0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Enter the coordinates</a:t>
            </a:r>
            <a:br>
              <a:rPr lang="en-US" sz="2000" dirty="0"/>
            </a:br>
            <a:r>
              <a:rPr lang="en-US" sz="2000" dirty="0"/>
              <a:t>for </a:t>
            </a:r>
            <a:r>
              <a:rPr lang="it-IT" sz="2000" dirty="0"/>
              <a:t>Teatro del Maggio </a:t>
            </a:r>
            <a:br>
              <a:rPr lang="it-IT" sz="2000" dirty="0"/>
            </a:br>
            <a:r>
              <a:rPr lang="it-IT" sz="2000" dirty="0"/>
              <a:t>Musicale Fiorentino </a:t>
            </a:r>
          </a:p>
          <a:p>
            <a:r>
              <a:rPr lang="it-IT" sz="2000" i="1" dirty="0"/>
              <a:t>Show Location on Map</a:t>
            </a:r>
            <a:r>
              <a:rPr lang="it-IT" sz="2000" dirty="0"/>
              <a:t> </a:t>
            </a:r>
            <a:br>
              <a:rPr lang="it-IT" sz="2000" dirty="0"/>
            </a:br>
            <a:r>
              <a:rPr lang="it-IT" sz="2000" dirty="0"/>
              <a:t>opens Google Maps</a:t>
            </a:r>
          </a:p>
          <a:p>
            <a:r>
              <a:rPr lang="it-IT" sz="2000" i="1" dirty="0"/>
              <a:t>Save Location</a:t>
            </a:r>
            <a:r>
              <a:rPr lang="it-IT" sz="2000" dirty="0"/>
              <a:t> opens a</a:t>
            </a:r>
            <a:br>
              <a:rPr lang="it-IT" sz="2000" dirty="0"/>
            </a:br>
            <a:r>
              <a:rPr lang="it-IT" sz="2000" dirty="0"/>
              <a:t>new dialog to save the</a:t>
            </a:r>
            <a:br>
              <a:rPr lang="it-IT" sz="2000" dirty="0"/>
            </a:br>
            <a:r>
              <a:rPr lang="it-IT" sz="2000" dirty="0"/>
              <a:t>location: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61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Weather Condition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78861-72AB-234C-9B75-495CB7D3A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B01B3B-7AC8-2CDD-3682-ABC99F2C2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" y="4900612"/>
            <a:ext cx="2876550" cy="885825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F29546FB-276E-47B2-D632-C4F420506786}"/>
              </a:ext>
            </a:extLst>
          </p:cNvPr>
          <p:cNvCxnSpPr>
            <a:cxnSpLocks/>
          </p:cNvCxnSpPr>
          <p:nvPr/>
        </p:nvCxnSpPr>
        <p:spPr>
          <a:xfrm>
            <a:off x="3449941" y="1631616"/>
            <a:ext cx="874409" cy="511509"/>
          </a:xfrm>
          <a:prstGeom prst="bentConnector3">
            <a:avLst>
              <a:gd name="adj1" fmla="val 848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5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Locations are saved</a:t>
            </a:r>
            <a:br>
              <a:rPr lang="en-US" sz="2000" dirty="0"/>
            </a:br>
            <a:r>
              <a:rPr lang="en-US" sz="2000" dirty="0"/>
              <a:t>to the library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61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Weather Condition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F2DF2-9711-E2F4-33A4-B470D51A7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5544E2-9378-3B48-E9A0-6CEBB60B6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522" y="2990914"/>
            <a:ext cx="2905506" cy="364369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AE30C492-348B-C72B-BA6F-60839B3158CB}"/>
              </a:ext>
            </a:extLst>
          </p:cNvPr>
          <p:cNvCxnSpPr>
            <a:cxnSpLocks/>
          </p:cNvCxnSpPr>
          <p:nvPr/>
        </p:nvCxnSpPr>
        <p:spPr>
          <a:xfrm>
            <a:off x="3449941" y="1631616"/>
            <a:ext cx="874409" cy="511509"/>
          </a:xfrm>
          <a:prstGeom prst="bentConnector3">
            <a:avLst>
              <a:gd name="adj1" fmla="val 848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16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Cover of different </a:t>
            </a:r>
            <a:br>
              <a:rPr lang="en-US" sz="2000" dirty="0"/>
            </a:br>
            <a:r>
              <a:rPr lang="en-US" sz="2000" dirty="0"/>
              <a:t>materials can be added</a:t>
            </a:r>
          </a:p>
          <a:p>
            <a:r>
              <a:rPr lang="en-US" sz="2000" dirty="0"/>
              <a:t>Time for on/off condition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Cover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0E2911-F0FA-94E2-93BA-6BDC8B359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52196083-716A-EA8E-21DE-FC1FC15F688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782689" y="1631616"/>
            <a:ext cx="2541661" cy="778209"/>
          </a:xfrm>
          <a:prstGeom prst="bentConnector3">
            <a:avLst>
              <a:gd name="adj1" fmla="val 9384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13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Pipes with fluid can </a:t>
            </a:r>
            <a:br>
              <a:rPr lang="en-US" sz="2000" dirty="0"/>
            </a:br>
            <a:r>
              <a:rPr lang="en-US" sz="2000" dirty="0"/>
              <a:t>cool or heat the </a:t>
            </a:r>
            <a:br>
              <a:rPr lang="en-US" sz="2000" dirty="0"/>
            </a:br>
            <a:r>
              <a:rPr lang="en-US" sz="2000" dirty="0"/>
              <a:t>concrete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Pipe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356039-DEFF-EC6D-AAD4-9D7F928B3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9F73BE4-A4F7-74EA-6DF6-15990F43197E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580711" y="1631616"/>
            <a:ext cx="2743639" cy="911559"/>
          </a:xfrm>
          <a:prstGeom prst="bentConnector3">
            <a:avLst>
              <a:gd name="adj1" fmla="val 937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79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Can include several </a:t>
            </a:r>
            <a:br>
              <a:rPr lang="en-US" sz="2000" dirty="0"/>
            </a:br>
            <a:r>
              <a:rPr lang="en-US" sz="2000" dirty="0"/>
              <a:t>pipe series with </a:t>
            </a:r>
            <a:br>
              <a:rPr lang="en-US" sz="2000" dirty="0"/>
            </a:br>
            <a:r>
              <a:rPr lang="en-US" sz="2000" dirty="0"/>
              <a:t>different properties</a:t>
            </a:r>
          </a:p>
          <a:p>
            <a:r>
              <a:rPr lang="en-US" sz="2000" dirty="0"/>
              <a:t>The pipe medium can </a:t>
            </a:r>
            <a:br>
              <a:rPr lang="en-US" sz="2000" dirty="0"/>
            </a:br>
            <a:r>
              <a:rPr lang="en-US" sz="2000" dirty="0"/>
              <a:t>be altered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Pipe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5A27C-F1E1-9017-61F5-6E475F089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730B9814-4B92-6D8C-01FB-18D4D94BCB78}"/>
              </a:ext>
            </a:extLst>
          </p:cNvPr>
          <p:cNvCxnSpPr>
            <a:cxnSpLocks/>
          </p:cNvCxnSpPr>
          <p:nvPr/>
        </p:nvCxnSpPr>
        <p:spPr>
          <a:xfrm>
            <a:off x="1580711" y="1631616"/>
            <a:ext cx="2743639" cy="911559"/>
          </a:xfrm>
          <a:prstGeom prst="bentConnector3">
            <a:avLst>
              <a:gd name="adj1" fmla="val 937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27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2D visualization </a:t>
            </a:r>
            <a:br>
              <a:rPr lang="en-US" sz="2000" dirty="0"/>
            </a:br>
            <a:r>
              <a:rPr lang="en-US" sz="2000" dirty="0"/>
              <a:t>provides an easy-to-use </a:t>
            </a:r>
            <a:br>
              <a:rPr lang="en-US" sz="2000" dirty="0"/>
            </a:br>
            <a:r>
              <a:rPr lang="en-US" sz="2000" dirty="0"/>
              <a:t>interface for geometric </a:t>
            </a:r>
            <a:br>
              <a:rPr lang="en-US" sz="2000" dirty="0"/>
            </a:br>
            <a:r>
              <a:rPr lang="en-US" sz="2000" dirty="0"/>
              <a:t>dimensioning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Pipe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C0B0B2-7B3D-DF89-EE48-92CB855B4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C37DB601-4FD6-32E7-D952-4C838E7E6D16}"/>
              </a:ext>
            </a:extLst>
          </p:cNvPr>
          <p:cNvCxnSpPr>
            <a:cxnSpLocks/>
          </p:cNvCxnSpPr>
          <p:nvPr/>
        </p:nvCxnSpPr>
        <p:spPr>
          <a:xfrm>
            <a:off x="1580711" y="1631616"/>
            <a:ext cx="2743639" cy="911559"/>
          </a:xfrm>
          <a:prstGeom prst="bentConnector3">
            <a:avLst>
              <a:gd name="adj1" fmla="val 937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69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Heating cables can be </a:t>
            </a:r>
            <a:br>
              <a:rPr lang="en-US" sz="2000" dirty="0"/>
            </a:br>
            <a:r>
              <a:rPr lang="en-US" sz="2000" dirty="0"/>
              <a:t>arranged in a manner </a:t>
            </a:r>
            <a:br>
              <a:rPr lang="en-US" sz="2000" dirty="0"/>
            </a:br>
            <a:r>
              <a:rPr lang="en-US" sz="2000" dirty="0"/>
              <a:t>similar to pipe </a:t>
            </a:r>
            <a:br>
              <a:rPr lang="en-US" sz="2000" dirty="0"/>
            </a:br>
            <a:r>
              <a:rPr lang="en-US" sz="2000" dirty="0"/>
              <a:t>installation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Heating Cable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AC5965-2E7E-0C17-AC14-87437328E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78295E49-AAFA-8113-66EF-9E73779060A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850289" y="1631616"/>
            <a:ext cx="1474060" cy="1054434"/>
          </a:xfrm>
          <a:prstGeom prst="bentConnector3">
            <a:avLst>
              <a:gd name="adj1" fmla="val 9200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7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Background and benefits of the software</a:t>
            </a:r>
            <a:endParaRPr lang="en-SE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3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Add measurements to </a:t>
            </a:r>
            <a:br>
              <a:rPr lang="en-US" sz="2000" dirty="0"/>
            </a:br>
            <a:r>
              <a:rPr lang="en-US" sz="2000" dirty="0"/>
              <a:t>compare simulations </a:t>
            </a:r>
            <a:br>
              <a:rPr lang="en-US" sz="2000" dirty="0"/>
            </a:br>
            <a:r>
              <a:rPr lang="en-US" sz="2000" dirty="0"/>
              <a:t>with on-site sensor data</a:t>
            </a:r>
          </a:p>
          <a:p>
            <a:r>
              <a:rPr lang="en-US" sz="2000" dirty="0"/>
              <a:t>Capable of handling </a:t>
            </a:r>
            <a:br>
              <a:rPr lang="en-US" sz="2000" dirty="0"/>
            </a:br>
            <a:r>
              <a:rPr lang="en-US" sz="2000" dirty="0"/>
              <a:t>large datasets efficiently</a:t>
            </a:r>
          </a:p>
          <a:p>
            <a:r>
              <a:rPr lang="en-US" sz="2000" dirty="0"/>
              <a:t>Accepts local user </a:t>
            </a:r>
            <a:br>
              <a:rPr lang="en-US" sz="2000" dirty="0"/>
            </a:br>
            <a:r>
              <a:rPr lang="en-US" sz="2000" dirty="0"/>
              <a:t>settings in a </a:t>
            </a:r>
            <a:br>
              <a:rPr lang="en-US" sz="2000" dirty="0"/>
            </a:br>
            <a:r>
              <a:rPr lang="en-US" sz="2000" dirty="0"/>
              <a:t>comma-delimited format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070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Measurements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BA0E60-F7AD-82E0-7B8A-5390D49B3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6A087-DA17-226A-C54B-3E49D5DAF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523" y="1825625"/>
            <a:ext cx="3962591" cy="4777550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7CF4858-80C6-EE4A-0F23-A47FA697E51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908254" y="1631616"/>
            <a:ext cx="1416096" cy="1330659"/>
          </a:xfrm>
          <a:prstGeom prst="bentConnector3">
            <a:avLst>
              <a:gd name="adj1" fmla="val 9170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39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Enables the visualization </a:t>
            </a:r>
            <a:br>
              <a:rPr lang="en-US" sz="2000" dirty="0"/>
            </a:br>
            <a:r>
              <a:rPr lang="en-US" sz="2000" dirty="0"/>
              <a:t>of output data at </a:t>
            </a:r>
            <a:br>
              <a:rPr lang="en-US" sz="2000" dirty="0"/>
            </a:br>
            <a:r>
              <a:rPr lang="en-US" sz="2000" dirty="0"/>
              <a:t>selected points</a:t>
            </a:r>
          </a:p>
          <a:p>
            <a:r>
              <a:rPr lang="en-US" sz="2000" dirty="0"/>
              <a:t>The y-coordinate for </a:t>
            </a:r>
            <a:br>
              <a:rPr lang="en-US" sz="2000" dirty="0"/>
            </a:br>
            <a:r>
              <a:rPr lang="en-US" sz="2000" dirty="0"/>
              <a:t>the equivalent depth is </a:t>
            </a:r>
            <a:br>
              <a:rPr lang="en-US" sz="2000" dirty="0"/>
            </a:br>
            <a:r>
              <a:rPr lang="en-US" sz="2000" dirty="0"/>
              <a:t>fixed and cannot be </a:t>
            </a:r>
            <a:br>
              <a:rPr lang="en-US" sz="2000" dirty="0"/>
            </a:br>
            <a:r>
              <a:rPr lang="en-US" sz="2000" dirty="0"/>
              <a:t>edited, as it depends </a:t>
            </a:r>
            <a:br>
              <a:rPr lang="en-US" sz="2000" dirty="0"/>
            </a:br>
            <a:r>
              <a:rPr lang="en-US" sz="2000" dirty="0"/>
              <a:t>on the construction type</a:t>
            </a:r>
          </a:p>
          <a:p>
            <a:r>
              <a:rPr lang="en-US" sz="2000" dirty="0"/>
              <a:t>The x-coordinate is </a:t>
            </a:r>
            <a:br>
              <a:rPr lang="en-US" sz="2000" dirty="0"/>
            </a:br>
            <a:r>
              <a:rPr lang="en-US" sz="2000" dirty="0"/>
              <a:t>crucial when using </a:t>
            </a:r>
            <a:br>
              <a:rPr lang="en-US" sz="2000" dirty="0"/>
            </a:br>
            <a:r>
              <a:rPr lang="en-US" sz="2000" dirty="0"/>
              <a:t>pipes or heating cables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794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Point Probes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4372D6-3EF7-C281-571B-780D28BD2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96E6A7D7-4A19-601C-14AE-DC41C4C24727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632858" y="1631616"/>
            <a:ext cx="1691492" cy="1549734"/>
          </a:xfrm>
          <a:prstGeom prst="bentConnector3">
            <a:avLst>
              <a:gd name="adj1" fmla="val 9279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6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Notifications and </a:t>
            </a:r>
            <a:br>
              <a:rPr lang="en-US" sz="2000" dirty="0"/>
            </a:br>
            <a:r>
              <a:rPr lang="en-US" sz="2000" dirty="0"/>
              <a:t>warnings</a:t>
            </a:r>
          </a:p>
          <a:p>
            <a:r>
              <a:rPr lang="en-US" sz="2000" dirty="0"/>
              <a:t>Date when drying </a:t>
            </a:r>
            <a:br>
              <a:rPr lang="en-US" sz="2000" dirty="0"/>
            </a:br>
            <a:r>
              <a:rPr lang="en-US" sz="2000" dirty="0"/>
              <a:t>requirement is met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Menu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Results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AE108B-2142-57D0-88C4-555978770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860EE0B7-C210-D900-F7F0-1F1F4D17BBFB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1909327" y="1631616"/>
            <a:ext cx="2415023" cy="1719565"/>
          </a:xfrm>
          <a:prstGeom prst="bentConnector3">
            <a:avLst>
              <a:gd name="adj1" fmla="val 949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48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Graphics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21600" cy="1500187"/>
          </a:xfrm>
        </p:spPr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Results visualization</a:t>
            </a:r>
          </a:p>
        </p:txBody>
      </p:sp>
    </p:spTree>
    <p:extLst>
      <p:ext uri="{BB962C8B-B14F-4D97-AF65-F5344CB8AC3E}">
        <p14:creationId xmlns:p14="http://schemas.microsoft.com/office/powerpoint/2010/main" val="91184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Graph Menu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A7E0C796-50EC-6EBA-0759-8DC439A6D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03" y="2726346"/>
            <a:ext cx="11474793" cy="250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3504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Graph - Relative Humidity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DCFF65-0E49-A064-3738-4EC643B39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913" y="278260"/>
            <a:ext cx="5639587" cy="589870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0C126AF-85FD-E3B8-B09A-D74B6A14424F}"/>
              </a:ext>
            </a:extLst>
          </p:cNvPr>
          <p:cNvCxnSpPr/>
          <p:nvPr/>
        </p:nvCxnSpPr>
        <p:spPr>
          <a:xfrm>
            <a:off x="5684807" y="3269406"/>
            <a:ext cx="20099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15FD71D-269D-4A53-573F-68A5FA0A4307}"/>
              </a:ext>
            </a:extLst>
          </p:cNvPr>
          <p:cNvSpPr txBox="1"/>
          <p:nvPr/>
        </p:nvSpPr>
        <p:spPr>
          <a:xfrm>
            <a:off x="4164776" y="3072233"/>
            <a:ext cx="152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Weatherproof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F5AA2E8-9FE2-218A-BC22-0D3706DD3C0D}"/>
              </a:ext>
            </a:extLst>
          </p:cNvPr>
          <p:cNvCxnSpPr>
            <a:cxnSpLocks/>
          </p:cNvCxnSpPr>
          <p:nvPr/>
        </p:nvCxnSpPr>
        <p:spPr>
          <a:xfrm flipV="1">
            <a:off x="5695616" y="1690688"/>
            <a:ext cx="1326286" cy="1000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9A15002-442F-1A26-59B4-2FE39A543BEB}"/>
              </a:ext>
            </a:extLst>
          </p:cNvPr>
          <p:cNvSpPr txBox="1"/>
          <p:nvPr/>
        </p:nvSpPr>
        <p:spPr>
          <a:xfrm>
            <a:off x="4018362" y="2541680"/>
            <a:ext cx="167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Cover removed</a:t>
            </a:r>
          </a:p>
        </p:txBody>
      </p:sp>
    </p:spTree>
    <p:extLst>
      <p:ext uri="{BB962C8B-B14F-4D97-AF65-F5344CB8AC3E}">
        <p14:creationId xmlns:p14="http://schemas.microsoft.com/office/powerpoint/2010/main" val="17780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879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Graph - Temperature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226962-3F71-83B9-9395-8D3316884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975" y="279159"/>
            <a:ext cx="5639587" cy="59063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8ECEAAB-EB3D-D7D8-1390-362B9DF2D266}"/>
              </a:ext>
            </a:extLst>
          </p:cNvPr>
          <p:cNvCxnSpPr>
            <a:cxnSpLocks/>
          </p:cNvCxnSpPr>
          <p:nvPr/>
        </p:nvCxnSpPr>
        <p:spPr>
          <a:xfrm>
            <a:off x="5667555" y="3269406"/>
            <a:ext cx="24499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F683D84-5580-5394-A20D-B6ADAB456FD0}"/>
              </a:ext>
            </a:extLst>
          </p:cNvPr>
          <p:cNvSpPr txBox="1"/>
          <p:nvPr/>
        </p:nvSpPr>
        <p:spPr>
          <a:xfrm>
            <a:off x="3717450" y="3072233"/>
            <a:ext cx="1967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climate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A7AEC8-82D2-9D8D-7D5F-31DF79655F2F}"/>
              </a:ext>
            </a:extLst>
          </p:cNvPr>
          <p:cNvCxnSpPr/>
          <p:nvPr/>
        </p:nvCxnSpPr>
        <p:spPr>
          <a:xfrm>
            <a:off x="5788325" y="5400136"/>
            <a:ext cx="583112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73631FA-8D1B-1AE9-862C-E49CEBDDCBC6}"/>
              </a:ext>
            </a:extLst>
          </p:cNvPr>
          <p:cNvSpPr txBox="1"/>
          <p:nvPr/>
        </p:nvSpPr>
        <p:spPr>
          <a:xfrm>
            <a:off x="4198521" y="5215470"/>
            <a:ext cx="148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graphs</a:t>
            </a:r>
          </a:p>
        </p:txBody>
      </p:sp>
    </p:spTree>
    <p:extLst>
      <p:ext uri="{BB962C8B-B14F-4D97-AF65-F5344CB8AC3E}">
        <p14:creationId xmlns:p14="http://schemas.microsoft.com/office/powerpoint/2010/main" val="352978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Profile Depth Menu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4E614A08-C135-5071-5D14-FC5F32AD1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03" y="2898106"/>
            <a:ext cx="11474793" cy="149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7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440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Profile Depth – Relative Humidity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659DAA-DB73-D95C-C67A-B077E5BCB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913" y="270639"/>
            <a:ext cx="5639587" cy="59063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81CC25-6314-F939-5D2C-33EA918EADFD}"/>
              </a:ext>
            </a:extLst>
          </p:cNvPr>
          <p:cNvCxnSpPr/>
          <p:nvPr/>
        </p:nvCxnSpPr>
        <p:spPr>
          <a:xfrm>
            <a:off x="5572664" y="5978106"/>
            <a:ext cx="789249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50B36B6-626A-1A76-2DAB-DCC95E440479}"/>
              </a:ext>
            </a:extLst>
          </p:cNvPr>
          <p:cNvSpPr txBox="1"/>
          <p:nvPr/>
        </p:nvSpPr>
        <p:spPr>
          <a:xfrm>
            <a:off x="2272994" y="5793440"/>
            <a:ext cx="322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Drag slider to change time step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46699F-BA3F-B76E-3B9A-524AA356C4C5}"/>
              </a:ext>
            </a:extLst>
          </p:cNvPr>
          <p:cNvSpPr/>
          <p:nvPr/>
        </p:nvSpPr>
        <p:spPr>
          <a:xfrm>
            <a:off x="1096274" y="2948230"/>
            <a:ext cx="4030454" cy="98559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CF5CAA-ABC5-3417-166C-91029C71AC0E}"/>
              </a:ext>
            </a:extLst>
          </p:cNvPr>
          <p:cNvCxnSpPr/>
          <p:nvPr/>
        </p:nvCxnSpPr>
        <p:spPr>
          <a:xfrm>
            <a:off x="1096274" y="3223801"/>
            <a:ext cx="403045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7381CA-FA18-DF06-00B5-93F717335220}"/>
              </a:ext>
            </a:extLst>
          </p:cNvPr>
          <p:cNvCxnSpPr/>
          <p:nvPr/>
        </p:nvCxnSpPr>
        <p:spPr>
          <a:xfrm flipV="1">
            <a:off x="531962" y="3801374"/>
            <a:ext cx="0" cy="690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299807-FBD7-09CC-676C-BF2B5EB4038A}"/>
              </a:ext>
            </a:extLst>
          </p:cNvPr>
          <p:cNvCxnSpPr>
            <a:cxnSpLocks/>
          </p:cNvCxnSpPr>
          <p:nvPr/>
        </p:nvCxnSpPr>
        <p:spPr>
          <a:xfrm>
            <a:off x="531962" y="4491487"/>
            <a:ext cx="6757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456709-BC50-283B-9416-9BA74ADE42C4}"/>
              </a:ext>
            </a:extLst>
          </p:cNvPr>
          <p:cNvSpPr txBox="1"/>
          <p:nvPr/>
        </p:nvSpPr>
        <p:spPr>
          <a:xfrm>
            <a:off x="1216324" y="428094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accent1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729AA-255D-54EB-2B70-DEA8D83498A9}"/>
              </a:ext>
            </a:extLst>
          </p:cNvPr>
          <p:cNvSpPr txBox="1"/>
          <p:nvPr/>
        </p:nvSpPr>
        <p:spPr>
          <a:xfrm>
            <a:off x="414886" y="342377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chemeClr val="accent1"/>
                </a:solidFill>
              </a:rPr>
              <a:t>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D18169-D69E-8FCF-52DB-340A33E1A8A3}"/>
              </a:ext>
            </a:extLst>
          </p:cNvPr>
          <p:cNvCxnSpPr/>
          <p:nvPr/>
        </p:nvCxnSpPr>
        <p:spPr>
          <a:xfrm flipV="1">
            <a:off x="5246779" y="1984075"/>
            <a:ext cx="1749244" cy="12397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4814F16-DAE6-02E9-3747-E2985CDCCF75}"/>
              </a:ext>
            </a:extLst>
          </p:cNvPr>
          <p:cNvCxnSpPr/>
          <p:nvPr/>
        </p:nvCxnSpPr>
        <p:spPr>
          <a:xfrm>
            <a:off x="1096274" y="2948230"/>
            <a:ext cx="40304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7F60397-426B-9177-A128-1AC51173A648}"/>
              </a:ext>
            </a:extLst>
          </p:cNvPr>
          <p:cNvCxnSpPr/>
          <p:nvPr/>
        </p:nvCxnSpPr>
        <p:spPr>
          <a:xfrm>
            <a:off x="1096274" y="3933825"/>
            <a:ext cx="40304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B432EE0-C5D5-0424-EEB1-777BB68A58CF}"/>
              </a:ext>
            </a:extLst>
          </p:cNvPr>
          <p:cNvCxnSpPr>
            <a:cxnSpLocks/>
          </p:cNvCxnSpPr>
          <p:nvPr/>
        </p:nvCxnSpPr>
        <p:spPr>
          <a:xfrm flipV="1">
            <a:off x="5195979" y="1152751"/>
            <a:ext cx="1800044" cy="174895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E450528-FECB-E62B-B856-8E8F77C66BC5}"/>
              </a:ext>
            </a:extLst>
          </p:cNvPr>
          <p:cNvCxnSpPr>
            <a:cxnSpLocks/>
          </p:cNvCxnSpPr>
          <p:nvPr/>
        </p:nvCxnSpPr>
        <p:spPr>
          <a:xfrm>
            <a:off x="5210323" y="3956291"/>
            <a:ext cx="1785700" cy="12657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76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290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Colormap Menu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DBD9F8D-F40D-D662-F75C-549B50817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72" y="2898106"/>
            <a:ext cx="11526856" cy="149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1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002323-2317-AC0C-5486-F0E914A8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Drying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4E2AE4-899A-38F6-2266-B7F43B503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Moisture enhances concrete curing, but fast drying and low relative humidity (RH) are essential for flooring to prevent deterioration of flooring adhesive</a:t>
            </a:r>
          </a:p>
          <a:p>
            <a:r>
              <a:rPr lang="en-US" dirty="0"/>
              <a:t>Drying is slow and can delay construction, resulting in premature floor installation and costly testing, disputes, or repairs</a:t>
            </a:r>
          </a:p>
          <a:p>
            <a:r>
              <a:rPr lang="en-US" dirty="0"/>
              <a:t>Factors like temperature, wind, rain, construction type, and dimensions affect drying rates</a:t>
            </a:r>
          </a:p>
        </p:txBody>
      </p:sp>
    </p:spTree>
    <p:extLst>
      <p:ext uri="{BB962C8B-B14F-4D97-AF65-F5344CB8AC3E}">
        <p14:creationId xmlns:p14="http://schemas.microsoft.com/office/powerpoint/2010/main" val="230583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4018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Colormap – Relative Humidity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E87199-DC42-2550-7AF4-23D3718BC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913" y="270639"/>
            <a:ext cx="5639587" cy="59063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F583942-D3F1-BBC5-2C31-99B69325E808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519092" y="5510463"/>
            <a:ext cx="842821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CE43676-E348-BB08-FC8A-E24DE93AF494}"/>
              </a:ext>
            </a:extLst>
          </p:cNvPr>
          <p:cNvCxnSpPr>
            <a:cxnSpLocks/>
          </p:cNvCxnSpPr>
          <p:nvPr/>
        </p:nvCxnSpPr>
        <p:spPr>
          <a:xfrm>
            <a:off x="5519092" y="5999747"/>
            <a:ext cx="842821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16C1D4-012B-04DA-83FC-38847D2E8C82}"/>
              </a:ext>
            </a:extLst>
          </p:cNvPr>
          <p:cNvSpPr txBox="1"/>
          <p:nvPr/>
        </p:nvSpPr>
        <p:spPr>
          <a:xfrm>
            <a:off x="2297058" y="5325797"/>
            <a:ext cx="322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Drag slider to change time step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E37BEE-01E9-1418-D43A-358FD8A352AA}"/>
              </a:ext>
            </a:extLst>
          </p:cNvPr>
          <p:cNvSpPr txBox="1"/>
          <p:nvPr/>
        </p:nvSpPr>
        <p:spPr>
          <a:xfrm>
            <a:off x="1816768" y="5815081"/>
            <a:ext cx="370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dynamic or static colormap scale</a:t>
            </a:r>
          </a:p>
        </p:txBody>
      </p:sp>
    </p:spTree>
    <p:extLst>
      <p:ext uri="{BB962C8B-B14F-4D97-AF65-F5344CB8AC3E}">
        <p14:creationId xmlns:p14="http://schemas.microsoft.com/office/powerpoint/2010/main" val="227186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3456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Time Development Menu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33D4DD2-21B2-EC50-7030-02350F19E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03" y="2898106"/>
            <a:ext cx="11474793" cy="149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7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The z-coordinate represent time (days)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4527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Time Development - Temperature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025135-43D4-B1DD-5856-4B591E693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731" y="868130"/>
            <a:ext cx="5068769" cy="530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8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Results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21600" cy="1500187"/>
          </a:xfrm>
        </p:spPr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Compare data and create reports</a:t>
            </a:r>
          </a:p>
        </p:txBody>
      </p:sp>
    </p:spTree>
    <p:extLst>
      <p:ext uri="{BB962C8B-B14F-4D97-AF65-F5344CB8AC3E}">
        <p14:creationId xmlns:p14="http://schemas.microsoft.com/office/powerpoint/2010/main" val="34486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Each time a solution is </a:t>
            </a:r>
            <a:br>
              <a:rPr lang="en-US" sz="2000" dirty="0"/>
            </a:br>
            <a:r>
              <a:rPr lang="en-US" sz="2000" dirty="0"/>
              <a:t>computed, relevant data is </a:t>
            </a:r>
            <a:br>
              <a:rPr lang="en-US" sz="2000" dirty="0"/>
            </a:br>
            <a:r>
              <a:rPr lang="en-US" sz="2000" dirty="0"/>
              <a:t>saved, allowing for easy </a:t>
            </a:r>
            <a:br>
              <a:rPr lang="en-US" sz="2000" dirty="0"/>
            </a:br>
            <a:r>
              <a:rPr lang="en-US" sz="2000" dirty="0"/>
              <a:t>comparison of different </a:t>
            </a:r>
            <a:br>
              <a:rPr lang="en-US" sz="2000" dirty="0"/>
            </a:br>
            <a:r>
              <a:rPr lang="en-US" sz="2000" dirty="0"/>
              <a:t>inputs and outputs</a:t>
            </a:r>
          </a:p>
          <a:p>
            <a:r>
              <a:rPr lang="en-US" sz="2000" dirty="0"/>
              <a:t>Solutions can be renamed</a:t>
            </a:r>
            <a:br>
              <a:rPr lang="en-US" sz="2000" dirty="0"/>
            </a:br>
            <a:r>
              <a:rPr lang="en-US" sz="2000" dirty="0"/>
              <a:t>and sections can be filtered</a:t>
            </a:r>
          </a:p>
          <a:p>
            <a:r>
              <a:rPr lang="en-US" sz="2000" dirty="0"/>
              <a:t>Plots can be updated </a:t>
            </a:r>
            <a:br>
              <a:rPr lang="en-US" sz="2000" dirty="0"/>
            </a:br>
            <a:r>
              <a:rPr lang="en-US" sz="2000" dirty="0"/>
              <a:t>automatically</a:t>
            </a:r>
            <a:endParaRPr lang="en-SE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558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Compare and Visualize Different Solutions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FD41B-B1E9-33CC-4D17-00ECABC53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128" y="2362010"/>
            <a:ext cx="7163372" cy="38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4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Visualize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DEBAF6-08A4-D2C5-81E6-3928149DA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0" y="525399"/>
            <a:ext cx="7677150" cy="5651564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Easy to rename and </a:t>
            </a:r>
            <a:br>
              <a:rPr lang="en-US" sz="2000" dirty="0"/>
            </a:br>
            <a:r>
              <a:rPr lang="en-US" sz="2000" dirty="0"/>
              <a:t>enable/disable the </a:t>
            </a:r>
            <a:br>
              <a:rPr lang="en-US" sz="2000" dirty="0"/>
            </a:br>
            <a:r>
              <a:rPr lang="en-US" sz="2000" dirty="0"/>
              <a:t>visualization of different</a:t>
            </a:r>
            <a:br>
              <a:rPr lang="en-US" sz="2000" dirty="0"/>
            </a:br>
            <a:r>
              <a:rPr lang="en-US" sz="2000" dirty="0"/>
              <a:t>solutions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F9AF08-5294-144C-16EE-0221C9965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197" y="2148572"/>
            <a:ext cx="1251966" cy="217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/>
          <a:lstStyle/>
          <a:p>
            <a:endParaRPr lang="en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168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Microsoft Word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E15DC-AE3D-E8B3-A131-E02913AB4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3969"/>
            <a:ext cx="2729484" cy="2914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DDA6ED-A8DA-8813-DACB-FF90F441E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987" y="685800"/>
            <a:ext cx="6767513" cy="54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9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/>
          <a:lstStyle/>
          <a:p>
            <a:endParaRPr lang="en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89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Microsoft PowerPoint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226B2E-82D0-D963-5173-29BA3233A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42567"/>
            <a:ext cx="2729484" cy="2914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81A37A-FD5E-9CE2-33C5-04163639F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175" y="2195513"/>
            <a:ext cx="67913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8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Preferences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language, region, appearance, and more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43133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Language can be set to English or Swedish</a:t>
            </a:r>
          </a:p>
          <a:p>
            <a:r>
              <a:rPr lang="en-US" sz="2400" dirty="0"/>
              <a:t>If the region is set to Sweden, precipitation </a:t>
            </a:r>
            <a:br>
              <a:rPr lang="en-US" sz="2400" dirty="0"/>
            </a:br>
            <a:r>
              <a:rPr lang="en-US" sz="2400" dirty="0"/>
              <a:t>data averaged from 1991 to 2020 is provided </a:t>
            </a:r>
            <a:br>
              <a:rPr lang="en-US" sz="2400" dirty="0"/>
            </a:br>
            <a:r>
              <a:rPr lang="en-US" sz="2400" dirty="0"/>
              <a:t>by the Swedish Meteorological and </a:t>
            </a:r>
            <a:br>
              <a:rPr lang="en-US" sz="2400" dirty="0"/>
            </a:br>
            <a:r>
              <a:rPr lang="en-US" sz="2400" dirty="0"/>
              <a:t>Hydrological Institute (SMHI).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Local Settings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A47D-A828-AA7D-85DA-B4935E0A7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690" y="104775"/>
            <a:ext cx="3432810" cy="607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9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BDB41-98E1-EA40-A469-8D0B9DCC8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28FD3BD-DE19-E8A6-749D-554EDBDEA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Concrete Drying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C86C87-B7CC-40A2-5A44-9669449EB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545053" cy="4351338"/>
          </a:xfrm>
        </p:spPr>
        <p:txBody>
          <a:bodyPr>
            <a:normAutofit/>
          </a:bodyPr>
          <a:lstStyle/>
          <a:p>
            <a:r>
              <a:rPr lang="en-US" dirty="0"/>
              <a:t>An effective way to predict concrete drying is through finite element-based simulations</a:t>
            </a:r>
          </a:p>
          <a:p>
            <a:r>
              <a:rPr lang="en-US" dirty="0"/>
              <a:t>Setting up a finite element model requires expertise, but the process is simplified with a compiled COMSOL® app</a:t>
            </a:r>
          </a:p>
          <a:p>
            <a:pPr lvl="1"/>
            <a:r>
              <a:rPr lang="en-US" dirty="0"/>
              <a:t>Any contractor can leverage the power of COMSOL Multiphysics</a:t>
            </a:r>
            <a:r>
              <a:rPr lang="en-US" baseline="30000" dirty="0"/>
              <a:t>®</a:t>
            </a:r>
          </a:p>
          <a:p>
            <a:r>
              <a:rPr lang="en-US" dirty="0"/>
              <a:t>By using simulations, contractors can choose the optimal  concrete mix, minimizing </a:t>
            </a:r>
            <a:r>
              <a:rPr lang="en-US" dirty="0">
                <a:solidFill>
                  <a:schemeClr val="accent3"/>
                </a:solidFill>
              </a:rPr>
              <a:t>environmental impact </a:t>
            </a:r>
            <a:r>
              <a:rPr lang="en-US" dirty="0"/>
              <a:t>and </a:t>
            </a:r>
            <a:r>
              <a:rPr lang="en-US" dirty="0">
                <a:solidFill>
                  <a:srgbClr val="00B0F0"/>
                </a:solidFill>
              </a:rPr>
              <a:t>reduce costs</a:t>
            </a:r>
            <a:endParaRPr lang="en-US" dirty="0"/>
          </a:p>
          <a:p>
            <a:endParaRPr lang="en-US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3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The user can choose between three </a:t>
            </a:r>
            <a:br>
              <a:rPr lang="en-US" sz="2400" dirty="0"/>
            </a:br>
            <a:r>
              <a:rPr lang="en-US" sz="2400" dirty="0"/>
              <a:t>different themes</a:t>
            </a:r>
          </a:p>
          <a:p>
            <a:r>
              <a:rPr lang="en-US" sz="2400" dirty="0"/>
              <a:t>Every time BI Dry starts it can check for new </a:t>
            </a:r>
            <a:br>
              <a:rPr lang="en-US" sz="2400" dirty="0"/>
            </a:br>
            <a:r>
              <a:rPr lang="en-US" sz="2400" dirty="0"/>
              <a:t>versions automatically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4665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Software Updates and Appearance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462BD0-A890-80F4-4B16-9FC27C4F1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690" y="104775"/>
            <a:ext cx="3432810" cy="60721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E07033-54EE-AEC5-9122-BFE48F21C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60" y="4001294"/>
            <a:ext cx="29432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01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The number of graphics windows after a </a:t>
            </a:r>
            <a:br>
              <a:rPr lang="en-US" sz="2400" dirty="0"/>
            </a:br>
            <a:r>
              <a:rPr lang="en-US" sz="2400" dirty="0"/>
              <a:t>calculation can be adjusted from 1 to 4</a:t>
            </a:r>
          </a:p>
          <a:p>
            <a:r>
              <a:rPr lang="en-US" sz="2400" dirty="0"/>
              <a:t>Each graphics window can have a default plot</a:t>
            </a:r>
          </a:p>
          <a:p>
            <a:r>
              <a:rPr lang="en-US" sz="2400" dirty="0"/>
              <a:t>For graphs, the default position for the legends </a:t>
            </a:r>
            <a:br>
              <a:rPr lang="en-US" sz="2400" dirty="0"/>
            </a:br>
            <a:r>
              <a:rPr lang="en-US" sz="2400" dirty="0"/>
              <a:t>can be set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348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Visualizations and Graphs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DE435-B066-EEF1-B6C7-D8A4392A7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690" y="104775"/>
            <a:ext cx="3432810" cy="607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0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Underlying COMSOL Model</a:t>
            </a:r>
            <a:endParaRPr lang="en-SE" sz="5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Combining the Model Builder with methods</a:t>
            </a:r>
          </a:p>
        </p:txBody>
      </p:sp>
    </p:spTree>
    <p:extLst>
      <p:ext uri="{BB962C8B-B14F-4D97-AF65-F5344CB8AC3E}">
        <p14:creationId xmlns:p14="http://schemas.microsoft.com/office/powerpoint/2010/main" val="31072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31D2-AE11-E451-EDAC-49B19A45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C2894-3A20-E22B-B413-D691E252B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13207" cy="4351338"/>
          </a:xfrm>
        </p:spPr>
        <p:txBody>
          <a:bodyPr/>
          <a:lstStyle/>
          <a:p>
            <a:r>
              <a:rPr lang="en-US" dirty="0"/>
              <a:t>The 2D geometry is dynamically generated in the Application Builder using methods tailored to the selected construction case</a:t>
            </a:r>
          </a:p>
          <a:p>
            <a:r>
              <a:rPr lang="en-US" dirty="0"/>
              <a:t>A secondary 3D component is used to visualize the construction with material colors </a:t>
            </a:r>
            <a:endParaRPr lang="en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560515-EAD1-6148-2032-E2B1ECECE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102" y="2591324"/>
            <a:ext cx="3901049" cy="37663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9D4FAA-9261-353F-4FD6-9A0748EE1E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42" t="30924" r="3421" b="34391"/>
          <a:stretch/>
        </p:blipFill>
        <p:spPr>
          <a:xfrm>
            <a:off x="7152818" y="933016"/>
            <a:ext cx="4200982" cy="15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1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0F772-4F27-5988-6D4D-75A33368D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Mesh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F1F0B-C970-F0B7-4A24-D5427BC93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2443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 mesh automatically adjusts to the selected construction scenario.</a:t>
            </a:r>
          </a:p>
          <a:p>
            <a:r>
              <a:rPr lang="en-US" sz="2400" dirty="0"/>
              <a:t>If pipes or heating cables are included, boundary layer meshing is added automatically</a:t>
            </a:r>
          </a:p>
          <a:p>
            <a:r>
              <a:rPr lang="en-US" sz="2400" dirty="0"/>
              <a:t>The problem is always solved in 2D, but the mesh has only one element in the x-direction, effectively reducing it to 1D when possible</a:t>
            </a:r>
            <a:endParaRPr lang="en-SE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7C611-522D-8D08-95ED-0289B382A4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06" t="37938" r="5066" b="39360"/>
          <a:stretch/>
        </p:blipFill>
        <p:spPr>
          <a:xfrm>
            <a:off x="6619422" y="4897362"/>
            <a:ext cx="5062537" cy="12096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C56649-640D-A659-B658-4DA90AD88E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74" t="38725" r="4888" b="38573"/>
          <a:stretch/>
        </p:blipFill>
        <p:spPr>
          <a:xfrm>
            <a:off x="6638470" y="3088182"/>
            <a:ext cx="5024439" cy="1209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862F39-D192-DE05-912B-D617D304B8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51" t="34671" r="4260" b="35262"/>
          <a:stretch/>
        </p:blipFill>
        <p:spPr>
          <a:xfrm>
            <a:off x="6619422" y="925158"/>
            <a:ext cx="5063173" cy="160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65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31D2-AE11-E451-EDAC-49B19A45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Interfaces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C2894-3A20-E22B-B413-D691E252B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Heat Transfer in Solids</a:t>
            </a:r>
          </a:p>
          <a:p>
            <a:pPr lvl="1"/>
            <a:r>
              <a:rPr lang="en-US" dirty="0"/>
              <a:t>Heat Source</a:t>
            </a:r>
          </a:p>
          <a:p>
            <a:pPr lvl="1"/>
            <a:r>
              <a:rPr lang="en-US" dirty="0"/>
              <a:t>Heat Flux</a:t>
            </a:r>
          </a:p>
          <a:p>
            <a:pPr lvl="1"/>
            <a:r>
              <a:rPr lang="en-US" dirty="0"/>
              <a:t>Thin Layer</a:t>
            </a:r>
          </a:p>
          <a:p>
            <a:r>
              <a:rPr lang="en-US" dirty="0"/>
              <a:t>Stabilized Convection-Diffusion Equation  </a:t>
            </a:r>
          </a:p>
          <a:p>
            <a:r>
              <a:rPr lang="en-US" dirty="0"/>
              <a:t>Domain ODEs and DAEs </a:t>
            </a:r>
          </a:p>
          <a:p>
            <a:pPr lvl="1"/>
            <a:r>
              <a:rPr lang="en-US" dirty="0"/>
              <a:t>Calculate the equivalent time (maturity)</a:t>
            </a:r>
          </a:p>
          <a:p>
            <a:r>
              <a:rPr lang="en-US" dirty="0"/>
              <a:t>Events</a:t>
            </a:r>
          </a:p>
          <a:p>
            <a:pPr lvl="1"/>
            <a:r>
              <a:rPr lang="en-US" dirty="0"/>
              <a:t>Efficiently manages dynamic changes in the model such as formwork removal, cover additions, or the activation/deactivation of heating cables or pipes</a:t>
            </a:r>
          </a:p>
          <a:p>
            <a:pPr lvl="1"/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36254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B31D2-AE11-E451-EDAC-49B19A45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Solver Settings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C2894-3A20-E22B-B413-D691E252B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62775" cy="4351338"/>
          </a:xfrm>
        </p:spPr>
        <p:txBody>
          <a:bodyPr/>
          <a:lstStyle/>
          <a:p>
            <a:r>
              <a:rPr lang="en-US" dirty="0"/>
              <a:t>The solver uses MUMPS </a:t>
            </a:r>
          </a:p>
          <a:p>
            <a:r>
              <a:rPr lang="en-US" dirty="0"/>
              <a:t>The time stepping method is set to BDF</a:t>
            </a:r>
          </a:p>
          <a:p>
            <a:r>
              <a:rPr lang="en-US" dirty="0"/>
              <a:t>The app users can control</a:t>
            </a:r>
          </a:p>
          <a:p>
            <a:pPr lvl="1"/>
            <a:r>
              <a:rPr lang="en-US" dirty="0"/>
              <a:t>High solver resolution form the start until a certain amount of days</a:t>
            </a:r>
          </a:p>
          <a:p>
            <a:pPr lvl="1"/>
            <a:r>
              <a:rPr lang="en-US" dirty="0"/>
              <a:t>The solver step size for the high resolution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80719A-E477-E927-1434-4D6533B42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355" y="1825625"/>
            <a:ext cx="3639058" cy="348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60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Access to Specific Functionality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portion allocated for advanced users and researchers 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93671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AC39578-EB99-FF17-5912-C05BE0782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3300" cy="435133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The Concrete User Library </a:t>
            </a:r>
            <a:br>
              <a:rPr lang="en-US" sz="2400" dirty="0"/>
            </a:br>
            <a:r>
              <a:rPr lang="en-US" sz="2400" dirty="0"/>
              <a:t>enables researchers to add </a:t>
            </a:r>
            <a:br>
              <a:rPr lang="en-US" sz="2400" dirty="0"/>
            </a:br>
            <a:r>
              <a:rPr lang="en-US" sz="2400" dirty="0"/>
              <a:t>their own concrete mixes</a:t>
            </a:r>
          </a:p>
          <a:p>
            <a:r>
              <a:rPr lang="en-US" sz="2400" dirty="0"/>
              <a:t>Requires a license key </a:t>
            </a:r>
            <a:br>
              <a:rPr lang="en-US" sz="2400" dirty="0"/>
            </a:br>
            <a:r>
              <a:rPr lang="en-US" sz="2400" dirty="0"/>
              <a:t>which is bound to the </a:t>
            </a:r>
            <a:br>
              <a:rPr lang="en-US" sz="2400" dirty="0"/>
            </a:br>
            <a:r>
              <a:rPr lang="en-US" sz="2400" dirty="0"/>
              <a:t>MAC address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9A49B-B8EA-2779-FFC9-D6CAD6CD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</a:t>
            </a: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AF0CA-D1CB-9773-31CC-FD2F5B9221D7}"/>
              </a:ext>
            </a:extLst>
          </p:cNvPr>
          <p:cNvSpPr txBox="1"/>
          <p:nvPr/>
        </p:nvSpPr>
        <p:spPr>
          <a:xfrm>
            <a:off x="838200" y="1400783"/>
            <a:ext cx="298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Concrete User Library</a:t>
            </a:r>
            <a:endParaRPr lang="en-SE" sz="2400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0E7A9-FD57-2C52-17FA-1B2696F1E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973" y="104775"/>
            <a:ext cx="3432810" cy="60721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4250B0-79B8-6CAE-FB89-1D112F8F9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458" y="1400783"/>
            <a:ext cx="4693920" cy="322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0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2C762-D777-62F4-0B20-3A8884333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License Keys 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25C9C-675D-98C6-6567-546E336FF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45242" cy="4351338"/>
          </a:xfrm>
        </p:spPr>
        <p:txBody>
          <a:bodyPr>
            <a:normAutofit/>
          </a:bodyPr>
          <a:lstStyle/>
          <a:p>
            <a:r>
              <a:rPr lang="en-US" dirty="0"/>
              <a:t>The Deflexional License Manager manages license key generation and integration with the COMSOL App</a:t>
            </a:r>
          </a:p>
          <a:p>
            <a:r>
              <a:rPr lang="en-US" dirty="0"/>
              <a:t>Can be tested for free at:</a:t>
            </a:r>
            <a:br>
              <a:rPr lang="en-US" dirty="0"/>
            </a:br>
            <a:r>
              <a:rPr lang="en-US" sz="2400" u="sng" dirty="0">
                <a:solidFill>
                  <a:schemeClr val="accent1"/>
                </a:solidFill>
              </a:rPr>
              <a:t>deflexional.com/license-manager</a:t>
            </a:r>
            <a:endParaRPr lang="en-SE" sz="2400" u="sng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8D9BF5-5716-16BC-2CE7-F464DA85F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760" y="168444"/>
            <a:ext cx="5566410" cy="623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73F0-32E1-458F-AD93-BAC869AF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Reductions &amp; Savings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0244F-452C-2045-71FD-37AEAEA10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332" y="1825625"/>
            <a:ext cx="708103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3"/>
                </a:solidFill>
              </a:rPr>
              <a:t>CO</a:t>
            </a:r>
            <a:r>
              <a:rPr lang="en-US" baseline="-25000" dirty="0">
                <a:solidFill>
                  <a:schemeClr val="accent3"/>
                </a:solidFill>
              </a:rPr>
              <a:t>2</a:t>
            </a:r>
            <a:r>
              <a:rPr lang="en-US" dirty="0">
                <a:solidFill>
                  <a:schemeClr val="accent3"/>
                </a:solidFill>
              </a:rPr>
              <a:t> Emission Reductions </a:t>
            </a:r>
          </a:p>
          <a:p>
            <a:pPr lvl="1">
              <a:buClr>
                <a:schemeClr val="accent3"/>
              </a:buClr>
            </a:pPr>
            <a:r>
              <a:rPr lang="en-US" dirty="0"/>
              <a:t>Decrease the amount of binder </a:t>
            </a:r>
          </a:p>
          <a:p>
            <a:pPr lvl="1">
              <a:buClr>
                <a:schemeClr val="accent3"/>
              </a:buClr>
            </a:pPr>
            <a:r>
              <a:rPr lang="en-US" dirty="0"/>
              <a:t>Use lower-grade concrete where applicable</a:t>
            </a:r>
          </a:p>
          <a:p>
            <a:pPr lvl="1">
              <a:buClr>
                <a:schemeClr val="accent3"/>
              </a:buClr>
            </a:pPr>
            <a:r>
              <a:rPr lang="en-US" dirty="0"/>
              <a:t>Incorporate binder combinations with slag, fly ash and other additions</a:t>
            </a:r>
          </a:p>
          <a:p>
            <a:pPr lvl="1">
              <a:buClr>
                <a:schemeClr val="accent3"/>
              </a:buClr>
            </a:pPr>
            <a:r>
              <a:rPr lang="en-US" dirty="0"/>
              <a:t>Select an optimal design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Cost Savings</a:t>
            </a:r>
          </a:p>
          <a:p>
            <a:pPr lvl="1"/>
            <a:r>
              <a:rPr lang="en-US" dirty="0"/>
              <a:t>Accelerate construction timelines</a:t>
            </a:r>
          </a:p>
          <a:p>
            <a:pPr lvl="1"/>
            <a:r>
              <a:rPr lang="en-US" dirty="0"/>
              <a:t>Prevent costly failures</a:t>
            </a:r>
          </a:p>
          <a:p>
            <a:pPr lvl="2"/>
            <a:endParaRPr lang="en-US" dirty="0"/>
          </a:p>
          <a:p>
            <a:pPr lvl="2"/>
            <a:endParaRPr lang="en-SE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EC407EB-877C-A9A9-3D6B-4C21087EE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1442" y="1825625"/>
            <a:ext cx="1058780" cy="10587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22AC0E7-F604-5FF9-DDF3-5D4CE25BCA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5163" y="4447673"/>
            <a:ext cx="1271337" cy="127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7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892742-2454-00CD-81A3-0243620FC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41" y="178308"/>
            <a:ext cx="7344918" cy="65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4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7B67CE-EA6F-7993-7624-FA098A37F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41" y="178308"/>
            <a:ext cx="7344918" cy="650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28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333A2-102B-061A-538D-C0B05B1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Conclusions</a:t>
            </a:r>
            <a:endParaRPr lang="en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1A312-6559-0589-443B-BA0A116EBB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Contractors can now use the latest technology </a:t>
            </a:r>
            <a:br>
              <a:rPr lang="en-US" dirty="0"/>
            </a:br>
            <a:r>
              <a:rPr lang="en-US" dirty="0"/>
              <a:t>to simulate drying of concrete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25721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D472C7-92D6-A34B-7718-CF071953D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F841E-F5F0-AB17-E3DC-61EB5298E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87635" cy="4351338"/>
          </a:xfrm>
        </p:spPr>
        <p:txBody>
          <a:bodyPr>
            <a:normAutofit/>
          </a:bodyPr>
          <a:lstStyle/>
          <a:p>
            <a:r>
              <a:rPr lang="en-US" sz="2400" dirty="0"/>
              <a:t>Given the success of HETT</a:t>
            </a:r>
            <a:r>
              <a:rPr lang="en-US" sz="2400" baseline="30000" dirty="0"/>
              <a:t>22</a:t>
            </a:r>
            <a:r>
              <a:rPr lang="en-US" sz="2400" dirty="0"/>
              <a:t>, BI Dry 3.0 has been completely rebuilt on the same platform utilizing COMSOL Multiphysics</a:t>
            </a:r>
            <a:r>
              <a:rPr lang="en-US" sz="2400" baseline="30000" dirty="0"/>
              <a:t>®</a:t>
            </a:r>
            <a:r>
              <a:rPr lang="en-US" sz="2400" dirty="0"/>
              <a:t> and COMSOL Compiler™.</a:t>
            </a:r>
          </a:p>
          <a:p>
            <a:r>
              <a:rPr lang="en-US" sz="2400" dirty="0"/>
              <a:t>BI Dry 3.0 uses the Maturity Method and the heat transfer equation plus a convection-diffusion equation for moisture content, coupled with heat transfer.</a:t>
            </a:r>
          </a:p>
          <a:p>
            <a:r>
              <a:rPr lang="en-US" sz="2400" dirty="0"/>
              <a:t>By using simulations, significant cost savings and environmental benefits can be realized by choosing the right concrete and construction under certain conditions.</a:t>
            </a:r>
          </a:p>
          <a:p>
            <a:r>
              <a:rPr lang="en-US" sz="2400" dirty="0"/>
              <a:t>BI Dry 3.0 is scheduled for release before the end of 2024.</a:t>
            </a:r>
          </a:p>
          <a:p>
            <a:r>
              <a:rPr lang="en-US" sz="2400" dirty="0"/>
              <a:t>Any contractor can now leverage the power of COMSOL Multiphysics</a:t>
            </a:r>
            <a:r>
              <a:rPr lang="en-US" sz="2400" baseline="30000" dirty="0"/>
              <a:t>® </a:t>
            </a:r>
            <a:r>
              <a:rPr lang="en-US" sz="2400" dirty="0"/>
              <a:t>to simulate the drying of concrete.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64779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7CABE00-8A13-9270-C8FF-D13619B554F9}"/>
              </a:ext>
            </a:extLst>
          </p:cNvPr>
          <p:cNvSpPr txBox="1"/>
          <p:nvPr/>
        </p:nvSpPr>
        <p:spPr>
          <a:xfrm>
            <a:off x="1042737" y="2189747"/>
            <a:ext cx="700198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</a:rPr>
              <a:t>We maximize the benefits of </a:t>
            </a:r>
          </a:p>
          <a:p>
            <a:r>
              <a:rPr lang="en-US" sz="4400" dirty="0">
                <a:solidFill>
                  <a:schemeClr val="accent1"/>
                </a:solidFill>
              </a:rPr>
              <a:t>engineering simulations</a:t>
            </a:r>
            <a:endParaRPr lang="en-SE" sz="4400" dirty="0">
              <a:solidFill>
                <a:schemeClr val="accent1"/>
              </a:solidFill>
            </a:endParaRPr>
          </a:p>
        </p:txBody>
      </p:sp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B03927B3-53AC-6003-EC55-804121007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181" y="571751"/>
            <a:ext cx="3918982" cy="10886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E53831-1384-E5C6-3420-40BC4A5E39D0}"/>
              </a:ext>
            </a:extLst>
          </p:cNvPr>
          <p:cNvSpPr txBox="1"/>
          <p:nvPr/>
        </p:nvSpPr>
        <p:spPr>
          <a:xfrm>
            <a:off x="1042737" y="4259179"/>
            <a:ext cx="2525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Daniel Ericsson </a:t>
            </a:r>
          </a:p>
          <a:p>
            <a:r>
              <a:rPr lang="en-US" dirty="0"/>
              <a:t>CEO &amp; Founder </a:t>
            </a:r>
            <a:endParaRPr lang="en-S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A3BB60-7246-8D1D-337B-48495EEF197B}"/>
              </a:ext>
            </a:extLst>
          </p:cNvPr>
          <p:cNvCxnSpPr>
            <a:cxnSpLocks/>
          </p:cNvCxnSpPr>
          <p:nvPr/>
        </p:nvCxnSpPr>
        <p:spPr>
          <a:xfrm>
            <a:off x="1126961" y="5185608"/>
            <a:ext cx="68138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C10EA8-3237-752F-9109-B60B4DC78FAB}"/>
              </a:ext>
            </a:extLst>
          </p:cNvPr>
          <p:cNvSpPr txBox="1"/>
          <p:nvPr/>
        </p:nvSpPr>
        <p:spPr>
          <a:xfrm>
            <a:off x="1042737" y="5354049"/>
            <a:ext cx="33217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daniel.ericsson@deflexional.com</a:t>
            </a:r>
            <a:br>
              <a:rPr lang="en-US" dirty="0"/>
            </a:br>
            <a:r>
              <a:rPr lang="en-US" dirty="0"/>
              <a:t>Phone: +46-70-586 00 98</a:t>
            </a:r>
          </a:p>
          <a:p>
            <a:r>
              <a:rPr lang="en-US" dirty="0"/>
              <a:t>www.deflexional.com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8082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business card&#10;&#10;Description automatically generated">
            <a:extLst>
              <a:ext uri="{FF2B5EF4-FFF2-40B4-BE49-F238E27FC236}">
                <a16:creationId xmlns:a16="http://schemas.microsoft.com/office/drawing/2014/main" id="{92A7F527-4AF8-C070-AACD-885B0E129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54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32A93-5CEB-4E1D-0464-4C7B86BF3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SE" dirty="0"/>
          </a:p>
        </p:txBody>
      </p:sp>
      <p:pic>
        <p:nvPicPr>
          <p:cNvPr id="3" name="Picture 2" descr="Green text on a black background&#10;&#10;Description automatically generated">
            <a:extLst>
              <a:ext uri="{FF2B5EF4-FFF2-40B4-BE49-F238E27FC236}">
                <a16:creationId xmlns:a16="http://schemas.microsoft.com/office/drawing/2014/main" id="{F6170F06-252B-F83E-A314-8FCBE0FEF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33" y="1825625"/>
            <a:ext cx="2057400" cy="591999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58BCD0E4-5020-E290-D473-560BD9092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331" y="1825625"/>
            <a:ext cx="816041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Longstanding Expertise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200" dirty="0"/>
              <a:t>For decades, Heidelberg Materials has offered customers finite element-based software solutions</a:t>
            </a:r>
            <a:br>
              <a:rPr lang="en-US" sz="2200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Launch of HETT</a:t>
            </a:r>
            <a:r>
              <a:rPr lang="en-US" baseline="30000" dirty="0">
                <a:solidFill>
                  <a:schemeClr val="accent1"/>
                </a:solidFill>
              </a:rPr>
              <a:t>22</a:t>
            </a:r>
            <a:r>
              <a:rPr lang="en-US" dirty="0">
                <a:solidFill>
                  <a:schemeClr val="accent1"/>
                </a:solidFill>
              </a:rPr>
              <a:t> in 2022 [1]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200" dirty="0"/>
              <a:t>A COMSOL Multiphysics</a:t>
            </a:r>
            <a:r>
              <a:rPr lang="en-US" sz="2200" baseline="30000" dirty="0"/>
              <a:t>®</a:t>
            </a:r>
            <a:r>
              <a:rPr lang="en-US" sz="2200" dirty="0"/>
              <a:t>-based tool, HETT</a:t>
            </a:r>
            <a:r>
              <a:rPr lang="en-US" sz="2200" baseline="30000" dirty="0"/>
              <a:t>22</a:t>
            </a:r>
            <a:r>
              <a:rPr lang="en-US" sz="2200" dirty="0"/>
              <a:t> was developed to simulate early-age temperature and strength development</a:t>
            </a:r>
            <a:br>
              <a:rPr lang="en-US" sz="2200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Development of BI Dry 3.0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000" dirty="0"/>
              <a:t>Following the success of HETT</a:t>
            </a:r>
            <a:r>
              <a:rPr lang="en-US" sz="2000" baseline="30000" dirty="0"/>
              <a:t>22</a:t>
            </a:r>
            <a:r>
              <a:rPr lang="en-US" sz="2000" dirty="0"/>
              <a:t>, Heidelberg Materials chose the same platform to support BI Dry 3.0, a software focused on simulating concrete drying</a:t>
            </a:r>
            <a:endParaRPr lang="en-US" dirty="0"/>
          </a:p>
        </p:txBody>
      </p:sp>
      <p:pic>
        <p:nvPicPr>
          <p:cNvPr id="13" name="Picture 12" descr="A blue green and white square with a white letter h&#10;&#10;Description automatically generated">
            <a:extLst>
              <a:ext uri="{FF2B5EF4-FFF2-40B4-BE49-F238E27FC236}">
                <a16:creationId xmlns:a16="http://schemas.microsoft.com/office/drawing/2014/main" id="{D1052C00-B700-7452-D5A8-32E1B806A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973" y="3429000"/>
            <a:ext cx="768720" cy="768720"/>
          </a:xfrm>
          <a:prstGeom prst="rect">
            <a:avLst/>
          </a:prstGeom>
        </p:spPr>
      </p:pic>
      <p:pic>
        <p:nvPicPr>
          <p:cNvPr id="15" name="Picture 14" descr="A green and white letter b&#10;&#10;Description automatically generated">
            <a:extLst>
              <a:ext uri="{FF2B5EF4-FFF2-40B4-BE49-F238E27FC236}">
                <a16:creationId xmlns:a16="http://schemas.microsoft.com/office/drawing/2014/main" id="{9DBF5C5D-DECD-A2D6-08F7-1E28776AA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973" y="4870450"/>
            <a:ext cx="768720" cy="7687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4B0F293-21C3-84EE-424B-7F1F5227D3BE}"/>
              </a:ext>
            </a:extLst>
          </p:cNvPr>
          <p:cNvSpPr txBox="1"/>
          <p:nvPr/>
        </p:nvSpPr>
        <p:spPr>
          <a:xfrm>
            <a:off x="201929" y="6311900"/>
            <a:ext cx="804672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1. D. Ericsson et al., COMSOL Conference 2023 Munich</a:t>
            </a:r>
            <a:br>
              <a:rPr lang="en-US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www.comsol.com/paper/hett22-a-comsol-app-to-accurately-simulate-plan-and-monitor-concrete-castings-122611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99522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73F0-32E1-458F-AD93-BAC869AF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between HETT</a:t>
            </a:r>
            <a:r>
              <a:rPr lang="en-US" baseline="30000" dirty="0"/>
              <a:t>22</a:t>
            </a:r>
            <a:r>
              <a:rPr lang="en-US" dirty="0"/>
              <a:t> and BI Dry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0244F-452C-2045-71FD-37AEAEA10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331" y="1825625"/>
            <a:ext cx="8250225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Timescale</a:t>
            </a:r>
            <a:br>
              <a:rPr lang="en-US" b="1" dirty="0">
                <a:solidFill>
                  <a:schemeClr val="accent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/>
              <a:t>While HETT</a:t>
            </a:r>
            <a:r>
              <a:rPr lang="en-US" baseline="30000" dirty="0"/>
              <a:t>22</a:t>
            </a:r>
            <a:r>
              <a:rPr lang="en-US" dirty="0"/>
              <a:t> and BI Dry share similarities, concrete drying in BI Dry spans months or years, unlike the shorter timescale of hours or days required for early-age strength development in HETT</a:t>
            </a:r>
            <a:r>
              <a:rPr lang="en-US" baseline="30000" dirty="0"/>
              <a:t>22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Modeling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en-US" dirty="0"/>
              <a:t>Both HETT</a:t>
            </a:r>
            <a:r>
              <a:rPr lang="en-US" baseline="30000" dirty="0"/>
              <a:t>22</a:t>
            </a:r>
            <a:r>
              <a:rPr lang="en-US" dirty="0"/>
              <a:t> and BI Dry utilize the Maturity Method and the heat transfer equation. Additionally, BI Dry solves a convection-diffusion equation for moisture content, which is coupled with heat transfer.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953F6E9-B026-2C40-F08A-486C7D72E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9800" y="3352800"/>
            <a:ext cx="152400" cy="1524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2A41DDF-1962-9680-7980-320651CFA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5963" y="3276599"/>
            <a:ext cx="1156607" cy="115660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464ACE-12BF-BE13-4D27-E0FE8EF5D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62527" y="4001294"/>
            <a:ext cx="1156607" cy="1156607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FB7B7B0-F518-4132-FA4D-B91CB8328B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60354" y="1844161"/>
            <a:ext cx="1058780" cy="10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3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32A93-5CEB-4E1D-0464-4C7B86BF3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Efforts</a:t>
            </a:r>
            <a:endParaRPr lang="en-SE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58BCD0E4-5020-E290-D473-560BD9092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332" y="1825625"/>
            <a:ext cx="839854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Collaborative Development of HETT</a:t>
            </a:r>
            <a:r>
              <a:rPr lang="en-US" baseline="30000" dirty="0">
                <a:solidFill>
                  <a:schemeClr val="accent1"/>
                </a:solidFill>
              </a:rPr>
              <a:t>22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200" dirty="0"/>
              <a:t>Created through a partnership between Deflexional AB, a COMSOL Certified Consultant, and Heidelberg Materials</a:t>
            </a:r>
            <a:br>
              <a:rPr lang="en-US" sz="2200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BI Dry 3.0 Development Team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200" dirty="0"/>
              <a:t>Deflexional worked closely with concrete drying experts from Lund University and Heidelberg Materials</a:t>
            </a:r>
            <a:br>
              <a:rPr lang="en-US" sz="2200" dirty="0"/>
            </a:b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Project Success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2000" dirty="0"/>
              <a:t>The achievements of this project underscore the essential contributions and collaboration from all involved parties</a:t>
            </a:r>
            <a:endParaRPr lang="en-US" dirty="0"/>
          </a:p>
        </p:txBody>
      </p:sp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A8FB0DBA-7A34-0F5F-BFB1-10C3914BE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49" y="3259302"/>
            <a:ext cx="2725367" cy="757047"/>
          </a:xfrm>
          <a:prstGeom prst="rect">
            <a:avLst/>
          </a:prstGeom>
        </p:spPr>
      </p:pic>
      <p:pic>
        <p:nvPicPr>
          <p:cNvPr id="5" name="Picture 4" descr="A logo with text on it&#10;&#10;Description automatically generated">
            <a:extLst>
              <a:ext uri="{FF2B5EF4-FFF2-40B4-BE49-F238E27FC236}">
                <a16:creationId xmlns:a16="http://schemas.microsoft.com/office/drawing/2014/main" id="{2301E9B7-89B2-D403-1909-DA73E6B45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35" y="4459290"/>
            <a:ext cx="1148391" cy="1385246"/>
          </a:xfrm>
          <a:prstGeom prst="rect">
            <a:avLst/>
          </a:prstGeom>
        </p:spPr>
      </p:pic>
      <p:pic>
        <p:nvPicPr>
          <p:cNvPr id="6" name="Picture 5" descr="Green text on a black background&#10;&#10;Description automatically generated">
            <a:extLst>
              <a:ext uri="{FF2B5EF4-FFF2-40B4-BE49-F238E27FC236}">
                <a16:creationId xmlns:a16="http://schemas.microsoft.com/office/drawing/2014/main" id="{B05C8C17-5DF1-F068-85E1-E44061AAC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33" y="1825625"/>
            <a:ext cx="2057400" cy="59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2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Deflexional Light">
      <a:dk1>
        <a:srgbClr val="282828"/>
      </a:dk1>
      <a:lt1>
        <a:srgbClr val="DDDDDD"/>
      </a:lt1>
      <a:dk2>
        <a:srgbClr val="282828"/>
      </a:dk2>
      <a:lt2>
        <a:srgbClr val="DDDDDD"/>
      </a:lt2>
      <a:accent1>
        <a:srgbClr val="099BDF"/>
      </a:accent1>
      <a:accent2>
        <a:srgbClr val="099BDF"/>
      </a:accent2>
      <a:accent3>
        <a:srgbClr val="00AFB5"/>
      </a:accent3>
      <a:accent4>
        <a:srgbClr val="D02E93"/>
      </a:accent4>
      <a:accent5>
        <a:srgbClr val="30C5F4"/>
      </a:accent5>
      <a:accent6>
        <a:srgbClr val="53BB71"/>
      </a:accent6>
      <a:hlink>
        <a:srgbClr val="30C5F4"/>
      </a:hlink>
      <a:folHlink>
        <a:srgbClr val="30C5F4"/>
      </a:folHlink>
    </a:clrScheme>
    <a:fontScheme name="Segoe Deflexional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FB5B83E-6540-4DCD-BA56-2816BEEA87DC}" vid="{E1C48DFE-D3B8-489E-B6FE-76D86800AC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deflexional_template_v7_light</Template>
  <TotalTime>1894</TotalTime>
  <Words>1628</Words>
  <Application>Microsoft Office PowerPoint</Application>
  <PresentationFormat>Widescreen</PresentationFormat>
  <Paragraphs>265</Paragraphs>
  <Slides>65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Segoe UI Light</vt:lpstr>
      <vt:lpstr>Wingdings</vt:lpstr>
      <vt:lpstr>Office Theme</vt:lpstr>
      <vt:lpstr>BI Dry 3.0 – A COMSOL® App for Simulating Concrete Drying</vt:lpstr>
      <vt:lpstr>Contents</vt:lpstr>
      <vt:lpstr>Introduction</vt:lpstr>
      <vt:lpstr>Concrete Drying</vt:lpstr>
      <vt:lpstr>Simulating Concrete Drying</vt:lpstr>
      <vt:lpstr>Reductions &amp; Savings</vt:lpstr>
      <vt:lpstr>Background</vt:lpstr>
      <vt:lpstr>Differences between HETT22 and BI Dry</vt:lpstr>
      <vt:lpstr>Joint Efforts</vt:lpstr>
      <vt:lpstr>Graphical User Interface</vt:lpstr>
      <vt:lpstr>PowerPoint Presentation</vt:lpstr>
      <vt:lpstr>PowerPoint Presentation</vt:lpstr>
      <vt:lpstr>Ribbon</vt:lpstr>
      <vt:lpstr>File Menu</vt:lpstr>
      <vt:lpstr>Setting Up a Model</vt:lpstr>
      <vt:lpstr>New Project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Menu</vt:lpstr>
      <vt:lpstr>Graphics</vt:lpstr>
      <vt:lpstr>Graphics</vt:lpstr>
      <vt:lpstr>Graphics</vt:lpstr>
      <vt:lpstr>Graphics</vt:lpstr>
      <vt:lpstr>Graphics</vt:lpstr>
      <vt:lpstr>Graphics</vt:lpstr>
      <vt:lpstr>Graphics</vt:lpstr>
      <vt:lpstr>Graphics</vt:lpstr>
      <vt:lpstr>Graphics</vt:lpstr>
      <vt:lpstr>Graphics</vt:lpstr>
      <vt:lpstr>Results</vt:lpstr>
      <vt:lpstr>Compare</vt:lpstr>
      <vt:lpstr>Compare</vt:lpstr>
      <vt:lpstr>Report</vt:lpstr>
      <vt:lpstr>Report</vt:lpstr>
      <vt:lpstr>Preferences</vt:lpstr>
      <vt:lpstr>Preferences</vt:lpstr>
      <vt:lpstr>Preferences</vt:lpstr>
      <vt:lpstr>Preferences</vt:lpstr>
      <vt:lpstr>Underlying COMSOL Model</vt:lpstr>
      <vt:lpstr>Geometry</vt:lpstr>
      <vt:lpstr>Mesh</vt:lpstr>
      <vt:lpstr>Physics Interfaces</vt:lpstr>
      <vt:lpstr>Solver Settings</vt:lpstr>
      <vt:lpstr>Access to Specific Functionality</vt:lpstr>
      <vt:lpstr>Preferences</vt:lpstr>
      <vt:lpstr>License Keys </vt:lpstr>
      <vt:lpstr>PowerPoint Presentation</vt:lpstr>
      <vt:lpstr>PowerPoint Presentation</vt:lpstr>
      <vt:lpstr>Conclusions</vt:lpstr>
      <vt:lpstr>Conclusions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Ericsson</dc:creator>
  <cp:lastModifiedBy>Daniel Ericsson</cp:lastModifiedBy>
  <cp:revision>8</cp:revision>
  <dcterms:created xsi:type="dcterms:W3CDTF">2024-10-09T06:06:22Z</dcterms:created>
  <dcterms:modified xsi:type="dcterms:W3CDTF">2024-10-27T16:05:12Z</dcterms:modified>
</cp:coreProperties>
</file>