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heme/theme2.xml" ContentType="application/vnd.openxmlformats-officedocument.theme+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heme/theme3.xml" ContentType="application/vnd.openxmlformats-officedocument.theme+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14.xml" ContentType="application/vnd.openxmlformats-officedocument.presentationml.tags+xml"/>
  <Override PartName="/ppt/notesSlides/notesSlide3.xml" ContentType="application/vnd.openxmlformats-officedocument.presentationml.notesSlide+xml"/>
  <Override PartName="/ppt/tags/tag215.xml" ContentType="application/vnd.openxmlformats-officedocument.presentationml.tags+xml"/>
  <Override PartName="/ppt/notesSlides/notesSlide4.xml" ContentType="application/vnd.openxmlformats-officedocument.presentationml.notesSlide+xml"/>
  <Override PartName="/ppt/tags/tag216.xml" ContentType="application/vnd.openxmlformats-officedocument.presentationml.tags+xml"/>
  <Override PartName="/ppt/notesSlides/notesSlide5.xml" ContentType="application/vnd.openxmlformats-officedocument.presentationml.notesSlide+xml"/>
  <Override PartName="/ppt/tags/tag217.xml" ContentType="application/vnd.openxmlformats-officedocument.presentationml.tags+xml"/>
  <Override PartName="/ppt/notesSlides/notesSlide6.xml" ContentType="application/vnd.openxmlformats-officedocument.presentationml.notesSlide+xml"/>
  <Override PartName="/ppt/tags/tag218.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5" r:id="rId5"/>
  </p:sldMasterIdLst>
  <p:notesMasterIdLst>
    <p:notesMasterId r:id="rId19"/>
  </p:notesMasterIdLst>
  <p:handoutMasterIdLst>
    <p:handoutMasterId r:id="rId20"/>
  </p:handoutMasterIdLst>
  <p:sldIdLst>
    <p:sldId id="267" r:id="rId6"/>
    <p:sldId id="295" r:id="rId7"/>
    <p:sldId id="296" r:id="rId8"/>
    <p:sldId id="288" r:id="rId9"/>
    <p:sldId id="297" r:id="rId10"/>
    <p:sldId id="298" r:id="rId11"/>
    <p:sldId id="279" r:id="rId12"/>
    <p:sldId id="299" r:id="rId13"/>
    <p:sldId id="301" r:id="rId14"/>
    <p:sldId id="302" r:id="rId15"/>
    <p:sldId id="303" r:id="rId16"/>
    <p:sldId id="289" r:id="rId17"/>
    <p:sldId id="257" r:id="rId18"/>
  </p:sldIdLst>
  <p:sldSz cx="12192000" cy="6858000"/>
  <p:notesSz cx="7099300" cy="10234613"/>
  <p:custDataLst>
    <p:tags r:id="rId21"/>
  </p:custDataLst>
  <p:defaultTextStyle>
    <a:defPPr>
      <a:defRPr lang="en-US"/>
    </a:defPPr>
    <a:lvl1pPr algn="l" rtl="0" fontAlgn="base">
      <a:spcBef>
        <a:spcPct val="0"/>
      </a:spcBef>
      <a:spcAft>
        <a:spcPct val="0"/>
      </a:spcAft>
      <a:defRPr sz="1400" kern="1200">
        <a:solidFill>
          <a:schemeClr val="tx1"/>
        </a:solidFill>
        <a:latin typeface="Arial" charset="0"/>
        <a:ea typeface="+mn-ea"/>
        <a:cs typeface="+mn-cs"/>
      </a:defRPr>
    </a:lvl1pPr>
    <a:lvl2pPr marL="609585" algn="l" rtl="0" fontAlgn="base">
      <a:spcBef>
        <a:spcPct val="0"/>
      </a:spcBef>
      <a:spcAft>
        <a:spcPct val="0"/>
      </a:spcAft>
      <a:defRPr sz="1400" kern="1200">
        <a:solidFill>
          <a:schemeClr val="tx1"/>
        </a:solidFill>
        <a:latin typeface="Arial" charset="0"/>
        <a:ea typeface="+mn-ea"/>
        <a:cs typeface="+mn-cs"/>
      </a:defRPr>
    </a:lvl2pPr>
    <a:lvl3pPr marL="1219170" algn="l" rtl="0" fontAlgn="base">
      <a:spcBef>
        <a:spcPct val="0"/>
      </a:spcBef>
      <a:spcAft>
        <a:spcPct val="0"/>
      </a:spcAft>
      <a:defRPr sz="1400" kern="1200">
        <a:solidFill>
          <a:schemeClr val="tx1"/>
        </a:solidFill>
        <a:latin typeface="Arial" charset="0"/>
        <a:ea typeface="+mn-ea"/>
        <a:cs typeface="+mn-cs"/>
      </a:defRPr>
    </a:lvl3pPr>
    <a:lvl4pPr marL="1828754" algn="l" rtl="0" fontAlgn="base">
      <a:spcBef>
        <a:spcPct val="0"/>
      </a:spcBef>
      <a:spcAft>
        <a:spcPct val="0"/>
      </a:spcAft>
      <a:defRPr sz="1400" kern="1200">
        <a:solidFill>
          <a:schemeClr val="tx1"/>
        </a:solidFill>
        <a:latin typeface="Arial" charset="0"/>
        <a:ea typeface="+mn-ea"/>
        <a:cs typeface="+mn-cs"/>
      </a:defRPr>
    </a:lvl4pPr>
    <a:lvl5pPr marL="2438339" algn="l" rtl="0" fontAlgn="base">
      <a:spcBef>
        <a:spcPct val="0"/>
      </a:spcBef>
      <a:spcAft>
        <a:spcPct val="0"/>
      </a:spcAft>
      <a:defRPr sz="1400" kern="1200">
        <a:solidFill>
          <a:schemeClr val="tx1"/>
        </a:solidFill>
        <a:latin typeface="Arial" charset="0"/>
        <a:ea typeface="+mn-ea"/>
        <a:cs typeface="+mn-cs"/>
      </a:defRPr>
    </a:lvl5pPr>
    <a:lvl6pPr marL="3047924" algn="l" defTabSz="1219170" rtl="0" eaLnBrk="1" latinLnBrk="0" hangingPunct="1">
      <a:defRPr sz="1400" kern="1200">
        <a:solidFill>
          <a:schemeClr val="tx1"/>
        </a:solidFill>
        <a:latin typeface="Arial" charset="0"/>
        <a:ea typeface="+mn-ea"/>
        <a:cs typeface="+mn-cs"/>
      </a:defRPr>
    </a:lvl6pPr>
    <a:lvl7pPr marL="3657509" algn="l" defTabSz="1219170" rtl="0" eaLnBrk="1" latinLnBrk="0" hangingPunct="1">
      <a:defRPr sz="1400" kern="1200">
        <a:solidFill>
          <a:schemeClr val="tx1"/>
        </a:solidFill>
        <a:latin typeface="Arial" charset="0"/>
        <a:ea typeface="+mn-ea"/>
        <a:cs typeface="+mn-cs"/>
      </a:defRPr>
    </a:lvl7pPr>
    <a:lvl8pPr marL="4267093" algn="l" defTabSz="1219170" rtl="0" eaLnBrk="1" latinLnBrk="0" hangingPunct="1">
      <a:defRPr sz="1400" kern="1200">
        <a:solidFill>
          <a:schemeClr val="tx1"/>
        </a:solidFill>
        <a:latin typeface="Arial" charset="0"/>
        <a:ea typeface="+mn-ea"/>
        <a:cs typeface="+mn-cs"/>
      </a:defRPr>
    </a:lvl8pPr>
    <a:lvl9pPr marL="4876678" algn="l" defTabSz="1219170" rtl="0" eaLnBrk="1" latinLnBrk="0" hangingPunct="1">
      <a:defRPr sz="1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187">
          <p15:clr>
            <a:srgbClr val="A4A3A4"/>
          </p15:clr>
        </p15:guide>
        <p15:guide id="2" orient="horz" pos="638">
          <p15:clr>
            <a:srgbClr val="A4A3A4"/>
          </p15:clr>
        </p15:guide>
        <p15:guide id="3" orient="horz" pos="453">
          <p15:clr>
            <a:srgbClr val="A4A3A4"/>
          </p15:clr>
        </p15:guide>
        <p15:guide id="4" orient="horz" pos="6262">
          <p15:clr>
            <a:srgbClr val="A4A3A4"/>
          </p15:clr>
        </p15:guide>
        <p15:guide id="5" pos="4186">
          <p15:clr>
            <a:srgbClr val="A4A3A4"/>
          </p15:clr>
        </p15:guide>
        <p15:guide id="6" pos="286">
          <p15:clr>
            <a:srgbClr val="A4A3A4"/>
          </p15:clr>
        </p15:guide>
        <p15:guide id="7" pos="830">
          <p15:clr>
            <a:srgbClr val="A4A3A4"/>
          </p15:clr>
        </p15:guide>
        <p15:guide id="8" pos="386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21E4AEA4-8DFA-4A89-87EB-49C32662AFE0}" styleName="Medium Style 2 - Accent 2">
    <a:wholeTbl>
      <a:tcTxStyle>
        <a:fontRef idx="minor">
          <a:prstClr val="black"/>
        </a:fontRef>
        <a:schemeClr val="dk1"/>
      </a:tcTxStyle>
      <a:tcStyle>
        <a:tcBdr>
          <a:left>
            <a:ln w="9525" cmpd="sng">
              <a:solidFill>
                <a:schemeClr val="lt1"/>
              </a:solidFill>
            </a:ln>
          </a:left>
          <a:right>
            <a:ln w="9525" cmpd="sng">
              <a:solidFill>
                <a:srgbClr val="FFFFFF"/>
              </a:solidFill>
            </a:ln>
          </a:right>
          <a:top>
            <a:ln w="9525" cmpd="sng">
              <a:solidFill>
                <a:srgbClr val="FFFFFF"/>
              </a:solidFill>
            </a:ln>
          </a:top>
          <a:bottom>
            <a:ln w="9525" cmpd="sng">
              <a:solidFill>
                <a:srgbClr val="FFFFFF"/>
              </a:solidFill>
            </a:ln>
          </a:bottom>
          <a:insideH>
            <a:ln w="9525" cmpd="sng">
              <a:solidFill>
                <a:srgbClr val="FFFFFF"/>
              </a:solidFill>
            </a:ln>
          </a:insideH>
          <a:insideV>
            <a:ln w="9525" cmpd="sng">
              <a:solidFill>
                <a:srgbClr val="FFFFFF"/>
              </a:solidFill>
            </a:ln>
          </a:insideV>
        </a:tcBdr>
        <a:fill>
          <a:solidFill>
            <a:schemeClr val="lt2"/>
          </a:solidFill>
        </a:fill>
      </a:tcStyle>
    </a:wholeTbl>
    <a:band1H>
      <a:tcStyle>
        <a:tcBdr/>
      </a:tcStyle>
    </a:band1H>
    <a:band2H>
      <a:tcTxStyle>
        <a:fontRef idx="minor">
          <a:prstClr val="white"/>
        </a:fontRef>
        <a:schemeClr val="lt1"/>
      </a:tcTxStyle>
      <a:tcStyle>
        <a:tcBdr/>
        <a:fill>
          <a:solidFill>
            <a:schemeClr val="accent2"/>
          </a:solidFill>
        </a:fill>
      </a:tcStyle>
    </a:band2H>
    <a:band1V>
      <a:tcStyle>
        <a:tcBdr/>
      </a:tcStyle>
    </a:band1V>
    <a:band2V>
      <a:tcTxStyle>
        <a:fontRef idx="minor">
          <a:prstClr val="white"/>
        </a:fontRef>
        <a:schemeClr val="lt1"/>
      </a:tcTxStyle>
      <a:tcStyle>
        <a:tcBdr/>
        <a:fill>
          <a:solidFill>
            <a:schemeClr val="accent2"/>
          </a:solidFill>
        </a:fill>
      </a:tcStyle>
    </a:band2V>
    <a:lastCol>
      <a:tcTxStyle b="on">
        <a:fontRef idx="minor">
          <a:prstClr val="white"/>
        </a:fontRef>
        <a:schemeClr val="lt1"/>
      </a:tcTxStyle>
      <a:tcStyle>
        <a:tcBdr/>
        <a:fill>
          <a:solidFill>
            <a:schemeClr val="accent2"/>
          </a:solidFill>
        </a:fill>
      </a:tcStyle>
    </a:lastCol>
    <a:firstCol>
      <a:tcTxStyle b="on">
        <a:fontRef idx="minor">
          <a:prstClr val="white"/>
        </a:fontRef>
        <a:schemeClr val="lt1"/>
      </a:tcTxStyle>
      <a:tcStyle>
        <a:tcBdr/>
        <a:fill>
          <a:solidFill>
            <a:schemeClr val="accent2"/>
          </a:solidFill>
        </a:fill>
      </a:tcStyle>
    </a:firstCol>
    <a:lastRow>
      <a:tcTxStyle b="on">
        <a:fontRef idx="minor">
          <a:prstClr val="white"/>
        </a:fontRef>
        <a:schemeClr val="lt1"/>
      </a:tcTxStyle>
      <a:tcStyle>
        <a:tcBdr/>
        <a:fill>
          <a:solidFill>
            <a:schemeClr val="accent2"/>
          </a:solidFill>
        </a:fill>
      </a:tcStyle>
    </a:lastRow>
    <a:firstRow>
      <a:tcTxStyle b="on">
        <a:fontRef idx="minor">
          <a:prstClr val="white"/>
        </a:fontRef>
        <a:schemeClr val="lt1"/>
      </a:tcTxStyle>
      <a:tcStyle>
        <a:tcBdr/>
        <a:fill>
          <a:solidFill>
            <a:schemeClr val="accent2"/>
          </a:solid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96" autoAdjust="0"/>
  </p:normalViewPr>
  <p:slideViewPr>
    <p:cSldViewPr snapToObjects="1" showGuides="1">
      <p:cViewPr varScale="1">
        <p:scale>
          <a:sx n="114" d="100"/>
          <a:sy n="114" d="100"/>
        </p:scale>
        <p:origin x="414" y="114"/>
      </p:cViewPr>
      <p:guideLst>
        <p:guide pos="3840"/>
        <p:guide orient="horz" pos="216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70" d="100"/>
          <a:sy n="70" d="100"/>
        </p:scale>
        <p:origin x="2268" y="42"/>
      </p:cViewPr>
      <p:guideLst>
        <p:guide orient="horz" pos="187"/>
        <p:guide orient="horz" pos="638"/>
        <p:guide orient="horz" pos="453"/>
        <p:guide orient="horz" pos="6262"/>
        <p:guide pos="4186"/>
        <p:guide pos="286"/>
        <p:guide pos="830"/>
        <p:guide pos="386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8" Type="http://schemas.openxmlformats.org/officeDocument/2006/relationships/tags" Target="../tags/tag210.xml"/><Relationship Id="rId3" Type="http://schemas.openxmlformats.org/officeDocument/2006/relationships/tags" Target="../tags/tag205.xml"/><Relationship Id="rId7" Type="http://schemas.openxmlformats.org/officeDocument/2006/relationships/tags" Target="../tags/tag209.xml"/><Relationship Id="rId12" Type="http://schemas.openxmlformats.org/officeDocument/2006/relationships/image" Target="../media/image7.png"/><Relationship Id="rId2" Type="http://schemas.openxmlformats.org/officeDocument/2006/relationships/tags" Target="../tags/tag204.xml"/><Relationship Id="rId1" Type="http://schemas.openxmlformats.org/officeDocument/2006/relationships/theme" Target="../theme/theme3.xml"/><Relationship Id="rId6" Type="http://schemas.openxmlformats.org/officeDocument/2006/relationships/tags" Target="../tags/tag208.xml"/><Relationship Id="rId11" Type="http://schemas.openxmlformats.org/officeDocument/2006/relationships/tags" Target="../tags/tag213.xml"/><Relationship Id="rId5" Type="http://schemas.openxmlformats.org/officeDocument/2006/relationships/tags" Target="../tags/tag207.xml"/><Relationship Id="rId10" Type="http://schemas.openxmlformats.org/officeDocument/2006/relationships/tags" Target="../tags/tag212.xml"/><Relationship Id="rId4" Type="http://schemas.openxmlformats.org/officeDocument/2006/relationships/tags" Target="../tags/tag206.xml"/><Relationship Id="rId9" Type="http://schemas.openxmlformats.org/officeDocument/2006/relationships/tags" Target="../tags/tag2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Header Placeholder" hidden="1"/>
          <p:cNvSpPr>
            <a:spLocks noGrp="1" noChangeArrowheads="1"/>
          </p:cNvSpPr>
          <p:nvPr>
            <p:ph type="hdr" sz="quarter"/>
            <p:custDataLst>
              <p:tags r:id="rId2"/>
            </p:custDataLst>
          </p:nvPr>
        </p:nvSpPr>
        <p:spPr bwMode="auto">
          <a:xfrm>
            <a:off x="7099300" y="0"/>
            <a:ext cx="0" cy="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defTabSz="955819">
              <a:defRPr sz="1200">
                <a:latin typeface="Tahoma" pitchFamily="34" charset="0"/>
              </a:defRPr>
            </a:lvl1pPr>
          </a:lstStyle>
          <a:p>
            <a:endParaRPr lang="en-US" sz="100" dirty="0">
              <a:noFill/>
              <a:latin typeface="Arial" panose="020B0604020202020204" pitchFamily="34" charset="0"/>
              <a:cs typeface="Arial" panose="020B0604020202020204" pitchFamily="34" charset="0"/>
            </a:endParaRPr>
          </a:p>
        </p:txBody>
      </p:sp>
      <p:sp>
        <p:nvSpPr>
          <p:cNvPr id="7" name="Footer Placeholder" hidden="1"/>
          <p:cNvSpPr>
            <a:spLocks noGrp="1"/>
          </p:cNvSpPr>
          <p:nvPr>
            <p:ph type="ftr" sz="quarter" idx="2"/>
            <p:custDataLst>
              <p:tags r:id="rId3"/>
            </p:custDataLst>
          </p:nvPr>
        </p:nvSpPr>
        <p:spPr>
          <a:xfrm>
            <a:off x="7099300" y="10234613"/>
            <a:ext cx="0" cy="0"/>
          </a:xfrm>
          <a:prstGeom prst="rect">
            <a:avLst/>
          </a:prstGeom>
        </p:spPr>
        <p:txBody>
          <a:bodyPr vert="horz" lIns="91440" tIns="45720" rIns="91440" bIns="45720" rtlCol="0" anchor="ctr"/>
          <a:lstStyle>
            <a:lvl1pPr algn="l">
              <a:defRPr sz="1200"/>
            </a:lvl1pPr>
          </a:lstStyle>
          <a:p>
            <a:pPr algn="ctr"/>
            <a:r>
              <a:rPr lang="en-US" sz="100" dirty="0">
                <a:noFill/>
                <a:latin typeface="Arial" panose="020B0604020202020204" pitchFamily="34" charset="0"/>
                <a:ea typeface="Verdana" pitchFamily="34" charset="0"/>
                <a:cs typeface="Arial" panose="020B0604020202020204" pitchFamily="34" charset="0"/>
              </a:rPr>
              <a:t>Copyright © Infineon Technologies AG 2020. All rights reserved.</a:t>
            </a:r>
          </a:p>
          <a:p>
            <a:pPr algn="ctr"/>
            <a:r>
              <a:rPr lang="en-US" sz="100" b="1" dirty="0">
                <a:noFill/>
                <a:latin typeface="Arial" panose="020B0604020202020204" pitchFamily="34" charset="0"/>
                <a:ea typeface="Verdana" pitchFamily="34" charset="0"/>
                <a:cs typeface="Arial" panose="020B0604020202020204" pitchFamily="34" charset="0"/>
              </a:rPr>
              <a:t>restricted</a:t>
            </a:r>
          </a:p>
        </p:txBody>
      </p:sp>
      <p:sp>
        <p:nvSpPr>
          <p:cNvPr id="9" name="Date Placeholder" hidden="1"/>
          <p:cNvSpPr>
            <a:spLocks noGrp="1"/>
          </p:cNvSpPr>
          <p:nvPr>
            <p:ph type="dt" sz="quarter" idx="1"/>
            <p:custDataLst>
              <p:tags r:id="rId4"/>
            </p:custDataLst>
          </p:nvPr>
        </p:nvSpPr>
        <p:spPr>
          <a:xfrm>
            <a:off x="7099300" y="10234613"/>
            <a:ext cx="0" cy="0"/>
          </a:xfrm>
          <a:prstGeom prst="rect">
            <a:avLst/>
          </a:prstGeom>
        </p:spPr>
        <p:txBody>
          <a:bodyPr vert="horz" lIns="91440" tIns="45720" rIns="91440" bIns="45720" rtlCol="0" anchor="ctr"/>
          <a:lstStyle>
            <a:lvl1pPr algn="r">
              <a:defRPr sz="1200"/>
            </a:lvl1pPr>
          </a:lstStyle>
          <a:p>
            <a:pPr algn="l"/>
            <a:r>
              <a:rPr lang="en-US" sz="100" dirty="0">
                <a:noFill/>
                <a:latin typeface="Arial" panose="020B0604020202020204" pitchFamily="34" charset="0"/>
                <a:ea typeface="Verdana" pitchFamily="34" charset="0"/>
                <a:cs typeface="Arial" panose="020B0604020202020204" pitchFamily="34" charset="0"/>
              </a:rPr>
              <a:t>2020-09-28</a:t>
            </a:r>
          </a:p>
          <a:p>
            <a:pPr algn="l"/>
            <a:endParaRPr lang="en-US" sz="100" dirty="0">
              <a:noFill/>
              <a:latin typeface="Arial" panose="020B0604020202020204" pitchFamily="34" charset="0"/>
              <a:ea typeface="Verdana" pitchFamily="34" charset="0"/>
              <a:cs typeface="Arial" panose="020B0604020202020204" pitchFamily="34" charset="0"/>
            </a:endParaRPr>
          </a:p>
        </p:txBody>
      </p:sp>
      <p:sp>
        <p:nvSpPr>
          <p:cNvPr id="10" name="Slide Number Placeholder"/>
          <p:cNvSpPr>
            <a:spLocks noGrp="1"/>
          </p:cNvSpPr>
          <p:nvPr>
            <p:ph type="sldNum" sz="quarter" idx="3"/>
          </p:nvPr>
        </p:nvSpPr>
        <p:spPr>
          <a:xfrm>
            <a:off x="5997922" y="9833798"/>
            <a:ext cx="612000" cy="288000"/>
          </a:xfrm>
          <a:prstGeom prst="rect">
            <a:avLst/>
          </a:prstGeom>
        </p:spPr>
        <p:txBody>
          <a:bodyPr vert="horz" lIns="0" tIns="0" rIns="0" bIns="0" rtlCol="0" anchor="ctr"/>
          <a:lstStyle>
            <a:lvl1pPr algn="r">
              <a:defRPr sz="1200"/>
            </a:lvl1pPr>
          </a:lstStyle>
          <a:p>
            <a:fld id="{4F5EA4BF-E9AE-43AF-B3B0-E8B2B4D213BF}" type="slidenum">
              <a:rPr lang="en-US" sz="800">
                <a:solidFill>
                  <a:srgbClr val="928285"/>
                </a:solidFill>
                <a:latin typeface="Arial" panose="020B0604020202020204" pitchFamily="34" charset="0"/>
                <a:ea typeface="Verdana" pitchFamily="34" charset="0"/>
                <a:cs typeface="Arial" panose="020B0604020202020204" pitchFamily="34" charset="0"/>
              </a:rPr>
              <a:pPr/>
              <a:t>‹#›</a:t>
            </a:fld>
            <a:endParaRPr lang="en-US" sz="800" dirty="0">
              <a:solidFill>
                <a:srgbClr val="928285"/>
              </a:solidFill>
              <a:latin typeface="Arial" panose="020B0604020202020204" pitchFamily="34" charset="0"/>
              <a:ea typeface="Verdana" pitchFamily="34" charset="0"/>
              <a:cs typeface="Arial" panose="020B0604020202020204" pitchFamily="34" charset="0"/>
            </a:endParaRPr>
          </a:p>
        </p:txBody>
      </p:sp>
      <p:sp>
        <p:nvSpPr>
          <p:cNvPr id="2" name="empower_document_placeholder" hidden="1">
            <a:extLst>
              <a:ext uri="{FF2B5EF4-FFF2-40B4-BE49-F238E27FC236}">
                <a16:creationId xmlns:a16="http://schemas.microsoft.com/office/drawing/2014/main" id="{AB77BC53-8E05-4977-B193-6A6AD69A870A}"/>
              </a:ext>
            </a:extLst>
          </p:cNvPr>
          <p:cNvSpPr txBox="1"/>
          <p:nvPr userDrawn="1">
            <p:custDataLst>
              <p:tags r:id="rId5"/>
            </p:custDataLst>
          </p:nvPr>
        </p:nvSpPr>
        <p:spPr bwMode="auto">
          <a:xfrm>
            <a:off x="489310" y="426585"/>
            <a:ext cx="2592000" cy="2880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de-DE" sz="800" kern="0">
                <a:solidFill>
                  <a:srgbClr val="928285"/>
                </a:solidFill>
                <a:latin typeface="Arial" panose="020B0604020202020204" pitchFamily="34" charset="0"/>
                <a:ea typeface="Verdana" pitchFamily="34" charset="0"/>
                <a:cs typeface="Arial" panose="020B0604020202020204" pitchFamily="34" charset="0"/>
              </a:rPr>
              <a:t>[Owner:   Doc ID:   Vers.: ]</a:t>
            </a:r>
            <a:endParaRPr lang="de-DE" sz="800" kern="0" dirty="0">
              <a:solidFill>
                <a:srgbClr val="928285"/>
              </a:solidFill>
              <a:latin typeface="Arial" panose="020B0604020202020204" pitchFamily="34" charset="0"/>
              <a:ea typeface="Verdana" pitchFamily="34" charset="0"/>
              <a:cs typeface="Arial" panose="020B0604020202020204" pitchFamily="34" charset="0"/>
            </a:endParaRPr>
          </a:p>
        </p:txBody>
      </p:sp>
      <p:sp>
        <p:nvSpPr>
          <p:cNvPr id="3" name="empower_proprietary_placeholder" hidden="1">
            <a:extLst>
              <a:ext uri="{FF2B5EF4-FFF2-40B4-BE49-F238E27FC236}">
                <a16:creationId xmlns:a16="http://schemas.microsoft.com/office/drawing/2014/main" id="{8A3F532B-9233-4B6C-A1AE-20F78C1A46B8}"/>
              </a:ext>
            </a:extLst>
          </p:cNvPr>
          <p:cNvSpPr txBox="1"/>
          <p:nvPr userDrawn="1">
            <p:custDataLst>
              <p:tags r:id="rId6"/>
            </p:custDataLst>
          </p:nvPr>
        </p:nvSpPr>
        <p:spPr bwMode="auto">
          <a:xfrm>
            <a:off x="5637922" y="9545798"/>
            <a:ext cx="972000" cy="2880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de-DE" sz="800" b="1" kern="0">
                <a:solidFill>
                  <a:srgbClr val="E30034"/>
                </a:solidFill>
                <a:latin typeface="Arial" panose="020B0604020202020204" pitchFamily="34" charset="0"/>
                <a:ea typeface="Verdana" pitchFamily="34" charset="0"/>
                <a:cs typeface="Arial" panose="020B0604020202020204" pitchFamily="34" charset="0"/>
              </a:rPr>
              <a:t>Infineon Proprietary</a:t>
            </a:r>
            <a:endParaRPr lang="de-DE" sz="800" b="1" kern="0" dirty="0">
              <a:solidFill>
                <a:srgbClr val="E30034"/>
              </a:solidFill>
              <a:latin typeface="Arial" panose="020B0604020202020204" pitchFamily="34" charset="0"/>
              <a:ea typeface="Verdana" pitchFamily="34" charset="0"/>
              <a:cs typeface="Arial" panose="020B0604020202020204" pitchFamily="34" charset="0"/>
            </a:endParaRPr>
          </a:p>
        </p:txBody>
      </p:sp>
      <p:sp>
        <p:nvSpPr>
          <p:cNvPr id="4" name="empower_draft_placeholder" hidden="1">
            <a:extLst>
              <a:ext uri="{FF2B5EF4-FFF2-40B4-BE49-F238E27FC236}">
                <a16:creationId xmlns:a16="http://schemas.microsoft.com/office/drawing/2014/main" id="{707F235E-2AB2-45AA-AAE4-3CA5D9E6B283}"/>
              </a:ext>
            </a:extLst>
          </p:cNvPr>
          <p:cNvSpPr txBox="1"/>
          <p:nvPr userDrawn="1">
            <p:custDataLst>
              <p:tags r:id="rId7"/>
            </p:custDataLst>
          </p:nvPr>
        </p:nvSpPr>
        <p:spPr bwMode="auto">
          <a:xfrm>
            <a:off x="489310" y="9545798"/>
            <a:ext cx="360362" cy="2880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de-DE" sz="800" b="1" kern="0">
                <a:solidFill>
                  <a:srgbClr val="E30034"/>
                </a:solidFill>
                <a:latin typeface="Arial" panose="020B0604020202020204" pitchFamily="34" charset="0"/>
                <a:ea typeface="Verdana" pitchFamily="34" charset="0"/>
                <a:cs typeface="Arial" panose="020B0604020202020204" pitchFamily="34" charset="0"/>
              </a:rPr>
              <a:t>- DRAFT -</a:t>
            </a:r>
            <a:endParaRPr lang="de-DE" sz="800" b="1" kern="0" dirty="0">
              <a:solidFill>
                <a:srgbClr val="E30034"/>
              </a:solidFill>
              <a:latin typeface="Arial" panose="020B0604020202020204" pitchFamily="34" charset="0"/>
              <a:ea typeface="Verdana" pitchFamily="34" charset="0"/>
              <a:cs typeface="Arial" panose="020B0604020202020204" pitchFamily="34" charset="0"/>
            </a:endParaRPr>
          </a:p>
        </p:txBody>
      </p:sp>
      <p:sp>
        <p:nvSpPr>
          <p:cNvPr id="5" name="empower_footer_placeholder">
            <a:extLst>
              <a:ext uri="{FF2B5EF4-FFF2-40B4-BE49-F238E27FC236}">
                <a16:creationId xmlns:a16="http://schemas.microsoft.com/office/drawing/2014/main" id="{5B6337D7-EF4A-437B-98C9-7A76CBDDE797}"/>
              </a:ext>
            </a:extLst>
          </p:cNvPr>
          <p:cNvSpPr txBox="1"/>
          <p:nvPr userDrawn="1">
            <p:custDataLst>
              <p:tags r:id="rId8"/>
            </p:custDataLst>
          </p:nvPr>
        </p:nvSpPr>
        <p:spPr bwMode="auto">
          <a:xfrm>
            <a:off x="2001479" y="9833798"/>
            <a:ext cx="3096343" cy="2880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GB" sz="800" kern="0">
                <a:solidFill>
                  <a:srgbClr val="928285"/>
                </a:solidFill>
                <a:latin typeface="Arial" panose="020B0604020202020204" pitchFamily="34" charset="0"/>
                <a:ea typeface="Verdana" pitchFamily="34" charset="0"/>
                <a:cs typeface="Arial" panose="020B0604020202020204" pitchFamily="34" charset="0"/>
              </a:rPr>
              <a:t>Copyright © Infineon Technologies AG 2024. All rights reserved.</a:t>
            </a:r>
            <a:endParaRPr lang="en-US" sz="800" kern="0" dirty="0">
              <a:solidFill>
                <a:srgbClr val="928285"/>
              </a:solidFill>
              <a:latin typeface="Arial" panose="020B0604020202020204" pitchFamily="34" charset="0"/>
              <a:ea typeface="Verdana" pitchFamily="34" charset="0"/>
              <a:cs typeface="Arial" panose="020B0604020202020204" pitchFamily="34" charset="0"/>
            </a:endParaRPr>
          </a:p>
        </p:txBody>
      </p:sp>
      <p:sp>
        <p:nvSpPr>
          <p:cNvPr id="16" name="empower_classification_attention_placeholder" hidden="1">
            <a:extLst>
              <a:ext uri="{FF2B5EF4-FFF2-40B4-BE49-F238E27FC236}">
                <a16:creationId xmlns:a16="http://schemas.microsoft.com/office/drawing/2014/main" id="{07AA87B6-2D72-4228-A7D0-DDCA437050BF}"/>
              </a:ext>
            </a:extLst>
          </p:cNvPr>
          <p:cNvSpPr txBox="1"/>
          <p:nvPr userDrawn="1">
            <p:custDataLst>
              <p:tags r:id="rId9"/>
            </p:custDataLst>
          </p:nvPr>
        </p:nvSpPr>
        <p:spPr bwMode="auto">
          <a:xfrm>
            <a:off x="3063723" y="426585"/>
            <a:ext cx="971855" cy="2880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de-DE" sz="800" b="1" kern="0">
                <a:solidFill>
                  <a:srgbClr val="E30034"/>
                </a:solidFill>
                <a:latin typeface="Arial" panose="020B0604020202020204" pitchFamily="34" charset="0"/>
                <a:ea typeface="Verdana" pitchFamily="34" charset="0"/>
                <a:cs typeface="Arial" panose="020B0604020202020204" pitchFamily="34" charset="0"/>
              </a:rPr>
              <a:t>restricted</a:t>
            </a:r>
            <a:endParaRPr lang="de-DE" sz="800" b="1" kern="0" dirty="0">
              <a:solidFill>
                <a:srgbClr val="E30034"/>
              </a:solidFill>
              <a:latin typeface="Arial" panose="020B0604020202020204" pitchFamily="34" charset="0"/>
              <a:ea typeface="Verdana" pitchFamily="34" charset="0"/>
              <a:cs typeface="Arial" panose="020B0604020202020204" pitchFamily="34" charset="0"/>
            </a:endParaRPr>
          </a:p>
        </p:txBody>
      </p:sp>
      <p:sp>
        <p:nvSpPr>
          <p:cNvPr id="6" name="empower_classification_placeholder">
            <a:extLst>
              <a:ext uri="{FF2B5EF4-FFF2-40B4-BE49-F238E27FC236}">
                <a16:creationId xmlns:a16="http://schemas.microsoft.com/office/drawing/2014/main" id="{162FD7ED-CC36-4F26-ADD4-95B9EFF2AE3D}"/>
              </a:ext>
            </a:extLst>
          </p:cNvPr>
          <p:cNvSpPr txBox="1"/>
          <p:nvPr userDrawn="1">
            <p:custDataLst>
              <p:tags r:id="rId10"/>
            </p:custDataLst>
          </p:nvPr>
        </p:nvSpPr>
        <p:spPr bwMode="auto">
          <a:xfrm>
            <a:off x="3062327" y="426585"/>
            <a:ext cx="973251" cy="2880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de-DE" sz="800" b="1" kern="0">
                <a:solidFill>
                  <a:srgbClr val="928285"/>
                </a:solidFill>
                <a:latin typeface="Arial" panose="020B0604020202020204" pitchFamily="34" charset="0"/>
                <a:ea typeface="Verdana" pitchFamily="34" charset="0"/>
                <a:cs typeface="Arial" panose="020B0604020202020204" pitchFamily="34" charset="0"/>
              </a:rPr>
              <a:t>restricted</a:t>
            </a:r>
            <a:endParaRPr lang="de-DE" sz="800" b="1" kern="0" dirty="0">
              <a:solidFill>
                <a:srgbClr val="928285"/>
              </a:solidFill>
              <a:latin typeface="Arial" panose="020B0604020202020204" pitchFamily="34" charset="0"/>
              <a:ea typeface="Verdana" pitchFamily="34" charset="0"/>
              <a:cs typeface="Arial" panose="020B0604020202020204" pitchFamily="34" charset="0"/>
            </a:endParaRPr>
          </a:p>
        </p:txBody>
      </p:sp>
      <p:sp>
        <p:nvSpPr>
          <p:cNvPr id="14" name="empower_date_placeholder">
            <a:extLst>
              <a:ext uri="{FF2B5EF4-FFF2-40B4-BE49-F238E27FC236}">
                <a16:creationId xmlns:a16="http://schemas.microsoft.com/office/drawing/2014/main" id="{17C46F5C-5E8F-4CC2-80E6-B88261E13B5B}"/>
              </a:ext>
            </a:extLst>
          </p:cNvPr>
          <p:cNvSpPr txBox="1"/>
          <p:nvPr userDrawn="1">
            <p:custDataLst>
              <p:tags r:id="rId11"/>
            </p:custDataLst>
          </p:nvPr>
        </p:nvSpPr>
        <p:spPr bwMode="auto">
          <a:xfrm>
            <a:off x="489309" y="9833798"/>
            <a:ext cx="612000" cy="2880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de-DE" sz="800" kern="0">
                <a:solidFill>
                  <a:srgbClr val="928285"/>
                </a:solidFill>
                <a:latin typeface="Arial" panose="020B0604020202020204" pitchFamily="34" charset="0"/>
                <a:ea typeface="Verdana" pitchFamily="34" charset="0"/>
                <a:cs typeface="Arial" panose="020B0604020202020204" pitchFamily="34" charset="0"/>
              </a:rPr>
              <a:t>10 Okt 2024</a:t>
            </a:r>
            <a:endParaRPr lang="de-DE" sz="800" kern="0" dirty="0">
              <a:solidFill>
                <a:srgbClr val="928285"/>
              </a:solidFill>
              <a:latin typeface="Arial" panose="020B0604020202020204" pitchFamily="34" charset="0"/>
              <a:ea typeface="Verdana" pitchFamily="34" charset="0"/>
              <a:cs typeface="Arial" panose="020B0604020202020204" pitchFamily="34" charset="0"/>
            </a:endParaRPr>
          </a:p>
        </p:txBody>
      </p:sp>
      <p:pic>
        <p:nvPicPr>
          <p:cNvPr id="26" name="Logo"/>
          <p:cNvPicPr>
            <a:picLocks noChangeAspect="1" noChangeArrowheads="1"/>
          </p:cNvPicPr>
          <p:nvPr/>
        </p:nvPicPr>
        <p:blipFill>
          <a:blip r:embed="rId12" cstate="print"/>
          <a:srcRect/>
          <a:stretch>
            <a:fillRect/>
          </a:stretch>
        </p:blipFill>
        <p:spPr bwMode="auto">
          <a:xfrm>
            <a:off x="5657072" y="295163"/>
            <a:ext cx="880886" cy="419422"/>
          </a:xfrm>
          <a:prstGeom prst="rect">
            <a:avLst/>
          </a:prstGeom>
          <a:noFill/>
          <a:ln w="9525">
            <a:noFill/>
            <a:miter lim="800000"/>
            <a:headEnd/>
            <a:tailEnd/>
          </a:ln>
          <a:effectLst/>
        </p:spPr>
      </p:pic>
    </p:spTree>
    <p:extLst>
      <p:ext uri="{BB962C8B-B14F-4D97-AF65-F5344CB8AC3E}">
        <p14:creationId xmlns:p14="http://schemas.microsoft.com/office/powerpoint/2010/main" val="3594286928"/>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8" Type="http://schemas.openxmlformats.org/officeDocument/2006/relationships/tags" Target="../tags/tag200.xml"/><Relationship Id="rId3" Type="http://schemas.openxmlformats.org/officeDocument/2006/relationships/tags" Target="../tags/tag195.xml"/><Relationship Id="rId7" Type="http://schemas.openxmlformats.org/officeDocument/2006/relationships/tags" Target="../tags/tag199.xml"/><Relationship Id="rId12" Type="http://schemas.openxmlformats.org/officeDocument/2006/relationships/image" Target="../media/image7.png"/><Relationship Id="rId2" Type="http://schemas.openxmlformats.org/officeDocument/2006/relationships/tags" Target="../tags/tag194.xml"/><Relationship Id="rId1" Type="http://schemas.openxmlformats.org/officeDocument/2006/relationships/theme" Target="../theme/theme2.xml"/><Relationship Id="rId6" Type="http://schemas.openxmlformats.org/officeDocument/2006/relationships/tags" Target="../tags/tag198.xml"/><Relationship Id="rId11" Type="http://schemas.openxmlformats.org/officeDocument/2006/relationships/tags" Target="../tags/tag203.xml"/><Relationship Id="rId5" Type="http://schemas.openxmlformats.org/officeDocument/2006/relationships/tags" Target="../tags/tag197.xml"/><Relationship Id="rId10" Type="http://schemas.openxmlformats.org/officeDocument/2006/relationships/tags" Target="../tags/tag202.xml"/><Relationship Id="rId4" Type="http://schemas.openxmlformats.org/officeDocument/2006/relationships/tags" Target="../tags/tag196.xml"/><Relationship Id="rId9" Type="http://schemas.openxmlformats.org/officeDocument/2006/relationships/tags" Target="../tags/tag20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6" name="Slide"/>
          <p:cNvSpPr>
            <a:spLocks noGrp="1" noRot="1" noChangeAspect="1" noChangeArrowheads="1" noTextEdit="1"/>
          </p:cNvSpPr>
          <p:nvPr>
            <p:ph type="sldImg" idx="2"/>
          </p:nvPr>
        </p:nvSpPr>
        <p:spPr bwMode="auto">
          <a:xfrm>
            <a:off x="454025" y="1012825"/>
            <a:ext cx="6191250" cy="3482975"/>
          </a:xfrm>
          <a:prstGeom prst="rect">
            <a:avLst/>
          </a:prstGeom>
          <a:noFill/>
          <a:ln w="9525">
            <a:solidFill>
              <a:srgbClr val="000000"/>
            </a:solidFill>
            <a:miter lim="800000"/>
            <a:headEnd/>
            <a:tailEnd/>
          </a:ln>
          <a:effectLst/>
        </p:spPr>
      </p:sp>
      <p:sp>
        <p:nvSpPr>
          <p:cNvPr id="84997" name="Notes"/>
          <p:cNvSpPr>
            <a:spLocks noGrp="1" noChangeArrowheads="1"/>
          </p:cNvSpPr>
          <p:nvPr>
            <p:ph type="body" sz="quarter" idx="3"/>
          </p:nvPr>
        </p:nvSpPr>
        <p:spPr bwMode="auto">
          <a:xfrm>
            <a:off x="453306" y="4757266"/>
            <a:ext cx="6191968" cy="478323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en-US" dirty="0"/>
              <a:t>Enter Notes</a:t>
            </a:r>
          </a:p>
        </p:txBody>
      </p:sp>
      <p:sp>
        <p:nvSpPr>
          <p:cNvPr id="28" name="Header Placeholder" hidden="1"/>
          <p:cNvSpPr>
            <a:spLocks noGrp="1" noChangeArrowheads="1"/>
          </p:cNvSpPr>
          <p:nvPr>
            <p:ph type="hdr" sz="quarter"/>
            <p:custDataLst>
              <p:tags r:id="rId2"/>
            </p:custDataLst>
          </p:nvPr>
        </p:nvSpPr>
        <p:spPr bwMode="auto">
          <a:xfrm>
            <a:off x="7099300" y="0"/>
            <a:ext cx="0" cy="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defTabSz="955819">
              <a:defRPr sz="100">
                <a:noFill/>
                <a:latin typeface="Arial" panose="020B0604020202020204" pitchFamily="34" charset="0"/>
                <a:cs typeface="Arial" panose="020B0604020202020204" pitchFamily="34" charset="0"/>
              </a:defRPr>
            </a:lvl1pPr>
          </a:lstStyle>
          <a:p>
            <a:endParaRPr lang="en-US" sz="100" dirty="0"/>
          </a:p>
        </p:txBody>
      </p:sp>
      <p:sp>
        <p:nvSpPr>
          <p:cNvPr id="10" name="Footer Placeholder" hidden="1"/>
          <p:cNvSpPr>
            <a:spLocks noGrp="1"/>
          </p:cNvSpPr>
          <p:nvPr>
            <p:ph type="ftr" sz="quarter" idx="4"/>
            <p:custDataLst>
              <p:tags r:id="rId3"/>
            </p:custDataLst>
          </p:nvPr>
        </p:nvSpPr>
        <p:spPr>
          <a:xfrm>
            <a:off x="7099300" y="10234613"/>
            <a:ext cx="0" cy="0"/>
          </a:xfrm>
          <a:prstGeom prst="rect">
            <a:avLst/>
          </a:prstGeom>
        </p:spPr>
        <p:txBody>
          <a:bodyPr vert="horz" lIns="91440" tIns="45720" rIns="91440" bIns="45720" rtlCol="0" anchor="ctr"/>
          <a:lstStyle>
            <a:lvl1pPr algn="ctr">
              <a:defRPr sz="100">
                <a:noFill/>
                <a:latin typeface="Verdana" pitchFamily="34" charset="0"/>
                <a:ea typeface="Verdana" pitchFamily="34" charset="0"/>
                <a:cs typeface="Verdana" pitchFamily="34" charset="0"/>
              </a:defRPr>
            </a:lvl1pPr>
          </a:lstStyle>
          <a:p>
            <a:r>
              <a:rPr lang="en-US" dirty="0">
                <a:latin typeface="Arial" panose="020B0604020202020204" pitchFamily="34" charset="0"/>
                <a:cs typeface="Arial" panose="020B0604020202020204" pitchFamily="34" charset="0"/>
              </a:rPr>
              <a:t>Copyright © Infineon Technologies AG 2020. All rights reserved.</a:t>
            </a:r>
          </a:p>
          <a:p>
            <a:r>
              <a:rPr lang="en-US" b="1" dirty="0">
                <a:latin typeface="Arial" panose="020B0604020202020204" pitchFamily="34" charset="0"/>
                <a:cs typeface="Arial" panose="020B0604020202020204" pitchFamily="34" charset="0"/>
              </a:rPr>
              <a:t>restricted</a:t>
            </a:r>
          </a:p>
        </p:txBody>
      </p:sp>
      <p:sp>
        <p:nvSpPr>
          <p:cNvPr id="11" name="Date Placeholder" hidden="1"/>
          <p:cNvSpPr>
            <a:spLocks noGrp="1"/>
          </p:cNvSpPr>
          <p:nvPr>
            <p:ph type="dt" idx="1"/>
            <p:custDataLst>
              <p:tags r:id="rId4"/>
            </p:custDataLst>
          </p:nvPr>
        </p:nvSpPr>
        <p:spPr>
          <a:xfrm>
            <a:off x="7099300" y="10234613"/>
            <a:ext cx="0" cy="0"/>
          </a:xfrm>
          <a:prstGeom prst="rect">
            <a:avLst/>
          </a:prstGeom>
        </p:spPr>
        <p:txBody>
          <a:bodyPr vert="horz" lIns="91440" tIns="45720" rIns="91440" bIns="45720" rtlCol="0" anchor="ctr"/>
          <a:lstStyle>
            <a:lvl1pPr algn="l">
              <a:defRPr sz="100">
                <a:noFill/>
                <a:latin typeface="Arial" panose="020B0604020202020204" pitchFamily="34" charset="0"/>
                <a:ea typeface="Verdana" pitchFamily="34" charset="0"/>
                <a:cs typeface="Arial" panose="020B0604020202020204" pitchFamily="34" charset="0"/>
              </a:defRPr>
            </a:lvl1pPr>
          </a:lstStyle>
          <a:p>
            <a:r>
              <a:rPr lang="en-US" dirty="0"/>
              <a:t>2020-09-28</a:t>
            </a:r>
          </a:p>
          <a:p>
            <a:endParaRPr lang="en-US" dirty="0"/>
          </a:p>
        </p:txBody>
      </p:sp>
      <p:sp>
        <p:nvSpPr>
          <p:cNvPr id="12" name="Slide Number Placeholder"/>
          <p:cNvSpPr>
            <a:spLocks noGrp="1"/>
          </p:cNvSpPr>
          <p:nvPr>
            <p:ph type="sldNum" sz="quarter" idx="5"/>
          </p:nvPr>
        </p:nvSpPr>
        <p:spPr>
          <a:xfrm>
            <a:off x="6033274" y="9833798"/>
            <a:ext cx="612000" cy="288000"/>
          </a:xfrm>
          <a:prstGeom prst="rect">
            <a:avLst/>
          </a:prstGeom>
        </p:spPr>
        <p:txBody>
          <a:bodyPr vert="horz" lIns="0" tIns="0" rIns="0" bIns="0" rtlCol="0" anchor="ctr"/>
          <a:lstStyle>
            <a:lvl1pPr algn="r">
              <a:defRPr sz="800">
                <a:solidFill>
                  <a:srgbClr val="928285"/>
                </a:solidFill>
                <a:latin typeface="Verdana" pitchFamily="34" charset="0"/>
                <a:ea typeface="Verdana" pitchFamily="34" charset="0"/>
                <a:cs typeface="Verdana" pitchFamily="34" charset="0"/>
              </a:defRPr>
            </a:lvl1pPr>
          </a:lstStyle>
          <a:p>
            <a:fld id="{4165D906-55BD-49C5-997D-27A40DB53D15}" type="slidenum">
              <a:rPr lang="en-US">
                <a:latin typeface="Arial" panose="020B0604020202020204" pitchFamily="34" charset="0"/>
                <a:cs typeface="Arial" panose="020B0604020202020204" pitchFamily="34" charset="0"/>
              </a:rPr>
              <a:pPr/>
              <a:t>‹#›</a:t>
            </a:fld>
            <a:endParaRPr lang="en-US" dirty="0">
              <a:latin typeface="Arial" panose="020B0604020202020204" pitchFamily="34" charset="0"/>
              <a:cs typeface="Arial" panose="020B0604020202020204" pitchFamily="34" charset="0"/>
            </a:endParaRPr>
          </a:p>
        </p:txBody>
      </p:sp>
      <p:sp>
        <p:nvSpPr>
          <p:cNvPr id="2" name="empower_document_placeholder" hidden="1">
            <a:extLst>
              <a:ext uri="{FF2B5EF4-FFF2-40B4-BE49-F238E27FC236}">
                <a16:creationId xmlns:a16="http://schemas.microsoft.com/office/drawing/2014/main" id="{E8AE2277-2635-47CE-8461-F921E010AD66}"/>
              </a:ext>
            </a:extLst>
          </p:cNvPr>
          <p:cNvSpPr txBox="1"/>
          <p:nvPr userDrawn="1">
            <p:custDataLst>
              <p:tags r:id="rId5"/>
            </p:custDataLst>
          </p:nvPr>
        </p:nvSpPr>
        <p:spPr bwMode="auto">
          <a:xfrm>
            <a:off x="453306" y="426585"/>
            <a:ext cx="2592000" cy="2880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de-DE" sz="800" kern="0">
                <a:solidFill>
                  <a:srgbClr val="928285"/>
                </a:solidFill>
                <a:latin typeface="Arial" panose="020B0604020202020204" pitchFamily="34" charset="0"/>
                <a:ea typeface="Verdana" pitchFamily="34" charset="0"/>
                <a:cs typeface="Arial" panose="020B0604020202020204" pitchFamily="34" charset="0"/>
              </a:rPr>
              <a:t>[Owner:   Doc ID:   Vers.: ]</a:t>
            </a:r>
            <a:endParaRPr lang="de-DE" sz="800" kern="0" dirty="0">
              <a:solidFill>
                <a:srgbClr val="928285"/>
              </a:solidFill>
              <a:latin typeface="Arial" panose="020B0604020202020204" pitchFamily="34" charset="0"/>
              <a:ea typeface="Verdana" pitchFamily="34" charset="0"/>
              <a:cs typeface="Arial" panose="020B0604020202020204" pitchFamily="34" charset="0"/>
            </a:endParaRPr>
          </a:p>
        </p:txBody>
      </p:sp>
      <p:sp>
        <p:nvSpPr>
          <p:cNvPr id="3" name="empower_proprietary_placeholder" hidden="1">
            <a:extLst>
              <a:ext uri="{FF2B5EF4-FFF2-40B4-BE49-F238E27FC236}">
                <a16:creationId xmlns:a16="http://schemas.microsoft.com/office/drawing/2014/main" id="{1ED6373F-3656-4DFD-9B9C-BC0ABABA2CBF}"/>
              </a:ext>
            </a:extLst>
          </p:cNvPr>
          <p:cNvSpPr txBox="1"/>
          <p:nvPr userDrawn="1">
            <p:custDataLst>
              <p:tags r:id="rId6"/>
            </p:custDataLst>
          </p:nvPr>
        </p:nvSpPr>
        <p:spPr bwMode="auto">
          <a:xfrm>
            <a:off x="5673274" y="9545798"/>
            <a:ext cx="972000" cy="2880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de-DE" sz="800" b="1" kern="0">
                <a:solidFill>
                  <a:srgbClr val="E30034"/>
                </a:solidFill>
                <a:latin typeface="Arial" panose="020B0604020202020204" pitchFamily="34" charset="0"/>
                <a:ea typeface="Verdana" pitchFamily="34" charset="0"/>
                <a:cs typeface="Arial" panose="020B0604020202020204" pitchFamily="34" charset="0"/>
              </a:rPr>
              <a:t>Infineon Proprietary</a:t>
            </a:r>
            <a:endParaRPr lang="de-DE" sz="800" b="1" kern="0" dirty="0">
              <a:solidFill>
                <a:srgbClr val="E30034"/>
              </a:solidFill>
              <a:latin typeface="Arial" panose="020B0604020202020204" pitchFamily="34" charset="0"/>
              <a:ea typeface="Verdana" pitchFamily="34" charset="0"/>
              <a:cs typeface="Arial" panose="020B0604020202020204" pitchFamily="34" charset="0"/>
            </a:endParaRPr>
          </a:p>
        </p:txBody>
      </p:sp>
      <p:sp>
        <p:nvSpPr>
          <p:cNvPr id="4" name="empower_draft_placeholder" hidden="1">
            <a:extLst>
              <a:ext uri="{FF2B5EF4-FFF2-40B4-BE49-F238E27FC236}">
                <a16:creationId xmlns:a16="http://schemas.microsoft.com/office/drawing/2014/main" id="{3D3123B4-E08C-4CCD-9703-AD1F689F1FB7}"/>
              </a:ext>
            </a:extLst>
          </p:cNvPr>
          <p:cNvSpPr txBox="1"/>
          <p:nvPr userDrawn="1">
            <p:custDataLst>
              <p:tags r:id="rId7"/>
            </p:custDataLst>
          </p:nvPr>
        </p:nvSpPr>
        <p:spPr bwMode="auto">
          <a:xfrm>
            <a:off x="453306" y="9545798"/>
            <a:ext cx="360362" cy="2880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de-DE" sz="800" b="1" kern="0">
                <a:solidFill>
                  <a:srgbClr val="E30034"/>
                </a:solidFill>
                <a:latin typeface="Arial" panose="020B0604020202020204" pitchFamily="34" charset="0"/>
                <a:ea typeface="Verdana" pitchFamily="34" charset="0"/>
                <a:cs typeface="Arial" panose="020B0604020202020204" pitchFamily="34" charset="0"/>
              </a:rPr>
              <a:t>- DRAFT -</a:t>
            </a:r>
            <a:endParaRPr lang="de-DE" sz="800" b="1" kern="0" dirty="0">
              <a:solidFill>
                <a:srgbClr val="E30034"/>
              </a:solidFill>
              <a:latin typeface="Arial" panose="020B0604020202020204" pitchFamily="34" charset="0"/>
              <a:ea typeface="Verdana" pitchFamily="34" charset="0"/>
              <a:cs typeface="Arial" panose="020B0604020202020204" pitchFamily="34" charset="0"/>
            </a:endParaRPr>
          </a:p>
        </p:txBody>
      </p:sp>
      <p:sp>
        <p:nvSpPr>
          <p:cNvPr id="5" name="empower_footer_placeholder">
            <a:extLst>
              <a:ext uri="{FF2B5EF4-FFF2-40B4-BE49-F238E27FC236}">
                <a16:creationId xmlns:a16="http://schemas.microsoft.com/office/drawing/2014/main" id="{7E51E007-F5B3-45C7-900F-9B0FFE9F37F6}"/>
              </a:ext>
            </a:extLst>
          </p:cNvPr>
          <p:cNvSpPr txBox="1"/>
          <p:nvPr userDrawn="1">
            <p:custDataLst>
              <p:tags r:id="rId8"/>
            </p:custDataLst>
          </p:nvPr>
        </p:nvSpPr>
        <p:spPr bwMode="auto">
          <a:xfrm>
            <a:off x="2001479" y="9833798"/>
            <a:ext cx="3096343" cy="2880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GB" sz="800" kern="0">
                <a:solidFill>
                  <a:srgbClr val="928285"/>
                </a:solidFill>
                <a:latin typeface="Arial" panose="020B0604020202020204" pitchFamily="34" charset="0"/>
                <a:ea typeface="Verdana" pitchFamily="34" charset="0"/>
                <a:cs typeface="Arial" panose="020B0604020202020204" pitchFamily="34" charset="0"/>
              </a:rPr>
              <a:t>Copyright © Infineon Technologies AG 2024. All rights reserved.</a:t>
            </a:r>
            <a:endParaRPr lang="en-US" sz="800" kern="0" dirty="0">
              <a:solidFill>
                <a:srgbClr val="928285"/>
              </a:solidFill>
              <a:latin typeface="Arial" panose="020B0604020202020204" pitchFamily="34" charset="0"/>
              <a:ea typeface="Verdana" pitchFamily="34" charset="0"/>
              <a:cs typeface="Arial" panose="020B0604020202020204" pitchFamily="34" charset="0"/>
            </a:endParaRPr>
          </a:p>
        </p:txBody>
      </p:sp>
      <p:sp>
        <p:nvSpPr>
          <p:cNvPr id="6" name="empower_classification_attention_placeholder" hidden="1">
            <a:extLst>
              <a:ext uri="{FF2B5EF4-FFF2-40B4-BE49-F238E27FC236}">
                <a16:creationId xmlns:a16="http://schemas.microsoft.com/office/drawing/2014/main" id="{CD1E0C77-9862-4B96-A3C1-8F3320EB5330}"/>
              </a:ext>
            </a:extLst>
          </p:cNvPr>
          <p:cNvSpPr txBox="1"/>
          <p:nvPr userDrawn="1">
            <p:custDataLst>
              <p:tags r:id="rId9"/>
            </p:custDataLst>
          </p:nvPr>
        </p:nvSpPr>
        <p:spPr bwMode="auto">
          <a:xfrm>
            <a:off x="3063723" y="426585"/>
            <a:ext cx="971855" cy="2880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de-DE" sz="800" b="1" kern="0">
                <a:solidFill>
                  <a:srgbClr val="E30034"/>
                </a:solidFill>
                <a:latin typeface="Arial" panose="020B0604020202020204" pitchFamily="34" charset="0"/>
                <a:ea typeface="Verdana" pitchFamily="34" charset="0"/>
                <a:cs typeface="Arial" panose="020B0604020202020204" pitchFamily="34" charset="0"/>
              </a:rPr>
              <a:t>restricted</a:t>
            </a:r>
            <a:endParaRPr lang="de-DE" sz="800" b="1" kern="0" dirty="0">
              <a:solidFill>
                <a:srgbClr val="E30034"/>
              </a:solidFill>
              <a:latin typeface="Arial" panose="020B0604020202020204" pitchFamily="34" charset="0"/>
              <a:ea typeface="Verdana" pitchFamily="34" charset="0"/>
              <a:cs typeface="Arial" panose="020B0604020202020204" pitchFamily="34" charset="0"/>
            </a:endParaRPr>
          </a:p>
        </p:txBody>
      </p:sp>
      <p:sp>
        <p:nvSpPr>
          <p:cNvPr id="7" name="empower_classification_placeholder">
            <a:extLst>
              <a:ext uri="{FF2B5EF4-FFF2-40B4-BE49-F238E27FC236}">
                <a16:creationId xmlns:a16="http://schemas.microsoft.com/office/drawing/2014/main" id="{9F464BB7-63C3-4B8A-A50E-5FC32FA6A18F}"/>
              </a:ext>
            </a:extLst>
          </p:cNvPr>
          <p:cNvSpPr txBox="1"/>
          <p:nvPr userDrawn="1">
            <p:custDataLst>
              <p:tags r:id="rId10"/>
            </p:custDataLst>
          </p:nvPr>
        </p:nvSpPr>
        <p:spPr bwMode="auto">
          <a:xfrm>
            <a:off x="3062327" y="426585"/>
            <a:ext cx="973251" cy="2880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de-DE" sz="800" b="1" kern="0">
                <a:solidFill>
                  <a:srgbClr val="928285"/>
                </a:solidFill>
                <a:latin typeface="Arial" panose="020B0604020202020204" pitchFamily="34" charset="0"/>
                <a:ea typeface="Verdana" pitchFamily="34" charset="0"/>
                <a:cs typeface="Arial" panose="020B0604020202020204" pitchFamily="34" charset="0"/>
              </a:rPr>
              <a:t>restricted</a:t>
            </a:r>
            <a:endParaRPr lang="de-DE" sz="800" b="1" kern="0" dirty="0">
              <a:solidFill>
                <a:srgbClr val="928285"/>
              </a:solidFill>
              <a:latin typeface="Arial" panose="020B0604020202020204" pitchFamily="34" charset="0"/>
              <a:ea typeface="Verdana" pitchFamily="34" charset="0"/>
              <a:cs typeface="Arial" panose="020B0604020202020204" pitchFamily="34" charset="0"/>
            </a:endParaRPr>
          </a:p>
        </p:txBody>
      </p:sp>
      <p:sp>
        <p:nvSpPr>
          <p:cNvPr id="8" name="empower_date_placeholder">
            <a:extLst>
              <a:ext uri="{FF2B5EF4-FFF2-40B4-BE49-F238E27FC236}">
                <a16:creationId xmlns:a16="http://schemas.microsoft.com/office/drawing/2014/main" id="{7E930412-6BBA-43BF-B0D5-11DDE46E471E}"/>
              </a:ext>
            </a:extLst>
          </p:cNvPr>
          <p:cNvSpPr txBox="1"/>
          <p:nvPr userDrawn="1">
            <p:custDataLst>
              <p:tags r:id="rId11"/>
            </p:custDataLst>
          </p:nvPr>
        </p:nvSpPr>
        <p:spPr bwMode="auto">
          <a:xfrm>
            <a:off x="453306" y="9833798"/>
            <a:ext cx="612000" cy="2880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de-DE" sz="800" kern="0">
                <a:solidFill>
                  <a:srgbClr val="928285"/>
                </a:solidFill>
                <a:latin typeface="Arial" panose="020B0604020202020204" pitchFamily="34" charset="0"/>
                <a:ea typeface="Verdana" pitchFamily="34" charset="0"/>
                <a:cs typeface="Arial" panose="020B0604020202020204" pitchFamily="34" charset="0"/>
              </a:rPr>
              <a:t>10 Okt 2024</a:t>
            </a:r>
            <a:endParaRPr lang="de-DE" sz="800" kern="0" dirty="0">
              <a:solidFill>
                <a:srgbClr val="928285"/>
              </a:solidFill>
              <a:latin typeface="Arial" panose="020B0604020202020204" pitchFamily="34" charset="0"/>
              <a:ea typeface="Verdana" pitchFamily="34" charset="0"/>
              <a:cs typeface="Arial" panose="020B0604020202020204" pitchFamily="34" charset="0"/>
            </a:endParaRPr>
          </a:p>
        </p:txBody>
      </p:sp>
      <p:pic>
        <p:nvPicPr>
          <p:cNvPr id="32" name="Logo"/>
          <p:cNvPicPr>
            <a:picLocks noChangeAspect="1" noChangeArrowheads="1"/>
          </p:cNvPicPr>
          <p:nvPr/>
        </p:nvPicPr>
        <p:blipFill>
          <a:blip r:embed="rId12" cstate="print"/>
          <a:srcRect/>
          <a:stretch>
            <a:fillRect/>
          </a:stretch>
        </p:blipFill>
        <p:spPr bwMode="auto">
          <a:xfrm>
            <a:off x="5657072" y="295163"/>
            <a:ext cx="880886" cy="419422"/>
          </a:xfrm>
          <a:prstGeom prst="rect">
            <a:avLst/>
          </a:prstGeom>
          <a:noFill/>
          <a:ln w="9525">
            <a:noFill/>
            <a:miter lim="800000"/>
            <a:headEnd/>
            <a:tailEnd/>
          </a:ln>
          <a:effectLst/>
        </p:spPr>
      </p:pic>
    </p:spTree>
    <p:extLst>
      <p:ext uri="{BB962C8B-B14F-4D97-AF65-F5344CB8AC3E}">
        <p14:creationId xmlns:p14="http://schemas.microsoft.com/office/powerpoint/2010/main" val="123004185"/>
      </p:ext>
    </p:extLst>
  </p:cSld>
  <p:clrMap bg1="lt1" tx1="dk1" bg2="lt2" tx2="dk2" accent1="accent1" accent2="accent2" accent3="accent3" accent4="accent4" accent5="accent5" accent6="accent6" hlink="hlink" folHlink="folHlink"/>
  <p:hf/>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609585" algn="l" rtl="0" fontAlgn="base">
      <a:spcBef>
        <a:spcPct val="30000"/>
      </a:spcBef>
      <a:spcAft>
        <a:spcPct val="0"/>
      </a:spcAft>
      <a:defRPr sz="1600" kern="1200">
        <a:solidFill>
          <a:srgbClr val="00214A"/>
        </a:solidFill>
        <a:latin typeface="Verdana" pitchFamily="34" charset="0"/>
        <a:ea typeface="+mn-ea"/>
        <a:cs typeface="+mn-cs"/>
      </a:defRPr>
    </a:lvl2pPr>
    <a:lvl3pPr marL="1219170" algn="l" rtl="0" fontAlgn="base">
      <a:spcBef>
        <a:spcPct val="30000"/>
      </a:spcBef>
      <a:spcAft>
        <a:spcPct val="0"/>
      </a:spcAft>
      <a:defRPr sz="1600" kern="1200">
        <a:solidFill>
          <a:srgbClr val="00214A"/>
        </a:solidFill>
        <a:latin typeface="Verdana" pitchFamily="34" charset="0"/>
        <a:ea typeface="+mn-ea"/>
        <a:cs typeface="+mn-cs"/>
      </a:defRPr>
    </a:lvl3pPr>
    <a:lvl4pPr marL="1828754" algn="l" rtl="0" fontAlgn="base">
      <a:spcBef>
        <a:spcPct val="30000"/>
      </a:spcBef>
      <a:spcAft>
        <a:spcPct val="0"/>
      </a:spcAft>
      <a:defRPr sz="1600" kern="1200">
        <a:solidFill>
          <a:srgbClr val="00214A"/>
        </a:solidFill>
        <a:latin typeface="Verdana" pitchFamily="34" charset="0"/>
        <a:ea typeface="+mn-ea"/>
        <a:cs typeface="+mn-cs"/>
      </a:defRPr>
    </a:lvl4pPr>
    <a:lvl5pPr marL="2438339" algn="l" rtl="0" fontAlgn="base">
      <a:spcBef>
        <a:spcPct val="30000"/>
      </a:spcBef>
      <a:spcAft>
        <a:spcPct val="0"/>
      </a:spcAft>
      <a:defRPr sz="1600" kern="1200">
        <a:solidFill>
          <a:srgbClr val="00214A"/>
        </a:solidFill>
        <a:latin typeface="Verdana" pitchFamily="34" charset="0"/>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FXSHAPE"/>
          <p:cNvSpPr>
            <a:spLocks noGrp="1" noRot="1" noChangeAspect="1"/>
          </p:cNvSpPr>
          <p:nvPr>
            <p:ph type="sldImg"/>
          </p:nvPr>
        </p:nvSpPr>
        <p:spPr>
          <a:xfrm>
            <a:off x="454025" y="1012825"/>
            <a:ext cx="6191250" cy="3482975"/>
          </a:xfrm>
        </p:spPr>
      </p:sp>
      <p:sp>
        <p:nvSpPr>
          <p:cNvPr id="3" name="IFXSHAPE"/>
          <p:cNvSpPr>
            <a:spLocks noGrp="1"/>
          </p:cNvSpPr>
          <p:nvPr>
            <p:ph type="body" idx="1"/>
          </p:nvPr>
        </p:nvSpPr>
        <p:spPr/>
        <p:txBody>
          <a:bodyPr/>
          <a:lstStyle/>
          <a:p>
            <a:endParaRPr lang="de-DE"/>
          </a:p>
        </p:txBody>
      </p:sp>
      <p:sp>
        <p:nvSpPr>
          <p:cNvPr id="4" name="IFXSHAPE"/>
          <p:cNvSpPr>
            <a:spLocks noGrp="1"/>
          </p:cNvSpPr>
          <p:nvPr>
            <p:ph type="hdr" sz="quarter" idx="10"/>
          </p:nvPr>
        </p:nvSpPr>
        <p:spPr/>
        <p:txBody>
          <a:bodyPr/>
          <a:lstStyle/>
          <a:p>
            <a:endParaRPr lang="en-US" dirty="0"/>
          </a:p>
        </p:txBody>
      </p:sp>
      <p:sp>
        <p:nvSpPr>
          <p:cNvPr id="5" name="IFXSHAPE"/>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Copyright © Infineon Technologies AG 2021. All rights reserved.</a:t>
            </a:r>
          </a:p>
          <a:p>
            <a:r>
              <a:rPr lang="en-US" b="1">
                <a:latin typeface="Arial" panose="020B0604020202020204" pitchFamily="34" charset="0"/>
                <a:cs typeface="Arial" panose="020B0604020202020204" pitchFamily="34" charset="0"/>
              </a:rPr>
              <a:t>restricted</a:t>
            </a:r>
            <a:endParaRPr lang="en-US" b="1" dirty="0">
              <a:solidFill>
                <a:srgbClr val="E30034"/>
              </a:solidFill>
              <a:latin typeface="Arial" panose="020B0604020202020204" pitchFamily="34" charset="0"/>
              <a:cs typeface="Arial" panose="020B0604020202020204" pitchFamily="34" charset="0"/>
            </a:endParaRPr>
          </a:p>
        </p:txBody>
      </p:sp>
      <p:sp>
        <p:nvSpPr>
          <p:cNvPr id="6" name="IFXSHAPE"/>
          <p:cNvSpPr>
            <a:spLocks noGrp="1"/>
          </p:cNvSpPr>
          <p:nvPr>
            <p:ph type="dt" idx="12"/>
          </p:nvPr>
        </p:nvSpPr>
        <p:spPr/>
        <p:txBody>
          <a:bodyPr/>
          <a:lstStyle/>
          <a:p>
            <a:r>
              <a:rPr lang="en-US"/>
              <a:t>2021-04-23</a:t>
            </a:r>
          </a:p>
          <a:p>
            <a:endParaRPr lang="en-US"/>
          </a:p>
        </p:txBody>
      </p:sp>
      <p:sp>
        <p:nvSpPr>
          <p:cNvPr id="7" name="IFXSHAPE"/>
          <p:cNvSpPr>
            <a:spLocks noGrp="1"/>
          </p:cNvSpPr>
          <p:nvPr>
            <p:ph type="sldNum" sz="quarter" idx="13"/>
          </p:nvPr>
        </p:nvSpPr>
        <p:spPr/>
        <p:txBody>
          <a:bodyPr/>
          <a:lstStyle/>
          <a:p>
            <a:fld id="{4165D906-55BD-49C5-997D-27A40DB53D15}" type="slidenum">
              <a:rPr lang="en-US" smtClean="0">
                <a:latin typeface="Arial" panose="020B0604020202020204" pitchFamily="34" charset="0"/>
                <a:cs typeface="Arial" panose="020B0604020202020204" pitchFamily="34" charset="0"/>
              </a:rPr>
              <a:pPr/>
              <a:t>2</a:t>
            </a:fld>
            <a:endParaRPr lang="en-US">
              <a:latin typeface="Arial" panose="020B0604020202020204" pitchFamily="34" charset="0"/>
              <a:cs typeface="Arial" panose="020B0604020202020204" pitchFamily="34" charset="0"/>
            </a:endParaRPr>
          </a:p>
          <a:p>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14288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FXSHAPE"/>
          <p:cNvSpPr>
            <a:spLocks noGrp="1" noRot="1" noChangeAspect="1"/>
          </p:cNvSpPr>
          <p:nvPr>
            <p:ph type="sldImg"/>
          </p:nvPr>
        </p:nvSpPr>
        <p:spPr>
          <a:xfrm>
            <a:off x="454025" y="1012825"/>
            <a:ext cx="6191250" cy="3482975"/>
          </a:xfrm>
        </p:spPr>
      </p:sp>
      <p:sp>
        <p:nvSpPr>
          <p:cNvPr id="3" name="IFXSHAPE"/>
          <p:cNvSpPr>
            <a:spLocks noGrp="1"/>
          </p:cNvSpPr>
          <p:nvPr>
            <p:ph type="body" idx="1"/>
          </p:nvPr>
        </p:nvSpPr>
        <p:spPr/>
        <p:txBody>
          <a:bodyPr/>
          <a:lstStyle/>
          <a:p>
            <a:endParaRPr lang="de-DE"/>
          </a:p>
        </p:txBody>
      </p:sp>
      <p:sp>
        <p:nvSpPr>
          <p:cNvPr id="4" name="IFXSHAPE"/>
          <p:cNvSpPr>
            <a:spLocks noGrp="1"/>
          </p:cNvSpPr>
          <p:nvPr>
            <p:ph type="hdr" sz="quarter" idx="10"/>
          </p:nvPr>
        </p:nvSpPr>
        <p:spPr/>
        <p:txBody>
          <a:bodyPr/>
          <a:lstStyle/>
          <a:p>
            <a:endParaRPr lang="en-US" dirty="0"/>
          </a:p>
        </p:txBody>
      </p:sp>
      <p:sp>
        <p:nvSpPr>
          <p:cNvPr id="5" name="IFXSHAPE"/>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Copyright © Infineon Technologies AG 2021. All rights reserved.</a:t>
            </a:r>
          </a:p>
          <a:p>
            <a:r>
              <a:rPr lang="en-US" b="1">
                <a:latin typeface="Arial" panose="020B0604020202020204" pitchFamily="34" charset="0"/>
                <a:cs typeface="Arial" panose="020B0604020202020204" pitchFamily="34" charset="0"/>
              </a:rPr>
              <a:t>restricted</a:t>
            </a:r>
            <a:endParaRPr lang="en-US" b="1" dirty="0">
              <a:solidFill>
                <a:srgbClr val="E30034"/>
              </a:solidFill>
              <a:latin typeface="Arial" panose="020B0604020202020204" pitchFamily="34" charset="0"/>
              <a:cs typeface="Arial" panose="020B0604020202020204" pitchFamily="34" charset="0"/>
            </a:endParaRPr>
          </a:p>
        </p:txBody>
      </p:sp>
      <p:sp>
        <p:nvSpPr>
          <p:cNvPr id="6" name="IFXSHAPE"/>
          <p:cNvSpPr>
            <a:spLocks noGrp="1"/>
          </p:cNvSpPr>
          <p:nvPr>
            <p:ph type="dt" idx="12"/>
          </p:nvPr>
        </p:nvSpPr>
        <p:spPr/>
        <p:txBody>
          <a:bodyPr/>
          <a:lstStyle/>
          <a:p>
            <a:r>
              <a:rPr lang="en-US"/>
              <a:t>2021-04-23</a:t>
            </a:r>
          </a:p>
          <a:p>
            <a:endParaRPr lang="en-US"/>
          </a:p>
        </p:txBody>
      </p:sp>
      <p:sp>
        <p:nvSpPr>
          <p:cNvPr id="7" name="IFXSHAPE"/>
          <p:cNvSpPr>
            <a:spLocks noGrp="1"/>
          </p:cNvSpPr>
          <p:nvPr>
            <p:ph type="sldNum" sz="quarter" idx="13"/>
          </p:nvPr>
        </p:nvSpPr>
        <p:spPr/>
        <p:txBody>
          <a:bodyPr/>
          <a:lstStyle/>
          <a:p>
            <a:fld id="{4165D906-55BD-49C5-997D-27A40DB53D15}" type="slidenum">
              <a:rPr lang="en-US" smtClean="0">
                <a:latin typeface="Arial" panose="020B0604020202020204" pitchFamily="34" charset="0"/>
                <a:cs typeface="Arial" panose="020B0604020202020204" pitchFamily="34" charset="0"/>
              </a:rPr>
              <a:pPr/>
              <a:t>3</a:t>
            </a:fld>
            <a:endParaRPr lang="en-US">
              <a:latin typeface="Arial" panose="020B0604020202020204" pitchFamily="34" charset="0"/>
              <a:cs typeface="Arial" panose="020B0604020202020204" pitchFamily="34" charset="0"/>
            </a:endParaRPr>
          </a:p>
          <a:p>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996843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sz="100" dirty="0"/>
          </a:p>
        </p:txBody>
      </p:sp>
      <p:sp>
        <p:nvSpPr>
          <p:cNvPr id="5" name="Footer Placeholder 4"/>
          <p:cNvSpPr>
            <a:spLocks noGrp="1"/>
          </p:cNvSpPr>
          <p:nvPr>
            <p:ph type="ftr" sz="quarter" idx="11"/>
          </p:nvPr>
        </p:nvSpPr>
        <p:spPr/>
        <p:txBody>
          <a:bodyPr/>
          <a:lstStyle/>
          <a:p>
            <a:r>
              <a:rPr lang="en-US" dirty="0">
                <a:latin typeface="Arial" panose="020B0604020202020204" pitchFamily="34" charset="0"/>
                <a:cs typeface="Arial" panose="020B0604020202020204" pitchFamily="34" charset="0"/>
              </a:rPr>
              <a:t>Copyright © Infineon Technologies AG 2020. All rights reserved.</a:t>
            </a:r>
          </a:p>
          <a:p>
            <a:r>
              <a:rPr lang="en-US" b="1" dirty="0">
                <a:latin typeface="Arial" panose="020B0604020202020204" pitchFamily="34" charset="0"/>
                <a:cs typeface="Arial" panose="020B0604020202020204" pitchFamily="34" charset="0"/>
              </a:rPr>
              <a:t>restricted</a:t>
            </a:r>
          </a:p>
        </p:txBody>
      </p:sp>
      <p:sp>
        <p:nvSpPr>
          <p:cNvPr id="6" name="Date Placeholder 5"/>
          <p:cNvSpPr>
            <a:spLocks noGrp="1"/>
          </p:cNvSpPr>
          <p:nvPr>
            <p:ph type="dt" idx="12"/>
          </p:nvPr>
        </p:nvSpPr>
        <p:spPr/>
        <p:txBody>
          <a:bodyPr/>
          <a:lstStyle/>
          <a:p>
            <a:r>
              <a:rPr lang="en-US" dirty="0"/>
              <a:t>2020-09-28</a:t>
            </a:r>
          </a:p>
          <a:p>
            <a:endParaRPr lang="en-US" dirty="0"/>
          </a:p>
        </p:txBody>
      </p:sp>
      <p:sp>
        <p:nvSpPr>
          <p:cNvPr id="7" name="Slide Number Placeholder 6"/>
          <p:cNvSpPr>
            <a:spLocks noGrp="1"/>
          </p:cNvSpPr>
          <p:nvPr>
            <p:ph type="sldNum" sz="quarter" idx="13"/>
          </p:nvPr>
        </p:nvSpPr>
        <p:spPr/>
        <p:txBody>
          <a:bodyPr/>
          <a:lstStyle/>
          <a:p>
            <a:fld id="{4165D906-55BD-49C5-997D-27A40DB53D15}" type="slidenum">
              <a:rPr lang="en-US" smtClean="0">
                <a:latin typeface="Arial" panose="020B0604020202020204" pitchFamily="34" charset="0"/>
                <a:cs typeface="Arial" panose="020B0604020202020204" pitchFamily="34" charset="0"/>
              </a:rPr>
              <a:pPr/>
              <a:t>5</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6340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sz="100" dirty="0"/>
          </a:p>
        </p:txBody>
      </p:sp>
      <p:sp>
        <p:nvSpPr>
          <p:cNvPr id="5" name="Footer Placeholder 4"/>
          <p:cNvSpPr>
            <a:spLocks noGrp="1"/>
          </p:cNvSpPr>
          <p:nvPr>
            <p:ph type="ftr" sz="quarter" idx="11"/>
          </p:nvPr>
        </p:nvSpPr>
        <p:spPr/>
        <p:txBody>
          <a:bodyPr/>
          <a:lstStyle/>
          <a:p>
            <a:r>
              <a:rPr lang="en-US" dirty="0">
                <a:latin typeface="Arial" panose="020B0604020202020204" pitchFamily="34" charset="0"/>
                <a:cs typeface="Arial" panose="020B0604020202020204" pitchFamily="34" charset="0"/>
              </a:rPr>
              <a:t>Copyright © Infineon Technologies AG 2020. All rights reserved.</a:t>
            </a:r>
          </a:p>
          <a:p>
            <a:r>
              <a:rPr lang="en-US" b="1" dirty="0">
                <a:latin typeface="Arial" panose="020B0604020202020204" pitchFamily="34" charset="0"/>
                <a:cs typeface="Arial" panose="020B0604020202020204" pitchFamily="34" charset="0"/>
              </a:rPr>
              <a:t>restricted</a:t>
            </a:r>
          </a:p>
        </p:txBody>
      </p:sp>
      <p:sp>
        <p:nvSpPr>
          <p:cNvPr id="6" name="Date Placeholder 5"/>
          <p:cNvSpPr>
            <a:spLocks noGrp="1"/>
          </p:cNvSpPr>
          <p:nvPr>
            <p:ph type="dt" idx="12"/>
          </p:nvPr>
        </p:nvSpPr>
        <p:spPr/>
        <p:txBody>
          <a:bodyPr/>
          <a:lstStyle/>
          <a:p>
            <a:r>
              <a:rPr lang="en-US" dirty="0"/>
              <a:t>2020-09-28</a:t>
            </a:r>
          </a:p>
          <a:p>
            <a:endParaRPr lang="en-US" dirty="0"/>
          </a:p>
        </p:txBody>
      </p:sp>
      <p:sp>
        <p:nvSpPr>
          <p:cNvPr id="7" name="Slide Number Placeholder 6"/>
          <p:cNvSpPr>
            <a:spLocks noGrp="1"/>
          </p:cNvSpPr>
          <p:nvPr>
            <p:ph type="sldNum" sz="quarter" idx="13"/>
          </p:nvPr>
        </p:nvSpPr>
        <p:spPr/>
        <p:txBody>
          <a:bodyPr/>
          <a:lstStyle/>
          <a:p>
            <a:fld id="{4165D906-55BD-49C5-997D-27A40DB53D15}" type="slidenum">
              <a:rPr lang="en-US" smtClean="0">
                <a:latin typeface="Arial" panose="020B0604020202020204" pitchFamily="34" charset="0"/>
                <a:cs typeface="Arial" panose="020B0604020202020204" pitchFamily="34" charset="0"/>
              </a:rPr>
              <a:pPr/>
              <a:t>7</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63640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sz="100" dirty="0"/>
          </a:p>
        </p:txBody>
      </p:sp>
      <p:sp>
        <p:nvSpPr>
          <p:cNvPr id="5" name="Footer Placeholder 4"/>
          <p:cNvSpPr>
            <a:spLocks noGrp="1"/>
          </p:cNvSpPr>
          <p:nvPr>
            <p:ph type="ftr" sz="quarter" idx="11"/>
          </p:nvPr>
        </p:nvSpPr>
        <p:spPr/>
        <p:txBody>
          <a:bodyPr/>
          <a:lstStyle/>
          <a:p>
            <a:r>
              <a:rPr lang="en-US" dirty="0">
                <a:latin typeface="Arial" panose="020B0604020202020204" pitchFamily="34" charset="0"/>
                <a:cs typeface="Arial" panose="020B0604020202020204" pitchFamily="34" charset="0"/>
              </a:rPr>
              <a:t>Copyright © Infineon Technologies AG 2020. All rights reserved.</a:t>
            </a:r>
          </a:p>
          <a:p>
            <a:r>
              <a:rPr lang="en-US" b="1" dirty="0">
                <a:latin typeface="Arial" panose="020B0604020202020204" pitchFamily="34" charset="0"/>
                <a:cs typeface="Arial" panose="020B0604020202020204" pitchFamily="34" charset="0"/>
              </a:rPr>
              <a:t>restricted</a:t>
            </a:r>
          </a:p>
        </p:txBody>
      </p:sp>
      <p:sp>
        <p:nvSpPr>
          <p:cNvPr id="6" name="Date Placeholder 5"/>
          <p:cNvSpPr>
            <a:spLocks noGrp="1"/>
          </p:cNvSpPr>
          <p:nvPr>
            <p:ph type="dt" idx="12"/>
          </p:nvPr>
        </p:nvSpPr>
        <p:spPr/>
        <p:txBody>
          <a:bodyPr/>
          <a:lstStyle/>
          <a:p>
            <a:r>
              <a:rPr lang="en-US" dirty="0"/>
              <a:t>2020-09-28</a:t>
            </a:r>
          </a:p>
          <a:p>
            <a:endParaRPr lang="en-US" dirty="0"/>
          </a:p>
        </p:txBody>
      </p:sp>
      <p:sp>
        <p:nvSpPr>
          <p:cNvPr id="7" name="Slide Number Placeholder 6"/>
          <p:cNvSpPr>
            <a:spLocks noGrp="1"/>
          </p:cNvSpPr>
          <p:nvPr>
            <p:ph type="sldNum" sz="quarter" idx="13"/>
          </p:nvPr>
        </p:nvSpPr>
        <p:spPr/>
        <p:txBody>
          <a:bodyPr/>
          <a:lstStyle/>
          <a:p>
            <a:fld id="{4165D906-55BD-49C5-997D-27A40DB53D15}" type="slidenum">
              <a:rPr lang="en-US" smtClean="0">
                <a:latin typeface="Arial" panose="020B0604020202020204" pitchFamily="34" charset="0"/>
                <a:cs typeface="Arial" panose="020B0604020202020204" pitchFamily="34" charset="0"/>
              </a:rPr>
              <a:pPr/>
              <a:t>8</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47334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sz="100" dirty="0"/>
          </a:p>
        </p:txBody>
      </p:sp>
      <p:sp>
        <p:nvSpPr>
          <p:cNvPr id="5" name="Footer Placeholder 4"/>
          <p:cNvSpPr>
            <a:spLocks noGrp="1"/>
          </p:cNvSpPr>
          <p:nvPr>
            <p:ph type="ftr" sz="quarter" idx="11"/>
          </p:nvPr>
        </p:nvSpPr>
        <p:spPr/>
        <p:txBody>
          <a:bodyPr/>
          <a:lstStyle/>
          <a:p>
            <a:r>
              <a:rPr lang="en-US" dirty="0">
                <a:latin typeface="Arial" panose="020B0604020202020204" pitchFamily="34" charset="0"/>
                <a:cs typeface="Arial" panose="020B0604020202020204" pitchFamily="34" charset="0"/>
              </a:rPr>
              <a:t>Copyright © Infineon Technologies AG 2020. All rights reserved.</a:t>
            </a:r>
          </a:p>
          <a:p>
            <a:r>
              <a:rPr lang="en-US" b="1" dirty="0">
                <a:latin typeface="Arial" panose="020B0604020202020204" pitchFamily="34" charset="0"/>
                <a:cs typeface="Arial" panose="020B0604020202020204" pitchFamily="34" charset="0"/>
              </a:rPr>
              <a:t>restricted</a:t>
            </a:r>
          </a:p>
        </p:txBody>
      </p:sp>
      <p:sp>
        <p:nvSpPr>
          <p:cNvPr id="6" name="Date Placeholder 5"/>
          <p:cNvSpPr>
            <a:spLocks noGrp="1"/>
          </p:cNvSpPr>
          <p:nvPr>
            <p:ph type="dt" idx="12"/>
          </p:nvPr>
        </p:nvSpPr>
        <p:spPr/>
        <p:txBody>
          <a:bodyPr/>
          <a:lstStyle/>
          <a:p>
            <a:r>
              <a:rPr lang="en-US" dirty="0"/>
              <a:t>2020-09-28</a:t>
            </a:r>
          </a:p>
          <a:p>
            <a:endParaRPr lang="en-US" dirty="0"/>
          </a:p>
        </p:txBody>
      </p:sp>
      <p:sp>
        <p:nvSpPr>
          <p:cNvPr id="7" name="Slide Number Placeholder 6"/>
          <p:cNvSpPr>
            <a:spLocks noGrp="1"/>
          </p:cNvSpPr>
          <p:nvPr>
            <p:ph type="sldNum" sz="quarter" idx="13"/>
          </p:nvPr>
        </p:nvSpPr>
        <p:spPr/>
        <p:txBody>
          <a:bodyPr/>
          <a:lstStyle/>
          <a:p>
            <a:fld id="{4165D906-55BD-49C5-997D-27A40DB53D15}" type="slidenum">
              <a:rPr lang="en-US" smtClean="0">
                <a:latin typeface="Arial" panose="020B0604020202020204" pitchFamily="34" charset="0"/>
                <a:cs typeface="Arial" panose="020B0604020202020204" pitchFamily="34" charset="0"/>
              </a:rPr>
              <a:pPr/>
              <a:t>10</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0371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sz="100" dirty="0"/>
          </a:p>
        </p:txBody>
      </p:sp>
      <p:sp>
        <p:nvSpPr>
          <p:cNvPr id="5" name="Footer Placeholder 4"/>
          <p:cNvSpPr>
            <a:spLocks noGrp="1"/>
          </p:cNvSpPr>
          <p:nvPr>
            <p:ph type="ftr" sz="quarter" idx="11"/>
          </p:nvPr>
        </p:nvSpPr>
        <p:spPr/>
        <p:txBody>
          <a:bodyPr/>
          <a:lstStyle/>
          <a:p>
            <a:r>
              <a:rPr lang="en-US" dirty="0">
                <a:latin typeface="Arial" panose="020B0604020202020204" pitchFamily="34" charset="0"/>
                <a:cs typeface="Arial" panose="020B0604020202020204" pitchFamily="34" charset="0"/>
              </a:rPr>
              <a:t>Copyright © Infineon Technologies AG 2020. All rights reserved.</a:t>
            </a:r>
          </a:p>
          <a:p>
            <a:r>
              <a:rPr lang="en-US" b="1" dirty="0">
                <a:latin typeface="Arial" panose="020B0604020202020204" pitchFamily="34" charset="0"/>
                <a:cs typeface="Arial" panose="020B0604020202020204" pitchFamily="34" charset="0"/>
              </a:rPr>
              <a:t>restricted</a:t>
            </a:r>
          </a:p>
        </p:txBody>
      </p:sp>
      <p:sp>
        <p:nvSpPr>
          <p:cNvPr id="6" name="Date Placeholder 5"/>
          <p:cNvSpPr>
            <a:spLocks noGrp="1"/>
          </p:cNvSpPr>
          <p:nvPr>
            <p:ph type="dt" idx="12"/>
          </p:nvPr>
        </p:nvSpPr>
        <p:spPr/>
        <p:txBody>
          <a:bodyPr/>
          <a:lstStyle/>
          <a:p>
            <a:r>
              <a:rPr lang="en-US" dirty="0"/>
              <a:t>2020-09-28</a:t>
            </a:r>
          </a:p>
          <a:p>
            <a:endParaRPr lang="en-US" dirty="0"/>
          </a:p>
        </p:txBody>
      </p:sp>
      <p:sp>
        <p:nvSpPr>
          <p:cNvPr id="7" name="Slide Number Placeholder 6"/>
          <p:cNvSpPr>
            <a:spLocks noGrp="1"/>
          </p:cNvSpPr>
          <p:nvPr>
            <p:ph type="sldNum" sz="quarter" idx="13"/>
          </p:nvPr>
        </p:nvSpPr>
        <p:spPr/>
        <p:txBody>
          <a:bodyPr/>
          <a:lstStyle/>
          <a:p>
            <a:fld id="{4165D906-55BD-49C5-997D-27A40DB53D15}" type="slidenum">
              <a:rPr lang="en-US" smtClean="0">
                <a:latin typeface="Arial" panose="020B0604020202020204" pitchFamily="34" charset="0"/>
                <a:cs typeface="Arial" panose="020B0604020202020204" pitchFamily="34" charset="0"/>
              </a:rPr>
              <a:pPr/>
              <a:t>11</a:t>
            </a:fld>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18451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image" Target="../media/image3.png"/><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image" Target="../media/image2.jp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slideMaster" Target="../slideMasters/slideMaster1.xml"/><Relationship Id="rId5" Type="http://schemas.openxmlformats.org/officeDocument/2006/relationships/tags" Target="../tags/tag10.xml"/><Relationship Id="rId10" Type="http://schemas.openxmlformats.org/officeDocument/2006/relationships/tags" Target="../tags/tag15.xml"/><Relationship Id="rId4" Type="http://schemas.openxmlformats.org/officeDocument/2006/relationships/tags" Target="../tags/tag9.xml"/><Relationship Id="rId9" Type="http://schemas.openxmlformats.org/officeDocument/2006/relationships/tags" Target="../tags/tag14.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tags" Target="../tags/tag107.xml"/><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tags" Target="../tags/tag106.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tags" Target="../tags/tag105.xml"/><Relationship Id="rId5" Type="http://schemas.openxmlformats.org/officeDocument/2006/relationships/tags" Target="../tags/tag99.xml"/><Relationship Id="rId10" Type="http://schemas.openxmlformats.org/officeDocument/2006/relationships/tags" Target="../tags/tag104.xml"/><Relationship Id="rId4" Type="http://schemas.openxmlformats.org/officeDocument/2006/relationships/tags" Target="../tags/tag98.xml"/><Relationship Id="rId9" Type="http://schemas.openxmlformats.org/officeDocument/2006/relationships/tags" Target="../tags/tag103.xml"/><Relationship Id="rId1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115.xml"/><Relationship Id="rId13" Type="http://schemas.openxmlformats.org/officeDocument/2006/relationships/tags" Target="../tags/tag120.xml"/><Relationship Id="rId3" Type="http://schemas.openxmlformats.org/officeDocument/2006/relationships/tags" Target="../tags/tag110.xml"/><Relationship Id="rId7" Type="http://schemas.openxmlformats.org/officeDocument/2006/relationships/tags" Target="../tags/tag114.xml"/><Relationship Id="rId12" Type="http://schemas.openxmlformats.org/officeDocument/2006/relationships/tags" Target="../tags/tag119.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tags" Target="../tags/tag113.xml"/><Relationship Id="rId11" Type="http://schemas.openxmlformats.org/officeDocument/2006/relationships/tags" Target="../tags/tag118.xml"/><Relationship Id="rId5" Type="http://schemas.openxmlformats.org/officeDocument/2006/relationships/tags" Target="../tags/tag112.xml"/><Relationship Id="rId10" Type="http://schemas.openxmlformats.org/officeDocument/2006/relationships/tags" Target="../tags/tag117.xml"/><Relationship Id="rId4" Type="http://schemas.openxmlformats.org/officeDocument/2006/relationships/tags" Target="../tags/tag111.xml"/><Relationship Id="rId9" Type="http://schemas.openxmlformats.org/officeDocument/2006/relationships/tags" Target="../tags/tag116.xml"/><Relationship Id="rId1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128.xml"/><Relationship Id="rId13" Type="http://schemas.openxmlformats.org/officeDocument/2006/relationships/tags" Target="../tags/tag133.xml"/><Relationship Id="rId3" Type="http://schemas.openxmlformats.org/officeDocument/2006/relationships/tags" Target="../tags/tag123.xml"/><Relationship Id="rId7" Type="http://schemas.openxmlformats.org/officeDocument/2006/relationships/tags" Target="../tags/tag127.xml"/><Relationship Id="rId12" Type="http://schemas.openxmlformats.org/officeDocument/2006/relationships/tags" Target="../tags/tag132.xml"/><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tags" Target="../tags/tag126.xml"/><Relationship Id="rId11" Type="http://schemas.openxmlformats.org/officeDocument/2006/relationships/tags" Target="../tags/tag131.xml"/><Relationship Id="rId5" Type="http://schemas.openxmlformats.org/officeDocument/2006/relationships/tags" Target="../tags/tag125.xml"/><Relationship Id="rId10" Type="http://schemas.openxmlformats.org/officeDocument/2006/relationships/tags" Target="../tags/tag130.xml"/><Relationship Id="rId4" Type="http://schemas.openxmlformats.org/officeDocument/2006/relationships/tags" Target="../tags/tag124.xml"/><Relationship Id="rId9" Type="http://schemas.openxmlformats.org/officeDocument/2006/relationships/tags" Target="../tags/tag129.xml"/><Relationship Id="rId1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41.xml"/><Relationship Id="rId13" Type="http://schemas.openxmlformats.org/officeDocument/2006/relationships/tags" Target="../tags/tag146.xml"/><Relationship Id="rId3" Type="http://schemas.openxmlformats.org/officeDocument/2006/relationships/tags" Target="../tags/tag136.xml"/><Relationship Id="rId7" Type="http://schemas.openxmlformats.org/officeDocument/2006/relationships/tags" Target="../tags/tag140.xml"/><Relationship Id="rId12" Type="http://schemas.openxmlformats.org/officeDocument/2006/relationships/tags" Target="../tags/tag145.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11" Type="http://schemas.openxmlformats.org/officeDocument/2006/relationships/tags" Target="../tags/tag144.xml"/><Relationship Id="rId5" Type="http://schemas.openxmlformats.org/officeDocument/2006/relationships/tags" Target="../tags/tag138.xml"/><Relationship Id="rId10" Type="http://schemas.openxmlformats.org/officeDocument/2006/relationships/tags" Target="../tags/tag143.xml"/><Relationship Id="rId4" Type="http://schemas.openxmlformats.org/officeDocument/2006/relationships/tags" Target="../tags/tag137.xml"/><Relationship Id="rId9" Type="http://schemas.openxmlformats.org/officeDocument/2006/relationships/tags" Target="../tags/tag142.xml"/><Relationship Id="rId14"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54.xml"/><Relationship Id="rId13" Type="http://schemas.openxmlformats.org/officeDocument/2006/relationships/tags" Target="../tags/tag159.xml"/><Relationship Id="rId3" Type="http://schemas.openxmlformats.org/officeDocument/2006/relationships/tags" Target="../tags/tag149.xml"/><Relationship Id="rId7" Type="http://schemas.openxmlformats.org/officeDocument/2006/relationships/tags" Target="../tags/tag153.xml"/><Relationship Id="rId12" Type="http://schemas.openxmlformats.org/officeDocument/2006/relationships/tags" Target="../tags/tag158.xml"/><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tags" Target="../tags/tag152.xml"/><Relationship Id="rId11" Type="http://schemas.openxmlformats.org/officeDocument/2006/relationships/tags" Target="../tags/tag157.xml"/><Relationship Id="rId5" Type="http://schemas.openxmlformats.org/officeDocument/2006/relationships/tags" Target="../tags/tag151.xml"/><Relationship Id="rId10" Type="http://schemas.openxmlformats.org/officeDocument/2006/relationships/tags" Target="../tags/tag156.xml"/><Relationship Id="rId4" Type="http://schemas.openxmlformats.org/officeDocument/2006/relationships/tags" Target="../tags/tag150.xml"/><Relationship Id="rId9" Type="http://schemas.openxmlformats.org/officeDocument/2006/relationships/tags" Target="../tags/tag155.xml"/><Relationship Id="rId1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67.xml"/><Relationship Id="rId13" Type="http://schemas.openxmlformats.org/officeDocument/2006/relationships/tags" Target="../tags/tag172.xml"/><Relationship Id="rId3" Type="http://schemas.openxmlformats.org/officeDocument/2006/relationships/tags" Target="../tags/tag162.xml"/><Relationship Id="rId7" Type="http://schemas.openxmlformats.org/officeDocument/2006/relationships/tags" Target="../tags/tag166.xml"/><Relationship Id="rId12" Type="http://schemas.openxmlformats.org/officeDocument/2006/relationships/tags" Target="../tags/tag171.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11" Type="http://schemas.openxmlformats.org/officeDocument/2006/relationships/tags" Target="../tags/tag170.xml"/><Relationship Id="rId5" Type="http://schemas.openxmlformats.org/officeDocument/2006/relationships/tags" Target="../tags/tag164.xml"/><Relationship Id="rId10" Type="http://schemas.openxmlformats.org/officeDocument/2006/relationships/tags" Target="../tags/tag169.xml"/><Relationship Id="rId4" Type="http://schemas.openxmlformats.org/officeDocument/2006/relationships/tags" Target="../tags/tag163.xml"/><Relationship Id="rId9" Type="http://schemas.openxmlformats.org/officeDocument/2006/relationships/tags" Target="../tags/tag168.xml"/><Relationship Id="rId14"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80.xml"/><Relationship Id="rId13" Type="http://schemas.openxmlformats.org/officeDocument/2006/relationships/slideMaster" Target="../slideMasters/slideMaster1.xml"/><Relationship Id="rId3" Type="http://schemas.openxmlformats.org/officeDocument/2006/relationships/tags" Target="../tags/tag175.xml"/><Relationship Id="rId7" Type="http://schemas.openxmlformats.org/officeDocument/2006/relationships/tags" Target="../tags/tag179.xml"/><Relationship Id="rId12" Type="http://schemas.openxmlformats.org/officeDocument/2006/relationships/tags" Target="../tags/tag184.xml"/><Relationship Id="rId2" Type="http://schemas.openxmlformats.org/officeDocument/2006/relationships/tags" Target="../tags/tag174.xml"/><Relationship Id="rId1" Type="http://schemas.openxmlformats.org/officeDocument/2006/relationships/tags" Target="../tags/tag173.xml"/><Relationship Id="rId6" Type="http://schemas.openxmlformats.org/officeDocument/2006/relationships/tags" Target="../tags/tag178.xml"/><Relationship Id="rId11" Type="http://schemas.openxmlformats.org/officeDocument/2006/relationships/tags" Target="../tags/tag183.xml"/><Relationship Id="rId5" Type="http://schemas.openxmlformats.org/officeDocument/2006/relationships/tags" Target="../tags/tag177.xml"/><Relationship Id="rId10" Type="http://schemas.openxmlformats.org/officeDocument/2006/relationships/tags" Target="../tags/tag182.xml"/><Relationship Id="rId4" Type="http://schemas.openxmlformats.org/officeDocument/2006/relationships/tags" Target="../tags/tag176.xml"/><Relationship Id="rId9" Type="http://schemas.openxmlformats.org/officeDocument/2006/relationships/tags" Target="../tags/tag181.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 Id="rId5" Type="http://schemas.openxmlformats.org/officeDocument/2006/relationships/slideMaster" Target="../slideMasters/slideMaster1.xml"/><Relationship Id="rId4" Type="http://schemas.openxmlformats.org/officeDocument/2006/relationships/tags" Target="../tags/tag188.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191.xml"/><Relationship Id="rId7" Type="http://schemas.openxmlformats.org/officeDocument/2006/relationships/image" Target="../media/image6.png"/><Relationship Id="rId2" Type="http://schemas.openxmlformats.org/officeDocument/2006/relationships/tags" Target="../tags/tag190.xml"/><Relationship Id="rId1" Type="http://schemas.openxmlformats.org/officeDocument/2006/relationships/tags" Target="../tags/tag189.xml"/><Relationship Id="rId6" Type="http://schemas.openxmlformats.org/officeDocument/2006/relationships/slideMaster" Target="../slideMasters/slideMaster1.xml"/><Relationship Id="rId5" Type="http://schemas.openxmlformats.org/officeDocument/2006/relationships/tags" Target="../tags/tag193.xml"/><Relationship Id="rId4" Type="http://schemas.openxmlformats.org/officeDocument/2006/relationships/tags" Target="../tags/tag19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23.xml"/><Relationship Id="rId3" Type="http://schemas.openxmlformats.org/officeDocument/2006/relationships/tags" Target="../tags/tag18.xml"/><Relationship Id="rId7" Type="http://schemas.openxmlformats.org/officeDocument/2006/relationships/tags" Target="../tags/tag22.xml"/><Relationship Id="rId12" Type="http://schemas.openxmlformats.org/officeDocument/2006/relationships/image" Target="../media/image3.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image" Target="../media/image4.jpg"/><Relationship Id="rId5" Type="http://schemas.openxmlformats.org/officeDocument/2006/relationships/tags" Target="../tags/tag20.xml"/><Relationship Id="rId10" Type="http://schemas.openxmlformats.org/officeDocument/2006/relationships/slideMaster" Target="../slideMasters/slideMaster1.xml"/><Relationship Id="rId4" Type="http://schemas.openxmlformats.org/officeDocument/2006/relationships/tags" Target="../tags/tag19.xml"/><Relationship Id="rId9" Type="http://schemas.openxmlformats.org/officeDocument/2006/relationships/tags" Target="../tags/tag24.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32.xml"/><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image" Target="../media/image3.pn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slideMaster" Target="../slideMasters/slideMaster1.xml"/><Relationship Id="rId5" Type="http://schemas.openxmlformats.org/officeDocument/2006/relationships/tags" Target="../tags/tag29.xml"/><Relationship Id="rId10" Type="http://schemas.openxmlformats.org/officeDocument/2006/relationships/tags" Target="../tags/tag34.xml"/><Relationship Id="rId4" Type="http://schemas.openxmlformats.org/officeDocument/2006/relationships/tags" Target="../tags/tag28.xml"/><Relationship Id="rId9" Type="http://schemas.openxmlformats.org/officeDocument/2006/relationships/tags" Target="../tags/tag33.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tags" Target="../tags/tag47.xml"/><Relationship Id="rId3" Type="http://schemas.openxmlformats.org/officeDocument/2006/relationships/tags" Target="../tags/tag37.xml"/><Relationship Id="rId7" Type="http://schemas.openxmlformats.org/officeDocument/2006/relationships/tags" Target="../tags/tag41.xml"/><Relationship Id="rId12" Type="http://schemas.openxmlformats.org/officeDocument/2006/relationships/tags" Target="../tags/tag46.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tags" Target="../tags/tag45.xml"/><Relationship Id="rId5" Type="http://schemas.openxmlformats.org/officeDocument/2006/relationships/tags" Target="../tags/tag39.xml"/><Relationship Id="rId10" Type="http://schemas.openxmlformats.org/officeDocument/2006/relationships/tags" Target="../tags/tag44.xml"/><Relationship Id="rId4" Type="http://schemas.openxmlformats.org/officeDocument/2006/relationships/tags" Target="../tags/tag38.xml"/><Relationship Id="rId9" Type="http://schemas.openxmlformats.org/officeDocument/2006/relationships/tags" Target="../tags/tag43.xml"/><Relationship Id="rId1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tags" Target="../tags/tag60.xml"/><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tags" Target="../tags/tag59.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tags" Target="../tags/tag58.xml"/><Relationship Id="rId5" Type="http://schemas.openxmlformats.org/officeDocument/2006/relationships/tags" Target="../tags/tag52.xml"/><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68.xml"/><Relationship Id="rId13" Type="http://schemas.openxmlformats.org/officeDocument/2006/relationships/tags" Target="../tags/tag73.xml"/><Relationship Id="rId3" Type="http://schemas.openxmlformats.org/officeDocument/2006/relationships/tags" Target="../tags/tag63.xml"/><Relationship Id="rId7" Type="http://schemas.openxmlformats.org/officeDocument/2006/relationships/tags" Target="../tags/tag67.xml"/><Relationship Id="rId12" Type="http://schemas.openxmlformats.org/officeDocument/2006/relationships/tags" Target="../tags/tag72.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tags" Target="../tags/tag71.xml"/><Relationship Id="rId5" Type="http://schemas.openxmlformats.org/officeDocument/2006/relationships/tags" Target="../tags/tag65.xml"/><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 Id="rId1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slideMaster" Target="../slideMasters/slideMaster1.xml"/><Relationship Id="rId5" Type="http://schemas.openxmlformats.org/officeDocument/2006/relationships/tags" Target="../tags/tag78.xml"/><Relationship Id="rId4" Type="http://schemas.openxmlformats.org/officeDocument/2006/relationships/tags" Target="../tags/tag77.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5" Type="http://schemas.openxmlformats.org/officeDocument/2006/relationships/image" Target="../media/image5.png"/><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3" Type="http://schemas.openxmlformats.org/officeDocument/2006/relationships/tags" Target="../tags/tag84.xml"/><Relationship Id="rId7" Type="http://schemas.openxmlformats.org/officeDocument/2006/relationships/tags" Target="../tags/tag88.xml"/><Relationship Id="rId12" Type="http://schemas.openxmlformats.org/officeDocument/2006/relationships/tags" Target="../tags/tag93.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0" Type="http://schemas.openxmlformats.org/officeDocument/2006/relationships/tags" Target="../tags/tag91.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1">
    <p:bg>
      <p:bgPr>
        <a:solidFill>
          <a:schemeClr val="bg1"/>
        </a:solidFill>
        <a:effectLst/>
      </p:bgPr>
    </p:bg>
    <p:spTree>
      <p:nvGrpSpPr>
        <p:cNvPr id="1" name=""/>
        <p:cNvGrpSpPr/>
        <p:nvPr/>
      </p:nvGrpSpPr>
      <p:grpSpPr>
        <a:xfrm>
          <a:off x="0" y="0"/>
          <a:ext cx="0" cy="0"/>
          <a:chOff x="0" y="0"/>
          <a:chExt cx="0" cy="0"/>
        </a:xfrm>
      </p:grpSpPr>
      <p:sp>
        <p:nvSpPr>
          <p:cNvPr id="6" name="LOGO PROTECTION" hidden="1">
            <a:extLst>
              <a:ext uri="{FF2B5EF4-FFF2-40B4-BE49-F238E27FC236}">
                <a16:creationId xmlns:a16="http://schemas.microsoft.com/office/drawing/2014/main" id="{193C101A-31DD-4FCB-8E69-ED3C115F16E0}"/>
              </a:ext>
            </a:extLst>
          </p:cNvPr>
          <p:cNvSpPr/>
          <p:nvPr>
            <p:custDataLst>
              <p:tags r:id="rId1"/>
            </p:custDataLst>
          </p:nvPr>
        </p:nvSpPr>
        <p:spPr bwMode="auto">
          <a:xfrm>
            <a:off x="9624391" y="5337212"/>
            <a:ext cx="2060717" cy="1116123"/>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baseline="0" noProof="0" dirty="0">
              <a:latin typeface="+mn-lt"/>
              <a:ea typeface="+mn-ea"/>
              <a:cs typeface="+mn-cs"/>
            </a:endParaRPr>
          </a:p>
        </p:txBody>
      </p:sp>
      <p:sp>
        <p:nvSpPr>
          <p:cNvPr id="8" name="Background White">
            <a:extLst>
              <a:ext uri="{FF2B5EF4-FFF2-40B4-BE49-F238E27FC236}">
                <a16:creationId xmlns:a16="http://schemas.microsoft.com/office/drawing/2014/main" id="{9FD1694A-5725-40E5-AC10-2A7A68B981E5}"/>
              </a:ext>
            </a:extLst>
          </p:cNvPr>
          <p:cNvSpPr/>
          <p:nvPr/>
        </p:nvSpPr>
        <p:spPr bwMode="auto">
          <a:xfrm>
            <a:off x="0" y="0"/>
            <a:ext cx="12193200" cy="6858000"/>
          </a:xfrm>
          <a:prstGeom prst="rect">
            <a:avLst/>
          </a:prstGeom>
          <a:solidFill>
            <a:schemeClr val="bg1"/>
          </a:solidFill>
          <a:ln w="9525">
            <a:noFill/>
            <a:miter lim="800000"/>
            <a:headEnd/>
            <a:tailEnd/>
          </a:ln>
        </p:spPr>
        <p:txBody>
          <a:bodyPr wrap="square" lIns="96000" tIns="96000" rIns="96000" bIns="96000" rtlCol="0" anchor="ctr"/>
          <a:lstStyle/>
          <a:p>
            <a:pPr algn="ctr" eaLnBrk="0" hangingPunct="0"/>
            <a:endParaRPr lang="en-US" sz="2133" baseline="0" noProof="0" dirty="0">
              <a:latin typeface="+mn-lt"/>
              <a:ea typeface="+mn-ea"/>
              <a:cs typeface="+mn-cs"/>
            </a:endParaRPr>
          </a:p>
        </p:txBody>
      </p:sp>
      <p:sp>
        <p:nvSpPr>
          <p:cNvPr id="23" name="Crystal Picture Placeholder">
            <a:extLst>
              <a:ext uri="{FF2B5EF4-FFF2-40B4-BE49-F238E27FC236}">
                <a16:creationId xmlns:a16="http://schemas.microsoft.com/office/drawing/2014/main" id="{5805FCC4-D045-0733-8C95-81CAFF95804B}"/>
              </a:ext>
            </a:extLst>
          </p:cNvPr>
          <p:cNvSpPr>
            <a:spLocks noGrp="1"/>
          </p:cNvSpPr>
          <p:nvPr>
            <p:ph type="pic" sz="quarter" idx="15"/>
          </p:nvPr>
        </p:nvSpPr>
        <p:spPr>
          <a:xfrm>
            <a:off x="3" y="2"/>
            <a:ext cx="12191999" cy="3743997"/>
          </a:xfrm>
          <a:custGeom>
            <a:avLst/>
            <a:gdLst>
              <a:gd name="connsiteX0" fmla="*/ 0 w 12191999"/>
              <a:gd name="connsiteY0" fmla="*/ 0 h 3743997"/>
              <a:gd name="connsiteX1" fmla="*/ 12191999 w 12191999"/>
              <a:gd name="connsiteY1" fmla="*/ 0 h 3743997"/>
              <a:gd name="connsiteX2" fmla="*/ 12191999 w 12191999"/>
              <a:gd name="connsiteY2" fmla="*/ 3726156 h 3743997"/>
              <a:gd name="connsiteX3" fmla="*/ 3063660 w 12191999"/>
              <a:gd name="connsiteY3" fmla="*/ 2179105 h 3743997"/>
              <a:gd name="connsiteX4" fmla="*/ 387 w 12191999"/>
              <a:gd name="connsiteY4" fmla="*/ 3726157 h 3743997"/>
              <a:gd name="connsiteX5" fmla="*/ 387 w 12191999"/>
              <a:gd name="connsiteY5" fmla="*/ 3743997 h 3743997"/>
              <a:gd name="connsiteX6" fmla="*/ 0 w 12191999"/>
              <a:gd name="connsiteY6" fmla="*/ 3743997 h 3743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1999" h="3743997">
                <a:moveTo>
                  <a:pt x="0" y="0"/>
                </a:moveTo>
                <a:lnTo>
                  <a:pt x="12191999" y="0"/>
                </a:lnTo>
                <a:lnTo>
                  <a:pt x="12191999" y="3726156"/>
                </a:lnTo>
                <a:lnTo>
                  <a:pt x="3063660" y="2179105"/>
                </a:lnTo>
                <a:lnTo>
                  <a:pt x="387" y="3726157"/>
                </a:lnTo>
                <a:lnTo>
                  <a:pt x="387" y="3743997"/>
                </a:lnTo>
                <a:lnTo>
                  <a:pt x="0" y="3743997"/>
                </a:lnTo>
                <a:close/>
              </a:path>
            </a:pathLst>
          </a:custGeom>
          <a:blipFill>
            <a:blip r:embed="rId12"/>
            <a:stretch>
              <a:fillRect/>
            </a:stretch>
          </a:blipFill>
        </p:spPr>
        <p:txBody>
          <a:bodyPr wrap="square" tIns="1296000">
            <a:noAutofit/>
          </a:bodyPr>
          <a:lstStyle>
            <a:lvl1pPr marL="0" indent="0" algn="ctr">
              <a:buNone/>
              <a:defRPr/>
            </a:lvl1pPr>
          </a:lstStyle>
          <a:p>
            <a:r>
              <a:rPr lang="en-US"/>
              <a:t>Click icon to add picture</a:t>
            </a:r>
            <a:endParaRPr lang="de-DE"/>
          </a:p>
        </p:txBody>
      </p:sp>
      <p:sp>
        <p:nvSpPr>
          <p:cNvPr id="30" name="Subtitle"/>
          <p:cNvSpPr>
            <a:spLocks noGrp="1"/>
          </p:cNvSpPr>
          <p:nvPr>
            <p:ph type="subTitle" idx="1" hasCustomPrompt="1"/>
          </p:nvPr>
        </p:nvSpPr>
        <p:spPr>
          <a:xfrm>
            <a:off x="624000" y="5641951"/>
            <a:ext cx="8280000" cy="612000"/>
          </a:xfrm>
          <a:prstGeom prst="rect">
            <a:avLst/>
          </a:prstGeom>
        </p:spPr>
        <p:txBody>
          <a:bodyPr vert="horz" wrap="square" lIns="0" tIns="0" rIns="0" bIns="0" rtlCol="0" anchor="b" anchorCtr="0">
            <a:noAutofit/>
          </a:bodyPr>
          <a:lstStyle>
            <a:lvl1pPr marL="0" indent="0" algn="l">
              <a:spcAft>
                <a:spcPts val="0"/>
              </a:spcAft>
              <a:buNone/>
              <a:defRPr lang="en-GB" sz="1800" baseline="0" noProof="0" dirty="0">
                <a:solidFill>
                  <a:schemeClr val="tx1"/>
                </a:solidFill>
                <a:latin typeface="+mn-lt"/>
                <a:ea typeface="+mn-ea"/>
                <a:cs typeface="+mn-cs"/>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pPr lvl="0"/>
            <a:r>
              <a:rPr lang="en-US" noProof="0" dirty="0"/>
              <a:t>Author (department)</a:t>
            </a:r>
            <a:br>
              <a:rPr lang="en-US" noProof="0" dirty="0"/>
            </a:br>
            <a:r>
              <a:rPr lang="en-US" noProof="0" dirty="0"/>
              <a:t>Date</a:t>
            </a:r>
          </a:p>
        </p:txBody>
      </p:sp>
      <p:sp>
        <p:nvSpPr>
          <p:cNvPr id="15" name="Title">
            <a:extLst>
              <a:ext uri="{FF2B5EF4-FFF2-40B4-BE49-F238E27FC236}">
                <a16:creationId xmlns:a16="http://schemas.microsoft.com/office/drawing/2014/main" id="{26638A09-FAF0-40AC-917E-C2B12C875E5A}"/>
              </a:ext>
            </a:extLst>
          </p:cNvPr>
          <p:cNvSpPr>
            <a:spLocks noGrp="1"/>
          </p:cNvSpPr>
          <p:nvPr>
            <p:ph type="ctrTitle" hasCustomPrompt="1"/>
            <p:custDataLst>
              <p:tags r:id="rId2"/>
            </p:custDataLst>
          </p:nvPr>
        </p:nvSpPr>
        <p:spPr>
          <a:xfrm>
            <a:off x="624000" y="4163051"/>
            <a:ext cx="8280000" cy="1118901"/>
          </a:xfrm>
        </p:spPr>
        <p:txBody>
          <a:bodyPr bIns="0" anchor="b">
            <a:normAutofit/>
          </a:bodyPr>
          <a:lstStyle>
            <a:lvl1pPr algn="l">
              <a:defRPr sz="3600" baseline="0">
                <a:latin typeface="+mj-lt"/>
                <a:ea typeface="+mj-ea"/>
                <a:cs typeface="+mj-cs"/>
              </a:defRPr>
            </a:lvl1pPr>
          </a:lstStyle>
          <a:p>
            <a:r>
              <a:rPr lang="en-US" noProof="0" dirty="0"/>
              <a:t>Please type in title</a:t>
            </a:r>
          </a:p>
        </p:txBody>
      </p:sp>
      <p:sp>
        <p:nvSpPr>
          <p:cNvPr id="9" name="empower_classification_attention_placeholder" hidden="1">
            <a:extLst>
              <a:ext uri="{FF2B5EF4-FFF2-40B4-BE49-F238E27FC236}">
                <a16:creationId xmlns:a16="http://schemas.microsoft.com/office/drawing/2014/main" id="{542ADA73-329E-4D35-A040-712B75800F88}"/>
              </a:ext>
            </a:extLst>
          </p:cNvPr>
          <p:cNvSpPr txBox="1"/>
          <p:nvPr>
            <p:custDataLst>
              <p:tags r:id="rId3"/>
            </p:custDataLst>
          </p:nvPr>
        </p:nvSpPr>
        <p:spPr bwMode="auto">
          <a:xfrm>
            <a:off x="5411800" y="6500314"/>
            <a:ext cx="1368401" cy="288925"/>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2"/>
                </a:solidFill>
                <a:latin typeface="+mn-lt"/>
                <a:ea typeface="+mn-ea"/>
                <a:cs typeface="+mn-cs"/>
              </a:rPr>
              <a:t>restricted</a:t>
            </a:r>
            <a:endParaRPr lang="en-US" sz="800" b="1" kern="0" baseline="0" noProof="0" dirty="0">
              <a:solidFill>
                <a:schemeClr val="tx2"/>
              </a:solidFill>
              <a:latin typeface="+mn-lt"/>
              <a:ea typeface="+mn-ea"/>
              <a:cs typeface="+mn-cs"/>
            </a:endParaRPr>
          </a:p>
        </p:txBody>
      </p:sp>
      <p:sp>
        <p:nvSpPr>
          <p:cNvPr id="10" name="empower_classification_placeholder">
            <a:extLst>
              <a:ext uri="{FF2B5EF4-FFF2-40B4-BE49-F238E27FC236}">
                <a16:creationId xmlns:a16="http://schemas.microsoft.com/office/drawing/2014/main" id="{2D16A7B9-CA23-4C66-B2AF-3682EAAE8159}"/>
              </a:ext>
            </a:extLst>
          </p:cNvPr>
          <p:cNvSpPr txBox="1"/>
          <p:nvPr>
            <p:custDataLst>
              <p:tags r:id="rId4"/>
            </p:custDataLst>
          </p:nvPr>
        </p:nvSpPr>
        <p:spPr bwMode="auto">
          <a:xfrm>
            <a:off x="5412000" y="6500314"/>
            <a:ext cx="1368000" cy="288925"/>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baseline="0" noProof="0">
                <a:solidFill>
                  <a:schemeClr val="tx1"/>
                </a:solidFill>
                <a:latin typeface="+mn-lt"/>
                <a:ea typeface="+mn-ea"/>
                <a:cs typeface="+mn-cs"/>
              </a:rPr>
              <a:t>restricted</a:t>
            </a:r>
            <a:endParaRPr lang="en-US" sz="800" kern="0" baseline="0" noProof="0" dirty="0">
              <a:solidFill>
                <a:schemeClr val="tx1"/>
              </a:solidFill>
              <a:latin typeface="+mn-lt"/>
              <a:ea typeface="+mn-ea"/>
              <a:cs typeface="+mn-cs"/>
            </a:endParaRPr>
          </a:p>
        </p:txBody>
      </p:sp>
      <p:sp>
        <p:nvSpPr>
          <p:cNvPr id="11" name="empower_document_placeholder" hidden="1">
            <a:extLst>
              <a:ext uri="{FF2B5EF4-FFF2-40B4-BE49-F238E27FC236}">
                <a16:creationId xmlns:a16="http://schemas.microsoft.com/office/drawing/2014/main" id="{7FE25D73-2664-463A-AF80-DF3E4E2CB8B6}"/>
              </a:ext>
            </a:extLst>
          </p:cNvPr>
          <p:cNvSpPr txBox="1"/>
          <p:nvPr>
            <p:custDataLst>
              <p:tags r:id="rId5"/>
            </p:custDataLst>
          </p:nvPr>
        </p:nvSpPr>
        <p:spPr bwMode="auto">
          <a:xfrm>
            <a:off x="624000" y="6500314"/>
            <a:ext cx="3240087" cy="288925"/>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baseline="0" noProof="0">
                <a:solidFill>
                  <a:schemeClr val="tx1"/>
                </a:solidFill>
                <a:latin typeface="+mn-lt"/>
                <a:ea typeface="+mn-ea"/>
                <a:cs typeface="+mn-cs"/>
              </a:rPr>
              <a:t>[Owner:   Doc ID:   Vers.: ]</a:t>
            </a:r>
            <a:endParaRPr lang="en-US" sz="800" kern="0" baseline="0" noProof="0" dirty="0">
              <a:solidFill>
                <a:schemeClr val="tx1"/>
              </a:solidFill>
              <a:latin typeface="+mn-lt"/>
              <a:ea typeface="+mn-ea"/>
              <a:cs typeface="+mn-cs"/>
            </a:endParaRPr>
          </a:p>
        </p:txBody>
      </p:sp>
      <p:sp>
        <p:nvSpPr>
          <p:cNvPr id="12" name="empower_draft_placeholder" hidden="1">
            <a:extLst>
              <a:ext uri="{FF2B5EF4-FFF2-40B4-BE49-F238E27FC236}">
                <a16:creationId xmlns:a16="http://schemas.microsoft.com/office/drawing/2014/main" id="{9769B1E2-E46B-4957-AEBB-2CD1EAF09328}"/>
              </a:ext>
            </a:extLst>
          </p:cNvPr>
          <p:cNvSpPr txBox="1"/>
          <p:nvPr>
            <p:custDataLst>
              <p:tags r:id="rId6"/>
            </p:custDataLst>
          </p:nvPr>
        </p:nvSpPr>
        <p:spPr bwMode="auto">
          <a:xfrm>
            <a:off x="4350044" y="6501239"/>
            <a:ext cx="576000" cy="2880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2"/>
                </a:solidFill>
                <a:latin typeface="+mn-lt"/>
                <a:ea typeface="+mn-ea"/>
                <a:cs typeface="+mn-cs"/>
              </a:rPr>
              <a:t>- DRAFT -</a:t>
            </a:r>
            <a:endParaRPr lang="en-US" sz="800" b="1" kern="0" baseline="0" noProof="0" dirty="0">
              <a:solidFill>
                <a:schemeClr val="tx2"/>
              </a:solidFill>
              <a:latin typeface="+mn-lt"/>
              <a:ea typeface="+mn-ea"/>
              <a:cs typeface="+mn-cs"/>
            </a:endParaRPr>
          </a:p>
        </p:txBody>
      </p:sp>
      <p:sp>
        <p:nvSpPr>
          <p:cNvPr id="2" name="MIO_AGENDA_IGNORE_NAVIGATION" hidden="1">
            <a:extLst>
              <a:ext uri="{FF2B5EF4-FFF2-40B4-BE49-F238E27FC236}">
                <a16:creationId xmlns:a16="http://schemas.microsoft.com/office/drawing/2014/main" id="{03AF05FD-8ED3-440D-B616-18664CA13DD2}"/>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dirty="0">
              <a:latin typeface="+mn-lt"/>
              <a:ea typeface="+mn-ea"/>
              <a:cs typeface="+mn-cs"/>
            </a:endParaRPr>
          </a:p>
        </p:txBody>
      </p:sp>
      <p:sp>
        <p:nvSpPr>
          <p:cNvPr id="16" name="MIO_AGENDA_IGNORE_CHAPTER_REFERENCE" hidden="1">
            <a:extLst>
              <a:ext uri="{FF2B5EF4-FFF2-40B4-BE49-F238E27FC236}">
                <a16:creationId xmlns:a16="http://schemas.microsoft.com/office/drawing/2014/main" id="{E0053FF2-2ADB-4CE0-850C-04ADE25DFF5B}"/>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dirty="0">
              <a:latin typeface="+mn-lt"/>
              <a:ea typeface="+mn-ea"/>
              <a:cs typeface="+mn-cs"/>
            </a:endParaRPr>
          </a:p>
        </p:txBody>
      </p:sp>
      <p:sp>
        <p:nvSpPr>
          <p:cNvPr id="17" name="Date Placeholder 16" hidden="1">
            <a:extLst>
              <a:ext uri="{FF2B5EF4-FFF2-40B4-BE49-F238E27FC236}">
                <a16:creationId xmlns:a16="http://schemas.microsoft.com/office/drawing/2014/main" id="{B19EA23C-BCB4-4E72-A8B3-AFF05FD396BC}"/>
              </a:ext>
            </a:extLst>
          </p:cNvPr>
          <p:cNvSpPr>
            <a:spLocks noGrp="1"/>
          </p:cNvSpPr>
          <p:nvPr>
            <p:ph type="dt" sz="half" idx="10"/>
            <p:custDataLst>
              <p:tags r:id="rId7"/>
            </p:custDataLst>
          </p:nvPr>
        </p:nvSpPr>
        <p:spPr/>
        <p:txBody>
          <a:bodyPr/>
          <a:lstStyle/>
          <a:p>
            <a:endParaRPr lang="en-US" b="1" dirty="0"/>
          </a:p>
        </p:txBody>
      </p:sp>
      <p:sp>
        <p:nvSpPr>
          <p:cNvPr id="18" name="Footer Placeholder 17" hidden="1">
            <a:extLst>
              <a:ext uri="{FF2B5EF4-FFF2-40B4-BE49-F238E27FC236}">
                <a16:creationId xmlns:a16="http://schemas.microsoft.com/office/drawing/2014/main" id="{271BB539-26D3-4B9C-9F13-4E382668BE89}"/>
              </a:ext>
            </a:extLst>
          </p:cNvPr>
          <p:cNvSpPr>
            <a:spLocks noGrp="1"/>
          </p:cNvSpPr>
          <p:nvPr>
            <p:ph type="ftr" sz="quarter" idx="11"/>
            <p:custDataLst>
              <p:tags r:id="rId8"/>
            </p:custDataLst>
          </p:nvPr>
        </p:nvSpPr>
        <p:spPr/>
        <p:txBody>
          <a:bodyPr/>
          <a:lstStyle/>
          <a:p>
            <a:endParaRPr lang="en-US" dirty="0"/>
          </a:p>
        </p:txBody>
      </p:sp>
      <p:sp>
        <p:nvSpPr>
          <p:cNvPr id="19" name="Slide Number Placeholder 18" hidden="1">
            <a:extLst>
              <a:ext uri="{FF2B5EF4-FFF2-40B4-BE49-F238E27FC236}">
                <a16:creationId xmlns:a16="http://schemas.microsoft.com/office/drawing/2014/main" id="{970E7400-5A78-4596-8A13-DC8308CA511D}"/>
              </a:ext>
            </a:extLst>
          </p:cNvPr>
          <p:cNvSpPr>
            <a:spLocks noGrp="1"/>
          </p:cNvSpPr>
          <p:nvPr>
            <p:ph type="sldNum" sz="quarter" idx="12"/>
            <p:custDataLst>
              <p:tags r:id="rId9"/>
            </p:custDataLst>
          </p:nvPr>
        </p:nvSpPr>
        <p:spPr/>
        <p:txBody>
          <a:bodyPr/>
          <a:lstStyle/>
          <a:p>
            <a:r>
              <a:rPr lang="en-US"/>
              <a:t> </a:t>
            </a:r>
            <a:endParaRPr lang="en-US" dirty="0"/>
          </a:p>
        </p:txBody>
      </p:sp>
      <p:sp>
        <p:nvSpPr>
          <p:cNvPr id="3" name="MIO_Placeholder_Mapping" hidden="1">
            <a:extLst>
              <a:ext uri="{FF2B5EF4-FFF2-40B4-BE49-F238E27FC236}">
                <a16:creationId xmlns:a16="http://schemas.microsoft.com/office/drawing/2014/main" id="{C370ED20-2DD7-4652-95B4-6C73AD11EB7F}"/>
              </a:ext>
            </a:extLst>
          </p:cNvPr>
          <p:cNvSpPr/>
          <p:nvPr userDrawn="1">
            <p:custDataLst>
              <p:tags r:id="rId10"/>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pic>
        <p:nvPicPr>
          <p:cNvPr id="20" name="LOGO">
            <a:extLst>
              <a:ext uri="{FF2B5EF4-FFF2-40B4-BE49-F238E27FC236}">
                <a16:creationId xmlns:a16="http://schemas.microsoft.com/office/drawing/2014/main" id="{92DC6926-96FF-4BB1-823E-5F2FFE796E76}"/>
              </a:ext>
            </a:extLst>
          </p:cNvPr>
          <p:cNvPicPr>
            <a:picLocks noChangeAspect="1"/>
          </p:cNvPicPr>
          <p:nvPr userDrawn="1"/>
        </p:nvPicPr>
        <p:blipFill>
          <a:blip r:embed="rId13" cstate="hqprint">
            <a:extLst>
              <a:ext uri="{28A0092B-C50C-407E-A947-70E740481C1C}">
                <a14:useLocalDpi xmlns:a14="http://schemas.microsoft.com/office/drawing/2010/main" val="0"/>
              </a:ext>
            </a:extLst>
          </a:blip>
          <a:stretch>
            <a:fillRect/>
          </a:stretch>
        </p:blipFill>
        <p:spPr>
          <a:xfrm>
            <a:off x="9738355" y="5453288"/>
            <a:ext cx="1830253" cy="800431"/>
          </a:xfrm>
          <a:prstGeom prst="rect">
            <a:avLst/>
          </a:prstGeom>
        </p:spPr>
      </p:pic>
    </p:spTree>
    <p:extLst>
      <p:ext uri="{BB962C8B-B14F-4D97-AF65-F5344CB8AC3E}">
        <p14:creationId xmlns:p14="http://schemas.microsoft.com/office/powerpoint/2010/main" val="455361232"/>
      </p:ext>
    </p:extLst>
  </p:cSld>
  <p:clrMapOvr>
    <a:masterClrMapping/>
  </p:clrMapOvr>
  <p:hf hdr="0" dt="0"/>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reserve="1">
  <p:cSld name="Row | 2 columns">
    <p:spTree>
      <p:nvGrpSpPr>
        <p:cNvPr id="1" name=""/>
        <p:cNvGrpSpPr/>
        <p:nvPr/>
      </p:nvGrpSpPr>
      <p:grpSpPr>
        <a:xfrm>
          <a:off x="0" y="0"/>
          <a:ext cx="0" cy="0"/>
          <a:chOff x="0" y="0"/>
          <a:chExt cx="0" cy="0"/>
        </a:xfrm>
      </p:grpSpPr>
      <p:sp>
        <p:nvSpPr>
          <p:cNvPr id="10" name="empower_additionalText_placeholder" hidden="1">
            <a:extLst>
              <a:ext uri="{FF2B5EF4-FFF2-40B4-BE49-F238E27FC236}">
                <a16:creationId xmlns:a16="http://schemas.microsoft.com/office/drawing/2014/main" id="{ECAA0892-68E2-4E2E-9B18-4A8DC40F0E11}"/>
              </a:ext>
            </a:extLst>
          </p:cNvPr>
          <p:cNvSpPr txBox="1"/>
          <p:nvPr>
            <p:custDataLst>
              <p:tags r:id="rId1"/>
            </p:custDataLst>
          </p:nvPr>
        </p:nvSpPr>
        <p:spPr bwMode="auto">
          <a:xfrm>
            <a:off x="2531796" y="6489341"/>
            <a:ext cx="1728000" cy="361459"/>
          </a:xfrm>
          <a:prstGeom prst="rect">
            <a:avLst/>
          </a:prstGeom>
          <a:noFill/>
          <a:ln w="9525">
            <a:noFill/>
            <a:miter lim="800000"/>
            <a:headEnd/>
            <a:tailEnd/>
          </a:ln>
          <a:effectLst/>
        </p:spPr>
        <p:txBody>
          <a:bodyPr wrap="none" lIns="0" tIns="0" rIns="0" bIns="0" rtlCol="0" anchor="ctr" anchorCtr="0">
            <a:noAutofit/>
          </a:bodyPr>
          <a:lstStyle>
            <a:defPPr>
              <a:defRPr lang="en-US"/>
            </a:defPPr>
            <a:lvl1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defRPr sz="800" b="1" kern="0">
                <a:solidFill>
                  <a:srgbClr val="E30034"/>
                </a:solidFill>
                <a:latin typeface="Arial" panose="020B0604020202020204" pitchFamily="34" charset="0"/>
                <a:ea typeface="Verdana" pitchFamily="34" charset="0"/>
                <a:cs typeface="Arial" panose="020B0604020202020204" pitchFamily="34" charset="0"/>
              </a:defRPr>
            </a:lvl1pPr>
          </a:lstStyle>
          <a:p>
            <a:pPr lvl="0" algn="l"/>
            <a:endParaRPr lang="en-US" noProof="0">
              <a:solidFill>
                <a:schemeClr val="tx1"/>
              </a:solidFill>
              <a:latin typeface="+mn-lt"/>
              <a:ea typeface="+mn-ea"/>
              <a:cs typeface="+mn-cs"/>
            </a:endParaRPr>
          </a:p>
        </p:txBody>
      </p:sp>
      <p:sp>
        <p:nvSpPr>
          <p:cNvPr id="13" name="empower_document_placeholder" hidden="1">
            <a:extLst>
              <a:ext uri="{FF2B5EF4-FFF2-40B4-BE49-F238E27FC236}">
                <a16:creationId xmlns:a16="http://schemas.microsoft.com/office/drawing/2014/main" id="{D16A0514-897C-427C-A5CD-34FCB4F6BF11}"/>
              </a:ext>
            </a:extLst>
          </p:cNvPr>
          <p:cNvSpPr txBox="1"/>
          <p:nvPr>
            <p:custDataLst>
              <p:tags r:id="rId2"/>
            </p:custDataLst>
          </p:nvPr>
        </p:nvSpPr>
        <p:spPr bwMode="auto">
          <a:xfrm rot="16200000">
            <a:off x="10757888" y="4960337"/>
            <a:ext cx="2592000" cy="250825"/>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700" kern="0" noProof="0">
                <a:solidFill>
                  <a:schemeClr val="tx1"/>
                </a:solidFill>
                <a:latin typeface="+mn-lt"/>
                <a:ea typeface="+mn-ea"/>
                <a:cs typeface="+mn-cs"/>
              </a:rPr>
              <a:t>[Owner:   Doc ID:   Vers.: ]</a:t>
            </a:r>
          </a:p>
        </p:txBody>
      </p:sp>
      <p:sp>
        <p:nvSpPr>
          <p:cNvPr id="15" name="empower_proprietary_placeholder" hidden="1">
            <a:extLst>
              <a:ext uri="{FF2B5EF4-FFF2-40B4-BE49-F238E27FC236}">
                <a16:creationId xmlns:a16="http://schemas.microsoft.com/office/drawing/2014/main" id="{A6FCF5E5-2935-4FDA-903C-EA43A699BD82}"/>
              </a:ext>
            </a:extLst>
          </p:cNvPr>
          <p:cNvSpPr txBox="1"/>
          <p:nvPr>
            <p:custDataLst>
              <p:tags r:id="rId3"/>
            </p:custDataLst>
          </p:nvPr>
        </p:nvSpPr>
        <p:spPr bwMode="auto">
          <a:xfrm>
            <a:off x="9444480" y="6489341"/>
            <a:ext cx="972000" cy="361459"/>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Infineon Proprietary</a:t>
            </a:r>
          </a:p>
        </p:txBody>
      </p:sp>
      <p:sp>
        <p:nvSpPr>
          <p:cNvPr id="17" name="empower_draft_placeholder" hidden="1">
            <a:extLst>
              <a:ext uri="{FF2B5EF4-FFF2-40B4-BE49-F238E27FC236}">
                <a16:creationId xmlns:a16="http://schemas.microsoft.com/office/drawing/2014/main" id="{115A00C6-A501-466D-A34B-23C1071DA39E}"/>
              </a:ext>
            </a:extLst>
          </p:cNvPr>
          <p:cNvSpPr txBox="1"/>
          <p:nvPr>
            <p:custDataLst>
              <p:tags r:id="rId4"/>
            </p:custDataLst>
          </p:nvPr>
        </p:nvSpPr>
        <p:spPr bwMode="auto">
          <a:xfrm>
            <a:off x="8761190" y="6489341"/>
            <a:ext cx="360362"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 DRAFT -</a:t>
            </a:r>
            <a:endParaRPr lang="en-US" sz="800" b="1" kern="0" noProof="0" dirty="0">
              <a:solidFill>
                <a:schemeClr val="tx2"/>
              </a:solidFill>
              <a:latin typeface="+mn-lt"/>
              <a:ea typeface="+mn-ea"/>
              <a:cs typeface="+mn-cs"/>
            </a:endParaRPr>
          </a:p>
        </p:txBody>
      </p:sp>
      <p:sp>
        <p:nvSpPr>
          <p:cNvPr id="19" name="empower_footer_placeholder">
            <a:extLst>
              <a:ext uri="{FF2B5EF4-FFF2-40B4-BE49-F238E27FC236}">
                <a16:creationId xmlns:a16="http://schemas.microsoft.com/office/drawing/2014/main" id="{0C8DD3BC-73D2-4101-B037-359F1B42B434}"/>
              </a:ext>
            </a:extLst>
          </p:cNvPr>
          <p:cNvSpPr txBox="1"/>
          <p:nvPr>
            <p:custDataLst>
              <p:tags r:id="rId5"/>
            </p:custDataLst>
          </p:nvPr>
        </p:nvSpPr>
        <p:spPr bwMode="auto">
          <a:xfrm>
            <a:off x="4547828" y="6489341"/>
            <a:ext cx="3096343" cy="361459"/>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GB" sz="800" kern="0" noProof="0">
                <a:solidFill>
                  <a:schemeClr val="tx1"/>
                </a:solidFill>
                <a:latin typeface="+mn-lt"/>
                <a:ea typeface="+mn-ea"/>
                <a:cs typeface="+mn-cs"/>
              </a:rPr>
              <a:t>Copyright © Infineon Technologies AG 2024. All rights reserved.</a:t>
            </a:r>
            <a:endParaRPr lang="en-US" sz="800" kern="0" noProof="0">
              <a:solidFill>
                <a:schemeClr val="tx1"/>
              </a:solidFill>
              <a:latin typeface="+mn-lt"/>
              <a:ea typeface="+mn-ea"/>
              <a:cs typeface="+mn-cs"/>
            </a:endParaRPr>
          </a:p>
        </p:txBody>
      </p:sp>
      <p:sp>
        <p:nvSpPr>
          <p:cNvPr id="21" name="empower_classification_attention_placeholder" hidden="1">
            <a:extLst>
              <a:ext uri="{FF2B5EF4-FFF2-40B4-BE49-F238E27FC236}">
                <a16:creationId xmlns:a16="http://schemas.microsoft.com/office/drawing/2014/main" id="{D39CEC28-75A6-43F3-9DE9-2436F3F4D9C6}"/>
              </a:ext>
            </a:extLst>
          </p:cNvPr>
          <p:cNvSpPr txBox="1">
            <a:spLocks/>
          </p:cNvSpPr>
          <p:nvPr>
            <p:custDataLst>
              <p:tags r:id="rId6"/>
            </p:custDataLst>
          </p:nvPr>
        </p:nvSpPr>
        <p:spPr bwMode="auto">
          <a:xfrm>
            <a:off x="1238188" y="6489341"/>
            <a:ext cx="971855"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restricted</a:t>
            </a:r>
          </a:p>
        </p:txBody>
      </p:sp>
      <p:sp>
        <p:nvSpPr>
          <p:cNvPr id="23" name="empower_classification_placeholder">
            <a:extLst>
              <a:ext uri="{FF2B5EF4-FFF2-40B4-BE49-F238E27FC236}">
                <a16:creationId xmlns:a16="http://schemas.microsoft.com/office/drawing/2014/main" id="{FC21F178-EFAA-49DE-A35E-72E2C0CA3B0B}"/>
              </a:ext>
            </a:extLst>
          </p:cNvPr>
          <p:cNvSpPr txBox="1">
            <a:spLocks/>
          </p:cNvSpPr>
          <p:nvPr>
            <p:custDataLst>
              <p:tags r:id="rId7"/>
            </p:custDataLst>
          </p:nvPr>
        </p:nvSpPr>
        <p:spPr bwMode="auto">
          <a:xfrm>
            <a:off x="1238188" y="6489341"/>
            <a:ext cx="973251"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restricted</a:t>
            </a:r>
          </a:p>
        </p:txBody>
      </p:sp>
      <p:sp>
        <p:nvSpPr>
          <p:cNvPr id="25" name="empower_date_placeholder">
            <a:extLst>
              <a:ext uri="{FF2B5EF4-FFF2-40B4-BE49-F238E27FC236}">
                <a16:creationId xmlns:a16="http://schemas.microsoft.com/office/drawing/2014/main" id="{43B2B732-8EC3-4F44-986D-B5DAC6EA77C1}"/>
              </a:ext>
            </a:extLst>
          </p:cNvPr>
          <p:cNvSpPr txBox="1"/>
          <p:nvPr>
            <p:custDataLst>
              <p:tags r:id="rId8"/>
            </p:custDataLst>
          </p:nvPr>
        </p:nvSpPr>
        <p:spPr bwMode="auto">
          <a:xfrm>
            <a:off x="334963" y="6489341"/>
            <a:ext cx="612000" cy="361459"/>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noProof="0">
                <a:solidFill>
                  <a:schemeClr val="tx1"/>
                </a:solidFill>
                <a:latin typeface="+mn-lt"/>
                <a:ea typeface="+mn-ea"/>
                <a:cs typeface="+mn-cs"/>
              </a:rPr>
              <a:t>10 Okt 2024</a:t>
            </a:r>
            <a:endParaRPr lang="en-US" sz="800" kern="0" noProof="0" dirty="0">
              <a:solidFill>
                <a:schemeClr val="tx1"/>
              </a:solidFill>
              <a:latin typeface="+mn-lt"/>
              <a:ea typeface="+mn-ea"/>
              <a:cs typeface="+mn-cs"/>
            </a:endParaRPr>
          </a:p>
        </p:txBody>
      </p:sp>
      <p:sp>
        <p:nvSpPr>
          <p:cNvPr id="7" name="Content Top"/>
          <p:cNvSpPr>
            <a:spLocks noGrp="1"/>
          </p:cNvSpPr>
          <p:nvPr>
            <p:ph sz="quarter" idx="13" hasCustomPrompt="1"/>
          </p:nvPr>
        </p:nvSpPr>
        <p:spPr>
          <a:xfrm>
            <a:off x="334800" y="1268412"/>
            <a:ext cx="11520000" cy="2340000"/>
          </a:xfrm>
          <a:prstGeom prst="rect">
            <a:avLst/>
          </a:prstGeo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Content Bottom Left"/>
          <p:cNvSpPr>
            <a:spLocks noGrp="1"/>
          </p:cNvSpPr>
          <p:nvPr>
            <p:ph sz="quarter" idx="14" hasCustomPrompt="1"/>
          </p:nvPr>
        </p:nvSpPr>
        <p:spPr>
          <a:xfrm>
            <a:off x="334800" y="3860801"/>
            <a:ext cx="5688000" cy="2520951"/>
          </a:xfrm>
          <a:prstGeom prst="rect">
            <a:avLst/>
          </a:prstGeo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Content Bottom Right"/>
          <p:cNvSpPr>
            <a:spLocks noGrp="1"/>
          </p:cNvSpPr>
          <p:nvPr>
            <p:ph sz="quarter" idx="15" hasCustomPrompt="1"/>
          </p:nvPr>
        </p:nvSpPr>
        <p:spPr>
          <a:xfrm>
            <a:off x="6166800" y="3860801"/>
            <a:ext cx="5688000" cy="2520951"/>
          </a:xfrm>
          <a:prstGeom prst="rect">
            <a:avLst/>
          </a:prstGeo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itle">
            <a:extLst>
              <a:ext uri="{FF2B5EF4-FFF2-40B4-BE49-F238E27FC236}">
                <a16:creationId xmlns:a16="http://schemas.microsoft.com/office/drawing/2014/main" id="{3ADACDEE-D42E-4EEF-8504-614B0FC9EF75}"/>
              </a:ext>
            </a:extLst>
          </p:cNvPr>
          <p:cNvSpPr>
            <a:spLocks noGrp="1"/>
          </p:cNvSpPr>
          <p:nvPr>
            <p:ph type="title" hasCustomPrompt="1"/>
          </p:nvPr>
        </p:nvSpPr>
        <p:spPr/>
        <p:txBody>
          <a:bodyPr/>
          <a:lstStyle>
            <a:lvl1pPr>
              <a:defRPr baseline="0">
                <a:latin typeface="+mj-lt"/>
                <a:ea typeface="+mj-ea"/>
                <a:cs typeface="+mj-cs"/>
              </a:defRPr>
            </a:lvl1pPr>
          </a:lstStyle>
          <a:p>
            <a:r>
              <a:rPr lang="en-US" noProof="0"/>
              <a:t>Click to edit title</a:t>
            </a:r>
          </a:p>
        </p:txBody>
      </p:sp>
      <p:sp>
        <p:nvSpPr>
          <p:cNvPr id="8" name="LOGO PROTECTION" hidden="1">
            <a:extLst>
              <a:ext uri="{FF2B5EF4-FFF2-40B4-BE49-F238E27FC236}">
                <a16:creationId xmlns:a16="http://schemas.microsoft.com/office/drawing/2014/main" id="{9F595BB6-F050-434C-AF4B-533D75C5E5D3}"/>
              </a:ext>
            </a:extLst>
          </p:cNvPr>
          <p:cNvSpPr/>
          <p:nvPr>
            <p:custDataLst>
              <p:tags r:id="rId9"/>
            </p:custDataLst>
          </p:nvPr>
        </p:nvSpPr>
        <p:spPr bwMode="auto">
          <a:xfrm>
            <a:off x="10131283" y="1"/>
            <a:ext cx="2060717" cy="836712"/>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noProof="0">
              <a:latin typeface="+mn-lt"/>
              <a:ea typeface="+mn-ea"/>
              <a:cs typeface="+mn-cs"/>
            </a:endParaRPr>
          </a:p>
        </p:txBody>
      </p:sp>
      <p:sp>
        <p:nvSpPr>
          <p:cNvPr id="2" name="Date Placeholder 1" hidden="1">
            <a:extLst>
              <a:ext uri="{FF2B5EF4-FFF2-40B4-BE49-F238E27FC236}">
                <a16:creationId xmlns:a16="http://schemas.microsoft.com/office/drawing/2014/main" id="{3ABBB783-BFC3-406F-9AE2-14E6D55F43A3}"/>
              </a:ext>
            </a:extLst>
          </p:cNvPr>
          <p:cNvSpPr>
            <a:spLocks noGrp="1"/>
          </p:cNvSpPr>
          <p:nvPr>
            <p:ph type="dt" sz="half" idx="16"/>
            <p:custDataLst>
              <p:tags r:id="rId10"/>
            </p:custDataLst>
          </p:nvPr>
        </p:nvSpPr>
        <p:spPr/>
        <p:txBody>
          <a:bodyPr/>
          <a:lstStyle/>
          <a:p>
            <a:endParaRPr lang="en-US" b="1" dirty="0"/>
          </a:p>
        </p:txBody>
      </p:sp>
      <p:sp>
        <p:nvSpPr>
          <p:cNvPr id="12" name="Footer Placeholder 11" hidden="1">
            <a:extLst>
              <a:ext uri="{FF2B5EF4-FFF2-40B4-BE49-F238E27FC236}">
                <a16:creationId xmlns:a16="http://schemas.microsoft.com/office/drawing/2014/main" id="{7DAA9CDC-CAD4-4554-97D9-7059E95FE638}"/>
              </a:ext>
            </a:extLst>
          </p:cNvPr>
          <p:cNvSpPr>
            <a:spLocks noGrp="1"/>
          </p:cNvSpPr>
          <p:nvPr>
            <p:ph type="ftr" sz="quarter" idx="17"/>
            <p:custDataLst>
              <p:tags r:id="rId11"/>
            </p:custDataLst>
          </p:nvPr>
        </p:nvSpPr>
        <p:spPr/>
        <p:txBody>
          <a:bodyPr/>
          <a:lstStyle/>
          <a:p>
            <a:endParaRPr lang="en-US" dirty="0"/>
          </a:p>
        </p:txBody>
      </p:sp>
      <p:sp>
        <p:nvSpPr>
          <p:cNvPr id="14" name="Slide Number Placeholder 13" hidden="1">
            <a:extLst>
              <a:ext uri="{FF2B5EF4-FFF2-40B4-BE49-F238E27FC236}">
                <a16:creationId xmlns:a16="http://schemas.microsoft.com/office/drawing/2014/main" id="{07C82FBB-C728-405A-8E31-DE02DA8D9177}"/>
              </a:ext>
            </a:extLst>
          </p:cNvPr>
          <p:cNvSpPr>
            <a:spLocks noGrp="1"/>
          </p:cNvSpPr>
          <p:nvPr>
            <p:ph type="sldNum" sz="quarter" idx="18"/>
            <p:custDataLst>
              <p:tags r:id="rId12"/>
            </p:custDataLst>
          </p:nvPr>
        </p:nvSpPr>
        <p:spPr/>
        <p:txBody>
          <a:bodyPr/>
          <a:lstStyle/>
          <a:p>
            <a:r>
              <a:rPr lang="en-US"/>
              <a:t> </a:t>
            </a:r>
            <a:endParaRPr lang="en-US" dirty="0"/>
          </a:p>
        </p:txBody>
      </p:sp>
      <p:sp>
        <p:nvSpPr>
          <p:cNvPr id="3" name="MIO_Placeholder_Mapping" hidden="1">
            <a:extLst>
              <a:ext uri="{FF2B5EF4-FFF2-40B4-BE49-F238E27FC236}">
                <a16:creationId xmlns:a16="http://schemas.microsoft.com/office/drawing/2014/main" id="{03708507-303A-4696-8A49-D64DA70EAF1B}"/>
              </a:ext>
            </a:extLst>
          </p:cNvPr>
          <p:cNvSpPr/>
          <p:nvPr userDrawn="1">
            <p:custDataLst>
              <p:tags r:id="rId13"/>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spTree>
  </p:cSld>
  <p:clrMapOvr>
    <a:masterClrMapping/>
  </p:clrMapOvr>
  <p:hf hdr="0" dt="0"/>
  <p:extLst mod="1">
    <p:ext uri="{DCECCB84-F9BA-43D5-87BE-67443E8EF086}">
      <p15:sldGuideLst xmlns:p15="http://schemas.microsoft.com/office/powerpoint/2012/main">
        <p15:guide id="1" orient="horz" pos="2273">
          <p15:clr>
            <a:srgbClr val="FBAE40"/>
          </p15:clr>
        </p15:guide>
        <p15:guide id="2" orient="horz" pos="799">
          <p15:clr>
            <a:srgbClr val="FBAE40"/>
          </p15:clr>
        </p15:guide>
        <p15:guide id="3" orient="horz" pos="4020">
          <p15:clr>
            <a:srgbClr val="FBAE40"/>
          </p15:clr>
        </p15:guide>
        <p15:guide id="4" pos="7469">
          <p15:clr>
            <a:srgbClr val="FBAE40"/>
          </p15:clr>
        </p15:guide>
        <p15:guide id="5" pos="3885">
          <p15:clr>
            <a:srgbClr val="FBAE40"/>
          </p15:clr>
        </p15:guide>
        <p15:guide id="6" pos="3795">
          <p15:clr>
            <a:srgbClr val="FBAE40"/>
          </p15:clr>
        </p15:guide>
        <p15:guide id="7" pos="211">
          <p15:clr>
            <a:srgbClr val="FBAE40"/>
          </p15:clr>
        </p15:guide>
        <p15:guide id="8" orient="horz" pos="243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txOverObj" preserve="1">
  <p:cSld name="Row | 2 columns | row">
    <p:spTree>
      <p:nvGrpSpPr>
        <p:cNvPr id="1" name=""/>
        <p:cNvGrpSpPr/>
        <p:nvPr/>
      </p:nvGrpSpPr>
      <p:grpSpPr>
        <a:xfrm>
          <a:off x="0" y="0"/>
          <a:ext cx="0" cy="0"/>
          <a:chOff x="0" y="0"/>
          <a:chExt cx="0" cy="0"/>
        </a:xfrm>
      </p:grpSpPr>
      <p:sp>
        <p:nvSpPr>
          <p:cNvPr id="12" name="empower_additionalText_placeholder" hidden="1">
            <a:extLst>
              <a:ext uri="{FF2B5EF4-FFF2-40B4-BE49-F238E27FC236}">
                <a16:creationId xmlns:a16="http://schemas.microsoft.com/office/drawing/2014/main" id="{C812AE9A-81D7-4AE8-BC9F-85686450823C}"/>
              </a:ext>
            </a:extLst>
          </p:cNvPr>
          <p:cNvSpPr txBox="1"/>
          <p:nvPr>
            <p:custDataLst>
              <p:tags r:id="rId1"/>
            </p:custDataLst>
          </p:nvPr>
        </p:nvSpPr>
        <p:spPr bwMode="auto">
          <a:xfrm>
            <a:off x="2531796" y="6489341"/>
            <a:ext cx="1728000" cy="361459"/>
          </a:xfrm>
          <a:prstGeom prst="rect">
            <a:avLst/>
          </a:prstGeom>
          <a:noFill/>
          <a:ln w="9525">
            <a:noFill/>
            <a:miter lim="800000"/>
            <a:headEnd/>
            <a:tailEnd/>
          </a:ln>
          <a:effectLst/>
        </p:spPr>
        <p:txBody>
          <a:bodyPr wrap="none" lIns="0" tIns="0" rIns="0" bIns="0" rtlCol="0" anchor="ctr" anchorCtr="0">
            <a:noAutofit/>
          </a:bodyPr>
          <a:lstStyle>
            <a:defPPr>
              <a:defRPr lang="en-US"/>
            </a:defPPr>
            <a:lvl1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defRPr sz="800" b="1" kern="0">
                <a:solidFill>
                  <a:srgbClr val="E30034"/>
                </a:solidFill>
                <a:latin typeface="Arial" panose="020B0604020202020204" pitchFamily="34" charset="0"/>
                <a:ea typeface="Verdana" pitchFamily="34" charset="0"/>
                <a:cs typeface="Arial" panose="020B0604020202020204" pitchFamily="34" charset="0"/>
              </a:defRPr>
            </a:lvl1pPr>
          </a:lstStyle>
          <a:p>
            <a:pPr lvl="0" algn="l"/>
            <a:endParaRPr lang="en-US" noProof="0">
              <a:solidFill>
                <a:schemeClr val="tx1"/>
              </a:solidFill>
              <a:latin typeface="+mn-lt"/>
              <a:ea typeface="+mn-ea"/>
              <a:cs typeface="+mn-cs"/>
            </a:endParaRPr>
          </a:p>
        </p:txBody>
      </p:sp>
      <p:sp>
        <p:nvSpPr>
          <p:cNvPr id="10" name="empower_document_placeholder" hidden="1">
            <a:extLst>
              <a:ext uri="{FF2B5EF4-FFF2-40B4-BE49-F238E27FC236}">
                <a16:creationId xmlns:a16="http://schemas.microsoft.com/office/drawing/2014/main" id="{BA8D3527-E357-41F9-99D1-BCEAEC88D703}"/>
              </a:ext>
            </a:extLst>
          </p:cNvPr>
          <p:cNvSpPr txBox="1"/>
          <p:nvPr>
            <p:custDataLst>
              <p:tags r:id="rId2"/>
            </p:custDataLst>
          </p:nvPr>
        </p:nvSpPr>
        <p:spPr bwMode="auto">
          <a:xfrm rot="16200000">
            <a:off x="10757888" y="4960337"/>
            <a:ext cx="2592000" cy="250825"/>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700" kern="0" noProof="0">
                <a:solidFill>
                  <a:schemeClr val="tx1"/>
                </a:solidFill>
                <a:latin typeface="+mn-lt"/>
                <a:ea typeface="+mn-ea"/>
                <a:cs typeface="+mn-cs"/>
              </a:rPr>
              <a:t>[Owner:   Doc ID:   Vers.: ]</a:t>
            </a:r>
          </a:p>
        </p:txBody>
      </p:sp>
      <p:sp>
        <p:nvSpPr>
          <p:cNvPr id="16" name="empower_proprietary_placeholder" hidden="1">
            <a:extLst>
              <a:ext uri="{FF2B5EF4-FFF2-40B4-BE49-F238E27FC236}">
                <a16:creationId xmlns:a16="http://schemas.microsoft.com/office/drawing/2014/main" id="{3A1A2EC5-F603-4F90-ADD8-B8933F3B810B}"/>
              </a:ext>
            </a:extLst>
          </p:cNvPr>
          <p:cNvSpPr txBox="1"/>
          <p:nvPr>
            <p:custDataLst>
              <p:tags r:id="rId3"/>
            </p:custDataLst>
          </p:nvPr>
        </p:nvSpPr>
        <p:spPr bwMode="auto">
          <a:xfrm>
            <a:off x="9444480" y="6489341"/>
            <a:ext cx="972000" cy="361459"/>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Infineon Proprietary</a:t>
            </a:r>
          </a:p>
        </p:txBody>
      </p:sp>
      <p:sp>
        <p:nvSpPr>
          <p:cNvPr id="18" name="empower_draft_placeholder" hidden="1">
            <a:extLst>
              <a:ext uri="{FF2B5EF4-FFF2-40B4-BE49-F238E27FC236}">
                <a16:creationId xmlns:a16="http://schemas.microsoft.com/office/drawing/2014/main" id="{FA03A6F0-5545-409D-93A9-5E09698484A1}"/>
              </a:ext>
            </a:extLst>
          </p:cNvPr>
          <p:cNvSpPr txBox="1"/>
          <p:nvPr>
            <p:custDataLst>
              <p:tags r:id="rId4"/>
            </p:custDataLst>
          </p:nvPr>
        </p:nvSpPr>
        <p:spPr bwMode="auto">
          <a:xfrm>
            <a:off x="8761190" y="6489341"/>
            <a:ext cx="360362"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 DRAFT -</a:t>
            </a:r>
            <a:endParaRPr lang="en-US" sz="800" b="1" kern="0" noProof="0" dirty="0">
              <a:solidFill>
                <a:schemeClr val="tx2"/>
              </a:solidFill>
              <a:latin typeface="+mn-lt"/>
              <a:ea typeface="+mn-ea"/>
              <a:cs typeface="+mn-cs"/>
            </a:endParaRPr>
          </a:p>
        </p:txBody>
      </p:sp>
      <p:sp>
        <p:nvSpPr>
          <p:cNvPr id="20" name="empower_footer_placeholder">
            <a:extLst>
              <a:ext uri="{FF2B5EF4-FFF2-40B4-BE49-F238E27FC236}">
                <a16:creationId xmlns:a16="http://schemas.microsoft.com/office/drawing/2014/main" id="{97E57A33-CDFD-4C72-B657-882682DACB1E}"/>
              </a:ext>
            </a:extLst>
          </p:cNvPr>
          <p:cNvSpPr txBox="1"/>
          <p:nvPr>
            <p:custDataLst>
              <p:tags r:id="rId5"/>
            </p:custDataLst>
          </p:nvPr>
        </p:nvSpPr>
        <p:spPr bwMode="auto">
          <a:xfrm>
            <a:off x="4547828" y="6489341"/>
            <a:ext cx="3096343" cy="361459"/>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GB" sz="800" kern="0" noProof="0">
                <a:solidFill>
                  <a:schemeClr val="tx1"/>
                </a:solidFill>
                <a:latin typeface="+mn-lt"/>
                <a:ea typeface="+mn-ea"/>
                <a:cs typeface="+mn-cs"/>
              </a:rPr>
              <a:t>Copyright © Infineon Technologies AG 2024. All rights reserved.</a:t>
            </a:r>
            <a:endParaRPr lang="en-US" sz="800" kern="0" noProof="0">
              <a:solidFill>
                <a:schemeClr val="tx1"/>
              </a:solidFill>
              <a:latin typeface="+mn-lt"/>
              <a:ea typeface="+mn-ea"/>
              <a:cs typeface="+mn-cs"/>
            </a:endParaRPr>
          </a:p>
        </p:txBody>
      </p:sp>
      <p:sp>
        <p:nvSpPr>
          <p:cNvPr id="22" name="empower_classification_attention_placeholder" hidden="1">
            <a:extLst>
              <a:ext uri="{FF2B5EF4-FFF2-40B4-BE49-F238E27FC236}">
                <a16:creationId xmlns:a16="http://schemas.microsoft.com/office/drawing/2014/main" id="{5A896D99-24DF-4F81-9EC3-37F5EF05FFED}"/>
              </a:ext>
            </a:extLst>
          </p:cNvPr>
          <p:cNvSpPr txBox="1">
            <a:spLocks/>
          </p:cNvSpPr>
          <p:nvPr>
            <p:custDataLst>
              <p:tags r:id="rId6"/>
            </p:custDataLst>
          </p:nvPr>
        </p:nvSpPr>
        <p:spPr bwMode="auto">
          <a:xfrm>
            <a:off x="1238188" y="6489341"/>
            <a:ext cx="971855"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restricted</a:t>
            </a:r>
          </a:p>
        </p:txBody>
      </p:sp>
      <p:sp>
        <p:nvSpPr>
          <p:cNvPr id="24" name="empower_classification_placeholder">
            <a:extLst>
              <a:ext uri="{FF2B5EF4-FFF2-40B4-BE49-F238E27FC236}">
                <a16:creationId xmlns:a16="http://schemas.microsoft.com/office/drawing/2014/main" id="{F09BE8EF-EBD2-4B7A-9878-8440DC26C91A}"/>
              </a:ext>
            </a:extLst>
          </p:cNvPr>
          <p:cNvSpPr txBox="1">
            <a:spLocks/>
          </p:cNvSpPr>
          <p:nvPr>
            <p:custDataLst>
              <p:tags r:id="rId7"/>
            </p:custDataLst>
          </p:nvPr>
        </p:nvSpPr>
        <p:spPr bwMode="auto">
          <a:xfrm>
            <a:off x="1238188" y="6489341"/>
            <a:ext cx="973251"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restricted</a:t>
            </a:r>
          </a:p>
        </p:txBody>
      </p:sp>
      <p:sp>
        <p:nvSpPr>
          <p:cNvPr id="26" name="empower_date_placeholder">
            <a:extLst>
              <a:ext uri="{FF2B5EF4-FFF2-40B4-BE49-F238E27FC236}">
                <a16:creationId xmlns:a16="http://schemas.microsoft.com/office/drawing/2014/main" id="{99207B66-AFA5-4510-BF1D-29423C34CEF2}"/>
              </a:ext>
            </a:extLst>
          </p:cNvPr>
          <p:cNvSpPr txBox="1"/>
          <p:nvPr>
            <p:custDataLst>
              <p:tags r:id="rId8"/>
            </p:custDataLst>
          </p:nvPr>
        </p:nvSpPr>
        <p:spPr bwMode="auto">
          <a:xfrm>
            <a:off x="334963" y="6489341"/>
            <a:ext cx="612000" cy="361459"/>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noProof="0">
                <a:solidFill>
                  <a:schemeClr val="tx1"/>
                </a:solidFill>
                <a:latin typeface="+mn-lt"/>
                <a:ea typeface="+mn-ea"/>
                <a:cs typeface="+mn-cs"/>
              </a:rPr>
              <a:t>10 Okt 2024</a:t>
            </a:r>
          </a:p>
        </p:txBody>
      </p:sp>
      <p:sp>
        <p:nvSpPr>
          <p:cNvPr id="7" name="Content Top"/>
          <p:cNvSpPr>
            <a:spLocks noGrp="1"/>
          </p:cNvSpPr>
          <p:nvPr>
            <p:ph sz="quarter" idx="13" hasCustomPrompt="1"/>
          </p:nvPr>
        </p:nvSpPr>
        <p:spPr>
          <a:xfrm>
            <a:off x="334433" y="1268412"/>
            <a:ext cx="11521280" cy="1260000"/>
          </a:xfrm>
          <a:prstGeom prst="rect">
            <a:avLst/>
          </a:prstGeom>
        </p:spPr>
        <p:txBody>
          <a:bodyPr/>
          <a:lstStyle>
            <a:lvl1pPr>
              <a:spcAft>
                <a:spcPts val="0"/>
              </a:spcAft>
              <a:defRPr>
                <a:latin typeface="+mn-lt"/>
                <a:ea typeface="+mn-ea"/>
                <a:cs typeface="+mn-cs"/>
              </a:defRPr>
            </a:lvl1pPr>
            <a:lvl2pPr>
              <a:spcAft>
                <a:spcPts val="0"/>
              </a:spcAft>
              <a:defRPr>
                <a:latin typeface="+mn-lt"/>
                <a:ea typeface="+mn-ea"/>
                <a:cs typeface="+mn-cs"/>
              </a:defRPr>
            </a:lvl2pPr>
            <a:lvl3pPr>
              <a:spcAft>
                <a:spcPts val="0"/>
              </a:spcAft>
              <a:defRPr>
                <a:latin typeface="+mn-lt"/>
                <a:ea typeface="+mn-ea"/>
                <a:cs typeface="+mn-cs"/>
              </a:defRPr>
            </a:lvl3pPr>
          </a:lstStyle>
          <a:p>
            <a:pPr lvl="0"/>
            <a:r>
              <a:rPr lang="en-US" noProof="0"/>
              <a:t>Click to edit text</a:t>
            </a:r>
          </a:p>
          <a:p>
            <a:pPr lvl="1"/>
            <a:r>
              <a:rPr lang="en-US" noProof="0"/>
              <a:t>Second level</a:t>
            </a:r>
          </a:p>
          <a:p>
            <a:pPr lvl="2"/>
            <a:r>
              <a:rPr lang="en-US" noProof="0"/>
              <a:t>Third level</a:t>
            </a:r>
          </a:p>
        </p:txBody>
      </p:sp>
      <p:sp>
        <p:nvSpPr>
          <p:cNvPr id="9" name="Content Center Left"/>
          <p:cNvSpPr>
            <a:spLocks noGrp="1"/>
          </p:cNvSpPr>
          <p:nvPr>
            <p:ph sz="quarter" idx="14" hasCustomPrompt="1"/>
          </p:nvPr>
        </p:nvSpPr>
        <p:spPr>
          <a:xfrm>
            <a:off x="334800" y="2780913"/>
            <a:ext cx="5688000" cy="1980000"/>
          </a:xfrm>
          <a:prstGeom prst="rect">
            <a:avLst/>
          </a:prstGeom>
        </p:spPr>
        <p:txBody>
          <a:bodyPr/>
          <a:lstStyle>
            <a:lvl1pPr>
              <a:spcAft>
                <a:spcPts val="0"/>
              </a:spcAft>
              <a:defRPr>
                <a:latin typeface="+mn-lt"/>
                <a:ea typeface="+mn-ea"/>
                <a:cs typeface="+mn-cs"/>
              </a:defRPr>
            </a:lvl1pPr>
            <a:lvl2pPr>
              <a:spcAft>
                <a:spcPts val="0"/>
              </a:spcAft>
              <a:defRPr>
                <a:latin typeface="+mn-lt"/>
                <a:ea typeface="+mn-ea"/>
                <a:cs typeface="+mn-cs"/>
              </a:defRPr>
            </a:lvl2pPr>
            <a:lvl3pPr>
              <a:spcAft>
                <a:spcPts val="0"/>
              </a:spcAft>
              <a:defRPr>
                <a:latin typeface="+mn-lt"/>
                <a:ea typeface="+mn-ea"/>
                <a:cs typeface="+mn-cs"/>
              </a:defRPr>
            </a:lvl3pPr>
            <a:lvl4pPr>
              <a:spcAft>
                <a:spcPts val="0"/>
              </a:spcAft>
              <a:defRPr>
                <a:latin typeface="+mn-lt"/>
                <a:ea typeface="+mn-ea"/>
                <a:cs typeface="+mn-cs"/>
              </a:defRPr>
            </a:lvl4pPr>
            <a:lvl5pPr>
              <a:spcAft>
                <a:spcPts val="0"/>
              </a:spcAft>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Content Center Right"/>
          <p:cNvSpPr>
            <a:spLocks noGrp="1"/>
          </p:cNvSpPr>
          <p:nvPr>
            <p:ph sz="quarter" idx="15" hasCustomPrompt="1"/>
          </p:nvPr>
        </p:nvSpPr>
        <p:spPr>
          <a:xfrm>
            <a:off x="6167437" y="2780913"/>
            <a:ext cx="5688000" cy="1980000"/>
          </a:xfrm>
          <a:prstGeom prst="rect">
            <a:avLst/>
          </a:prstGeom>
        </p:spPr>
        <p:txBody>
          <a:bodyPr/>
          <a:lstStyle>
            <a:lvl1pPr>
              <a:spcAft>
                <a:spcPts val="0"/>
              </a:spcAft>
              <a:defRPr>
                <a:latin typeface="+mn-lt"/>
                <a:ea typeface="+mn-ea"/>
                <a:cs typeface="+mn-cs"/>
              </a:defRPr>
            </a:lvl1pPr>
            <a:lvl2pPr>
              <a:spcAft>
                <a:spcPts val="0"/>
              </a:spcAft>
              <a:defRPr>
                <a:latin typeface="+mn-lt"/>
                <a:ea typeface="+mn-ea"/>
                <a:cs typeface="+mn-cs"/>
              </a:defRPr>
            </a:lvl2pPr>
            <a:lvl3pPr>
              <a:spcAft>
                <a:spcPts val="0"/>
              </a:spcAft>
              <a:defRPr>
                <a:latin typeface="+mn-lt"/>
                <a:ea typeface="+mn-ea"/>
                <a:cs typeface="+mn-cs"/>
              </a:defRPr>
            </a:lvl3pPr>
            <a:lvl4pPr>
              <a:spcAft>
                <a:spcPts val="0"/>
              </a:spcAft>
              <a:defRPr>
                <a:latin typeface="+mn-lt"/>
                <a:ea typeface="+mn-ea"/>
                <a:cs typeface="+mn-cs"/>
              </a:defRPr>
            </a:lvl4pPr>
            <a:lvl5pPr>
              <a:spcAft>
                <a:spcPts val="0"/>
              </a:spcAft>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Content Bottom"/>
          <p:cNvSpPr>
            <a:spLocks noGrp="1"/>
          </p:cNvSpPr>
          <p:nvPr>
            <p:ph sz="quarter" idx="16" hasCustomPrompt="1"/>
          </p:nvPr>
        </p:nvSpPr>
        <p:spPr>
          <a:xfrm>
            <a:off x="334433" y="5085186"/>
            <a:ext cx="11521280" cy="1296567"/>
          </a:xfrm>
          <a:prstGeom prst="rect">
            <a:avLst/>
          </a:prstGeom>
        </p:spPr>
        <p:txBody>
          <a:bodyPr/>
          <a:lstStyle>
            <a:lvl1pPr>
              <a:spcAft>
                <a:spcPts val="0"/>
              </a:spcAft>
              <a:defRPr>
                <a:latin typeface="+mn-lt"/>
                <a:ea typeface="+mn-ea"/>
                <a:cs typeface="+mn-cs"/>
              </a:defRPr>
            </a:lvl1pPr>
            <a:lvl2pPr>
              <a:spcAft>
                <a:spcPts val="0"/>
              </a:spcAft>
              <a:defRPr>
                <a:latin typeface="+mn-lt"/>
                <a:ea typeface="+mn-ea"/>
                <a:cs typeface="+mn-cs"/>
              </a:defRPr>
            </a:lvl2pPr>
            <a:lvl3pPr>
              <a:spcAft>
                <a:spcPts val="0"/>
              </a:spcAft>
              <a:defRPr>
                <a:latin typeface="+mn-lt"/>
                <a:ea typeface="+mn-ea"/>
                <a:cs typeface="+mn-cs"/>
              </a:defRPr>
            </a:lvl3pPr>
          </a:lstStyle>
          <a:p>
            <a:pPr lvl="0"/>
            <a:r>
              <a:rPr lang="en-US" noProof="0"/>
              <a:t>Click to edit text</a:t>
            </a:r>
          </a:p>
          <a:p>
            <a:pPr lvl="1"/>
            <a:r>
              <a:rPr lang="en-US" noProof="0"/>
              <a:t>Second level</a:t>
            </a:r>
          </a:p>
          <a:p>
            <a:pPr lvl="2"/>
            <a:r>
              <a:rPr lang="en-US" noProof="0"/>
              <a:t>Third level</a:t>
            </a:r>
          </a:p>
        </p:txBody>
      </p:sp>
      <p:sp>
        <p:nvSpPr>
          <p:cNvPr id="6" name="Title">
            <a:extLst>
              <a:ext uri="{FF2B5EF4-FFF2-40B4-BE49-F238E27FC236}">
                <a16:creationId xmlns:a16="http://schemas.microsoft.com/office/drawing/2014/main" id="{42CB6C61-472A-4F78-8808-601D74D8D1AD}"/>
              </a:ext>
            </a:extLst>
          </p:cNvPr>
          <p:cNvSpPr>
            <a:spLocks noGrp="1"/>
          </p:cNvSpPr>
          <p:nvPr>
            <p:ph type="title" hasCustomPrompt="1"/>
          </p:nvPr>
        </p:nvSpPr>
        <p:spPr/>
        <p:txBody>
          <a:bodyPr/>
          <a:lstStyle>
            <a:lvl1pPr>
              <a:defRPr baseline="0">
                <a:latin typeface="+mj-lt"/>
                <a:ea typeface="+mj-ea"/>
                <a:cs typeface="+mj-cs"/>
              </a:defRPr>
            </a:lvl1pPr>
          </a:lstStyle>
          <a:p>
            <a:r>
              <a:rPr lang="en-US" noProof="0"/>
              <a:t>Click to edit title</a:t>
            </a:r>
          </a:p>
        </p:txBody>
      </p:sp>
      <p:sp>
        <p:nvSpPr>
          <p:cNvPr id="8" name="LOGO PROTECTION" hidden="1">
            <a:extLst>
              <a:ext uri="{FF2B5EF4-FFF2-40B4-BE49-F238E27FC236}">
                <a16:creationId xmlns:a16="http://schemas.microsoft.com/office/drawing/2014/main" id="{878DF235-2AD8-4C82-A0BD-D1BDFC873704}"/>
              </a:ext>
            </a:extLst>
          </p:cNvPr>
          <p:cNvSpPr/>
          <p:nvPr>
            <p:custDataLst>
              <p:tags r:id="rId9"/>
            </p:custDataLst>
          </p:nvPr>
        </p:nvSpPr>
        <p:spPr bwMode="auto">
          <a:xfrm>
            <a:off x="10131283" y="1"/>
            <a:ext cx="2060717" cy="836712"/>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noProof="0">
              <a:latin typeface="+mn-lt"/>
              <a:ea typeface="+mn-ea"/>
              <a:cs typeface="+mn-cs"/>
            </a:endParaRPr>
          </a:p>
        </p:txBody>
      </p:sp>
      <p:sp>
        <p:nvSpPr>
          <p:cNvPr id="2" name="Date Placeholder 1" hidden="1">
            <a:extLst>
              <a:ext uri="{FF2B5EF4-FFF2-40B4-BE49-F238E27FC236}">
                <a16:creationId xmlns:a16="http://schemas.microsoft.com/office/drawing/2014/main" id="{A9104FB9-0912-4A0F-BBB7-DF055F829451}"/>
              </a:ext>
            </a:extLst>
          </p:cNvPr>
          <p:cNvSpPr>
            <a:spLocks noGrp="1"/>
          </p:cNvSpPr>
          <p:nvPr>
            <p:ph type="dt" sz="half" idx="17"/>
            <p:custDataLst>
              <p:tags r:id="rId10"/>
            </p:custDataLst>
          </p:nvPr>
        </p:nvSpPr>
        <p:spPr/>
        <p:txBody>
          <a:bodyPr/>
          <a:lstStyle/>
          <a:p>
            <a:endParaRPr lang="en-US" b="1" dirty="0"/>
          </a:p>
        </p:txBody>
      </p:sp>
      <p:sp>
        <p:nvSpPr>
          <p:cNvPr id="14" name="Footer Placeholder 13" hidden="1">
            <a:extLst>
              <a:ext uri="{FF2B5EF4-FFF2-40B4-BE49-F238E27FC236}">
                <a16:creationId xmlns:a16="http://schemas.microsoft.com/office/drawing/2014/main" id="{E424A36D-7777-4A82-B12F-96CE1F877678}"/>
              </a:ext>
            </a:extLst>
          </p:cNvPr>
          <p:cNvSpPr>
            <a:spLocks noGrp="1"/>
          </p:cNvSpPr>
          <p:nvPr>
            <p:ph type="ftr" sz="quarter" idx="18"/>
            <p:custDataLst>
              <p:tags r:id="rId11"/>
            </p:custDataLst>
          </p:nvPr>
        </p:nvSpPr>
        <p:spPr/>
        <p:txBody>
          <a:bodyPr/>
          <a:lstStyle/>
          <a:p>
            <a:endParaRPr lang="en-US" dirty="0"/>
          </a:p>
        </p:txBody>
      </p:sp>
      <p:sp>
        <p:nvSpPr>
          <p:cNvPr id="15" name="Slide Number Placeholder 14" hidden="1">
            <a:extLst>
              <a:ext uri="{FF2B5EF4-FFF2-40B4-BE49-F238E27FC236}">
                <a16:creationId xmlns:a16="http://schemas.microsoft.com/office/drawing/2014/main" id="{E1CCD2B2-40D2-43D5-80C4-5322AD403334}"/>
              </a:ext>
            </a:extLst>
          </p:cNvPr>
          <p:cNvSpPr>
            <a:spLocks noGrp="1"/>
          </p:cNvSpPr>
          <p:nvPr>
            <p:ph type="sldNum" sz="quarter" idx="19"/>
            <p:custDataLst>
              <p:tags r:id="rId12"/>
            </p:custDataLst>
          </p:nvPr>
        </p:nvSpPr>
        <p:spPr/>
        <p:txBody>
          <a:bodyPr/>
          <a:lstStyle/>
          <a:p>
            <a:r>
              <a:rPr lang="en-US"/>
              <a:t> </a:t>
            </a:r>
            <a:endParaRPr lang="en-US" dirty="0"/>
          </a:p>
        </p:txBody>
      </p:sp>
      <p:sp>
        <p:nvSpPr>
          <p:cNvPr id="3" name="MIO_Placeholder_Mapping" hidden="1">
            <a:extLst>
              <a:ext uri="{FF2B5EF4-FFF2-40B4-BE49-F238E27FC236}">
                <a16:creationId xmlns:a16="http://schemas.microsoft.com/office/drawing/2014/main" id="{1235F132-B0A2-4CF3-A146-5DF950DFB464}"/>
              </a:ext>
            </a:extLst>
          </p:cNvPr>
          <p:cNvSpPr/>
          <p:nvPr userDrawn="1">
            <p:custDataLst>
              <p:tags r:id="rId13"/>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spTree>
  </p:cSld>
  <p:clrMapOvr>
    <a:masterClrMapping/>
  </p:clrMapOvr>
  <p:hf hdr="0" dt="0"/>
  <p:extLst mod="1">
    <p:ext uri="{DCECCB84-F9BA-43D5-87BE-67443E8EF086}">
      <p15:sldGuideLst xmlns:p15="http://schemas.microsoft.com/office/powerpoint/2012/main">
        <p15:guide id="1" pos="3885">
          <p15:clr>
            <a:srgbClr val="FBAE40"/>
          </p15:clr>
        </p15:guide>
        <p15:guide id="2" pos="3795">
          <p15:clr>
            <a:srgbClr val="FBAE40"/>
          </p15:clr>
        </p15:guide>
        <p15:guide id="3" pos="211">
          <p15:clr>
            <a:srgbClr val="FBAE40"/>
          </p15:clr>
        </p15:guide>
        <p15:guide id="4" pos="7469">
          <p15:clr>
            <a:srgbClr val="FBAE40"/>
          </p15:clr>
        </p15:guide>
        <p15:guide id="5" orient="horz" pos="799">
          <p15:clr>
            <a:srgbClr val="FBAE40"/>
          </p15:clr>
        </p15:guide>
        <p15:guide id="6" orient="horz" pos="1593">
          <p15:clr>
            <a:srgbClr val="FBAE40"/>
          </p15:clr>
        </p15:guide>
        <p15:guide id="7" orient="horz" pos="1752">
          <p15:clr>
            <a:srgbClr val="FBAE40"/>
          </p15:clr>
        </p15:guide>
        <p15:guide id="8" orient="horz" pos="2999">
          <p15:clr>
            <a:srgbClr val="FBAE40"/>
          </p15:clr>
        </p15:guide>
        <p15:guide id="9" orient="horz" pos="3203">
          <p15:clr>
            <a:srgbClr val="FBAE40"/>
          </p15:clr>
        </p15:guide>
        <p15:guide id="10" orient="horz" pos="402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reserve="1">
  <p:cSld name="3 columns">
    <p:spTree>
      <p:nvGrpSpPr>
        <p:cNvPr id="1" name=""/>
        <p:cNvGrpSpPr/>
        <p:nvPr/>
      </p:nvGrpSpPr>
      <p:grpSpPr>
        <a:xfrm>
          <a:off x="0" y="0"/>
          <a:ext cx="0" cy="0"/>
          <a:chOff x="0" y="0"/>
          <a:chExt cx="0" cy="0"/>
        </a:xfrm>
      </p:grpSpPr>
      <p:sp>
        <p:nvSpPr>
          <p:cNvPr id="10" name="empower_additionalText_placeholder" hidden="1">
            <a:extLst>
              <a:ext uri="{FF2B5EF4-FFF2-40B4-BE49-F238E27FC236}">
                <a16:creationId xmlns:a16="http://schemas.microsoft.com/office/drawing/2014/main" id="{7FB993A8-52D6-439E-9FD7-796FB1371096}"/>
              </a:ext>
            </a:extLst>
          </p:cNvPr>
          <p:cNvSpPr txBox="1"/>
          <p:nvPr>
            <p:custDataLst>
              <p:tags r:id="rId1"/>
            </p:custDataLst>
          </p:nvPr>
        </p:nvSpPr>
        <p:spPr bwMode="auto">
          <a:xfrm>
            <a:off x="2531796" y="6489700"/>
            <a:ext cx="1728000" cy="361100"/>
          </a:xfrm>
          <a:prstGeom prst="rect">
            <a:avLst/>
          </a:prstGeom>
          <a:noFill/>
          <a:ln w="9525">
            <a:noFill/>
            <a:miter lim="800000"/>
            <a:headEnd/>
            <a:tailEnd/>
          </a:ln>
          <a:effectLst/>
        </p:spPr>
        <p:txBody>
          <a:bodyPr wrap="none" lIns="0" tIns="0" rIns="0" bIns="0" rtlCol="0" anchor="ctr" anchorCtr="0">
            <a:noAutofit/>
          </a:bodyPr>
          <a:lstStyle>
            <a:defPPr>
              <a:defRPr lang="en-US"/>
            </a:defPPr>
            <a:lvl1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defRPr sz="800" b="1" kern="0">
                <a:solidFill>
                  <a:srgbClr val="E30034"/>
                </a:solidFill>
                <a:latin typeface="Arial" panose="020B0604020202020204" pitchFamily="34" charset="0"/>
                <a:ea typeface="Verdana" pitchFamily="34" charset="0"/>
                <a:cs typeface="Arial" panose="020B0604020202020204" pitchFamily="34" charset="0"/>
              </a:defRPr>
            </a:lvl1pPr>
          </a:lstStyle>
          <a:p>
            <a:pPr lvl="0" algn="l"/>
            <a:endParaRPr lang="en-US" noProof="0">
              <a:solidFill>
                <a:schemeClr val="tx1"/>
              </a:solidFill>
              <a:latin typeface="+mn-lt"/>
              <a:ea typeface="+mn-ea"/>
              <a:cs typeface="+mn-cs"/>
            </a:endParaRPr>
          </a:p>
        </p:txBody>
      </p:sp>
      <p:sp>
        <p:nvSpPr>
          <p:cNvPr id="13" name="empower_document_placeholder" hidden="1">
            <a:extLst>
              <a:ext uri="{FF2B5EF4-FFF2-40B4-BE49-F238E27FC236}">
                <a16:creationId xmlns:a16="http://schemas.microsoft.com/office/drawing/2014/main" id="{112013B0-A00B-4A1F-90FB-E2E8B2F86D5D}"/>
              </a:ext>
            </a:extLst>
          </p:cNvPr>
          <p:cNvSpPr txBox="1"/>
          <p:nvPr>
            <p:custDataLst>
              <p:tags r:id="rId2"/>
            </p:custDataLst>
          </p:nvPr>
        </p:nvSpPr>
        <p:spPr bwMode="auto">
          <a:xfrm rot="16200000">
            <a:off x="10757888" y="4960337"/>
            <a:ext cx="2592000" cy="250825"/>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700" kern="0" noProof="0">
                <a:solidFill>
                  <a:schemeClr val="tx1"/>
                </a:solidFill>
                <a:latin typeface="+mn-lt"/>
                <a:ea typeface="+mn-ea"/>
                <a:cs typeface="+mn-cs"/>
              </a:rPr>
              <a:t>[Owner:   Doc ID:   Vers.: ]</a:t>
            </a:r>
          </a:p>
        </p:txBody>
      </p:sp>
      <p:sp>
        <p:nvSpPr>
          <p:cNvPr id="15" name="empower_proprietary_placeholder" hidden="1">
            <a:extLst>
              <a:ext uri="{FF2B5EF4-FFF2-40B4-BE49-F238E27FC236}">
                <a16:creationId xmlns:a16="http://schemas.microsoft.com/office/drawing/2014/main" id="{FC3769D5-91E6-43B0-BC4B-C0040A71CFD6}"/>
              </a:ext>
            </a:extLst>
          </p:cNvPr>
          <p:cNvSpPr txBox="1"/>
          <p:nvPr>
            <p:custDataLst>
              <p:tags r:id="rId3"/>
            </p:custDataLst>
          </p:nvPr>
        </p:nvSpPr>
        <p:spPr bwMode="auto">
          <a:xfrm>
            <a:off x="9444480" y="6489700"/>
            <a:ext cx="972000" cy="3611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Infineon Proprietary</a:t>
            </a:r>
          </a:p>
        </p:txBody>
      </p:sp>
      <p:sp>
        <p:nvSpPr>
          <p:cNvPr id="17" name="empower_draft_placeholder" hidden="1">
            <a:extLst>
              <a:ext uri="{FF2B5EF4-FFF2-40B4-BE49-F238E27FC236}">
                <a16:creationId xmlns:a16="http://schemas.microsoft.com/office/drawing/2014/main" id="{B0E0CB85-0435-4FEC-B2B6-D19200B62923}"/>
              </a:ext>
            </a:extLst>
          </p:cNvPr>
          <p:cNvSpPr txBox="1"/>
          <p:nvPr>
            <p:custDataLst>
              <p:tags r:id="rId4"/>
            </p:custDataLst>
          </p:nvPr>
        </p:nvSpPr>
        <p:spPr bwMode="auto">
          <a:xfrm>
            <a:off x="8761190" y="6489700"/>
            <a:ext cx="360362"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 DRAFT -</a:t>
            </a:r>
            <a:endParaRPr lang="en-US" sz="800" b="1" kern="0" noProof="0" dirty="0">
              <a:solidFill>
                <a:schemeClr val="tx2"/>
              </a:solidFill>
              <a:latin typeface="+mn-lt"/>
              <a:ea typeface="+mn-ea"/>
              <a:cs typeface="+mn-cs"/>
            </a:endParaRPr>
          </a:p>
        </p:txBody>
      </p:sp>
      <p:sp>
        <p:nvSpPr>
          <p:cNvPr id="19" name="empower_footer_placeholder">
            <a:extLst>
              <a:ext uri="{FF2B5EF4-FFF2-40B4-BE49-F238E27FC236}">
                <a16:creationId xmlns:a16="http://schemas.microsoft.com/office/drawing/2014/main" id="{557CA6BF-F2F9-417F-A2FD-035F1FC85693}"/>
              </a:ext>
            </a:extLst>
          </p:cNvPr>
          <p:cNvSpPr txBox="1"/>
          <p:nvPr>
            <p:custDataLst>
              <p:tags r:id="rId5"/>
            </p:custDataLst>
          </p:nvPr>
        </p:nvSpPr>
        <p:spPr bwMode="auto">
          <a:xfrm>
            <a:off x="4547828" y="6489700"/>
            <a:ext cx="3096343" cy="3611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GB" sz="800" kern="0" noProof="0">
                <a:solidFill>
                  <a:schemeClr val="tx1"/>
                </a:solidFill>
                <a:latin typeface="+mn-lt"/>
                <a:ea typeface="+mn-ea"/>
                <a:cs typeface="+mn-cs"/>
              </a:rPr>
              <a:t>Copyright © Infineon Technologies AG 2024. All rights reserved.</a:t>
            </a:r>
            <a:endParaRPr lang="en-US" sz="800" kern="0" noProof="0">
              <a:solidFill>
                <a:schemeClr val="tx1"/>
              </a:solidFill>
              <a:latin typeface="+mn-lt"/>
              <a:ea typeface="+mn-ea"/>
              <a:cs typeface="+mn-cs"/>
            </a:endParaRPr>
          </a:p>
        </p:txBody>
      </p:sp>
      <p:sp>
        <p:nvSpPr>
          <p:cNvPr id="21" name="empower_classification_attention_placeholder" hidden="1">
            <a:extLst>
              <a:ext uri="{FF2B5EF4-FFF2-40B4-BE49-F238E27FC236}">
                <a16:creationId xmlns:a16="http://schemas.microsoft.com/office/drawing/2014/main" id="{8C605CA2-9EAD-450F-BC1B-8D9AF92E5875}"/>
              </a:ext>
            </a:extLst>
          </p:cNvPr>
          <p:cNvSpPr txBox="1">
            <a:spLocks/>
          </p:cNvSpPr>
          <p:nvPr>
            <p:custDataLst>
              <p:tags r:id="rId6"/>
            </p:custDataLst>
          </p:nvPr>
        </p:nvSpPr>
        <p:spPr bwMode="auto">
          <a:xfrm>
            <a:off x="1238188" y="6489700"/>
            <a:ext cx="971855"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restricted</a:t>
            </a:r>
          </a:p>
        </p:txBody>
      </p:sp>
      <p:sp>
        <p:nvSpPr>
          <p:cNvPr id="23" name="empower_classification_placeholder">
            <a:extLst>
              <a:ext uri="{FF2B5EF4-FFF2-40B4-BE49-F238E27FC236}">
                <a16:creationId xmlns:a16="http://schemas.microsoft.com/office/drawing/2014/main" id="{4E82CE8C-8E20-4C1A-B65C-F8A30CF5A153}"/>
              </a:ext>
            </a:extLst>
          </p:cNvPr>
          <p:cNvSpPr txBox="1">
            <a:spLocks/>
          </p:cNvSpPr>
          <p:nvPr>
            <p:custDataLst>
              <p:tags r:id="rId7"/>
            </p:custDataLst>
          </p:nvPr>
        </p:nvSpPr>
        <p:spPr bwMode="auto">
          <a:xfrm>
            <a:off x="1238188" y="6489700"/>
            <a:ext cx="973251"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restricted</a:t>
            </a:r>
          </a:p>
        </p:txBody>
      </p:sp>
      <p:sp>
        <p:nvSpPr>
          <p:cNvPr id="25" name="empower_date_placeholder">
            <a:extLst>
              <a:ext uri="{FF2B5EF4-FFF2-40B4-BE49-F238E27FC236}">
                <a16:creationId xmlns:a16="http://schemas.microsoft.com/office/drawing/2014/main" id="{D96F0A90-37BC-4B0D-A29D-8711C51DD447}"/>
              </a:ext>
            </a:extLst>
          </p:cNvPr>
          <p:cNvSpPr txBox="1"/>
          <p:nvPr>
            <p:custDataLst>
              <p:tags r:id="rId8"/>
            </p:custDataLst>
          </p:nvPr>
        </p:nvSpPr>
        <p:spPr bwMode="auto">
          <a:xfrm>
            <a:off x="334963" y="6489700"/>
            <a:ext cx="612000" cy="3611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noProof="0">
                <a:solidFill>
                  <a:schemeClr val="tx1"/>
                </a:solidFill>
                <a:latin typeface="+mn-lt"/>
                <a:ea typeface="+mn-ea"/>
                <a:cs typeface="+mn-cs"/>
              </a:rPr>
              <a:t>10 Okt 2024</a:t>
            </a:r>
          </a:p>
        </p:txBody>
      </p:sp>
      <p:sp>
        <p:nvSpPr>
          <p:cNvPr id="7" name="Content Left"/>
          <p:cNvSpPr>
            <a:spLocks noGrp="1"/>
          </p:cNvSpPr>
          <p:nvPr>
            <p:ph sz="quarter" idx="13" hasCustomPrompt="1"/>
          </p:nvPr>
        </p:nvSpPr>
        <p:spPr>
          <a:xfrm>
            <a:off x="334800" y="1268414"/>
            <a:ext cx="3744384" cy="5113337"/>
          </a:xfrm>
          <a:prstGeom prst="rect">
            <a:avLst/>
          </a:prstGeo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Content Center"/>
          <p:cNvSpPr>
            <a:spLocks noGrp="1"/>
          </p:cNvSpPr>
          <p:nvPr>
            <p:ph sz="quarter" idx="14" hasCustomPrompt="1"/>
          </p:nvPr>
        </p:nvSpPr>
        <p:spPr>
          <a:xfrm>
            <a:off x="4262399" y="1268414"/>
            <a:ext cx="3672000" cy="5113337"/>
          </a:xfrm>
          <a:prstGeom prst="rect">
            <a:avLst/>
          </a:prstGeo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Content Right"/>
          <p:cNvSpPr>
            <a:spLocks noGrp="1"/>
          </p:cNvSpPr>
          <p:nvPr>
            <p:ph sz="quarter" idx="15" hasCustomPrompt="1"/>
          </p:nvPr>
        </p:nvSpPr>
        <p:spPr>
          <a:xfrm>
            <a:off x="8113184" y="1268414"/>
            <a:ext cx="3744416" cy="5113337"/>
          </a:xfrm>
          <a:prstGeom prst="rect">
            <a:avLst/>
          </a:prstGeo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itle">
            <a:extLst>
              <a:ext uri="{FF2B5EF4-FFF2-40B4-BE49-F238E27FC236}">
                <a16:creationId xmlns:a16="http://schemas.microsoft.com/office/drawing/2014/main" id="{7A635AE4-FE20-4282-BFFD-96EBDCED60D9}"/>
              </a:ext>
            </a:extLst>
          </p:cNvPr>
          <p:cNvSpPr>
            <a:spLocks noGrp="1"/>
          </p:cNvSpPr>
          <p:nvPr>
            <p:ph type="title" hasCustomPrompt="1"/>
          </p:nvPr>
        </p:nvSpPr>
        <p:spPr/>
        <p:txBody>
          <a:bodyPr/>
          <a:lstStyle>
            <a:lvl1pPr>
              <a:defRPr baseline="0">
                <a:latin typeface="+mj-lt"/>
                <a:ea typeface="+mj-ea"/>
                <a:cs typeface="+mj-cs"/>
              </a:defRPr>
            </a:lvl1pPr>
          </a:lstStyle>
          <a:p>
            <a:r>
              <a:rPr lang="en-US" noProof="0"/>
              <a:t>Click to edit title</a:t>
            </a:r>
          </a:p>
        </p:txBody>
      </p:sp>
      <p:sp>
        <p:nvSpPr>
          <p:cNvPr id="8" name="LOGO PROTECTION" hidden="1">
            <a:extLst>
              <a:ext uri="{FF2B5EF4-FFF2-40B4-BE49-F238E27FC236}">
                <a16:creationId xmlns:a16="http://schemas.microsoft.com/office/drawing/2014/main" id="{96E14A5B-9E91-4287-8D3D-9F9C469D8ECA}"/>
              </a:ext>
            </a:extLst>
          </p:cNvPr>
          <p:cNvSpPr/>
          <p:nvPr>
            <p:custDataLst>
              <p:tags r:id="rId9"/>
            </p:custDataLst>
          </p:nvPr>
        </p:nvSpPr>
        <p:spPr bwMode="auto">
          <a:xfrm>
            <a:off x="10131283" y="1"/>
            <a:ext cx="2060717" cy="836712"/>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noProof="0">
              <a:latin typeface="+mn-lt"/>
              <a:ea typeface="+mn-ea"/>
              <a:cs typeface="+mn-cs"/>
            </a:endParaRPr>
          </a:p>
        </p:txBody>
      </p:sp>
      <p:sp>
        <p:nvSpPr>
          <p:cNvPr id="2" name="Date Placeholder 1" hidden="1">
            <a:extLst>
              <a:ext uri="{FF2B5EF4-FFF2-40B4-BE49-F238E27FC236}">
                <a16:creationId xmlns:a16="http://schemas.microsoft.com/office/drawing/2014/main" id="{210BD89C-2BAC-459E-A79D-05B6C0B33362}"/>
              </a:ext>
            </a:extLst>
          </p:cNvPr>
          <p:cNvSpPr>
            <a:spLocks noGrp="1"/>
          </p:cNvSpPr>
          <p:nvPr>
            <p:ph type="dt" sz="half" idx="16"/>
            <p:custDataLst>
              <p:tags r:id="rId10"/>
            </p:custDataLst>
          </p:nvPr>
        </p:nvSpPr>
        <p:spPr/>
        <p:txBody>
          <a:bodyPr/>
          <a:lstStyle/>
          <a:p>
            <a:endParaRPr lang="en-US" b="1" dirty="0"/>
          </a:p>
        </p:txBody>
      </p:sp>
      <p:sp>
        <p:nvSpPr>
          <p:cNvPr id="12" name="Footer Placeholder 11" hidden="1">
            <a:extLst>
              <a:ext uri="{FF2B5EF4-FFF2-40B4-BE49-F238E27FC236}">
                <a16:creationId xmlns:a16="http://schemas.microsoft.com/office/drawing/2014/main" id="{13A018B2-30A4-435D-A599-2BE57EAB5CBC}"/>
              </a:ext>
            </a:extLst>
          </p:cNvPr>
          <p:cNvSpPr>
            <a:spLocks noGrp="1"/>
          </p:cNvSpPr>
          <p:nvPr>
            <p:ph type="ftr" sz="quarter" idx="17"/>
            <p:custDataLst>
              <p:tags r:id="rId11"/>
            </p:custDataLst>
          </p:nvPr>
        </p:nvSpPr>
        <p:spPr/>
        <p:txBody>
          <a:bodyPr/>
          <a:lstStyle/>
          <a:p>
            <a:endParaRPr lang="en-US" dirty="0"/>
          </a:p>
        </p:txBody>
      </p:sp>
      <p:sp>
        <p:nvSpPr>
          <p:cNvPr id="14" name="Slide Number Placeholder 13" hidden="1">
            <a:extLst>
              <a:ext uri="{FF2B5EF4-FFF2-40B4-BE49-F238E27FC236}">
                <a16:creationId xmlns:a16="http://schemas.microsoft.com/office/drawing/2014/main" id="{B6CA23A5-CFDD-4B39-B853-6A18A878BFBF}"/>
              </a:ext>
            </a:extLst>
          </p:cNvPr>
          <p:cNvSpPr>
            <a:spLocks noGrp="1"/>
          </p:cNvSpPr>
          <p:nvPr>
            <p:ph type="sldNum" sz="quarter" idx="18"/>
            <p:custDataLst>
              <p:tags r:id="rId12"/>
            </p:custDataLst>
          </p:nvPr>
        </p:nvSpPr>
        <p:spPr/>
        <p:txBody>
          <a:bodyPr/>
          <a:lstStyle/>
          <a:p>
            <a:r>
              <a:rPr lang="en-US"/>
              <a:t> </a:t>
            </a:r>
            <a:endParaRPr lang="en-US" dirty="0"/>
          </a:p>
        </p:txBody>
      </p:sp>
      <p:sp>
        <p:nvSpPr>
          <p:cNvPr id="3" name="MIO_Placeholder_Mapping" hidden="1">
            <a:extLst>
              <a:ext uri="{FF2B5EF4-FFF2-40B4-BE49-F238E27FC236}">
                <a16:creationId xmlns:a16="http://schemas.microsoft.com/office/drawing/2014/main" id="{226441E8-60EA-42A3-B978-BA612ACACF40}"/>
              </a:ext>
            </a:extLst>
          </p:cNvPr>
          <p:cNvSpPr/>
          <p:nvPr userDrawn="1">
            <p:custDataLst>
              <p:tags r:id="rId13"/>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spTree>
  </p:cSld>
  <p:clrMapOvr>
    <a:masterClrMapping/>
  </p:clrMapOvr>
  <p:hf hdr="0" dt="0"/>
  <p:extLst mod="1">
    <p:ext uri="{DCECCB84-F9BA-43D5-87BE-67443E8EF086}">
      <p15:sldGuideLst xmlns:p15="http://schemas.microsoft.com/office/powerpoint/2012/main">
        <p15:guide id="1" orient="horz" pos="4020">
          <p15:clr>
            <a:srgbClr val="FBAE40"/>
          </p15:clr>
        </p15:guide>
        <p15:guide id="2" orient="horz" pos="799">
          <p15:clr>
            <a:srgbClr val="FBAE40"/>
          </p15:clr>
        </p15:guide>
        <p15:guide id="3" pos="4997">
          <p15:clr>
            <a:srgbClr val="FBAE40"/>
          </p15:clr>
        </p15:guide>
        <p15:guide id="4" pos="2683">
          <p15:clr>
            <a:srgbClr val="FBAE40"/>
          </p15:clr>
        </p15:guide>
        <p15:guide id="5" pos="2570">
          <p15:clr>
            <a:srgbClr val="FBAE40"/>
          </p15:clr>
        </p15:guide>
        <p15:guide id="6" pos="5110">
          <p15:clr>
            <a:srgbClr val="FBAE40"/>
          </p15:clr>
        </p15:guide>
        <p15:guide id="7" pos="211">
          <p15:clr>
            <a:srgbClr val="FBAE40"/>
          </p15:clr>
        </p15:guide>
        <p15:guide id="8" pos="7469">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Row | 3 columns">
    <p:spTree>
      <p:nvGrpSpPr>
        <p:cNvPr id="1" name=""/>
        <p:cNvGrpSpPr/>
        <p:nvPr/>
      </p:nvGrpSpPr>
      <p:grpSpPr>
        <a:xfrm>
          <a:off x="0" y="0"/>
          <a:ext cx="0" cy="0"/>
          <a:chOff x="0" y="0"/>
          <a:chExt cx="0" cy="0"/>
        </a:xfrm>
      </p:grpSpPr>
      <p:sp>
        <p:nvSpPr>
          <p:cNvPr id="12" name="empower_additionalText_placeholder" hidden="1">
            <a:extLst>
              <a:ext uri="{FF2B5EF4-FFF2-40B4-BE49-F238E27FC236}">
                <a16:creationId xmlns:a16="http://schemas.microsoft.com/office/drawing/2014/main" id="{488416C1-009C-4276-862C-859A39D89869}"/>
              </a:ext>
            </a:extLst>
          </p:cNvPr>
          <p:cNvSpPr txBox="1"/>
          <p:nvPr>
            <p:custDataLst>
              <p:tags r:id="rId1"/>
            </p:custDataLst>
          </p:nvPr>
        </p:nvSpPr>
        <p:spPr bwMode="auto">
          <a:xfrm>
            <a:off x="2531796" y="6489341"/>
            <a:ext cx="1728000" cy="361459"/>
          </a:xfrm>
          <a:prstGeom prst="rect">
            <a:avLst/>
          </a:prstGeom>
          <a:noFill/>
          <a:ln w="9525">
            <a:noFill/>
            <a:miter lim="800000"/>
            <a:headEnd/>
            <a:tailEnd/>
          </a:ln>
          <a:effectLst/>
        </p:spPr>
        <p:txBody>
          <a:bodyPr wrap="none" lIns="0" tIns="0" rIns="0" bIns="0" rtlCol="0" anchor="ctr" anchorCtr="0">
            <a:noAutofit/>
          </a:bodyPr>
          <a:lstStyle>
            <a:defPPr>
              <a:defRPr lang="en-US"/>
            </a:defPPr>
            <a:lvl1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defRPr sz="800" b="1" kern="0">
                <a:solidFill>
                  <a:srgbClr val="E30034"/>
                </a:solidFill>
                <a:latin typeface="Arial" panose="020B0604020202020204" pitchFamily="34" charset="0"/>
                <a:ea typeface="Verdana" pitchFamily="34" charset="0"/>
                <a:cs typeface="Arial" panose="020B0604020202020204" pitchFamily="34" charset="0"/>
              </a:defRPr>
            </a:lvl1pPr>
          </a:lstStyle>
          <a:p>
            <a:pPr lvl="0" algn="l"/>
            <a:endParaRPr lang="en-US" noProof="0">
              <a:solidFill>
                <a:schemeClr val="tx1"/>
              </a:solidFill>
              <a:latin typeface="+mn-lt"/>
              <a:ea typeface="+mn-ea"/>
              <a:cs typeface="+mn-cs"/>
            </a:endParaRPr>
          </a:p>
        </p:txBody>
      </p:sp>
      <p:sp>
        <p:nvSpPr>
          <p:cNvPr id="10" name="empower_document_placeholder" hidden="1">
            <a:extLst>
              <a:ext uri="{FF2B5EF4-FFF2-40B4-BE49-F238E27FC236}">
                <a16:creationId xmlns:a16="http://schemas.microsoft.com/office/drawing/2014/main" id="{B192327F-A51B-41E2-B3F1-79934B282903}"/>
              </a:ext>
            </a:extLst>
          </p:cNvPr>
          <p:cNvSpPr txBox="1"/>
          <p:nvPr>
            <p:custDataLst>
              <p:tags r:id="rId2"/>
            </p:custDataLst>
          </p:nvPr>
        </p:nvSpPr>
        <p:spPr bwMode="auto">
          <a:xfrm rot="16200000">
            <a:off x="10757888" y="4960337"/>
            <a:ext cx="2592000" cy="250825"/>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700" kern="0" noProof="0">
                <a:solidFill>
                  <a:schemeClr val="tx1"/>
                </a:solidFill>
                <a:latin typeface="+mn-lt"/>
                <a:ea typeface="+mn-ea"/>
                <a:cs typeface="+mn-cs"/>
              </a:rPr>
              <a:t>[Owner:   Doc ID:   Vers.: ]</a:t>
            </a:r>
          </a:p>
        </p:txBody>
      </p:sp>
      <p:sp>
        <p:nvSpPr>
          <p:cNvPr id="16" name="empower_proprietary_placeholder" hidden="1">
            <a:extLst>
              <a:ext uri="{FF2B5EF4-FFF2-40B4-BE49-F238E27FC236}">
                <a16:creationId xmlns:a16="http://schemas.microsoft.com/office/drawing/2014/main" id="{EE529511-279F-4E8D-B98F-7745CB480D72}"/>
              </a:ext>
            </a:extLst>
          </p:cNvPr>
          <p:cNvSpPr txBox="1"/>
          <p:nvPr>
            <p:custDataLst>
              <p:tags r:id="rId3"/>
            </p:custDataLst>
          </p:nvPr>
        </p:nvSpPr>
        <p:spPr bwMode="auto">
          <a:xfrm>
            <a:off x="9444480" y="6489341"/>
            <a:ext cx="972000" cy="361459"/>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Infineon Proprietary</a:t>
            </a:r>
          </a:p>
        </p:txBody>
      </p:sp>
      <p:sp>
        <p:nvSpPr>
          <p:cNvPr id="18" name="empower_draft_placeholder" hidden="1">
            <a:extLst>
              <a:ext uri="{FF2B5EF4-FFF2-40B4-BE49-F238E27FC236}">
                <a16:creationId xmlns:a16="http://schemas.microsoft.com/office/drawing/2014/main" id="{7712C297-5B52-4E05-AEC3-8C81F2A74EE5}"/>
              </a:ext>
            </a:extLst>
          </p:cNvPr>
          <p:cNvSpPr txBox="1"/>
          <p:nvPr>
            <p:custDataLst>
              <p:tags r:id="rId4"/>
            </p:custDataLst>
          </p:nvPr>
        </p:nvSpPr>
        <p:spPr bwMode="auto">
          <a:xfrm>
            <a:off x="8761190" y="6489341"/>
            <a:ext cx="360362"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 DRAFT -</a:t>
            </a:r>
            <a:endParaRPr lang="en-US" sz="800" b="1" kern="0" noProof="0" dirty="0">
              <a:solidFill>
                <a:schemeClr val="tx2"/>
              </a:solidFill>
              <a:latin typeface="+mn-lt"/>
              <a:ea typeface="+mn-ea"/>
              <a:cs typeface="+mn-cs"/>
            </a:endParaRPr>
          </a:p>
        </p:txBody>
      </p:sp>
      <p:sp>
        <p:nvSpPr>
          <p:cNvPr id="20" name="empower_footer_placeholder">
            <a:extLst>
              <a:ext uri="{FF2B5EF4-FFF2-40B4-BE49-F238E27FC236}">
                <a16:creationId xmlns:a16="http://schemas.microsoft.com/office/drawing/2014/main" id="{C492E0D9-97C5-4A27-B585-4460769C4D67}"/>
              </a:ext>
            </a:extLst>
          </p:cNvPr>
          <p:cNvSpPr txBox="1"/>
          <p:nvPr>
            <p:custDataLst>
              <p:tags r:id="rId5"/>
            </p:custDataLst>
          </p:nvPr>
        </p:nvSpPr>
        <p:spPr bwMode="auto">
          <a:xfrm>
            <a:off x="4547828" y="6489341"/>
            <a:ext cx="3096343" cy="361459"/>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GB" sz="800" kern="0" noProof="0">
                <a:solidFill>
                  <a:schemeClr val="tx1"/>
                </a:solidFill>
                <a:latin typeface="+mn-lt"/>
                <a:ea typeface="+mn-ea"/>
                <a:cs typeface="+mn-cs"/>
              </a:rPr>
              <a:t>Copyright © Infineon Technologies AG 2024. All rights reserved.</a:t>
            </a:r>
            <a:endParaRPr lang="en-US" sz="800" kern="0" noProof="0">
              <a:solidFill>
                <a:schemeClr val="tx1"/>
              </a:solidFill>
              <a:latin typeface="+mn-lt"/>
              <a:ea typeface="+mn-ea"/>
              <a:cs typeface="+mn-cs"/>
            </a:endParaRPr>
          </a:p>
        </p:txBody>
      </p:sp>
      <p:sp>
        <p:nvSpPr>
          <p:cNvPr id="22" name="empower_classification_attention_placeholder" hidden="1">
            <a:extLst>
              <a:ext uri="{FF2B5EF4-FFF2-40B4-BE49-F238E27FC236}">
                <a16:creationId xmlns:a16="http://schemas.microsoft.com/office/drawing/2014/main" id="{EB4DD739-504C-48CA-BA98-DEE0B3A91EAB}"/>
              </a:ext>
            </a:extLst>
          </p:cNvPr>
          <p:cNvSpPr txBox="1">
            <a:spLocks/>
          </p:cNvSpPr>
          <p:nvPr>
            <p:custDataLst>
              <p:tags r:id="rId6"/>
            </p:custDataLst>
          </p:nvPr>
        </p:nvSpPr>
        <p:spPr bwMode="auto">
          <a:xfrm>
            <a:off x="1238188" y="6489341"/>
            <a:ext cx="971855"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restricted</a:t>
            </a:r>
          </a:p>
        </p:txBody>
      </p:sp>
      <p:sp>
        <p:nvSpPr>
          <p:cNvPr id="24" name="empower_classification_placeholder">
            <a:extLst>
              <a:ext uri="{FF2B5EF4-FFF2-40B4-BE49-F238E27FC236}">
                <a16:creationId xmlns:a16="http://schemas.microsoft.com/office/drawing/2014/main" id="{D547197E-1EC3-47AA-B644-4B7771421A2B}"/>
              </a:ext>
            </a:extLst>
          </p:cNvPr>
          <p:cNvSpPr txBox="1"/>
          <p:nvPr>
            <p:custDataLst>
              <p:tags r:id="rId7"/>
            </p:custDataLst>
          </p:nvPr>
        </p:nvSpPr>
        <p:spPr bwMode="auto">
          <a:xfrm>
            <a:off x="1238188" y="6489341"/>
            <a:ext cx="973251"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restricted</a:t>
            </a:r>
          </a:p>
        </p:txBody>
      </p:sp>
      <p:sp>
        <p:nvSpPr>
          <p:cNvPr id="26" name="empower_date_placeholder">
            <a:extLst>
              <a:ext uri="{FF2B5EF4-FFF2-40B4-BE49-F238E27FC236}">
                <a16:creationId xmlns:a16="http://schemas.microsoft.com/office/drawing/2014/main" id="{5B4084F1-8114-4C22-84F5-3D14817A7904}"/>
              </a:ext>
            </a:extLst>
          </p:cNvPr>
          <p:cNvSpPr txBox="1"/>
          <p:nvPr>
            <p:custDataLst>
              <p:tags r:id="rId8"/>
            </p:custDataLst>
          </p:nvPr>
        </p:nvSpPr>
        <p:spPr bwMode="auto">
          <a:xfrm>
            <a:off x="334963" y="6489341"/>
            <a:ext cx="612000" cy="361459"/>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noProof="0">
                <a:solidFill>
                  <a:schemeClr val="tx1"/>
                </a:solidFill>
                <a:latin typeface="+mn-lt"/>
                <a:ea typeface="+mn-ea"/>
                <a:cs typeface="+mn-cs"/>
              </a:rPr>
              <a:t>10 Okt 2024</a:t>
            </a:r>
          </a:p>
        </p:txBody>
      </p:sp>
      <p:sp>
        <p:nvSpPr>
          <p:cNvPr id="7" name="Content Top"/>
          <p:cNvSpPr>
            <a:spLocks noGrp="1"/>
          </p:cNvSpPr>
          <p:nvPr>
            <p:ph sz="quarter" idx="13" hasCustomPrompt="1"/>
          </p:nvPr>
        </p:nvSpPr>
        <p:spPr>
          <a:xfrm>
            <a:off x="334800" y="1268414"/>
            <a:ext cx="11521280" cy="1368425"/>
          </a:xfrm>
          <a:prstGeom prst="rect">
            <a:avLst/>
          </a:prstGeom>
        </p:spPr>
        <p:txBody>
          <a:bodyPr/>
          <a:lstStyle>
            <a:lvl1pPr>
              <a:spcAft>
                <a:spcPts val="0"/>
              </a:spcAft>
              <a:defRPr>
                <a:latin typeface="+mn-lt"/>
                <a:ea typeface="+mn-ea"/>
                <a:cs typeface="+mn-cs"/>
              </a:defRPr>
            </a:lvl1pPr>
            <a:lvl2pPr>
              <a:spcAft>
                <a:spcPts val="0"/>
              </a:spcAft>
              <a:defRPr>
                <a:latin typeface="+mn-lt"/>
                <a:ea typeface="+mn-ea"/>
                <a:cs typeface="+mn-cs"/>
              </a:defRPr>
            </a:lvl2pPr>
            <a:lvl3pPr>
              <a:spcAft>
                <a:spcPts val="0"/>
              </a:spcAft>
              <a:defRPr>
                <a:latin typeface="+mn-lt"/>
                <a:ea typeface="+mn-ea"/>
                <a:cs typeface="+mn-cs"/>
              </a:defRPr>
            </a:lvl3pPr>
          </a:lstStyle>
          <a:p>
            <a:pPr lvl="0"/>
            <a:r>
              <a:rPr lang="en-US" noProof="0"/>
              <a:t>Click to edit text</a:t>
            </a:r>
          </a:p>
          <a:p>
            <a:pPr lvl="1"/>
            <a:r>
              <a:rPr lang="en-US" noProof="0"/>
              <a:t>Second level</a:t>
            </a:r>
          </a:p>
          <a:p>
            <a:pPr lvl="2"/>
            <a:r>
              <a:rPr lang="en-US" noProof="0"/>
              <a:t>Third level</a:t>
            </a:r>
          </a:p>
        </p:txBody>
      </p:sp>
      <p:sp>
        <p:nvSpPr>
          <p:cNvPr id="9" name="Content Left"/>
          <p:cNvSpPr>
            <a:spLocks noGrp="1"/>
          </p:cNvSpPr>
          <p:nvPr>
            <p:ph sz="quarter" idx="14" hasCustomPrompt="1"/>
          </p:nvPr>
        </p:nvSpPr>
        <p:spPr>
          <a:xfrm>
            <a:off x="334800" y="2781300"/>
            <a:ext cx="3744000" cy="3600451"/>
          </a:xfrm>
          <a:prstGeom prst="rect">
            <a:avLst/>
          </a:prstGeom>
        </p:spPr>
        <p:txBody>
          <a:bodyPr/>
          <a:lstStyle>
            <a:lvl1pPr>
              <a:spcAft>
                <a:spcPts val="0"/>
              </a:spcAft>
              <a:defRPr>
                <a:latin typeface="+mn-lt"/>
                <a:ea typeface="+mn-ea"/>
                <a:cs typeface="+mn-cs"/>
              </a:defRPr>
            </a:lvl1pPr>
            <a:lvl2pPr>
              <a:spcAft>
                <a:spcPts val="0"/>
              </a:spcAft>
              <a:defRPr>
                <a:latin typeface="+mn-lt"/>
                <a:ea typeface="+mn-ea"/>
                <a:cs typeface="+mn-cs"/>
              </a:defRPr>
            </a:lvl2pPr>
            <a:lvl3pPr>
              <a:spcAft>
                <a:spcPts val="0"/>
              </a:spcAft>
              <a:defRPr>
                <a:latin typeface="+mn-lt"/>
                <a:ea typeface="+mn-ea"/>
                <a:cs typeface="+mn-cs"/>
              </a:defRPr>
            </a:lvl3pPr>
            <a:lvl4pPr>
              <a:spcAft>
                <a:spcPts val="0"/>
              </a:spcAft>
              <a:defRPr>
                <a:latin typeface="+mn-lt"/>
                <a:ea typeface="+mn-ea"/>
                <a:cs typeface="+mn-cs"/>
              </a:defRPr>
            </a:lvl4pPr>
            <a:lvl5pPr>
              <a:spcAft>
                <a:spcPts val="0"/>
              </a:spcAft>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Content Center"/>
          <p:cNvSpPr>
            <a:spLocks noGrp="1"/>
          </p:cNvSpPr>
          <p:nvPr>
            <p:ph sz="quarter" idx="15" hasCustomPrompt="1"/>
          </p:nvPr>
        </p:nvSpPr>
        <p:spPr>
          <a:xfrm>
            <a:off x="4259262" y="2781300"/>
            <a:ext cx="3673475" cy="3600451"/>
          </a:xfrm>
          <a:prstGeom prst="rect">
            <a:avLst/>
          </a:prstGeom>
        </p:spPr>
        <p:txBody>
          <a:bodyPr/>
          <a:lstStyle>
            <a:lvl1pPr>
              <a:spcAft>
                <a:spcPts val="0"/>
              </a:spcAft>
              <a:defRPr>
                <a:latin typeface="+mn-lt"/>
                <a:ea typeface="+mn-ea"/>
                <a:cs typeface="+mn-cs"/>
              </a:defRPr>
            </a:lvl1pPr>
            <a:lvl2pPr>
              <a:spcAft>
                <a:spcPts val="0"/>
              </a:spcAft>
              <a:defRPr>
                <a:latin typeface="+mn-lt"/>
                <a:ea typeface="+mn-ea"/>
                <a:cs typeface="+mn-cs"/>
              </a:defRPr>
            </a:lvl2pPr>
            <a:lvl3pPr>
              <a:spcAft>
                <a:spcPts val="0"/>
              </a:spcAft>
              <a:defRPr>
                <a:latin typeface="+mn-lt"/>
                <a:ea typeface="+mn-ea"/>
                <a:cs typeface="+mn-cs"/>
              </a:defRPr>
            </a:lvl3pPr>
            <a:lvl4pPr>
              <a:spcAft>
                <a:spcPts val="0"/>
              </a:spcAft>
              <a:defRPr>
                <a:latin typeface="+mn-lt"/>
                <a:ea typeface="+mn-ea"/>
                <a:cs typeface="+mn-cs"/>
              </a:defRPr>
            </a:lvl4pPr>
            <a:lvl5pPr>
              <a:spcAft>
                <a:spcPts val="0"/>
              </a:spcAft>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Content Right"/>
          <p:cNvSpPr>
            <a:spLocks noGrp="1"/>
          </p:cNvSpPr>
          <p:nvPr>
            <p:ph sz="quarter" idx="16" hasCustomPrompt="1"/>
          </p:nvPr>
        </p:nvSpPr>
        <p:spPr>
          <a:xfrm>
            <a:off x="8113186" y="2781300"/>
            <a:ext cx="3744383" cy="3600451"/>
          </a:xfrm>
          <a:prstGeom prst="rect">
            <a:avLst/>
          </a:prstGeom>
        </p:spPr>
        <p:txBody>
          <a:bodyPr/>
          <a:lstStyle>
            <a:lvl1pPr>
              <a:spcAft>
                <a:spcPts val="0"/>
              </a:spcAft>
              <a:defRPr>
                <a:latin typeface="+mn-lt"/>
                <a:ea typeface="+mn-ea"/>
                <a:cs typeface="+mn-cs"/>
              </a:defRPr>
            </a:lvl1pPr>
            <a:lvl2pPr>
              <a:spcAft>
                <a:spcPts val="0"/>
              </a:spcAft>
              <a:defRPr>
                <a:latin typeface="+mn-lt"/>
                <a:ea typeface="+mn-ea"/>
                <a:cs typeface="+mn-cs"/>
              </a:defRPr>
            </a:lvl2pPr>
            <a:lvl3pPr>
              <a:spcAft>
                <a:spcPts val="0"/>
              </a:spcAft>
              <a:defRPr>
                <a:latin typeface="+mn-lt"/>
                <a:ea typeface="+mn-ea"/>
                <a:cs typeface="+mn-cs"/>
              </a:defRPr>
            </a:lvl3pPr>
            <a:lvl4pPr>
              <a:spcAft>
                <a:spcPts val="0"/>
              </a:spcAft>
              <a:defRPr>
                <a:latin typeface="+mn-lt"/>
                <a:ea typeface="+mn-ea"/>
                <a:cs typeface="+mn-cs"/>
              </a:defRPr>
            </a:lvl4pPr>
            <a:lvl5pPr>
              <a:spcAft>
                <a:spcPts val="0"/>
              </a:spcAft>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itle">
            <a:extLst>
              <a:ext uri="{FF2B5EF4-FFF2-40B4-BE49-F238E27FC236}">
                <a16:creationId xmlns:a16="http://schemas.microsoft.com/office/drawing/2014/main" id="{6C581746-1B2C-4D98-9755-6221A3ED9E38}"/>
              </a:ext>
            </a:extLst>
          </p:cNvPr>
          <p:cNvSpPr>
            <a:spLocks noGrp="1"/>
          </p:cNvSpPr>
          <p:nvPr>
            <p:ph type="title" hasCustomPrompt="1"/>
          </p:nvPr>
        </p:nvSpPr>
        <p:spPr/>
        <p:txBody>
          <a:bodyPr/>
          <a:lstStyle>
            <a:lvl1pPr>
              <a:defRPr baseline="0">
                <a:latin typeface="+mj-lt"/>
                <a:ea typeface="+mj-ea"/>
                <a:cs typeface="+mj-cs"/>
              </a:defRPr>
            </a:lvl1pPr>
          </a:lstStyle>
          <a:p>
            <a:r>
              <a:rPr lang="en-US" noProof="0"/>
              <a:t>Click to edit title</a:t>
            </a:r>
          </a:p>
        </p:txBody>
      </p:sp>
      <p:sp>
        <p:nvSpPr>
          <p:cNvPr id="8" name="LOGO PROTECTION" hidden="1">
            <a:extLst>
              <a:ext uri="{FF2B5EF4-FFF2-40B4-BE49-F238E27FC236}">
                <a16:creationId xmlns:a16="http://schemas.microsoft.com/office/drawing/2014/main" id="{7AAAECD1-71D2-46B6-BF2D-6007823BA888}"/>
              </a:ext>
            </a:extLst>
          </p:cNvPr>
          <p:cNvSpPr/>
          <p:nvPr>
            <p:custDataLst>
              <p:tags r:id="rId9"/>
            </p:custDataLst>
          </p:nvPr>
        </p:nvSpPr>
        <p:spPr bwMode="auto">
          <a:xfrm>
            <a:off x="10131283" y="1"/>
            <a:ext cx="2060717" cy="836712"/>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noProof="0">
              <a:latin typeface="+mn-lt"/>
              <a:ea typeface="+mn-ea"/>
              <a:cs typeface="+mn-cs"/>
            </a:endParaRPr>
          </a:p>
        </p:txBody>
      </p:sp>
      <p:sp>
        <p:nvSpPr>
          <p:cNvPr id="2" name="Date Placeholder 1" hidden="1">
            <a:extLst>
              <a:ext uri="{FF2B5EF4-FFF2-40B4-BE49-F238E27FC236}">
                <a16:creationId xmlns:a16="http://schemas.microsoft.com/office/drawing/2014/main" id="{EA8AF054-4363-4E54-A605-8A5E7CD05422}"/>
              </a:ext>
            </a:extLst>
          </p:cNvPr>
          <p:cNvSpPr>
            <a:spLocks noGrp="1"/>
          </p:cNvSpPr>
          <p:nvPr>
            <p:ph type="dt" sz="half" idx="17"/>
            <p:custDataLst>
              <p:tags r:id="rId10"/>
            </p:custDataLst>
          </p:nvPr>
        </p:nvSpPr>
        <p:spPr/>
        <p:txBody>
          <a:bodyPr/>
          <a:lstStyle/>
          <a:p>
            <a:endParaRPr lang="en-US" b="1" dirty="0"/>
          </a:p>
        </p:txBody>
      </p:sp>
      <p:sp>
        <p:nvSpPr>
          <p:cNvPr id="14" name="Footer Placeholder 13" hidden="1">
            <a:extLst>
              <a:ext uri="{FF2B5EF4-FFF2-40B4-BE49-F238E27FC236}">
                <a16:creationId xmlns:a16="http://schemas.microsoft.com/office/drawing/2014/main" id="{C839DAF8-6F4C-441B-B45B-348B7EA8B4B3}"/>
              </a:ext>
            </a:extLst>
          </p:cNvPr>
          <p:cNvSpPr>
            <a:spLocks noGrp="1"/>
          </p:cNvSpPr>
          <p:nvPr>
            <p:ph type="ftr" sz="quarter" idx="18"/>
            <p:custDataLst>
              <p:tags r:id="rId11"/>
            </p:custDataLst>
          </p:nvPr>
        </p:nvSpPr>
        <p:spPr/>
        <p:txBody>
          <a:bodyPr/>
          <a:lstStyle/>
          <a:p>
            <a:endParaRPr lang="en-US" dirty="0"/>
          </a:p>
        </p:txBody>
      </p:sp>
      <p:sp>
        <p:nvSpPr>
          <p:cNvPr id="15" name="Slide Number Placeholder 14" hidden="1">
            <a:extLst>
              <a:ext uri="{FF2B5EF4-FFF2-40B4-BE49-F238E27FC236}">
                <a16:creationId xmlns:a16="http://schemas.microsoft.com/office/drawing/2014/main" id="{0CBA086A-526B-43F0-BEDE-EC3219CC7834}"/>
              </a:ext>
            </a:extLst>
          </p:cNvPr>
          <p:cNvSpPr>
            <a:spLocks noGrp="1"/>
          </p:cNvSpPr>
          <p:nvPr>
            <p:ph type="sldNum" sz="quarter" idx="19"/>
            <p:custDataLst>
              <p:tags r:id="rId12"/>
            </p:custDataLst>
          </p:nvPr>
        </p:nvSpPr>
        <p:spPr/>
        <p:txBody>
          <a:bodyPr/>
          <a:lstStyle/>
          <a:p>
            <a:r>
              <a:rPr lang="en-US"/>
              <a:t> </a:t>
            </a:r>
            <a:endParaRPr lang="en-US" dirty="0"/>
          </a:p>
        </p:txBody>
      </p:sp>
      <p:sp>
        <p:nvSpPr>
          <p:cNvPr id="3" name="MIO_Placeholder_Mapping" hidden="1">
            <a:extLst>
              <a:ext uri="{FF2B5EF4-FFF2-40B4-BE49-F238E27FC236}">
                <a16:creationId xmlns:a16="http://schemas.microsoft.com/office/drawing/2014/main" id="{F76E7CBE-7230-4110-85FB-3718D4B81343}"/>
              </a:ext>
            </a:extLst>
          </p:cNvPr>
          <p:cNvSpPr/>
          <p:nvPr userDrawn="1">
            <p:custDataLst>
              <p:tags r:id="rId13"/>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spTree>
  </p:cSld>
  <p:clrMapOvr>
    <a:masterClrMapping/>
  </p:clrMapOvr>
  <p:hf hdr="0" dt="0"/>
  <p:extLst mod="1">
    <p:ext uri="{DCECCB84-F9BA-43D5-87BE-67443E8EF086}">
      <p15:sldGuideLst xmlns:p15="http://schemas.microsoft.com/office/powerpoint/2012/main">
        <p15:guide id="1" pos="4997">
          <p15:clr>
            <a:srgbClr val="FBAE40"/>
          </p15:clr>
        </p15:guide>
        <p15:guide id="2" pos="5110">
          <p15:clr>
            <a:srgbClr val="FBAE40"/>
          </p15:clr>
        </p15:guide>
        <p15:guide id="3" pos="7469">
          <p15:clr>
            <a:srgbClr val="FBAE40"/>
          </p15:clr>
        </p15:guide>
        <p15:guide id="4" pos="2683">
          <p15:clr>
            <a:srgbClr val="FBAE40"/>
          </p15:clr>
        </p15:guide>
        <p15:guide id="5" pos="2570">
          <p15:clr>
            <a:srgbClr val="FBAE40"/>
          </p15:clr>
        </p15:guide>
        <p15:guide id="6" pos="211">
          <p15:clr>
            <a:srgbClr val="FBAE40"/>
          </p15:clr>
        </p15:guide>
        <p15:guide id="7" orient="horz" pos="799">
          <p15:clr>
            <a:srgbClr val="FBAE40"/>
          </p15:clr>
        </p15:guide>
        <p15:guide id="8" orient="horz" pos="4020">
          <p15:clr>
            <a:srgbClr val="FBAE40"/>
          </p15:clr>
        </p15:guide>
        <p15:guide id="9" orient="horz" pos="1661">
          <p15:clr>
            <a:srgbClr val="FBAE40"/>
          </p15:clr>
        </p15:guide>
        <p15:guide id="10" orient="horz" pos="1752">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xAndMedia" preserve="1">
  <p:cSld name="4 columns">
    <p:spTree>
      <p:nvGrpSpPr>
        <p:cNvPr id="1" name=""/>
        <p:cNvGrpSpPr/>
        <p:nvPr/>
      </p:nvGrpSpPr>
      <p:grpSpPr>
        <a:xfrm>
          <a:off x="0" y="0"/>
          <a:ext cx="0" cy="0"/>
          <a:chOff x="0" y="0"/>
          <a:chExt cx="0" cy="0"/>
        </a:xfrm>
      </p:grpSpPr>
      <p:sp>
        <p:nvSpPr>
          <p:cNvPr id="11" name="empower_additionalText_placeholder" hidden="1">
            <a:extLst>
              <a:ext uri="{FF2B5EF4-FFF2-40B4-BE49-F238E27FC236}">
                <a16:creationId xmlns:a16="http://schemas.microsoft.com/office/drawing/2014/main" id="{5BFFD0DD-DDFD-422B-86D9-F164E68C0538}"/>
              </a:ext>
            </a:extLst>
          </p:cNvPr>
          <p:cNvSpPr txBox="1"/>
          <p:nvPr>
            <p:custDataLst>
              <p:tags r:id="rId1"/>
            </p:custDataLst>
          </p:nvPr>
        </p:nvSpPr>
        <p:spPr bwMode="auto">
          <a:xfrm>
            <a:off x="2531796" y="6489341"/>
            <a:ext cx="1728000" cy="361459"/>
          </a:xfrm>
          <a:prstGeom prst="rect">
            <a:avLst/>
          </a:prstGeom>
          <a:noFill/>
          <a:ln w="9525">
            <a:noFill/>
            <a:miter lim="800000"/>
            <a:headEnd/>
            <a:tailEnd/>
          </a:ln>
          <a:effectLst/>
        </p:spPr>
        <p:txBody>
          <a:bodyPr wrap="none" lIns="0" tIns="0" rIns="0" bIns="0" rtlCol="0" anchor="ctr" anchorCtr="0">
            <a:noAutofit/>
          </a:bodyPr>
          <a:lstStyle>
            <a:defPPr>
              <a:defRPr lang="en-US"/>
            </a:defPPr>
            <a:lvl1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defRPr sz="800" b="1" kern="0">
                <a:solidFill>
                  <a:srgbClr val="E30034"/>
                </a:solidFill>
                <a:latin typeface="Arial" panose="020B0604020202020204" pitchFamily="34" charset="0"/>
                <a:ea typeface="Verdana" pitchFamily="34" charset="0"/>
                <a:cs typeface="Arial" panose="020B0604020202020204" pitchFamily="34" charset="0"/>
              </a:defRPr>
            </a:lvl1pPr>
          </a:lstStyle>
          <a:p>
            <a:pPr lvl="0" algn="l"/>
            <a:endParaRPr lang="en-US" noProof="0">
              <a:solidFill>
                <a:schemeClr val="tx1"/>
              </a:solidFill>
              <a:latin typeface="+mn-lt"/>
              <a:ea typeface="+mn-ea"/>
              <a:cs typeface="+mn-cs"/>
            </a:endParaRPr>
          </a:p>
        </p:txBody>
      </p:sp>
      <p:sp>
        <p:nvSpPr>
          <p:cNvPr id="5" name="empower_document_placeholder" hidden="1">
            <a:extLst>
              <a:ext uri="{FF2B5EF4-FFF2-40B4-BE49-F238E27FC236}">
                <a16:creationId xmlns:a16="http://schemas.microsoft.com/office/drawing/2014/main" id="{DF070F93-7F88-456A-894C-885F8AC591A3}"/>
              </a:ext>
            </a:extLst>
          </p:cNvPr>
          <p:cNvSpPr txBox="1"/>
          <p:nvPr>
            <p:custDataLst>
              <p:tags r:id="rId2"/>
            </p:custDataLst>
          </p:nvPr>
        </p:nvSpPr>
        <p:spPr bwMode="auto">
          <a:xfrm rot="16200000">
            <a:off x="10757888" y="4960337"/>
            <a:ext cx="2592000" cy="250825"/>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700" kern="0" noProof="0">
                <a:solidFill>
                  <a:schemeClr val="tx1"/>
                </a:solidFill>
                <a:latin typeface="+mn-lt"/>
                <a:ea typeface="+mn-ea"/>
                <a:cs typeface="+mn-cs"/>
              </a:rPr>
              <a:t>[Owner:   Doc ID:   Vers.: ]</a:t>
            </a:r>
          </a:p>
        </p:txBody>
      </p:sp>
      <p:sp>
        <p:nvSpPr>
          <p:cNvPr id="6" name="empower_proprietary_placeholder" hidden="1">
            <a:extLst>
              <a:ext uri="{FF2B5EF4-FFF2-40B4-BE49-F238E27FC236}">
                <a16:creationId xmlns:a16="http://schemas.microsoft.com/office/drawing/2014/main" id="{9A5FF993-F527-4569-A066-E8D346767DE0}"/>
              </a:ext>
            </a:extLst>
          </p:cNvPr>
          <p:cNvSpPr txBox="1"/>
          <p:nvPr>
            <p:custDataLst>
              <p:tags r:id="rId3"/>
            </p:custDataLst>
          </p:nvPr>
        </p:nvSpPr>
        <p:spPr bwMode="auto">
          <a:xfrm>
            <a:off x="9444480" y="6489341"/>
            <a:ext cx="972000" cy="361459"/>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Infineon Proprietary</a:t>
            </a:r>
          </a:p>
        </p:txBody>
      </p:sp>
      <p:sp>
        <p:nvSpPr>
          <p:cNvPr id="7" name="empower_draft_placeholder" hidden="1">
            <a:extLst>
              <a:ext uri="{FF2B5EF4-FFF2-40B4-BE49-F238E27FC236}">
                <a16:creationId xmlns:a16="http://schemas.microsoft.com/office/drawing/2014/main" id="{709C3987-21ED-4B60-B90F-837FB1F2A7A5}"/>
              </a:ext>
            </a:extLst>
          </p:cNvPr>
          <p:cNvSpPr txBox="1"/>
          <p:nvPr>
            <p:custDataLst>
              <p:tags r:id="rId4"/>
            </p:custDataLst>
          </p:nvPr>
        </p:nvSpPr>
        <p:spPr bwMode="auto">
          <a:xfrm>
            <a:off x="8761190" y="6489341"/>
            <a:ext cx="360362"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 DRAFT -</a:t>
            </a:r>
            <a:endParaRPr lang="en-US" sz="800" b="1" kern="0" noProof="0" dirty="0">
              <a:solidFill>
                <a:schemeClr val="tx2"/>
              </a:solidFill>
              <a:latin typeface="+mn-lt"/>
              <a:ea typeface="+mn-ea"/>
              <a:cs typeface="+mn-cs"/>
            </a:endParaRPr>
          </a:p>
        </p:txBody>
      </p:sp>
      <p:sp>
        <p:nvSpPr>
          <p:cNvPr id="9" name="empower_footer_placeholder">
            <a:extLst>
              <a:ext uri="{FF2B5EF4-FFF2-40B4-BE49-F238E27FC236}">
                <a16:creationId xmlns:a16="http://schemas.microsoft.com/office/drawing/2014/main" id="{C33D0117-4C9D-47FC-BBAF-7D90814DB7C7}"/>
              </a:ext>
            </a:extLst>
          </p:cNvPr>
          <p:cNvSpPr txBox="1"/>
          <p:nvPr>
            <p:custDataLst>
              <p:tags r:id="rId5"/>
            </p:custDataLst>
          </p:nvPr>
        </p:nvSpPr>
        <p:spPr bwMode="auto">
          <a:xfrm>
            <a:off x="4547828" y="6489341"/>
            <a:ext cx="3096343" cy="361459"/>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GB" sz="800" kern="0" noProof="0">
                <a:solidFill>
                  <a:schemeClr val="tx1"/>
                </a:solidFill>
                <a:latin typeface="+mn-lt"/>
                <a:ea typeface="+mn-ea"/>
                <a:cs typeface="+mn-cs"/>
              </a:rPr>
              <a:t>Copyright © Infineon Technologies AG 2024. All rights reserved.</a:t>
            </a:r>
            <a:endParaRPr lang="en-US" sz="800" kern="0" noProof="0">
              <a:solidFill>
                <a:schemeClr val="tx1"/>
              </a:solidFill>
              <a:latin typeface="+mn-lt"/>
              <a:ea typeface="+mn-ea"/>
              <a:cs typeface="+mn-cs"/>
            </a:endParaRPr>
          </a:p>
        </p:txBody>
      </p:sp>
      <p:sp>
        <p:nvSpPr>
          <p:cNvPr id="10" name="empower_classification_attention_placeholder" hidden="1">
            <a:extLst>
              <a:ext uri="{FF2B5EF4-FFF2-40B4-BE49-F238E27FC236}">
                <a16:creationId xmlns:a16="http://schemas.microsoft.com/office/drawing/2014/main" id="{40F47B66-9156-4480-85AF-99EB0563F553}"/>
              </a:ext>
            </a:extLst>
          </p:cNvPr>
          <p:cNvSpPr txBox="1"/>
          <p:nvPr>
            <p:custDataLst>
              <p:tags r:id="rId6"/>
            </p:custDataLst>
          </p:nvPr>
        </p:nvSpPr>
        <p:spPr bwMode="auto">
          <a:xfrm>
            <a:off x="1238188" y="6489341"/>
            <a:ext cx="971855"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restricted</a:t>
            </a:r>
          </a:p>
        </p:txBody>
      </p:sp>
      <p:sp>
        <p:nvSpPr>
          <p:cNvPr id="14" name="empower_classification_placeholder">
            <a:extLst>
              <a:ext uri="{FF2B5EF4-FFF2-40B4-BE49-F238E27FC236}">
                <a16:creationId xmlns:a16="http://schemas.microsoft.com/office/drawing/2014/main" id="{B1D76006-023D-437E-80D1-B8FC83CA1329}"/>
              </a:ext>
            </a:extLst>
          </p:cNvPr>
          <p:cNvSpPr txBox="1"/>
          <p:nvPr>
            <p:custDataLst>
              <p:tags r:id="rId7"/>
            </p:custDataLst>
          </p:nvPr>
        </p:nvSpPr>
        <p:spPr bwMode="auto">
          <a:xfrm>
            <a:off x="1238188" y="6489341"/>
            <a:ext cx="973251"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restricted</a:t>
            </a:r>
          </a:p>
        </p:txBody>
      </p:sp>
      <p:sp>
        <p:nvSpPr>
          <p:cNvPr id="26" name="empower_date_placeholder">
            <a:extLst>
              <a:ext uri="{FF2B5EF4-FFF2-40B4-BE49-F238E27FC236}">
                <a16:creationId xmlns:a16="http://schemas.microsoft.com/office/drawing/2014/main" id="{71DC81B7-1CCA-48F9-8AB9-34BBC16340CF}"/>
              </a:ext>
            </a:extLst>
          </p:cNvPr>
          <p:cNvSpPr txBox="1"/>
          <p:nvPr>
            <p:custDataLst>
              <p:tags r:id="rId8"/>
            </p:custDataLst>
          </p:nvPr>
        </p:nvSpPr>
        <p:spPr bwMode="auto">
          <a:xfrm>
            <a:off x="334963" y="6489341"/>
            <a:ext cx="612000" cy="361459"/>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noProof="0">
                <a:solidFill>
                  <a:schemeClr val="tx1"/>
                </a:solidFill>
                <a:latin typeface="+mn-lt"/>
                <a:ea typeface="+mn-ea"/>
                <a:cs typeface="+mn-cs"/>
              </a:rPr>
              <a:t>10 Okt 2024</a:t>
            </a:r>
          </a:p>
        </p:txBody>
      </p:sp>
      <p:sp>
        <p:nvSpPr>
          <p:cNvPr id="8" name="Content Left">
            <a:extLst>
              <a:ext uri="{FF2B5EF4-FFF2-40B4-BE49-F238E27FC236}">
                <a16:creationId xmlns:a16="http://schemas.microsoft.com/office/drawing/2014/main" id="{371B7856-37AA-4EBD-9A28-1045DC90A92A}"/>
              </a:ext>
            </a:extLst>
          </p:cNvPr>
          <p:cNvSpPr>
            <a:spLocks noGrp="1"/>
          </p:cNvSpPr>
          <p:nvPr>
            <p:ph sz="quarter" idx="20" hasCustomPrompt="1"/>
          </p:nvPr>
        </p:nvSpPr>
        <p:spPr>
          <a:xfrm>
            <a:off x="334799" y="1268414"/>
            <a:ext cx="2808000" cy="5113338"/>
          </a:xfr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 name="Content Center Left">
            <a:extLst>
              <a:ext uri="{FF2B5EF4-FFF2-40B4-BE49-F238E27FC236}">
                <a16:creationId xmlns:a16="http://schemas.microsoft.com/office/drawing/2014/main" id="{AB4408A9-DF90-4D32-8AE8-9278539718C0}"/>
              </a:ext>
            </a:extLst>
          </p:cNvPr>
          <p:cNvSpPr>
            <a:spLocks noGrp="1"/>
          </p:cNvSpPr>
          <p:nvPr>
            <p:ph sz="quarter" idx="21" hasCustomPrompt="1"/>
          </p:nvPr>
        </p:nvSpPr>
        <p:spPr>
          <a:xfrm>
            <a:off x="3324225" y="1268414"/>
            <a:ext cx="2663825" cy="5113338"/>
          </a:xfr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Content Center Right">
            <a:extLst>
              <a:ext uri="{FF2B5EF4-FFF2-40B4-BE49-F238E27FC236}">
                <a16:creationId xmlns:a16="http://schemas.microsoft.com/office/drawing/2014/main" id="{FFF96914-9970-46DB-82A4-AB1B80110378}"/>
              </a:ext>
            </a:extLst>
          </p:cNvPr>
          <p:cNvSpPr>
            <a:spLocks noGrp="1"/>
          </p:cNvSpPr>
          <p:nvPr>
            <p:ph sz="quarter" idx="22" hasCustomPrompt="1"/>
          </p:nvPr>
        </p:nvSpPr>
        <p:spPr>
          <a:xfrm>
            <a:off x="6203950" y="1268414"/>
            <a:ext cx="2663825" cy="5113338"/>
          </a:xfr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 name="Content Right">
            <a:extLst>
              <a:ext uri="{FF2B5EF4-FFF2-40B4-BE49-F238E27FC236}">
                <a16:creationId xmlns:a16="http://schemas.microsoft.com/office/drawing/2014/main" id="{6803C6B1-D864-4BE6-AE1F-CA280F4DABD8}"/>
              </a:ext>
            </a:extLst>
          </p:cNvPr>
          <p:cNvSpPr>
            <a:spLocks noGrp="1"/>
          </p:cNvSpPr>
          <p:nvPr>
            <p:ph sz="quarter" idx="23" hasCustomPrompt="1"/>
          </p:nvPr>
        </p:nvSpPr>
        <p:spPr>
          <a:xfrm>
            <a:off x="9048750" y="1268414"/>
            <a:ext cx="2807593" cy="5113338"/>
          </a:xfr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Title">
            <a:extLst>
              <a:ext uri="{FF2B5EF4-FFF2-40B4-BE49-F238E27FC236}">
                <a16:creationId xmlns:a16="http://schemas.microsoft.com/office/drawing/2014/main" id="{CDD773CC-FCEC-46C8-A75B-E70A26A7BF5B}"/>
              </a:ext>
            </a:extLst>
          </p:cNvPr>
          <p:cNvSpPr>
            <a:spLocks noGrp="1"/>
          </p:cNvSpPr>
          <p:nvPr>
            <p:ph type="title" hasCustomPrompt="1"/>
          </p:nvPr>
        </p:nvSpPr>
        <p:spPr/>
        <p:txBody>
          <a:bodyPr/>
          <a:lstStyle>
            <a:lvl1pPr>
              <a:defRPr baseline="0">
                <a:latin typeface="+mj-lt"/>
                <a:ea typeface="+mj-ea"/>
                <a:cs typeface="+mj-cs"/>
              </a:defRPr>
            </a:lvl1pPr>
          </a:lstStyle>
          <a:p>
            <a:r>
              <a:rPr lang="en-US" noProof="0"/>
              <a:t>Click to edit title</a:t>
            </a:r>
          </a:p>
        </p:txBody>
      </p:sp>
      <p:sp>
        <p:nvSpPr>
          <p:cNvPr id="4" name="LOGO PROTECTION" hidden="1">
            <a:extLst>
              <a:ext uri="{FF2B5EF4-FFF2-40B4-BE49-F238E27FC236}">
                <a16:creationId xmlns:a16="http://schemas.microsoft.com/office/drawing/2014/main" id="{FC67C23C-8514-4FAA-ABF5-040B63DA67C4}"/>
              </a:ext>
            </a:extLst>
          </p:cNvPr>
          <p:cNvSpPr/>
          <p:nvPr>
            <p:custDataLst>
              <p:tags r:id="rId9"/>
            </p:custDataLst>
          </p:nvPr>
        </p:nvSpPr>
        <p:spPr bwMode="auto">
          <a:xfrm>
            <a:off x="10131283" y="1"/>
            <a:ext cx="2060717" cy="836712"/>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noProof="0">
              <a:latin typeface="+mn-lt"/>
              <a:ea typeface="+mn-ea"/>
              <a:cs typeface="+mn-cs"/>
            </a:endParaRPr>
          </a:p>
        </p:txBody>
      </p:sp>
      <p:sp>
        <p:nvSpPr>
          <p:cNvPr id="2" name="Date Placeholder 1" hidden="1">
            <a:extLst>
              <a:ext uri="{FF2B5EF4-FFF2-40B4-BE49-F238E27FC236}">
                <a16:creationId xmlns:a16="http://schemas.microsoft.com/office/drawing/2014/main" id="{735BE885-8732-4220-942B-E6D8F286274D}"/>
              </a:ext>
            </a:extLst>
          </p:cNvPr>
          <p:cNvSpPr>
            <a:spLocks noGrp="1"/>
          </p:cNvSpPr>
          <p:nvPr>
            <p:ph type="dt" sz="half" idx="24"/>
            <p:custDataLst>
              <p:tags r:id="rId10"/>
            </p:custDataLst>
          </p:nvPr>
        </p:nvSpPr>
        <p:spPr/>
        <p:txBody>
          <a:bodyPr/>
          <a:lstStyle/>
          <a:p>
            <a:endParaRPr lang="en-US" b="1" dirty="0"/>
          </a:p>
        </p:txBody>
      </p:sp>
      <p:sp>
        <p:nvSpPr>
          <p:cNvPr id="13" name="Footer Placeholder 12" hidden="1">
            <a:extLst>
              <a:ext uri="{FF2B5EF4-FFF2-40B4-BE49-F238E27FC236}">
                <a16:creationId xmlns:a16="http://schemas.microsoft.com/office/drawing/2014/main" id="{30570D12-AEFF-4406-B206-CB0D80D8FF49}"/>
              </a:ext>
            </a:extLst>
          </p:cNvPr>
          <p:cNvSpPr>
            <a:spLocks noGrp="1"/>
          </p:cNvSpPr>
          <p:nvPr>
            <p:ph type="ftr" sz="quarter" idx="25"/>
            <p:custDataLst>
              <p:tags r:id="rId11"/>
            </p:custDataLst>
          </p:nvPr>
        </p:nvSpPr>
        <p:spPr/>
        <p:txBody>
          <a:bodyPr/>
          <a:lstStyle/>
          <a:p>
            <a:endParaRPr lang="en-US" dirty="0"/>
          </a:p>
        </p:txBody>
      </p:sp>
      <p:sp>
        <p:nvSpPr>
          <p:cNvPr id="16" name="Slide Number Placeholder 15" hidden="1">
            <a:extLst>
              <a:ext uri="{FF2B5EF4-FFF2-40B4-BE49-F238E27FC236}">
                <a16:creationId xmlns:a16="http://schemas.microsoft.com/office/drawing/2014/main" id="{C49E2653-C8D1-4594-B3A4-0606A88CBB62}"/>
              </a:ext>
            </a:extLst>
          </p:cNvPr>
          <p:cNvSpPr>
            <a:spLocks noGrp="1"/>
          </p:cNvSpPr>
          <p:nvPr>
            <p:ph type="sldNum" sz="quarter" idx="26"/>
            <p:custDataLst>
              <p:tags r:id="rId12"/>
            </p:custDataLst>
          </p:nvPr>
        </p:nvSpPr>
        <p:spPr/>
        <p:txBody>
          <a:bodyPr/>
          <a:lstStyle/>
          <a:p>
            <a:r>
              <a:rPr lang="en-US"/>
              <a:t> </a:t>
            </a:r>
            <a:endParaRPr lang="en-US" dirty="0"/>
          </a:p>
        </p:txBody>
      </p:sp>
      <p:sp>
        <p:nvSpPr>
          <p:cNvPr id="18" name="MIO_Placeholder_Mapping" hidden="1">
            <a:extLst>
              <a:ext uri="{FF2B5EF4-FFF2-40B4-BE49-F238E27FC236}">
                <a16:creationId xmlns:a16="http://schemas.microsoft.com/office/drawing/2014/main" id="{12ADA7AE-DD1C-409A-B0A5-6D14FF7BF270}"/>
              </a:ext>
            </a:extLst>
          </p:cNvPr>
          <p:cNvSpPr/>
          <p:nvPr userDrawn="1">
            <p:custDataLst>
              <p:tags r:id="rId13"/>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spTree>
  </p:cSld>
  <p:clrMapOvr>
    <a:masterClrMapping/>
  </p:clrMapOvr>
  <p:hf hdr="0" dt="0"/>
  <p:extLst mod="1">
    <p:ext uri="{DCECCB84-F9BA-43D5-87BE-67443E8EF086}">
      <p15:sldGuideLst xmlns:p15="http://schemas.microsoft.com/office/powerpoint/2012/main">
        <p15:guide id="1" orient="horz" pos="799">
          <p15:clr>
            <a:srgbClr val="FBAE40"/>
          </p15:clr>
        </p15:guide>
        <p15:guide id="2" orient="horz" pos="4020">
          <p15:clr>
            <a:srgbClr val="FBAE40"/>
          </p15:clr>
        </p15:guide>
        <p15:guide id="3" pos="7469">
          <p15:clr>
            <a:srgbClr val="FBAE40"/>
          </p15:clr>
        </p15:guide>
        <p15:guide id="4" pos="211">
          <p15:clr>
            <a:srgbClr val="FBAE40"/>
          </p15:clr>
        </p15:guide>
        <p15:guide id="5" pos="3908">
          <p15:clr>
            <a:srgbClr val="FBAE40"/>
          </p15:clr>
        </p15:guide>
        <p15:guide id="6" pos="3772">
          <p15:clr>
            <a:srgbClr val="FBAE40"/>
          </p15:clr>
        </p15:guide>
        <p15:guide id="7" pos="5586">
          <p15:clr>
            <a:srgbClr val="FBAE40"/>
          </p15:clr>
        </p15:guide>
        <p15:guide id="8" pos="5700">
          <p15:clr>
            <a:srgbClr val="FBAE40"/>
          </p15:clr>
        </p15:guide>
        <p15:guide id="9" pos="1980">
          <p15:clr>
            <a:srgbClr val="FBAE40"/>
          </p15:clr>
        </p15:guide>
        <p15:guide id="10" pos="209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OverTx" preserve="1">
  <p:cSld name="Row | 4 columns">
    <p:spTree>
      <p:nvGrpSpPr>
        <p:cNvPr id="1" name=""/>
        <p:cNvGrpSpPr/>
        <p:nvPr/>
      </p:nvGrpSpPr>
      <p:grpSpPr>
        <a:xfrm>
          <a:off x="0" y="0"/>
          <a:ext cx="0" cy="0"/>
          <a:chOff x="0" y="0"/>
          <a:chExt cx="0" cy="0"/>
        </a:xfrm>
      </p:grpSpPr>
      <p:sp>
        <p:nvSpPr>
          <p:cNvPr id="13" name="empower_additionalText_placeholder" hidden="1">
            <a:extLst>
              <a:ext uri="{FF2B5EF4-FFF2-40B4-BE49-F238E27FC236}">
                <a16:creationId xmlns:a16="http://schemas.microsoft.com/office/drawing/2014/main" id="{598DE9EE-A198-41B5-9814-41C66F96D3B0}"/>
              </a:ext>
            </a:extLst>
          </p:cNvPr>
          <p:cNvSpPr txBox="1"/>
          <p:nvPr>
            <p:custDataLst>
              <p:tags r:id="rId1"/>
            </p:custDataLst>
          </p:nvPr>
        </p:nvSpPr>
        <p:spPr bwMode="auto">
          <a:xfrm>
            <a:off x="2531796" y="6489700"/>
            <a:ext cx="1728000" cy="361100"/>
          </a:xfrm>
          <a:prstGeom prst="rect">
            <a:avLst/>
          </a:prstGeom>
          <a:noFill/>
          <a:ln w="9525">
            <a:noFill/>
            <a:miter lim="800000"/>
            <a:headEnd/>
            <a:tailEnd/>
          </a:ln>
          <a:effectLst/>
        </p:spPr>
        <p:txBody>
          <a:bodyPr wrap="none" lIns="0" tIns="0" rIns="0" bIns="0" rtlCol="0" anchor="ctr" anchorCtr="0">
            <a:noAutofit/>
          </a:bodyPr>
          <a:lstStyle>
            <a:defPPr>
              <a:defRPr lang="en-US"/>
            </a:defPPr>
            <a:lvl1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defRPr sz="800" b="1" kern="0">
                <a:solidFill>
                  <a:srgbClr val="E30034"/>
                </a:solidFill>
                <a:latin typeface="Arial" panose="020B0604020202020204" pitchFamily="34" charset="0"/>
                <a:ea typeface="Verdana" pitchFamily="34" charset="0"/>
                <a:cs typeface="Arial" panose="020B0604020202020204" pitchFamily="34" charset="0"/>
              </a:defRPr>
            </a:lvl1pPr>
          </a:lstStyle>
          <a:p>
            <a:pPr lvl="0" algn="l"/>
            <a:endParaRPr lang="en-US" noProof="0">
              <a:solidFill>
                <a:schemeClr val="tx1"/>
              </a:solidFill>
              <a:latin typeface="+mn-lt"/>
              <a:ea typeface="+mn-ea"/>
              <a:cs typeface="+mn-cs"/>
            </a:endParaRPr>
          </a:p>
        </p:txBody>
      </p:sp>
      <p:sp>
        <p:nvSpPr>
          <p:cNvPr id="5" name="empower_document_placeholder" hidden="1">
            <a:extLst>
              <a:ext uri="{FF2B5EF4-FFF2-40B4-BE49-F238E27FC236}">
                <a16:creationId xmlns:a16="http://schemas.microsoft.com/office/drawing/2014/main" id="{0AFB1D71-5FD7-446C-90B5-1DE68C513BD6}"/>
              </a:ext>
            </a:extLst>
          </p:cNvPr>
          <p:cNvSpPr txBox="1"/>
          <p:nvPr>
            <p:custDataLst>
              <p:tags r:id="rId2"/>
            </p:custDataLst>
          </p:nvPr>
        </p:nvSpPr>
        <p:spPr bwMode="auto">
          <a:xfrm rot="16200000">
            <a:off x="10757888" y="4960337"/>
            <a:ext cx="2592000" cy="250825"/>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700" kern="0" noProof="0">
                <a:solidFill>
                  <a:schemeClr val="tx1"/>
                </a:solidFill>
                <a:latin typeface="+mn-lt"/>
                <a:ea typeface="+mn-ea"/>
                <a:cs typeface="+mn-cs"/>
              </a:rPr>
              <a:t>[Owner:   Doc ID:   Vers.: ]</a:t>
            </a:r>
          </a:p>
        </p:txBody>
      </p:sp>
      <p:sp>
        <p:nvSpPr>
          <p:cNvPr id="6" name="empower_proprietary_placeholder" hidden="1">
            <a:extLst>
              <a:ext uri="{FF2B5EF4-FFF2-40B4-BE49-F238E27FC236}">
                <a16:creationId xmlns:a16="http://schemas.microsoft.com/office/drawing/2014/main" id="{57168C6C-B95E-4260-9301-8D1D5988F67B}"/>
              </a:ext>
            </a:extLst>
          </p:cNvPr>
          <p:cNvSpPr txBox="1"/>
          <p:nvPr>
            <p:custDataLst>
              <p:tags r:id="rId3"/>
            </p:custDataLst>
          </p:nvPr>
        </p:nvSpPr>
        <p:spPr bwMode="auto">
          <a:xfrm>
            <a:off x="9444480" y="6489700"/>
            <a:ext cx="972000" cy="3611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Infineon Proprietary</a:t>
            </a:r>
          </a:p>
        </p:txBody>
      </p:sp>
      <p:sp>
        <p:nvSpPr>
          <p:cNvPr id="7" name="empower_draft_placeholder" hidden="1">
            <a:extLst>
              <a:ext uri="{FF2B5EF4-FFF2-40B4-BE49-F238E27FC236}">
                <a16:creationId xmlns:a16="http://schemas.microsoft.com/office/drawing/2014/main" id="{729E2230-F28C-4139-A2F7-536C0BDB8E99}"/>
              </a:ext>
            </a:extLst>
          </p:cNvPr>
          <p:cNvSpPr txBox="1"/>
          <p:nvPr>
            <p:custDataLst>
              <p:tags r:id="rId4"/>
            </p:custDataLst>
          </p:nvPr>
        </p:nvSpPr>
        <p:spPr bwMode="auto">
          <a:xfrm>
            <a:off x="8761190" y="6489700"/>
            <a:ext cx="360362"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 DRAFT -</a:t>
            </a:r>
            <a:endParaRPr lang="en-US" sz="800" b="1" kern="0" noProof="0" dirty="0">
              <a:solidFill>
                <a:schemeClr val="tx2"/>
              </a:solidFill>
              <a:latin typeface="+mn-lt"/>
              <a:ea typeface="+mn-ea"/>
              <a:cs typeface="+mn-cs"/>
            </a:endParaRPr>
          </a:p>
        </p:txBody>
      </p:sp>
      <p:sp>
        <p:nvSpPr>
          <p:cNvPr id="9" name="empower_footer_placeholder">
            <a:extLst>
              <a:ext uri="{FF2B5EF4-FFF2-40B4-BE49-F238E27FC236}">
                <a16:creationId xmlns:a16="http://schemas.microsoft.com/office/drawing/2014/main" id="{2A98BB16-D9CD-4785-A71C-21C57A554883}"/>
              </a:ext>
            </a:extLst>
          </p:cNvPr>
          <p:cNvSpPr txBox="1"/>
          <p:nvPr>
            <p:custDataLst>
              <p:tags r:id="rId5"/>
            </p:custDataLst>
          </p:nvPr>
        </p:nvSpPr>
        <p:spPr bwMode="auto">
          <a:xfrm>
            <a:off x="4547828" y="6489700"/>
            <a:ext cx="3096343" cy="3611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GB" sz="800" kern="0" noProof="0">
                <a:solidFill>
                  <a:schemeClr val="tx1"/>
                </a:solidFill>
                <a:latin typeface="+mn-lt"/>
                <a:ea typeface="+mn-ea"/>
                <a:cs typeface="+mn-cs"/>
              </a:rPr>
              <a:t>Copyright © Infineon Technologies AG 2024. All rights reserved.</a:t>
            </a:r>
            <a:endParaRPr lang="en-US" sz="800" kern="0" noProof="0">
              <a:solidFill>
                <a:schemeClr val="tx1"/>
              </a:solidFill>
              <a:latin typeface="+mn-lt"/>
              <a:ea typeface="+mn-ea"/>
              <a:cs typeface="+mn-cs"/>
            </a:endParaRPr>
          </a:p>
        </p:txBody>
      </p:sp>
      <p:sp>
        <p:nvSpPr>
          <p:cNvPr id="10" name="empower_classification_attention_placeholder" hidden="1">
            <a:extLst>
              <a:ext uri="{FF2B5EF4-FFF2-40B4-BE49-F238E27FC236}">
                <a16:creationId xmlns:a16="http://schemas.microsoft.com/office/drawing/2014/main" id="{333A1F8F-A990-434A-92C1-D59A014E7AFF}"/>
              </a:ext>
            </a:extLst>
          </p:cNvPr>
          <p:cNvSpPr txBox="1"/>
          <p:nvPr>
            <p:custDataLst>
              <p:tags r:id="rId6"/>
            </p:custDataLst>
          </p:nvPr>
        </p:nvSpPr>
        <p:spPr bwMode="auto">
          <a:xfrm>
            <a:off x="1238188" y="6489700"/>
            <a:ext cx="971855"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restricted</a:t>
            </a:r>
          </a:p>
        </p:txBody>
      </p:sp>
      <p:sp>
        <p:nvSpPr>
          <p:cNvPr id="11" name="empower_classification_placeholder">
            <a:extLst>
              <a:ext uri="{FF2B5EF4-FFF2-40B4-BE49-F238E27FC236}">
                <a16:creationId xmlns:a16="http://schemas.microsoft.com/office/drawing/2014/main" id="{DBAA7875-DC7B-4CB1-AFAA-A99AEDD01BF7}"/>
              </a:ext>
            </a:extLst>
          </p:cNvPr>
          <p:cNvSpPr txBox="1"/>
          <p:nvPr>
            <p:custDataLst>
              <p:tags r:id="rId7"/>
            </p:custDataLst>
          </p:nvPr>
        </p:nvSpPr>
        <p:spPr bwMode="auto">
          <a:xfrm>
            <a:off x="1238188" y="6489700"/>
            <a:ext cx="973251"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restricted</a:t>
            </a:r>
          </a:p>
        </p:txBody>
      </p:sp>
      <p:sp>
        <p:nvSpPr>
          <p:cNvPr id="15" name="empower_date_placeholder">
            <a:extLst>
              <a:ext uri="{FF2B5EF4-FFF2-40B4-BE49-F238E27FC236}">
                <a16:creationId xmlns:a16="http://schemas.microsoft.com/office/drawing/2014/main" id="{5743D8EF-9336-4669-BBD9-501D062A3DB4}"/>
              </a:ext>
            </a:extLst>
          </p:cNvPr>
          <p:cNvSpPr txBox="1"/>
          <p:nvPr>
            <p:custDataLst>
              <p:tags r:id="rId8"/>
            </p:custDataLst>
          </p:nvPr>
        </p:nvSpPr>
        <p:spPr bwMode="auto">
          <a:xfrm>
            <a:off x="334963" y="6489700"/>
            <a:ext cx="612000" cy="3611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noProof="0">
                <a:solidFill>
                  <a:schemeClr val="tx1"/>
                </a:solidFill>
                <a:latin typeface="+mn-lt"/>
                <a:ea typeface="+mn-ea"/>
                <a:cs typeface="+mn-cs"/>
              </a:rPr>
              <a:t>10 Okt 2024</a:t>
            </a:r>
            <a:endParaRPr lang="en-US" sz="800" kern="0" noProof="0" dirty="0">
              <a:solidFill>
                <a:schemeClr val="tx1"/>
              </a:solidFill>
              <a:latin typeface="+mn-lt"/>
              <a:ea typeface="+mn-ea"/>
              <a:cs typeface="+mn-cs"/>
            </a:endParaRPr>
          </a:p>
        </p:txBody>
      </p:sp>
      <p:sp>
        <p:nvSpPr>
          <p:cNvPr id="8" name="Content Top">
            <a:extLst>
              <a:ext uri="{FF2B5EF4-FFF2-40B4-BE49-F238E27FC236}">
                <a16:creationId xmlns:a16="http://schemas.microsoft.com/office/drawing/2014/main" id="{B528FDA5-64C4-4079-B7B7-97722BA30039}"/>
              </a:ext>
            </a:extLst>
          </p:cNvPr>
          <p:cNvSpPr>
            <a:spLocks noGrp="1"/>
          </p:cNvSpPr>
          <p:nvPr>
            <p:ph sz="quarter" idx="21" hasCustomPrompt="1"/>
          </p:nvPr>
        </p:nvSpPr>
        <p:spPr>
          <a:xfrm>
            <a:off x="334800" y="1268414"/>
            <a:ext cx="11521280" cy="1368425"/>
          </a:xfr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stStyle>
          <a:p>
            <a:pPr lvl="0"/>
            <a:r>
              <a:rPr lang="en-US" noProof="0"/>
              <a:t>Click to edit text</a:t>
            </a:r>
          </a:p>
          <a:p>
            <a:pPr lvl="1"/>
            <a:r>
              <a:rPr lang="en-US" noProof="0"/>
              <a:t>Second level</a:t>
            </a:r>
          </a:p>
          <a:p>
            <a:pPr lvl="2"/>
            <a:r>
              <a:rPr lang="en-US" noProof="0"/>
              <a:t>Third level</a:t>
            </a:r>
          </a:p>
        </p:txBody>
      </p:sp>
      <p:sp>
        <p:nvSpPr>
          <p:cNvPr id="12" name="Content Left">
            <a:extLst>
              <a:ext uri="{FF2B5EF4-FFF2-40B4-BE49-F238E27FC236}">
                <a16:creationId xmlns:a16="http://schemas.microsoft.com/office/drawing/2014/main" id="{11455573-DB68-4634-9EB0-10FDA72EB09C}"/>
              </a:ext>
            </a:extLst>
          </p:cNvPr>
          <p:cNvSpPr>
            <a:spLocks noGrp="1"/>
          </p:cNvSpPr>
          <p:nvPr>
            <p:ph sz="quarter" idx="22" hasCustomPrompt="1"/>
          </p:nvPr>
        </p:nvSpPr>
        <p:spPr>
          <a:xfrm>
            <a:off x="334800" y="2781300"/>
            <a:ext cx="2808000" cy="3600451"/>
          </a:xfr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6" name="Content Center Left">
            <a:extLst>
              <a:ext uri="{FF2B5EF4-FFF2-40B4-BE49-F238E27FC236}">
                <a16:creationId xmlns:a16="http://schemas.microsoft.com/office/drawing/2014/main" id="{DF6A34C2-8D0D-4C18-BD01-86B1344A92DF}"/>
              </a:ext>
            </a:extLst>
          </p:cNvPr>
          <p:cNvSpPr>
            <a:spLocks noGrp="1"/>
          </p:cNvSpPr>
          <p:nvPr>
            <p:ph sz="quarter" idx="23" hasCustomPrompt="1"/>
          </p:nvPr>
        </p:nvSpPr>
        <p:spPr>
          <a:xfrm>
            <a:off x="3324225" y="2781300"/>
            <a:ext cx="2663825" cy="3600451"/>
          </a:xfr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 name="Content Center Right">
            <a:extLst>
              <a:ext uri="{FF2B5EF4-FFF2-40B4-BE49-F238E27FC236}">
                <a16:creationId xmlns:a16="http://schemas.microsoft.com/office/drawing/2014/main" id="{A331F240-D4BB-4096-BFB7-002D583A4FC9}"/>
              </a:ext>
            </a:extLst>
          </p:cNvPr>
          <p:cNvSpPr>
            <a:spLocks noGrp="1"/>
          </p:cNvSpPr>
          <p:nvPr>
            <p:ph sz="quarter" idx="24" hasCustomPrompt="1"/>
          </p:nvPr>
        </p:nvSpPr>
        <p:spPr>
          <a:xfrm>
            <a:off x="6203950" y="2781300"/>
            <a:ext cx="2663825" cy="3600451"/>
          </a:xfr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 name="Content Right">
            <a:extLst>
              <a:ext uri="{FF2B5EF4-FFF2-40B4-BE49-F238E27FC236}">
                <a16:creationId xmlns:a16="http://schemas.microsoft.com/office/drawing/2014/main" id="{2BEB3BE2-22F6-4B6B-AB28-F38AB449DED5}"/>
              </a:ext>
            </a:extLst>
          </p:cNvPr>
          <p:cNvSpPr>
            <a:spLocks noGrp="1"/>
          </p:cNvSpPr>
          <p:nvPr>
            <p:ph sz="quarter" idx="25" hasCustomPrompt="1"/>
          </p:nvPr>
        </p:nvSpPr>
        <p:spPr>
          <a:xfrm>
            <a:off x="9048750" y="2781300"/>
            <a:ext cx="2807593" cy="3600451"/>
          </a:xfr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 name="Title">
            <a:extLst>
              <a:ext uri="{FF2B5EF4-FFF2-40B4-BE49-F238E27FC236}">
                <a16:creationId xmlns:a16="http://schemas.microsoft.com/office/drawing/2014/main" id="{B9A27F18-A46A-4C29-AB62-7BEB5215CA63}"/>
              </a:ext>
            </a:extLst>
          </p:cNvPr>
          <p:cNvSpPr>
            <a:spLocks noGrp="1"/>
          </p:cNvSpPr>
          <p:nvPr>
            <p:ph type="title" hasCustomPrompt="1"/>
          </p:nvPr>
        </p:nvSpPr>
        <p:spPr/>
        <p:txBody>
          <a:bodyPr/>
          <a:lstStyle>
            <a:lvl1pPr>
              <a:defRPr baseline="0">
                <a:latin typeface="+mj-lt"/>
                <a:ea typeface="+mj-ea"/>
                <a:cs typeface="+mj-cs"/>
              </a:defRPr>
            </a:lvl1pPr>
          </a:lstStyle>
          <a:p>
            <a:r>
              <a:rPr lang="en-US" noProof="0"/>
              <a:t>Click to edit title</a:t>
            </a:r>
          </a:p>
        </p:txBody>
      </p:sp>
      <p:sp>
        <p:nvSpPr>
          <p:cNvPr id="4" name="LOGO PROTECTION" hidden="1">
            <a:extLst>
              <a:ext uri="{FF2B5EF4-FFF2-40B4-BE49-F238E27FC236}">
                <a16:creationId xmlns:a16="http://schemas.microsoft.com/office/drawing/2014/main" id="{DDE018F7-7CB9-4F69-872D-4609CBE453C0}"/>
              </a:ext>
            </a:extLst>
          </p:cNvPr>
          <p:cNvSpPr/>
          <p:nvPr>
            <p:custDataLst>
              <p:tags r:id="rId9"/>
            </p:custDataLst>
          </p:nvPr>
        </p:nvSpPr>
        <p:spPr bwMode="auto">
          <a:xfrm>
            <a:off x="10131283" y="1"/>
            <a:ext cx="2060717" cy="836712"/>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noProof="0">
              <a:latin typeface="+mn-lt"/>
              <a:ea typeface="+mn-ea"/>
              <a:cs typeface="+mn-cs"/>
            </a:endParaRPr>
          </a:p>
        </p:txBody>
      </p:sp>
      <p:sp>
        <p:nvSpPr>
          <p:cNvPr id="2" name="Date Placeholder 1" hidden="1">
            <a:extLst>
              <a:ext uri="{FF2B5EF4-FFF2-40B4-BE49-F238E27FC236}">
                <a16:creationId xmlns:a16="http://schemas.microsoft.com/office/drawing/2014/main" id="{580E7AAC-C545-4F05-8939-1B218CC948D8}"/>
              </a:ext>
            </a:extLst>
          </p:cNvPr>
          <p:cNvSpPr>
            <a:spLocks noGrp="1"/>
          </p:cNvSpPr>
          <p:nvPr>
            <p:ph type="dt" sz="half" idx="26"/>
            <p:custDataLst>
              <p:tags r:id="rId10"/>
            </p:custDataLst>
          </p:nvPr>
        </p:nvSpPr>
        <p:spPr/>
        <p:txBody>
          <a:bodyPr/>
          <a:lstStyle/>
          <a:p>
            <a:endParaRPr lang="en-US" b="1" dirty="0"/>
          </a:p>
        </p:txBody>
      </p:sp>
      <p:sp>
        <p:nvSpPr>
          <p:cNvPr id="14" name="Footer Placeholder 13" hidden="1">
            <a:extLst>
              <a:ext uri="{FF2B5EF4-FFF2-40B4-BE49-F238E27FC236}">
                <a16:creationId xmlns:a16="http://schemas.microsoft.com/office/drawing/2014/main" id="{86E86CFC-21FB-497B-BD25-729619D70F13}"/>
              </a:ext>
            </a:extLst>
          </p:cNvPr>
          <p:cNvSpPr>
            <a:spLocks noGrp="1"/>
          </p:cNvSpPr>
          <p:nvPr>
            <p:ph type="ftr" sz="quarter" idx="27"/>
            <p:custDataLst>
              <p:tags r:id="rId11"/>
            </p:custDataLst>
          </p:nvPr>
        </p:nvSpPr>
        <p:spPr/>
        <p:txBody>
          <a:bodyPr/>
          <a:lstStyle/>
          <a:p>
            <a:endParaRPr lang="en-US" dirty="0"/>
          </a:p>
        </p:txBody>
      </p:sp>
      <p:sp>
        <p:nvSpPr>
          <p:cNvPr id="17" name="Slide Number Placeholder 16" hidden="1">
            <a:extLst>
              <a:ext uri="{FF2B5EF4-FFF2-40B4-BE49-F238E27FC236}">
                <a16:creationId xmlns:a16="http://schemas.microsoft.com/office/drawing/2014/main" id="{C7A23CE7-AF5A-4245-A417-6A94DA58E485}"/>
              </a:ext>
            </a:extLst>
          </p:cNvPr>
          <p:cNvSpPr>
            <a:spLocks noGrp="1"/>
          </p:cNvSpPr>
          <p:nvPr>
            <p:ph type="sldNum" sz="quarter" idx="28"/>
            <p:custDataLst>
              <p:tags r:id="rId12"/>
            </p:custDataLst>
          </p:nvPr>
        </p:nvSpPr>
        <p:spPr/>
        <p:txBody>
          <a:bodyPr/>
          <a:lstStyle/>
          <a:p>
            <a:r>
              <a:rPr lang="en-US"/>
              <a:t> </a:t>
            </a:r>
            <a:endParaRPr lang="en-US" dirty="0"/>
          </a:p>
        </p:txBody>
      </p:sp>
      <p:sp>
        <p:nvSpPr>
          <p:cNvPr id="19" name="MIO_Placeholder_Mapping" hidden="1">
            <a:extLst>
              <a:ext uri="{FF2B5EF4-FFF2-40B4-BE49-F238E27FC236}">
                <a16:creationId xmlns:a16="http://schemas.microsoft.com/office/drawing/2014/main" id="{E3241B79-27A8-4873-89EC-D6F0564709E7}"/>
              </a:ext>
            </a:extLst>
          </p:cNvPr>
          <p:cNvSpPr/>
          <p:nvPr userDrawn="1">
            <p:custDataLst>
              <p:tags r:id="rId13"/>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spTree>
  </p:cSld>
  <p:clrMapOvr>
    <a:masterClrMapping/>
  </p:clrMapOvr>
  <p:hf hdr="0" dt="0"/>
  <p:extLst mod="1">
    <p:ext uri="{DCECCB84-F9BA-43D5-87BE-67443E8EF086}">
      <p15:sldGuideLst xmlns:p15="http://schemas.microsoft.com/office/powerpoint/2012/main">
        <p15:guide id="1" orient="horz" pos="799">
          <p15:clr>
            <a:srgbClr val="FBAE40"/>
          </p15:clr>
        </p15:guide>
        <p15:guide id="2" orient="horz" pos="1661">
          <p15:clr>
            <a:srgbClr val="FBAE40"/>
          </p15:clr>
        </p15:guide>
        <p15:guide id="3" orient="horz" pos="1752">
          <p15:clr>
            <a:srgbClr val="FBAE40"/>
          </p15:clr>
        </p15:guide>
        <p15:guide id="4" orient="horz" pos="4020">
          <p15:clr>
            <a:srgbClr val="FBAE40"/>
          </p15:clr>
        </p15:guide>
        <p15:guide id="5" pos="1980">
          <p15:clr>
            <a:srgbClr val="FBAE40"/>
          </p15:clr>
        </p15:guide>
        <p15:guide id="6" pos="211">
          <p15:clr>
            <a:srgbClr val="FBAE40"/>
          </p15:clr>
        </p15:guide>
        <p15:guide id="7" pos="2094">
          <p15:clr>
            <a:srgbClr val="FBAE40"/>
          </p15:clr>
        </p15:guide>
        <p15:guide id="8" pos="3772">
          <p15:clr>
            <a:srgbClr val="FBAE40"/>
          </p15:clr>
        </p15:guide>
        <p15:guide id="9" pos="3908">
          <p15:clr>
            <a:srgbClr val="FBAE40"/>
          </p15:clr>
        </p15:guide>
        <p15:guide id="10" pos="5586">
          <p15:clr>
            <a:srgbClr val="FBAE40"/>
          </p15:clr>
        </p15:guide>
        <p15:guide id="11" pos="5700">
          <p15:clr>
            <a:srgbClr val="FBAE40"/>
          </p15:clr>
        </p15:guide>
        <p15:guide id="12" pos="7469">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5" name="empower_additionalText_placeholder" hidden="1">
            <a:extLst>
              <a:ext uri="{FF2B5EF4-FFF2-40B4-BE49-F238E27FC236}">
                <a16:creationId xmlns:a16="http://schemas.microsoft.com/office/drawing/2014/main" id="{8B492BE2-D2A2-481A-B24A-CDE1C12A85F8}"/>
              </a:ext>
            </a:extLst>
          </p:cNvPr>
          <p:cNvSpPr txBox="1"/>
          <p:nvPr>
            <p:custDataLst>
              <p:tags r:id="rId1"/>
            </p:custDataLst>
          </p:nvPr>
        </p:nvSpPr>
        <p:spPr bwMode="auto">
          <a:xfrm>
            <a:off x="2531796" y="6489700"/>
            <a:ext cx="1728000" cy="361100"/>
          </a:xfrm>
          <a:prstGeom prst="rect">
            <a:avLst/>
          </a:prstGeom>
          <a:noFill/>
          <a:ln w="9525">
            <a:noFill/>
            <a:miter lim="800000"/>
            <a:headEnd/>
            <a:tailEnd/>
          </a:ln>
          <a:effectLst/>
        </p:spPr>
        <p:txBody>
          <a:bodyPr wrap="none" lIns="0" tIns="0" rIns="0" bIns="0" rtlCol="0" anchor="ctr" anchorCtr="0">
            <a:noAutofit/>
          </a:bodyPr>
          <a:lstStyle>
            <a:defPPr>
              <a:defRPr lang="en-US"/>
            </a:defPPr>
            <a:lvl1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defRPr sz="800" b="1" kern="0">
                <a:solidFill>
                  <a:srgbClr val="E30034"/>
                </a:solidFill>
                <a:latin typeface="Arial" panose="020B0604020202020204" pitchFamily="34" charset="0"/>
                <a:ea typeface="Verdana" pitchFamily="34" charset="0"/>
                <a:cs typeface="Arial" panose="020B0604020202020204" pitchFamily="34" charset="0"/>
              </a:defRPr>
            </a:lvl1pPr>
          </a:lstStyle>
          <a:p>
            <a:pPr lvl="0" algn="l"/>
            <a:endParaRPr lang="en-US" baseline="0" noProof="0">
              <a:solidFill>
                <a:schemeClr val="tx1"/>
              </a:solidFill>
              <a:latin typeface="+mn-lt"/>
              <a:ea typeface="+mn-ea"/>
              <a:cs typeface="+mn-cs"/>
            </a:endParaRPr>
          </a:p>
        </p:txBody>
      </p:sp>
      <p:sp>
        <p:nvSpPr>
          <p:cNvPr id="10" name="empower_document_placeholder" hidden="1">
            <a:extLst>
              <a:ext uri="{FF2B5EF4-FFF2-40B4-BE49-F238E27FC236}">
                <a16:creationId xmlns:a16="http://schemas.microsoft.com/office/drawing/2014/main" id="{C269EC22-FB11-4D33-A5AD-970FF7AE0E7D}"/>
              </a:ext>
            </a:extLst>
          </p:cNvPr>
          <p:cNvSpPr txBox="1"/>
          <p:nvPr>
            <p:custDataLst>
              <p:tags r:id="rId2"/>
            </p:custDataLst>
          </p:nvPr>
        </p:nvSpPr>
        <p:spPr bwMode="auto">
          <a:xfrm rot="16200000">
            <a:off x="10757888" y="4960337"/>
            <a:ext cx="2592000" cy="250825"/>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700" kern="0" baseline="0" noProof="0">
                <a:solidFill>
                  <a:schemeClr val="tx1"/>
                </a:solidFill>
                <a:latin typeface="+mn-lt"/>
                <a:ea typeface="+mn-ea"/>
                <a:cs typeface="+mn-cs"/>
              </a:rPr>
              <a:t>[Owner:   Doc ID:   Vers.: ]</a:t>
            </a:r>
          </a:p>
        </p:txBody>
      </p:sp>
      <p:sp>
        <p:nvSpPr>
          <p:cNvPr id="12" name="empower_proprietary_placeholder" hidden="1">
            <a:extLst>
              <a:ext uri="{FF2B5EF4-FFF2-40B4-BE49-F238E27FC236}">
                <a16:creationId xmlns:a16="http://schemas.microsoft.com/office/drawing/2014/main" id="{4B1BF6CA-DC2D-48CD-962D-066217BE39A2}"/>
              </a:ext>
            </a:extLst>
          </p:cNvPr>
          <p:cNvSpPr txBox="1"/>
          <p:nvPr>
            <p:custDataLst>
              <p:tags r:id="rId3"/>
            </p:custDataLst>
          </p:nvPr>
        </p:nvSpPr>
        <p:spPr bwMode="auto">
          <a:xfrm>
            <a:off x="9444480" y="6489700"/>
            <a:ext cx="972000" cy="3611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1"/>
                </a:solidFill>
                <a:latin typeface="+mn-lt"/>
                <a:ea typeface="+mn-ea"/>
                <a:cs typeface="+mn-cs"/>
              </a:rPr>
              <a:t>Infineon Proprietary</a:t>
            </a:r>
          </a:p>
        </p:txBody>
      </p:sp>
      <p:sp>
        <p:nvSpPr>
          <p:cNvPr id="14" name="empower_draft_placeholder" hidden="1">
            <a:extLst>
              <a:ext uri="{FF2B5EF4-FFF2-40B4-BE49-F238E27FC236}">
                <a16:creationId xmlns:a16="http://schemas.microsoft.com/office/drawing/2014/main" id="{884DECEF-9719-4244-AEE1-2AEA4754457D}"/>
              </a:ext>
            </a:extLst>
          </p:cNvPr>
          <p:cNvSpPr txBox="1"/>
          <p:nvPr>
            <p:custDataLst>
              <p:tags r:id="rId4"/>
            </p:custDataLst>
          </p:nvPr>
        </p:nvSpPr>
        <p:spPr bwMode="auto">
          <a:xfrm>
            <a:off x="8761190" y="6489700"/>
            <a:ext cx="360362"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2"/>
                </a:solidFill>
                <a:latin typeface="+mn-lt"/>
                <a:ea typeface="+mn-ea"/>
                <a:cs typeface="+mn-cs"/>
              </a:rPr>
              <a:t>- DRAFT -</a:t>
            </a:r>
            <a:endParaRPr lang="en-US" sz="800" b="1" kern="0" baseline="0" noProof="0" dirty="0">
              <a:solidFill>
                <a:schemeClr val="tx2"/>
              </a:solidFill>
              <a:latin typeface="+mn-lt"/>
              <a:ea typeface="+mn-ea"/>
              <a:cs typeface="+mn-cs"/>
            </a:endParaRPr>
          </a:p>
        </p:txBody>
      </p:sp>
      <p:sp>
        <p:nvSpPr>
          <p:cNvPr id="16" name="empower_footer_placeholder">
            <a:extLst>
              <a:ext uri="{FF2B5EF4-FFF2-40B4-BE49-F238E27FC236}">
                <a16:creationId xmlns:a16="http://schemas.microsoft.com/office/drawing/2014/main" id="{4E03D739-7852-4964-A407-6FD3B0FC1EEE}"/>
              </a:ext>
            </a:extLst>
          </p:cNvPr>
          <p:cNvSpPr txBox="1"/>
          <p:nvPr>
            <p:custDataLst>
              <p:tags r:id="rId5"/>
            </p:custDataLst>
          </p:nvPr>
        </p:nvSpPr>
        <p:spPr bwMode="auto">
          <a:xfrm>
            <a:off x="4547828" y="6489700"/>
            <a:ext cx="3096343" cy="3611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GB" sz="800" kern="0" baseline="0" noProof="0">
                <a:solidFill>
                  <a:schemeClr val="tx1"/>
                </a:solidFill>
                <a:latin typeface="+mn-lt"/>
                <a:ea typeface="+mn-ea"/>
                <a:cs typeface="+mn-cs"/>
              </a:rPr>
              <a:t>Copyright © Infineon Technologies AG 2024. All rights reserved.</a:t>
            </a:r>
            <a:endParaRPr lang="en-US" sz="800" kern="0" baseline="0" noProof="0">
              <a:solidFill>
                <a:schemeClr val="tx1"/>
              </a:solidFill>
              <a:latin typeface="+mn-lt"/>
              <a:ea typeface="+mn-ea"/>
              <a:cs typeface="+mn-cs"/>
            </a:endParaRPr>
          </a:p>
        </p:txBody>
      </p:sp>
      <p:sp>
        <p:nvSpPr>
          <p:cNvPr id="18" name="empower_classification_attention_placeholder" hidden="1">
            <a:extLst>
              <a:ext uri="{FF2B5EF4-FFF2-40B4-BE49-F238E27FC236}">
                <a16:creationId xmlns:a16="http://schemas.microsoft.com/office/drawing/2014/main" id="{8BB80B65-0382-459F-AC7F-F3D707F65045}"/>
              </a:ext>
            </a:extLst>
          </p:cNvPr>
          <p:cNvSpPr txBox="1"/>
          <p:nvPr>
            <p:custDataLst>
              <p:tags r:id="rId6"/>
            </p:custDataLst>
          </p:nvPr>
        </p:nvSpPr>
        <p:spPr bwMode="auto">
          <a:xfrm>
            <a:off x="1238188" y="6489700"/>
            <a:ext cx="971855"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2"/>
                </a:solidFill>
                <a:latin typeface="+mn-lt"/>
                <a:ea typeface="+mn-ea"/>
                <a:cs typeface="+mn-cs"/>
              </a:rPr>
              <a:t>restricted</a:t>
            </a:r>
          </a:p>
        </p:txBody>
      </p:sp>
      <p:sp>
        <p:nvSpPr>
          <p:cNvPr id="20" name="empower_classification_placeholder">
            <a:extLst>
              <a:ext uri="{FF2B5EF4-FFF2-40B4-BE49-F238E27FC236}">
                <a16:creationId xmlns:a16="http://schemas.microsoft.com/office/drawing/2014/main" id="{35CA1B3C-86AD-43CD-94E9-5A2E81B7D24E}"/>
              </a:ext>
            </a:extLst>
          </p:cNvPr>
          <p:cNvSpPr txBox="1">
            <a:spLocks/>
          </p:cNvSpPr>
          <p:nvPr>
            <p:custDataLst>
              <p:tags r:id="rId7"/>
            </p:custDataLst>
          </p:nvPr>
        </p:nvSpPr>
        <p:spPr bwMode="auto">
          <a:xfrm>
            <a:off x="1238188" y="6489700"/>
            <a:ext cx="973251"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1"/>
                </a:solidFill>
                <a:latin typeface="+mn-lt"/>
                <a:ea typeface="+mn-ea"/>
                <a:cs typeface="+mn-cs"/>
              </a:rPr>
              <a:t>restricted</a:t>
            </a:r>
          </a:p>
        </p:txBody>
      </p:sp>
      <p:sp>
        <p:nvSpPr>
          <p:cNvPr id="22" name="empower_date_placeholder">
            <a:extLst>
              <a:ext uri="{FF2B5EF4-FFF2-40B4-BE49-F238E27FC236}">
                <a16:creationId xmlns:a16="http://schemas.microsoft.com/office/drawing/2014/main" id="{8E11CE1F-6424-469C-8957-85A359561FBF}"/>
              </a:ext>
            </a:extLst>
          </p:cNvPr>
          <p:cNvSpPr txBox="1"/>
          <p:nvPr>
            <p:custDataLst>
              <p:tags r:id="rId8"/>
            </p:custDataLst>
          </p:nvPr>
        </p:nvSpPr>
        <p:spPr bwMode="auto">
          <a:xfrm>
            <a:off x="334963" y="6489700"/>
            <a:ext cx="612000" cy="3611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baseline="0" noProof="0">
                <a:solidFill>
                  <a:schemeClr val="tx1"/>
                </a:solidFill>
                <a:latin typeface="+mn-lt"/>
                <a:ea typeface="+mn-ea"/>
                <a:cs typeface="+mn-cs"/>
              </a:rPr>
              <a:t>10 Okt 2024</a:t>
            </a:r>
          </a:p>
        </p:txBody>
      </p:sp>
      <p:sp>
        <p:nvSpPr>
          <p:cNvPr id="7" name="Date Placeholder 6" hidden="1">
            <a:extLst>
              <a:ext uri="{FF2B5EF4-FFF2-40B4-BE49-F238E27FC236}">
                <a16:creationId xmlns:a16="http://schemas.microsoft.com/office/drawing/2014/main" id="{106A8C73-A6AF-4DF0-8894-BF2EC7AA230E}"/>
              </a:ext>
            </a:extLst>
          </p:cNvPr>
          <p:cNvSpPr>
            <a:spLocks noGrp="1"/>
          </p:cNvSpPr>
          <p:nvPr>
            <p:ph type="dt" sz="half" idx="10"/>
            <p:custDataLst>
              <p:tags r:id="rId9"/>
            </p:custDataLst>
          </p:nvPr>
        </p:nvSpPr>
        <p:spPr/>
        <p:txBody>
          <a:bodyPr/>
          <a:lstStyle/>
          <a:p>
            <a:endParaRPr lang="en-US" b="1" dirty="0"/>
          </a:p>
        </p:txBody>
      </p:sp>
      <p:sp>
        <p:nvSpPr>
          <p:cNvPr id="8" name="Footer Placeholder 7" hidden="1">
            <a:extLst>
              <a:ext uri="{FF2B5EF4-FFF2-40B4-BE49-F238E27FC236}">
                <a16:creationId xmlns:a16="http://schemas.microsoft.com/office/drawing/2014/main" id="{AB7F0ADB-6E9B-485D-93FC-12BF83F0A674}"/>
              </a:ext>
            </a:extLst>
          </p:cNvPr>
          <p:cNvSpPr>
            <a:spLocks noGrp="1"/>
          </p:cNvSpPr>
          <p:nvPr>
            <p:ph type="ftr" sz="quarter" idx="11"/>
            <p:custDataLst>
              <p:tags r:id="rId10"/>
            </p:custDataLst>
          </p:nvPr>
        </p:nvSpPr>
        <p:spPr/>
        <p:txBody>
          <a:bodyPr/>
          <a:lstStyle/>
          <a:p>
            <a:endParaRPr lang="en-US" dirty="0"/>
          </a:p>
        </p:txBody>
      </p:sp>
      <p:sp>
        <p:nvSpPr>
          <p:cNvPr id="9" name="Slide Number Placeholder 8" hidden="1">
            <a:extLst>
              <a:ext uri="{FF2B5EF4-FFF2-40B4-BE49-F238E27FC236}">
                <a16:creationId xmlns:a16="http://schemas.microsoft.com/office/drawing/2014/main" id="{688F703F-EAD1-4063-8445-95277BEEE9A3}"/>
              </a:ext>
            </a:extLst>
          </p:cNvPr>
          <p:cNvSpPr>
            <a:spLocks noGrp="1"/>
          </p:cNvSpPr>
          <p:nvPr>
            <p:ph type="sldNum" sz="quarter" idx="12"/>
            <p:custDataLst>
              <p:tags r:id="rId11"/>
            </p:custDataLst>
          </p:nvPr>
        </p:nvSpPr>
        <p:spPr/>
        <p:txBody>
          <a:bodyPr/>
          <a:lstStyle/>
          <a:p>
            <a:r>
              <a:rPr lang="en-US"/>
              <a:t> </a:t>
            </a:r>
            <a:endParaRPr lang="en-US" dirty="0"/>
          </a:p>
        </p:txBody>
      </p:sp>
      <p:sp>
        <p:nvSpPr>
          <p:cNvPr id="2" name="MIO_Placeholder_Mapping" hidden="1">
            <a:extLst>
              <a:ext uri="{FF2B5EF4-FFF2-40B4-BE49-F238E27FC236}">
                <a16:creationId xmlns:a16="http://schemas.microsoft.com/office/drawing/2014/main" id="{1AE06898-E172-4A77-BE61-DAD235E107B9}"/>
              </a:ext>
            </a:extLst>
          </p:cNvPr>
          <p:cNvSpPr/>
          <p:nvPr userDrawn="1">
            <p:custDataLst>
              <p:tags r:id="rId12"/>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spTree>
  </p:cSld>
  <p:clrMapOvr>
    <a:masterClrMapping/>
  </p:clrMapOvr>
  <p:hf hdr="0" dt="0"/>
  <p:extLst mod="1">
    <p:ext uri="{DCECCB84-F9BA-43D5-87BE-67443E8EF086}">
      <p15:sldGuideLst xmlns:p15="http://schemas.microsoft.com/office/powerpoint/2012/main">
        <p15:guide id="1" pos="7469" userDrawn="1">
          <p15:clr>
            <a:srgbClr val="FBAE40"/>
          </p15:clr>
        </p15:guide>
        <p15:guide id="2" pos="211" userDrawn="1">
          <p15:clr>
            <a:srgbClr val="FBAE40"/>
          </p15:clr>
        </p15:guide>
        <p15:guide id="3" orient="horz" pos="4020" userDrawn="1">
          <p15:clr>
            <a:srgbClr val="FBAE40"/>
          </p15:clr>
        </p15:guide>
        <p15:guide id="4" orient="horz" pos="799"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Fullpic">
    <p:bg>
      <p:bgPr>
        <a:solidFill>
          <a:schemeClr val="accent2"/>
        </a:solidFill>
        <a:effectLst/>
      </p:bgPr>
    </p:bg>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C9A3C9F-7C21-45B3-9124-006DC5D0E647}"/>
              </a:ext>
            </a:extLst>
          </p:cNvPr>
          <p:cNvSpPr>
            <a:spLocks noGrp="1"/>
          </p:cNvSpPr>
          <p:nvPr>
            <p:ph type="pic" sz="quarter" idx="12"/>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12281 h 6858000"/>
              <a:gd name="connsiteX3" fmla="*/ 12192000 w 12192000"/>
              <a:gd name="connsiteY3" fmla="*/ 6823094 h 6858000"/>
              <a:gd name="connsiteX4" fmla="*/ 12192000 w 12192000"/>
              <a:gd name="connsiteY4" fmla="*/ 6858000 h 6858000"/>
              <a:gd name="connsiteX5" fmla="*/ 0 w 12192000"/>
              <a:gd name="connsiteY5" fmla="*/ 6858000 h 6858000"/>
              <a:gd name="connsiteX6" fmla="*/ 0 w 12192000"/>
              <a:gd name="connsiteY6" fmla="*/ 6823094 h 6858000"/>
              <a:gd name="connsiteX7" fmla="*/ 0 w 12192000"/>
              <a:gd name="connsiteY7" fmla="*/ 68122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12281"/>
                </a:lnTo>
                <a:lnTo>
                  <a:pt x="12192000" y="6823094"/>
                </a:lnTo>
                <a:lnTo>
                  <a:pt x="12192000" y="6858000"/>
                </a:lnTo>
                <a:lnTo>
                  <a:pt x="0" y="6858000"/>
                </a:lnTo>
                <a:lnTo>
                  <a:pt x="0" y="6823094"/>
                </a:lnTo>
                <a:lnTo>
                  <a:pt x="0" y="6812281"/>
                </a:lnTo>
                <a:close/>
              </a:path>
            </a:pathLst>
          </a:custGeom>
          <a:solidFill>
            <a:srgbClr val="DCD5D7"/>
          </a:solidFill>
        </p:spPr>
        <p:txBody>
          <a:bodyPr wrap="square" tIns="2880000">
            <a:noAutofit/>
          </a:bodyPr>
          <a:lstStyle>
            <a:lvl1pPr algn="ctr">
              <a:buNone/>
              <a:defRPr baseline="0">
                <a:solidFill>
                  <a:schemeClr val="tx1"/>
                </a:solidFill>
                <a:latin typeface="+mn-lt"/>
                <a:ea typeface="+mn-ea"/>
                <a:cs typeface="+mn-cs"/>
              </a:defRPr>
            </a:lvl1pPr>
          </a:lstStyle>
          <a:p>
            <a:r>
              <a:rPr lang="en-US" noProof="0"/>
              <a:t>Click icon to add picture</a:t>
            </a:r>
            <a:endParaRPr lang="en-US" noProof="0" dirty="0"/>
          </a:p>
        </p:txBody>
      </p:sp>
      <p:sp>
        <p:nvSpPr>
          <p:cNvPr id="3" name="MIO_AGENDA_IGNORE_NAVIGATION" hidden="1">
            <a:extLst>
              <a:ext uri="{FF2B5EF4-FFF2-40B4-BE49-F238E27FC236}">
                <a16:creationId xmlns:a16="http://schemas.microsoft.com/office/drawing/2014/main" id="{298E6853-722D-4D8C-A4A5-A6FCEB4A06C0}"/>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4" name="MIO_AGENDA_IGNORE_CHAPTER_REFERENCE" hidden="1">
            <a:extLst>
              <a:ext uri="{FF2B5EF4-FFF2-40B4-BE49-F238E27FC236}">
                <a16:creationId xmlns:a16="http://schemas.microsoft.com/office/drawing/2014/main" id="{4C952A04-6CCB-455C-887C-1B9A3B0ACD0B}"/>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2" name="Date Placeholder 1" hidden="1">
            <a:extLst>
              <a:ext uri="{FF2B5EF4-FFF2-40B4-BE49-F238E27FC236}">
                <a16:creationId xmlns:a16="http://schemas.microsoft.com/office/drawing/2014/main" id="{E7D6FAC8-11F4-4964-9B25-EE9D1E189D30}"/>
              </a:ext>
            </a:extLst>
          </p:cNvPr>
          <p:cNvSpPr>
            <a:spLocks noGrp="1"/>
          </p:cNvSpPr>
          <p:nvPr>
            <p:ph type="dt" sz="half" idx="13"/>
            <p:custDataLst>
              <p:tags r:id="rId1"/>
            </p:custDataLst>
          </p:nvPr>
        </p:nvSpPr>
        <p:spPr/>
        <p:txBody>
          <a:bodyPr/>
          <a:lstStyle/>
          <a:p>
            <a:endParaRPr lang="en-US" b="1" dirty="0"/>
          </a:p>
        </p:txBody>
      </p:sp>
      <p:sp>
        <p:nvSpPr>
          <p:cNvPr id="5" name="Footer Placeholder 4" hidden="1">
            <a:extLst>
              <a:ext uri="{FF2B5EF4-FFF2-40B4-BE49-F238E27FC236}">
                <a16:creationId xmlns:a16="http://schemas.microsoft.com/office/drawing/2014/main" id="{B6B82CD2-EA5C-4D03-98C1-175706CF32FC}"/>
              </a:ext>
            </a:extLst>
          </p:cNvPr>
          <p:cNvSpPr>
            <a:spLocks noGrp="1"/>
          </p:cNvSpPr>
          <p:nvPr>
            <p:ph type="ftr" sz="quarter" idx="14"/>
            <p:custDataLst>
              <p:tags r:id="rId2"/>
            </p:custDataLst>
          </p:nvPr>
        </p:nvSpPr>
        <p:spPr/>
        <p:txBody>
          <a:bodyPr/>
          <a:lstStyle/>
          <a:p>
            <a:endParaRPr lang="en-US" dirty="0"/>
          </a:p>
        </p:txBody>
      </p:sp>
      <p:sp>
        <p:nvSpPr>
          <p:cNvPr id="6" name="Slide Number Placeholder 5" hidden="1">
            <a:extLst>
              <a:ext uri="{FF2B5EF4-FFF2-40B4-BE49-F238E27FC236}">
                <a16:creationId xmlns:a16="http://schemas.microsoft.com/office/drawing/2014/main" id="{6C4E2716-EC8F-40FC-B4F8-3418FB160B39}"/>
              </a:ext>
            </a:extLst>
          </p:cNvPr>
          <p:cNvSpPr>
            <a:spLocks noGrp="1"/>
          </p:cNvSpPr>
          <p:nvPr>
            <p:ph type="sldNum" sz="quarter" idx="15"/>
            <p:custDataLst>
              <p:tags r:id="rId3"/>
            </p:custDataLst>
          </p:nvPr>
        </p:nvSpPr>
        <p:spPr/>
        <p:txBody>
          <a:bodyPr/>
          <a:lstStyle/>
          <a:p>
            <a:r>
              <a:rPr lang="en-US"/>
              <a:t> </a:t>
            </a:r>
            <a:endParaRPr lang="en-US" dirty="0"/>
          </a:p>
        </p:txBody>
      </p:sp>
      <p:sp>
        <p:nvSpPr>
          <p:cNvPr id="7" name="MIO_Placeholder_Mapping" hidden="1">
            <a:extLst>
              <a:ext uri="{FF2B5EF4-FFF2-40B4-BE49-F238E27FC236}">
                <a16:creationId xmlns:a16="http://schemas.microsoft.com/office/drawing/2014/main" id="{162DC542-CA6E-49F2-AE52-133D584ED71B}"/>
              </a:ext>
            </a:extLst>
          </p:cNvPr>
          <p:cNvSpPr/>
          <p:nvPr userDrawn="1">
            <p:custDataLst>
              <p:tags r:id="rId4"/>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spTree>
    <p:extLst>
      <p:ext uri="{BB962C8B-B14F-4D97-AF65-F5344CB8AC3E}">
        <p14:creationId xmlns:p14="http://schemas.microsoft.com/office/powerpoint/2010/main" val="3943257007"/>
      </p:ext>
    </p:extLst>
  </p:cSld>
  <p:clrMapOvr>
    <a:masterClrMapping/>
  </p:clrMapOvr>
  <p:hf hdr="0" dt="0"/>
  <p:extLst mod="1">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Final">
    <p:spTree>
      <p:nvGrpSpPr>
        <p:cNvPr id="1" name=""/>
        <p:cNvGrpSpPr/>
        <p:nvPr/>
      </p:nvGrpSpPr>
      <p:grpSpPr>
        <a:xfrm>
          <a:off x="0" y="0"/>
          <a:ext cx="0" cy="0"/>
          <a:chOff x="0" y="0"/>
          <a:chExt cx="0" cy="0"/>
        </a:xfrm>
      </p:grpSpPr>
      <p:sp>
        <p:nvSpPr>
          <p:cNvPr id="10" name="Background White">
            <a:extLst>
              <a:ext uri="{FF2B5EF4-FFF2-40B4-BE49-F238E27FC236}">
                <a16:creationId xmlns:a16="http://schemas.microsoft.com/office/drawing/2014/main" id="{8739B1C3-A1A6-48E1-B2C4-F4CE3C824436}"/>
              </a:ext>
            </a:extLst>
          </p:cNvPr>
          <p:cNvSpPr/>
          <p:nvPr/>
        </p:nvSpPr>
        <p:spPr bwMode="auto">
          <a:xfrm>
            <a:off x="0" y="0"/>
            <a:ext cx="12192000" cy="6858000"/>
          </a:xfrm>
          <a:prstGeom prst="rect">
            <a:avLst/>
          </a:prstGeom>
          <a:solidFill>
            <a:schemeClr val="bg1"/>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7" name="LOGO PROTECTION" hidden="1">
            <a:extLst>
              <a:ext uri="{FF2B5EF4-FFF2-40B4-BE49-F238E27FC236}">
                <a16:creationId xmlns:a16="http://schemas.microsoft.com/office/drawing/2014/main" id="{8182E335-5A52-4E3C-BCEC-9507D81BA511}"/>
              </a:ext>
            </a:extLst>
          </p:cNvPr>
          <p:cNvSpPr/>
          <p:nvPr>
            <p:custDataLst>
              <p:tags r:id="rId1"/>
            </p:custDataLst>
          </p:nvPr>
        </p:nvSpPr>
        <p:spPr bwMode="auto">
          <a:xfrm>
            <a:off x="2927650" y="1920766"/>
            <a:ext cx="6336702" cy="3088476"/>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6" name="MIO_AGENDA_LAST_SLIDE" hidden="1">
            <a:extLst>
              <a:ext uri="{FF2B5EF4-FFF2-40B4-BE49-F238E27FC236}">
                <a16:creationId xmlns:a16="http://schemas.microsoft.com/office/drawing/2014/main" id="{45591D6F-6D52-44E5-B3AA-2575CCD45201}"/>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12" name="MIO_AGENDA_IGNORE_NAVIGATION" hidden="1">
            <a:extLst>
              <a:ext uri="{FF2B5EF4-FFF2-40B4-BE49-F238E27FC236}">
                <a16:creationId xmlns:a16="http://schemas.microsoft.com/office/drawing/2014/main" id="{C7038F66-C11F-4566-ADAF-A099AF957551}"/>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13" name="MIO_AGENDA_IGNORE_CHAPTER_REFERENCE" hidden="1">
            <a:extLst>
              <a:ext uri="{FF2B5EF4-FFF2-40B4-BE49-F238E27FC236}">
                <a16:creationId xmlns:a16="http://schemas.microsoft.com/office/drawing/2014/main" id="{E0318986-8EA2-446A-AFF2-E8441C3AF8A6}"/>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8" name="Date Placeholder 7" hidden="1">
            <a:extLst>
              <a:ext uri="{FF2B5EF4-FFF2-40B4-BE49-F238E27FC236}">
                <a16:creationId xmlns:a16="http://schemas.microsoft.com/office/drawing/2014/main" id="{087EFA22-3F6E-4210-A8FC-0864CD1DE4EF}"/>
              </a:ext>
            </a:extLst>
          </p:cNvPr>
          <p:cNvSpPr>
            <a:spLocks noGrp="1"/>
          </p:cNvSpPr>
          <p:nvPr>
            <p:ph type="dt" sz="half" idx="10"/>
            <p:custDataLst>
              <p:tags r:id="rId2"/>
            </p:custDataLst>
          </p:nvPr>
        </p:nvSpPr>
        <p:spPr/>
        <p:txBody>
          <a:bodyPr/>
          <a:lstStyle/>
          <a:p>
            <a:endParaRPr lang="en-US" b="1" dirty="0"/>
          </a:p>
        </p:txBody>
      </p:sp>
      <p:sp>
        <p:nvSpPr>
          <p:cNvPr id="14" name="Footer Placeholder 13" hidden="1">
            <a:extLst>
              <a:ext uri="{FF2B5EF4-FFF2-40B4-BE49-F238E27FC236}">
                <a16:creationId xmlns:a16="http://schemas.microsoft.com/office/drawing/2014/main" id="{BDF262C8-30D5-474A-BD81-CA14ACCE51B5}"/>
              </a:ext>
            </a:extLst>
          </p:cNvPr>
          <p:cNvSpPr>
            <a:spLocks noGrp="1"/>
          </p:cNvSpPr>
          <p:nvPr>
            <p:ph type="ftr" sz="quarter" idx="11"/>
            <p:custDataLst>
              <p:tags r:id="rId3"/>
            </p:custDataLst>
          </p:nvPr>
        </p:nvSpPr>
        <p:spPr/>
        <p:txBody>
          <a:bodyPr/>
          <a:lstStyle/>
          <a:p>
            <a:endParaRPr lang="en-US" dirty="0"/>
          </a:p>
        </p:txBody>
      </p:sp>
      <p:sp>
        <p:nvSpPr>
          <p:cNvPr id="15" name="Slide Number Placeholder 14" hidden="1">
            <a:extLst>
              <a:ext uri="{FF2B5EF4-FFF2-40B4-BE49-F238E27FC236}">
                <a16:creationId xmlns:a16="http://schemas.microsoft.com/office/drawing/2014/main" id="{3F1C5DF9-A781-4661-8C3B-816A398ADFDD}"/>
              </a:ext>
            </a:extLst>
          </p:cNvPr>
          <p:cNvSpPr>
            <a:spLocks noGrp="1"/>
          </p:cNvSpPr>
          <p:nvPr>
            <p:ph type="sldNum" sz="quarter" idx="12"/>
            <p:custDataLst>
              <p:tags r:id="rId4"/>
            </p:custDataLst>
          </p:nvPr>
        </p:nvSpPr>
        <p:spPr/>
        <p:txBody>
          <a:bodyPr/>
          <a:lstStyle/>
          <a:p>
            <a:r>
              <a:rPr lang="en-US"/>
              <a:t> </a:t>
            </a:r>
            <a:endParaRPr lang="en-US" dirty="0"/>
          </a:p>
        </p:txBody>
      </p:sp>
      <p:sp>
        <p:nvSpPr>
          <p:cNvPr id="2" name="MIO_Placeholder_Mapping" hidden="1">
            <a:extLst>
              <a:ext uri="{FF2B5EF4-FFF2-40B4-BE49-F238E27FC236}">
                <a16:creationId xmlns:a16="http://schemas.microsoft.com/office/drawing/2014/main" id="{77B07280-C452-41A8-A8A7-B816EB9C3C9E}"/>
              </a:ext>
            </a:extLst>
          </p:cNvPr>
          <p:cNvSpPr/>
          <p:nvPr userDrawn="1">
            <p:custDataLst>
              <p:tags r:id="rId5"/>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pic>
        <p:nvPicPr>
          <p:cNvPr id="4" name="LOGO">
            <a:extLst>
              <a:ext uri="{FF2B5EF4-FFF2-40B4-BE49-F238E27FC236}">
                <a16:creationId xmlns:a16="http://schemas.microsoft.com/office/drawing/2014/main" id="{1D664F82-C381-42D9-B168-31F6D4282D28}"/>
              </a:ext>
            </a:extLst>
          </p:cNvPr>
          <p:cNvPicPr>
            <a:picLocks noChangeAspect="1"/>
          </p:cNvPicPr>
          <p:nvPr userDrawn="1"/>
        </p:nvPicPr>
        <p:blipFill>
          <a:blip r:embed="rId7" cstate="hqprint">
            <a:extLst>
              <a:ext uri="{28A0092B-C50C-407E-A947-70E740481C1C}">
                <a14:useLocalDpi xmlns:a14="http://schemas.microsoft.com/office/drawing/2010/main" val="0"/>
              </a:ext>
            </a:extLst>
          </a:blip>
          <a:stretch>
            <a:fillRect/>
          </a:stretch>
        </p:blipFill>
        <p:spPr>
          <a:xfrm>
            <a:off x="4566446" y="2755984"/>
            <a:ext cx="3077814" cy="1346031"/>
          </a:xfrm>
          <a:prstGeom prst="rect">
            <a:avLst/>
          </a:prstGeom>
        </p:spPr>
      </p:pic>
    </p:spTree>
    <p:extLst>
      <p:ext uri="{BB962C8B-B14F-4D97-AF65-F5344CB8AC3E}">
        <p14:creationId xmlns:p14="http://schemas.microsoft.com/office/powerpoint/2010/main" val="197727015"/>
      </p:ext>
    </p:extLst>
  </p:cSld>
  <p:clrMapOvr>
    <a:masterClrMapping/>
  </p:clrMapOvr>
  <p:hf hdr="0" dt="0"/>
  <p:extLst mod="1">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IFX_Title_and_Content">
    <p:spTree>
      <p:nvGrpSpPr>
        <p:cNvPr id="1" name=""/>
        <p:cNvGrpSpPr/>
        <p:nvPr/>
      </p:nvGrpSpPr>
      <p:grpSpPr>
        <a:xfrm>
          <a:off x="0" y="0"/>
          <a:ext cx="0" cy="0"/>
          <a:chOff x="0" y="0"/>
          <a:chExt cx="0" cy="0"/>
        </a:xfrm>
      </p:grpSpPr>
      <p:sp>
        <p:nvSpPr>
          <p:cNvPr id="9" name="IFXSHAPE" hidden="1"/>
          <p:cNvSpPr>
            <a:spLocks noGrp="1"/>
          </p:cNvSpPr>
          <p:nvPr>
            <p:ph type="ftr" sz="quarter" idx="16"/>
          </p:nvPr>
        </p:nvSpPr>
        <p:spPr>
          <a:xfrm>
            <a:off x="6288024" y="6541008"/>
            <a:ext cx="768096" cy="304800"/>
          </a:xfrm>
        </p:spPr>
        <p:txBody>
          <a:bodyPr wrap="none" lIns="0" tIns="0" rIns="0" bIns="0" anchor="ctr">
            <a:noAutofit/>
          </a:bodyPr>
          <a:lstStyle>
            <a:lvl1pPr algn="ctr" fontAlgn="t">
              <a:buClr>
                <a:schemeClr val="accent2"/>
              </a:buClr>
              <a:defRPr sz="933" b="0">
                <a:solidFill>
                  <a:schemeClr val="accent2"/>
                </a:solidFill>
                <a:latin typeface="Arial" panose="020B0604020202020204" pitchFamily="34" charset="0"/>
              </a:defRPr>
            </a:lvl1pPr>
          </a:lstStyle>
          <a:p>
            <a:r>
              <a:rPr lang="en-US"/>
              <a:t> </a:t>
            </a:r>
            <a:endParaRPr lang="en-US" b="1">
              <a:solidFill>
                <a:srgbClr val="E30034"/>
              </a:solidFill>
            </a:endParaRPr>
          </a:p>
        </p:txBody>
      </p:sp>
      <p:sp>
        <p:nvSpPr>
          <p:cNvPr id="6" name="IFXSHAPE" hidden="1"/>
          <p:cNvSpPr>
            <a:spLocks noGrp="1"/>
          </p:cNvSpPr>
          <p:nvPr>
            <p:ph type="sldNum" sz="quarter" idx="14"/>
          </p:nvPr>
        </p:nvSpPr>
        <p:spPr>
          <a:xfrm>
            <a:off x="11087355" y="6541008"/>
            <a:ext cx="384048" cy="304800"/>
          </a:xfrm>
        </p:spPr>
        <p:txBody>
          <a:bodyPr wrap="none" lIns="0" tIns="0" rIns="0" bIns="0" anchor="ctr">
            <a:noAutofit/>
          </a:bodyPr>
          <a:lstStyle>
            <a:lvl1pPr algn="r" fontAlgn="t">
              <a:buClr>
                <a:srgbClr val="928285"/>
              </a:buClr>
              <a:defRPr sz="1333" b="0">
                <a:solidFill>
                  <a:srgbClr val="FFFFFF"/>
                </a:solidFill>
                <a:latin typeface="Arial" panose="020B0604020202020204" pitchFamily="34" charset="0"/>
              </a:defRPr>
            </a:lvl1pPr>
          </a:lstStyle>
          <a:p>
            <a:r>
              <a:rPr lang="en-US"/>
              <a:t> </a:t>
            </a:r>
          </a:p>
        </p:txBody>
      </p:sp>
      <p:sp>
        <p:nvSpPr>
          <p:cNvPr id="2" name="IFXSHAPE"/>
          <p:cNvSpPr>
            <a:spLocks noGrp="1"/>
          </p:cNvSpPr>
          <p:nvPr>
            <p:ph type="title" hasCustomPrompt="1"/>
          </p:nvPr>
        </p:nvSpPr>
        <p:spPr>
          <a:xfrm>
            <a:off x="335360" y="188720"/>
            <a:ext cx="9631680" cy="720000"/>
          </a:xfrm>
          <a:prstGeom prst="rect">
            <a:avLst/>
          </a:prstGeom>
        </p:spPr>
        <p:txBody>
          <a:bodyPr/>
          <a:lstStyle/>
          <a:p>
            <a:r>
              <a:rPr lang="en-GB" dirty="0"/>
              <a:t>Click to edit title</a:t>
            </a:r>
          </a:p>
        </p:txBody>
      </p:sp>
      <p:sp>
        <p:nvSpPr>
          <p:cNvPr id="7" name="IFXSHAPE"/>
          <p:cNvSpPr>
            <a:spLocks noGrp="1"/>
          </p:cNvSpPr>
          <p:nvPr>
            <p:ph sz="quarter" idx="13" hasCustomPrompt="1"/>
          </p:nvPr>
        </p:nvSpPr>
        <p:spPr>
          <a:xfrm>
            <a:off x="334434" y="1268414"/>
            <a:ext cx="11522207" cy="5113337"/>
          </a:xfrm>
          <a:prstGeom prst="rect">
            <a:avLst/>
          </a:prstGeom>
        </p:spPr>
        <p:txBody>
          <a:bodyPr/>
          <a:lstStyle/>
          <a:p>
            <a:pPr lvl="0"/>
            <a:r>
              <a:rPr lang="en-GB" noProof="0" dirty="0"/>
              <a:t>Click to edit text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IFXSHAPE" hidden="1"/>
          <p:cNvSpPr>
            <a:spLocks noGrp="1"/>
          </p:cNvSpPr>
          <p:nvPr>
            <p:ph type="dt" sz="half" idx="15"/>
          </p:nvPr>
        </p:nvSpPr>
        <p:spPr>
          <a:xfrm>
            <a:off x="334432" y="6541008"/>
            <a:ext cx="384048" cy="304800"/>
          </a:xfrm>
        </p:spPr>
        <p:txBody>
          <a:bodyPr wrap="none" lIns="0" tIns="0" rIns="0" bIns="0" anchor="ctr">
            <a:noAutofit/>
          </a:bodyPr>
          <a:lstStyle>
            <a:lvl1pPr algn="l" fontAlgn="t">
              <a:buClr>
                <a:schemeClr val="accent2"/>
              </a:buClr>
              <a:defRPr sz="933" b="0">
                <a:solidFill>
                  <a:schemeClr val="accent2"/>
                </a:solidFill>
                <a:latin typeface="Arial" panose="020B0604020202020204" pitchFamily="34" charset="0"/>
              </a:defRPr>
            </a:lvl1pPr>
          </a:lstStyle>
          <a:p>
            <a:r>
              <a:rPr lang="en-US"/>
              <a:t> </a:t>
            </a:r>
          </a:p>
        </p:txBody>
      </p:sp>
    </p:spTree>
    <p:extLst>
      <p:ext uri="{BB962C8B-B14F-4D97-AF65-F5344CB8AC3E}">
        <p14:creationId xmlns:p14="http://schemas.microsoft.com/office/powerpoint/2010/main" val="2344545319"/>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resentation title 2">
    <p:bg>
      <p:bgPr>
        <a:solidFill>
          <a:schemeClr val="bg1"/>
        </a:solidFill>
        <a:effectLst/>
      </p:bgPr>
    </p:bg>
    <p:spTree>
      <p:nvGrpSpPr>
        <p:cNvPr id="1" name=""/>
        <p:cNvGrpSpPr/>
        <p:nvPr/>
      </p:nvGrpSpPr>
      <p:grpSpPr>
        <a:xfrm>
          <a:off x="0" y="0"/>
          <a:ext cx="0" cy="0"/>
          <a:chOff x="0" y="0"/>
          <a:chExt cx="0" cy="0"/>
        </a:xfrm>
      </p:grpSpPr>
      <p:sp>
        <p:nvSpPr>
          <p:cNvPr id="5" name="LOGO PROTECTION" hidden="1">
            <a:extLst>
              <a:ext uri="{FF2B5EF4-FFF2-40B4-BE49-F238E27FC236}">
                <a16:creationId xmlns:a16="http://schemas.microsoft.com/office/drawing/2014/main" id="{501C1CF0-6452-4D4E-9BC7-65EADBD5EEC4}"/>
              </a:ext>
            </a:extLst>
          </p:cNvPr>
          <p:cNvSpPr/>
          <p:nvPr>
            <p:custDataLst>
              <p:tags r:id="rId1"/>
            </p:custDataLst>
          </p:nvPr>
        </p:nvSpPr>
        <p:spPr bwMode="auto">
          <a:xfrm>
            <a:off x="9624391" y="5337212"/>
            <a:ext cx="2060717" cy="1116123"/>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7" name="Background White">
            <a:extLst>
              <a:ext uri="{FF2B5EF4-FFF2-40B4-BE49-F238E27FC236}">
                <a16:creationId xmlns:a16="http://schemas.microsoft.com/office/drawing/2014/main" id="{FBA286CB-2DB7-49EA-ABB9-E63BB6315EDB}"/>
              </a:ext>
            </a:extLst>
          </p:cNvPr>
          <p:cNvSpPr/>
          <p:nvPr/>
        </p:nvSpPr>
        <p:spPr bwMode="auto">
          <a:xfrm>
            <a:off x="0" y="0"/>
            <a:ext cx="12193200" cy="6858000"/>
          </a:xfrm>
          <a:prstGeom prst="rect">
            <a:avLst/>
          </a:prstGeom>
          <a:solidFill>
            <a:schemeClr val="bg1"/>
          </a:solidFill>
          <a:ln w="9525">
            <a:noFill/>
            <a:miter lim="800000"/>
            <a:headEnd/>
            <a:tailEnd/>
          </a:ln>
        </p:spPr>
        <p:txBody>
          <a:bodyPr wrap="square" lIns="96000" tIns="96000" rIns="96000" bIns="96000" rtlCol="0" anchor="ctr"/>
          <a:lstStyle/>
          <a:p>
            <a:pPr algn="ctr" eaLnBrk="0" hangingPunct="0"/>
            <a:endParaRPr lang="en-US" sz="2133" baseline="0" noProof="0">
              <a:latin typeface="+mn-lt"/>
              <a:ea typeface="+mn-ea"/>
              <a:cs typeface="+mn-cs"/>
            </a:endParaRPr>
          </a:p>
        </p:txBody>
      </p:sp>
      <p:sp>
        <p:nvSpPr>
          <p:cNvPr id="27" name="Crystal Picture Placeholder">
            <a:extLst>
              <a:ext uri="{FF2B5EF4-FFF2-40B4-BE49-F238E27FC236}">
                <a16:creationId xmlns:a16="http://schemas.microsoft.com/office/drawing/2014/main" id="{2B034C47-A659-3457-E1A7-79A7F521356A}"/>
              </a:ext>
            </a:extLst>
          </p:cNvPr>
          <p:cNvSpPr>
            <a:spLocks noGrp="1"/>
          </p:cNvSpPr>
          <p:nvPr>
            <p:ph type="pic" sz="quarter" idx="22"/>
          </p:nvPr>
        </p:nvSpPr>
        <p:spPr>
          <a:xfrm>
            <a:off x="-1" y="0"/>
            <a:ext cx="5205158" cy="6858000"/>
          </a:xfrm>
          <a:custGeom>
            <a:avLst/>
            <a:gdLst>
              <a:gd name="connsiteX0" fmla="*/ 0 w 5205158"/>
              <a:gd name="connsiteY0" fmla="*/ 0 h 6858000"/>
              <a:gd name="connsiteX1" fmla="*/ 4377139 w 5205158"/>
              <a:gd name="connsiteY1" fmla="*/ 0 h 6858000"/>
              <a:gd name="connsiteX2" fmla="*/ 5205158 w 5205158"/>
              <a:gd name="connsiteY2" fmla="*/ 1713978 h 6858000"/>
              <a:gd name="connsiteX3" fmla="*/ 4370092 w 5205158"/>
              <a:gd name="connsiteY3" fmla="*/ 6858000 h 6858000"/>
              <a:gd name="connsiteX4" fmla="*/ 0 w 5205158"/>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05158" h="6858000">
                <a:moveTo>
                  <a:pt x="0" y="0"/>
                </a:moveTo>
                <a:lnTo>
                  <a:pt x="4377139" y="0"/>
                </a:lnTo>
                <a:lnTo>
                  <a:pt x="5205158" y="1713978"/>
                </a:lnTo>
                <a:lnTo>
                  <a:pt x="4370092" y="6858000"/>
                </a:lnTo>
                <a:lnTo>
                  <a:pt x="0" y="6858000"/>
                </a:lnTo>
                <a:close/>
              </a:path>
            </a:pathLst>
          </a:custGeom>
          <a:blipFill>
            <a:blip r:embed="rId11"/>
            <a:stretch>
              <a:fillRect/>
            </a:stretch>
          </a:blipFill>
        </p:spPr>
        <p:txBody>
          <a:bodyPr wrap="square" tIns="2700000">
            <a:noAutofit/>
          </a:bodyPr>
          <a:lstStyle>
            <a:lvl1pPr marL="0" indent="0" algn="ctr" rtl="0">
              <a:buNone/>
              <a:defRPr/>
            </a:lvl1pPr>
          </a:lstStyle>
          <a:p>
            <a:r>
              <a:rPr lang="en-US"/>
              <a:t>Click icon to add picture</a:t>
            </a:r>
            <a:endParaRPr lang="de-DE"/>
          </a:p>
        </p:txBody>
      </p:sp>
      <p:sp>
        <p:nvSpPr>
          <p:cNvPr id="35" name="Subtitle"/>
          <p:cNvSpPr>
            <a:spLocks noGrp="1"/>
          </p:cNvSpPr>
          <p:nvPr>
            <p:ph type="subTitle" idx="1" hasCustomPrompt="1"/>
          </p:nvPr>
        </p:nvSpPr>
        <p:spPr>
          <a:xfrm>
            <a:off x="5808608" y="3790101"/>
            <a:ext cx="5760000" cy="612000"/>
          </a:xfrm>
          <a:prstGeom prst="rect">
            <a:avLst/>
          </a:prstGeom>
        </p:spPr>
        <p:txBody>
          <a:bodyPr vert="horz" wrap="square" lIns="0" tIns="0" rIns="0" bIns="0" rtlCol="0" anchor="b" anchorCtr="0">
            <a:noAutofit/>
          </a:bodyPr>
          <a:lstStyle>
            <a:lvl1pPr marL="0" indent="0" algn="l">
              <a:spcAft>
                <a:spcPts val="0"/>
              </a:spcAft>
              <a:buNone/>
              <a:defRPr lang="en-GB" sz="1800" baseline="0" noProof="0" dirty="0">
                <a:solidFill>
                  <a:schemeClr val="tx1"/>
                </a:solidFill>
                <a:latin typeface="+mn-lt"/>
                <a:ea typeface="+mn-ea"/>
                <a:cs typeface="+mn-cs"/>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pPr lvl="0"/>
            <a:r>
              <a:rPr lang="en-US" noProof="0" dirty="0"/>
              <a:t>Author (department)</a:t>
            </a:r>
            <a:br>
              <a:rPr lang="en-US" noProof="0" dirty="0"/>
            </a:br>
            <a:r>
              <a:rPr lang="en-US" noProof="0" dirty="0"/>
              <a:t>Date</a:t>
            </a:r>
          </a:p>
        </p:txBody>
      </p:sp>
      <p:sp>
        <p:nvSpPr>
          <p:cNvPr id="15" name="Title">
            <a:extLst>
              <a:ext uri="{FF2B5EF4-FFF2-40B4-BE49-F238E27FC236}">
                <a16:creationId xmlns:a16="http://schemas.microsoft.com/office/drawing/2014/main" id="{0926292C-4FD6-404F-8149-3EB0B4DF87BE}"/>
              </a:ext>
            </a:extLst>
          </p:cNvPr>
          <p:cNvSpPr>
            <a:spLocks noGrp="1"/>
          </p:cNvSpPr>
          <p:nvPr>
            <p:ph type="title" hasCustomPrompt="1"/>
            <p:custDataLst>
              <p:tags r:id="rId2"/>
            </p:custDataLst>
          </p:nvPr>
        </p:nvSpPr>
        <p:spPr>
          <a:xfrm>
            <a:off x="5808608" y="1757203"/>
            <a:ext cx="5760000" cy="1672899"/>
          </a:xfrm>
        </p:spPr>
        <p:txBody>
          <a:bodyPr bIns="0" anchor="b">
            <a:normAutofit/>
          </a:bodyPr>
          <a:lstStyle>
            <a:lvl1pPr algn="l">
              <a:defRPr sz="3600" baseline="0">
                <a:latin typeface="+mj-lt"/>
                <a:ea typeface="+mj-ea"/>
                <a:cs typeface="+mj-cs"/>
              </a:defRPr>
            </a:lvl1pPr>
          </a:lstStyle>
          <a:p>
            <a:r>
              <a:rPr lang="en-US" noProof="0" dirty="0"/>
              <a:t>Please type in title</a:t>
            </a:r>
          </a:p>
        </p:txBody>
      </p:sp>
      <p:sp>
        <p:nvSpPr>
          <p:cNvPr id="8" name="empower_classification_attention_placeholder" hidden="1">
            <a:extLst>
              <a:ext uri="{FF2B5EF4-FFF2-40B4-BE49-F238E27FC236}">
                <a16:creationId xmlns:a16="http://schemas.microsoft.com/office/drawing/2014/main" id="{275E4ACD-2699-4EB4-B72E-2EBE63C205D6}"/>
              </a:ext>
            </a:extLst>
          </p:cNvPr>
          <p:cNvSpPr txBox="1"/>
          <p:nvPr>
            <p:custDataLst>
              <p:tags r:id="rId3"/>
            </p:custDataLst>
          </p:nvPr>
        </p:nvSpPr>
        <p:spPr bwMode="auto">
          <a:xfrm>
            <a:off x="5808608" y="6501600"/>
            <a:ext cx="1368401" cy="288925"/>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2"/>
                </a:solidFill>
                <a:latin typeface="+mn-lt"/>
                <a:ea typeface="+mn-ea"/>
                <a:cs typeface="+mn-cs"/>
              </a:rPr>
              <a:t>restricted</a:t>
            </a:r>
          </a:p>
        </p:txBody>
      </p:sp>
      <p:sp>
        <p:nvSpPr>
          <p:cNvPr id="9" name="empower_classification_placeholder">
            <a:extLst>
              <a:ext uri="{FF2B5EF4-FFF2-40B4-BE49-F238E27FC236}">
                <a16:creationId xmlns:a16="http://schemas.microsoft.com/office/drawing/2014/main" id="{2E1A11AC-1395-4E21-827C-BF03F1350E73}"/>
              </a:ext>
            </a:extLst>
          </p:cNvPr>
          <p:cNvSpPr txBox="1"/>
          <p:nvPr>
            <p:custDataLst>
              <p:tags r:id="rId4"/>
            </p:custDataLst>
          </p:nvPr>
        </p:nvSpPr>
        <p:spPr bwMode="auto">
          <a:xfrm>
            <a:off x="5808608" y="6501600"/>
            <a:ext cx="1368000" cy="288925"/>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baseline="0" noProof="0">
                <a:solidFill>
                  <a:schemeClr val="tx1"/>
                </a:solidFill>
                <a:latin typeface="+mn-lt"/>
                <a:ea typeface="+mn-ea"/>
                <a:cs typeface="+mn-cs"/>
              </a:rPr>
              <a:t>restricted</a:t>
            </a:r>
            <a:endParaRPr lang="en-US" sz="800" kern="0" baseline="0" noProof="0" dirty="0">
              <a:solidFill>
                <a:schemeClr val="tx1"/>
              </a:solidFill>
              <a:latin typeface="+mn-lt"/>
              <a:ea typeface="+mn-ea"/>
              <a:cs typeface="+mn-cs"/>
            </a:endParaRPr>
          </a:p>
        </p:txBody>
      </p:sp>
      <p:sp>
        <p:nvSpPr>
          <p:cNvPr id="10" name="empower_document_placeholder" hidden="1">
            <a:extLst>
              <a:ext uri="{FF2B5EF4-FFF2-40B4-BE49-F238E27FC236}">
                <a16:creationId xmlns:a16="http://schemas.microsoft.com/office/drawing/2014/main" id="{8A1DAB4F-0FA1-4116-AD11-2FAD7B4CA74A}"/>
              </a:ext>
            </a:extLst>
          </p:cNvPr>
          <p:cNvSpPr txBox="1"/>
          <p:nvPr>
            <p:custDataLst>
              <p:tags r:id="rId5"/>
            </p:custDataLst>
          </p:nvPr>
        </p:nvSpPr>
        <p:spPr bwMode="auto">
          <a:xfrm>
            <a:off x="8328521" y="6501600"/>
            <a:ext cx="3240087" cy="288925"/>
          </a:xfrm>
          <a:prstGeom prst="rect">
            <a:avLst/>
          </a:prstGeom>
          <a:noFill/>
          <a:ln w="9525">
            <a:noFill/>
            <a:miter lim="800000"/>
            <a:headEnd/>
            <a:tailEnd/>
          </a:ln>
          <a:effectLst/>
        </p:spPr>
        <p:txBody>
          <a:bodyPr wrap="none" lIns="0" tIns="0" rIns="0" bIns="0" rtlCol="0" anchor="ctr" anchorCtr="0">
            <a:noAutofit/>
          </a:bodyPr>
          <a:lstStyle/>
          <a:p>
            <a:pPr marL="0" marR="0" indent="0" algn="r"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baseline="0" noProof="0">
                <a:solidFill>
                  <a:schemeClr val="tx1"/>
                </a:solidFill>
                <a:latin typeface="+mn-lt"/>
                <a:ea typeface="+mn-ea"/>
                <a:cs typeface="+mn-cs"/>
              </a:rPr>
              <a:t>[Owner:   Doc ID:   Vers.: ]</a:t>
            </a:r>
            <a:endParaRPr lang="en-US" sz="800" kern="0" baseline="0" noProof="0" dirty="0">
              <a:solidFill>
                <a:schemeClr val="tx1"/>
              </a:solidFill>
              <a:latin typeface="+mn-lt"/>
              <a:ea typeface="+mn-ea"/>
              <a:cs typeface="+mn-cs"/>
            </a:endParaRPr>
          </a:p>
        </p:txBody>
      </p:sp>
      <p:sp>
        <p:nvSpPr>
          <p:cNvPr id="19" name="empower_draft_placeholder" hidden="1">
            <a:extLst>
              <a:ext uri="{FF2B5EF4-FFF2-40B4-BE49-F238E27FC236}">
                <a16:creationId xmlns:a16="http://schemas.microsoft.com/office/drawing/2014/main" id="{6199DA7C-0CA0-4D66-B211-C7E7EAED8246}"/>
              </a:ext>
            </a:extLst>
          </p:cNvPr>
          <p:cNvSpPr txBox="1"/>
          <p:nvPr userDrawn="1">
            <p:custDataLst>
              <p:tags r:id="rId6"/>
            </p:custDataLst>
          </p:nvPr>
        </p:nvSpPr>
        <p:spPr bwMode="auto">
          <a:xfrm>
            <a:off x="7464565" y="6501239"/>
            <a:ext cx="576000" cy="2880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2"/>
                </a:solidFill>
                <a:latin typeface="+mn-lt"/>
                <a:ea typeface="+mn-ea"/>
                <a:cs typeface="+mn-cs"/>
              </a:rPr>
              <a:t>- DRAFT -</a:t>
            </a:r>
            <a:endParaRPr lang="en-US" sz="800" b="1" kern="0" baseline="0" noProof="0" dirty="0">
              <a:solidFill>
                <a:schemeClr val="tx2"/>
              </a:solidFill>
              <a:latin typeface="+mn-lt"/>
              <a:ea typeface="+mn-ea"/>
              <a:cs typeface="+mn-cs"/>
            </a:endParaRPr>
          </a:p>
        </p:txBody>
      </p:sp>
      <p:sp>
        <p:nvSpPr>
          <p:cNvPr id="6" name="MIO_AGENDA_IGNORE_NAVIGATION" hidden="1">
            <a:extLst>
              <a:ext uri="{FF2B5EF4-FFF2-40B4-BE49-F238E27FC236}">
                <a16:creationId xmlns:a16="http://schemas.microsoft.com/office/drawing/2014/main" id="{77B7EDDE-B2BF-41DF-B12E-29C55B064D28}"/>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16" name="MIO_AGENDA_IGNORE_CHAPTER_REFERENCE" hidden="1">
            <a:extLst>
              <a:ext uri="{FF2B5EF4-FFF2-40B4-BE49-F238E27FC236}">
                <a16:creationId xmlns:a16="http://schemas.microsoft.com/office/drawing/2014/main" id="{77CD087C-DFE1-43D5-AF8C-29BB0B90F672}"/>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11" name="Date Placeholder 10" hidden="1">
            <a:extLst>
              <a:ext uri="{FF2B5EF4-FFF2-40B4-BE49-F238E27FC236}">
                <a16:creationId xmlns:a16="http://schemas.microsoft.com/office/drawing/2014/main" id="{8A2B950C-C584-4156-BAA9-284D4A5BB0F4}"/>
              </a:ext>
            </a:extLst>
          </p:cNvPr>
          <p:cNvSpPr>
            <a:spLocks noGrp="1"/>
          </p:cNvSpPr>
          <p:nvPr>
            <p:ph type="dt" sz="half" idx="19"/>
            <p:custDataLst>
              <p:tags r:id="rId7"/>
            </p:custDataLst>
          </p:nvPr>
        </p:nvSpPr>
        <p:spPr/>
        <p:txBody>
          <a:bodyPr/>
          <a:lstStyle/>
          <a:p>
            <a:endParaRPr lang="en-US" b="1" dirty="0"/>
          </a:p>
        </p:txBody>
      </p:sp>
      <p:sp>
        <p:nvSpPr>
          <p:cNvPr id="17" name="Footer Placeholder 16" hidden="1">
            <a:extLst>
              <a:ext uri="{FF2B5EF4-FFF2-40B4-BE49-F238E27FC236}">
                <a16:creationId xmlns:a16="http://schemas.microsoft.com/office/drawing/2014/main" id="{05BA39DF-1C65-465A-9ECA-C35A3F0705E9}"/>
              </a:ext>
            </a:extLst>
          </p:cNvPr>
          <p:cNvSpPr>
            <a:spLocks noGrp="1"/>
          </p:cNvSpPr>
          <p:nvPr>
            <p:ph type="ftr" sz="quarter" idx="20"/>
            <p:custDataLst>
              <p:tags r:id="rId8"/>
            </p:custDataLst>
          </p:nvPr>
        </p:nvSpPr>
        <p:spPr/>
        <p:txBody>
          <a:bodyPr/>
          <a:lstStyle/>
          <a:p>
            <a:endParaRPr lang="en-US" dirty="0"/>
          </a:p>
        </p:txBody>
      </p:sp>
      <p:sp>
        <p:nvSpPr>
          <p:cNvPr id="18" name="Slide Number Placeholder 17" hidden="1">
            <a:extLst>
              <a:ext uri="{FF2B5EF4-FFF2-40B4-BE49-F238E27FC236}">
                <a16:creationId xmlns:a16="http://schemas.microsoft.com/office/drawing/2014/main" id="{237973C6-0D90-4AEE-BB6E-AE4A8B5BA26B}"/>
              </a:ext>
            </a:extLst>
          </p:cNvPr>
          <p:cNvSpPr>
            <a:spLocks noGrp="1"/>
          </p:cNvSpPr>
          <p:nvPr>
            <p:ph type="sldNum" sz="quarter" idx="21"/>
            <p:custDataLst>
              <p:tags r:id="rId9"/>
            </p:custDataLst>
          </p:nvPr>
        </p:nvSpPr>
        <p:spPr/>
        <p:txBody>
          <a:bodyPr/>
          <a:lstStyle/>
          <a:p>
            <a:r>
              <a:rPr lang="en-US"/>
              <a:t> </a:t>
            </a:r>
            <a:endParaRPr lang="en-US" dirty="0"/>
          </a:p>
        </p:txBody>
      </p:sp>
      <p:sp>
        <p:nvSpPr>
          <p:cNvPr id="3" name="MIO_Placeholder_Mapping" hidden="1">
            <a:extLst>
              <a:ext uri="{FF2B5EF4-FFF2-40B4-BE49-F238E27FC236}">
                <a16:creationId xmlns:a16="http://schemas.microsoft.com/office/drawing/2014/main" id="{D727B4D6-DF5E-49B7-A837-D207551F221D}"/>
              </a:ext>
            </a:extLst>
          </p:cNvPr>
          <p:cNvSpPr/>
          <p:nvPr userDrawn="1"/>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pic>
        <p:nvPicPr>
          <p:cNvPr id="20" name="LOGO">
            <a:extLst>
              <a:ext uri="{FF2B5EF4-FFF2-40B4-BE49-F238E27FC236}">
                <a16:creationId xmlns:a16="http://schemas.microsoft.com/office/drawing/2014/main" id="{A2558C1A-A4CE-495C-941B-21CFE7DE6C24}"/>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9738355" y="5453288"/>
            <a:ext cx="1830253" cy="800431"/>
          </a:xfrm>
          <a:prstGeom prst="rect">
            <a:avLst/>
          </a:prstGeom>
        </p:spPr>
      </p:pic>
    </p:spTree>
    <p:extLst>
      <p:ext uri="{BB962C8B-B14F-4D97-AF65-F5344CB8AC3E}">
        <p14:creationId xmlns:p14="http://schemas.microsoft.com/office/powerpoint/2010/main" val="4192423285"/>
      </p:ext>
    </p:extLst>
  </p:cSld>
  <p:clrMapOvr>
    <a:masterClrMapping/>
  </p:clrMapOvr>
  <p:hf hdr="0" dt="0"/>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esentation title 3">
    <p:bg>
      <p:bgPr>
        <a:solidFill>
          <a:schemeClr val="bg1"/>
        </a:solidFill>
        <a:effectLst/>
      </p:bgPr>
    </p:bg>
    <p:spTree>
      <p:nvGrpSpPr>
        <p:cNvPr id="1" name=""/>
        <p:cNvGrpSpPr/>
        <p:nvPr/>
      </p:nvGrpSpPr>
      <p:grpSpPr>
        <a:xfrm>
          <a:off x="0" y="0"/>
          <a:ext cx="0" cy="0"/>
          <a:chOff x="0" y="0"/>
          <a:chExt cx="0" cy="0"/>
        </a:xfrm>
      </p:grpSpPr>
      <p:sp>
        <p:nvSpPr>
          <p:cNvPr id="5" name="LOGO PROTECTION" hidden="1">
            <a:extLst>
              <a:ext uri="{FF2B5EF4-FFF2-40B4-BE49-F238E27FC236}">
                <a16:creationId xmlns:a16="http://schemas.microsoft.com/office/drawing/2014/main" id="{D04A951B-0B3C-4A20-86D2-B3C8F8FB9563}"/>
              </a:ext>
            </a:extLst>
          </p:cNvPr>
          <p:cNvSpPr/>
          <p:nvPr>
            <p:custDataLst>
              <p:tags r:id="rId1"/>
            </p:custDataLst>
          </p:nvPr>
        </p:nvSpPr>
        <p:spPr bwMode="auto">
          <a:xfrm>
            <a:off x="9624391" y="5337212"/>
            <a:ext cx="2060717" cy="1116123"/>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4" name="Background White">
            <a:extLst>
              <a:ext uri="{FF2B5EF4-FFF2-40B4-BE49-F238E27FC236}">
                <a16:creationId xmlns:a16="http://schemas.microsoft.com/office/drawing/2014/main" id="{1FBC75BD-957B-1EC7-B3A9-8C67FC480706}"/>
              </a:ext>
            </a:extLst>
          </p:cNvPr>
          <p:cNvSpPr/>
          <p:nvPr userDrawn="1"/>
        </p:nvSpPr>
        <p:spPr bwMode="auto">
          <a:xfrm>
            <a:off x="0" y="0"/>
            <a:ext cx="12193200" cy="6858000"/>
          </a:xfrm>
          <a:prstGeom prst="rect">
            <a:avLst/>
          </a:prstGeom>
          <a:solidFill>
            <a:schemeClr val="bg1"/>
          </a:solidFill>
          <a:ln w="9525">
            <a:noFill/>
            <a:miter lim="800000"/>
            <a:headEnd/>
            <a:tailEnd/>
          </a:ln>
        </p:spPr>
        <p:txBody>
          <a:bodyPr wrap="square" lIns="96000" tIns="96000" rIns="96000" bIns="96000" rtlCol="0" anchor="ctr"/>
          <a:lstStyle/>
          <a:p>
            <a:pPr algn="ctr" rtl="0" eaLnBrk="0" hangingPunct="0"/>
            <a:endParaRPr lang="en-US" sz="2133" baseline="0" noProof="0">
              <a:latin typeface="+mn-lt"/>
              <a:ea typeface="+mn-ea"/>
              <a:cs typeface="+mn-cs"/>
            </a:endParaRPr>
          </a:p>
        </p:txBody>
      </p:sp>
      <p:sp>
        <p:nvSpPr>
          <p:cNvPr id="3" name="Crystal Shape">
            <a:extLst>
              <a:ext uri="{FF2B5EF4-FFF2-40B4-BE49-F238E27FC236}">
                <a16:creationId xmlns:a16="http://schemas.microsoft.com/office/drawing/2014/main" id="{2EA7ACC0-9174-0F6F-0B3E-9FE773D0A408}"/>
              </a:ext>
            </a:extLst>
          </p:cNvPr>
          <p:cNvSpPr/>
          <p:nvPr userDrawn="1"/>
        </p:nvSpPr>
        <p:spPr bwMode="auto">
          <a:xfrm>
            <a:off x="2" y="1"/>
            <a:ext cx="12191999" cy="3932241"/>
          </a:xfrm>
          <a:custGeom>
            <a:avLst/>
            <a:gdLst>
              <a:gd name="connsiteX0" fmla="*/ 0 w 12191999"/>
              <a:gd name="connsiteY0" fmla="*/ 0 h 3932241"/>
              <a:gd name="connsiteX1" fmla="*/ 12191999 w 12191999"/>
              <a:gd name="connsiteY1" fmla="*/ 0 h 3932241"/>
              <a:gd name="connsiteX2" fmla="*/ 12191999 w 12191999"/>
              <a:gd name="connsiteY2" fmla="*/ 3726156 h 3932241"/>
              <a:gd name="connsiteX3" fmla="*/ 3063660 w 12191999"/>
              <a:gd name="connsiteY3" fmla="*/ 2179105 h 3932241"/>
              <a:gd name="connsiteX4" fmla="*/ 387 w 12191999"/>
              <a:gd name="connsiteY4" fmla="*/ 3726157 h 3932241"/>
              <a:gd name="connsiteX5" fmla="*/ 387 w 12191999"/>
              <a:gd name="connsiteY5" fmla="*/ 3932241 h 3932241"/>
              <a:gd name="connsiteX6" fmla="*/ 0 w 12191999"/>
              <a:gd name="connsiteY6" fmla="*/ 3932241 h 3932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1999" h="3932241">
                <a:moveTo>
                  <a:pt x="0" y="0"/>
                </a:moveTo>
                <a:lnTo>
                  <a:pt x="12191999" y="0"/>
                </a:lnTo>
                <a:lnTo>
                  <a:pt x="12191999" y="3726156"/>
                </a:lnTo>
                <a:lnTo>
                  <a:pt x="3063660" y="2179105"/>
                </a:lnTo>
                <a:lnTo>
                  <a:pt x="387" y="3726157"/>
                </a:lnTo>
                <a:lnTo>
                  <a:pt x="387" y="3932241"/>
                </a:lnTo>
                <a:lnTo>
                  <a:pt x="0" y="3932241"/>
                </a:lnTo>
                <a:close/>
              </a:path>
            </a:pathLst>
          </a:custGeom>
          <a:solidFill>
            <a:srgbClr val="0A8276"/>
          </a:solidFill>
          <a:ln w="9525">
            <a:noFill/>
            <a:miter lim="800000"/>
            <a:headEnd/>
            <a:tailEnd/>
          </a:ln>
        </p:spPr>
        <p:txBody>
          <a:bodyPr wrap="square" lIns="72000" tIns="72000" rIns="72000" bIns="72000" rtlCol="0" anchor="ctr">
            <a:noAutofit/>
          </a:bodyPr>
          <a:lstStyle/>
          <a:p>
            <a:pPr algn="ctr" defTabSz="576000" rtl="0" eaLnBrk="0" hangingPunct="0">
              <a:lnSpc>
                <a:spcPct val="120000"/>
              </a:lnSpc>
            </a:pPr>
            <a:endParaRPr lang="de-DE" sz="1600" baseline="0" dirty="0">
              <a:solidFill>
                <a:schemeClr val="bg1"/>
              </a:solidFill>
              <a:latin typeface="+mn-lt"/>
              <a:ea typeface="+mn-ea"/>
              <a:cs typeface="+mn-cs"/>
            </a:endParaRPr>
          </a:p>
        </p:txBody>
      </p:sp>
      <p:sp>
        <p:nvSpPr>
          <p:cNvPr id="36" name="Subtitle"/>
          <p:cNvSpPr>
            <a:spLocks noGrp="1"/>
          </p:cNvSpPr>
          <p:nvPr>
            <p:ph type="subTitle" idx="1" hasCustomPrompt="1"/>
          </p:nvPr>
        </p:nvSpPr>
        <p:spPr>
          <a:xfrm>
            <a:off x="624000" y="5641200"/>
            <a:ext cx="8280000" cy="612000"/>
          </a:xfrm>
          <a:prstGeom prst="rect">
            <a:avLst/>
          </a:prstGeom>
        </p:spPr>
        <p:txBody>
          <a:bodyPr vert="horz" wrap="square" lIns="0" tIns="0" rIns="0" bIns="0" rtlCol="0" anchor="b" anchorCtr="0">
            <a:noAutofit/>
          </a:bodyPr>
          <a:lstStyle>
            <a:lvl1pPr marL="0" indent="0" algn="l">
              <a:spcAft>
                <a:spcPts val="0"/>
              </a:spcAft>
              <a:buNone/>
              <a:defRPr lang="en-GB" sz="1800" baseline="0" noProof="0" dirty="0">
                <a:solidFill>
                  <a:schemeClr val="tx1"/>
                </a:solidFill>
                <a:latin typeface="+mn-lt"/>
                <a:ea typeface="+mn-ea"/>
                <a:cs typeface="+mn-cs"/>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pPr lvl="0"/>
            <a:r>
              <a:rPr lang="en-US" noProof="0" dirty="0"/>
              <a:t>Author (department)</a:t>
            </a:r>
            <a:br>
              <a:rPr lang="en-US" noProof="0" dirty="0"/>
            </a:br>
            <a:r>
              <a:rPr lang="en-US" noProof="0" dirty="0"/>
              <a:t>Date</a:t>
            </a:r>
          </a:p>
        </p:txBody>
      </p:sp>
      <p:sp>
        <p:nvSpPr>
          <p:cNvPr id="16" name="Title">
            <a:extLst>
              <a:ext uri="{FF2B5EF4-FFF2-40B4-BE49-F238E27FC236}">
                <a16:creationId xmlns:a16="http://schemas.microsoft.com/office/drawing/2014/main" id="{DDFB9099-E080-4657-A124-1583A7385081}"/>
              </a:ext>
            </a:extLst>
          </p:cNvPr>
          <p:cNvSpPr>
            <a:spLocks noGrp="1"/>
          </p:cNvSpPr>
          <p:nvPr>
            <p:ph type="title" hasCustomPrompt="1"/>
            <p:custDataLst>
              <p:tags r:id="rId2"/>
            </p:custDataLst>
          </p:nvPr>
        </p:nvSpPr>
        <p:spPr>
          <a:xfrm>
            <a:off x="624001" y="4161599"/>
            <a:ext cx="8280000" cy="1119600"/>
          </a:xfrm>
        </p:spPr>
        <p:txBody>
          <a:bodyPr bIns="0" anchor="b">
            <a:normAutofit/>
          </a:bodyPr>
          <a:lstStyle>
            <a:lvl1pPr algn="l">
              <a:defRPr sz="3600" baseline="0">
                <a:latin typeface="+mj-lt"/>
                <a:ea typeface="+mj-ea"/>
                <a:cs typeface="+mj-cs"/>
              </a:defRPr>
            </a:lvl1pPr>
          </a:lstStyle>
          <a:p>
            <a:r>
              <a:rPr lang="en-US" noProof="0" dirty="0"/>
              <a:t>Please type in title</a:t>
            </a:r>
          </a:p>
        </p:txBody>
      </p:sp>
      <p:sp>
        <p:nvSpPr>
          <p:cNvPr id="8" name="empower_classification_attention_placeholder" hidden="1">
            <a:extLst>
              <a:ext uri="{FF2B5EF4-FFF2-40B4-BE49-F238E27FC236}">
                <a16:creationId xmlns:a16="http://schemas.microsoft.com/office/drawing/2014/main" id="{597455C0-1C86-4D66-BC01-C39FC0636301}"/>
              </a:ext>
            </a:extLst>
          </p:cNvPr>
          <p:cNvSpPr txBox="1"/>
          <p:nvPr>
            <p:custDataLst>
              <p:tags r:id="rId3"/>
            </p:custDataLst>
          </p:nvPr>
        </p:nvSpPr>
        <p:spPr bwMode="auto">
          <a:xfrm>
            <a:off x="5411800" y="6501600"/>
            <a:ext cx="1368401" cy="288925"/>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2"/>
                </a:solidFill>
                <a:latin typeface="+mn-lt"/>
                <a:ea typeface="+mn-ea"/>
                <a:cs typeface="+mn-cs"/>
              </a:rPr>
              <a:t>restricted</a:t>
            </a:r>
          </a:p>
        </p:txBody>
      </p:sp>
      <p:sp>
        <p:nvSpPr>
          <p:cNvPr id="9" name="empower_classification_placeholder">
            <a:extLst>
              <a:ext uri="{FF2B5EF4-FFF2-40B4-BE49-F238E27FC236}">
                <a16:creationId xmlns:a16="http://schemas.microsoft.com/office/drawing/2014/main" id="{F2A69E30-B66A-4640-A0FD-5D2C3EE160B0}"/>
              </a:ext>
            </a:extLst>
          </p:cNvPr>
          <p:cNvSpPr txBox="1"/>
          <p:nvPr>
            <p:custDataLst>
              <p:tags r:id="rId4"/>
            </p:custDataLst>
          </p:nvPr>
        </p:nvSpPr>
        <p:spPr bwMode="auto">
          <a:xfrm>
            <a:off x="5412000" y="6501600"/>
            <a:ext cx="1368000" cy="288925"/>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baseline="0" noProof="0">
                <a:solidFill>
                  <a:schemeClr val="tx1"/>
                </a:solidFill>
                <a:latin typeface="+mn-lt"/>
                <a:ea typeface="+mn-ea"/>
                <a:cs typeface="+mn-cs"/>
              </a:rPr>
              <a:t>restricted</a:t>
            </a:r>
          </a:p>
        </p:txBody>
      </p:sp>
      <p:sp>
        <p:nvSpPr>
          <p:cNvPr id="10" name="empower_document_placeholder" hidden="1">
            <a:extLst>
              <a:ext uri="{FF2B5EF4-FFF2-40B4-BE49-F238E27FC236}">
                <a16:creationId xmlns:a16="http://schemas.microsoft.com/office/drawing/2014/main" id="{96E39437-30C8-4D2C-BDE0-D743E3FA80DD}"/>
              </a:ext>
            </a:extLst>
          </p:cNvPr>
          <p:cNvSpPr txBox="1"/>
          <p:nvPr>
            <p:custDataLst>
              <p:tags r:id="rId5"/>
            </p:custDataLst>
          </p:nvPr>
        </p:nvSpPr>
        <p:spPr bwMode="auto">
          <a:xfrm>
            <a:off x="624000" y="6501600"/>
            <a:ext cx="3240087" cy="288925"/>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baseline="0" noProof="0">
                <a:solidFill>
                  <a:schemeClr val="tx1"/>
                </a:solidFill>
                <a:latin typeface="+mn-lt"/>
                <a:ea typeface="+mn-ea"/>
                <a:cs typeface="+mn-cs"/>
              </a:rPr>
              <a:t>[Owner:   Doc ID:   Vers.: ]</a:t>
            </a:r>
          </a:p>
        </p:txBody>
      </p:sp>
      <p:sp>
        <p:nvSpPr>
          <p:cNvPr id="19" name="empower_draft_placeholder" hidden="1">
            <a:extLst>
              <a:ext uri="{FF2B5EF4-FFF2-40B4-BE49-F238E27FC236}">
                <a16:creationId xmlns:a16="http://schemas.microsoft.com/office/drawing/2014/main" id="{4B8FCDCD-762A-43C6-901A-F85ED8B716CE}"/>
              </a:ext>
            </a:extLst>
          </p:cNvPr>
          <p:cNvSpPr txBox="1"/>
          <p:nvPr userDrawn="1">
            <p:custDataLst>
              <p:tags r:id="rId6"/>
            </p:custDataLst>
          </p:nvPr>
        </p:nvSpPr>
        <p:spPr bwMode="auto">
          <a:xfrm>
            <a:off x="4350044" y="6501239"/>
            <a:ext cx="576000" cy="2880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2"/>
                </a:solidFill>
                <a:latin typeface="+mn-lt"/>
                <a:ea typeface="+mn-ea"/>
                <a:cs typeface="+mn-cs"/>
              </a:rPr>
              <a:t>- DRAFT -</a:t>
            </a:r>
            <a:endParaRPr lang="en-US" sz="800" b="1" kern="0" baseline="0" noProof="0" dirty="0">
              <a:solidFill>
                <a:schemeClr val="tx2"/>
              </a:solidFill>
              <a:latin typeface="+mn-lt"/>
              <a:ea typeface="+mn-ea"/>
              <a:cs typeface="+mn-cs"/>
            </a:endParaRPr>
          </a:p>
        </p:txBody>
      </p:sp>
      <p:sp>
        <p:nvSpPr>
          <p:cNvPr id="6" name="MIO_AGENDA_IGNORE_NAVIGATION" hidden="1">
            <a:extLst>
              <a:ext uri="{FF2B5EF4-FFF2-40B4-BE49-F238E27FC236}">
                <a16:creationId xmlns:a16="http://schemas.microsoft.com/office/drawing/2014/main" id="{E1EDD075-E4C7-4D42-B9EA-266CAA36278B}"/>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15" name="MIO_AGENDA_IGNORE_CHAPTER_REFERENCE" hidden="1">
            <a:extLst>
              <a:ext uri="{FF2B5EF4-FFF2-40B4-BE49-F238E27FC236}">
                <a16:creationId xmlns:a16="http://schemas.microsoft.com/office/drawing/2014/main" id="{69714F47-DD62-4063-BF75-AE10B75ACD2F}"/>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11" name="Date Placeholder 10" hidden="1">
            <a:extLst>
              <a:ext uri="{FF2B5EF4-FFF2-40B4-BE49-F238E27FC236}">
                <a16:creationId xmlns:a16="http://schemas.microsoft.com/office/drawing/2014/main" id="{C4801112-C226-4D1B-8109-89A1EA6E6950}"/>
              </a:ext>
            </a:extLst>
          </p:cNvPr>
          <p:cNvSpPr>
            <a:spLocks noGrp="1"/>
          </p:cNvSpPr>
          <p:nvPr>
            <p:ph type="dt" sz="half" idx="15"/>
            <p:custDataLst>
              <p:tags r:id="rId7"/>
            </p:custDataLst>
          </p:nvPr>
        </p:nvSpPr>
        <p:spPr/>
        <p:txBody>
          <a:bodyPr/>
          <a:lstStyle/>
          <a:p>
            <a:endParaRPr lang="en-US" b="1" dirty="0"/>
          </a:p>
        </p:txBody>
      </p:sp>
      <p:sp>
        <p:nvSpPr>
          <p:cNvPr id="17" name="Footer Placeholder 16" hidden="1">
            <a:extLst>
              <a:ext uri="{FF2B5EF4-FFF2-40B4-BE49-F238E27FC236}">
                <a16:creationId xmlns:a16="http://schemas.microsoft.com/office/drawing/2014/main" id="{4A132925-95FA-4753-A3A8-100A8B4A5840}"/>
              </a:ext>
            </a:extLst>
          </p:cNvPr>
          <p:cNvSpPr>
            <a:spLocks noGrp="1"/>
          </p:cNvSpPr>
          <p:nvPr>
            <p:ph type="ftr" sz="quarter" idx="16"/>
            <p:custDataLst>
              <p:tags r:id="rId8"/>
            </p:custDataLst>
          </p:nvPr>
        </p:nvSpPr>
        <p:spPr/>
        <p:txBody>
          <a:bodyPr/>
          <a:lstStyle/>
          <a:p>
            <a:endParaRPr lang="en-US" dirty="0"/>
          </a:p>
        </p:txBody>
      </p:sp>
      <p:sp>
        <p:nvSpPr>
          <p:cNvPr id="18" name="Slide Number Placeholder 17" hidden="1">
            <a:extLst>
              <a:ext uri="{FF2B5EF4-FFF2-40B4-BE49-F238E27FC236}">
                <a16:creationId xmlns:a16="http://schemas.microsoft.com/office/drawing/2014/main" id="{90BC69B8-D726-4EBC-AE1A-053251677C8B}"/>
              </a:ext>
            </a:extLst>
          </p:cNvPr>
          <p:cNvSpPr>
            <a:spLocks noGrp="1"/>
          </p:cNvSpPr>
          <p:nvPr>
            <p:ph type="sldNum" sz="quarter" idx="17"/>
            <p:custDataLst>
              <p:tags r:id="rId9"/>
            </p:custDataLst>
          </p:nvPr>
        </p:nvSpPr>
        <p:spPr/>
        <p:txBody>
          <a:bodyPr/>
          <a:lstStyle/>
          <a:p>
            <a:r>
              <a:rPr lang="en-US"/>
              <a:t> </a:t>
            </a:r>
            <a:endParaRPr lang="en-US" dirty="0"/>
          </a:p>
        </p:txBody>
      </p:sp>
      <p:sp>
        <p:nvSpPr>
          <p:cNvPr id="2" name="MIO_Placeholder_Mapping" hidden="1">
            <a:extLst>
              <a:ext uri="{FF2B5EF4-FFF2-40B4-BE49-F238E27FC236}">
                <a16:creationId xmlns:a16="http://schemas.microsoft.com/office/drawing/2014/main" id="{3B046A58-B894-4C62-9312-C4EF9EDFF3F0}"/>
              </a:ext>
            </a:extLst>
          </p:cNvPr>
          <p:cNvSpPr/>
          <p:nvPr userDrawn="1">
            <p:custDataLst>
              <p:tags r:id="rId10"/>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pic>
        <p:nvPicPr>
          <p:cNvPr id="20" name="LOGO">
            <a:extLst>
              <a:ext uri="{FF2B5EF4-FFF2-40B4-BE49-F238E27FC236}">
                <a16:creationId xmlns:a16="http://schemas.microsoft.com/office/drawing/2014/main" id="{0090C8BE-0F32-4CF4-BB5D-F435E6072DCB}"/>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9738355" y="5453288"/>
            <a:ext cx="1830253" cy="800431"/>
          </a:xfrm>
          <a:prstGeom prst="rect">
            <a:avLst/>
          </a:prstGeom>
        </p:spPr>
      </p:pic>
    </p:spTree>
    <p:extLst>
      <p:ext uri="{BB962C8B-B14F-4D97-AF65-F5344CB8AC3E}">
        <p14:creationId xmlns:p14="http://schemas.microsoft.com/office/powerpoint/2010/main" val="2281391533"/>
      </p:ext>
    </p:extLst>
  </p:cSld>
  <p:clrMapOvr>
    <a:masterClrMapping/>
  </p:clrMapOvr>
  <p:hf hdr="0" dt="0"/>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empower_additionalText_placeholder" hidden="1">
            <a:extLst>
              <a:ext uri="{FF2B5EF4-FFF2-40B4-BE49-F238E27FC236}">
                <a16:creationId xmlns:a16="http://schemas.microsoft.com/office/drawing/2014/main" id="{93F7048C-8316-453D-8883-8716B78B0306}"/>
              </a:ext>
            </a:extLst>
          </p:cNvPr>
          <p:cNvSpPr txBox="1"/>
          <p:nvPr>
            <p:custDataLst>
              <p:tags r:id="rId1"/>
            </p:custDataLst>
          </p:nvPr>
        </p:nvSpPr>
        <p:spPr bwMode="auto">
          <a:xfrm>
            <a:off x="2531796" y="6489341"/>
            <a:ext cx="1728000" cy="361459"/>
          </a:xfrm>
          <a:prstGeom prst="rect">
            <a:avLst/>
          </a:prstGeom>
          <a:noFill/>
          <a:ln w="9525">
            <a:noFill/>
            <a:miter lim="800000"/>
            <a:headEnd/>
            <a:tailEnd/>
          </a:ln>
          <a:effectLst/>
        </p:spPr>
        <p:txBody>
          <a:bodyPr wrap="none" lIns="0" tIns="0" rIns="0" bIns="0" rtlCol="0" anchor="ctr" anchorCtr="0">
            <a:noAutofit/>
          </a:bodyPr>
          <a:lstStyle>
            <a:defPPr>
              <a:defRPr lang="en-US"/>
            </a:defPPr>
            <a:lvl1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defRPr sz="800" b="1" kern="0">
                <a:solidFill>
                  <a:srgbClr val="E30034"/>
                </a:solidFill>
                <a:latin typeface="Arial" panose="020B0604020202020204" pitchFamily="34" charset="0"/>
                <a:ea typeface="Verdana" pitchFamily="34" charset="0"/>
                <a:cs typeface="Arial" panose="020B0604020202020204" pitchFamily="34" charset="0"/>
              </a:defRPr>
            </a:lvl1pPr>
          </a:lstStyle>
          <a:p>
            <a:pPr lvl="0" algn="l"/>
            <a:endParaRPr lang="en-US" baseline="0" noProof="0">
              <a:solidFill>
                <a:schemeClr val="tx1"/>
              </a:solidFill>
              <a:latin typeface="+mn-lt"/>
              <a:ea typeface="+mn-ea"/>
              <a:cs typeface="+mn-cs"/>
            </a:endParaRPr>
          </a:p>
        </p:txBody>
      </p:sp>
      <p:sp>
        <p:nvSpPr>
          <p:cNvPr id="10" name="empower_document_placeholder" hidden="1">
            <a:extLst>
              <a:ext uri="{FF2B5EF4-FFF2-40B4-BE49-F238E27FC236}">
                <a16:creationId xmlns:a16="http://schemas.microsoft.com/office/drawing/2014/main" id="{19AD8A63-6441-49F3-BD90-8D4DF9E47EE1}"/>
              </a:ext>
            </a:extLst>
          </p:cNvPr>
          <p:cNvSpPr txBox="1"/>
          <p:nvPr>
            <p:custDataLst>
              <p:tags r:id="rId2"/>
            </p:custDataLst>
          </p:nvPr>
        </p:nvSpPr>
        <p:spPr bwMode="auto">
          <a:xfrm rot="16200000">
            <a:off x="10757888" y="4960337"/>
            <a:ext cx="2592000" cy="250825"/>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700" kern="0" baseline="0" noProof="0">
                <a:solidFill>
                  <a:schemeClr val="tx1"/>
                </a:solidFill>
                <a:latin typeface="+mn-lt"/>
                <a:ea typeface="+mn-ea"/>
                <a:cs typeface="+mn-cs"/>
              </a:rPr>
              <a:t>[Owner:   Doc ID:   Vers.: ]</a:t>
            </a:r>
          </a:p>
        </p:txBody>
      </p:sp>
      <p:sp>
        <p:nvSpPr>
          <p:cNvPr id="12" name="empower_proprietary_placeholder" hidden="1">
            <a:extLst>
              <a:ext uri="{FF2B5EF4-FFF2-40B4-BE49-F238E27FC236}">
                <a16:creationId xmlns:a16="http://schemas.microsoft.com/office/drawing/2014/main" id="{47EE7D08-6A4F-4583-B0FB-2642238529C0}"/>
              </a:ext>
            </a:extLst>
          </p:cNvPr>
          <p:cNvSpPr txBox="1"/>
          <p:nvPr>
            <p:custDataLst>
              <p:tags r:id="rId3"/>
            </p:custDataLst>
          </p:nvPr>
        </p:nvSpPr>
        <p:spPr bwMode="auto">
          <a:xfrm>
            <a:off x="9444480" y="6489341"/>
            <a:ext cx="972000" cy="361459"/>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1"/>
                </a:solidFill>
                <a:latin typeface="+mn-lt"/>
                <a:ea typeface="+mn-ea"/>
                <a:cs typeface="+mn-cs"/>
              </a:rPr>
              <a:t>Infineon Proprietary</a:t>
            </a:r>
          </a:p>
        </p:txBody>
      </p:sp>
      <p:sp>
        <p:nvSpPr>
          <p:cNvPr id="14" name="empower_draft_placeholder" hidden="1">
            <a:extLst>
              <a:ext uri="{FF2B5EF4-FFF2-40B4-BE49-F238E27FC236}">
                <a16:creationId xmlns:a16="http://schemas.microsoft.com/office/drawing/2014/main" id="{BBB3932D-D47B-4955-93EE-467AC52E4E27}"/>
              </a:ext>
            </a:extLst>
          </p:cNvPr>
          <p:cNvSpPr txBox="1"/>
          <p:nvPr>
            <p:custDataLst>
              <p:tags r:id="rId4"/>
            </p:custDataLst>
          </p:nvPr>
        </p:nvSpPr>
        <p:spPr bwMode="auto">
          <a:xfrm>
            <a:off x="8761190" y="6489341"/>
            <a:ext cx="360362"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2"/>
                </a:solidFill>
                <a:latin typeface="+mn-lt"/>
                <a:ea typeface="+mn-ea"/>
                <a:cs typeface="+mn-cs"/>
              </a:rPr>
              <a:t>- DRAFT -</a:t>
            </a:r>
            <a:endParaRPr lang="en-US" sz="800" b="1" kern="0" baseline="0" noProof="0" dirty="0">
              <a:solidFill>
                <a:schemeClr val="tx2"/>
              </a:solidFill>
              <a:latin typeface="+mn-lt"/>
              <a:ea typeface="+mn-ea"/>
              <a:cs typeface="+mn-cs"/>
            </a:endParaRPr>
          </a:p>
        </p:txBody>
      </p:sp>
      <p:sp>
        <p:nvSpPr>
          <p:cNvPr id="16" name="empower_footer_placeholder">
            <a:extLst>
              <a:ext uri="{FF2B5EF4-FFF2-40B4-BE49-F238E27FC236}">
                <a16:creationId xmlns:a16="http://schemas.microsoft.com/office/drawing/2014/main" id="{BB857729-3B9C-45BF-8F44-236D56EED406}"/>
              </a:ext>
            </a:extLst>
          </p:cNvPr>
          <p:cNvSpPr txBox="1"/>
          <p:nvPr>
            <p:custDataLst>
              <p:tags r:id="rId5"/>
            </p:custDataLst>
          </p:nvPr>
        </p:nvSpPr>
        <p:spPr bwMode="auto">
          <a:xfrm>
            <a:off x="4547828" y="6489341"/>
            <a:ext cx="3096343" cy="361459"/>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GB" sz="800" kern="0" baseline="0" noProof="0">
                <a:solidFill>
                  <a:schemeClr val="tx1"/>
                </a:solidFill>
                <a:latin typeface="+mn-lt"/>
                <a:ea typeface="+mn-ea"/>
                <a:cs typeface="+mn-cs"/>
              </a:rPr>
              <a:t>Copyright © Infineon Technologies AG 2024. All rights reserved.</a:t>
            </a:r>
            <a:endParaRPr lang="en-US" sz="800" kern="0" baseline="0" noProof="0">
              <a:solidFill>
                <a:schemeClr val="tx1"/>
              </a:solidFill>
              <a:latin typeface="+mn-lt"/>
              <a:ea typeface="+mn-ea"/>
              <a:cs typeface="+mn-cs"/>
            </a:endParaRPr>
          </a:p>
        </p:txBody>
      </p:sp>
      <p:sp>
        <p:nvSpPr>
          <p:cNvPr id="18" name="empower_classification_attention_placeholder" hidden="1">
            <a:extLst>
              <a:ext uri="{FF2B5EF4-FFF2-40B4-BE49-F238E27FC236}">
                <a16:creationId xmlns:a16="http://schemas.microsoft.com/office/drawing/2014/main" id="{ED12D396-6789-4220-B5FF-8F4E755A3C76}"/>
              </a:ext>
            </a:extLst>
          </p:cNvPr>
          <p:cNvSpPr txBox="1"/>
          <p:nvPr>
            <p:custDataLst>
              <p:tags r:id="rId6"/>
            </p:custDataLst>
          </p:nvPr>
        </p:nvSpPr>
        <p:spPr bwMode="auto">
          <a:xfrm>
            <a:off x="1238188" y="6489700"/>
            <a:ext cx="971855"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2"/>
                </a:solidFill>
                <a:latin typeface="+mn-lt"/>
                <a:ea typeface="+mn-ea"/>
                <a:cs typeface="+mn-cs"/>
              </a:rPr>
              <a:t>restricted</a:t>
            </a:r>
          </a:p>
        </p:txBody>
      </p:sp>
      <p:sp>
        <p:nvSpPr>
          <p:cNvPr id="20" name="empower_classification_placeholder">
            <a:extLst>
              <a:ext uri="{FF2B5EF4-FFF2-40B4-BE49-F238E27FC236}">
                <a16:creationId xmlns:a16="http://schemas.microsoft.com/office/drawing/2014/main" id="{37C1E426-F34B-4FFB-A688-C9E251A8BC0B}"/>
              </a:ext>
            </a:extLst>
          </p:cNvPr>
          <p:cNvSpPr txBox="1"/>
          <p:nvPr>
            <p:custDataLst>
              <p:tags r:id="rId7"/>
            </p:custDataLst>
          </p:nvPr>
        </p:nvSpPr>
        <p:spPr bwMode="auto">
          <a:xfrm>
            <a:off x="1238188" y="6489700"/>
            <a:ext cx="973251"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baseline="0" noProof="0">
                <a:solidFill>
                  <a:schemeClr val="tx1"/>
                </a:solidFill>
                <a:latin typeface="+mn-lt"/>
                <a:ea typeface="+mn-ea"/>
                <a:cs typeface="+mn-cs"/>
              </a:rPr>
              <a:t>restricted</a:t>
            </a:r>
          </a:p>
        </p:txBody>
      </p:sp>
      <p:sp>
        <p:nvSpPr>
          <p:cNvPr id="22" name="empower_date_placeholder">
            <a:extLst>
              <a:ext uri="{FF2B5EF4-FFF2-40B4-BE49-F238E27FC236}">
                <a16:creationId xmlns:a16="http://schemas.microsoft.com/office/drawing/2014/main" id="{6976A686-032A-4DD8-ACB2-F6323D2BEB1D}"/>
              </a:ext>
            </a:extLst>
          </p:cNvPr>
          <p:cNvSpPr txBox="1"/>
          <p:nvPr>
            <p:custDataLst>
              <p:tags r:id="rId8"/>
            </p:custDataLst>
          </p:nvPr>
        </p:nvSpPr>
        <p:spPr bwMode="auto">
          <a:xfrm>
            <a:off x="334963" y="6489341"/>
            <a:ext cx="612000" cy="361459"/>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baseline="0" noProof="0">
                <a:solidFill>
                  <a:schemeClr val="tx1"/>
                </a:solidFill>
                <a:latin typeface="+mn-lt"/>
                <a:ea typeface="+mn-ea"/>
                <a:cs typeface="+mn-cs"/>
              </a:rPr>
              <a:t>10 Okt 2024</a:t>
            </a:r>
          </a:p>
        </p:txBody>
      </p:sp>
      <p:sp>
        <p:nvSpPr>
          <p:cNvPr id="6" name="Title">
            <a:extLst>
              <a:ext uri="{FF2B5EF4-FFF2-40B4-BE49-F238E27FC236}">
                <a16:creationId xmlns:a16="http://schemas.microsoft.com/office/drawing/2014/main" id="{4807386D-5007-41B0-8720-8A575EEBAF43}"/>
              </a:ext>
            </a:extLst>
          </p:cNvPr>
          <p:cNvSpPr>
            <a:spLocks noGrp="1"/>
          </p:cNvSpPr>
          <p:nvPr>
            <p:ph type="title" hasCustomPrompt="1"/>
          </p:nvPr>
        </p:nvSpPr>
        <p:spPr/>
        <p:txBody>
          <a:bodyPr/>
          <a:lstStyle>
            <a:lvl1pPr>
              <a:defRPr baseline="0">
                <a:latin typeface="+mj-lt"/>
                <a:ea typeface="+mj-ea"/>
                <a:cs typeface="+mj-cs"/>
              </a:defRPr>
            </a:lvl1pPr>
          </a:lstStyle>
          <a:p>
            <a:r>
              <a:rPr lang="en-US" noProof="0"/>
              <a:t>Click to edit title</a:t>
            </a:r>
          </a:p>
        </p:txBody>
      </p:sp>
      <p:sp>
        <p:nvSpPr>
          <p:cNvPr id="8" name="LOGO PROTECTION" hidden="1">
            <a:extLst>
              <a:ext uri="{FF2B5EF4-FFF2-40B4-BE49-F238E27FC236}">
                <a16:creationId xmlns:a16="http://schemas.microsoft.com/office/drawing/2014/main" id="{F5FE3C92-21D9-4EC7-8208-A5BA097E9D7D}"/>
              </a:ext>
            </a:extLst>
          </p:cNvPr>
          <p:cNvSpPr/>
          <p:nvPr>
            <p:custDataLst>
              <p:tags r:id="rId9"/>
            </p:custDataLst>
          </p:nvPr>
        </p:nvSpPr>
        <p:spPr bwMode="auto">
          <a:xfrm>
            <a:off x="10131283" y="1"/>
            <a:ext cx="2060717" cy="836712"/>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7" name="Date Placeholder 6" hidden="1">
            <a:extLst>
              <a:ext uri="{FF2B5EF4-FFF2-40B4-BE49-F238E27FC236}">
                <a16:creationId xmlns:a16="http://schemas.microsoft.com/office/drawing/2014/main" id="{D1F9AA12-4C8C-4488-AF38-E06943B19AAF}"/>
              </a:ext>
            </a:extLst>
          </p:cNvPr>
          <p:cNvSpPr>
            <a:spLocks noGrp="1"/>
          </p:cNvSpPr>
          <p:nvPr>
            <p:ph type="dt" sz="half" idx="10"/>
            <p:custDataLst>
              <p:tags r:id="rId10"/>
            </p:custDataLst>
          </p:nvPr>
        </p:nvSpPr>
        <p:spPr/>
        <p:txBody>
          <a:bodyPr/>
          <a:lstStyle/>
          <a:p>
            <a:endParaRPr lang="en-US" b="1" dirty="0"/>
          </a:p>
        </p:txBody>
      </p:sp>
      <p:sp>
        <p:nvSpPr>
          <p:cNvPr id="9" name="Footer Placeholder 8" hidden="1">
            <a:extLst>
              <a:ext uri="{FF2B5EF4-FFF2-40B4-BE49-F238E27FC236}">
                <a16:creationId xmlns:a16="http://schemas.microsoft.com/office/drawing/2014/main" id="{971F8BAB-E178-4122-ADFD-FE4894CC864F}"/>
              </a:ext>
            </a:extLst>
          </p:cNvPr>
          <p:cNvSpPr>
            <a:spLocks noGrp="1"/>
          </p:cNvSpPr>
          <p:nvPr>
            <p:ph type="ftr" sz="quarter" idx="11"/>
            <p:custDataLst>
              <p:tags r:id="rId11"/>
            </p:custDataLst>
          </p:nvPr>
        </p:nvSpPr>
        <p:spPr/>
        <p:txBody>
          <a:bodyPr/>
          <a:lstStyle/>
          <a:p>
            <a:endParaRPr lang="en-US" dirty="0"/>
          </a:p>
        </p:txBody>
      </p:sp>
      <p:sp>
        <p:nvSpPr>
          <p:cNvPr id="11" name="Slide Number Placeholder 10" hidden="1">
            <a:extLst>
              <a:ext uri="{FF2B5EF4-FFF2-40B4-BE49-F238E27FC236}">
                <a16:creationId xmlns:a16="http://schemas.microsoft.com/office/drawing/2014/main" id="{F4BB077B-5178-4306-A596-17CDBFA21A56}"/>
              </a:ext>
            </a:extLst>
          </p:cNvPr>
          <p:cNvSpPr>
            <a:spLocks noGrp="1"/>
          </p:cNvSpPr>
          <p:nvPr>
            <p:ph type="sldNum" sz="quarter" idx="12"/>
            <p:custDataLst>
              <p:tags r:id="rId12"/>
            </p:custDataLst>
          </p:nvPr>
        </p:nvSpPr>
        <p:spPr/>
        <p:txBody>
          <a:bodyPr/>
          <a:lstStyle/>
          <a:p>
            <a:r>
              <a:rPr lang="en-US"/>
              <a:t> </a:t>
            </a:r>
            <a:endParaRPr lang="en-US" dirty="0"/>
          </a:p>
        </p:txBody>
      </p:sp>
      <p:sp>
        <p:nvSpPr>
          <p:cNvPr id="3" name="MIO_Placeholder_Mapping" hidden="1">
            <a:extLst>
              <a:ext uri="{FF2B5EF4-FFF2-40B4-BE49-F238E27FC236}">
                <a16:creationId xmlns:a16="http://schemas.microsoft.com/office/drawing/2014/main" id="{E4D23B78-ED4D-4135-B16E-F5097554D30C}"/>
              </a:ext>
            </a:extLst>
          </p:cNvPr>
          <p:cNvSpPr/>
          <p:nvPr userDrawn="1">
            <p:custDataLst>
              <p:tags r:id="rId13"/>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spTree>
  </p:cSld>
  <p:clrMapOvr>
    <a:masterClrMapping/>
  </p:clrMapOvr>
  <p:hf hdr="0" dt="0"/>
  <p:extLst mod="1">
    <p:ext uri="{DCECCB84-F9BA-43D5-87BE-67443E8EF086}">
      <p15:sldGuideLst xmlns:p15="http://schemas.microsoft.com/office/powerpoint/2012/main">
        <p15:guide id="2" orient="horz" pos="4020">
          <p15:clr>
            <a:srgbClr val="FBAE40"/>
          </p15:clr>
        </p15:guide>
        <p15:guide id="3" pos="7469">
          <p15:clr>
            <a:srgbClr val="FBAE40"/>
          </p15:clr>
        </p15:guide>
        <p15:guide id="4" pos="211">
          <p15:clr>
            <a:srgbClr val="FBAE40"/>
          </p15:clr>
        </p15:guide>
        <p15:guide id="15" orient="horz" pos="799">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8" name="empower_additionalText_placeholder" hidden="1">
            <a:extLst>
              <a:ext uri="{FF2B5EF4-FFF2-40B4-BE49-F238E27FC236}">
                <a16:creationId xmlns:a16="http://schemas.microsoft.com/office/drawing/2014/main" id="{9D9C4037-B0BC-4E62-B476-A41D0440655D}"/>
              </a:ext>
            </a:extLst>
          </p:cNvPr>
          <p:cNvSpPr txBox="1">
            <a:spLocks/>
          </p:cNvSpPr>
          <p:nvPr>
            <p:custDataLst>
              <p:tags r:id="rId1"/>
            </p:custDataLst>
          </p:nvPr>
        </p:nvSpPr>
        <p:spPr bwMode="auto">
          <a:xfrm>
            <a:off x="2531796" y="6489700"/>
            <a:ext cx="1728000" cy="361100"/>
          </a:xfrm>
          <a:prstGeom prst="rect">
            <a:avLst/>
          </a:prstGeom>
          <a:noFill/>
          <a:ln w="9525">
            <a:noFill/>
            <a:miter lim="800000"/>
            <a:headEnd/>
            <a:tailEnd/>
          </a:ln>
          <a:effectLst/>
        </p:spPr>
        <p:txBody>
          <a:bodyPr wrap="none" lIns="0" tIns="0" rIns="0" bIns="0" rtlCol="0" anchor="ctr" anchorCtr="0">
            <a:noAutofit/>
          </a:bodyPr>
          <a:lstStyle>
            <a:defPPr>
              <a:defRPr lang="en-US"/>
            </a:defPPr>
            <a:lvl1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defRPr sz="800" b="1" kern="0">
                <a:solidFill>
                  <a:srgbClr val="E30034"/>
                </a:solidFill>
                <a:latin typeface="Arial" panose="020B0604020202020204" pitchFamily="34" charset="0"/>
                <a:ea typeface="Verdana" pitchFamily="34" charset="0"/>
                <a:cs typeface="Arial" panose="020B0604020202020204" pitchFamily="34" charset="0"/>
              </a:defRPr>
            </a:lvl1pPr>
          </a:lstStyle>
          <a:p>
            <a:pPr lvl="0" algn="l"/>
            <a:endParaRPr lang="en-US" noProof="0">
              <a:solidFill>
                <a:schemeClr val="tx1"/>
              </a:solidFill>
              <a:latin typeface="+mn-lt"/>
              <a:ea typeface="+mn-ea"/>
              <a:cs typeface="+mn-cs"/>
            </a:endParaRPr>
          </a:p>
        </p:txBody>
      </p:sp>
      <p:sp>
        <p:nvSpPr>
          <p:cNvPr id="11" name="empower_document_placeholder" hidden="1">
            <a:extLst>
              <a:ext uri="{FF2B5EF4-FFF2-40B4-BE49-F238E27FC236}">
                <a16:creationId xmlns:a16="http://schemas.microsoft.com/office/drawing/2014/main" id="{7BEA6DD0-FBBB-494B-9C03-C447E71492A5}"/>
              </a:ext>
            </a:extLst>
          </p:cNvPr>
          <p:cNvSpPr txBox="1"/>
          <p:nvPr>
            <p:custDataLst>
              <p:tags r:id="rId2"/>
            </p:custDataLst>
          </p:nvPr>
        </p:nvSpPr>
        <p:spPr bwMode="auto">
          <a:xfrm rot="16200000">
            <a:off x="10757888" y="4960337"/>
            <a:ext cx="2592000" cy="250825"/>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700" kern="0" noProof="0">
                <a:solidFill>
                  <a:schemeClr val="tx1"/>
                </a:solidFill>
                <a:latin typeface="+mn-lt"/>
                <a:ea typeface="+mn-ea"/>
                <a:cs typeface="+mn-cs"/>
              </a:rPr>
              <a:t>[Owner:   Doc ID:   Vers.: ]</a:t>
            </a:r>
          </a:p>
        </p:txBody>
      </p:sp>
      <p:sp>
        <p:nvSpPr>
          <p:cNvPr id="13" name="empower_proprietary_placeholder" hidden="1">
            <a:extLst>
              <a:ext uri="{FF2B5EF4-FFF2-40B4-BE49-F238E27FC236}">
                <a16:creationId xmlns:a16="http://schemas.microsoft.com/office/drawing/2014/main" id="{295E96AB-B6AB-4A8B-A097-6438B2DA5C51}"/>
              </a:ext>
            </a:extLst>
          </p:cNvPr>
          <p:cNvSpPr txBox="1"/>
          <p:nvPr>
            <p:custDataLst>
              <p:tags r:id="rId3"/>
            </p:custDataLst>
          </p:nvPr>
        </p:nvSpPr>
        <p:spPr bwMode="auto">
          <a:xfrm>
            <a:off x="9444480" y="6489700"/>
            <a:ext cx="972000" cy="3611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Infineon Proprietary</a:t>
            </a:r>
          </a:p>
        </p:txBody>
      </p:sp>
      <p:sp>
        <p:nvSpPr>
          <p:cNvPr id="15" name="empower_draft_placeholder" hidden="1">
            <a:extLst>
              <a:ext uri="{FF2B5EF4-FFF2-40B4-BE49-F238E27FC236}">
                <a16:creationId xmlns:a16="http://schemas.microsoft.com/office/drawing/2014/main" id="{0B3EC6CF-5868-40BD-BF1B-882B13F49F5C}"/>
              </a:ext>
            </a:extLst>
          </p:cNvPr>
          <p:cNvSpPr txBox="1"/>
          <p:nvPr>
            <p:custDataLst>
              <p:tags r:id="rId4"/>
            </p:custDataLst>
          </p:nvPr>
        </p:nvSpPr>
        <p:spPr bwMode="auto">
          <a:xfrm>
            <a:off x="8761190" y="6489700"/>
            <a:ext cx="360362"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 DRAFT -</a:t>
            </a:r>
            <a:endParaRPr lang="en-US" sz="800" b="1" kern="0" noProof="0" dirty="0">
              <a:solidFill>
                <a:schemeClr val="tx2"/>
              </a:solidFill>
              <a:latin typeface="+mn-lt"/>
              <a:ea typeface="+mn-ea"/>
              <a:cs typeface="+mn-cs"/>
            </a:endParaRPr>
          </a:p>
        </p:txBody>
      </p:sp>
      <p:sp>
        <p:nvSpPr>
          <p:cNvPr id="17" name="empower_footer_placeholder">
            <a:extLst>
              <a:ext uri="{FF2B5EF4-FFF2-40B4-BE49-F238E27FC236}">
                <a16:creationId xmlns:a16="http://schemas.microsoft.com/office/drawing/2014/main" id="{FE09BAC5-F3BC-4C51-A794-098F4099C052}"/>
              </a:ext>
            </a:extLst>
          </p:cNvPr>
          <p:cNvSpPr txBox="1"/>
          <p:nvPr>
            <p:custDataLst>
              <p:tags r:id="rId5"/>
            </p:custDataLst>
          </p:nvPr>
        </p:nvSpPr>
        <p:spPr bwMode="auto">
          <a:xfrm>
            <a:off x="4547828" y="6489700"/>
            <a:ext cx="3096343" cy="3611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GB" sz="800" kern="0" noProof="0">
                <a:solidFill>
                  <a:schemeClr val="tx1"/>
                </a:solidFill>
                <a:latin typeface="+mn-lt"/>
                <a:ea typeface="+mn-ea"/>
                <a:cs typeface="+mn-cs"/>
              </a:rPr>
              <a:t>Copyright © Infineon Technologies AG 2024. All rights reserved.</a:t>
            </a:r>
            <a:endParaRPr lang="en-US" sz="800" kern="0" noProof="0">
              <a:solidFill>
                <a:schemeClr val="tx1"/>
              </a:solidFill>
              <a:latin typeface="+mn-lt"/>
              <a:ea typeface="+mn-ea"/>
              <a:cs typeface="+mn-cs"/>
            </a:endParaRPr>
          </a:p>
        </p:txBody>
      </p:sp>
      <p:sp>
        <p:nvSpPr>
          <p:cNvPr id="19" name="empower_classification_attention_placeholder" hidden="1">
            <a:extLst>
              <a:ext uri="{FF2B5EF4-FFF2-40B4-BE49-F238E27FC236}">
                <a16:creationId xmlns:a16="http://schemas.microsoft.com/office/drawing/2014/main" id="{E695FB18-B641-433F-A03A-D58B93F377B4}"/>
              </a:ext>
            </a:extLst>
          </p:cNvPr>
          <p:cNvSpPr txBox="1"/>
          <p:nvPr>
            <p:custDataLst>
              <p:tags r:id="rId6"/>
            </p:custDataLst>
          </p:nvPr>
        </p:nvSpPr>
        <p:spPr bwMode="auto">
          <a:xfrm>
            <a:off x="1238188" y="6489700"/>
            <a:ext cx="971855"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restricted</a:t>
            </a:r>
          </a:p>
        </p:txBody>
      </p:sp>
      <p:sp>
        <p:nvSpPr>
          <p:cNvPr id="21" name="empower_classification_placeholder">
            <a:extLst>
              <a:ext uri="{FF2B5EF4-FFF2-40B4-BE49-F238E27FC236}">
                <a16:creationId xmlns:a16="http://schemas.microsoft.com/office/drawing/2014/main" id="{6F76DDB4-3F8E-4A82-B473-4784C9B20BC1}"/>
              </a:ext>
            </a:extLst>
          </p:cNvPr>
          <p:cNvSpPr txBox="1"/>
          <p:nvPr>
            <p:custDataLst>
              <p:tags r:id="rId7"/>
            </p:custDataLst>
          </p:nvPr>
        </p:nvSpPr>
        <p:spPr bwMode="auto">
          <a:xfrm>
            <a:off x="1238188" y="6489700"/>
            <a:ext cx="973251"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restricted</a:t>
            </a:r>
          </a:p>
        </p:txBody>
      </p:sp>
      <p:sp>
        <p:nvSpPr>
          <p:cNvPr id="23" name="empower_date_placeholder">
            <a:extLst>
              <a:ext uri="{FF2B5EF4-FFF2-40B4-BE49-F238E27FC236}">
                <a16:creationId xmlns:a16="http://schemas.microsoft.com/office/drawing/2014/main" id="{2C326E6F-F54B-4E77-BCF5-73E6B02466B0}"/>
              </a:ext>
            </a:extLst>
          </p:cNvPr>
          <p:cNvSpPr txBox="1"/>
          <p:nvPr>
            <p:custDataLst>
              <p:tags r:id="rId8"/>
            </p:custDataLst>
          </p:nvPr>
        </p:nvSpPr>
        <p:spPr bwMode="auto">
          <a:xfrm>
            <a:off x="334963" y="6489700"/>
            <a:ext cx="612000" cy="3611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noProof="0">
                <a:solidFill>
                  <a:schemeClr val="tx1"/>
                </a:solidFill>
                <a:latin typeface="+mn-lt"/>
                <a:ea typeface="+mn-ea"/>
                <a:cs typeface="+mn-cs"/>
              </a:rPr>
              <a:t>10 Okt 2024</a:t>
            </a:r>
          </a:p>
        </p:txBody>
      </p:sp>
      <p:sp>
        <p:nvSpPr>
          <p:cNvPr id="7" name="Content"/>
          <p:cNvSpPr>
            <a:spLocks noGrp="1"/>
          </p:cNvSpPr>
          <p:nvPr>
            <p:ph sz="quarter" idx="13" hasCustomPrompt="1"/>
          </p:nvPr>
        </p:nvSpPr>
        <p:spPr>
          <a:xfrm>
            <a:off x="334800" y="1268414"/>
            <a:ext cx="11520000" cy="5113337"/>
          </a:xfrm>
          <a:prstGeom prst="rect">
            <a:avLst/>
          </a:prstGeo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itle">
            <a:extLst>
              <a:ext uri="{FF2B5EF4-FFF2-40B4-BE49-F238E27FC236}">
                <a16:creationId xmlns:a16="http://schemas.microsoft.com/office/drawing/2014/main" id="{2209D2CA-FDE2-4B12-9D75-213CCFE3FA9C}"/>
              </a:ext>
            </a:extLst>
          </p:cNvPr>
          <p:cNvSpPr>
            <a:spLocks noGrp="1"/>
          </p:cNvSpPr>
          <p:nvPr>
            <p:ph type="title" hasCustomPrompt="1"/>
          </p:nvPr>
        </p:nvSpPr>
        <p:spPr/>
        <p:txBody>
          <a:bodyPr/>
          <a:lstStyle>
            <a:lvl1pPr>
              <a:defRPr baseline="0">
                <a:latin typeface="+mj-lt"/>
                <a:ea typeface="+mj-ea"/>
                <a:cs typeface="+mj-cs"/>
              </a:defRPr>
            </a:lvl1pPr>
          </a:lstStyle>
          <a:p>
            <a:r>
              <a:rPr lang="en-US" noProof="0"/>
              <a:t>Click to edit title</a:t>
            </a:r>
          </a:p>
        </p:txBody>
      </p:sp>
      <p:sp>
        <p:nvSpPr>
          <p:cNvPr id="9" name="LOGO PROTECTION" hidden="1">
            <a:extLst>
              <a:ext uri="{FF2B5EF4-FFF2-40B4-BE49-F238E27FC236}">
                <a16:creationId xmlns:a16="http://schemas.microsoft.com/office/drawing/2014/main" id="{DF1FB678-4F92-45E5-9B25-2B5FE93A0952}"/>
              </a:ext>
            </a:extLst>
          </p:cNvPr>
          <p:cNvSpPr/>
          <p:nvPr>
            <p:custDataLst>
              <p:tags r:id="rId9"/>
            </p:custDataLst>
          </p:nvPr>
        </p:nvSpPr>
        <p:spPr bwMode="auto">
          <a:xfrm>
            <a:off x="10131283" y="1"/>
            <a:ext cx="2060717" cy="836712"/>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noProof="0">
              <a:latin typeface="+mn-lt"/>
              <a:ea typeface="+mn-ea"/>
              <a:cs typeface="+mn-cs"/>
            </a:endParaRPr>
          </a:p>
        </p:txBody>
      </p:sp>
      <p:sp>
        <p:nvSpPr>
          <p:cNvPr id="2" name="Date Placeholder 1" hidden="1">
            <a:extLst>
              <a:ext uri="{FF2B5EF4-FFF2-40B4-BE49-F238E27FC236}">
                <a16:creationId xmlns:a16="http://schemas.microsoft.com/office/drawing/2014/main" id="{17B8A1C3-E607-4E28-91A1-A973183FE78F}"/>
              </a:ext>
            </a:extLst>
          </p:cNvPr>
          <p:cNvSpPr>
            <a:spLocks noGrp="1"/>
          </p:cNvSpPr>
          <p:nvPr>
            <p:ph type="dt" sz="half" idx="14"/>
            <p:custDataLst>
              <p:tags r:id="rId10"/>
            </p:custDataLst>
          </p:nvPr>
        </p:nvSpPr>
        <p:spPr/>
        <p:txBody>
          <a:bodyPr/>
          <a:lstStyle/>
          <a:p>
            <a:endParaRPr lang="en-US" b="1" dirty="0"/>
          </a:p>
        </p:txBody>
      </p:sp>
      <p:sp>
        <p:nvSpPr>
          <p:cNvPr id="10" name="Footer Placeholder 9" hidden="1">
            <a:extLst>
              <a:ext uri="{FF2B5EF4-FFF2-40B4-BE49-F238E27FC236}">
                <a16:creationId xmlns:a16="http://schemas.microsoft.com/office/drawing/2014/main" id="{6B901E0B-D453-4CEB-8C35-51C25A27F89D}"/>
              </a:ext>
            </a:extLst>
          </p:cNvPr>
          <p:cNvSpPr>
            <a:spLocks noGrp="1"/>
          </p:cNvSpPr>
          <p:nvPr>
            <p:ph type="ftr" sz="quarter" idx="15"/>
            <p:custDataLst>
              <p:tags r:id="rId11"/>
            </p:custDataLst>
          </p:nvPr>
        </p:nvSpPr>
        <p:spPr/>
        <p:txBody>
          <a:bodyPr/>
          <a:lstStyle/>
          <a:p>
            <a:endParaRPr lang="en-US" dirty="0"/>
          </a:p>
        </p:txBody>
      </p:sp>
      <p:sp>
        <p:nvSpPr>
          <p:cNvPr id="12" name="Slide Number Placeholder 11" hidden="1">
            <a:extLst>
              <a:ext uri="{FF2B5EF4-FFF2-40B4-BE49-F238E27FC236}">
                <a16:creationId xmlns:a16="http://schemas.microsoft.com/office/drawing/2014/main" id="{212E0C1A-F772-4C8C-B2E7-03887DA46ED9}"/>
              </a:ext>
            </a:extLst>
          </p:cNvPr>
          <p:cNvSpPr>
            <a:spLocks noGrp="1"/>
          </p:cNvSpPr>
          <p:nvPr>
            <p:ph type="sldNum" sz="quarter" idx="16"/>
            <p:custDataLst>
              <p:tags r:id="rId12"/>
            </p:custDataLst>
          </p:nvPr>
        </p:nvSpPr>
        <p:spPr/>
        <p:txBody>
          <a:bodyPr/>
          <a:lstStyle/>
          <a:p>
            <a:r>
              <a:rPr lang="en-US"/>
              <a:t> </a:t>
            </a:r>
            <a:endParaRPr lang="en-US" dirty="0"/>
          </a:p>
        </p:txBody>
      </p:sp>
      <p:sp>
        <p:nvSpPr>
          <p:cNvPr id="3" name="MIO_Placeholder_Mapping" hidden="1">
            <a:extLst>
              <a:ext uri="{FF2B5EF4-FFF2-40B4-BE49-F238E27FC236}">
                <a16:creationId xmlns:a16="http://schemas.microsoft.com/office/drawing/2014/main" id="{C0BE19B5-FA3E-481C-ACF3-046C2AA8A91D}"/>
              </a:ext>
            </a:extLst>
          </p:cNvPr>
          <p:cNvSpPr/>
          <p:nvPr userDrawn="1">
            <p:custDataLst>
              <p:tags r:id="rId13"/>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spTree>
  </p:cSld>
  <p:clrMapOvr>
    <a:masterClrMapping/>
  </p:clrMapOvr>
  <p:hf hdr="0" dt="0"/>
  <p:extLst mod="1">
    <p:ext uri="{DCECCB84-F9BA-43D5-87BE-67443E8EF086}">
      <p15:sldGuideLst xmlns:p15="http://schemas.microsoft.com/office/powerpoint/2012/main">
        <p15:guide id="1" pos="7469">
          <p15:clr>
            <a:srgbClr val="FBAE40"/>
          </p15:clr>
        </p15:guide>
        <p15:guide id="2" pos="211">
          <p15:clr>
            <a:srgbClr val="FBAE40"/>
          </p15:clr>
        </p15:guide>
        <p15:guide id="3" orient="horz" pos="799">
          <p15:clr>
            <a:srgbClr val="FBAE40"/>
          </p15:clr>
        </p15:guide>
        <p15:guide id="4" orient="horz" pos="402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contents">
    <p:spTree>
      <p:nvGrpSpPr>
        <p:cNvPr id="1" name=""/>
        <p:cNvGrpSpPr/>
        <p:nvPr/>
      </p:nvGrpSpPr>
      <p:grpSpPr>
        <a:xfrm>
          <a:off x="0" y="0"/>
          <a:ext cx="0" cy="0"/>
          <a:chOff x="0" y="0"/>
          <a:chExt cx="0" cy="0"/>
        </a:xfrm>
      </p:grpSpPr>
      <p:sp>
        <p:nvSpPr>
          <p:cNvPr id="10" name="empower_additionalText_placeholder" hidden="1">
            <a:extLst>
              <a:ext uri="{FF2B5EF4-FFF2-40B4-BE49-F238E27FC236}">
                <a16:creationId xmlns:a16="http://schemas.microsoft.com/office/drawing/2014/main" id="{FD35C554-56A1-4651-98F3-FC19B8770A8A}"/>
              </a:ext>
            </a:extLst>
          </p:cNvPr>
          <p:cNvSpPr txBox="1"/>
          <p:nvPr>
            <p:custDataLst>
              <p:tags r:id="rId1"/>
            </p:custDataLst>
          </p:nvPr>
        </p:nvSpPr>
        <p:spPr bwMode="auto">
          <a:xfrm>
            <a:off x="2531796" y="6489700"/>
            <a:ext cx="1728000" cy="361100"/>
          </a:xfrm>
          <a:prstGeom prst="rect">
            <a:avLst/>
          </a:prstGeom>
          <a:noFill/>
          <a:ln w="9525">
            <a:noFill/>
            <a:miter lim="800000"/>
            <a:headEnd/>
            <a:tailEnd/>
          </a:ln>
          <a:effectLst/>
        </p:spPr>
        <p:txBody>
          <a:bodyPr wrap="none" lIns="0" tIns="0" rIns="0" bIns="0" rtlCol="0" anchor="ctr" anchorCtr="0">
            <a:noAutofit/>
          </a:bodyPr>
          <a:lstStyle>
            <a:defPPr>
              <a:defRPr lang="en-US"/>
            </a:defPPr>
            <a:lvl1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defRPr sz="800" b="1" kern="0">
                <a:solidFill>
                  <a:srgbClr val="E30034"/>
                </a:solidFill>
                <a:latin typeface="Arial" panose="020B0604020202020204" pitchFamily="34" charset="0"/>
                <a:ea typeface="Verdana" pitchFamily="34" charset="0"/>
                <a:cs typeface="Arial" panose="020B0604020202020204" pitchFamily="34" charset="0"/>
              </a:defRPr>
            </a:lvl1pPr>
          </a:lstStyle>
          <a:p>
            <a:pPr lvl="0" algn="l"/>
            <a:endParaRPr lang="en-US" noProof="0">
              <a:solidFill>
                <a:schemeClr val="tx1"/>
              </a:solidFill>
              <a:latin typeface="+mn-lt"/>
              <a:ea typeface="+mn-ea"/>
              <a:cs typeface="+mn-cs"/>
            </a:endParaRPr>
          </a:p>
        </p:txBody>
      </p:sp>
      <p:sp>
        <p:nvSpPr>
          <p:cNvPr id="12" name="empower_document_placeholder" hidden="1">
            <a:extLst>
              <a:ext uri="{FF2B5EF4-FFF2-40B4-BE49-F238E27FC236}">
                <a16:creationId xmlns:a16="http://schemas.microsoft.com/office/drawing/2014/main" id="{4FA374A8-328C-4586-BEF8-CF0921FBF7D3}"/>
              </a:ext>
            </a:extLst>
          </p:cNvPr>
          <p:cNvSpPr txBox="1"/>
          <p:nvPr>
            <p:custDataLst>
              <p:tags r:id="rId2"/>
            </p:custDataLst>
          </p:nvPr>
        </p:nvSpPr>
        <p:spPr bwMode="auto">
          <a:xfrm rot="16200000">
            <a:off x="10757888" y="4960337"/>
            <a:ext cx="2592000" cy="250825"/>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700" kern="0" noProof="0">
                <a:solidFill>
                  <a:schemeClr val="tx1"/>
                </a:solidFill>
                <a:latin typeface="+mn-lt"/>
                <a:ea typeface="+mn-ea"/>
                <a:cs typeface="+mn-cs"/>
              </a:rPr>
              <a:t>[Owner:   Doc ID:   Vers.: ]</a:t>
            </a:r>
          </a:p>
        </p:txBody>
      </p:sp>
      <p:sp>
        <p:nvSpPr>
          <p:cNvPr id="14" name="empower_proprietary_placeholder" hidden="1">
            <a:extLst>
              <a:ext uri="{FF2B5EF4-FFF2-40B4-BE49-F238E27FC236}">
                <a16:creationId xmlns:a16="http://schemas.microsoft.com/office/drawing/2014/main" id="{AEB670C2-21D6-4210-BA37-DF3C9B9933BC}"/>
              </a:ext>
            </a:extLst>
          </p:cNvPr>
          <p:cNvSpPr txBox="1"/>
          <p:nvPr>
            <p:custDataLst>
              <p:tags r:id="rId3"/>
            </p:custDataLst>
          </p:nvPr>
        </p:nvSpPr>
        <p:spPr bwMode="auto">
          <a:xfrm>
            <a:off x="9444480" y="6489700"/>
            <a:ext cx="972000" cy="3611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Infineon Proprietary</a:t>
            </a:r>
            <a:endParaRPr lang="en-US" sz="800" b="1" kern="0" noProof="0" dirty="0">
              <a:solidFill>
                <a:schemeClr val="tx1"/>
              </a:solidFill>
              <a:latin typeface="+mn-lt"/>
              <a:ea typeface="+mn-ea"/>
              <a:cs typeface="+mn-cs"/>
            </a:endParaRPr>
          </a:p>
        </p:txBody>
      </p:sp>
      <p:sp>
        <p:nvSpPr>
          <p:cNvPr id="16" name="empower_draft_placeholder" hidden="1">
            <a:extLst>
              <a:ext uri="{FF2B5EF4-FFF2-40B4-BE49-F238E27FC236}">
                <a16:creationId xmlns:a16="http://schemas.microsoft.com/office/drawing/2014/main" id="{21B71886-0324-4B36-AA82-C90CF46385B2}"/>
              </a:ext>
            </a:extLst>
          </p:cNvPr>
          <p:cNvSpPr txBox="1"/>
          <p:nvPr>
            <p:custDataLst>
              <p:tags r:id="rId4"/>
            </p:custDataLst>
          </p:nvPr>
        </p:nvSpPr>
        <p:spPr bwMode="auto">
          <a:xfrm>
            <a:off x="8761190" y="6489700"/>
            <a:ext cx="360362"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 DRAFT -</a:t>
            </a:r>
            <a:endParaRPr lang="en-US" sz="800" b="1" kern="0" noProof="0" dirty="0">
              <a:solidFill>
                <a:schemeClr val="tx2"/>
              </a:solidFill>
              <a:latin typeface="+mn-lt"/>
              <a:ea typeface="+mn-ea"/>
              <a:cs typeface="+mn-cs"/>
            </a:endParaRPr>
          </a:p>
        </p:txBody>
      </p:sp>
      <p:sp>
        <p:nvSpPr>
          <p:cNvPr id="18" name="empower_footer_placeholder">
            <a:extLst>
              <a:ext uri="{FF2B5EF4-FFF2-40B4-BE49-F238E27FC236}">
                <a16:creationId xmlns:a16="http://schemas.microsoft.com/office/drawing/2014/main" id="{DC9834AE-8B30-477E-8C87-5F8E7D7B17A3}"/>
              </a:ext>
            </a:extLst>
          </p:cNvPr>
          <p:cNvSpPr txBox="1"/>
          <p:nvPr>
            <p:custDataLst>
              <p:tags r:id="rId5"/>
            </p:custDataLst>
          </p:nvPr>
        </p:nvSpPr>
        <p:spPr bwMode="auto">
          <a:xfrm>
            <a:off x="4547828" y="6489700"/>
            <a:ext cx="3096343" cy="361100"/>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GB" sz="800" kern="0" noProof="0">
                <a:solidFill>
                  <a:schemeClr val="tx1"/>
                </a:solidFill>
                <a:latin typeface="+mn-lt"/>
                <a:ea typeface="+mn-ea"/>
                <a:cs typeface="+mn-cs"/>
              </a:rPr>
              <a:t>Copyright © Infineon Technologies AG 2024. All rights reserved.</a:t>
            </a:r>
            <a:endParaRPr lang="en-US" sz="800" kern="0" noProof="0">
              <a:solidFill>
                <a:schemeClr val="tx1"/>
              </a:solidFill>
              <a:latin typeface="+mn-lt"/>
              <a:ea typeface="+mn-ea"/>
              <a:cs typeface="+mn-cs"/>
            </a:endParaRPr>
          </a:p>
        </p:txBody>
      </p:sp>
      <p:sp>
        <p:nvSpPr>
          <p:cNvPr id="20" name="empower_classification_attention_placeholder" hidden="1">
            <a:extLst>
              <a:ext uri="{FF2B5EF4-FFF2-40B4-BE49-F238E27FC236}">
                <a16:creationId xmlns:a16="http://schemas.microsoft.com/office/drawing/2014/main" id="{B5FD8F85-4CB3-489A-86B2-4ABCB308F30D}"/>
              </a:ext>
            </a:extLst>
          </p:cNvPr>
          <p:cNvSpPr txBox="1"/>
          <p:nvPr>
            <p:custDataLst>
              <p:tags r:id="rId6"/>
            </p:custDataLst>
          </p:nvPr>
        </p:nvSpPr>
        <p:spPr bwMode="auto">
          <a:xfrm>
            <a:off x="1238188" y="6489700"/>
            <a:ext cx="971855"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restricted</a:t>
            </a:r>
          </a:p>
        </p:txBody>
      </p:sp>
      <p:sp>
        <p:nvSpPr>
          <p:cNvPr id="22" name="empower_classification_placeholder">
            <a:extLst>
              <a:ext uri="{FF2B5EF4-FFF2-40B4-BE49-F238E27FC236}">
                <a16:creationId xmlns:a16="http://schemas.microsoft.com/office/drawing/2014/main" id="{A254D557-505E-4B08-8C5B-DEA083728C5A}"/>
              </a:ext>
            </a:extLst>
          </p:cNvPr>
          <p:cNvSpPr txBox="1"/>
          <p:nvPr>
            <p:custDataLst>
              <p:tags r:id="rId7"/>
            </p:custDataLst>
          </p:nvPr>
        </p:nvSpPr>
        <p:spPr bwMode="auto">
          <a:xfrm>
            <a:off x="1238188" y="6489700"/>
            <a:ext cx="973251" cy="361100"/>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restricted</a:t>
            </a:r>
            <a:endParaRPr lang="en-US" sz="800" b="1" kern="0" noProof="0" dirty="0">
              <a:solidFill>
                <a:schemeClr val="tx1"/>
              </a:solidFill>
              <a:latin typeface="+mn-lt"/>
              <a:ea typeface="+mn-ea"/>
              <a:cs typeface="+mn-cs"/>
            </a:endParaRPr>
          </a:p>
        </p:txBody>
      </p:sp>
      <p:sp>
        <p:nvSpPr>
          <p:cNvPr id="24" name="empower_date_placeholder">
            <a:extLst>
              <a:ext uri="{FF2B5EF4-FFF2-40B4-BE49-F238E27FC236}">
                <a16:creationId xmlns:a16="http://schemas.microsoft.com/office/drawing/2014/main" id="{6E3D16E2-B858-4F89-B7A0-119FBFC70810}"/>
              </a:ext>
            </a:extLst>
          </p:cNvPr>
          <p:cNvSpPr txBox="1"/>
          <p:nvPr>
            <p:custDataLst>
              <p:tags r:id="rId8"/>
            </p:custDataLst>
          </p:nvPr>
        </p:nvSpPr>
        <p:spPr bwMode="auto">
          <a:xfrm>
            <a:off x="334963" y="6489700"/>
            <a:ext cx="612000" cy="361100"/>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noProof="0">
                <a:solidFill>
                  <a:schemeClr val="tx1"/>
                </a:solidFill>
                <a:latin typeface="+mn-lt"/>
                <a:ea typeface="+mn-ea"/>
                <a:cs typeface="+mn-cs"/>
              </a:rPr>
              <a:t>10 Okt 2024</a:t>
            </a:r>
          </a:p>
        </p:txBody>
      </p:sp>
      <p:sp>
        <p:nvSpPr>
          <p:cNvPr id="7" name="Content Left"/>
          <p:cNvSpPr>
            <a:spLocks noGrp="1"/>
          </p:cNvSpPr>
          <p:nvPr>
            <p:ph sz="quarter" idx="13" hasCustomPrompt="1"/>
          </p:nvPr>
        </p:nvSpPr>
        <p:spPr>
          <a:xfrm>
            <a:off x="334800" y="1268414"/>
            <a:ext cx="5688000" cy="5113337"/>
          </a:xfrm>
          <a:prstGeom prst="rect">
            <a:avLst/>
          </a:prstGeo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Content Right"/>
          <p:cNvSpPr>
            <a:spLocks noGrp="1"/>
          </p:cNvSpPr>
          <p:nvPr>
            <p:ph sz="quarter" idx="14" hasCustomPrompt="1"/>
          </p:nvPr>
        </p:nvSpPr>
        <p:spPr>
          <a:xfrm>
            <a:off x="6167439" y="1268414"/>
            <a:ext cx="5689202" cy="5113337"/>
          </a:xfrm>
          <a:prstGeom prst="rect">
            <a:avLst/>
          </a:prstGeo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dirty="0"/>
              <a:t>Click to edit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Title">
            <a:extLst>
              <a:ext uri="{FF2B5EF4-FFF2-40B4-BE49-F238E27FC236}">
                <a16:creationId xmlns:a16="http://schemas.microsoft.com/office/drawing/2014/main" id="{373E7DFD-EB78-498B-97A4-CE06BA4BEC4D}"/>
              </a:ext>
            </a:extLst>
          </p:cNvPr>
          <p:cNvSpPr>
            <a:spLocks noGrp="1"/>
          </p:cNvSpPr>
          <p:nvPr>
            <p:ph type="title" hasCustomPrompt="1"/>
          </p:nvPr>
        </p:nvSpPr>
        <p:spPr/>
        <p:txBody>
          <a:bodyPr/>
          <a:lstStyle>
            <a:lvl1pPr>
              <a:defRPr baseline="0">
                <a:latin typeface="+mj-lt"/>
                <a:ea typeface="+mj-ea"/>
                <a:cs typeface="+mj-cs"/>
              </a:defRPr>
            </a:lvl1pPr>
          </a:lstStyle>
          <a:p>
            <a:r>
              <a:rPr lang="en-US" noProof="0"/>
              <a:t>Click to edit title</a:t>
            </a:r>
          </a:p>
        </p:txBody>
      </p:sp>
      <p:sp>
        <p:nvSpPr>
          <p:cNvPr id="8" name="LOGO PROTECTION" hidden="1">
            <a:extLst>
              <a:ext uri="{FF2B5EF4-FFF2-40B4-BE49-F238E27FC236}">
                <a16:creationId xmlns:a16="http://schemas.microsoft.com/office/drawing/2014/main" id="{D623209F-EEBF-4451-AF99-363F6EA35F67}"/>
              </a:ext>
            </a:extLst>
          </p:cNvPr>
          <p:cNvSpPr/>
          <p:nvPr>
            <p:custDataLst>
              <p:tags r:id="rId9"/>
            </p:custDataLst>
          </p:nvPr>
        </p:nvSpPr>
        <p:spPr bwMode="auto">
          <a:xfrm>
            <a:off x="10131283" y="1"/>
            <a:ext cx="2060717" cy="836712"/>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noProof="0">
              <a:latin typeface="+mn-lt"/>
              <a:ea typeface="+mn-ea"/>
              <a:cs typeface="+mn-cs"/>
            </a:endParaRPr>
          </a:p>
        </p:txBody>
      </p:sp>
      <p:sp>
        <p:nvSpPr>
          <p:cNvPr id="2" name="Date Placeholder 1" hidden="1">
            <a:extLst>
              <a:ext uri="{FF2B5EF4-FFF2-40B4-BE49-F238E27FC236}">
                <a16:creationId xmlns:a16="http://schemas.microsoft.com/office/drawing/2014/main" id="{9850AB63-C5F5-4BA2-A73E-BB668324B70F}"/>
              </a:ext>
            </a:extLst>
          </p:cNvPr>
          <p:cNvSpPr>
            <a:spLocks noGrp="1"/>
          </p:cNvSpPr>
          <p:nvPr>
            <p:ph type="dt" sz="half" idx="15"/>
            <p:custDataLst>
              <p:tags r:id="rId10"/>
            </p:custDataLst>
          </p:nvPr>
        </p:nvSpPr>
        <p:spPr/>
        <p:txBody>
          <a:bodyPr/>
          <a:lstStyle/>
          <a:p>
            <a:endParaRPr lang="en-US" b="1" dirty="0"/>
          </a:p>
        </p:txBody>
      </p:sp>
      <p:sp>
        <p:nvSpPr>
          <p:cNvPr id="11" name="Footer Placeholder 10" hidden="1">
            <a:extLst>
              <a:ext uri="{FF2B5EF4-FFF2-40B4-BE49-F238E27FC236}">
                <a16:creationId xmlns:a16="http://schemas.microsoft.com/office/drawing/2014/main" id="{ED18627F-EDFA-45CA-A572-C60F0E37473A}"/>
              </a:ext>
            </a:extLst>
          </p:cNvPr>
          <p:cNvSpPr>
            <a:spLocks noGrp="1"/>
          </p:cNvSpPr>
          <p:nvPr>
            <p:ph type="ftr" sz="quarter" idx="16"/>
            <p:custDataLst>
              <p:tags r:id="rId11"/>
            </p:custDataLst>
          </p:nvPr>
        </p:nvSpPr>
        <p:spPr/>
        <p:txBody>
          <a:bodyPr/>
          <a:lstStyle/>
          <a:p>
            <a:endParaRPr lang="en-US" dirty="0"/>
          </a:p>
        </p:txBody>
      </p:sp>
      <p:sp>
        <p:nvSpPr>
          <p:cNvPr id="13" name="Slide Number Placeholder 12" hidden="1">
            <a:extLst>
              <a:ext uri="{FF2B5EF4-FFF2-40B4-BE49-F238E27FC236}">
                <a16:creationId xmlns:a16="http://schemas.microsoft.com/office/drawing/2014/main" id="{E2FA0071-6D08-45B0-AF4E-22BFCF09E76B}"/>
              </a:ext>
            </a:extLst>
          </p:cNvPr>
          <p:cNvSpPr>
            <a:spLocks noGrp="1"/>
          </p:cNvSpPr>
          <p:nvPr>
            <p:ph type="sldNum" sz="quarter" idx="17"/>
            <p:custDataLst>
              <p:tags r:id="rId12"/>
            </p:custDataLst>
          </p:nvPr>
        </p:nvSpPr>
        <p:spPr/>
        <p:txBody>
          <a:bodyPr/>
          <a:lstStyle/>
          <a:p>
            <a:r>
              <a:rPr lang="en-US"/>
              <a:t> </a:t>
            </a:r>
            <a:endParaRPr lang="en-US" dirty="0"/>
          </a:p>
        </p:txBody>
      </p:sp>
      <p:sp>
        <p:nvSpPr>
          <p:cNvPr id="3" name="MIO_Placeholder_Mapping" hidden="1">
            <a:extLst>
              <a:ext uri="{FF2B5EF4-FFF2-40B4-BE49-F238E27FC236}">
                <a16:creationId xmlns:a16="http://schemas.microsoft.com/office/drawing/2014/main" id="{673026AB-61DE-4BDA-8F8E-CCC68BAAE095}"/>
              </a:ext>
            </a:extLst>
          </p:cNvPr>
          <p:cNvSpPr/>
          <p:nvPr userDrawn="1">
            <p:custDataLst>
              <p:tags r:id="rId13"/>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spTree>
  </p:cSld>
  <p:clrMapOvr>
    <a:masterClrMapping/>
  </p:clrMapOvr>
  <p:hf hdr="0" dt="0"/>
  <p:extLst mod="1">
    <p:ext uri="{DCECCB84-F9BA-43D5-87BE-67443E8EF086}">
      <p15:sldGuideLst xmlns:p15="http://schemas.microsoft.com/office/powerpoint/2012/main">
        <p15:guide id="1" pos="3885">
          <p15:clr>
            <a:srgbClr val="FBAE40"/>
          </p15:clr>
        </p15:guide>
        <p15:guide id="2" pos="7469">
          <p15:clr>
            <a:srgbClr val="FBAE40"/>
          </p15:clr>
        </p15:guide>
        <p15:guide id="3" pos="3795">
          <p15:clr>
            <a:srgbClr val="FBAE40"/>
          </p15:clr>
        </p15:guide>
        <p15:guide id="4" pos="211">
          <p15:clr>
            <a:srgbClr val="FBAE40"/>
          </p15:clr>
        </p15:guide>
        <p15:guide id="5" orient="horz" pos="799">
          <p15:clr>
            <a:srgbClr val="FBAE40"/>
          </p15:clr>
        </p15:guide>
        <p15:guide id="6" orient="horz" pos="402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1">
    <p:spTree>
      <p:nvGrpSpPr>
        <p:cNvPr id="1" name=""/>
        <p:cNvGrpSpPr/>
        <p:nvPr/>
      </p:nvGrpSpPr>
      <p:grpSpPr>
        <a:xfrm>
          <a:off x="0" y="0"/>
          <a:ext cx="0" cy="0"/>
          <a:chOff x="0" y="0"/>
          <a:chExt cx="0" cy="0"/>
        </a:xfrm>
      </p:grpSpPr>
      <p:sp>
        <p:nvSpPr>
          <p:cNvPr id="6" name="Background White"/>
          <p:cNvSpPr/>
          <p:nvPr/>
        </p:nvSpPr>
        <p:spPr bwMode="auto">
          <a:xfrm>
            <a:off x="0" y="810000"/>
            <a:ext cx="12191998" cy="6048000"/>
          </a:xfrm>
          <a:prstGeom prst="rect">
            <a:avLst/>
          </a:prstGeom>
          <a:solidFill>
            <a:schemeClr val="bg1"/>
          </a:solidFill>
          <a:ln w="9525">
            <a:noFill/>
            <a:miter lim="800000"/>
            <a:headEnd/>
            <a:tailEnd/>
          </a:ln>
        </p:spPr>
        <p:txBody>
          <a:bodyPr wrap="square" lIns="96000" tIns="96000" rIns="96000" bIns="96000" rtlCol="0" anchor="ctr"/>
          <a:lstStyle/>
          <a:p>
            <a:pPr algn="ctr" eaLnBrk="0" hangingPunct="0"/>
            <a:endParaRPr lang="en-US" sz="2133" baseline="0" noProof="0">
              <a:latin typeface="+mn-lt"/>
              <a:ea typeface="+mn-ea"/>
              <a:cs typeface="+mn-cs"/>
            </a:endParaRPr>
          </a:p>
        </p:txBody>
      </p:sp>
      <p:sp>
        <p:nvSpPr>
          <p:cNvPr id="2" name="Crystal Shape">
            <a:extLst>
              <a:ext uri="{FF2B5EF4-FFF2-40B4-BE49-F238E27FC236}">
                <a16:creationId xmlns:a16="http://schemas.microsoft.com/office/drawing/2014/main" id="{3FBBF7BF-BA7F-647C-39AB-CEDA0092AA91}"/>
              </a:ext>
            </a:extLst>
          </p:cNvPr>
          <p:cNvSpPr/>
          <p:nvPr userDrawn="1"/>
        </p:nvSpPr>
        <p:spPr>
          <a:xfrm rot="5400000">
            <a:off x="1207129" y="-1234005"/>
            <a:ext cx="6878637" cy="9330464"/>
          </a:xfrm>
          <a:custGeom>
            <a:avLst/>
            <a:gdLst>
              <a:gd name="connsiteX0" fmla="*/ 0 w 6870543"/>
              <a:gd name="connsiteY0" fmla="*/ 727877 h 5591944"/>
              <a:gd name="connsiteX1" fmla="*/ 1726296 w 6870543"/>
              <a:gd name="connsiteY1" fmla="*/ 0 h 5591944"/>
              <a:gd name="connsiteX2" fmla="*/ 6870543 w 6870543"/>
              <a:gd name="connsiteY2" fmla="*/ 1136853 h 5591944"/>
              <a:gd name="connsiteX3" fmla="*/ 6870543 w 6870543"/>
              <a:gd name="connsiteY3" fmla="*/ 5591944 h 5591944"/>
              <a:gd name="connsiteX4" fmla="*/ 0 w 6870543"/>
              <a:gd name="connsiteY4" fmla="*/ 5591944 h 5591944"/>
              <a:gd name="connsiteX5" fmla="*/ 0 w 6870543"/>
              <a:gd name="connsiteY5" fmla="*/ 727877 h 5591944"/>
              <a:gd name="connsiteX0" fmla="*/ 0 w 6870545"/>
              <a:gd name="connsiteY0" fmla="*/ 727877 h 9322375"/>
              <a:gd name="connsiteX1" fmla="*/ 1726296 w 6870545"/>
              <a:gd name="connsiteY1" fmla="*/ 0 h 9322375"/>
              <a:gd name="connsiteX2" fmla="*/ 6870543 w 6870545"/>
              <a:gd name="connsiteY2" fmla="*/ 1136853 h 9322375"/>
              <a:gd name="connsiteX3" fmla="*/ 6870545 w 6870545"/>
              <a:gd name="connsiteY3" fmla="*/ 9322375 h 9322375"/>
              <a:gd name="connsiteX4" fmla="*/ 0 w 6870545"/>
              <a:gd name="connsiteY4" fmla="*/ 5591944 h 9322375"/>
              <a:gd name="connsiteX5" fmla="*/ 0 w 6870545"/>
              <a:gd name="connsiteY5" fmla="*/ 727877 h 9322375"/>
              <a:gd name="connsiteX0" fmla="*/ 8092 w 6878637"/>
              <a:gd name="connsiteY0" fmla="*/ 727877 h 9330464"/>
              <a:gd name="connsiteX1" fmla="*/ 1734388 w 6878637"/>
              <a:gd name="connsiteY1" fmla="*/ 0 h 9330464"/>
              <a:gd name="connsiteX2" fmla="*/ 6878635 w 6878637"/>
              <a:gd name="connsiteY2" fmla="*/ 1136853 h 9330464"/>
              <a:gd name="connsiteX3" fmla="*/ 6878637 w 6878637"/>
              <a:gd name="connsiteY3" fmla="*/ 9322375 h 9330464"/>
              <a:gd name="connsiteX4" fmla="*/ 0 w 6878637"/>
              <a:gd name="connsiteY4" fmla="*/ 9330464 h 9330464"/>
              <a:gd name="connsiteX5" fmla="*/ 8092 w 6878637"/>
              <a:gd name="connsiteY5" fmla="*/ 727877 h 9330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78637" h="9330464">
                <a:moveTo>
                  <a:pt x="8092" y="727877"/>
                </a:moveTo>
                <a:lnTo>
                  <a:pt x="1734388" y="0"/>
                </a:lnTo>
                <a:lnTo>
                  <a:pt x="6878635" y="1136853"/>
                </a:lnTo>
                <a:cubicBezTo>
                  <a:pt x="6878636" y="3865360"/>
                  <a:pt x="6878636" y="6593868"/>
                  <a:pt x="6878637" y="9322375"/>
                </a:cubicBezTo>
                <a:lnTo>
                  <a:pt x="0" y="9330464"/>
                </a:lnTo>
                <a:cubicBezTo>
                  <a:pt x="2697" y="6462935"/>
                  <a:pt x="5395" y="3595406"/>
                  <a:pt x="8092" y="727877"/>
                </a:cubicBezTo>
                <a:close/>
              </a:path>
            </a:pathLst>
          </a:custGeom>
          <a:solidFill>
            <a:srgbClr val="0A8276"/>
          </a:solidFill>
          <a:ln w="11542" cap="flat">
            <a:noFill/>
            <a:prstDash val="solid"/>
            <a:miter/>
          </a:ln>
        </p:spPr>
        <p:txBody>
          <a:bodyPr rtlCol="0" anchor="ctr"/>
          <a:lstStyle/>
          <a:p>
            <a:endParaRPr lang="de-DE"/>
          </a:p>
        </p:txBody>
      </p:sp>
      <p:sp>
        <p:nvSpPr>
          <p:cNvPr id="8" name="Title">
            <a:extLst>
              <a:ext uri="{FF2B5EF4-FFF2-40B4-BE49-F238E27FC236}">
                <a16:creationId xmlns:a16="http://schemas.microsoft.com/office/drawing/2014/main" id="{F95C3DD4-2582-4776-B0CC-687FF5436469}"/>
              </a:ext>
            </a:extLst>
          </p:cNvPr>
          <p:cNvSpPr>
            <a:spLocks noGrp="1"/>
          </p:cNvSpPr>
          <p:nvPr>
            <p:ph type="title" hasCustomPrompt="1"/>
          </p:nvPr>
        </p:nvSpPr>
        <p:spPr>
          <a:xfrm>
            <a:off x="335360" y="2134800"/>
            <a:ext cx="8137525" cy="683369"/>
          </a:xfrm>
        </p:spPr>
        <p:txBody>
          <a:bodyPr bIns="0"/>
          <a:lstStyle>
            <a:lvl1pPr>
              <a:defRPr sz="3600" baseline="0">
                <a:solidFill>
                  <a:schemeClr val="bg1"/>
                </a:solidFill>
                <a:latin typeface="+mj-lt"/>
                <a:ea typeface="+mj-ea"/>
                <a:cs typeface="+mj-cs"/>
              </a:defRPr>
            </a:lvl1pPr>
          </a:lstStyle>
          <a:p>
            <a:r>
              <a:rPr lang="en-US" noProof="0" dirty="0"/>
              <a:t>Click to enter Section</a:t>
            </a:r>
          </a:p>
        </p:txBody>
      </p:sp>
      <p:sp>
        <p:nvSpPr>
          <p:cNvPr id="5" name="LOGO PROTECTION" hidden="1">
            <a:extLst>
              <a:ext uri="{FF2B5EF4-FFF2-40B4-BE49-F238E27FC236}">
                <a16:creationId xmlns:a16="http://schemas.microsoft.com/office/drawing/2014/main" id="{D0048F1C-4756-47EC-8B66-DB56E576453D}"/>
              </a:ext>
            </a:extLst>
          </p:cNvPr>
          <p:cNvSpPr/>
          <p:nvPr>
            <p:custDataLst>
              <p:tags r:id="rId1"/>
            </p:custDataLst>
          </p:nvPr>
        </p:nvSpPr>
        <p:spPr bwMode="auto">
          <a:xfrm>
            <a:off x="10131283" y="1"/>
            <a:ext cx="2060717" cy="836712"/>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15" name="MIO_AGENDA_IGNORE_NAVIGATION" hidden="1">
            <a:extLst>
              <a:ext uri="{FF2B5EF4-FFF2-40B4-BE49-F238E27FC236}">
                <a16:creationId xmlns:a16="http://schemas.microsoft.com/office/drawing/2014/main" id="{33FB814B-5214-4193-99B5-0E31D6690784}"/>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19" name="MIO_AGENDA_IGNORE_CHAPTER_REFERENCE" hidden="1">
            <a:extLst>
              <a:ext uri="{FF2B5EF4-FFF2-40B4-BE49-F238E27FC236}">
                <a16:creationId xmlns:a16="http://schemas.microsoft.com/office/drawing/2014/main" id="{524067FF-9067-40E5-ABF5-E79653E2B17D}"/>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7" name="Date Placeholder 6" hidden="1">
            <a:extLst>
              <a:ext uri="{FF2B5EF4-FFF2-40B4-BE49-F238E27FC236}">
                <a16:creationId xmlns:a16="http://schemas.microsoft.com/office/drawing/2014/main" id="{0949F6EC-C7FD-4272-87A0-1C0174E09327}"/>
              </a:ext>
            </a:extLst>
          </p:cNvPr>
          <p:cNvSpPr>
            <a:spLocks noGrp="1"/>
          </p:cNvSpPr>
          <p:nvPr>
            <p:ph type="dt" sz="half" idx="10"/>
            <p:custDataLst>
              <p:tags r:id="rId2"/>
            </p:custDataLst>
          </p:nvPr>
        </p:nvSpPr>
        <p:spPr/>
        <p:txBody>
          <a:bodyPr/>
          <a:lstStyle/>
          <a:p>
            <a:endParaRPr lang="en-US" b="1" dirty="0"/>
          </a:p>
        </p:txBody>
      </p:sp>
      <p:sp>
        <p:nvSpPr>
          <p:cNvPr id="9" name="Footer Placeholder 8" hidden="1">
            <a:extLst>
              <a:ext uri="{FF2B5EF4-FFF2-40B4-BE49-F238E27FC236}">
                <a16:creationId xmlns:a16="http://schemas.microsoft.com/office/drawing/2014/main" id="{44ED5823-C4CB-420B-B80B-942E31DCE162}"/>
              </a:ext>
            </a:extLst>
          </p:cNvPr>
          <p:cNvSpPr>
            <a:spLocks noGrp="1"/>
          </p:cNvSpPr>
          <p:nvPr>
            <p:ph type="ftr" sz="quarter" idx="11"/>
            <p:custDataLst>
              <p:tags r:id="rId3"/>
            </p:custDataLst>
          </p:nvPr>
        </p:nvSpPr>
        <p:spPr/>
        <p:txBody>
          <a:bodyPr/>
          <a:lstStyle/>
          <a:p>
            <a:endParaRPr lang="en-US" dirty="0"/>
          </a:p>
        </p:txBody>
      </p:sp>
      <p:sp>
        <p:nvSpPr>
          <p:cNvPr id="18" name="Slide Number Placeholder 17" hidden="1">
            <a:extLst>
              <a:ext uri="{FF2B5EF4-FFF2-40B4-BE49-F238E27FC236}">
                <a16:creationId xmlns:a16="http://schemas.microsoft.com/office/drawing/2014/main" id="{4B1B9C5C-1639-4FEF-865D-BFEAD6451E85}"/>
              </a:ext>
            </a:extLst>
          </p:cNvPr>
          <p:cNvSpPr>
            <a:spLocks noGrp="1"/>
          </p:cNvSpPr>
          <p:nvPr>
            <p:ph type="sldNum" sz="quarter" idx="12"/>
            <p:custDataLst>
              <p:tags r:id="rId4"/>
            </p:custDataLst>
          </p:nvPr>
        </p:nvSpPr>
        <p:spPr/>
        <p:txBody>
          <a:bodyPr/>
          <a:lstStyle/>
          <a:p>
            <a:r>
              <a:rPr lang="en-US"/>
              <a:t> </a:t>
            </a:r>
            <a:endParaRPr lang="en-US" dirty="0"/>
          </a:p>
        </p:txBody>
      </p:sp>
      <p:sp>
        <p:nvSpPr>
          <p:cNvPr id="3" name="MIO_Placeholder_Mapping" hidden="1">
            <a:extLst>
              <a:ext uri="{FF2B5EF4-FFF2-40B4-BE49-F238E27FC236}">
                <a16:creationId xmlns:a16="http://schemas.microsoft.com/office/drawing/2014/main" id="{E4554E90-4FD5-45B2-A49A-214245B7F6D7}"/>
              </a:ext>
            </a:extLst>
          </p:cNvPr>
          <p:cNvSpPr/>
          <p:nvPr userDrawn="1">
            <p:custDataLst>
              <p:tags r:id="rId5"/>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spTree>
    <p:extLst>
      <p:ext uri="{BB962C8B-B14F-4D97-AF65-F5344CB8AC3E}">
        <p14:creationId xmlns:p14="http://schemas.microsoft.com/office/powerpoint/2010/main" val="987074326"/>
      </p:ext>
    </p:extLst>
  </p:cSld>
  <p:clrMapOvr>
    <a:masterClrMapping/>
  </p:clrMapOvr>
  <p:hf hdr="0" dt="0"/>
  <p:extLst mod="1">
    <p:ext uri="{DCECCB84-F9BA-43D5-87BE-67443E8EF086}">
      <p15:sldGuideLst xmlns:p15="http://schemas.microsoft.com/office/powerpoint/2012/main">
        <p15:guide id="1" pos="5337">
          <p15:clr>
            <a:srgbClr val="FBAE40"/>
          </p15:clr>
        </p15:guide>
        <p15:guide id="2" pos="211">
          <p15:clr>
            <a:srgbClr val="FBAE40"/>
          </p15:clr>
        </p15:guide>
        <p15:guide id="3" orient="horz" pos="1344">
          <p15:clr>
            <a:srgbClr val="FBAE40"/>
          </p15:clr>
        </p15:guide>
        <p15:guide id="4" orient="horz" pos="1774">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2">
    <p:spTree>
      <p:nvGrpSpPr>
        <p:cNvPr id="1" name=""/>
        <p:cNvGrpSpPr/>
        <p:nvPr/>
      </p:nvGrpSpPr>
      <p:grpSpPr>
        <a:xfrm>
          <a:off x="0" y="0"/>
          <a:ext cx="0" cy="0"/>
          <a:chOff x="0" y="0"/>
          <a:chExt cx="0" cy="0"/>
        </a:xfrm>
      </p:grpSpPr>
      <p:sp>
        <p:nvSpPr>
          <p:cNvPr id="6" name="Background White"/>
          <p:cNvSpPr/>
          <p:nvPr/>
        </p:nvSpPr>
        <p:spPr bwMode="auto">
          <a:xfrm>
            <a:off x="0" y="810000"/>
            <a:ext cx="12191998" cy="6048000"/>
          </a:xfrm>
          <a:prstGeom prst="rect">
            <a:avLst/>
          </a:prstGeom>
          <a:solidFill>
            <a:schemeClr val="bg1"/>
          </a:solidFill>
          <a:ln w="9525">
            <a:noFill/>
            <a:miter lim="800000"/>
            <a:headEnd/>
            <a:tailEnd/>
          </a:ln>
        </p:spPr>
        <p:txBody>
          <a:bodyPr wrap="square" lIns="96000" tIns="96000" rIns="96000" bIns="96000" rtlCol="0" anchor="ctr"/>
          <a:lstStyle/>
          <a:p>
            <a:pPr algn="ctr" eaLnBrk="0" hangingPunct="0"/>
            <a:endParaRPr lang="en-US" sz="2133" baseline="0" noProof="0">
              <a:latin typeface="+mn-lt"/>
              <a:ea typeface="+mn-ea"/>
              <a:cs typeface="+mn-cs"/>
            </a:endParaRPr>
          </a:p>
        </p:txBody>
      </p:sp>
      <p:sp>
        <p:nvSpPr>
          <p:cNvPr id="16" name="Crystal Shape">
            <a:extLst>
              <a:ext uri="{FF2B5EF4-FFF2-40B4-BE49-F238E27FC236}">
                <a16:creationId xmlns:a16="http://schemas.microsoft.com/office/drawing/2014/main" id="{63F28C96-D1D9-271E-B326-A1C4DC6BC78F}"/>
              </a:ext>
            </a:extLst>
          </p:cNvPr>
          <p:cNvSpPr/>
          <p:nvPr userDrawn="1"/>
        </p:nvSpPr>
        <p:spPr>
          <a:xfrm rot="16200000">
            <a:off x="6866258" y="1532259"/>
            <a:ext cx="6857999" cy="3793483"/>
          </a:xfrm>
          <a:custGeom>
            <a:avLst/>
            <a:gdLst>
              <a:gd name="connsiteX0" fmla="*/ 6857999 w 6857999"/>
              <a:gd name="connsiteY0" fmla="*/ 1129077 h 3793483"/>
              <a:gd name="connsiteX1" fmla="*/ 6857999 w 6857999"/>
              <a:gd name="connsiteY1" fmla="*/ 3792536 h 3793483"/>
              <a:gd name="connsiteX2" fmla="*/ 0 w 6857999"/>
              <a:gd name="connsiteY2" fmla="*/ 3793483 h 3793483"/>
              <a:gd name="connsiteX3" fmla="*/ 0 w 6857999"/>
              <a:gd name="connsiteY3" fmla="*/ 729579 h 3793483"/>
              <a:gd name="connsiteX4" fmla="*/ 1748945 w 6857999"/>
              <a:gd name="connsiteY4" fmla="*/ 0 h 3793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7999" h="3793483">
                <a:moveTo>
                  <a:pt x="6857999" y="1129077"/>
                </a:moveTo>
                <a:lnTo>
                  <a:pt x="6857999" y="3792536"/>
                </a:lnTo>
                <a:lnTo>
                  <a:pt x="0" y="3793483"/>
                </a:lnTo>
                <a:lnTo>
                  <a:pt x="0" y="729579"/>
                </a:lnTo>
                <a:lnTo>
                  <a:pt x="1748945" y="0"/>
                </a:lnTo>
                <a:close/>
              </a:path>
            </a:pathLst>
          </a:custGeom>
          <a:solidFill>
            <a:srgbClr val="0A8276"/>
          </a:solidFill>
          <a:ln w="11542" cap="flat">
            <a:noFill/>
            <a:prstDash val="solid"/>
            <a:miter/>
          </a:ln>
        </p:spPr>
        <p:txBody>
          <a:bodyPr wrap="square" rtlCol="0" anchor="ctr">
            <a:noAutofit/>
          </a:bodyPr>
          <a:lstStyle/>
          <a:p>
            <a:endParaRPr lang="de-DE" dirty="0"/>
          </a:p>
        </p:txBody>
      </p:sp>
      <p:sp>
        <p:nvSpPr>
          <p:cNvPr id="8" name="Title">
            <a:extLst>
              <a:ext uri="{FF2B5EF4-FFF2-40B4-BE49-F238E27FC236}">
                <a16:creationId xmlns:a16="http://schemas.microsoft.com/office/drawing/2014/main" id="{F95C3DD4-2582-4776-B0CC-687FF5436469}"/>
              </a:ext>
            </a:extLst>
          </p:cNvPr>
          <p:cNvSpPr>
            <a:spLocks noGrp="1"/>
          </p:cNvSpPr>
          <p:nvPr>
            <p:ph type="title" hasCustomPrompt="1"/>
          </p:nvPr>
        </p:nvSpPr>
        <p:spPr>
          <a:xfrm>
            <a:off x="335360" y="2134800"/>
            <a:ext cx="8137525" cy="683369"/>
          </a:xfrm>
        </p:spPr>
        <p:txBody>
          <a:bodyPr bIns="0"/>
          <a:lstStyle>
            <a:lvl1pPr>
              <a:defRPr sz="3600" baseline="0">
                <a:solidFill>
                  <a:schemeClr val="tx2"/>
                </a:solidFill>
                <a:latin typeface="+mj-lt"/>
                <a:ea typeface="+mj-ea"/>
                <a:cs typeface="+mj-cs"/>
              </a:defRPr>
            </a:lvl1pPr>
          </a:lstStyle>
          <a:p>
            <a:r>
              <a:rPr lang="en-US" noProof="0" dirty="0"/>
              <a:t>Click to enter Section</a:t>
            </a:r>
          </a:p>
        </p:txBody>
      </p:sp>
      <p:sp>
        <p:nvSpPr>
          <p:cNvPr id="15" name="MIO_AGENDA_IGNORE_NAVIGATION" hidden="1">
            <a:extLst>
              <a:ext uri="{FF2B5EF4-FFF2-40B4-BE49-F238E27FC236}">
                <a16:creationId xmlns:a16="http://schemas.microsoft.com/office/drawing/2014/main" id="{33FB814B-5214-4193-99B5-0E31D6690784}"/>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19" name="MIO_AGENDA_IGNORE_CHAPTER_REFERENCE" hidden="1">
            <a:extLst>
              <a:ext uri="{FF2B5EF4-FFF2-40B4-BE49-F238E27FC236}">
                <a16:creationId xmlns:a16="http://schemas.microsoft.com/office/drawing/2014/main" id="{524067FF-9067-40E5-ABF5-E79653E2B17D}"/>
              </a:ext>
            </a:extLst>
          </p:cNvPr>
          <p:cNvSpPr/>
          <p:nvPr/>
        </p:nvSpPr>
        <p:spPr bwMode="auto">
          <a:xfrm>
            <a:off x="11833096" y="116632"/>
            <a:ext cx="216024" cy="216024"/>
          </a:xfrm>
          <a:prstGeom prst="noSmoking">
            <a:avLst/>
          </a:prstGeom>
          <a:solidFill>
            <a:schemeClr val="accent4"/>
          </a:solidFill>
          <a:ln w="9525">
            <a:noFill/>
            <a:miter lim="800000"/>
            <a:headEnd/>
            <a:tailEnd/>
          </a:ln>
        </p:spPr>
        <p:txBody>
          <a:bodyPr wrap="square" lIns="72000" tIns="72000" rIns="72000" bIns="72000" rtlCol="0" anchor="ctr"/>
          <a:lstStyle/>
          <a:p>
            <a:pPr algn="ctr" eaLnBrk="0" hangingPunct="0"/>
            <a:endParaRPr lang="en-US" sz="1600" baseline="0" noProof="0">
              <a:latin typeface="+mn-lt"/>
              <a:ea typeface="+mn-ea"/>
              <a:cs typeface="+mn-cs"/>
            </a:endParaRPr>
          </a:p>
        </p:txBody>
      </p:sp>
      <p:sp>
        <p:nvSpPr>
          <p:cNvPr id="7" name="Date Placeholder 6" hidden="1">
            <a:extLst>
              <a:ext uri="{FF2B5EF4-FFF2-40B4-BE49-F238E27FC236}">
                <a16:creationId xmlns:a16="http://schemas.microsoft.com/office/drawing/2014/main" id="{0949F6EC-C7FD-4272-87A0-1C0174E09327}"/>
              </a:ext>
            </a:extLst>
          </p:cNvPr>
          <p:cNvSpPr>
            <a:spLocks noGrp="1"/>
          </p:cNvSpPr>
          <p:nvPr>
            <p:ph type="dt" sz="half" idx="10"/>
            <p:custDataLst>
              <p:tags r:id="rId1"/>
            </p:custDataLst>
          </p:nvPr>
        </p:nvSpPr>
        <p:spPr/>
        <p:txBody>
          <a:bodyPr/>
          <a:lstStyle/>
          <a:p>
            <a:endParaRPr lang="en-US" b="1" dirty="0"/>
          </a:p>
        </p:txBody>
      </p:sp>
      <p:sp>
        <p:nvSpPr>
          <p:cNvPr id="9" name="Footer Placeholder 8" hidden="1">
            <a:extLst>
              <a:ext uri="{FF2B5EF4-FFF2-40B4-BE49-F238E27FC236}">
                <a16:creationId xmlns:a16="http://schemas.microsoft.com/office/drawing/2014/main" id="{44ED5823-C4CB-420B-B80B-942E31DCE162}"/>
              </a:ext>
            </a:extLst>
          </p:cNvPr>
          <p:cNvSpPr>
            <a:spLocks noGrp="1"/>
          </p:cNvSpPr>
          <p:nvPr>
            <p:ph type="ftr" sz="quarter" idx="11"/>
            <p:custDataLst>
              <p:tags r:id="rId2"/>
            </p:custDataLst>
          </p:nvPr>
        </p:nvSpPr>
        <p:spPr/>
        <p:txBody>
          <a:bodyPr/>
          <a:lstStyle/>
          <a:p>
            <a:endParaRPr lang="en-US" dirty="0"/>
          </a:p>
        </p:txBody>
      </p:sp>
      <p:sp>
        <p:nvSpPr>
          <p:cNvPr id="18" name="Slide Number Placeholder 17" hidden="1">
            <a:extLst>
              <a:ext uri="{FF2B5EF4-FFF2-40B4-BE49-F238E27FC236}">
                <a16:creationId xmlns:a16="http://schemas.microsoft.com/office/drawing/2014/main" id="{4B1B9C5C-1639-4FEF-865D-BFEAD6451E85}"/>
              </a:ext>
            </a:extLst>
          </p:cNvPr>
          <p:cNvSpPr>
            <a:spLocks noGrp="1"/>
          </p:cNvSpPr>
          <p:nvPr>
            <p:ph type="sldNum" sz="quarter" idx="12"/>
            <p:custDataLst>
              <p:tags r:id="rId3"/>
            </p:custDataLst>
          </p:nvPr>
        </p:nvSpPr>
        <p:spPr/>
        <p:txBody>
          <a:bodyPr/>
          <a:lstStyle/>
          <a:p>
            <a:r>
              <a:rPr lang="en-US"/>
              <a:t> </a:t>
            </a:r>
            <a:endParaRPr lang="en-US" dirty="0"/>
          </a:p>
        </p:txBody>
      </p:sp>
      <p:pic>
        <p:nvPicPr>
          <p:cNvPr id="14" name="LOGO">
            <a:extLst>
              <a:ext uri="{FF2B5EF4-FFF2-40B4-BE49-F238E27FC236}">
                <a16:creationId xmlns:a16="http://schemas.microsoft.com/office/drawing/2014/main" id="{E2919660-0784-4B00-9836-7A6951590970}"/>
              </a:ext>
            </a:extLst>
          </p:cNvPr>
          <p:cNvPicPr>
            <a:picLocks noChangeAspect="1"/>
          </p:cNvPicPr>
          <p:nvPr userDrawn="1"/>
        </p:nvPicPr>
        <p:blipFill>
          <a:blip r:embed="rId5" cstate="hqprint">
            <a:extLst>
              <a:ext uri="{28A0092B-C50C-407E-A947-70E740481C1C}">
                <a14:useLocalDpi xmlns:a14="http://schemas.microsoft.com/office/drawing/2010/main" val="0"/>
              </a:ext>
            </a:extLst>
          </a:blip>
          <a:stretch>
            <a:fillRect/>
          </a:stretch>
        </p:blipFill>
        <p:spPr>
          <a:xfrm>
            <a:off x="10659042" y="193689"/>
            <a:ext cx="1207447" cy="528057"/>
          </a:xfrm>
          <a:prstGeom prst="rect">
            <a:avLst/>
          </a:prstGeom>
        </p:spPr>
      </p:pic>
    </p:spTree>
    <p:extLst>
      <p:ext uri="{BB962C8B-B14F-4D97-AF65-F5344CB8AC3E}">
        <p14:creationId xmlns:p14="http://schemas.microsoft.com/office/powerpoint/2010/main" val="114647271"/>
      </p:ext>
    </p:extLst>
  </p:cSld>
  <p:clrMapOvr>
    <a:masterClrMapping/>
  </p:clrMapOvr>
  <p:hf hdr="0" dt="0"/>
  <p:extLst mod="1">
    <p:ext uri="{DCECCB84-F9BA-43D5-87BE-67443E8EF086}">
      <p15:sldGuideLst xmlns:p15="http://schemas.microsoft.com/office/powerpoint/2012/main">
        <p15:guide id="1" pos="5337">
          <p15:clr>
            <a:srgbClr val="FBAE40"/>
          </p15:clr>
        </p15:guide>
        <p15:guide id="2" pos="211">
          <p15:clr>
            <a:srgbClr val="FBAE40"/>
          </p15:clr>
        </p15:guide>
        <p15:guide id="3" orient="horz" pos="1344">
          <p15:clr>
            <a:srgbClr val="FBAE40"/>
          </p15:clr>
        </p15:guide>
        <p15:guide id="4" orient="horz" pos="177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fourObj" preserve="1">
  <p:cSld name="4 contents">
    <p:spTree>
      <p:nvGrpSpPr>
        <p:cNvPr id="1" name=""/>
        <p:cNvGrpSpPr/>
        <p:nvPr/>
      </p:nvGrpSpPr>
      <p:grpSpPr>
        <a:xfrm>
          <a:off x="0" y="0"/>
          <a:ext cx="0" cy="0"/>
          <a:chOff x="0" y="0"/>
          <a:chExt cx="0" cy="0"/>
        </a:xfrm>
      </p:grpSpPr>
      <p:sp>
        <p:nvSpPr>
          <p:cNvPr id="12" name="empower_additionalText_placeholder" hidden="1">
            <a:extLst>
              <a:ext uri="{FF2B5EF4-FFF2-40B4-BE49-F238E27FC236}">
                <a16:creationId xmlns:a16="http://schemas.microsoft.com/office/drawing/2014/main" id="{8B1B7AE2-264A-4900-9F60-CC5615C90F03}"/>
              </a:ext>
            </a:extLst>
          </p:cNvPr>
          <p:cNvSpPr txBox="1"/>
          <p:nvPr>
            <p:custDataLst>
              <p:tags r:id="rId1"/>
            </p:custDataLst>
          </p:nvPr>
        </p:nvSpPr>
        <p:spPr bwMode="auto">
          <a:xfrm>
            <a:off x="2531796" y="6489341"/>
            <a:ext cx="1728000" cy="361459"/>
          </a:xfrm>
          <a:prstGeom prst="rect">
            <a:avLst/>
          </a:prstGeom>
          <a:noFill/>
          <a:ln w="9525">
            <a:noFill/>
            <a:miter lim="800000"/>
            <a:headEnd/>
            <a:tailEnd/>
          </a:ln>
          <a:effectLst/>
        </p:spPr>
        <p:txBody>
          <a:bodyPr wrap="none" lIns="0" tIns="0" rIns="0" bIns="0" rtlCol="0" anchor="ctr" anchorCtr="0">
            <a:noAutofit/>
          </a:bodyPr>
          <a:lstStyle>
            <a:defPPr>
              <a:defRPr lang="en-US"/>
            </a:defPPr>
            <a:lvl1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defRPr sz="800" b="1" kern="0">
                <a:solidFill>
                  <a:srgbClr val="E30034"/>
                </a:solidFill>
                <a:latin typeface="Arial" panose="020B0604020202020204" pitchFamily="34" charset="0"/>
                <a:ea typeface="Verdana" pitchFamily="34" charset="0"/>
                <a:cs typeface="Arial" panose="020B0604020202020204" pitchFamily="34" charset="0"/>
              </a:defRPr>
            </a:lvl1pPr>
          </a:lstStyle>
          <a:p>
            <a:pPr lvl="0" algn="l"/>
            <a:endParaRPr lang="en-US" noProof="0">
              <a:solidFill>
                <a:schemeClr val="tx1"/>
              </a:solidFill>
              <a:latin typeface="+mn-lt"/>
              <a:ea typeface="+mn-ea"/>
              <a:cs typeface="+mn-cs"/>
            </a:endParaRPr>
          </a:p>
        </p:txBody>
      </p:sp>
      <p:sp>
        <p:nvSpPr>
          <p:cNvPr id="10" name="empower_document_placeholder" hidden="1">
            <a:extLst>
              <a:ext uri="{FF2B5EF4-FFF2-40B4-BE49-F238E27FC236}">
                <a16:creationId xmlns:a16="http://schemas.microsoft.com/office/drawing/2014/main" id="{F2DD26D5-8427-4844-992F-AA5F995450F6}"/>
              </a:ext>
            </a:extLst>
          </p:cNvPr>
          <p:cNvSpPr txBox="1"/>
          <p:nvPr>
            <p:custDataLst>
              <p:tags r:id="rId2"/>
            </p:custDataLst>
          </p:nvPr>
        </p:nvSpPr>
        <p:spPr bwMode="auto">
          <a:xfrm rot="16200000">
            <a:off x="10757888" y="4960337"/>
            <a:ext cx="2592000" cy="250825"/>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700" kern="0" noProof="0">
                <a:solidFill>
                  <a:schemeClr val="tx1"/>
                </a:solidFill>
                <a:latin typeface="+mn-lt"/>
                <a:ea typeface="+mn-ea"/>
                <a:cs typeface="+mn-cs"/>
              </a:rPr>
              <a:t>[Owner:   Doc ID:   Vers.: ]</a:t>
            </a:r>
          </a:p>
        </p:txBody>
      </p:sp>
      <p:sp>
        <p:nvSpPr>
          <p:cNvPr id="16" name="empower_proprietary_placeholder" hidden="1">
            <a:extLst>
              <a:ext uri="{FF2B5EF4-FFF2-40B4-BE49-F238E27FC236}">
                <a16:creationId xmlns:a16="http://schemas.microsoft.com/office/drawing/2014/main" id="{879A7BCC-64D2-4276-855E-685546620EF5}"/>
              </a:ext>
            </a:extLst>
          </p:cNvPr>
          <p:cNvSpPr txBox="1"/>
          <p:nvPr>
            <p:custDataLst>
              <p:tags r:id="rId3"/>
            </p:custDataLst>
          </p:nvPr>
        </p:nvSpPr>
        <p:spPr bwMode="auto">
          <a:xfrm>
            <a:off x="9444480" y="6489341"/>
            <a:ext cx="972000" cy="361459"/>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Infineon Proprietary</a:t>
            </a:r>
          </a:p>
        </p:txBody>
      </p:sp>
      <p:sp>
        <p:nvSpPr>
          <p:cNvPr id="18" name="empower_draft_placeholder" hidden="1">
            <a:extLst>
              <a:ext uri="{FF2B5EF4-FFF2-40B4-BE49-F238E27FC236}">
                <a16:creationId xmlns:a16="http://schemas.microsoft.com/office/drawing/2014/main" id="{B8FD1BFA-BD00-4A1A-9BEE-984BDA7A1385}"/>
              </a:ext>
            </a:extLst>
          </p:cNvPr>
          <p:cNvSpPr txBox="1"/>
          <p:nvPr>
            <p:custDataLst>
              <p:tags r:id="rId4"/>
            </p:custDataLst>
          </p:nvPr>
        </p:nvSpPr>
        <p:spPr bwMode="auto">
          <a:xfrm>
            <a:off x="8761190" y="6489341"/>
            <a:ext cx="360362"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rtl="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 DRAFT -</a:t>
            </a:r>
            <a:endParaRPr lang="en-US" sz="800" b="1" kern="0" noProof="0" dirty="0">
              <a:solidFill>
                <a:schemeClr val="tx2"/>
              </a:solidFill>
              <a:latin typeface="+mn-lt"/>
              <a:ea typeface="+mn-ea"/>
              <a:cs typeface="+mn-cs"/>
            </a:endParaRPr>
          </a:p>
        </p:txBody>
      </p:sp>
      <p:sp>
        <p:nvSpPr>
          <p:cNvPr id="20" name="empower_footer_placeholder">
            <a:extLst>
              <a:ext uri="{FF2B5EF4-FFF2-40B4-BE49-F238E27FC236}">
                <a16:creationId xmlns:a16="http://schemas.microsoft.com/office/drawing/2014/main" id="{C0C951CC-CB9B-43AC-8395-FB2751814E0F}"/>
              </a:ext>
            </a:extLst>
          </p:cNvPr>
          <p:cNvSpPr txBox="1"/>
          <p:nvPr>
            <p:custDataLst>
              <p:tags r:id="rId5"/>
            </p:custDataLst>
          </p:nvPr>
        </p:nvSpPr>
        <p:spPr bwMode="auto">
          <a:xfrm>
            <a:off x="4547828" y="6489341"/>
            <a:ext cx="3096343" cy="361459"/>
          </a:xfrm>
          <a:prstGeom prst="rect">
            <a:avLst/>
          </a:prstGeom>
          <a:noFill/>
          <a:ln w="9525">
            <a:noFill/>
            <a:miter lim="800000"/>
            <a:headEnd/>
            <a:tailEnd/>
          </a:ln>
          <a:effectLst/>
        </p:spPr>
        <p:txBody>
          <a:bodyPr wrap="none" lIns="0" tIns="0" rIns="0" bIns="0" rtlCol="0" anchor="ctr" anchorCtr="0">
            <a:noAutofit/>
          </a:bodyPr>
          <a:lstStyle/>
          <a:p>
            <a:pPr marL="0" marR="0" indent="0" algn="ctr" defTabSz="914400" eaLnBrk="0" fontAlgn="auto" latinLnBrk="0" hangingPunct="0">
              <a:spcBef>
                <a:spcPts val="0"/>
              </a:spcBef>
              <a:spcAft>
                <a:spcPts val="300"/>
              </a:spcAft>
              <a:buClr>
                <a:schemeClr val="accent1"/>
              </a:buClr>
              <a:buSzTx/>
              <a:buFont typeface="Arial" panose="020B0604020202020204" pitchFamily="34" charset="0"/>
              <a:buNone/>
              <a:tabLst/>
            </a:pPr>
            <a:r>
              <a:rPr lang="en-GB" sz="800" kern="0" noProof="0">
                <a:solidFill>
                  <a:schemeClr val="tx1"/>
                </a:solidFill>
                <a:latin typeface="+mn-lt"/>
                <a:ea typeface="+mn-ea"/>
                <a:cs typeface="+mn-cs"/>
              </a:rPr>
              <a:t>Copyright © Infineon Technologies AG 2024. All rights reserved.</a:t>
            </a:r>
            <a:endParaRPr lang="en-US" sz="800" kern="0" noProof="0">
              <a:solidFill>
                <a:schemeClr val="tx1"/>
              </a:solidFill>
              <a:latin typeface="+mn-lt"/>
              <a:ea typeface="+mn-ea"/>
              <a:cs typeface="+mn-cs"/>
            </a:endParaRPr>
          </a:p>
        </p:txBody>
      </p:sp>
      <p:sp>
        <p:nvSpPr>
          <p:cNvPr id="22" name="empower_classification_attention_placeholder" hidden="1">
            <a:extLst>
              <a:ext uri="{FF2B5EF4-FFF2-40B4-BE49-F238E27FC236}">
                <a16:creationId xmlns:a16="http://schemas.microsoft.com/office/drawing/2014/main" id="{0FDEE340-AE14-4EB2-8F0B-840A5F5E2FB9}"/>
              </a:ext>
            </a:extLst>
          </p:cNvPr>
          <p:cNvSpPr txBox="1"/>
          <p:nvPr>
            <p:custDataLst>
              <p:tags r:id="rId6"/>
            </p:custDataLst>
          </p:nvPr>
        </p:nvSpPr>
        <p:spPr bwMode="auto">
          <a:xfrm>
            <a:off x="1238188" y="6489341"/>
            <a:ext cx="971855"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rtl="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2"/>
                </a:solidFill>
                <a:latin typeface="+mn-lt"/>
                <a:ea typeface="+mn-ea"/>
                <a:cs typeface="+mn-cs"/>
              </a:rPr>
              <a:t>restricted</a:t>
            </a:r>
          </a:p>
        </p:txBody>
      </p:sp>
      <p:sp>
        <p:nvSpPr>
          <p:cNvPr id="24" name="empower_classification_placeholder">
            <a:extLst>
              <a:ext uri="{FF2B5EF4-FFF2-40B4-BE49-F238E27FC236}">
                <a16:creationId xmlns:a16="http://schemas.microsoft.com/office/drawing/2014/main" id="{3F4900C8-0A39-4B02-8E0A-398AAC4831BF}"/>
              </a:ext>
            </a:extLst>
          </p:cNvPr>
          <p:cNvSpPr txBox="1">
            <a:spLocks/>
          </p:cNvSpPr>
          <p:nvPr>
            <p:custDataLst>
              <p:tags r:id="rId7"/>
            </p:custDataLst>
          </p:nvPr>
        </p:nvSpPr>
        <p:spPr bwMode="auto">
          <a:xfrm>
            <a:off x="1238188" y="6489341"/>
            <a:ext cx="973251" cy="361459"/>
          </a:xfrm>
          <a:prstGeom prst="rect">
            <a:avLst/>
          </a:prstGeom>
          <a:noFill/>
          <a:ln w="9525">
            <a:noFill/>
            <a:miter lim="800000"/>
            <a:headEnd/>
            <a:tailEnd/>
          </a:ln>
          <a:effectLst/>
        </p:spPr>
        <p:txBody>
          <a:bodyPr wrap="none" lIns="0" tIns="0" rIns="0" bIns="0" rtlCol="0" anchor="ctr" anchorCtr="0">
            <a:noAutofit/>
          </a:bodyPr>
          <a:lstStyle/>
          <a:p>
            <a:pPr marL="0" marR="0" indent="0" algn="l"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b="1" kern="0" noProof="0">
                <a:solidFill>
                  <a:schemeClr val="tx1"/>
                </a:solidFill>
                <a:latin typeface="+mn-lt"/>
                <a:ea typeface="+mn-ea"/>
                <a:cs typeface="+mn-cs"/>
              </a:rPr>
              <a:t>restricted</a:t>
            </a:r>
          </a:p>
        </p:txBody>
      </p:sp>
      <p:sp>
        <p:nvSpPr>
          <p:cNvPr id="26" name="empower_date_placeholder">
            <a:extLst>
              <a:ext uri="{FF2B5EF4-FFF2-40B4-BE49-F238E27FC236}">
                <a16:creationId xmlns:a16="http://schemas.microsoft.com/office/drawing/2014/main" id="{A1158698-11CA-4310-AAEA-81BFB74C7A4D}"/>
              </a:ext>
            </a:extLst>
          </p:cNvPr>
          <p:cNvSpPr txBox="1"/>
          <p:nvPr>
            <p:custDataLst>
              <p:tags r:id="rId8"/>
            </p:custDataLst>
          </p:nvPr>
        </p:nvSpPr>
        <p:spPr bwMode="auto">
          <a:xfrm>
            <a:off x="334963" y="6489341"/>
            <a:ext cx="612000" cy="361459"/>
          </a:xfrm>
          <a:prstGeom prst="rect">
            <a:avLst/>
          </a:prstGeom>
          <a:noFill/>
          <a:ln w="9525">
            <a:noFill/>
            <a:miter lim="800000"/>
            <a:headEnd/>
            <a:tailEnd/>
          </a:ln>
          <a:effectLst/>
        </p:spPr>
        <p:txBody>
          <a:bodyPr wrap="none" lIns="0" tIns="0" rIns="0" bIns="0" rtlCol="0" anchor="ctr" anchorCtr="0">
            <a:noAutofit/>
          </a:bodyPr>
          <a:lstStyle/>
          <a:p>
            <a:pPr marL="0" marR="0" indent="0" defTabSz="914400" eaLnBrk="0" fontAlgn="auto" latinLnBrk="0" hangingPunct="0">
              <a:spcBef>
                <a:spcPts val="0"/>
              </a:spcBef>
              <a:spcAft>
                <a:spcPts val="300"/>
              </a:spcAft>
              <a:buClr>
                <a:schemeClr val="accent1"/>
              </a:buClr>
              <a:buSzTx/>
              <a:buFont typeface="Arial" panose="020B0604020202020204" pitchFamily="34" charset="0"/>
              <a:buNone/>
              <a:tabLst/>
            </a:pPr>
            <a:r>
              <a:rPr lang="en-US" sz="800" kern="0" noProof="0">
                <a:solidFill>
                  <a:schemeClr val="tx1"/>
                </a:solidFill>
                <a:latin typeface="+mn-lt"/>
                <a:ea typeface="+mn-ea"/>
                <a:cs typeface="+mn-cs"/>
              </a:rPr>
              <a:t>10 Okt 2024</a:t>
            </a:r>
          </a:p>
        </p:txBody>
      </p:sp>
      <p:sp>
        <p:nvSpPr>
          <p:cNvPr id="7" name="Content Top Left"/>
          <p:cNvSpPr>
            <a:spLocks noGrp="1"/>
          </p:cNvSpPr>
          <p:nvPr>
            <p:ph sz="quarter" idx="13" hasCustomPrompt="1"/>
          </p:nvPr>
        </p:nvSpPr>
        <p:spPr>
          <a:xfrm>
            <a:off x="334800" y="1268412"/>
            <a:ext cx="5688000" cy="2340000"/>
          </a:xfrm>
          <a:prstGeom prst="rect">
            <a:avLst/>
          </a:prstGeo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Content Top Right"/>
          <p:cNvSpPr>
            <a:spLocks noGrp="1"/>
          </p:cNvSpPr>
          <p:nvPr>
            <p:ph sz="quarter" idx="14" hasCustomPrompt="1"/>
          </p:nvPr>
        </p:nvSpPr>
        <p:spPr>
          <a:xfrm>
            <a:off x="6166799" y="1268412"/>
            <a:ext cx="5688000" cy="2340000"/>
          </a:xfrm>
          <a:prstGeom prst="rect">
            <a:avLst/>
          </a:prstGeo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 name="Content Bottom Left"/>
          <p:cNvSpPr>
            <a:spLocks noGrp="1"/>
          </p:cNvSpPr>
          <p:nvPr>
            <p:ph sz="quarter" idx="15" hasCustomPrompt="1"/>
          </p:nvPr>
        </p:nvSpPr>
        <p:spPr>
          <a:xfrm>
            <a:off x="334800" y="3860801"/>
            <a:ext cx="5688000" cy="2520951"/>
          </a:xfrm>
          <a:prstGeom prst="rect">
            <a:avLst/>
          </a:prstGeo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dirty="0"/>
              <a:t>Click to edit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Content Bottom Right"/>
          <p:cNvSpPr>
            <a:spLocks noGrp="1"/>
          </p:cNvSpPr>
          <p:nvPr>
            <p:ph sz="quarter" idx="16" hasCustomPrompt="1"/>
          </p:nvPr>
        </p:nvSpPr>
        <p:spPr>
          <a:xfrm>
            <a:off x="6166799" y="3860801"/>
            <a:ext cx="5688000" cy="2520951"/>
          </a:xfrm>
          <a:prstGeom prst="rect">
            <a:avLst/>
          </a:prstGeom>
        </p:spPr>
        <p:txBody>
          <a:bodyPr/>
          <a:lstStyle>
            <a:lvl1pPr>
              <a:defRPr>
                <a:latin typeface="+mn-lt"/>
                <a:ea typeface="+mn-ea"/>
                <a:cs typeface="+mn-cs"/>
              </a:defRPr>
            </a:lvl1pPr>
            <a:lvl2pPr>
              <a:defRPr>
                <a:latin typeface="+mn-lt"/>
                <a:ea typeface="+mn-ea"/>
                <a:cs typeface="+mn-cs"/>
              </a:defRPr>
            </a:lvl2pPr>
            <a:lvl3pPr>
              <a:defRPr>
                <a:latin typeface="+mn-lt"/>
                <a:ea typeface="+mn-ea"/>
                <a:cs typeface="+mn-cs"/>
              </a:defRPr>
            </a:lvl3pPr>
            <a:lvl4pPr>
              <a:defRPr>
                <a:latin typeface="+mn-lt"/>
                <a:ea typeface="+mn-ea"/>
                <a:cs typeface="+mn-cs"/>
              </a:defRPr>
            </a:lvl4pPr>
            <a:lvl5pPr>
              <a:defRPr>
                <a:latin typeface="+mn-lt"/>
                <a:ea typeface="+mn-ea"/>
                <a:cs typeface="+mn-cs"/>
              </a:defRPr>
            </a:lvl5pPr>
          </a:lstStyle>
          <a:p>
            <a:pPr lvl="0"/>
            <a:r>
              <a:rPr lang="en-US" noProof="0"/>
              <a:t>Click to edit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Title">
            <a:extLst>
              <a:ext uri="{FF2B5EF4-FFF2-40B4-BE49-F238E27FC236}">
                <a16:creationId xmlns:a16="http://schemas.microsoft.com/office/drawing/2014/main" id="{74034893-5E9F-45A3-8C16-98C9F6C02B8F}"/>
              </a:ext>
            </a:extLst>
          </p:cNvPr>
          <p:cNvSpPr>
            <a:spLocks noGrp="1"/>
          </p:cNvSpPr>
          <p:nvPr>
            <p:ph type="title" hasCustomPrompt="1"/>
          </p:nvPr>
        </p:nvSpPr>
        <p:spPr/>
        <p:txBody>
          <a:bodyPr/>
          <a:lstStyle>
            <a:lvl1pPr>
              <a:defRPr baseline="0">
                <a:latin typeface="+mj-lt"/>
                <a:ea typeface="+mj-ea"/>
                <a:cs typeface="+mj-cs"/>
              </a:defRPr>
            </a:lvl1pPr>
          </a:lstStyle>
          <a:p>
            <a:r>
              <a:rPr lang="en-US" noProof="0"/>
              <a:t>Click to edit title</a:t>
            </a:r>
          </a:p>
        </p:txBody>
      </p:sp>
      <p:sp>
        <p:nvSpPr>
          <p:cNvPr id="8" name="LOGO PROTECTION" hidden="1">
            <a:extLst>
              <a:ext uri="{FF2B5EF4-FFF2-40B4-BE49-F238E27FC236}">
                <a16:creationId xmlns:a16="http://schemas.microsoft.com/office/drawing/2014/main" id="{4ED1F400-5A94-4F05-84F8-53C80E7C434C}"/>
              </a:ext>
            </a:extLst>
          </p:cNvPr>
          <p:cNvSpPr/>
          <p:nvPr>
            <p:custDataLst>
              <p:tags r:id="rId9"/>
            </p:custDataLst>
          </p:nvPr>
        </p:nvSpPr>
        <p:spPr bwMode="auto">
          <a:xfrm>
            <a:off x="10131283" y="1"/>
            <a:ext cx="2060717" cy="836712"/>
          </a:xfrm>
          <a:prstGeom prst="rect">
            <a:avLst/>
          </a:prstGeom>
          <a:solidFill>
            <a:schemeClr val="accent3">
              <a:alpha val="50000"/>
            </a:schemeClr>
          </a:solidFill>
          <a:ln w="9525">
            <a:noFill/>
            <a:miter lim="800000"/>
            <a:headEnd/>
            <a:tailEnd/>
          </a:ln>
        </p:spPr>
        <p:txBody>
          <a:bodyPr wrap="square" lIns="72000" tIns="72000" rIns="72000" bIns="72000" rtlCol="0" anchor="ctr"/>
          <a:lstStyle/>
          <a:p>
            <a:pPr algn="ctr" eaLnBrk="0" hangingPunct="0"/>
            <a:endParaRPr lang="en-US" sz="1600" noProof="0">
              <a:latin typeface="+mn-lt"/>
              <a:ea typeface="+mn-ea"/>
              <a:cs typeface="+mn-cs"/>
            </a:endParaRPr>
          </a:p>
        </p:txBody>
      </p:sp>
      <p:sp>
        <p:nvSpPr>
          <p:cNvPr id="2" name="Date Placeholder 1" hidden="1">
            <a:extLst>
              <a:ext uri="{FF2B5EF4-FFF2-40B4-BE49-F238E27FC236}">
                <a16:creationId xmlns:a16="http://schemas.microsoft.com/office/drawing/2014/main" id="{17C8E721-6FC1-4A4E-9559-945024071571}"/>
              </a:ext>
            </a:extLst>
          </p:cNvPr>
          <p:cNvSpPr>
            <a:spLocks noGrp="1"/>
          </p:cNvSpPr>
          <p:nvPr>
            <p:ph type="dt" sz="half" idx="17"/>
            <p:custDataLst>
              <p:tags r:id="rId10"/>
            </p:custDataLst>
          </p:nvPr>
        </p:nvSpPr>
        <p:spPr/>
        <p:txBody>
          <a:bodyPr/>
          <a:lstStyle/>
          <a:p>
            <a:endParaRPr lang="en-US" b="1" dirty="0"/>
          </a:p>
        </p:txBody>
      </p:sp>
      <p:sp>
        <p:nvSpPr>
          <p:cNvPr id="14" name="Footer Placeholder 13" hidden="1">
            <a:extLst>
              <a:ext uri="{FF2B5EF4-FFF2-40B4-BE49-F238E27FC236}">
                <a16:creationId xmlns:a16="http://schemas.microsoft.com/office/drawing/2014/main" id="{89885E48-72F6-4042-BF62-A49ACDF10504}"/>
              </a:ext>
            </a:extLst>
          </p:cNvPr>
          <p:cNvSpPr>
            <a:spLocks noGrp="1"/>
          </p:cNvSpPr>
          <p:nvPr>
            <p:ph type="ftr" sz="quarter" idx="18"/>
            <p:custDataLst>
              <p:tags r:id="rId11"/>
            </p:custDataLst>
          </p:nvPr>
        </p:nvSpPr>
        <p:spPr/>
        <p:txBody>
          <a:bodyPr/>
          <a:lstStyle/>
          <a:p>
            <a:endParaRPr lang="en-US" dirty="0"/>
          </a:p>
        </p:txBody>
      </p:sp>
      <p:sp>
        <p:nvSpPr>
          <p:cNvPr id="15" name="Slide Number Placeholder 14" hidden="1">
            <a:extLst>
              <a:ext uri="{FF2B5EF4-FFF2-40B4-BE49-F238E27FC236}">
                <a16:creationId xmlns:a16="http://schemas.microsoft.com/office/drawing/2014/main" id="{0242B527-F278-4C5E-9E24-C19CDFEB73B1}"/>
              </a:ext>
            </a:extLst>
          </p:cNvPr>
          <p:cNvSpPr>
            <a:spLocks noGrp="1"/>
          </p:cNvSpPr>
          <p:nvPr>
            <p:ph type="sldNum" sz="quarter" idx="19"/>
            <p:custDataLst>
              <p:tags r:id="rId12"/>
            </p:custDataLst>
          </p:nvPr>
        </p:nvSpPr>
        <p:spPr/>
        <p:txBody>
          <a:bodyPr/>
          <a:lstStyle/>
          <a:p>
            <a:r>
              <a:rPr lang="en-US"/>
              <a:t> </a:t>
            </a:r>
            <a:endParaRPr lang="en-US" dirty="0"/>
          </a:p>
        </p:txBody>
      </p:sp>
      <p:sp>
        <p:nvSpPr>
          <p:cNvPr id="3" name="MIO_Placeholder_Mapping" hidden="1">
            <a:extLst>
              <a:ext uri="{FF2B5EF4-FFF2-40B4-BE49-F238E27FC236}">
                <a16:creationId xmlns:a16="http://schemas.microsoft.com/office/drawing/2014/main" id="{C4E976BE-C7DE-4FCF-9535-07568046A13E}"/>
              </a:ext>
            </a:extLst>
          </p:cNvPr>
          <p:cNvSpPr/>
          <p:nvPr userDrawn="1">
            <p:custDataLst>
              <p:tags r:id="rId13"/>
            </p:custDataLst>
          </p:nvPr>
        </p:nvSpPr>
        <p:spPr bwMode="auto">
          <a:xfrm>
            <a:off x="0" y="0"/>
            <a:ext cx="0" cy="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de-DE" sz="1600" baseline="0" dirty="0">
              <a:solidFill>
                <a:schemeClr val="bg1"/>
              </a:solidFill>
              <a:latin typeface="+mn-lt"/>
              <a:ea typeface="+mn-ea"/>
              <a:cs typeface="+mn-cs"/>
            </a:endParaRPr>
          </a:p>
        </p:txBody>
      </p:sp>
    </p:spTree>
  </p:cSld>
  <p:clrMapOvr>
    <a:masterClrMapping/>
  </p:clrMapOvr>
  <p:hf hdr="0" dt="0"/>
  <p:extLst mod="1">
    <p:ext uri="{DCECCB84-F9BA-43D5-87BE-67443E8EF086}">
      <p15:sldGuideLst xmlns:p15="http://schemas.microsoft.com/office/powerpoint/2012/main">
        <p15:guide id="1" pos="3795">
          <p15:clr>
            <a:srgbClr val="FBAE40"/>
          </p15:clr>
        </p15:guide>
        <p15:guide id="2" pos="211">
          <p15:clr>
            <a:srgbClr val="FBAE40"/>
          </p15:clr>
        </p15:guide>
        <p15:guide id="3" pos="3885">
          <p15:clr>
            <a:srgbClr val="FBAE40"/>
          </p15:clr>
        </p15:guide>
        <p15:guide id="4" pos="7469">
          <p15:clr>
            <a:srgbClr val="FBAE40"/>
          </p15:clr>
        </p15:guide>
        <p15:guide id="5" orient="horz" pos="799">
          <p15:clr>
            <a:srgbClr val="FBAE40"/>
          </p15:clr>
        </p15:guide>
        <p15:guide id="6" orient="horz" pos="4020">
          <p15:clr>
            <a:srgbClr val="FBAE40"/>
          </p15:clr>
        </p15:guide>
        <p15:guide id="7" orient="horz" pos="2273">
          <p15:clr>
            <a:srgbClr val="FBAE40"/>
          </p15:clr>
        </p15:guide>
        <p15:guide id="8" orient="horz" pos="243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ags" Target="../tags/tag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4.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blackWhite">
      <p:bgPr>
        <a:solidFill>
          <a:schemeClr val="bg1"/>
        </a:solidFill>
        <a:effectLst/>
      </p:bgPr>
    </p:bg>
    <p:spTree>
      <p:nvGrpSpPr>
        <p:cNvPr id="1" name=""/>
        <p:cNvGrpSpPr/>
        <p:nvPr/>
      </p:nvGrpSpPr>
      <p:grpSpPr>
        <a:xfrm>
          <a:off x="0" y="0"/>
          <a:ext cx="0" cy="0"/>
          <a:chOff x="0" y="0"/>
          <a:chExt cx="0" cy="0"/>
        </a:xfrm>
      </p:grpSpPr>
      <p:sp>
        <p:nvSpPr>
          <p:cNvPr id="5" name="Slide Number Placeholder" hidden="1">
            <a:extLst>
              <a:ext uri="{FF2B5EF4-FFF2-40B4-BE49-F238E27FC236}">
                <a16:creationId xmlns:a16="http://schemas.microsoft.com/office/drawing/2014/main" id="{372AE43B-8F10-43C8-8785-1E1CB85CFADE}"/>
              </a:ext>
            </a:extLst>
          </p:cNvPr>
          <p:cNvSpPr>
            <a:spLocks noGrp="1"/>
          </p:cNvSpPr>
          <p:nvPr>
            <p:ph type="sldNum" sz="quarter" idx="4"/>
            <p:custDataLst>
              <p:tags r:id="rId21"/>
            </p:custDataLst>
          </p:nvPr>
        </p:nvSpPr>
        <p:spPr>
          <a:xfrm>
            <a:off x="12192000" y="6858000"/>
            <a:ext cx="0" cy="0"/>
          </a:xfrm>
          <a:prstGeom prst="rect">
            <a:avLst/>
          </a:prstGeom>
        </p:spPr>
        <p:txBody>
          <a:bodyPr vert="horz" wrap="none" lIns="0" tIns="0" rIns="0" bIns="0" rtlCol="0" anchor="b">
            <a:noAutofit/>
          </a:bodyPr>
          <a:lstStyle>
            <a:lvl1pPr algn="r" fontAlgn="t">
              <a:buClr>
                <a:srgbClr val="928285"/>
              </a:buClr>
              <a:defRPr sz="100" b="0">
                <a:noFill/>
                <a:latin typeface="+mn-lt"/>
                <a:ea typeface="+mn-ea"/>
                <a:cs typeface="+mn-cs"/>
              </a:defRPr>
            </a:lvl1pPr>
          </a:lstStyle>
          <a:p>
            <a:r>
              <a:rPr lang="en-US"/>
              <a:t> </a:t>
            </a:r>
            <a:endParaRPr lang="en-US" dirty="0"/>
          </a:p>
        </p:txBody>
      </p:sp>
      <p:sp>
        <p:nvSpPr>
          <p:cNvPr id="7" name="Footer Placeholder" hidden="1">
            <a:extLst>
              <a:ext uri="{FF2B5EF4-FFF2-40B4-BE49-F238E27FC236}">
                <a16:creationId xmlns:a16="http://schemas.microsoft.com/office/drawing/2014/main" id="{4D268FD3-4056-49DC-8C79-D4C201EED65B}"/>
              </a:ext>
            </a:extLst>
          </p:cNvPr>
          <p:cNvSpPr>
            <a:spLocks noGrp="1"/>
          </p:cNvSpPr>
          <p:nvPr>
            <p:ph type="ftr" sz="quarter" idx="3"/>
            <p:custDataLst>
              <p:tags r:id="rId22"/>
            </p:custDataLst>
          </p:nvPr>
        </p:nvSpPr>
        <p:spPr>
          <a:xfrm>
            <a:off x="12192000" y="6858000"/>
            <a:ext cx="0" cy="0"/>
          </a:xfrm>
          <a:prstGeom prst="rect">
            <a:avLst/>
          </a:prstGeom>
        </p:spPr>
        <p:txBody>
          <a:bodyPr vert="horz" wrap="none" lIns="0" tIns="0" rIns="0" bIns="0" rtlCol="0" anchor="b">
            <a:noAutofit/>
          </a:bodyPr>
          <a:lstStyle>
            <a:lvl1pPr algn="r" fontAlgn="t">
              <a:buClr>
                <a:schemeClr val="accent2"/>
              </a:buClr>
              <a:defRPr sz="100" b="0">
                <a:noFill/>
                <a:latin typeface="+mn-lt"/>
                <a:ea typeface="+mn-ea"/>
              </a:defRPr>
            </a:lvl1pPr>
          </a:lstStyle>
          <a:p>
            <a:endParaRPr lang="en-US" dirty="0"/>
          </a:p>
        </p:txBody>
      </p:sp>
      <p:sp>
        <p:nvSpPr>
          <p:cNvPr id="6" name="Date Placeholder" hidden="1">
            <a:extLst>
              <a:ext uri="{FF2B5EF4-FFF2-40B4-BE49-F238E27FC236}">
                <a16:creationId xmlns:a16="http://schemas.microsoft.com/office/drawing/2014/main" id="{59032602-9911-40B1-9BF6-AFD731868C06}"/>
              </a:ext>
            </a:extLst>
          </p:cNvPr>
          <p:cNvSpPr>
            <a:spLocks noGrp="1"/>
          </p:cNvSpPr>
          <p:nvPr>
            <p:ph type="dt" sz="half" idx="2"/>
            <p:custDataLst>
              <p:tags r:id="rId23"/>
            </p:custDataLst>
          </p:nvPr>
        </p:nvSpPr>
        <p:spPr>
          <a:xfrm>
            <a:off x="12192000" y="6858000"/>
            <a:ext cx="0" cy="0"/>
          </a:xfrm>
          <a:prstGeom prst="rect">
            <a:avLst/>
          </a:prstGeom>
        </p:spPr>
        <p:txBody>
          <a:bodyPr vert="horz" wrap="none" lIns="0" tIns="0" rIns="0" bIns="0" rtlCol="0" anchor="b">
            <a:noAutofit/>
          </a:bodyPr>
          <a:lstStyle>
            <a:lvl1pPr algn="r" fontAlgn="t">
              <a:buClr>
                <a:schemeClr val="accent2"/>
              </a:buClr>
              <a:defRPr sz="100" b="0">
                <a:noFill/>
                <a:latin typeface="+mn-lt"/>
                <a:ea typeface="+mn-ea"/>
              </a:defRPr>
            </a:lvl1pPr>
          </a:lstStyle>
          <a:p>
            <a:endParaRPr lang="en-US" b="1" dirty="0"/>
          </a:p>
        </p:txBody>
      </p:sp>
      <p:sp>
        <p:nvSpPr>
          <p:cNvPr id="15" name="Title"/>
          <p:cNvSpPr>
            <a:spLocks noGrp="1"/>
          </p:cNvSpPr>
          <p:nvPr>
            <p:ph type="title"/>
          </p:nvPr>
        </p:nvSpPr>
        <p:spPr>
          <a:xfrm>
            <a:off x="335360" y="188720"/>
            <a:ext cx="9613068" cy="720000"/>
          </a:xfrm>
          <a:prstGeom prst="rect">
            <a:avLst/>
          </a:prstGeom>
        </p:spPr>
        <p:txBody>
          <a:bodyPr vert="horz" lIns="0" tIns="0" rIns="0" bIns="10800" rtlCol="0" anchor="b" anchorCtr="0">
            <a:noAutofit/>
          </a:bodyPr>
          <a:lstStyle/>
          <a:p>
            <a:r>
              <a:rPr lang="en-US" noProof="0" dirty="0"/>
              <a:t>Click to edit title</a:t>
            </a:r>
          </a:p>
        </p:txBody>
      </p:sp>
      <p:sp>
        <p:nvSpPr>
          <p:cNvPr id="16" name="Content"/>
          <p:cNvSpPr>
            <a:spLocks noGrp="1"/>
          </p:cNvSpPr>
          <p:nvPr>
            <p:ph type="body" idx="1"/>
          </p:nvPr>
        </p:nvSpPr>
        <p:spPr>
          <a:xfrm>
            <a:off x="334434" y="1268414"/>
            <a:ext cx="11521017" cy="5113337"/>
          </a:xfrm>
          <a:prstGeom prst="rect">
            <a:avLst/>
          </a:prstGeom>
        </p:spPr>
        <p:txBody>
          <a:bodyPr vert="horz" lIns="0" tIns="0" rIns="0" bIns="0" rtlCol="0">
            <a:noAutofit/>
          </a:bodyPr>
          <a:lstStyle/>
          <a:p>
            <a:pPr lvl="0"/>
            <a:r>
              <a:rPr lang="en-US" noProof="0" dirty="0"/>
              <a:t>Click to edit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a:p>
            <a:pPr lvl="5"/>
            <a:r>
              <a:rPr lang="en-US" noProof="0" dirty="0"/>
              <a:t>Sixth level</a:t>
            </a:r>
          </a:p>
          <a:p>
            <a:pPr lvl="6"/>
            <a:r>
              <a:rPr lang="en-US" noProof="0" dirty="0"/>
              <a:t>Seventh level</a:t>
            </a:r>
          </a:p>
          <a:p>
            <a:pPr lvl="7"/>
            <a:r>
              <a:rPr lang="en-US" noProof="0" dirty="0"/>
              <a:t>Eighth level</a:t>
            </a:r>
          </a:p>
          <a:p>
            <a:pPr lvl="8"/>
            <a:r>
              <a:rPr lang="en-US" noProof="0" dirty="0"/>
              <a:t>Ninth level</a:t>
            </a:r>
          </a:p>
        </p:txBody>
      </p:sp>
      <p:sp>
        <p:nvSpPr>
          <p:cNvPr id="3" name="empower - DO NOT DELETE!!!" hidden="1"/>
          <p:cNvSpPr/>
          <p:nvPr userDrawn="1">
            <p:custDataLst>
              <p:tags r:id="rId24"/>
            </p:custDataLst>
          </p:nvPr>
        </p:nvSpPr>
        <p:spPr bwMode="auto">
          <a:xfrm>
            <a:off x="0" y="0"/>
            <a:ext cx="0" cy="0"/>
          </a:xfrm>
          <a:prstGeom prst="ellipse">
            <a:avLst/>
          </a:prstGeom>
          <a:solidFill>
            <a:schemeClr val="accent4"/>
          </a:solidFill>
          <a:ln w="9525">
            <a:noFill/>
            <a:miter lim="800000"/>
            <a:headEnd/>
            <a:tailEnd/>
          </a:ln>
        </p:spPr>
        <p:txBody>
          <a:bodyPr wrap="square" lIns="72000" tIns="72000" rIns="72000" bIns="72000" rtlCol="0" anchor="ctr"/>
          <a:lstStyle/>
          <a:p>
            <a:pPr lvl="0" algn="ctr" eaLnBrk="0" hangingPunct="0"/>
            <a:endParaRPr lang="en-US" sz="1600" baseline="0" noProof="0" dirty="0">
              <a:latin typeface="+mn-lt"/>
              <a:ea typeface="+mn-ea"/>
              <a:cs typeface="+mn-cs"/>
            </a:endParaRPr>
          </a:p>
        </p:txBody>
      </p:sp>
      <p:sp>
        <p:nvSpPr>
          <p:cNvPr id="4" name="Fixed Page Placeholder">
            <a:extLst>
              <a:ext uri="{FF2B5EF4-FFF2-40B4-BE49-F238E27FC236}">
                <a16:creationId xmlns:a16="http://schemas.microsoft.com/office/drawing/2014/main" id="{E361B9A9-2219-4F44-982D-701D7F2A6185}"/>
              </a:ext>
            </a:extLst>
          </p:cNvPr>
          <p:cNvSpPr txBox="1"/>
          <p:nvPr userDrawn="1"/>
        </p:nvSpPr>
        <p:spPr bwMode="auto">
          <a:xfrm>
            <a:off x="11471403" y="6489341"/>
            <a:ext cx="384048" cy="361460"/>
          </a:xfrm>
          <a:prstGeom prst="rect">
            <a:avLst/>
          </a:prstGeom>
          <a:noFill/>
          <a:ln w="9525">
            <a:noFill/>
            <a:miter lim="800000"/>
            <a:headEnd/>
            <a:tailEnd/>
          </a:ln>
          <a:effectLst/>
        </p:spPr>
        <p:txBody>
          <a:bodyPr wrap="square" lIns="0" tIns="0" rIns="0" bIns="0" rtlCol="0" anchor="ctr" anchorCtr="0">
            <a:noAutofit/>
          </a:bodyPr>
          <a:lstStyle/>
          <a:p>
            <a:pPr marL="0" marR="0" indent="0" algn="r" defTabSz="576000" eaLnBrk="0" fontAlgn="auto" latinLnBrk="0" hangingPunct="0">
              <a:spcBef>
                <a:spcPts val="0"/>
              </a:spcBef>
              <a:spcAft>
                <a:spcPts val="0"/>
              </a:spcAft>
              <a:buClr>
                <a:schemeClr val="accent1"/>
              </a:buClr>
              <a:buSzTx/>
              <a:buFontTx/>
              <a:buNone/>
              <a:tabLst/>
            </a:pPr>
            <a:fld id="{AE05A9AF-4D70-4052-9354-7E4D957B036D}" type="slidenum">
              <a:rPr lang="de-DE" sz="800" b="1" kern="0" baseline="0">
                <a:solidFill>
                  <a:schemeClr val="tx1"/>
                </a:solidFill>
                <a:latin typeface="+mn-lt"/>
                <a:ea typeface="+mn-ea"/>
                <a:cs typeface="+mn-cs"/>
              </a:rPr>
              <a:pPr marL="0" marR="0" indent="0" algn="r" defTabSz="576000" eaLnBrk="0" fontAlgn="auto" latinLnBrk="0" hangingPunct="0">
                <a:spcBef>
                  <a:spcPts val="0"/>
                </a:spcBef>
                <a:spcAft>
                  <a:spcPts val="0"/>
                </a:spcAft>
                <a:buClr>
                  <a:schemeClr val="accent1"/>
                </a:buClr>
                <a:buSzTx/>
                <a:buFontTx/>
                <a:buNone/>
                <a:tabLst/>
              </a:pPr>
              <a:t>‹#›</a:t>
            </a:fld>
            <a:endParaRPr lang="de-DE" sz="800" b="1" kern="0" baseline="0" dirty="0">
              <a:solidFill>
                <a:schemeClr val="tx1"/>
              </a:solidFill>
              <a:latin typeface="+mn-lt"/>
              <a:ea typeface="+mn-ea"/>
              <a:cs typeface="+mn-cs"/>
            </a:endParaRPr>
          </a:p>
        </p:txBody>
      </p:sp>
      <p:pic>
        <p:nvPicPr>
          <p:cNvPr id="10" name="LOGO">
            <a:extLst>
              <a:ext uri="{FF2B5EF4-FFF2-40B4-BE49-F238E27FC236}">
                <a16:creationId xmlns:a16="http://schemas.microsoft.com/office/drawing/2014/main" id="{F0C8D1F1-BA28-4973-A394-021D3C969BE1}"/>
              </a:ext>
            </a:extLst>
          </p:cNvPr>
          <p:cNvPicPr>
            <a:picLocks noChangeAspect="1"/>
          </p:cNvPicPr>
          <p:nvPr userDrawn="1"/>
        </p:nvPicPr>
        <p:blipFill>
          <a:blip r:embed="rId25" cstate="hqprint">
            <a:extLst>
              <a:ext uri="{28A0092B-C50C-407E-A947-70E740481C1C}">
                <a14:useLocalDpi xmlns:a14="http://schemas.microsoft.com/office/drawing/2010/main" val="0"/>
              </a:ext>
            </a:extLst>
          </a:blip>
          <a:stretch>
            <a:fillRect/>
          </a:stretch>
        </p:blipFill>
        <p:spPr>
          <a:xfrm>
            <a:off x="10659042" y="193689"/>
            <a:ext cx="1207447" cy="528057"/>
          </a:xfrm>
          <a:prstGeom prst="rect">
            <a:avLst/>
          </a:prstGeom>
        </p:spPr>
      </p:pic>
    </p:spTree>
  </p:cSld>
  <p:clrMap bg1="lt1" tx1="dk1" bg2="lt2" tx2="dk2" accent1="accent1" accent2="accent2" accent3="accent3" accent4="accent4" accent5="accent5" accent6="accent6" hlink="hlink" folHlink="folHlink"/>
  <p:sldLayoutIdLst>
    <p:sldLayoutId id="2147483744" r:id="rId1"/>
    <p:sldLayoutId id="2147483755" r:id="rId2"/>
    <p:sldLayoutId id="2147483751" r:id="rId3"/>
    <p:sldLayoutId id="2147483729" r:id="rId4"/>
    <p:sldLayoutId id="2147483730" r:id="rId5"/>
    <p:sldLayoutId id="2147483731" r:id="rId6"/>
    <p:sldLayoutId id="2147483747" r:id="rId7"/>
    <p:sldLayoutId id="2147483756"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54" r:id="rId17"/>
    <p:sldLayoutId id="2147483753" r:id="rId18"/>
    <p:sldLayoutId id="2147483757" r:id="rId19"/>
  </p:sldLayoutIdLst>
  <p:hf hdr="0" dt="0"/>
  <p:txStyles>
    <p:titleStyle>
      <a:lvl1pPr algn="l" defTabSz="576000" rtl="0" eaLnBrk="1" fontAlgn="base" hangingPunct="1">
        <a:spcBef>
          <a:spcPct val="0"/>
        </a:spcBef>
        <a:spcAft>
          <a:spcPct val="0"/>
        </a:spcAft>
        <a:buClr>
          <a:schemeClr val="tx1"/>
        </a:buClr>
        <a:buFontTx/>
        <a:buNone/>
        <a:defRPr sz="2400" b="1" baseline="0">
          <a:solidFill>
            <a:schemeClr val="tx2"/>
          </a:solidFill>
          <a:latin typeface="+mj-lt"/>
          <a:ea typeface="+mj-ea"/>
          <a:cs typeface="+mj-cs"/>
        </a:defRPr>
      </a:lvl1pPr>
      <a:lvl2pPr algn="l" rtl="0" eaLnBrk="1" fontAlgn="base" hangingPunct="1">
        <a:spcBef>
          <a:spcPct val="0"/>
        </a:spcBef>
        <a:spcAft>
          <a:spcPct val="0"/>
        </a:spcAft>
        <a:defRPr sz="3467" b="1">
          <a:solidFill>
            <a:schemeClr val="tx2"/>
          </a:solidFill>
          <a:latin typeface="Arial" charset="0"/>
        </a:defRPr>
      </a:lvl2pPr>
      <a:lvl3pPr algn="l" rtl="0" eaLnBrk="1" fontAlgn="base" hangingPunct="1">
        <a:spcBef>
          <a:spcPct val="0"/>
        </a:spcBef>
        <a:spcAft>
          <a:spcPct val="0"/>
        </a:spcAft>
        <a:defRPr sz="3467" b="1">
          <a:solidFill>
            <a:schemeClr val="tx2"/>
          </a:solidFill>
          <a:latin typeface="Arial" charset="0"/>
        </a:defRPr>
      </a:lvl3pPr>
      <a:lvl4pPr algn="l" rtl="0" eaLnBrk="1" fontAlgn="base" hangingPunct="1">
        <a:spcBef>
          <a:spcPct val="0"/>
        </a:spcBef>
        <a:spcAft>
          <a:spcPct val="0"/>
        </a:spcAft>
        <a:defRPr sz="3467" b="1">
          <a:solidFill>
            <a:schemeClr val="tx2"/>
          </a:solidFill>
          <a:latin typeface="Arial" charset="0"/>
        </a:defRPr>
      </a:lvl4pPr>
      <a:lvl5pPr algn="l" rtl="0" eaLnBrk="1" fontAlgn="base" hangingPunct="1">
        <a:spcBef>
          <a:spcPct val="0"/>
        </a:spcBef>
        <a:spcAft>
          <a:spcPct val="0"/>
        </a:spcAft>
        <a:defRPr sz="3467" b="1">
          <a:solidFill>
            <a:schemeClr val="tx2"/>
          </a:solidFill>
          <a:latin typeface="Arial" charset="0"/>
        </a:defRPr>
      </a:lvl5pPr>
      <a:lvl6pPr marL="609585" algn="l" rtl="0" eaLnBrk="1" fontAlgn="base" hangingPunct="1">
        <a:spcBef>
          <a:spcPct val="0"/>
        </a:spcBef>
        <a:spcAft>
          <a:spcPct val="0"/>
        </a:spcAft>
        <a:defRPr sz="3467" b="1">
          <a:solidFill>
            <a:schemeClr val="tx2"/>
          </a:solidFill>
          <a:latin typeface="Arial" charset="0"/>
        </a:defRPr>
      </a:lvl6pPr>
      <a:lvl7pPr marL="1219170" algn="l" rtl="0" eaLnBrk="1" fontAlgn="base" hangingPunct="1">
        <a:spcBef>
          <a:spcPct val="0"/>
        </a:spcBef>
        <a:spcAft>
          <a:spcPct val="0"/>
        </a:spcAft>
        <a:defRPr sz="3467" b="1">
          <a:solidFill>
            <a:schemeClr val="tx2"/>
          </a:solidFill>
          <a:latin typeface="Arial" charset="0"/>
        </a:defRPr>
      </a:lvl7pPr>
      <a:lvl8pPr marL="1828754" algn="l" rtl="0" eaLnBrk="1" fontAlgn="base" hangingPunct="1">
        <a:spcBef>
          <a:spcPct val="0"/>
        </a:spcBef>
        <a:spcAft>
          <a:spcPct val="0"/>
        </a:spcAft>
        <a:defRPr sz="3467" b="1">
          <a:solidFill>
            <a:schemeClr val="tx2"/>
          </a:solidFill>
          <a:latin typeface="Arial" charset="0"/>
        </a:defRPr>
      </a:lvl8pPr>
      <a:lvl9pPr marL="2438339" algn="l" rtl="0" eaLnBrk="1" fontAlgn="base" hangingPunct="1">
        <a:spcBef>
          <a:spcPct val="0"/>
        </a:spcBef>
        <a:spcAft>
          <a:spcPct val="0"/>
        </a:spcAft>
        <a:defRPr sz="3467" b="1">
          <a:solidFill>
            <a:schemeClr val="tx2"/>
          </a:solidFill>
          <a:latin typeface="Arial" charset="0"/>
        </a:defRPr>
      </a:lvl9pPr>
    </p:titleStyle>
    <p:bodyStyle>
      <a:lvl1pPr marL="252000" indent="-252000" algn="l" defTabSz="576000" rtl="0" eaLnBrk="1" fontAlgn="base" hangingPunct="1">
        <a:lnSpc>
          <a:spcPct val="120000"/>
        </a:lnSpc>
        <a:spcBef>
          <a:spcPts val="0"/>
        </a:spcBef>
        <a:spcAft>
          <a:spcPts val="0"/>
        </a:spcAft>
        <a:buClr>
          <a:schemeClr val="tx2"/>
        </a:buClr>
        <a:buSzPct val="100000"/>
        <a:buFont typeface="Arial" panose="020B0604020202020204" pitchFamily="34" charset="0"/>
        <a:buChar char="‒"/>
        <a:defRPr sz="1800" baseline="0">
          <a:solidFill>
            <a:schemeClr val="tx1"/>
          </a:solidFill>
          <a:latin typeface="+mn-lt"/>
          <a:ea typeface="+mn-ea"/>
          <a:cs typeface="+mn-cs"/>
        </a:defRPr>
      </a:lvl1pPr>
      <a:lvl2pPr marL="504000" indent="-252000" algn="l" defTabSz="576000" rtl="0" eaLnBrk="1" fontAlgn="base" hangingPunct="1">
        <a:lnSpc>
          <a:spcPct val="120000"/>
        </a:lnSpc>
        <a:spcBef>
          <a:spcPts val="0"/>
        </a:spcBef>
        <a:spcAft>
          <a:spcPts val="0"/>
        </a:spcAft>
        <a:buClr>
          <a:schemeClr val="tx2"/>
        </a:buClr>
        <a:buSzPct val="100000"/>
        <a:buFont typeface="Arial" panose="020B0604020202020204" pitchFamily="34" charset="0"/>
        <a:buChar char="‒"/>
        <a:defRPr sz="1600">
          <a:solidFill>
            <a:schemeClr val="tx1"/>
          </a:solidFill>
          <a:latin typeface="+mn-lt"/>
          <a:cs typeface="+mn-cs"/>
        </a:defRPr>
      </a:lvl2pPr>
      <a:lvl3pPr marL="756000" indent="-252000" algn="l" defTabSz="576000" rtl="0" eaLnBrk="1" fontAlgn="base" hangingPunct="1">
        <a:lnSpc>
          <a:spcPct val="120000"/>
        </a:lnSpc>
        <a:spcBef>
          <a:spcPts val="0"/>
        </a:spcBef>
        <a:spcAft>
          <a:spcPts val="0"/>
        </a:spcAft>
        <a:buClr>
          <a:schemeClr val="tx2"/>
        </a:buClr>
        <a:buSzPct val="100000"/>
        <a:buFont typeface="Arial" panose="020B0604020202020204" pitchFamily="34" charset="0"/>
        <a:buChar char="‒"/>
        <a:defRPr sz="1400" baseline="0">
          <a:solidFill>
            <a:schemeClr val="tx1"/>
          </a:solidFill>
          <a:latin typeface="+mn-lt"/>
          <a:cs typeface="+mn-cs"/>
        </a:defRPr>
      </a:lvl3pPr>
      <a:lvl4pPr marL="1008000" indent="-252000" algn="l" defTabSz="576000" rtl="0" eaLnBrk="1" fontAlgn="base" hangingPunct="1">
        <a:lnSpc>
          <a:spcPct val="120000"/>
        </a:lnSpc>
        <a:spcBef>
          <a:spcPts val="0"/>
        </a:spcBef>
        <a:spcAft>
          <a:spcPts val="0"/>
        </a:spcAft>
        <a:buClr>
          <a:schemeClr val="tx2"/>
        </a:buClr>
        <a:buSzPct val="100000"/>
        <a:buFont typeface="Arial" panose="020B0604020202020204" pitchFamily="34" charset="0"/>
        <a:buChar char="‒"/>
        <a:defRPr sz="1400" baseline="0">
          <a:solidFill>
            <a:schemeClr val="tx1"/>
          </a:solidFill>
          <a:latin typeface="+mn-lt"/>
          <a:cs typeface="+mn-cs"/>
        </a:defRPr>
      </a:lvl4pPr>
      <a:lvl5pPr marL="1260000" indent="-252000" algn="l" defTabSz="576000" rtl="0" eaLnBrk="1" fontAlgn="base" hangingPunct="1">
        <a:lnSpc>
          <a:spcPct val="120000"/>
        </a:lnSpc>
        <a:spcBef>
          <a:spcPts val="0"/>
        </a:spcBef>
        <a:spcAft>
          <a:spcPts val="0"/>
        </a:spcAft>
        <a:buClr>
          <a:schemeClr val="tx2"/>
        </a:buClr>
        <a:buSzPct val="100000"/>
        <a:buFont typeface="Arial" panose="020B0604020202020204" pitchFamily="34" charset="0"/>
        <a:buChar char="‒"/>
        <a:defRPr sz="1400" baseline="0">
          <a:solidFill>
            <a:schemeClr val="tx1"/>
          </a:solidFill>
          <a:latin typeface="+mn-lt"/>
          <a:cs typeface="+mn-cs"/>
        </a:defRPr>
      </a:lvl5pPr>
      <a:lvl6pPr marL="1260000" indent="-252000" algn="l" defTabSz="576000" rtl="0" eaLnBrk="1" fontAlgn="base" hangingPunct="1">
        <a:lnSpc>
          <a:spcPct val="120000"/>
        </a:lnSpc>
        <a:spcBef>
          <a:spcPts val="0"/>
        </a:spcBef>
        <a:spcAft>
          <a:spcPts val="0"/>
        </a:spcAft>
        <a:buClr>
          <a:schemeClr val="tx2"/>
        </a:buClr>
        <a:buFont typeface="Arial" panose="020B0604020202020204" pitchFamily="34" charset="0"/>
        <a:buChar char="‒"/>
        <a:defRPr sz="1400" baseline="0">
          <a:solidFill>
            <a:schemeClr val="tx1"/>
          </a:solidFill>
          <a:latin typeface="+mn-lt"/>
          <a:cs typeface="+mn-cs"/>
        </a:defRPr>
      </a:lvl6pPr>
      <a:lvl7pPr marL="1260000" indent="-252000" algn="l" defTabSz="576000" rtl="0" eaLnBrk="1" fontAlgn="base" hangingPunct="1">
        <a:lnSpc>
          <a:spcPct val="120000"/>
        </a:lnSpc>
        <a:spcBef>
          <a:spcPts val="0"/>
        </a:spcBef>
        <a:spcAft>
          <a:spcPct val="0"/>
        </a:spcAft>
        <a:buClr>
          <a:schemeClr val="tx2"/>
        </a:buClr>
        <a:buFont typeface="Arial" panose="020B0604020202020204" pitchFamily="34" charset="0"/>
        <a:buChar char="‒"/>
        <a:defRPr sz="1400">
          <a:solidFill>
            <a:schemeClr val="tx1"/>
          </a:solidFill>
          <a:latin typeface="+mn-lt"/>
          <a:cs typeface="+mn-cs"/>
        </a:defRPr>
      </a:lvl7pPr>
      <a:lvl8pPr marL="1260000" indent="-252000" algn="l" defTabSz="576000" rtl="0" eaLnBrk="1" fontAlgn="base" hangingPunct="1">
        <a:lnSpc>
          <a:spcPct val="120000"/>
        </a:lnSpc>
        <a:spcBef>
          <a:spcPts val="0"/>
        </a:spcBef>
        <a:spcAft>
          <a:spcPct val="0"/>
        </a:spcAft>
        <a:buClr>
          <a:schemeClr val="tx2"/>
        </a:buClr>
        <a:buFont typeface="Arial" panose="020B0604020202020204" pitchFamily="34" charset="0"/>
        <a:buChar char="‒"/>
        <a:defRPr sz="1400">
          <a:solidFill>
            <a:schemeClr val="tx1"/>
          </a:solidFill>
          <a:latin typeface="+mn-lt"/>
          <a:cs typeface="+mn-cs"/>
        </a:defRPr>
      </a:lvl8pPr>
      <a:lvl9pPr marL="1260000" indent="-252000" algn="l" defTabSz="576000" rtl="0" eaLnBrk="1" fontAlgn="base" hangingPunct="1">
        <a:lnSpc>
          <a:spcPct val="120000"/>
        </a:lnSpc>
        <a:spcBef>
          <a:spcPts val="0"/>
        </a:spcBef>
        <a:spcAft>
          <a:spcPct val="0"/>
        </a:spcAft>
        <a:buClr>
          <a:schemeClr val="tx2"/>
        </a:buClr>
        <a:buFont typeface="Arial" panose="020B0604020202020204" pitchFamily="34" charset="0"/>
        <a:buChar char="‒"/>
        <a:defRPr sz="1400">
          <a:solidFill>
            <a:schemeClr val="tx1"/>
          </a:solidFill>
          <a:latin typeface="+mn-lt"/>
          <a:cs typeface="+mn-cs"/>
        </a:defRPr>
      </a:lvl9pPr>
    </p:bodyStyle>
    <p:otherStyle>
      <a:defPPr>
        <a:defRPr lang="de-DE"/>
      </a:defPPr>
      <a:lvl1pPr marL="0" algn="l" defTabSz="1219170" rtl="0" eaLnBrk="1" latinLnBrk="0" hangingPunct="1">
        <a:defRPr sz="1800" kern="1200">
          <a:solidFill>
            <a:schemeClr val="tx1"/>
          </a:solidFill>
          <a:latin typeface="+mn-lt"/>
          <a:ea typeface="+mn-ea"/>
          <a:cs typeface="+mn-cs"/>
        </a:defRPr>
      </a:lvl1pPr>
      <a:lvl2pPr marL="609585" algn="l" defTabSz="1219170" rtl="0" eaLnBrk="1" latinLnBrk="0" hangingPunct="1">
        <a:defRPr sz="1800" kern="1200">
          <a:solidFill>
            <a:schemeClr val="tx1"/>
          </a:solidFill>
          <a:latin typeface="+mn-lt"/>
          <a:ea typeface="+mn-ea"/>
          <a:cs typeface="+mn-cs"/>
        </a:defRPr>
      </a:lvl2pPr>
      <a:lvl3pPr marL="1219170" algn="l" defTabSz="1219170" rtl="0" eaLnBrk="1" latinLnBrk="0" hangingPunct="1">
        <a:defRPr sz="1800" kern="1200">
          <a:solidFill>
            <a:schemeClr val="tx1"/>
          </a:solidFill>
          <a:latin typeface="+mn-lt"/>
          <a:ea typeface="+mn-ea"/>
          <a:cs typeface="+mn-cs"/>
        </a:defRPr>
      </a:lvl3pPr>
      <a:lvl4pPr marL="1828754" algn="l" defTabSz="1219170" rtl="0" eaLnBrk="1" latinLnBrk="0" hangingPunct="1">
        <a:defRPr sz="1800" kern="1200">
          <a:solidFill>
            <a:schemeClr val="tx1"/>
          </a:solidFill>
          <a:latin typeface="+mn-lt"/>
          <a:ea typeface="+mn-ea"/>
          <a:cs typeface="+mn-cs"/>
        </a:defRPr>
      </a:lvl4pPr>
      <a:lvl5pPr marL="2438339" algn="l" defTabSz="1219170" rtl="0" eaLnBrk="1" latinLnBrk="0" hangingPunct="1">
        <a:defRPr sz="1800" kern="1200">
          <a:solidFill>
            <a:schemeClr val="tx1"/>
          </a:solidFill>
          <a:latin typeface="+mn-lt"/>
          <a:ea typeface="+mn-ea"/>
          <a:cs typeface="+mn-cs"/>
        </a:defRPr>
      </a:lvl5pPr>
      <a:lvl6pPr marL="3047924" algn="l" defTabSz="1219170" rtl="0" eaLnBrk="1" latinLnBrk="0" hangingPunct="1">
        <a:defRPr sz="1800" kern="1200">
          <a:solidFill>
            <a:schemeClr val="tx1"/>
          </a:solidFill>
          <a:latin typeface="+mn-lt"/>
          <a:ea typeface="+mn-ea"/>
          <a:cs typeface="+mn-cs"/>
        </a:defRPr>
      </a:lvl6pPr>
      <a:lvl7pPr marL="3657509" algn="l" defTabSz="1219170" rtl="0" eaLnBrk="1" latinLnBrk="0" hangingPunct="1">
        <a:defRPr sz="1800" kern="1200">
          <a:solidFill>
            <a:schemeClr val="tx1"/>
          </a:solidFill>
          <a:latin typeface="+mn-lt"/>
          <a:ea typeface="+mn-ea"/>
          <a:cs typeface="+mn-cs"/>
        </a:defRPr>
      </a:lvl7pPr>
      <a:lvl8pPr marL="4267093" algn="l" defTabSz="1219170" rtl="0" eaLnBrk="1" latinLnBrk="0" hangingPunct="1">
        <a:defRPr sz="1800" kern="1200">
          <a:solidFill>
            <a:schemeClr val="tx1"/>
          </a:solidFill>
          <a:latin typeface="+mn-lt"/>
          <a:ea typeface="+mn-ea"/>
          <a:cs typeface="+mn-cs"/>
        </a:defRPr>
      </a:lvl8pPr>
      <a:lvl9pPr marL="4876678" algn="l" defTabSz="121917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31.png"/><Relationship Id="rId2" Type="http://schemas.openxmlformats.org/officeDocument/2006/relationships/slideLayout" Target="../slideLayouts/slideLayout5.xml"/><Relationship Id="rId1" Type="http://schemas.openxmlformats.org/officeDocument/2006/relationships/tags" Target="../tags/tag21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218.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9.wmf"/></Relationships>
</file>

<file path=ppt/slides/_rels/slide12.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9.xml"/><Relationship Id="rId5" Type="http://schemas.openxmlformats.org/officeDocument/2006/relationships/image" Target="../media/image10.jpeg"/><Relationship Id="rId4" Type="http://schemas.openxmlformats.org/officeDocument/2006/relationships/image" Target="../media/image9.wmf"/></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9.xml"/><Relationship Id="rId5" Type="http://schemas.openxmlformats.org/officeDocument/2006/relationships/image" Target="../media/image9.wmf"/><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9.wmf"/><Relationship Id="rId4" Type="http://schemas.openxmlformats.org/officeDocument/2006/relationships/image" Target="../media/image15.png"/><Relationship Id="rId9" Type="http://schemas.openxmlformats.org/officeDocument/2006/relationships/image" Target="../media/image20.png"/></Relationships>
</file>

<file path=ppt/slides/_rels/slide5.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notesSlide" Target="../notesSlides/notesSlide3.xml"/><Relationship Id="rId7" Type="http://schemas.openxmlformats.org/officeDocument/2006/relationships/image" Target="../media/image23.png"/><Relationship Id="rId2" Type="http://schemas.openxmlformats.org/officeDocument/2006/relationships/slideLayout" Target="../slideLayouts/slideLayout9.xml"/><Relationship Id="rId1" Type="http://schemas.openxmlformats.org/officeDocument/2006/relationships/tags" Target="../tags/tag214.xml"/><Relationship Id="rId6" Type="http://schemas.openxmlformats.org/officeDocument/2006/relationships/image" Target="../media/image14.png"/><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9.wmf"/><Relationship Id="rId2" Type="http://schemas.openxmlformats.org/officeDocument/2006/relationships/slideLayout" Target="../slideLayouts/slideLayout5.xml"/><Relationship Id="rId1" Type="http://schemas.openxmlformats.org/officeDocument/2006/relationships/tags" Target="../tags/tag21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216.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9.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41589B28-D26E-44F4-8C62-FEE4AAED4A70}"/>
              </a:ext>
            </a:extLst>
          </p:cNvPr>
          <p:cNvSpPr>
            <a:spLocks noGrp="1"/>
          </p:cNvSpPr>
          <p:nvPr>
            <p:ph type="pic" sz="quarter" idx="15"/>
          </p:nvPr>
        </p:nvSpPr>
        <p:spPr/>
      </p:sp>
      <p:sp>
        <p:nvSpPr>
          <p:cNvPr id="8" name="Subtitle 7">
            <a:extLst>
              <a:ext uri="{FF2B5EF4-FFF2-40B4-BE49-F238E27FC236}">
                <a16:creationId xmlns:a16="http://schemas.microsoft.com/office/drawing/2014/main" id="{0FB27639-D1FE-4EB7-81D0-019FC186FBB5}"/>
              </a:ext>
            </a:extLst>
          </p:cNvPr>
          <p:cNvSpPr>
            <a:spLocks noGrp="1"/>
          </p:cNvSpPr>
          <p:nvPr>
            <p:ph type="subTitle" idx="1"/>
          </p:nvPr>
        </p:nvSpPr>
        <p:spPr/>
        <p:txBody>
          <a:bodyPr/>
          <a:lstStyle/>
          <a:p>
            <a:r>
              <a:rPr lang="en-US" dirty="0"/>
              <a:t>D. Tscharnuter (KAI MSS)</a:t>
            </a:r>
          </a:p>
          <a:p>
            <a:r>
              <a:rPr lang="en-US"/>
              <a:t>10.10.2024</a:t>
            </a:r>
            <a:endParaRPr lang="en-US" dirty="0"/>
          </a:p>
        </p:txBody>
      </p:sp>
      <p:sp>
        <p:nvSpPr>
          <p:cNvPr id="7" name="Title 6">
            <a:extLst>
              <a:ext uri="{FF2B5EF4-FFF2-40B4-BE49-F238E27FC236}">
                <a16:creationId xmlns:a16="http://schemas.microsoft.com/office/drawing/2014/main" id="{3FB1C68C-D054-4F8D-AA7A-F778CCFFFD34}"/>
              </a:ext>
            </a:extLst>
          </p:cNvPr>
          <p:cNvSpPr>
            <a:spLocks noGrp="1"/>
          </p:cNvSpPr>
          <p:nvPr>
            <p:ph type="ctrTitle"/>
          </p:nvPr>
        </p:nvSpPr>
        <p:spPr/>
        <p:txBody>
          <a:bodyPr>
            <a:normAutofit/>
          </a:bodyPr>
          <a:lstStyle/>
          <a:p>
            <a:r>
              <a:rPr lang="en-US" dirty="0"/>
              <a:t>App For The Thermal Simulation Of Power Electronics Test Devices</a:t>
            </a:r>
          </a:p>
        </p:txBody>
      </p:sp>
      <p:sp>
        <p:nvSpPr>
          <p:cNvPr id="3" name="Footer Placeholder 2">
            <a:extLst>
              <a:ext uri="{FF2B5EF4-FFF2-40B4-BE49-F238E27FC236}">
                <a16:creationId xmlns:a16="http://schemas.microsoft.com/office/drawing/2014/main" id="{BB590FA8-95DB-4DAD-AD95-7A0F3BD5590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913701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p:txBody>
          <a:bodyPr/>
          <a:lstStyle/>
          <a:p>
            <a:r>
              <a:rPr lang="de-DE" sz="1600" dirty="0"/>
              <a:t>An app was built on the model using a template from the default library</a:t>
            </a:r>
          </a:p>
          <a:p>
            <a:pPr lvl="1"/>
            <a:r>
              <a:rPr lang="de-DE" sz="1400" dirty="0"/>
              <a:t>Inputs were created automatically from the model parameters</a:t>
            </a:r>
          </a:p>
          <a:p>
            <a:pPr lvl="1"/>
            <a:r>
              <a:rPr lang="de-DE" sz="1400" dirty="0"/>
              <a:t>Non-COMSOL functions like reading csv-data and downsampling of a signal were implemented as Java methods</a:t>
            </a:r>
          </a:p>
          <a:p>
            <a:r>
              <a:rPr lang="de-DE" sz="1600" dirty="0"/>
              <a:t>The major advantage of an app over other solutions such as parameterized command line execution is in the visualization of results and interactive post-processing in addition to standardized outputs</a:t>
            </a:r>
          </a:p>
          <a:p>
            <a:pPr lvl="1"/>
            <a:endParaRPr lang="de-AT" sz="1400" dirty="0"/>
          </a:p>
        </p:txBody>
      </p:sp>
      <p:sp>
        <p:nvSpPr>
          <p:cNvPr id="2" name="Titel 1">
            <a:extLst>
              <a:ext uri="{FF2B5EF4-FFF2-40B4-BE49-F238E27FC236}">
                <a16:creationId xmlns:a16="http://schemas.microsoft.com/office/drawing/2014/main" id="{25FE1B41-106F-A5A3-8CF7-8437FF07B9D5}"/>
              </a:ext>
            </a:extLst>
          </p:cNvPr>
          <p:cNvSpPr>
            <a:spLocks noGrp="1"/>
          </p:cNvSpPr>
          <p:nvPr>
            <p:ph type="title"/>
          </p:nvPr>
        </p:nvSpPr>
        <p:spPr/>
        <p:txBody>
          <a:bodyPr/>
          <a:lstStyle/>
          <a:p>
            <a:r>
              <a:rPr lang="en-US" dirty="0"/>
              <a:t>App builder</a:t>
            </a:r>
          </a:p>
        </p:txBody>
      </p:sp>
      <p:pic>
        <p:nvPicPr>
          <p:cNvPr id="8" name="Picture 6" descr="KAI_mittel_tranparent"/>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9408746" y="162336"/>
            <a:ext cx="1182741" cy="574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5"/>
          <a:stretch>
            <a:fillRect/>
          </a:stretch>
        </p:blipFill>
        <p:spPr>
          <a:xfrm>
            <a:off x="766848" y="2852936"/>
            <a:ext cx="2932431" cy="3621988"/>
          </a:xfrm>
          <a:prstGeom prst="rect">
            <a:avLst/>
          </a:prstGeom>
        </p:spPr>
      </p:pic>
      <p:sp>
        <p:nvSpPr>
          <p:cNvPr id="6" name="Right Arrow 5"/>
          <p:cNvSpPr/>
          <p:nvPr/>
        </p:nvSpPr>
        <p:spPr bwMode="auto">
          <a:xfrm>
            <a:off x="183076" y="3896667"/>
            <a:ext cx="432048" cy="360040"/>
          </a:xfrm>
          <a:prstGeom prst="rightArrow">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en-US" sz="1600" baseline="0" dirty="0">
              <a:solidFill>
                <a:schemeClr val="bg1"/>
              </a:solidFill>
              <a:latin typeface="+mn-lt"/>
              <a:ea typeface="+mn-ea"/>
              <a:cs typeface="+mn-cs"/>
            </a:endParaRPr>
          </a:p>
        </p:txBody>
      </p:sp>
      <p:sp>
        <p:nvSpPr>
          <p:cNvPr id="20" name="Right Arrow 19"/>
          <p:cNvSpPr/>
          <p:nvPr/>
        </p:nvSpPr>
        <p:spPr bwMode="auto">
          <a:xfrm>
            <a:off x="183076" y="6093296"/>
            <a:ext cx="432048" cy="360040"/>
          </a:xfrm>
          <a:prstGeom prst="rightArrow">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en-US" sz="1600" baseline="0" dirty="0">
              <a:solidFill>
                <a:schemeClr val="bg1"/>
              </a:solidFill>
              <a:latin typeface="+mn-lt"/>
              <a:ea typeface="+mn-ea"/>
              <a:cs typeface="+mn-cs"/>
            </a:endParaRPr>
          </a:p>
        </p:txBody>
      </p:sp>
      <p:pic>
        <p:nvPicPr>
          <p:cNvPr id="11" name="Picture 10"/>
          <p:cNvPicPr>
            <a:picLocks noChangeAspect="1"/>
          </p:cNvPicPr>
          <p:nvPr/>
        </p:nvPicPr>
        <p:blipFill>
          <a:blip r:embed="rId6"/>
          <a:stretch>
            <a:fillRect/>
          </a:stretch>
        </p:blipFill>
        <p:spPr>
          <a:xfrm>
            <a:off x="3851003" y="2827800"/>
            <a:ext cx="3889585" cy="3639627"/>
          </a:xfrm>
          <a:prstGeom prst="rect">
            <a:avLst/>
          </a:prstGeom>
        </p:spPr>
      </p:pic>
      <p:pic>
        <p:nvPicPr>
          <p:cNvPr id="12" name="Picture 11"/>
          <p:cNvPicPr>
            <a:picLocks noChangeAspect="1"/>
          </p:cNvPicPr>
          <p:nvPr/>
        </p:nvPicPr>
        <p:blipFill>
          <a:blip r:embed="rId7"/>
          <a:stretch>
            <a:fillRect/>
          </a:stretch>
        </p:blipFill>
        <p:spPr>
          <a:xfrm>
            <a:off x="8066499" y="2786265"/>
            <a:ext cx="3822292" cy="3681162"/>
          </a:xfrm>
          <a:prstGeom prst="rect">
            <a:avLst/>
          </a:prstGeom>
        </p:spPr>
      </p:pic>
      <p:sp>
        <p:nvSpPr>
          <p:cNvPr id="19" name="TextBox 18"/>
          <p:cNvSpPr txBox="1"/>
          <p:nvPr/>
        </p:nvSpPr>
        <p:spPr bwMode="auto">
          <a:xfrm>
            <a:off x="4362801" y="3068960"/>
            <a:ext cx="2232248" cy="517065"/>
          </a:xfrm>
          <a:prstGeom prst="rect">
            <a:avLst/>
          </a:prstGeom>
          <a:noFill/>
          <a:ln w="9525">
            <a:noFill/>
            <a:miter lim="800000"/>
            <a:headEnd/>
            <a:tailEnd/>
          </a:ln>
          <a:effectLst/>
        </p:spPr>
        <p:txBody>
          <a:bodyPr wrap="square" lIns="0" tIns="0" rIns="0" bIns="0" rtlCol="0" anchor="t" anchorCtr="0">
            <a:spAutoFit/>
          </a:bodyPr>
          <a:lstStyle/>
          <a:p>
            <a:pPr marL="252000" marR="0" indent="-252000" algn="l" defTabSz="576000" eaLnBrk="0" fontAlgn="auto" latinLnBrk="0" hangingPunct="0">
              <a:lnSpc>
                <a:spcPct val="120000"/>
              </a:lnSpc>
              <a:spcBef>
                <a:spcPts val="0"/>
              </a:spcBef>
              <a:spcAft>
                <a:spcPts val="0"/>
              </a:spcAft>
              <a:buClr>
                <a:schemeClr val="tx2"/>
              </a:buClr>
              <a:buSzTx/>
              <a:buFont typeface="Arial" panose="020B0604020202020204" pitchFamily="34" charset="0"/>
              <a:buChar char="‒"/>
              <a:tabLst/>
            </a:pPr>
            <a:r>
              <a:rPr lang="de-DE" kern="0" dirty="0">
                <a:latin typeface="+mn-lt"/>
              </a:rPr>
              <a:t>Coordinates of clicked position with data picking</a:t>
            </a:r>
            <a:endParaRPr lang="en-US" kern="0" baseline="0" dirty="0">
              <a:latin typeface="+mn-lt"/>
            </a:endParaRPr>
          </a:p>
        </p:txBody>
      </p:sp>
      <p:sp>
        <p:nvSpPr>
          <p:cNvPr id="28" name="TextBox 27"/>
          <p:cNvSpPr txBox="1"/>
          <p:nvPr/>
        </p:nvSpPr>
        <p:spPr bwMode="auto">
          <a:xfrm>
            <a:off x="8832304" y="3140968"/>
            <a:ext cx="2830257" cy="517065"/>
          </a:xfrm>
          <a:prstGeom prst="rect">
            <a:avLst/>
          </a:prstGeom>
          <a:noFill/>
          <a:ln w="9525">
            <a:noFill/>
            <a:miter lim="800000"/>
            <a:headEnd/>
            <a:tailEnd/>
          </a:ln>
          <a:effectLst/>
        </p:spPr>
        <p:txBody>
          <a:bodyPr wrap="square" lIns="0" tIns="0" rIns="0" bIns="0" rtlCol="0" anchor="t" anchorCtr="0">
            <a:spAutoFit/>
          </a:bodyPr>
          <a:lstStyle/>
          <a:p>
            <a:pPr marL="252000" marR="0" indent="-252000" algn="l" defTabSz="576000" eaLnBrk="0" fontAlgn="auto" latinLnBrk="0" hangingPunct="0">
              <a:lnSpc>
                <a:spcPct val="120000"/>
              </a:lnSpc>
              <a:spcBef>
                <a:spcPts val="0"/>
              </a:spcBef>
              <a:spcAft>
                <a:spcPts val="0"/>
              </a:spcAft>
              <a:buClr>
                <a:schemeClr val="tx2"/>
              </a:buClr>
              <a:buSzTx/>
              <a:buFont typeface="Arial" panose="020B0604020202020204" pitchFamily="34" charset="0"/>
              <a:buChar char="‒"/>
              <a:tabLst/>
            </a:pPr>
            <a:r>
              <a:rPr lang="de-DE" kern="0" dirty="0">
                <a:latin typeface="+mn-lt"/>
              </a:rPr>
              <a:t>Global evaluation at clicked coordinates with at3() operator</a:t>
            </a:r>
            <a:endParaRPr lang="en-US" kern="0" baseline="0" dirty="0">
              <a:latin typeface="+mn-lt"/>
            </a:endParaRPr>
          </a:p>
        </p:txBody>
      </p:sp>
    </p:spTree>
    <p:custDataLst>
      <p:tags r:id="rId1"/>
    </p:custDataLst>
    <p:extLst>
      <p:ext uri="{BB962C8B-B14F-4D97-AF65-F5344CB8AC3E}">
        <p14:creationId xmlns:p14="http://schemas.microsoft.com/office/powerpoint/2010/main" val="3814990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p:txBody>
          <a:bodyPr/>
          <a:lstStyle/>
          <a:p>
            <a:r>
              <a:rPr lang="de-DE" sz="1600" dirty="0"/>
              <a:t>A polyheater type with three temperature sensors has been specifically designed for validating the thermal simulations</a:t>
            </a:r>
          </a:p>
          <a:p>
            <a:r>
              <a:rPr lang="de-DE" sz="1600" dirty="0"/>
              <a:t>The sensors near the center and edge of the heated metallization and away from it enables us to verify that the heating and heat flow inside the device are predicted correctly</a:t>
            </a:r>
          </a:p>
          <a:p>
            <a:pPr lvl="1"/>
            <a:endParaRPr lang="de-AT" sz="1400" dirty="0"/>
          </a:p>
        </p:txBody>
      </p:sp>
      <p:sp>
        <p:nvSpPr>
          <p:cNvPr id="2" name="Titel 1">
            <a:extLst>
              <a:ext uri="{FF2B5EF4-FFF2-40B4-BE49-F238E27FC236}">
                <a16:creationId xmlns:a16="http://schemas.microsoft.com/office/drawing/2014/main" id="{25FE1B41-106F-A5A3-8CF7-8437FF07B9D5}"/>
              </a:ext>
            </a:extLst>
          </p:cNvPr>
          <p:cNvSpPr>
            <a:spLocks noGrp="1"/>
          </p:cNvSpPr>
          <p:nvPr>
            <p:ph type="title"/>
          </p:nvPr>
        </p:nvSpPr>
        <p:spPr/>
        <p:txBody>
          <a:bodyPr/>
          <a:lstStyle/>
          <a:p>
            <a:r>
              <a:rPr lang="en-US" dirty="0"/>
              <a:t>Validation</a:t>
            </a:r>
          </a:p>
        </p:txBody>
      </p:sp>
      <p:pic>
        <p:nvPicPr>
          <p:cNvPr id="8" name="Picture 6" descr="KAI_mittel_tranparent"/>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9408746" y="162336"/>
            <a:ext cx="1182741" cy="574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p:cNvPicPr>
            <a:picLocks noChangeAspect="1"/>
          </p:cNvPicPr>
          <p:nvPr/>
        </p:nvPicPr>
        <p:blipFill>
          <a:blip r:embed="rId5"/>
          <a:stretch>
            <a:fillRect/>
          </a:stretch>
        </p:blipFill>
        <p:spPr>
          <a:xfrm>
            <a:off x="334800" y="3212976"/>
            <a:ext cx="5153266" cy="2947200"/>
          </a:xfrm>
          <a:prstGeom prst="rect">
            <a:avLst/>
          </a:prstGeom>
        </p:spPr>
      </p:pic>
      <p:sp>
        <p:nvSpPr>
          <p:cNvPr id="28" name="TextBox 27"/>
          <p:cNvSpPr txBox="1"/>
          <p:nvPr/>
        </p:nvSpPr>
        <p:spPr bwMode="auto">
          <a:xfrm>
            <a:off x="2495600" y="4221088"/>
            <a:ext cx="2830257" cy="234744"/>
          </a:xfrm>
          <a:prstGeom prst="rect">
            <a:avLst/>
          </a:prstGeom>
          <a:noFill/>
          <a:ln w="9525">
            <a:noFill/>
            <a:miter lim="800000"/>
            <a:headEnd/>
            <a:tailEnd/>
          </a:ln>
          <a:effectLst/>
        </p:spPr>
        <p:txBody>
          <a:bodyPr wrap="square" lIns="0" tIns="0" rIns="0" bIns="0" rtlCol="0" anchor="t" anchorCtr="0">
            <a:spAutoFit/>
          </a:bodyPr>
          <a:lstStyle/>
          <a:p>
            <a:pPr marR="0" algn="l" defTabSz="576000" eaLnBrk="0" fontAlgn="auto" latinLnBrk="0" hangingPunct="0">
              <a:lnSpc>
                <a:spcPct val="120000"/>
              </a:lnSpc>
              <a:spcBef>
                <a:spcPts val="0"/>
              </a:spcBef>
              <a:spcAft>
                <a:spcPts val="0"/>
              </a:spcAft>
              <a:buClr>
                <a:schemeClr val="tx2"/>
              </a:buClr>
              <a:buSzTx/>
              <a:tabLst/>
            </a:pPr>
            <a:r>
              <a:rPr lang="de-DE" kern="0" dirty="0">
                <a:latin typeface="+mn-lt"/>
              </a:rPr>
              <a:t>Sensor 1</a:t>
            </a:r>
            <a:endParaRPr lang="en-US" kern="0" baseline="0" dirty="0">
              <a:latin typeface="+mn-lt"/>
            </a:endParaRPr>
          </a:p>
        </p:txBody>
      </p:sp>
      <p:sp>
        <p:nvSpPr>
          <p:cNvPr id="14" name="TextBox 13"/>
          <p:cNvSpPr txBox="1"/>
          <p:nvPr/>
        </p:nvSpPr>
        <p:spPr bwMode="auto">
          <a:xfrm>
            <a:off x="3491289" y="4891895"/>
            <a:ext cx="2830257" cy="234744"/>
          </a:xfrm>
          <a:prstGeom prst="rect">
            <a:avLst/>
          </a:prstGeom>
          <a:noFill/>
          <a:ln w="9525">
            <a:noFill/>
            <a:miter lim="800000"/>
            <a:headEnd/>
            <a:tailEnd/>
          </a:ln>
          <a:effectLst/>
        </p:spPr>
        <p:txBody>
          <a:bodyPr wrap="square" lIns="0" tIns="0" rIns="0" bIns="0" rtlCol="0" anchor="t" anchorCtr="0">
            <a:spAutoFit/>
          </a:bodyPr>
          <a:lstStyle/>
          <a:p>
            <a:pPr marR="0" algn="l" defTabSz="576000" eaLnBrk="0" fontAlgn="auto" latinLnBrk="0" hangingPunct="0">
              <a:lnSpc>
                <a:spcPct val="120000"/>
              </a:lnSpc>
              <a:spcBef>
                <a:spcPts val="0"/>
              </a:spcBef>
              <a:spcAft>
                <a:spcPts val="0"/>
              </a:spcAft>
              <a:buClr>
                <a:schemeClr val="tx2"/>
              </a:buClr>
              <a:buSzTx/>
              <a:tabLst/>
            </a:pPr>
            <a:r>
              <a:rPr lang="de-DE" kern="0" dirty="0">
                <a:latin typeface="+mn-lt"/>
              </a:rPr>
              <a:t>Sensor 2</a:t>
            </a:r>
            <a:endParaRPr lang="en-US" kern="0" baseline="0" dirty="0">
              <a:latin typeface="+mn-lt"/>
            </a:endParaRPr>
          </a:p>
        </p:txBody>
      </p:sp>
      <p:sp>
        <p:nvSpPr>
          <p:cNvPr id="15" name="TextBox 14"/>
          <p:cNvSpPr txBox="1"/>
          <p:nvPr/>
        </p:nvSpPr>
        <p:spPr bwMode="auto">
          <a:xfrm>
            <a:off x="1330625" y="4914712"/>
            <a:ext cx="876944" cy="258532"/>
          </a:xfrm>
          <a:prstGeom prst="rect">
            <a:avLst/>
          </a:prstGeom>
          <a:noFill/>
          <a:ln w="9525">
            <a:noFill/>
            <a:miter lim="800000"/>
            <a:headEnd/>
            <a:tailEnd/>
          </a:ln>
          <a:effectLst/>
        </p:spPr>
        <p:txBody>
          <a:bodyPr wrap="square" lIns="0" tIns="0" rIns="0" bIns="0" rtlCol="0" anchor="t" anchorCtr="0">
            <a:spAutoFit/>
          </a:bodyPr>
          <a:lstStyle/>
          <a:p>
            <a:pPr marR="0" algn="l" defTabSz="576000" eaLnBrk="0" fontAlgn="auto" latinLnBrk="0" hangingPunct="0">
              <a:lnSpc>
                <a:spcPct val="120000"/>
              </a:lnSpc>
              <a:spcBef>
                <a:spcPts val="0"/>
              </a:spcBef>
              <a:spcAft>
                <a:spcPts val="0"/>
              </a:spcAft>
              <a:buClr>
                <a:schemeClr val="tx2"/>
              </a:buClr>
              <a:buSzTx/>
              <a:tabLst/>
            </a:pPr>
            <a:r>
              <a:rPr lang="de-DE" kern="0" dirty="0">
                <a:latin typeface="+mn-lt"/>
              </a:rPr>
              <a:t>Sensor 3</a:t>
            </a:r>
            <a:endParaRPr lang="en-US" kern="0" baseline="0" dirty="0">
              <a:latin typeface="+mn-lt"/>
            </a:endParaRPr>
          </a:p>
        </p:txBody>
      </p:sp>
      <p:cxnSp>
        <p:nvCxnSpPr>
          <p:cNvPr id="9" name="Straight Arrow Connector 8"/>
          <p:cNvCxnSpPr/>
          <p:nvPr/>
        </p:nvCxnSpPr>
        <p:spPr>
          <a:xfrm flipV="1">
            <a:off x="1631504" y="4775722"/>
            <a:ext cx="216024" cy="13100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2899026" y="4448389"/>
            <a:ext cx="162209" cy="18566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3471842" y="4740793"/>
            <a:ext cx="175886" cy="16184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63E83906-782E-474B-8E86-4B75628F1D1D}"/>
              </a:ext>
            </a:extLst>
          </p:cNvPr>
          <p:cNvPicPr>
            <a:picLocks noChangeAspect="1"/>
          </p:cNvPicPr>
          <p:nvPr/>
        </p:nvPicPr>
        <p:blipFill>
          <a:blip r:embed="rId6"/>
          <a:stretch>
            <a:fillRect/>
          </a:stretch>
        </p:blipFill>
        <p:spPr>
          <a:xfrm>
            <a:off x="5694184" y="2996952"/>
            <a:ext cx="6385880" cy="3192940"/>
          </a:xfrm>
          <a:prstGeom prst="rect">
            <a:avLst/>
          </a:prstGeom>
        </p:spPr>
      </p:pic>
    </p:spTree>
    <p:custDataLst>
      <p:tags r:id="rId1"/>
    </p:custDataLst>
    <p:extLst>
      <p:ext uri="{BB962C8B-B14F-4D97-AF65-F5344CB8AC3E}">
        <p14:creationId xmlns:p14="http://schemas.microsoft.com/office/powerpoint/2010/main" val="19808916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866" y="0"/>
            <a:ext cx="11566267" cy="6858000"/>
          </a:xfrm>
          <a:prstGeom prst="rect">
            <a:avLst/>
          </a:prstGeom>
        </p:spPr>
      </p:pic>
    </p:spTree>
    <p:extLst>
      <p:ext uri="{BB962C8B-B14F-4D97-AF65-F5344CB8AC3E}">
        <p14:creationId xmlns:p14="http://schemas.microsoft.com/office/powerpoint/2010/main" val="2075311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95135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92BEE3FE-5326-4291-A333-209CBD95297C}"/>
              </a:ext>
            </a:extLst>
          </p:cNvPr>
          <p:cNvSpPr>
            <a:spLocks noGrp="1"/>
          </p:cNvSpPr>
          <p:nvPr>
            <p:ph type="title"/>
          </p:nvPr>
        </p:nvSpPr>
        <p:spPr>
          <a:xfrm>
            <a:off x="335360" y="188720"/>
            <a:ext cx="8448939" cy="720000"/>
          </a:xfrm>
        </p:spPr>
        <p:txBody>
          <a:bodyPr/>
          <a:lstStyle/>
          <a:p>
            <a:r>
              <a:rPr lang="de-DE" dirty="0"/>
              <a:t>Introduction &amp; Motivation</a:t>
            </a:r>
            <a:endParaRPr lang="en-US" dirty="0"/>
          </a:p>
        </p:txBody>
      </p:sp>
      <p:sp>
        <p:nvSpPr>
          <p:cNvPr id="10" name="Content Placeholder 9">
            <a:extLst>
              <a:ext uri="{FF2B5EF4-FFF2-40B4-BE49-F238E27FC236}">
                <a16:creationId xmlns:a16="http://schemas.microsoft.com/office/drawing/2014/main" id="{CBB757C9-5B75-4C0D-8DE0-A737B9A903BF}"/>
              </a:ext>
            </a:extLst>
          </p:cNvPr>
          <p:cNvSpPr>
            <a:spLocks noGrp="1"/>
          </p:cNvSpPr>
          <p:nvPr>
            <p:ph sz="quarter" idx="13"/>
          </p:nvPr>
        </p:nvSpPr>
        <p:spPr>
          <a:xfrm>
            <a:off x="334434" y="1268414"/>
            <a:ext cx="5761567" cy="5113337"/>
          </a:xfrm>
        </p:spPr>
        <p:txBody>
          <a:bodyPr>
            <a:normAutofit fontScale="92500"/>
          </a:bodyPr>
          <a:lstStyle/>
          <a:p>
            <a:pPr>
              <a:spcBef>
                <a:spcPts val="800"/>
              </a:spcBef>
            </a:pPr>
            <a:r>
              <a:rPr lang="de-DE" sz="1867" dirty="0"/>
              <a:t>Power microelectronic devices</a:t>
            </a:r>
          </a:p>
          <a:p>
            <a:pPr lvl="1">
              <a:spcBef>
                <a:spcPts val="800"/>
              </a:spcBef>
            </a:pPr>
            <a:r>
              <a:rPr lang="de-DE" sz="1867" dirty="0"/>
              <a:t>Silicon substrate + active area + metallization </a:t>
            </a:r>
          </a:p>
          <a:p>
            <a:pPr>
              <a:spcBef>
                <a:spcPts val="800"/>
              </a:spcBef>
            </a:pPr>
            <a:r>
              <a:rPr lang="en-US" dirty="0"/>
              <a:t>Automotive high-side switches are used to turn electrical loads ON and OFF by switching the positive side of the load supply. Additionally, smart high-side switches are designed with the ability to protect themselves and diagnose possible unintended system behavior.</a:t>
            </a:r>
            <a:endParaRPr lang="de-DE" sz="1867" b="1" dirty="0"/>
          </a:p>
          <a:p>
            <a:pPr>
              <a:spcBef>
                <a:spcPts val="800"/>
              </a:spcBef>
            </a:pPr>
            <a:r>
              <a:rPr lang="de-DE" sz="1867" dirty="0"/>
              <a:t>Short circuit events, overload events, power cycling, ...</a:t>
            </a:r>
          </a:p>
          <a:p>
            <a:pPr lvl="1">
              <a:spcBef>
                <a:spcPts val="800"/>
              </a:spcBef>
            </a:pPr>
            <a:r>
              <a:rPr lang="de-DE" sz="1867" dirty="0"/>
              <a:t>Rapid changes in temperature</a:t>
            </a:r>
            <a:br>
              <a:rPr lang="de-DE" sz="1867" dirty="0"/>
            </a:br>
            <a:r>
              <a:rPr lang="de-AT" sz="1867" dirty="0"/>
              <a:t>⇒ </a:t>
            </a:r>
            <a:r>
              <a:rPr lang="de-DE" sz="1867" dirty="0"/>
              <a:t>mechanical stress</a:t>
            </a:r>
          </a:p>
          <a:p>
            <a:pPr lvl="2">
              <a:spcBef>
                <a:spcPts val="800"/>
              </a:spcBef>
            </a:pPr>
            <a:r>
              <a:rPr lang="de-DE" sz="1867" dirty="0"/>
              <a:t>(</a:t>
            </a:r>
            <a:r>
              <a:rPr lang="de-DE" sz="1867" dirty="0">
                <a:sym typeface="Wingdings" panose="05000000000000000000" pitchFamily="2" charset="2"/>
              </a:rPr>
              <a:t>CTE</a:t>
            </a:r>
            <a:r>
              <a:rPr lang="de-DE" sz="1867" baseline="-25000" dirty="0">
                <a:sym typeface="Wingdings" panose="05000000000000000000" pitchFamily="2" charset="2"/>
              </a:rPr>
              <a:t>Cu</a:t>
            </a:r>
            <a:r>
              <a:rPr lang="de-DE" sz="1867" dirty="0">
                <a:sym typeface="Wingdings" panose="05000000000000000000" pitchFamily="2" charset="2"/>
              </a:rPr>
              <a:t> = 17 ppm/K, CTE</a:t>
            </a:r>
            <a:r>
              <a:rPr lang="de-DE" sz="1867" baseline="-25000" dirty="0">
                <a:sym typeface="Wingdings" panose="05000000000000000000" pitchFamily="2" charset="2"/>
              </a:rPr>
              <a:t>Si</a:t>
            </a:r>
            <a:r>
              <a:rPr lang="de-DE" sz="1867" dirty="0">
                <a:sym typeface="Wingdings" panose="05000000000000000000" pitchFamily="2" charset="2"/>
              </a:rPr>
              <a:t> = </a:t>
            </a:r>
            <a:r>
              <a:rPr lang="de-AT" sz="1867" dirty="0"/>
              <a:t>2.56 ppm/K)</a:t>
            </a:r>
            <a:endParaRPr lang="de-DE" sz="1867" dirty="0"/>
          </a:p>
          <a:p>
            <a:pPr lvl="1">
              <a:spcBef>
                <a:spcPts val="800"/>
              </a:spcBef>
            </a:pPr>
            <a:r>
              <a:rPr lang="de-DE" sz="1867" dirty="0"/>
              <a:t>Thermo-mechanical fatigue</a:t>
            </a:r>
          </a:p>
          <a:p>
            <a:pPr lvl="1">
              <a:spcBef>
                <a:spcPts val="800"/>
              </a:spcBef>
            </a:pPr>
            <a:r>
              <a:rPr lang="de-DE" sz="1867" dirty="0"/>
              <a:t>Eventually, failure of the device</a:t>
            </a:r>
          </a:p>
          <a:p>
            <a:pPr>
              <a:spcBef>
                <a:spcPts val="800"/>
              </a:spcBef>
            </a:pPr>
            <a:endParaRPr lang="de-DE" sz="1867" dirty="0">
              <a:sym typeface="Wingdings" panose="05000000000000000000" pitchFamily="2" charset="2"/>
            </a:endParaRPr>
          </a:p>
        </p:txBody>
      </p:sp>
      <p:sp>
        <p:nvSpPr>
          <p:cNvPr id="13" name="TextBox 12"/>
          <p:cNvSpPr txBox="1"/>
          <p:nvPr/>
        </p:nvSpPr>
        <p:spPr bwMode="auto">
          <a:xfrm>
            <a:off x="10056440" y="4653136"/>
            <a:ext cx="1884933" cy="1230658"/>
          </a:xfrm>
          <a:prstGeom prst="rect">
            <a:avLst/>
          </a:prstGeom>
          <a:noFill/>
          <a:ln w="9525">
            <a:noFill/>
            <a:miter lim="800000"/>
            <a:headEnd/>
            <a:tailEnd/>
          </a:ln>
          <a:effectLst/>
        </p:spPr>
        <p:txBody>
          <a:bodyPr wrap="square" lIns="0" tIns="0" rIns="0" bIns="0" rtlCol="0" anchor="ctr" anchorCtr="0">
            <a:spAutoFit/>
          </a:bodyPr>
          <a:lstStyle/>
          <a:p>
            <a:pPr eaLnBrk="0" fontAlgn="auto" hangingPunct="0">
              <a:spcBef>
                <a:spcPts val="0"/>
              </a:spcBef>
              <a:spcAft>
                <a:spcPts val="400"/>
              </a:spcAft>
              <a:buClr>
                <a:schemeClr val="accent1"/>
              </a:buClr>
            </a:pPr>
            <a:r>
              <a:rPr lang="de-DE" sz="1333" kern="0" dirty="0">
                <a:latin typeface="+mj-lt"/>
                <a:ea typeface="Verdana" pitchFamily="34" charset="0"/>
                <a:cs typeface="Verdana" pitchFamily="34" charset="0"/>
              </a:rPr>
              <a:t>Temperature profile during a short circuit pulse in a trench power MOSFET.</a:t>
            </a:r>
          </a:p>
          <a:p>
            <a:pPr eaLnBrk="0" fontAlgn="auto" hangingPunct="0">
              <a:spcBef>
                <a:spcPts val="0"/>
              </a:spcBef>
              <a:spcAft>
                <a:spcPts val="400"/>
              </a:spcAft>
              <a:buClr>
                <a:schemeClr val="accent1"/>
              </a:buClr>
            </a:pPr>
            <a:r>
              <a:rPr lang="de-DE" sz="133" kern="0" dirty="0">
                <a:latin typeface="+mj-lt"/>
                <a:ea typeface="Verdana" pitchFamily="34" charset="0"/>
                <a:cs typeface="Verdana" pitchFamily="34" charset="0"/>
              </a:rPr>
              <a:t> </a:t>
            </a:r>
          </a:p>
          <a:p>
            <a:pPr eaLnBrk="0" fontAlgn="auto" hangingPunct="0">
              <a:spcBef>
                <a:spcPts val="0"/>
              </a:spcBef>
              <a:spcAft>
                <a:spcPts val="400"/>
              </a:spcAft>
              <a:buClr>
                <a:schemeClr val="accent1"/>
              </a:buClr>
            </a:pPr>
            <a:r>
              <a:rPr lang="en-US" sz="933" dirty="0">
                <a:latin typeface="+mj-lt"/>
              </a:rPr>
              <a:t>[M. Nelhiebel et al., </a:t>
            </a:r>
            <a:r>
              <a:rPr lang="en-US" sz="933" i="1" dirty="0" err="1">
                <a:latin typeface="+mj-lt"/>
              </a:rPr>
              <a:t>Microelectron</a:t>
            </a:r>
            <a:r>
              <a:rPr lang="en-US" sz="933" i="1" dirty="0">
                <a:latin typeface="+mj-lt"/>
              </a:rPr>
              <a:t>. </a:t>
            </a:r>
            <a:r>
              <a:rPr lang="en-US" sz="933" i="1" dirty="0" err="1">
                <a:latin typeface="+mj-lt"/>
              </a:rPr>
              <a:t>Reliab</a:t>
            </a:r>
            <a:r>
              <a:rPr lang="en-US" sz="933" i="1" dirty="0">
                <a:latin typeface="+mj-lt"/>
              </a:rPr>
              <a:t>. </a:t>
            </a:r>
            <a:r>
              <a:rPr lang="en-US" sz="933" dirty="0">
                <a:latin typeface="+mj-lt"/>
              </a:rPr>
              <a:t>(2011)]</a:t>
            </a:r>
            <a:endParaRPr lang="de-AT" sz="933" kern="0" dirty="0">
              <a:latin typeface="+mj-lt"/>
              <a:ea typeface="Verdana" pitchFamily="34" charset="0"/>
              <a:cs typeface="Verdana" pitchFamily="34" charset="0"/>
            </a:endParaRPr>
          </a:p>
        </p:txBody>
      </p:sp>
      <p:grpSp>
        <p:nvGrpSpPr>
          <p:cNvPr id="5" name="Group 4"/>
          <p:cNvGrpSpPr/>
          <p:nvPr/>
        </p:nvGrpSpPr>
        <p:grpSpPr>
          <a:xfrm>
            <a:off x="6514549" y="3924464"/>
            <a:ext cx="2981645" cy="2688000"/>
            <a:chOff x="5548600" y="714099"/>
            <a:chExt cx="2236234" cy="2016000"/>
          </a:xfrm>
        </p:grpSpPr>
        <p:pic>
          <p:nvPicPr>
            <p:cNvPr id="16" name="Picture 15"/>
            <p:cNvPicPr>
              <a:picLocks noChangeAspect="1"/>
            </p:cNvPicPr>
            <p:nvPr/>
          </p:nvPicPr>
          <p:blipFill>
            <a:blip r:embed="rId3"/>
            <a:stretch>
              <a:fillRect/>
            </a:stretch>
          </p:blipFill>
          <p:spPr>
            <a:xfrm>
              <a:off x="5548600" y="714099"/>
              <a:ext cx="2236234" cy="2016000"/>
            </a:xfrm>
            <a:prstGeom prst="rect">
              <a:avLst/>
            </a:prstGeom>
          </p:spPr>
        </p:pic>
        <p:sp>
          <p:nvSpPr>
            <p:cNvPr id="17" name="TextBox 16"/>
            <p:cNvSpPr txBox="1"/>
            <p:nvPr/>
          </p:nvSpPr>
          <p:spPr bwMode="auto">
            <a:xfrm>
              <a:off x="6401158" y="1771601"/>
              <a:ext cx="906290" cy="407804"/>
            </a:xfrm>
            <a:prstGeom prst="rect">
              <a:avLst/>
            </a:prstGeom>
            <a:noFill/>
            <a:ln w="9525">
              <a:noFill/>
              <a:miter lim="800000"/>
              <a:headEnd/>
              <a:tailEnd/>
            </a:ln>
            <a:effectLst/>
          </p:spPr>
          <p:txBody>
            <a:bodyPr wrap="square" lIns="0" tIns="0" rIns="0" bIns="0" rtlCol="0" anchor="ctr" anchorCtr="0">
              <a:spAutoFit/>
            </a:bodyPr>
            <a:lstStyle/>
            <a:p>
              <a:pPr defTabSz="1219170" eaLnBrk="0" fontAlgn="auto" hangingPunct="0">
                <a:spcBef>
                  <a:spcPts val="0"/>
                </a:spcBef>
                <a:spcAft>
                  <a:spcPts val="400"/>
                </a:spcAft>
                <a:buClr>
                  <a:schemeClr val="accent1"/>
                </a:buClr>
              </a:pPr>
              <a:r>
                <a:rPr lang="de-DE" sz="1600" kern="0" dirty="0">
                  <a:solidFill>
                    <a:srgbClr val="FF0000"/>
                  </a:solidFill>
                  <a:latin typeface="Arial" panose="020B0604020202020204" pitchFamily="34" charset="0"/>
                  <a:ea typeface="Verdana" pitchFamily="34" charset="0"/>
                  <a:cs typeface="Arial" panose="020B0604020202020204" pitchFamily="34" charset="0"/>
                </a:rPr>
                <a:t>Heating rate:</a:t>
              </a:r>
            </a:p>
            <a:p>
              <a:pPr defTabSz="1219170" eaLnBrk="0" fontAlgn="auto" hangingPunct="0">
                <a:spcBef>
                  <a:spcPts val="0"/>
                </a:spcBef>
                <a:spcAft>
                  <a:spcPts val="400"/>
                </a:spcAft>
                <a:buClr>
                  <a:schemeClr val="accent1"/>
                </a:buClr>
              </a:pPr>
              <a:r>
                <a:rPr lang="de-DE" sz="1600" kern="0" dirty="0">
                  <a:solidFill>
                    <a:srgbClr val="FF0000"/>
                  </a:solidFill>
                  <a:latin typeface="Arial" panose="020B0604020202020204" pitchFamily="34" charset="0"/>
                  <a:ea typeface="Verdana" pitchFamily="34" charset="0"/>
                  <a:cs typeface="Arial" panose="020B0604020202020204" pitchFamily="34" charset="0"/>
                </a:rPr>
                <a:t>~10</a:t>
              </a:r>
              <a:r>
                <a:rPr lang="de-DE" sz="1600" kern="0" baseline="30000" dirty="0">
                  <a:solidFill>
                    <a:srgbClr val="FF0000"/>
                  </a:solidFill>
                  <a:latin typeface="Arial" panose="020B0604020202020204" pitchFamily="34" charset="0"/>
                  <a:ea typeface="Verdana" pitchFamily="34" charset="0"/>
                  <a:cs typeface="Arial" panose="020B0604020202020204" pitchFamily="34" charset="0"/>
                </a:rPr>
                <a:t>6 </a:t>
              </a:r>
              <a:r>
                <a:rPr lang="de-DE" sz="1600" kern="0" dirty="0">
                  <a:solidFill>
                    <a:srgbClr val="FF0000"/>
                  </a:solidFill>
                  <a:latin typeface="Arial" panose="020B0604020202020204" pitchFamily="34" charset="0"/>
                  <a:ea typeface="Verdana" pitchFamily="34" charset="0"/>
                  <a:cs typeface="Arial" panose="020B0604020202020204" pitchFamily="34" charset="0"/>
                </a:rPr>
                <a:t>K/s</a:t>
              </a:r>
              <a:endParaRPr lang="de-AT" sz="1600" kern="0" dirty="0">
                <a:solidFill>
                  <a:srgbClr val="FF0000"/>
                </a:solidFill>
                <a:latin typeface="Arial" panose="020B0604020202020204" pitchFamily="34" charset="0"/>
                <a:ea typeface="Verdana" pitchFamily="34" charset="0"/>
                <a:cs typeface="Arial" panose="020B0604020202020204" pitchFamily="34" charset="0"/>
              </a:endParaRPr>
            </a:p>
          </p:txBody>
        </p:sp>
      </p:grpSp>
      <p:pic>
        <p:nvPicPr>
          <p:cNvPr id="18" name="Picture 6" descr="KAI_mittel_tranparent"/>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9408746" y="162336"/>
            <a:ext cx="1182741" cy="574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PROFET™ Load Guard 12V ermöglicht ADAS-Funktionen und intelligente  Leistungsverteilung in modernen Fahrzeugen durch einstellbare  Überstrombegrenzung und Modus für kapazitive Lasten - Infineon Technologie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82309" y="1268414"/>
            <a:ext cx="4434126" cy="2327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3938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92BEE3FE-5326-4291-A333-209CBD95297C}"/>
              </a:ext>
            </a:extLst>
          </p:cNvPr>
          <p:cNvSpPr>
            <a:spLocks noGrp="1"/>
          </p:cNvSpPr>
          <p:nvPr>
            <p:ph type="title"/>
          </p:nvPr>
        </p:nvSpPr>
        <p:spPr>
          <a:xfrm>
            <a:off x="335360" y="188720"/>
            <a:ext cx="8448939" cy="720000"/>
          </a:xfrm>
        </p:spPr>
        <p:txBody>
          <a:bodyPr/>
          <a:lstStyle/>
          <a:p>
            <a:r>
              <a:rPr lang="de-DE" dirty="0"/>
              <a:t>P</a:t>
            </a:r>
            <a:r>
              <a:rPr lang="de-DE" dirty="0">
                <a:sym typeface="Wingdings" panose="05000000000000000000" pitchFamily="2" charset="2"/>
              </a:rPr>
              <a:t>olyheater test devices</a:t>
            </a:r>
            <a:endParaRPr lang="en-US" dirty="0"/>
          </a:p>
        </p:txBody>
      </p:sp>
      <p:sp>
        <p:nvSpPr>
          <p:cNvPr id="10" name="Content Placeholder 9">
            <a:extLst>
              <a:ext uri="{FF2B5EF4-FFF2-40B4-BE49-F238E27FC236}">
                <a16:creationId xmlns:a16="http://schemas.microsoft.com/office/drawing/2014/main" id="{CBB757C9-5B75-4C0D-8DE0-A737B9A903BF}"/>
              </a:ext>
            </a:extLst>
          </p:cNvPr>
          <p:cNvSpPr>
            <a:spLocks noGrp="1"/>
          </p:cNvSpPr>
          <p:nvPr>
            <p:ph sz="quarter" idx="13"/>
          </p:nvPr>
        </p:nvSpPr>
        <p:spPr>
          <a:xfrm>
            <a:off x="334432" y="1268414"/>
            <a:ext cx="6625664" cy="5113337"/>
          </a:xfrm>
        </p:spPr>
        <p:txBody>
          <a:bodyPr>
            <a:noAutofit/>
          </a:bodyPr>
          <a:lstStyle/>
          <a:p>
            <a:pPr>
              <a:spcBef>
                <a:spcPts val="800"/>
              </a:spcBef>
            </a:pPr>
            <a:r>
              <a:rPr lang="de-DE" sz="1867" dirty="0"/>
              <a:t>Study thermo-mechanical fatigue of power metallizations </a:t>
            </a:r>
          </a:p>
          <a:p>
            <a:pPr lvl="1">
              <a:spcBef>
                <a:spcPts val="800"/>
              </a:spcBef>
            </a:pPr>
            <a:r>
              <a:rPr lang="de-DE" sz="1867" dirty="0"/>
              <a:t>at application-relevant heating rates</a:t>
            </a:r>
          </a:p>
          <a:p>
            <a:pPr lvl="1">
              <a:spcBef>
                <a:spcPts val="800"/>
              </a:spcBef>
            </a:pPr>
            <a:r>
              <a:rPr lang="de-DE" sz="1867" dirty="0"/>
              <a:t>under highly accelerated stress conditions</a:t>
            </a:r>
          </a:p>
          <a:p>
            <a:pPr>
              <a:spcBef>
                <a:spcPts val="800"/>
              </a:spcBef>
            </a:pPr>
            <a:endParaRPr lang="de-DE" sz="1867" dirty="0"/>
          </a:p>
          <a:p>
            <a:pPr>
              <a:spcBef>
                <a:spcPts val="800"/>
              </a:spcBef>
            </a:pPr>
            <a:r>
              <a:rPr lang="de-DE" sz="1867" dirty="0"/>
              <a:t>Polyheaters consist of:</a:t>
            </a:r>
          </a:p>
          <a:p>
            <a:pPr lvl="1">
              <a:spcBef>
                <a:spcPts val="800"/>
              </a:spcBef>
            </a:pPr>
            <a:r>
              <a:rPr lang="de-DE" sz="1867" dirty="0"/>
              <a:t>Structural layers:</a:t>
            </a:r>
          </a:p>
          <a:p>
            <a:pPr lvl="2">
              <a:spcBef>
                <a:spcPts val="800"/>
              </a:spcBef>
            </a:pPr>
            <a:r>
              <a:rPr lang="de-DE" sz="1867" u="sng" dirty="0"/>
              <a:t>Si substrate (120 µm)</a:t>
            </a:r>
          </a:p>
          <a:p>
            <a:pPr lvl="2">
              <a:spcBef>
                <a:spcPts val="800"/>
              </a:spcBef>
            </a:pPr>
            <a:r>
              <a:rPr lang="de-DE" sz="1867" u="sng" dirty="0"/>
              <a:t>Cu power metallization (20 µm)</a:t>
            </a:r>
          </a:p>
          <a:p>
            <a:pPr lvl="1">
              <a:spcBef>
                <a:spcPts val="800"/>
              </a:spcBef>
            </a:pPr>
            <a:r>
              <a:rPr lang="de-DE" sz="1867" dirty="0"/>
              <a:t>Functional layers:</a:t>
            </a:r>
          </a:p>
          <a:p>
            <a:pPr lvl="2">
              <a:spcBef>
                <a:spcPts val="800"/>
              </a:spcBef>
            </a:pPr>
            <a:r>
              <a:rPr lang="de-DE" sz="1867" dirty="0"/>
              <a:t>Polysilicon </a:t>
            </a:r>
            <a:r>
              <a:rPr lang="de-DE" sz="1867" dirty="0">
                <a:sym typeface="Wingdings" panose="05000000000000000000" pitchFamily="2" charset="2"/>
              </a:rPr>
              <a:t>for Joule heating</a:t>
            </a:r>
            <a:endParaRPr lang="de-DE" sz="1867" dirty="0"/>
          </a:p>
          <a:p>
            <a:pPr lvl="2">
              <a:spcBef>
                <a:spcPts val="800"/>
              </a:spcBef>
            </a:pPr>
            <a:r>
              <a:rPr lang="de-DE" sz="1867" dirty="0"/>
              <a:t>Aluminium (M1)</a:t>
            </a:r>
          </a:p>
          <a:p>
            <a:pPr lvl="2">
              <a:spcBef>
                <a:spcPts val="800"/>
              </a:spcBef>
            </a:pPr>
            <a:r>
              <a:rPr lang="de-DE" sz="1867" dirty="0">
                <a:sym typeface="Wingdings" panose="05000000000000000000" pitchFamily="2" charset="2"/>
              </a:rPr>
              <a:t>Oxides/dielectrics</a:t>
            </a:r>
            <a:endParaRPr lang="de-DE" sz="1867" dirty="0"/>
          </a:p>
        </p:txBody>
      </p:sp>
      <p:sp>
        <p:nvSpPr>
          <p:cNvPr id="13" name="TextBox 12"/>
          <p:cNvSpPr txBox="1"/>
          <p:nvPr/>
        </p:nvSpPr>
        <p:spPr bwMode="auto">
          <a:xfrm>
            <a:off x="7344336" y="3312496"/>
            <a:ext cx="4032251" cy="410241"/>
          </a:xfrm>
          <a:prstGeom prst="rect">
            <a:avLst/>
          </a:prstGeom>
          <a:noFill/>
          <a:ln w="9525">
            <a:noFill/>
            <a:miter lim="800000"/>
            <a:headEnd/>
            <a:tailEnd/>
          </a:ln>
          <a:effectLst/>
        </p:spPr>
        <p:txBody>
          <a:bodyPr wrap="square" lIns="0" tIns="0" rIns="0" bIns="0" rtlCol="0" anchor="ctr" anchorCtr="0">
            <a:spAutoFit/>
          </a:bodyPr>
          <a:lstStyle/>
          <a:p>
            <a:pPr eaLnBrk="0" fontAlgn="auto" hangingPunct="0">
              <a:spcBef>
                <a:spcPts val="0"/>
              </a:spcBef>
              <a:spcAft>
                <a:spcPts val="400"/>
              </a:spcAft>
              <a:buClr>
                <a:schemeClr val="accent1"/>
              </a:buClr>
            </a:pPr>
            <a:r>
              <a:rPr lang="de-DE" sz="1333" i="1" kern="0" dirty="0">
                <a:latin typeface="+mj-lt"/>
                <a:ea typeface="Verdana" pitchFamily="34" charset="0"/>
                <a:cs typeface="Verdana" pitchFamily="34" charset="0"/>
              </a:rPr>
              <a:t>Fig. 3</a:t>
            </a:r>
            <a:r>
              <a:rPr lang="de-DE" sz="1333" kern="0" dirty="0">
                <a:latin typeface="+mj-lt"/>
                <a:ea typeface="Verdana" pitchFamily="34" charset="0"/>
                <a:cs typeface="Verdana" pitchFamily="34" charset="0"/>
              </a:rPr>
              <a:t>: Light microscope image of a polyheater device featuring a Cu line with width and thickness of 20 µm.</a:t>
            </a:r>
            <a:endParaRPr lang="de-AT" sz="1333" kern="0" dirty="0">
              <a:latin typeface="Verdana" pitchFamily="34" charset="0"/>
              <a:ea typeface="Verdana" pitchFamily="34" charset="0"/>
              <a:cs typeface="Verdana" pitchFamily="34" charset="0"/>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0123" y="1013694"/>
            <a:ext cx="3919731" cy="2246337"/>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91129" y="3929943"/>
            <a:ext cx="3848407" cy="2451807"/>
          </a:xfrm>
          <a:prstGeom prst="rect">
            <a:avLst/>
          </a:prstGeom>
        </p:spPr>
      </p:pic>
      <p:sp>
        <p:nvSpPr>
          <p:cNvPr id="14" name="TextBox 13"/>
          <p:cNvSpPr txBox="1"/>
          <p:nvPr/>
        </p:nvSpPr>
        <p:spPr bwMode="auto">
          <a:xfrm>
            <a:off x="7344336" y="5814181"/>
            <a:ext cx="1728192" cy="615361"/>
          </a:xfrm>
          <a:prstGeom prst="rect">
            <a:avLst/>
          </a:prstGeom>
          <a:noFill/>
          <a:ln w="9525">
            <a:noFill/>
            <a:miter lim="800000"/>
            <a:headEnd/>
            <a:tailEnd/>
          </a:ln>
          <a:effectLst/>
        </p:spPr>
        <p:txBody>
          <a:bodyPr wrap="square" lIns="0" tIns="0" rIns="0" bIns="0" rtlCol="0" anchor="ctr" anchorCtr="0">
            <a:spAutoFit/>
          </a:bodyPr>
          <a:lstStyle/>
          <a:p>
            <a:pPr eaLnBrk="0" fontAlgn="auto" hangingPunct="0">
              <a:spcBef>
                <a:spcPts val="0"/>
              </a:spcBef>
              <a:spcAft>
                <a:spcPts val="400"/>
              </a:spcAft>
              <a:buClr>
                <a:schemeClr val="accent1"/>
              </a:buClr>
            </a:pPr>
            <a:r>
              <a:rPr lang="de-DE" sz="1333" i="1" kern="0" dirty="0">
                <a:latin typeface="+mj-lt"/>
                <a:ea typeface="Verdana" pitchFamily="34" charset="0"/>
                <a:cs typeface="Verdana" pitchFamily="34" charset="0"/>
              </a:rPr>
              <a:t>Fig. 4</a:t>
            </a:r>
            <a:r>
              <a:rPr lang="de-DE" sz="1333" kern="0" dirty="0">
                <a:latin typeface="+mj-lt"/>
                <a:ea typeface="Verdana" pitchFamily="34" charset="0"/>
                <a:cs typeface="Verdana" pitchFamily="34" charset="0"/>
              </a:rPr>
              <a:t>: Cross-sectional schematics of a polyheater.</a:t>
            </a:r>
            <a:endParaRPr lang="de-AT" sz="1333" kern="0" dirty="0">
              <a:latin typeface="Verdana" pitchFamily="34" charset="0"/>
              <a:ea typeface="Verdana" pitchFamily="34" charset="0"/>
              <a:cs typeface="Verdana" pitchFamily="34" charset="0"/>
            </a:endParaRPr>
          </a:p>
        </p:txBody>
      </p:sp>
      <p:pic>
        <p:nvPicPr>
          <p:cNvPr id="17" name="Picture 6" descr="KAI_mittel_tranparent"/>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9408746" y="162336"/>
            <a:ext cx="1182741" cy="574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5589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AT" dirty="0"/>
              <a:t>Why do we need thermal simulations?</a:t>
            </a:r>
          </a:p>
        </p:txBody>
      </p:sp>
      <p:sp>
        <p:nvSpPr>
          <p:cNvPr id="13" name="TextBox 12"/>
          <p:cNvSpPr txBox="1"/>
          <p:nvPr/>
        </p:nvSpPr>
        <p:spPr bwMode="auto">
          <a:xfrm>
            <a:off x="222443" y="1317799"/>
            <a:ext cx="4865445" cy="1698927"/>
          </a:xfrm>
          <a:prstGeom prst="rect">
            <a:avLst/>
          </a:prstGeom>
          <a:noFill/>
          <a:ln w="9525">
            <a:noFill/>
            <a:miter lim="800000"/>
            <a:headEnd/>
            <a:tailEnd/>
          </a:ln>
          <a:effectLst/>
        </p:spPr>
        <p:txBody>
          <a:bodyPr wrap="square" lIns="0" tIns="0" rIns="0" bIns="0" rtlCol="0" anchor="t" anchorCtr="0">
            <a:spAutoFit/>
          </a:bodyPr>
          <a:lstStyle/>
          <a:p>
            <a:pPr marL="252000" indent="-252000" defTabSz="576000" eaLnBrk="0" fontAlgn="auto" hangingPunct="0">
              <a:lnSpc>
                <a:spcPct val="120000"/>
              </a:lnSpc>
              <a:spcBef>
                <a:spcPts val="0"/>
              </a:spcBef>
              <a:spcAft>
                <a:spcPts val="0"/>
              </a:spcAft>
              <a:buClr>
                <a:schemeClr val="tx2"/>
              </a:buClr>
              <a:buFont typeface="Arial" panose="020B0604020202020204" pitchFamily="34" charset="0"/>
              <a:buChar char="‒"/>
            </a:pPr>
            <a:r>
              <a:rPr lang="de-AT" sz="1600" kern="0" baseline="0" dirty="0">
                <a:latin typeface="+mn-lt"/>
              </a:rPr>
              <a:t>The temperature field has to be known to calculate</a:t>
            </a:r>
            <a:br>
              <a:rPr lang="de-AT" sz="1600" kern="0" baseline="0" dirty="0">
                <a:latin typeface="+mn-lt"/>
              </a:rPr>
            </a:br>
            <a:r>
              <a:rPr lang="de-AT" sz="1600" kern="0" baseline="0" dirty="0">
                <a:latin typeface="+mn-lt"/>
              </a:rPr>
              <a:t>thermal stresses</a:t>
            </a:r>
          </a:p>
          <a:p>
            <a:pPr marL="252000" indent="-252000" defTabSz="576000" eaLnBrk="0" fontAlgn="auto" hangingPunct="0">
              <a:lnSpc>
                <a:spcPct val="120000"/>
              </a:lnSpc>
              <a:spcBef>
                <a:spcPts val="0"/>
              </a:spcBef>
              <a:spcAft>
                <a:spcPts val="0"/>
              </a:spcAft>
              <a:buClr>
                <a:schemeClr val="tx2"/>
              </a:buClr>
              <a:buFont typeface="Arial" panose="020B0604020202020204" pitchFamily="34" charset="0"/>
              <a:buChar char="‒"/>
            </a:pPr>
            <a:r>
              <a:rPr lang="de-AT" sz="1600" kern="0" dirty="0">
                <a:latin typeface="+mn-lt"/>
              </a:rPr>
              <a:t>We can only measure locally by including temperature sensors</a:t>
            </a:r>
          </a:p>
          <a:p>
            <a:pPr marL="861585" lvl="1" indent="-252000" defTabSz="576000" eaLnBrk="0" fontAlgn="auto" hangingPunct="0">
              <a:lnSpc>
                <a:spcPct val="120000"/>
              </a:lnSpc>
              <a:spcBef>
                <a:spcPts val="0"/>
              </a:spcBef>
              <a:spcAft>
                <a:spcPts val="0"/>
              </a:spcAft>
              <a:buClr>
                <a:schemeClr val="tx2"/>
              </a:buClr>
              <a:buFont typeface="Arial" panose="020B0604020202020204" pitchFamily="34" charset="0"/>
              <a:buChar char="‒"/>
            </a:pPr>
            <a:r>
              <a:rPr lang="de-AT" kern="0" dirty="0">
                <a:latin typeface="+mn-lt"/>
              </a:rPr>
              <a:t>Temperature sensors measure their own temperature</a:t>
            </a:r>
            <a:endParaRPr lang="en-US" kern="0" baseline="0" dirty="0">
              <a:latin typeface="+mn-lt"/>
            </a:endParaRPr>
          </a:p>
        </p:txBody>
      </p:sp>
      <p:pic>
        <p:nvPicPr>
          <p:cNvPr id="19" name="Picture 18"/>
          <p:cNvPicPr>
            <a:picLocks noChangeAspect="1"/>
          </p:cNvPicPr>
          <p:nvPr/>
        </p:nvPicPr>
        <p:blipFill>
          <a:blip r:embed="rId2"/>
          <a:stretch>
            <a:fillRect/>
          </a:stretch>
        </p:blipFill>
        <p:spPr>
          <a:xfrm>
            <a:off x="839416" y="3086701"/>
            <a:ext cx="2736304" cy="1566435"/>
          </a:xfrm>
          <a:prstGeom prst="rect">
            <a:avLst/>
          </a:prstGeom>
        </p:spPr>
      </p:pic>
      <p:pic>
        <p:nvPicPr>
          <p:cNvPr id="20" name="Picture 19"/>
          <p:cNvPicPr>
            <a:picLocks noChangeAspect="1"/>
          </p:cNvPicPr>
          <p:nvPr/>
        </p:nvPicPr>
        <p:blipFill>
          <a:blip r:embed="rId3"/>
          <a:stretch>
            <a:fillRect/>
          </a:stretch>
        </p:blipFill>
        <p:spPr>
          <a:xfrm>
            <a:off x="863029" y="4820105"/>
            <a:ext cx="2691883" cy="1589184"/>
          </a:xfrm>
          <a:prstGeom prst="rect">
            <a:avLst/>
          </a:prstGeom>
        </p:spPr>
      </p:pic>
      <p:sp>
        <p:nvSpPr>
          <p:cNvPr id="21" name="Rectangle 20"/>
          <p:cNvSpPr/>
          <p:nvPr/>
        </p:nvSpPr>
        <p:spPr>
          <a:xfrm>
            <a:off x="5663952" y="1245808"/>
            <a:ext cx="6096000" cy="609398"/>
          </a:xfrm>
          <a:prstGeom prst="rect">
            <a:avLst/>
          </a:prstGeom>
        </p:spPr>
        <p:txBody>
          <a:bodyPr>
            <a:spAutoFit/>
          </a:bodyPr>
          <a:lstStyle/>
          <a:p>
            <a:pPr marL="252000" indent="-252000" defTabSz="576000" eaLnBrk="0" fontAlgn="auto" hangingPunct="0">
              <a:lnSpc>
                <a:spcPct val="120000"/>
              </a:lnSpc>
              <a:spcBef>
                <a:spcPts val="0"/>
              </a:spcBef>
              <a:spcAft>
                <a:spcPts val="0"/>
              </a:spcAft>
              <a:buClr>
                <a:schemeClr val="tx2"/>
              </a:buClr>
              <a:buFont typeface="Arial" panose="020B0604020202020204" pitchFamily="34" charset="0"/>
              <a:buChar char="‒"/>
            </a:pPr>
            <a:r>
              <a:rPr lang="de-AT" dirty="0"/>
              <a:t>For the plate-type polyheaters, there is a relation between the sensor and copper temperature</a:t>
            </a:r>
          </a:p>
        </p:txBody>
      </p:sp>
      <p:pic>
        <p:nvPicPr>
          <p:cNvPr id="22" name="Picture 21"/>
          <p:cNvPicPr>
            <a:picLocks noChangeAspect="1"/>
          </p:cNvPicPr>
          <p:nvPr/>
        </p:nvPicPr>
        <p:blipFill>
          <a:blip r:embed="rId4"/>
          <a:stretch>
            <a:fillRect/>
          </a:stretch>
        </p:blipFill>
        <p:spPr>
          <a:xfrm>
            <a:off x="8474771" y="4941168"/>
            <a:ext cx="2841774" cy="1677194"/>
          </a:xfrm>
          <a:prstGeom prst="rect">
            <a:avLst/>
          </a:prstGeom>
        </p:spPr>
      </p:pic>
      <p:sp>
        <p:nvSpPr>
          <p:cNvPr id="23" name="Rectangle 22"/>
          <p:cNvSpPr/>
          <p:nvPr/>
        </p:nvSpPr>
        <p:spPr>
          <a:xfrm>
            <a:off x="4588097" y="3199102"/>
            <a:ext cx="7560840" cy="609398"/>
          </a:xfrm>
          <a:prstGeom prst="rect">
            <a:avLst/>
          </a:prstGeom>
        </p:spPr>
        <p:txBody>
          <a:bodyPr wrap="square">
            <a:spAutoFit/>
          </a:bodyPr>
          <a:lstStyle/>
          <a:p>
            <a:pPr marL="252000" indent="-252000" defTabSz="576000" eaLnBrk="0" fontAlgn="auto" hangingPunct="0">
              <a:lnSpc>
                <a:spcPct val="120000"/>
              </a:lnSpc>
              <a:spcBef>
                <a:spcPts val="0"/>
              </a:spcBef>
              <a:spcAft>
                <a:spcPts val="0"/>
              </a:spcAft>
              <a:buClr>
                <a:schemeClr val="tx2"/>
              </a:buClr>
              <a:buFont typeface="Arial" panose="020B0604020202020204" pitchFamily="34" charset="0"/>
              <a:buChar char="‒"/>
            </a:pPr>
            <a:r>
              <a:rPr lang="de-AT" dirty="0"/>
              <a:t>There are polyheaters containing various other geometric patterns, where the relation between sensor and copper temperatur is very different from plate-type polyheaters</a:t>
            </a:r>
          </a:p>
        </p:txBody>
      </p:sp>
      <p:sp>
        <p:nvSpPr>
          <p:cNvPr id="24" name="Rectangle 23"/>
          <p:cNvSpPr/>
          <p:nvPr/>
        </p:nvSpPr>
        <p:spPr>
          <a:xfrm>
            <a:off x="4245221" y="5547345"/>
            <a:ext cx="4489956" cy="350865"/>
          </a:xfrm>
          <a:prstGeom prst="rect">
            <a:avLst/>
          </a:prstGeom>
        </p:spPr>
        <p:txBody>
          <a:bodyPr wrap="square">
            <a:spAutoFit/>
          </a:bodyPr>
          <a:lstStyle/>
          <a:p>
            <a:pPr marL="252000" indent="-252000" defTabSz="576000" eaLnBrk="0" fontAlgn="auto" hangingPunct="0">
              <a:lnSpc>
                <a:spcPct val="120000"/>
              </a:lnSpc>
              <a:spcBef>
                <a:spcPts val="0"/>
              </a:spcBef>
              <a:spcAft>
                <a:spcPts val="0"/>
              </a:spcAft>
              <a:buClr>
                <a:schemeClr val="tx2"/>
              </a:buClr>
              <a:buFont typeface="Arial" panose="020B0604020202020204" pitchFamily="34" charset="0"/>
              <a:buChar char="‒"/>
            </a:pPr>
            <a:r>
              <a:rPr lang="de-AT" dirty="0"/>
              <a:t>... and temperature is not always homogeneous</a:t>
            </a:r>
          </a:p>
        </p:txBody>
      </p:sp>
      <p:grpSp>
        <p:nvGrpSpPr>
          <p:cNvPr id="28" name="Group 27"/>
          <p:cNvGrpSpPr/>
          <p:nvPr/>
        </p:nvGrpSpPr>
        <p:grpSpPr>
          <a:xfrm>
            <a:off x="5794472" y="3838168"/>
            <a:ext cx="5360598" cy="1020444"/>
            <a:chOff x="4391004" y="3646460"/>
            <a:chExt cx="6083159" cy="1157991"/>
          </a:xfrm>
        </p:grpSpPr>
        <p:pic>
          <p:nvPicPr>
            <p:cNvPr id="25" name="Picture 24"/>
            <p:cNvPicPr>
              <a:picLocks noChangeAspect="1"/>
            </p:cNvPicPr>
            <p:nvPr/>
          </p:nvPicPr>
          <p:blipFill>
            <a:blip r:embed="rId5"/>
            <a:stretch>
              <a:fillRect/>
            </a:stretch>
          </p:blipFill>
          <p:spPr>
            <a:xfrm>
              <a:off x="4391004" y="3646460"/>
              <a:ext cx="1947853" cy="1157990"/>
            </a:xfrm>
            <a:prstGeom prst="rect">
              <a:avLst/>
            </a:prstGeom>
          </p:spPr>
        </p:pic>
        <p:pic>
          <p:nvPicPr>
            <p:cNvPr id="26" name="Picture 25"/>
            <p:cNvPicPr>
              <a:picLocks noChangeAspect="1"/>
            </p:cNvPicPr>
            <p:nvPr/>
          </p:nvPicPr>
          <p:blipFill>
            <a:blip r:embed="rId6"/>
            <a:stretch>
              <a:fillRect/>
            </a:stretch>
          </p:blipFill>
          <p:spPr>
            <a:xfrm>
              <a:off x="8521474" y="3646461"/>
              <a:ext cx="1952689" cy="1157990"/>
            </a:xfrm>
            <a:prstGeom prst="rect">
              <a:avLst/>
            </a:prstGeom>
          </p:spPr>
        </p:pic>
        <p:pic>
          <p:nvPicPr>
            <p:cNvPr id="27" name="Picture 26"/>
            <p:cNvPicPr>
              <a:picLocks noChangeAspect="1"/>
            </p:cNvPicPr>
            <p:nvPr/>
          </p:nvPicPr>
          <p:blipFill>
            <a:blip r:embed="rId7"/>
            <a:stretch>
              <a:fillRect/>
            </a:stretch>
          </p:blipFill>
          <p:spPr>
            <a:xfrm>
              <a:off x="6459676" y="3677230"/>
              <a:ext cx="1868571" cy="1127220"/>
            </a:xfrm>
            <a:prstGeom prst="rect">
              <a:avLst/>
            </a:prstGeom>
          </p:spPr>
        </p:pic>
      </p:grpSp>
      <p:pic>
        <p:nvPicPr>
          <p:cNvPr id="34" name="Picture 33"/>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9067760" y="1791089"/>
            <a:ext cx="2568074" cy="1284943"/>
          </a:xfrm>
          <a:prstGeom prst="rect">
            <a:avLst/>
          </a:prstGeom>
        </p:spPr>
      </p:pic>
      <p:pic>
        <p:nvPicPr>
          <p:cNvPr id="35" name="Picture 34"/>
          <p:cNvPicPr>
            <a:picLocks noChangeAspect="1"/>
          </p:cNvPicPr>
          <p:nvPr/>
        </p:nvPicPr>
        <p:blipFill>
          <a:blip r:embed="rId9"/>
          <a:stretch>
            <a:fillRect/>
          </a:stretch>
        </p:blipFill>
        <p:spPr>
          <a:xfrm>
            <a:off x="6092837" y="1857674"/>
            <a:ext cx="2448272" cy="1275141"/>
          </a:xfrm>
          <a:prstGeom prst="rect">
            <a:avLst/>
          </a:prstGeom>
        </p:spPr>
      </p:pic>
      <p:sp>
        <p:nvSpPr>
          <p:cNvPr id="36" name="Rectangle 35"/>
          <p:cNvSpPr/>
          <p:nvPr/>
        </p:nvSpPr>
        <p:spPr bwMode="auto">
          <a:xfrm>
            <a:off x="7320136" y="2163596"/>
            <a:ext cx="598106" cy="177847"/>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r>
              <a:rPr lang="de-AT" sz="1100" baseline="0" dirty="0">
                <a:solidFill>
                  <a:schemeClr val="bg1"/>
                </a:solidFill>
                <a:latin typeface="+mn-lt"/>
                <a:ea typeface="+mn-ea"/>
                <a:cs typeface="+mn-cs"/>
              </a:rPr>
              <a:t>330°C</a:t>
            </a:r>
            <a:endParaRPr lang="en-US" sz="1100" baseline="0" dirty="0">
              <a:solidFill>
                <a:schemeClr val="bg1"/>
              </a:solidFill>
              <a:latin typeface="+mn-lt"/>
              <a:ea typeface="+mn-ea"/>
              <a:cs typeface="+mn-cs"/>
            </a:endParaRPr>
          </a:p>
        </p:txBody>
      </p:sp>
      <p:pic>
        <p:nvPicPr>
          <p:cNvPr id="17" name="Picture 6" descr="KAI_mittel_tranparent"/>
          <p:cNvPicPr>
            <a:picLocks noChangeAspect="1" noChangeArrowheads="1"/>
          </p:cNvPicPr>
          <p:nvPr/>
        </p:nvPicPr>
        <p:blipFill>
          <a:blip r:embed="rId10" cstate="hqprint">
            <a:extLst>
              <a:ext uri="{28A0092B-C50C-407E-A947-70E740481C1C}">
                <a14:useLocalDpi xmlns:a14="http://schemas.microsoft.com/office/drawing/2010/main" val="0"/>
              </a:ext>
            </a:extLst>
          </a:blip>
          <a:srcRect/>
          <a:stretch>
            <a:fillRect/>
          </a:stretch>
        </p:blipFill>
        <p:spPr bwMode="auto">
          <a:xfrm>
            <a:off x="9408746" y="162336"/>
            <a:ext cx="1182741" cy="574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616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24" grpId="0"/>
      <p:bldP spid="3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p:txBody>
          <a:bodyPr/>
          <a:lstStyle/>
          <a:p>
            <a:r>
              <a:rPr lang="de-DE" dirty="0"/>
              <a:t>Build model from GDS layout file</a:t>
            </a:r>
          </a:p>
          <a:p>
            <a:pPr lvl="1"/>
            <a:r>
              <a:rPr lang="de-DE" dirty="0"/>
              <a:t>More than 50 different device types are available</a:t>
            </a:r>
            <a:endParaRPr lang="en-US" dirty="0"/>
          </a:p>
        </p:txBody>
      </p:sp>
      <p:sp>
        <p:nvSpPr>
          <p:cNvPr id="7" name="Content Placeholder 6"/>
          <p:cNvSpPr>
            <a:spLocks noGrp="1"/>
          </p:cNvSpPr>
          <p:nvPr>
            <p:ph sz="quarter" idx="14"/>
          </p:nvPr>
        </p:nvSpPr>
        <p:spPr/>
        <p:txBody>
          <a:bodyPr/>
          <a:lstStyle/>
          <a:p>
            <a:r>
              <a:rPr lang="de-DE" dirty="0"/>
              <a:t>Load and pre-process experimental data</a:t>
            </a:r>
          </a:p>
          <a:p>
            <a:pPr lvl="1"/>
            <a:r>
              <a:rPr lang="de-DE" dirty="0"/>
              <a:t>Smoothing and down-</a:t>
            </a:r>
            <a:br>
              <a:rPr lang="de-DE" dirty="0"/>
            </a:br>
            <a:r>
              <a:rPr lang="de-DE" dirty="0"/>
              <a:t>sampling of </a:t>
            </a:r>
            <a:br>
              <a:rPr lang="de-DE" dirty="0"/>
            </a:br>
            <a:r>
              <a:rPr lang="de-DE" dirty="0"/>
              <a:t>oscilloscope data</a:t>
            </a:r>
            <a:endParaRPr lang="en-US" dirty="0"/>
          </a:p>
        </p:txBody>
      </p:sp>
      <p:sp>
        <p:nvSpPr>
          <p:cNvPr id="8" name="Content Placeholder 7"/>
          <p:cNvSpPr>
            <a:spLocks noGrp="1"/>
          </p:cNvSpPr>
          <p:nvPr>
            <p:ph sz="quarter" idx="15"/>
          </p:nvPr>
        </p:nvSpPr>
        <p:spPr/>
        <p:txBody>
          <a:bodyPr/>
          <a:lstStyle/>
          <a:p>
            <a:r>
              <a:rPr lang="de-DE" dirty="0"/>
              <a:t>Provide predefined and user defined evaluations</a:t>
            </a:r>
          </a:p>
          <a:p>
            <a:pPr lvl="1"/>
            <a:r>
              <a:rPr lang="de-DE" dirty="0"/>
              <a:t>Min/max, statistics and local transients</a:t>
            </a:r>
            <a:endParaRPr lang="en-US" dirty="0"/>
          </a:p>
        </p:txBody>
      </p:sp>
      <p:sp>
        <p:nvSpPr>
          <p:cNvPr id="16" name="Content Placeholder 15"/>
          <p:cNvSpPr>
            <a:spLocks noGrp="1"/>
          </p:cNvSpPr>
          <p:nvPr>
            <p:ph sz="quarter" idx="16"/>
          </p:nvPr>
        </p:nvSpPr>
        <p:spPr/>
        <p:txBody>
          <a:bodyPr/>
          <a:lstStyle/>
          <a:p>
            <a:r>
              <a:rPr lang="de-DE" dirty="0"/>
              <a:t>Extruded geometry</a:t>
            </a:r>
          </a:p>
          <a:p>
            <a:pPr lvl="1"/>
            <a:r>
              <a:rPr lang="de-DE" dirty="0"/>
              <a:t>Millimeter scale devices with hundreds of nm thick layers need a swept mesh</a:t>
            </a:r>
            <a:endParaRPr lang="en-US" dirty="0"/>
          </a:p>
        </p:txBody>
      </p:sp>
      <p:sp>
        <p:nvSpPr>
          <p:cNvPr id="2" name="Titel 1">
            <a:extLst>
              <a:ext uri="{FF2B5EF4-FFF2-40B4-BE49-F238E27FC236}">
                <a16:creationId xmlns:a16="http://schemas.microsoft.com/office/drawing/2014/main" id="{25FE1B41-106F-A5A3-8CF7-8437FF07B9D5}"/>
              </a:ext>
            </a:extLst>
          </p:cNvPr>
          <p:cNvSpPr>
            <a:spLocks noGrp="1"/>
          </p:cNvSpPr>
          <p:nvPr>
            <p:ph type="title"/>
          </p:nvPr>
        </p:nvSpPr>
        <p:spPr/>
        <p:txBody>
          <a:bodyPr/>
          <a:lstStyle/>
          <a:p>
            <a:r>
              <a:rPr lang="en-US" dirty="0"/>
              <a:t>Objective and requirements for the simulation app</a:t>
            </a:r>
          </a:p>
        </p:txBody>
      </p:sp>
      <p:pic>
        <p:nvPicPr>
          <p:cNvPr id="14" name="Picture 13"/>
          <p:cNvPicPr>
            <a:picLocks noChangeAspect="1"/>
          </p:cNvPicPr>
          <p:nvPr/>
        </p:nvPicPr>
        <p:blipFill rotWithShape="1">
          <a:blip r:embed="rId4"/>
          <a:srcRect l="20221" t="21802" r="42844" b="34860"/>
          <a:stretch/>
        </p:blipFill>
        <p:spPr>
          <a:xfrm>
            <a:off x="8809739" y="1639850"/>
            <a:ext cx="3189059" cy="2220951"/>
          </a:xfrm>
          <a:prstGeom prst="rect">
            <a:avLst/>
          </a:prstGeom>
        </p:spPr>
      </p:pic>
      <p:pic>
        <p:nvPicPr>
          <p:cNvPr id="15" name="Picture 14"/>
          <p:cNvPicPr>
            <a:picLocks noChangeAspect="1"/>
          </p:cNvPicPr>
          <p:nvPr/>
        </p:nvPicPr>
        <p:blipFill>
          <a:blip r:embed="rId5"/>
          <a:stretch>
            <a:fillRect/>
          </a:stretch>
        </p:blipFill>
        <p:spPr>
          <a:xfrm>
            <a:off x="983432" y="4535054"/>
            <a:ext cx="3780641" cy="1846698"/>
          </a:xfrm>
          <a:prstGeom prst="rect">
            <a:avLst/>
          </a:prstGeom>
        </p:spPr>
      </p:pic>
      <p:pic>
        <p:nvPicPr>
          <p:cNvPr id="17" name="Picture 16"/>
          <p:cNvPicPr>
            <a:picLocks noChangeAspect="1"/>
          </p:cNvPicPr>
          <p:nvPr/>
        </p:nvPicPr>
        <p:blipFill>
          <a:blip r:embed="rId6"/>
          <a:stretch>
            <a:fillRect/>
          </a:stretch>
        </p:blipFill>
        <p:spPr>
          <a:xfrm>
            <a:off x="1527810" y="2019228"/>
            <a:ext cx="2691883" cy="1589184"/>
          </a:xfrm>
          <a:prstGeom prst="rect">
            <a:avLst/>
          </a:prstGeom>
        </p:spPr>
      </p:pic>
      <p:pic>
        <p:nvPicPr>
          <p:cNvPr id="18" name="Picture 17"/>
          <p:cNvPicPr>
            <a:picLocks noChangeAspect="1"/>
          </p:cNvPicPr>
          <p:nvPr/>
        </p:nvPicPr>
        <p:blipFill>
          <a:blip r:embed="rId7"/>
          <a:stretch>
            <a:fillRect/>
          </a:stretch>
        </p:blipFill>
        <p:spPr>
          <a:xfrm>
            <a:off x="8809739" y="4488639"/>
            <a:ext cx="3189059" cy="1956553"/>
          </a:xfrm>
          <a:prstGeom prst="rect">
            <a:avLst/>
          </a:prstGeom>
        </p:spPr>
      </p:pic>
      <p:pic>
        <p:nvPicPr>
          <p:cNvPr id="19" name="Picture 6" descr="KAI_mittel_tranparent"/>
          <p:cNvPicPr>
            <a:picLocks noChangeAspect="1" noChangeArrowheads="1"/>
          </p:cNvPicPr>
          <p:nvPr/>
        </p:nvPicPr>
        <p:blipFill>
          <a:blip r:embed="rId8" cstate="hqprint">
            <a:extLst>
              <a:ext uri="{28A0092B-C50C-407E-A947-70E740481C1C}">
                <a14:useLocalDpi xmlns:a14="http://schemas.microsoft.com/office/drawing/2010/main" val="0"/>
              </a:ext>
            </a:extLst>
          </a:blip>
          <a:srcRect/>
          <a:stretch>
            <a:fillRect/>
          </a:stretch>
        </p:blipFill>
        <p:spPr bwMode="auto">
          <a:xfrm>
            <a:off x="9408746" y="162336"/>
            <a:ext cx="1182741" cy="574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809578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build="p"/>
      <p:bldP spid="1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Modules and modelling technique</a:t>
            </a:r>
            <a:endParaRPr lang="en-US" dirty="0"/>
          </a:p>
        </p:txBody>
      </p:sp>
    </p:spTree>
    <p:extLst>
      <p:ext uri="{BB962C8B-B14F-4D97-AF65-F5344CB8AC3E}">
        <p14:creationId xmlns:p14="http://schemas.microsoft.com/office/powerpoint/2010/main" val="484037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p:txBody>
          <a:bodyPr/>
          <a:lstStyle/>
          <a:p>
            <a:r>
              <a:rPr lang="de-AT" sz="1600" dirty="0"/>
              <a:t>The ECAD module is used to load the device layout from a GDS file, which contains the 2D footprint of every layer</a:t>
            </a:r>
          </a:p>
          <a:p>
            <a:r>
              <a:rPr lang="de-AT" sz="1600" dirty="0"/>
              <a:t>A layer represents either a deposition or removal of a material and extrusion and boolean operations are used to build a 3D geometry</a:t>
            </a:r>
          </a:p>
          <a:p>
            <a:r>
              <a:rPr lang="de-AT" sz="1600" dirty="0"/>
              <a:t>This appears trivial, but it is a key feature!</a:t>
            </a:r>
          </a:p>
          <a:p>
            <a:pPr lvl="1"/>
            <a:r>
              <a:rPr lang="de-AT" sz="1400" dirty="0"/>
              <a:t>It not only enables the easy setup of models for a variety of devices, experimentalists can even draw and simulate their design ideas for new polyheater types without needing a simulation expert to build models</a:t>
            </a:r>
          </a:p>
        </p:txBody>
      </p:sp>
      <p:sp>
        <p:nvSpPr>
          <p:cNvPr id="2" name="Titel 1">
            <a:extLst>
              <a:ext uri="{FF2B5EF4-FFF2-40B4-BE49-F238E27FC236}">
                <a16:creationId xmlns:a16="http://schemas.microsoft.com/office/drawing/2014/main" id="{25FE1B41-106F-A5A3-8CF7-8437FF07B9D5}"/>
              </a:ext>
            </a:extLst>
          </p:cNvPr>
          <p:cNvSpPr>
            <a:spLocks noGrp="1"/>
          </p:cNvSpPr>
          <p:nvPr>
            <p:ph type="title"/>
          </p:nvPr>
        </p:nvSpPr>
        <p:spPr/>
        <p:txBody>
          <a:bodyPr/>
          <a:lstStyle/>
          <a:p>
            <a:r>
              <a:rPr lang="en-US" dirty="0"/>
              <a:t>ECAD module</a:t>
            </a:r>
          </a:p>
        </p:txBody>
      </p:sp>
      <p:pic>
        <p:nvPicPr>
          <p:cNvPr id="12" name="Picture 11"/>
          <p:cNvPicPr>
            <a:picLocks noChangeAspect="1"/>
          </p:cNvPicPr>
          <p:nvPr/>
        </p:nvPicPr>
        <p:blipFill>
          <a:blip r:embed="rId4"/>
          <a:stretch>
            <a:fillRect/>
          </a:stretch>
        </p:blipFill>
        <p:spPr>
          <a:xfrm>
            <a:off x="276846" y="3566138"/>
            <a:ext cx="5170776" cy="2667346"/>
          </a:xfrm>
          <a:prstGeom prst="rect">
            <a:avLst/>
          </a:prstGeom>
        </p:spPr>
      </p:pic>
      <p:pic>
        <p:nvPicPr>
          <p:cNvPr id="3" name="Picture 2"/>
          <p:cNvPicPr>
            <a:picLocks noChangeAspect="1"/>
          </p:cNvPicPr>
          <p:nvPr/>
        </p:nvPicPr>
        <p:blipFill>
          <a:blip r:embed="rId5"/>
          <a:stretch>
            <a:fillRect/>
          </a:stretch>
        </p:blipFill>
        <p:spPr>
          <a:xfrm>
            <a:off x="5159743" y="3753013"/>
            <a:ext cx="3186522" cy="2418536"/>
          </a:xfrm>
          <a:prstGeom prst="rect">
            <a:avLst/>
          </a:prstGeom>
        </p:spPr>
      </p:pic>
      <p:pic>
        <p:nvPicPr>
          <p:cNvPr id="5" name="Picture 4"/>
          <p:cNvPicPr>
            <a:picLocks noChangeAspect="1"/>
          </p:cNvPicPr>
          <p:nvPr/>
        </p:nvPicPr>
        <p:blipFill>
          <a:blip r:embed="rId6"/>
          <a:stretch>
            <a:fillRect/>
          </a:stretch>
        </p:blipFill>
        <p:spPr>
          <a:xfrm>
            <a:off x="9016031" y="3691079"/>
            <a:ext cx="3099814" cy="2542405"/>
          </a:xfrm>
          <a:prstGeom prst="rect">
            <a:avLst/>
          </a:prstGeom>
        </p:spPr>
      </p:pic>
      <p:sp>
        <p:nvSpPr>
          <p:cNvPr id="11" name="Rectangle 10"/>
          <p:cNvSpPr/>
          <p:nvPr/>
        </p:nvSpPr>
        <p:spPr bwMode="auto">
          <a:xfrm>
            <a:off x="2063552" y="3139716"/>
            <a:ext cx="9361040" cy="488612"/>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r>
              <a:rPr lang="de-AT" sz="1600" baseline="0" dirty="0">
                <a:solidFill>
                  <a:schemeClr val="bg1"/>
                </a:solidFill>
                <a:latin typeface="+mn-lt"/>
                <a:ea typeface="+mn-ea"/>
                <a:cs typeface="+mn-cs"/>
              </a:rPr>
              <a:t>Example:</a:t>
            </a:r>
            <a:r>
              <a:rPr lang="de-AT" sz="1600" dirty="0">
                <a:solidFill>
                  <a:schemeClr val="bg1"/>
                </a:solidFill>
                <a:latin typeface="+mn-lt"/>
                <a:ea typeface="+mn-ea"/>
                <a:cs typeface="+mn-cs"/>
              </a:rPr>
              <a:t> Will it work to FIB cut a PH300NV polyheater to enable x-ray microscopy measurements?</a:t>
            </a:r>
            <a:endParaRPr lang="de-AT" sz="1600" dirty="0">
              <a:solidFill>
                <a:schemeClr val="bg1"/>
              </a:solidFill>
              <a:latin typeface="+mn-lt"/>
            </a:endParaRPr>
          </a:p>
        </p:txBody>
      </p:sp>
      <p:pic>
        <p:nvPicPr>
          <p:cNvPr id="8" name="Picture 6" descr="KAI_mittel_tranparent"/>
          <p:cNvPicPr>
            <a:picLocks noChangeAspect="1" noChangeArrowheads="1"/>
          </p:cNvPicPr>
          <p:nvPr/>
        </p:nvPicPr>
        <p:blipFill>
          <a:blip r:embed="rId7" cstate="hqprint">
            <a:extLst>
              <a:ext uri="{28A0092B-C50C-407E-A947-70E740481C1C}">
                <a14:useLocalDpi xmlns:a14="http://schemas.microsoft.com/office/drawing/2010/main" val="0"/>
              </a:ext>
            </a:extLst>
          </a:blip>
          <a:srcRect/>
          <a:stretch>
            <a:fillRect/>
          </a:stretch>
        </p:blipFill>
        <p:spPr bwMode="auto">
          <a:xfrm>
            <a:off x="9408746" y="162336"/>
            <a:ext cx="1182741" cy="574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ight Arrow 5"/>
          <p:cNvSpPr/>
          <p:nvPr/>
        </p:nvSpPr>
        <p:spPr bwMode="auto">
          <a:xfrm>
            <a:off x="8490434" y="4725144"/>
            <a:ext cx="557894" cy="521473"/>
          </a:xfrm>
          <a:prstGeom prst="rightArrow">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en-US" sz="1600" baseline="0" dirty="0">
              <a:solidFill>
                <a:schemeClr val="bg1"/>
              </a:solidFill>
              <a:latin typeface="+mn-lt"/>
              <a:ea typeface="+mn-ea"/>
              <a:cs typeface="+mn-cs"/>
            </a:endParaRPr>
          </a:p>
        </p:txBody>
      </p:sp>
    </p:spTree>
    <p:custDataLst>
      <p:tags r:id="rId1"/>
    </p:custDataLst>
    <p:extLst>
      <p:ext uri="{BB962C8B-B14F-4D97-AF65-F5344CB8AC3E}">
        <p14:creationId xmlns:p14="http://schemas.microsoft.com/office/powerpoint/2010/main" val="716471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3"/>
          </p:nvPr>
        </p:nvSpPr>
        <p:spPr/>
        <p:txBody>
          <a:bodyPr/>
          <a:lstStyle/>
          <a:p>
            <a:r>
              <a:rPr lang="de-AT" sz="1600" dirty="0"/>
              <a:t>The Thin Layer node of the Heat Transfer module is used to avoid meshing </a:t>
            </a:r>
            <a:r>
              <a:rPr lang="en-US" sz="1600" dirty="0"/>
              <a:t>functional </a:t>
            </a:r>
            <a:br>
              <a:rPr lang="en-US" sz="1600" dirty="0"/>
            </a:br>
            <a:r>
              <a:rPr lang="en-US" sz="1600" dirty="0"/>
              <a:t>layers that do not require detailed resolution</a:t>
            </a:r>
          </a:p>
          <a:p>
            <a:r>
              <a:rPr lang="de-DE" sz="1600" dirty="0"/>
              <a:t>Improved accuracy on edges without needing to explicitly model sidewall deposition</a:t>
            </a:r>
            <a:endParaRPr lang="de-AT" sz="1600" dirty="0"/>
          </a:p>
        </p:txBody>
      </p:sp>
      <p:sp>
        <p:nvSpPr>
          <p:cNvPr id="2" name="Titel 1">
            <a:extLst>
              <a:ext uri="{FF2B5EF4-FFF2-40B4-BE49-F238E27FC236}">
                <a16:creationId xmlns:a16="http://schemas.microsoft.com/office/drawing/2014/main" id="{25FE1B41-106F-A5A3-8CF7-8437FF07B9D5}"/>
              </a:ext>
            </a:extLst>
          </p:cNvPr>
          <p:cNvSpPr>
            <a:spLocks noGrp="1"/>
          </p:cNvSpPr>
          <p:nvPr>
            <p:ph type="title"/>
          </p:nvPr>
        </p:nvSpPr>
        <p:spPr/>
        <p:txBody>
          <a:bodyPr/>
          <a:lstStyle/>
          <a:p>
            <a:r>
              <a:rPr lang="en-US" dirty="0"/>
              <a:t>Heat transfer module</a:t>
            </a:r>
          </a:p>
        </p:txBody>
      </p:sp>
      <p:pic>
        <p:nvPicPr>
          <p:cNvPr id="8" name="Picture 6" descr="KAI_mittel_tranparent"/>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9408746" y="162336"/>
            <a:ext cx="1182741" cy="574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5"/>
          <a:stretch>
            <a:fillRect/>
          </a:stretch>
        </p:blipFill>
        <p:spPr>
          <a:xfrm>
            <a:off x="6094800" y="3167662"/>
            <a:ext cx="1886213" cy="2095792"/>
          </a:xfrm>
          <a:prstGeom prst="rect">
            <a:avLst/>
          </a:prstGeom>
        </p:spPr>
      </p:pic>
      <p:sp>
        <p:nvSpPr>
          <p:cNvPr id="9" name="Rectangle 8"/>
          <p:cNvSpPr/>
          <p:nvPr/>
        </p:nvSpPr>
        <p:spPr bwMode="auto">
          <a:xfrm>
            <a:off x="1919536" y="3047740"/>
            <a:ext cx="1944216" cy="1188170"/>
          </a:xfrm>
          <a:prstGeom prst="rect">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en-US" sz="1600" baseline="0" dirty="0">
              <a:solidFill>
                <a:schemeClr val="bg1"/>
              </a:solidFill>
              <a:latin typeface="+mn-lt"/>
              <a:ea typeface="+mn-ea"/>
              <a:cs typeface="+mn-cs"/>
            </a:endParaRPr>
          </a:p>
        </p:txBody>
      </p:sp>
      <p:sp>
        <p:nvSpPr>
          <p:cNvPr id="10" name="Rectangle 9"/>
          <p:cNvSpPr/>
          <p:nvPr/>
        </p:nvSpPr>
        <p:spPr bwMode="auto">
          <a:xfrm>
            <a:off x="767408" y="4235910"/>
            <a:ext cx="3096344" cy="61203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wrap="square" lIns="72000" tIns="72000" rIns="72000" bIns="72000" rtlCol="0" anchor="ctr"/>
          <a:lstStyle/>
          <a:p>
            <a:pPr algn="ctr" defTabSz="576000" eaLnBrk="0" hangingPunct="0">
              <a:lnSpc>
                <a:spcPct val="120000"/>
              </a:lnSpc>
            </a:pPr>
            <a:endParaRPr lang="en-US" sz="1600" baseline="0" dirty="0">
              <a:solidFill>
                <a:schemeClr val="bg1"/>
              </a:solidFill>
              <a:latin typeface="+mn-lt"/>
              <a:ea typeface="+mn-ea"/>
              <a:cs typeface="+mn-cs"/>
            </a:endParaRPr>
          </a:p>
        </p:txBody>
      </p:sp>
      <p:sp>
        <p:nvSpPr>
          <p:cNvPr id="13" name="Rectangle 12"/>
          <p:cNvSpPr/>
          <p:nvPr/>
        </p:nvSpPr>
        <p:spPr bwMode="auto">
          <a:xfrm>
            <a:off x="767408" y="4055852"/>
            <a:ext cx="1152128" cy="180058"/>
          </a:xfrm>
          <a:prstGeom prst="rect">
            <a:avLst/>
          </a:prstGeom>
          <a:solidFill>
            <a:schemeClr val="accent3"/>
          </a:solidFill>
          <a:ln w="9525">
            <a:noFill/>
            <a:miter lim="800000"/>
            <a:headEnd/>
            <a:tailEnd/>
          </a:ln>
        </p:spPr>
        <p:txBody>
          <a:bodyPr wrap="square" lIns="72000" tIns="72000" rIns="72000" bIns="72000" rtlCol="0" anchor="ctr"/>
          <a:lstStyle/>
          <a:p>
            <a:pPr algn="ctr" defTabSz="576000" eaLnBrk="0" hangingPunct="0">
              <a:lnSpc>
                <a:spcPct val="120000"/>
              </a:lnSpc>
            </a:pPr>
            <a:endParaRPr lang="en-US" sz="1600" baseline="0" dirty="0">
              <a:solidFill>
                <a:schemeClr val="bg1"/>
              </a:solidFill>
              <a:latin typeface="+mn-lt"/>
              <a:ea typeface="+mn-ea"/>
              <a:cs typeface="+mn-cs"/>
            </a:endParaRPr>
          </a:p>
        </p:txBody>
      </p:sp>
      <p:sp>
        <p:nvSpPr>
          <p:cNvPr id="14" name="Rectangle 13"/>
          <p:cNvSpPr/>
          <p:nvPr/>
        </p:nvSpPr>
        <p:spPr bwMode="auto">
          <a:xfrm rot="5400000">
            <a:off x="1253443" y="3479788"/>
            <a:ext cx="1152128" cy="180058"/>
          </a:xfrm>
          <a:prstGeom prst="rect">
            <a:avLst/>
          </a:prstGeom>
          <a:solidFill>
            <a:schemeClr val="accent3"/>
          </a:solidFill>
          <a:ln w="9525">
            <a:noFill/>
            <a:miter lim="800000"/>
            <a:headEnd/>
            <a:tailEnd/>
          </a:ln>
        </p:spPr>
        <p:txBody>
          <a:bodyPr wrap="square" lIns="72000" tIns="72000" rIns="72000" bIns="72000" rtlCol="0" anchor="ctr"/>
          <a:lstStyle/>
          <a:p>
            <a:pPr algn="ctr" defTabSz="576000" eaLnBrk="0" hangingPunct="0">
              <a:lnSpc>
                <a:spcPct val="120000"/>
              </a:lnSpc>
            </a:pPr>
            <a:endParaRPr lang="en-US" sz="1600" baseline="0" dirty="0">
              <a:solidFill>
                <a:schemeClr val="bg1"/>
              </a:solidFill>
              <a:latin typeface="+mn-lt"/>
              <a:ea typeface="+mn-ea"/>
              <a:cs typeface="+mn-cs"/>
            </a:endParaRPr>
          </a:p>
        </p:txBody>
      </p:sp>
      <p:sp>
        <p:nvSpPr>
          <p:cNvPr id="15" name="Rectangle 14"/>
          <p:cNvSpPr/>
          <p:nvPr/>
        </p:nvSpPr>
        <p:spPr bwMode="auto">
          <a:xfrm>
            <a:off x="1739516" y="2870320"/>
            <a:ext cx="2124236" cy="180058"/>
          </a:xfrm>
          <a:prstGeom prst="rect">
            <a:avLst/>
          </a:prstGeom>
          <a:solidFill>
            <a:schemeClr val="accent3"/>
          </a:solidFill>
          <a:ln w="9525">
            <a:noFill/>
            <a:miter lim="800000"/>
            <a:headEnd/>
            <a:tailEnd/>
          </a:ln>
        </p:spPr>
        <p:txBody>
          <a:bodyPr wrap="square" lIns="72000" tIns="72000" rIns="72000" bIns="72000" rtlCol="0" anchor="ctr"/>
          <a:lstStyle/>
          <a:p>
            <a:pPr algn="ctr" defTabSz="576000" eaLnBrk="0" hangingPunct="0">
              <a:lnSpc>
                <a:spcPct val="120000"/>
              </a:lnSpc>
            </a:pPr>
            <a:endParaRPr lang="en-US" sz="1600" baseline="0" dirty="0">
              <a:solidFill>
                <a:schemeClr val="bg1"/>
              </a:solidFill>
              <a:latin typeface="+mn-lt"/>
              <a:ea typeface="+mn-ea"/>
              <a:cs typeface="+mn-cs"/>
            </a:endParaRPr>
          </a:p>
        </p:txBody>
      </p:sp>
      <p:sp>
        <p:nvSpPr>
          <p:cNvPr id="16" name="TextBox 15"/>
          <p:cNvSpPr txBox="1"/>
          <p:nvPr/>
        </p:nvSpPr>
        <p:spPr bwMode="auto">
          <a:xfrm>
            <a:off x="1739478" y="2579921"/>
            <a:ext cx="2681503" cy="234744"/>
          </a:xfrm>
          <a:prstGeom prst="rect">
            <a:avLst/>
          </a:prstGeom>
          <a:noFill/>
          <a:ln w="9525">
            <a:noFill/>
            <a:miter lim="800000"/>
            <a:headEnd/>
            <a:tailEnd/>
          </a:ln>
          <a:effectLst/>
        </p:spPr>
        <p:txBody>
          <a:bodyPr wrap="none" lIns="0" tIns="0" rIns="0" bIns="0" rtlCol="0" anchor="t" anchorCtr="0">
            <a:spAutoFit/>
          </a:bodyPr>
          <a:lstStyle/>
          <a:p>
            <a:pPr marL="252000" marR="0" indent="-252000" algn="l" defTabSz="576000" eaLnBrk="0" fontAlgn="auto" latinLnBrk="0" hangingPunct="0">
              <a:lnSpc>
                <a:spcPct val="120000"/>
              </a:lnSpc>
              <a:spcBef>
                <a:spcPts val="0"/>
              </a:spcBef>
              <a:spcAft>
                <a:spcPts val="0"/>
              </a:spcAft>
              <a:buClr>
                <a:schemeClr val="tx2"/>
              </a:buClr>
              <a:buSzTx/>
              <a:buFont typeface="Arial" panose="020B0604020202020204" pitchFamily="34" charset="0"/>
              <a:buChar char="‒"/>
              <a:tabLst/>
            </a:pPr>
            <a:r>
              <a:rPr lang="de-DE" kern="0" baseline="0" dirty="0">
                <a:latin typeface="+mn-lt"/>
                <a:ea typeface="+mn-ea"/>
                <a:cs typeface="+mn-cs"/>
              </a:rPr>
              <a:t>Conformal deposited</a:t>
            </a:r>
            <a:r>
              <a:rPr lang="de-DE" kern="0" dirty="0">
                <a:latin typeface="+mn-lt"/>
                <a:ea typeface="+mn-ea"/>
                <a:cs typeface="+mn-cs"/>
              </a:rPr>
              <a:t> thin layer</a:t>
            </a:r>
            <a:endParaRPr lang="en-US" kern="0" baseline="0" dirty="0">
              <a:latin typeface="+mn-lt"/>
              <a:ea typeface="+mn-ea"/>
              <a:cs typeface="+mn-cs"/>
            </a:endParaRPr>
          </a:p>
        </p:txBody>
      </p:sp>
      <p:cxnSp>
        <p:nvCxnSpPr>
          <p:cNvPr id="18" name="Straight Connector 17"/>
          <p:cNvCxnSpPr>
            <a:stCxn id="15" idx="1"/>
          </p:cNvCxnSpPr>
          <p:nvPr/>
        </p:nvCxnSpPr>
        <p:spPr>
          <a:xfrm>
            <a:off x="1739516" y="2960349"/>
            <a:ext cx="0" cy="2391647"/>
          </a:xfrm>
          <a:prstGeom prst="line">
            <a:avLst/>
          </a:prstGeom>
          <a:ln w="19050">
            <a:prstDash val="lgDash"/>
            <a:tailEnd type="none"/>
          </a:ln>
        </p:spPr>
        <p:style>
          <a:lnRef idx="1">
            <a:schemeClr val="accent2"/>
          </a:lnRef>
          <a:fillRef idx="0">
            <a:schemeClr val="accent2"/>
          </a:fillRef>
          <a:effectRef idx="0">
            <a:schemeClr val="accent2"/>
          </a:effectRef>
          <a:fontRef idx="minor">
            <a:schemeClr val="tx1"/>
          </a:fontRef>
        </p:style>
      </p:cxnSp>
      <p:cxnSp>
        <p:nvCxnSpPr>
          <p:cNvPr id="22" name="Straight Connector 21"/>
          <p:cNvCxnSpPr/>
          <p:nvPr/>
        </p:nvCxnSpPr>
        <p:spPr>
          <a:xfrm>
            <a:off x="1919536" y="2960349"/>
            <a:ext cx="0" cy="2391647"/>
          </a:xfrm>
          <a:prstGeom prst="line">
            <a:avLst/>
          </a:prstGeom>
          <a:ln w="19050">
            <a:prstDash val="lgDash"/>
            <a:tailEnd type="none"/>
          </a:ln>
        </p:spPr>
        <p:style>
          <a:lnRef idx="1">
            <a:schemeClr val="accent2"/>
          </a:lnRef>
          <a:fillRef idx="0">
            <a:schemeClr val="accent2"/>
          </a:fillRef>
          <a:effectRef idx="0">
            <a:schemeClr val="accent2"/>
          </a:effectRef>
          <a:fontRef idx="minor">
            <a:schemeClr val="tx1"/>
          </a:fontRef>
        </p:style>
      </p:cxnSp>
      <p:sp>
        <p:nvSpPr>
          <p:cNvPr id="23" name="Left-Right Arrow 22"/>
          <p:cNvSpPr/>
          <p:nvPr/>
        </p:nvSpPr>
        <p:spPr bwMode="auto">
          <a:xfrm>
            <a:off x="1703512" y="5379413"/>
            <a:ext cx="239960" cy="164599"/>
          </a:xfrm>
          <a:prstGeom prst="leftRightArrow">
            <a:avLst/>
          </a:prstGeom>
          <a:solidFill>
            <a:schemeClr val="tx2"/>
          </a:solidFill>
          <a:ln w="9525">
            <a:noFill/>
            <a:miter lim="800000"/>
            <a:headEnd/>
            <a:tailEnd/>
          </a:ln>
        </p:spPr>
        <p:txBody>
          <a:bodyPr wrap="square" lIns="72000" tIns="72000" rIns="72000" bIns="72000" rtlCol="0" anchor="ctr"/>
          <a:lstStyle/>
          <a:p>
            <a:pPr algn="ctr" defTabSz="576000" eaLnBrk="0" hangingPunct="0">
              <a:lnSpc>
                <a:spcPct val="120000"/>
              </a:lnSpc>
            </a:pPr>
            <a:endParaRPr lang="en-US" sz="1600" baseline="0" dirty="0">
              <a:solidFill>
                <a:schemeClr val="bg1"/>
              </a:solidFill>
              <a:latin typeface="+mn-lt"/>
              <a:ea typeface="+mn-ea"/>
              <a:cs typeface="+mn-cs"/>
            </a:endParaRPr>
          </a:p>
        </p:txBody>
      </p:sp>
      <p:sp>
        <p:nvSpPr>
          <p:cNvPr id="24" name="TextBox 23"/>
          <p:cNvSpPr txBox="1"/>
          <p:nvPr/>
        </p:nvSpPr>
        <p:spPr bwMode="auto">
          <a:xfrm>
            <a:off x="2099556" y="4934219"/>
            <a:ext cx="3095078" cy="517065"/>
          </a:xfrm>
          <a:prstGeom prst="rect">
            <a:avLst/>
          </a:prstGeom>
          <a:noFill/>
          <a:ln w="9525">
            <a:noFill/>
            <a:miter lim="800000"/>
            <a:headEnd/>
            <a:tailEnd/>
          </a:ln>
          <a:effectLst/>
        </p:spPr>
        <p:txBody>
          <a:bodyPr wrap="none" lIns="0" tIns="0" rIns="0" bIns="0" rtlCol="0" anchor="t" anchorCtr="0">
            <a:spAutoFit/>
          </a:bodyPr>
          <a:lstStyle/>
          <a:p>
            <a:pPr marL="252000" marR="0" indent="-252000" algn="l" defTabSz="576000" eaLnBrk="0" fontAlgn="auto" latinLnBrk="0" hangingPunct="0">
              <a:lnSpc>
                <a:spcPct val="120000"/>
              </a:lnSpc>
              <a:spcBef>
                <a:spcPts val="0"/>
              </a:spcBef>
              <a:spcAft>
                <a:spcPts val="0"/>
              </a:spcAft>
              <a:buClr>
                <a:schemeClr val="tx2"/>
              </a:buClr>
              <a:buSzTx/>
              <a:buFont typeface="Arial" panose="020B0604020202020204" pitchFamily="34" charset="0"/>
              <a:buChar char="‒"/>
              <a:tabLst/>
            </a:pPr>
            <a:r>
              <a:rPr lang="de-DE" kern="0" baseline="0" dirty="0">
                <a:latin typeface="+mn-lt"/>
                <a:ea typeface="+mn-ea"/>
                <a:cs typeface="+mn-cs"/>
              </a:rPr>
              <a:t>Modelling sidewall deposition:</a:t>
            </a:r>
          </a:p>
          <a:p>
            <a:pPr marL="252000" marR="0" indent="-252000" algn="l" defTabSz="576000" eaLnBrk="0" fontAlgn="auto" latinLnBrk="0" hangingPunct="0">
              <a:lnSpc>
                <a:spcPct val="120000"/>
              </a:lnSpc>
              <a:spcBef>
                <a:spcPts val="0"/>
              </a:spcBef>
              <a:spcAft>
                <a:spcPts val="0"/>
              </a:spcAft>
              <a:buClr>
                <a:schemeClr val="tx2"/>
              </a:buClr>
              <a:buSzTx/>
              <a:buFont typeface="Arial" panose="020B0604020202020204" pitchFamily="34" charset="0"/>
              <a:buChar char="‒"/>
              <a:tabLst/>
            </a:pPr>
            <a:r>
              <a:rPr lang="de-DE" kern="0" baseline="0" dirty="0">
                <a:latin typeface="+mn-lt"/>
                <a:ea typeface="+mn-ea"/>
                <a:cs typeface="+mn-cs"/>
              </a:rPr>
              <a:t>Lateral mesh size =</a:t>
            </a:r>
            <a:r>
              <a:rPr lang="de-DE" kern="0" dirty="0">
                <a:latin typeface="+mn-lt"/>
                <a:ea typeface="+mn-ea"/>
                <a:cs typeface="+mn-cs"/>
              </a:rPr>
              <a:t> layer thickness!</a:t>
            </a:r>
            <a:endParaRPr lang="en-US" kern="0" baseline="0" dirty="0">
              <a:latin typeface="+mn-lt"/>
              <a:ea typeface="+mn-ea"/>
              <a:cs typeface="+mn-cs"/>
            </a:endParaRPr>
          </a:p>
        </p:txBody>
      </p:sp>
      <p:pic>
        <p:nvPicPr>
          <p:cNvPr id="25" name="Picture 24"/>
          <p:cNvPicPr>
            <a:picLocks noChangeAspect="1"/>
          </p:cNvPicPr>
          <p:nvPr/>
        </p:nvPicPr>
        <p:blipFill>
          <a:blip r:embed="rId6"/>
          <a:stretch>
            <a:fillRect/>
          </a:stretch>
        </p:blipFill>
        <p:spPr>
          <a:xfrm>
            <a:off x="8622516" y="878095"/>
            <a:ext cx="2946092" cy="5727751"/>
          </a:xfrm>
          <a:prstGeom prst="rect">
            <a:avLst/>
          </a:prstGeom>
        </p:spPr>
      </p:pic>
    </p:spTree>
    <p:custDataLst>
      <p:tags r:id="rId1"/>
    </p:custDataLst>
    <p:extLst>
      <p:ext uri="{BB962C8B-B14F-4D97-AF65-F5344CB8AC3E}">
        <p14:creationId xmlns:p14="http://schemas.microsoft.com/office/powerpoint/2010/main" val="4181954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App building and validation</a:t>
            </a:r>
            <a:endParaRPr lang="en-US" dirty="0"/>
          </a:p>
        </p:txBody>
      </p:sp>
    </p:spTree>
    <p:extLst>
      <p:ext uri="{BB962C8B-B14F-4D97-AF65-F5344CB8AC3E}">
        <p14:creationId xmlns:p14="http://schemas.microsoft.com/office/powerpoint/2010/main" val="19498767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NCLMASTER" val="0"/>
  <p:tag name="SLIDESPERROW" val="4"/>
  <p:tag name="THUMBWIDTH" val="220"/>
  <p:tag name="INFINEON_CATEGORY" val="{&quot;CategoryList&quot;:[],&quot;CategoryDictionary&quot;:{}}"/>
  <p:tag name="EMPOWERCHARTSPROPERTIES_B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gAAAAAAAAAFAAAACQAAAF9pZD0kLl9pZAEDAAAAAAADAAAAAQADAAAAIwAAAENvbWJpSW5kZXg9JC5OYW1lICsgJ18nICsgJC5WZXJzaW9uAQQAAAAAAAQAAAABAAQ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YBAQEBAQEBAQEBAQEBAQIAAAAAAAAAAwAAAAMAAAAA/////wQASwwAAAAAAAAAAAAAIAD///////////////8AAAD///////////////8DAAAAAgD///////////////////////////////////////////////////////////////////////////////////////////////////////////////////////////////////////////////////////////////////////////////////////////////////////////////////////////////////////////////////////////////////////////////////////////////////////////////////////////////////////////////////////////////////////////////////////////////////////////////////////////////////////////////////////////////////////////////////////////////////////////////8BACAA////////////////AAAO////////AwAAAAMA////////////////////////////////////////////////////////////////////////////////////////////////////////////////////////////////////////////////////////////////////////////////////////////////////////////////////////////////////////////////////////////////////////////////////////////////////////////////////////////////////////////////////////////////////////////////////////////////////////////////////////////////////////////////////////////////////////////////////////////////////////////////////////AgABAP///////wQAAAACABAAC10GBAEGmsRCrWeMKWDzcgcFAAAAAAADAAAAAAADAAAAAwADAAEA////////BAAAAAMAEAALVNGgrCHzak+1I7mkeTCCYQUAAAABAAMAAAACAAMAAA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8EAPALAAAAAAAAAAAAACAB////////////////AAAA////////////////BAAAAAMA////////BAAAAAMA////////BAAAAAMA////////BAAAAAMA////////BAAAAAMA////////BAAAAAMA////////////////////////////////////////////////////////////////////////////////////////////////////////////////////////////////////////////////////////////////////////////////////////////////////////////////////////////////////////////////////////////////////////////////////////////////////////////////////////////////////////////////////////////////////////////////////////////////////////////////////////////////AQAgAf///////////////wAADv///////wQAAAACAP///////////////////////////////////////////////////////////////////////////////////////////////////////////////////////////////////////////////////////////////////////////////////////////////////////////////////////////////////////////////////////////////////////////////////////////////////////////////////////////////////////////////////////////////////////////////////////////////////////////////////////////////////////////////////////////////////////////////////////////////////////////////////////wIAAQEDAAAAAgD///////8aAAZMaW5rZWRTaGFwZXNEYXRhUHJvcGVydHlfMAUAAAAAAAQAAAADAAQAAAABAAMABgEDAAAAAwD///////8lAAZMaW5rZWRTaGFwZVByZXNlbnRhdGlvblNldHRpbmdzRGF0YV8wBQAAAAEABAAAAAAABAAAAAIABAAAAAAA////////BAAAAAAA////////BAAAAAAA////////BAAAAAA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AgCODgAAAAAAAAAAAAD/////gwCDAAAABV9pZAAQAAAABF0GBAEGmsRCrWeMKWDzcgcDRGF0YQAbAAAABExpbmtlZFNoYXBlRGF0YQAFAAAAAAACTmFtZQAZAAAATGlua2VkU2hhcGVzRGF0YVByb3BlcnR5ABBWZXJzaW9uAAAAAAAJTGFzdFdyaXRlAEHvOgOCAQAAAAEA/////8YAxgAAAAVfaWQAEAAAAARU0aCsIfNqT7UjuaR5MIJhA0RhdGEAUwAAAAhQcmVzZW50YXRpb25TY2FubmVkRm9yTGlua2VkU2hhcGVzAAECTnVtYmVyRm9ybWF0U2VwYXJhdG9yTW9kZQAKAAAAQXV0b21hdGljAAACTmFtZQAkAAAATGlua2VkU2hhcGVQcmVzZW50YXRpb25TZXR0aW5nc0RhdGEAEFZlcnNpb24AAAAAAAlMYXN0V3JpdGUAWe86A4I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B_LENGTH" val="24576"/>
</p:tagLst>
</file>

<file path=ppt/tags/tag1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0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0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0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03.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0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0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0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07.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Row_and_Two_ColumnsMIOPlaceholderMapping.11MIOPlaceholderMapping-Infineon 16:9MIOPlaceholderMapping.Row | 2 columnsMIOPlaceholderMapping.10"/>
</p:tagLst>
</file>

<file path=ppt/tags/tag10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0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1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1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1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1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1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1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16.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1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1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1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20.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Row_Two_Columns_RowMIOPlaceholderMapping.12MIOPlaceholderMapping-Infineon 16:9MIOPlaceholderMapping.Row | 2 columns | rowMIOPlaceholderMapping.11"/>
</p:tagLst>
</file>

<file path=ppt/tags/tag12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2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2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2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2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2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2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2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29.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3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3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3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33.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Title_and_Three_ColumnsMIOPlaceholderMapping.13MIOPlaceholderMapping-Infineon 16:9MIOPlaceholderMapping.3 columnsMIOPlaceholderMapping.12"/>
</p:tagLst>
</file>

<file path=ppt/tags/tag13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3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3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3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3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3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4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4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42.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4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4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4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46.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Row_and_Three_ColumnsMIOPlaceholderMapping.14MIOPlaceholderMapping-Infineon 16:9MIOPlaceholderMapping.Row | 3 columnsMIOPlaceholderMapping.13"/>
</p:tagLst>
</file>

<file path=ppt/tags/tag14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4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4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5.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PresentationTitle_1MIOPlaceholderMapping.2MIOPlaceholderMapping-Infineon 16:9MIOPlaceholderMapping.Presentation title 1MIOPlaceholderMapping.1MIOPlaceholderMapping;Infineon 16:9MIOPlaceholderMapping.IFX_PresentationTitle_2MIOPlaceholderMapping.3MIOPlaceholderMapping-Infineon 16:9MIOPlaceholderMapping.Presentation title 1MIOPlaceholderMapping.1MIOPlaceholderMapping;Infineon 16:9MIOPlaceholderMapping.IFX_PresentationTitle_3MIOPlaceholderMapping.4MIOPlaceholderMapping-Infineon 16:9MIOPlaceholderMapping.Presentation title 1MIOPlaceholderMapping.1MIOPlaceholderMapping;Infineon 16:9MIOPlaceholderMapping.IFX_PresentationTitle_1MIOPlaceholderMapping.2MIOPlaceholderMapping.Picture Placeholder 20MIOPlaceholderMapping.18MIOPlaceholderMapping-Infineon 16:9MIOPlaceholderMapping.Presentation title 1MIOPlaceholderMapping.1MIOPlaceholderMapping.Crystal Picture PlaceholderMIOPlaceholderMapping.15MIOPlaceholderMapping;Infineon 16:9MIOPlaceholderMapping.IFX_PresentationTitle_2MIOPlaceholderMapping.3MIOPlaceholderMapping.Picture Placeholder 20MIOPlaceholderMapping.14MIOPlaceholderMapping-Infineon 16:9MIOPlaceholderMapping.Presentation title 1MIOPlaceholderMapping.1MIOPlaceholderMapping.Crystal Picture PlaceholderMIOPlaceholderMapping.15"/>
</p:tagLst>
</file>

<file path=ppt/tags/tag15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5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5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5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5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55.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5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5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5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59.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Four_ColumnsMIOPlaceholderMapping.15MIOPlaceholderMapping-Infineon 16:9MIOPlaceholderMapping.4 columnsMIOPlaceholderMapping.14"/>
</p:tagLst>
</file>

<file path=ppt/tags/tag16.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6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6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6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6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6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6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6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6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68.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6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7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7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72.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Row_and_Four_ColumnsMIOPlaceholderMapping.16MIOPlaceholderMapping-Infineon 16:9MIOPlaceholderMapping.Row | 4 columnsMIOPlaceholderMapping.15"/>
</p:tagLst>
</file>

<file path=ppt/tags/tag17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7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7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7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7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7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7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8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8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8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8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84.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EmptyMIOPlaceholderMapping.17MIOPlaceholderMapping-Infineon 16:9MIOPlaceholderMapping.EmptyMIOPlaceholderMapping.16"/>
</p:tagLst>
</file>

<file path=ppt/tags/tag18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8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8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88.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FullpicMIOPlaceholderMapping.18MIOPlaceholderMapping-Infineon 16:9MIOPlaceholderMapping.FullpicMIOPlaceholderMapping.17"/>
</p:tagLst>
</file>

<file path=ppt/tags/tag189.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1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9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9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9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93.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Final_ClaimMIOPlaceholderMapping.19MIOPlaceholderMapping-Infineon 16:9MIOPlaceholderMapping.FinalMIOPlaceholderMapping.18"/>
</p:tagLst>
</file>

<file path=ppt/tags/tag19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9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9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9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9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9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0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0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0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0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0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0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0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0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0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0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1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1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1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1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14.xml><?xml version="1.0" encoding="utf-8"?>
<p:tagLst xmlns:a="http://schemas.openxmlformats.org/drawingml/2006/main" xmlns:r="http://schemas.openxmlformats.org/officeDocument/2006/relationships" xmlns:p="http://schemas.openxmlformats.org/presentationml/2006/main">
  <p:tag name="MIO_GUID" val="db3a370e-252d-4f02-8e09-bb581c5a380e"/>
  <p:tag name="MIO_EKGUID" val="4e22a714-2d62-40e5-8df4-6ddab5371e43"/>
  <p:tag name="MIO_UPDATE" val="True"/>
  <p:tag name="MIO_VERSION" val="09.03.2023 11:26:30"/>
  <p:tag name="MIO_DBID" val="FDE84254-54DB-49E3-9A0E-CDE72035D530"/>
  <p:tag name="MIO_LASTDOWNLOADED" val="29.01.2024 07:42:43.974"/>
  <p:tag name="MIO_OBJECTNAME" val="Arrow-based timeline"/>
  <p:tag name="MIO_LASTEDITORNAME" val="Verena Kohl"/>
</p:tagLst>
</file>

<file path=ppt/tags/tag215.xml><?xml version="1.0" encoding="utf-8"?>
<p:tagLst xmlns:a="http://schemas.openxmlformats.org/drawingml/2006/main" xmlns:r="http://schemas.openxmlformats.org/officeDocument/2006/relationships" xmlns:p="http://schemas.openxmlformats.org/presentationml/2006/main">
  <p:tag name="MIO_GUID" val="db3a370e-252d-4f02-8e09-bb581c5a380e"/>
  <p:tag name="MIO_EKGUID" val="4e22a714-2d62-40e5-8df4-6ddab5371e43"/>
  <p:tag name="MIO_UPDATE" val="True"/>
  <p:tag name="MIO_VERSION" val="09.03.2023 11:26:30"/>
  <p:tag name="MIO_DBID" val="FDE84254-54DB-49E3-9A0E-CDE72035D530"/>
  <p:tag name="MIO_LASTDOWNLOADED" val="29.01.2024 07:42:43.974"/>
  <p:tag name="MIO_OBJECTNAME" val="Arrow-based timeline"/>
  <p:tag name="MIO_LASTEDITORNAME" val="Verena Kohl"/>
</p:tagLst>
</file>

<file path=ppt/tags/tag216.xml><?xml version="1.0" encoding="utf-8"?>
<p:tagLst xmlns:a="http://schemas.openxmlformats.org/drawingml/2006/main" xmlns:r="http://schemas.openxmlformats.org/officeDocument/2006/relationships" xmlns:p="http://schemas.openxmlformats.org/presentationml/2006/main">
  <p:tag name="MIO_GUID" val="db3a370e-252d-4f02-8e09-bb581c5a380e"/>
  <p:tag name="MIO_EKGUID" val="4e22a714-2d62-40e5-8df4-6ddab5371e43"/>
  <p:tag name="MIO_UPDATE" val="True"/>
  <p:tag name="MIO_VERSION" val="09.03.2023 11:26:30"/>
  <p:tag name="MIO_DBID" val="FDE84254-54DB-49E3-9A0E-CDE72035D530"/>
  <p:tag name="MIO_LASTDOWNLOADED" val="29.01.2024 07:42:43.974"/>
  <p:tag name="MIO_OBJECTNAME" val="Arrow-based timeline"/>
  <p:tag name="MIO_LASTEDITORNAME" val="Verena Kohl"/>
</p:tagLst>
</file>

<file path=ppt/tags/tag217.xml><?xml version="1.0" encoding="utf-8"?>
<p:tagLst xmlns:a="http://schemas.openxmlformats.org/drawingml/2006/main" xmlns:r="http://schemas.openxmlformats.org/officeDocument/2006/relationships" xmlns:p="http://schemas.openxmlformats.org/presentationml/2006/main">
  <p:tag name="MIO_GUID" val="db3a370e-252d-4f02-8e09-bb581c5a380e"/>
  <p:tag name="MIO_EKGUID" val="4e22a714-2d62-40e5-8df4-6ddab5371e43"/>
  <p:tag name="MIO_UPDATE" val="True"/>
  <p:tag name="MIO_VERSION" val="09.03.2023 11:26:30"/>
  <p:tag name="MIO_DBID" val="FDE84254-54DB-49E3-9A0E-CDE72035D530"/>
  <p:tag name="MIO_LASTDOWNLOADED" val="29.01.2024 07:42:43.974"/>
  <p:tag name="MIO_OBJECTNAME" val="Arrow-based timeline"/>
  <p:tag name="MIO_LASTEDITORNAME" val="Verena Kohl"/>
</p:tagLst>
</file>

<file path=ppt/tags/tag218.xml><?xml version="1.0" encoding="utf-8"?>
<p:tagLst xmlns:a="http://schemas.openxmlformats.org/drawingml/2006/main" xmlns:r="http://schemas.openxmlformats.org/officeDocument/2006/relationships" xmlns:p="http://schemas.openxmlformats.org/presentationml/2006/main">
  <p:tag name="MIO_GUID" val="db3a370e-252d-4f02-8e09-bb581c5a380e"/>
  <p:tag name="MIO_EKGUID" val="4e22a714-2d62-40e5-8df4-6ddab5371e43"/>
  <p:tag name="MIO_UPDATE" val="True"/>
  <p:tag name="MIO_VERSION" val="09.03.2023 11:26:30"/>
  <p:tag name="MIO_DBID" val="FDE84254-54DB-49E3-9A0E-CDE72035D530"/>
  <p:tag name="MIO_LASTDOWNLOADED" val="29.01.2024 07:42:43.974"/>
  <p:tag name="MIO_OBJECTNAME" val="Arrow-based timeline"/>
  <p:tag name="MIO_LASTEDITORNAME" val="Verena Kohl"/>
</p:tagLst>
</file>

<file path=ppt/tags/tag2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5.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2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4.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PresentationTitleMIOPlaceholderMapping.1MIOPlaceholderMapping-Infineon 16:9MIOPlaceholderMapping.Presentation title 3MIOPlaceholderMapping.3"/>
</p:tagLst>
</file>

<file path=ppt/tags/tag3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3.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4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7.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Title_OnlyMIOPlaceholderMapping.5MIOPlaceholderMapping-Infineon 16:9MIOPlaceholderMapping.Title OnlyMIOPlaceholderMapping.4"/>
</p:tagLst>
</file>

<file path=ppt/tags/tag4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xml><?xml version="1.0" encoding="utf-8"?>
<p:tagLst xmlns:a="http://schemas.openxmlformats.org/drawingml/2006/main" xmlns:r="http://schemas.openxmlformats.org/officeDocument/2006/relationships" xmlns:p="http://schemas.openxmlformats.org/presentationml/2006/main">
  <p:tag name="MIO_FALLBACK_LAYOUT" val="4"/>
  <p:tag name="MIO_SHOW_DATE" val="False"/>
  <p:tag name="MIO_SHOW_FOOTER" val="False"/>
  <p:tag name="MIO_SHOW_PAGENUMBER" val="False"/>
  <p:tag name="MIO_AVOID_BLANK_LAYOUT" val="False"/>
  <p:tag name="MIO_CD_LAYOUT_VALID_AREA" val="False"/>
  <p:tag name="MIO_EMBED_FONT" val="False"/>
  <p:tag name="MIO_MATCH_COLOR_SCHEME" val="True"/>
  <p:tag name="MIO_NUMBER_OF_VALID_LAYOUTS" val="18"/>
  <p:tag name="MIO_HDS" val="True"/>
  <p:tag name="MIO_SKIPVERSION" val="01.01.0001 00:00:00"/>
  <p:tag name="MIO_EKGUID" val="f8120ca7-cceb-428f-a7d0-f20ce9397e1b"/>
  <p:tag name="MIO_UPDATE" val="True"/>
  <p:tag name="MIO_VERSION" val="13.05.2023 07:12:22"/>
  <p:tag name="MIO_DBID" val="FDE84254-54DB-49E3-9A0E-CDE72035D530"/>
  <p:tag name="MIO_LASTDOWNLOADED" val="26.07.2023 12:28:29.220"/>
  <p:tag name="MIO_OBJECTNAME" val="Infineon LCD 16:9"/>
  <p:tag name="MIO_CDID" val="e2fc2f9e-d5cf-4311-b3a1-0559b8fd1ab8"/>
</p:tagLst>
</file>

<file path=ppt/tags/tag5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6.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5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6.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60.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Title_and_ContentMIOPlaceholderMapping.6MIOPlaceholderMapping-Infineon 16:9MIOPlaceholderMapping.Title | contentMIOPlaceholderMapping.5"/>
</p:tagLst>
</file>

<file path=ppt/tags/tag6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6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6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6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6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6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6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6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69.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7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7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7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73.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Title_and_Two_ContentMIOPlaceholderMapping.8MIOPlaceholderMapping-Infineon 16:9MIOPlaceholderMapping.2 contentsMIOPlaceholderMapping.6"/>
</p:tagLst>
</file>

<file path=ppt/tags/tag74.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7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7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7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78.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SectionMIOPlaceholderMapping.9MIOPlaceholderMapping-Infineon 16:9MIOPlaceholderMapping.Section 1MIOPlaceholderMapping.7"/>
</p:tagLst>
</file>

<file path=ppt/tags/tag7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8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8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8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8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8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8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8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8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8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8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90.xml><?xml version="1.0" encoding="utf-8"?>
<p:tagLst xmlns:a="http://schemas.openxmlformats.org/drawingml/2006/main" xmlns:r="http://schemas.openxmlformats.org/officeDocument/2006/relationships" xmlns:p="http://schemas.openxmlformats.org/presentationml/2006/main">
  <p:tag name="MIO_CD_LOGO_PROTECTION" val="true"/>
</p:tagLst>
</file>

<file path=ppt/tags/tag9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9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9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94.xml><?xml version="1.0" encoding="utf-8"?>
<p:tagLst xmlns:a="http://schemas.openxmlformats.org/drawingml/2006/main" xmlns:r="http://schemas.openxmlformats.org/officeDocument/2006/relationships" xmlns:p="http://schemas.openxmlformats.org/presentationml/2006/main">
  <p:tag name="MIO_PLACEHOLDER_MAPPING" val="Infineon 16:9MIOPlaceholderMapping.IFX_Title_and_Four_ContentMIOPlaceholderMapping.10MIOPlaceholderMapping-Infineon 16:9MIOPlaceholderMapping.4 contentsMIOPlaceholderMapping.9"/>
</p:tagLst>
</file>

<file path=ppt/tags/tag9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9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9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9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99.xml><?xml version="1.0" encoding="utf-8"?>
<p:tagLst xmlns:a="http://schemas.openxmlformats.org/drawingml/2006/main" xmlns:r="http://schemas.openxmlformats.org/officeDocument/2006/relationships" xmlns:p="http://schemas.openxmlformats.org/presentationml/2006/main">
  <p:tag name="MIO_SKIP_CDCHECK" val="True"/>
</p:tagLst>
</file>

<file path=ppt/theme/theme1.xml><?xml version="1.0" encoding="utf-8"?>
<a:theme xmlns:a="http://schemas.openxmlformats.org/drawingml/2006/main" name="Infineon 16:9">
  <a:themeElements>
    <a:clrScheme name="Infineon 2023 - 2">
      <a:dk1>
        <a:srgbClr val="1D1D1D"/>
      </a:dk1>
      <a:lt1>
        <a:srgbClr val="FFFFFF"/>
      </a:lt1>
      <a:dk2>
        <a:srgbClr val="0A8276"/>
      </a:dk2>
      <a:lt2>
        <a:srgbClr val="8D8786"/>
      </a:lt2>
      <a:accent1>
        <a:srgbClr val="0A8276"/>
      </a:accent1>
      <a:accent2>
        <a:srgbClr val="575352"/>
      </a:accent2>
      <a:accent3>
        <a:srgbClr val="F97414"/>
      </a:accent3>
      <a:accent4>
        <a:srgbClr val="9BBA43"/>
      </a:accent4>
      <a:accent5>
        <a:srgbClr val="FCD442"/>
      </a:accent5>
      <a:accent6>
        <a:srgbClr val="9C216E"/>
      </a:accent6>
      <a:hlink>
        <a:srgbClr val="0A8276"/>
      </a:hlink>
      <a:folHlink>
        <a:srgbClr val="0A8276"/>
      </a:folHlink>
    </a:clrScheme>
    <a:fontScheme name="Infineon">
      <a:majorFont>
        <a:latin typeface="Arial"/>
        <a:ea typeface="Arial Unicode MS"/>
        <a:cs typeface="Arial"/>
      </a:majorFont>
      <a:minorFont>
        <a:latin typeface="Arial"/>
        <a:ea typeface="Arial Unicode MS"/>
        <a:cs typeface="Arial"/>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2"/>
        </a:solidFill>
        <a:ln w="9525">
          <a:noFill/>
          <a:miter lim="800000"/>
          <a:headEnd/>
          <a:tailEnd/>
        </a:ln>
      </a:spPr>
      <a:bodyPr wrap="square" lIns="72000" tIns="72000" rIns="72000" bIns="72000" rtlCol="0" anchor="ctr"/>
      <a:lstStyle>
        <a:defPPr algn="ctr" defTabSz="576000" eaLnBrk="0" hangingPunct="0">
          <a:lnSpc>
            <a:spcPct val="120000"/>
          </a:lnSpc>
          <a:defRPr sz="1600" baseline="0" dirty="0">
            <a:solidFill>
              <a:schemeClr val="bg1"/>
            </a:solidFill>
            <a:latin typeface="+mn-lt"/>
            <a:ea typeface="+mn-ea"/>
            <a:cs typeface="+mn-cs"/>
          </a:defRPr>
        </a:defPPr>
      </a:lstStyle>
    </a:spDef>
    <a:lnDef>
      <a:spPr>
        <a:ln w="9525">
          <a:solidFill>
            <a:schemeClr val="bg2"/>
          </a:solidFill>
          <a:tailEnd type="none"/>
        </a:ln>
      </a:spPr>
      <a:bodyPr/>
      <a:lstStyle/>
      <a:style>
        <a:lnRef idx="1">
          <a:schemeClr val="accent1"/>
        </a:lnRef>
        <a:fillRef idx="0">
          <a:schemeClr val="accent1"/>
        </a:fillRef>
        <a:effectRef idx="0">
          <a:schemeClr val="accent1"/>
        </a:effectRef>
        <a:fontRef idx="minor">
          <a:schemeClr val="tx1"/>
        </a:fontRef>
      </a:style>
    </a:lnDef>
    <a:txDef>
      <a:spPr bwMode="auto">
        <a:noFill/>
        <a:ln w="9525">
          <a:noFill/>
          <a:miter lim="800000"/>
          <a:headEnd/>
          <a:tailEnd/>
        </a:ln>
        <a:effectLst/>
      </a:spPr>
      <a:bodyPr wrap="square" lIns="0" tIns="0" rIns="0" bIns="0" rtlCol="0" anchor="t" anchorCtr="0">
        <a:spAutoFit/>
      </a:bodyPr>
      <a:lstStyle>
        <a:defPPr marL="252000" marR="0" indent="-252000" algn="l" defTabSz="576000" eaLnBrk="0" fontAlgn="auto" latinLnBrk="0" hangingPunct="0">
          <a:lnSpc>
            <a:spcPct val="120000"/>
          </a:lnSpc>
          <a:spcBef>
            <a:spcPts val="0"/>
          </a:spcBef>
          <a:spcAft>
            <a:spcPts val="0"/>
          </a:spcAft>
          <a:buClr>
            <a:schemeClr val="tx2"/>
          </a:buClr>
          <a:buSzTx/>
          <a:buFont typeface="Arial" panose="020B0604020202020204" pitchFamily="34" charset="0"/>
          <a:buChar char="‒"/>
          <a:tabLst/>
          <a:defRPr sz="1800" kern="0" baseline="0" dirty="0">
            <a:latin typeface="+mn-lt"/>
            <a:ea typeface="+mn-ea"/>
            <a:cs typeface="+mn-cs"/>
          </a:defRPr>
        </a:defPPr>
      </a:lstStyle>
    </a:txDef>
  </a:objectDefaults>
  <a:extraClrSchemeLst/>
  <a:custClrLst>
    <a:custClr name="Ocean 100">
      <a:srgbClr val="0A8276"/>
    </a:custClr>
    <a:custClr name="Ocean 80">
      <a:srgbClr val="3B9B91"/>
    </a:custClr>
    <a:custClr name="Ocean 60">
      <a:srgbClr val="6CB4AD"/>
    </a:custClr>
    <a:custClr name="Ocean 40">
      <a:srgbClr val="B8DEDA"/>
    </a:custClr>
    <a:custClr name="White">
      <a:srgbClr val="FFFFFF"/>
    </a:custClr>
    <a:custClr name="White">
      <a:srgbClr val="FFFFFF"/>
    </a:custClr>
    <a:custClr name="White ">
      <a:srgbClr val="FFFFFF"/>
    </a:custClr>
    <a:custClr name="White ">
      <a:srgbClr val="FFFFFF"/>
    </a:custClr>
    <a:custClr name="White ">
      <a:srgbClr val="FFFFFF"/>
    </a:custClr>
    <a:custClr name="White ">
      <a:srgbClr val="FFFFFF"/>
    </a:custClr>
    <a:custClr name="Lawn Main">
      <a:srgbClr val="9BBA43"/>
    </a:custClr>
    <a:custClr name="Berry Main">
      <a:srgbClr val="9C216E"/>
    </a:custClr>
    <a:custClr name="Engineering Main">
      <a:srgbClr val="575352"/>
    </a:custClr>
    <a:custClr name="Sun Main">
      <a:srgbClr val="F97414"/>
    </a:custClr>
    <a:custClr name="Sand Main">
      <a:srgbClr val="FCD442"/>
    </a:custClr>
    <a:custClr name="White">
      <a:srgbClr val="FFFFFF"/>
    </a:custClr>
    <a:custClr name="White ">
      <a:srgbClr val="FFFFFF"/>
    </a:custClr>
    <a:custClr name="White ">
      <a:srgbClr val="FFFFFF"/>
    </a:custClr>
    <a:custClr name="White ">
      <a:srgbClr val="FFFFFF"/>
    </a:custClr>
    <a:custClr name="White ">
      <a:srgbClr val="FFFFFF"/>
    </a:custClr>
    <a:custClr name="Lawn Light">
      <a:srgbClr val="B9D257"/>
    </a:custClr>
    <a:custClr name="Berry Light">
      <a:srgbClr val="BE3283"/>
    </a:custClr>
    <a:custClr name="Engineering Light">
      <a:srgbClr val="8D8786"/>
    </a:custClr>
    <a:custClr name="Sun Light">
      <a:srgbClr val="FF9737"/>
    </a:custClr>
    <a:custClr name="Sand Light">
      <a:srgbClr val="FBE273"/>
    </a:custClr>
    <a:custClr name="White ">
      <a:srgbClr val="FFFFFF"/>
    </a:custClr>
    <a:custClr name="White ">
      <a:srgbClr val="FFFFFF"/>
    </a:custClr>
    <a:custClr name="White ">
      <a:srgbClr val="FFFFFF"/>
    </a:custClr>
    <a:custClr name="White ">
      <a:srgbClr val="FFFFFF"/>
    </a:custClr>
    <a:custClr name="White ">
      <a:srgbClr val="FFFFFF"/>
    </a:custClr>
    <a:custClr name="White ">
      <a:srgbClr val="FFFFFF"/>
    </a:custClr>
    <a:custClr name="White ">
      <a:srgbClr val="FFFFFF"/>
    </a:custClr>
    <a:custClr name="Grey 300 ">
      <a:srgbClr val="DCD5D7"/>
    </a:custClr>
    <a:custClr name="White ">
      <a:srgbClr val="FFFFFF"/>
    </a:custClr>
    <a:custClr name="White ">
      <a:srgbClr val="FFFFFF"/>
    </a:custClr>
    <a:custClr name="White ">
      <a:srgbClr val="FFFFFF"/>
    </a:custClr>
    <a:custClr name="White ">
      <a:srgbClr val="FFFFFF"/>
    </a:custClr>
    <a:custClr name="White ">
      <a:srgbClr val="FFFFFF"/>
    </a:custClr>
    <a:custClr name="White ">
      <a:srgbClr val="FFFFFF"/>
    </a:custClr>
    <a:custClr name="White ">
      <a:srgbClr val="FFFFFF"/>
    </a:custClr>
  </a:custClrLst>
  <a:extLst>
    <a:ext uri="{05A4C25C-085E-4340-85A3-A5531E510DB2}">
      <thm15:themeFamily xmlns:thm15="http://schemas.microsoft.com/office/thememl/2012/main" name="Default Theme" id="{1E115DF3-41F0-4647-B0A5-8A317E6D094E}" vid="{137F0F39-D844-4AA9-B871-823A03F108D0}"/>
    </a:ext>
  </a:extLst>
</a:theme>
</file>

<file path=ppt/theme/theme2.xml><?xml version="1.0" encoding="utf-8"?>
<a:theme xmlns:a="http://schemas.openxmlformats.org/drawingml/2006/main" name="Larissa-Design">
  <a:themeElements>
    <a:clrScheme name="Infineon">
      <a:dk1>
        <a:srgbClr val="000000"/>
      </a:dk1>
      <a:lt1>
        <a:srgbClr val="FFFFFF"/>
      </a:lt1>
      <a:dk2>
        <a:srgbClr val="FFE054"/>
      </a:dk2>
      <a:lt2>
        <a:srgbClr val="E9E6E6"/>
      </a:lt2>
      <a:accent1>
        <a:srgbClr val="E30034"/>
      </a:accent1>
      <a:accent2>
        <a:srgbClr val="928285"/>
      </a:accent2>
      <a:accent3>
        <a:srgbClr val="84B6A7"/>
      </a:accent3>
      <a:accent4>
        <a:srgbClr val="AEC067"/>
      </a:accent4>
      <a:accent5>
        <a:srgbClr val="EE813C"/>
      </a:accent5>
      <a:accent6>
        <a:srgbClr val="AB377A"/>
      </a:accent6>
      <a:hlink>
        <a:srgbClr val="1122CC"/>
      </a:hlink>
      <a:folHlink>
        <a:srgbClr val="1122CC"/>
      </a:folHlink>
    </a:clrScheme>
    <a:fontScheme name="Infineon Fonts">
      <a:majorFont>
        <a:latin typeface="Verdana"/>
        <a:ea typeface=""/>
        <a:cs typeface="Verdana"/>
      </a:majorFont>
      <a:minorFont>
        <a:latin typeface="Verdana"/>
        <a:ea typeface=""/>
        <a:cs typeface="Verdana"/>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Infineon_ColorTheme_2012">
      <a:dk1>
        <a:srgbClr val="00214A"/>
      </a:dk1>
      <a:lt1>
        <a:srgbClr val="FFFFFF"/>
      </a:lt1>
      <a:dk2>
        <a:srgbClr val="00214A"/>
      </a:dk2>
      <a:lt2>
        <a:srgbClr val="C8D8E6"/>
      </a:lt2>
      <a:accent1>
        <a:srgbClr val="B70D28"/>
      </a:accent1>
      <a:accent2>
        <a:srgbClr val="E3EBF2"/>
      </a:accent2>
      <a:accent3>
        <a:srgbClr val="005DA9"/>
      </a:accent3>
      <a:accent4>
        <a:srgbClr val="969696"/>
      </a:accent4>
      <a:accent5>
        <a:srgbClr val="FDC400"/>
      </a:accent5>
      <a:accent6>
        <a:srgbClr val="009651"/>
      </a:accent6>
      <a:hlink>
        <a:srgbClr val="1122CC"/>
      </a:hlink>
      <a:folHlink>
        <a:srgbClr val="1122CC"/>
      </a:folHlink>
    </a:clrScheme>
    <a:fontScheme name="Infineon Fonts">
      <a:majorFont>
        <a:latin typeface="Verdana"/>
        <a:ea typeface=""/>
        <a:cs typeface="Verdana"/>
      </a:majorFont>
      <a:minorFont>
        <a:latin typeface="Verdana"/>
        <a:ea typeface=""/>
        <a:cs typeface="Verdana"/>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655AAE9148B404486CBFDD74AD2AA0B" ma:contentTypeVersion="2" ma:contentTypeDescription="Create a new document." ma:contentTypeScope="" ma:versionID="a24cc1775e4f53b56bd6bf310015a115">
  <xsd:schema xmlns:xsd="http://www.w3.org/2001/XMLSchema" xmlns:xs="http://www.w3.org/2001/XMLSchema" xmlns:p="http://schemas.microsoft.com/office/2006/metadata/properties" xmlns:ns2="a709603d-609a-478b-a91d-3c5e984c0e79" xmlns:ns3="6ef45842-284e-44e4-b2db-1749e7948b44" targetNamespace="http://schemas.microsoft.com/office/2006/metadata/properties" ma:root="true" ma:fieldsID="f8923fe8aa0ace7ab58ef4ccc8b43a85" ns2:_="" ns3:_="">
    <xsd:import namespace="a709603d-609a-478b-a91d-3c5e984c0e79"/>
    <xsd:import namespace="6ef45842-284e-44e4-b2db-1749e7948b44"/>
    <xsd:element name="properties">
      <xsd:complexType>
        <xsd:sequence>
          <xsd:element name="documentManagement">
            <xsd:complexType>
              <xsd:all>
                <xsd:element ref="ns2:Ver"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709603d-609a-478b-a91d-3c5e984c0e79" elementFormDefault="qualified">
    <xsd:import namespace="http://schemas.microsoft.com/office/2006/documentManagement/types"/>
    <xsd:import namespace="http://schemas.microsoft.com/office/infopath/2007/PartnerControls"/>
    <xsd:element name="Ver" ma:index="8" nillable="true" ma:displayName="Ver" ma:default="0" ma:internalName="Ver" ma:percentage="FALS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6ef45842-284e-44e4-b2db-1749e7948b44" elementFormDefault="qualified">
    <xsd:import namespace="http://schemas.microsoft.com/office/2006/documentManagement/types"/>
    <xsd:import namespace="http://schemas.microsoft.com/office/infopath/2007/PartnerControls"/>
    <xsd:element name="SharedWithUsers" ma:index="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customXsn xmlns="http://schemas.microsoft.com/office/2006/metadata/customXsn">
  <xsnLocation/>
  <cached>True</cached>
  <openByDefault>False</openByDefault>
  <xsnScope/>
</customXsn>
</file>

<file path=customXml/item4.xml><?xml version="1.0" encoding="utf-8"?>
<p:properties xmlns:p="http://schemas.microsoft.com/office/2006/metadata/properties" xmlns:xsi="http://www.w3.org/2001/XMLSchema-instance" xmlns:pc="http://schemas.microsoft.com/office/infopath/2007/PartnerControls">
  <documentManagement>
    <Ver xmlns="a709603d-609a-478b-a91d-3c5e984c0e79">0</Ver>
  </documentManagement>
</p:properties>
</file>

<file path=customXml/itemProps1.xml><?xml version="1.0" encoding="utf-8"?>
<ds:datastoreItem xmlns:ds="http://schemas.openxmlformats.org/officeDocument/2006/customXml" ds:itemID="{63C6748B-B74E-4BE1-834C-AEBB9BCA18FB}">
  <ds:schemaRefs>
    <ds:schemaRef ds:uri="http://schemas.microsoft.com/sharepoint/v3/contenttype/forms"/>
  </ds:schemaRefs>
</ds:datastoreItem>
</file>

<file path=customXml/itemProps2.xml><?xml version="1.0" encoding="utf-8"?>
<ds:datastoreItem xmlns:ds="http://schemas.openxmlformats.org/officeDocument/2006/customXml" ds:itemID="{AF2014AB-78C2-4F59-9D6E-9572E72F77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709603d-609a-478b-a91d-3c5e984c0e79"/>
    <ds:schemaRef ds:uri="6ef45842-284e-44e4-b2db-1749e7948b4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C144A13-A380-40B3-9980-61BD11F58D02}">
  <ds:schemaRefs>
    <ds:schemaRef ds:uri="http://schemas.microsoft.com/office/2006/metadata/customXsn"/>
  </ds:schemaRefs>
</ds:datastoreItem>
</file>

<file path=customXml/itemProps4.xml><?xml version="1.0" encoding="utf-8"?>
<ds:datastoreItem xmlns:ds="http://schemas.openxmlformats.org/officeDocument/2006/customXml" ds:itemID="{D299A1D5-F553-4264-9022-E0136C61CE27}">
  <ds:schemaRefs>
    <ds:schemaRef ds:uri="http://schemas.microsoft.com/office/infopath/2007/PartnerControls"/>
    <ds:schemaRef ds:uri="http://schemas.microsoft.com/office/2006/documentManagement/types"/>
    <ds:schemaRef ds:uri="http://schemas.openxmlformats.org/package/2006/metadata/core-properties"/>
    <ds:schemaRef ds:uri="http://purl.org/dc/elements/1.1/"/>
    <ds:schemaRef ds:uri="http://purl.org/dc/terms/"/>
    <ds:schemaRef ds:uri="a709603d-609a-478b-a91d-3c5e984c0e79"/>
    <ds:schemaRef ds:uri="http://www.w3.org/XML/1998/namespace"/>
    <ds:schemaRef ds:uri="http://schemas.microsoft.com/office/2006/metadata/properties"/>
    <ds:schemaRef ds:uri="6ef45842-284e-44e4-b2db-1749e7948b44"/>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Default Theme</Template>
  <TotalTime>0</TotalTime>
  <Words>790</Words>
  <Application>Microsoft Office PowerPoint</Application>
  <PresentationFormat>Widescreen</PresentationFormat>
  <Paragraphs>104</Paragraphs>
  <Slides>13</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Arial Unicode MS</vt:lpstr>
      <vt:lpstr>Verdana</vt:lpstr>
      <vt:lpstr>Wingdings</vt:lpstr>
      <vt:lpstr>Infineon 16:9</vt:lpstr>
      <vt:lpstr>App For The Thermal Simulation Of Power Electronics Test Devices</vt:lpstr>
      <vt:lpstr>Introduction &amp; Motivation</vt:lpstr>
      <vt:lpstr>Polyheater test devices</vt:lpstr>
      <vt:lpstr>Why do we need thermal simulations?</vt:lpstr>
      <vt:lpstr>Objective and requirements for the simulation app</vt:lpstr>
      <vt:lpstr>Modules and modelling technique</vt:lpstr>
      <vt:lpstr>ECAD module</vt:lpstr>
      <vt:lpstr>Heat transfer module</vt:lpstr>
      <vt:lpstr>App building and validation</vt:lpstr>
      <vt:lpstr>App builder</vt:lpstr>
      <vt:lpstr>Validation</vt:lpstr>
      <vt:lpstr>PowerPoint Presentation</vt:lpstr>
      <vt:lpstr>PowerPoint Presentation</vt:lpstr>
    </vt:vector>
  </TitlesOfParts>
  <Company>Infineon Technologies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Polyheater simulation app</dc:title>
  <dc:creator>Tscharnuter Daniel (KAI MSS)</dc:creator>
  <cp:lastModifiedBy>Tscharnuter Daniel (KAI MSS)</cp:lastModifiedBy>
  <cp:revision>80</cp:revision>
  <dcterms:created xsi:type="dcterms:W3CDTF">2024-01-29T06:23:31Z</dcterms:created>
  <dcterms:modified xsi:type="dcterms:W3CDTF">2024-10-22T14:58:12Z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ID">
    <vt:lpwstr/>
  </property>
  <property fmtid="{D5CDD505-2E9C-101B-9397-08002B2CF9AE}" pid="3" name="DocumentVersion">
    <vt:lpwstr/>
  </property>
  <property fmtid="{D5CDD505-2E9C-101B-9397-08002B2CF9AE}" pid="4" name="Proprietary">
    <vt:lpwstr/>
  </property>
  <property fmtid="{D5CDD505-2E9C-101B-9397-08002B2CF9AE}" pid="5" name="ConfidentialityMarking">
    <vt:lpwstr>restricted</vt:lpwstr>
  </property>
  <property fmtid="{D5CDD505-2E9C-101B-9397-08002B2CF9AE}" pid="6" name="AdditionalMarking">
    <vt:lpwstr/>
  </property>
  <property fmtid="{D5CDD505-2E9C-101B-9397-08002B2CF9AE}" pid="7" name="TemplateCompany">
    <vt:lpwstr>IFX</vt:lpwstr>
  </property>
  <property fmtid="{D5CDD505-2E9C-101B-9397-08002B2CF9AE}" pid="8" name="ContentTypeId">
    <vt:lpwstr>0x010100A655AAE9148B404486CBFDD74AD2AA0B</vt:lpwstr>
  </property>
  <property fmtid="{D5CDD505-2E9C-101B-9397-08002B2CF9AE}" pid="9" name="empower.integration.Classification.DocumentId">
    <vt:lpwstr/>
  </property>
  <property fmtid="{D5CDD505-2E9C-101B-9397-08002B2CF9AE}" pid="10" name="empower.integration.Classification.DocumentVersion">
    <vt:lpwstr/>
  </property>
  <property fmtid="{D5CDD505-2E9C-101B-9397-08002B2CF9AE}" pid="11" name="empower.integration.Classification.DocumentOwner">
    <vt:lpwstr/>
  </property>
  <property fmtid="{D5CDD505-2E9C-101B-9397-08002B2CF9AE}" pid="12" name="empower.integration.Classification.ShowFooter">
    <vt:bool>true</vt:bool>
  </property>
  <property fmtid="{D5CDD505-2E9C-101B-9397-08002B2CF9AE}" pid="13" name="empower.integration.Classification.RestrictionLevel">
    <vt:i4>1</vt:i4>
  </property>
  <property fmtid="{D5CDD505-2E9C-101B-9397-08002B2CF9AE}" pid="14" name="empower.integration.Classification.FooterDate">
    <vt:filetime>2024-10-10T11:08:32Z</vt:filetime>
  </property>
  <property fmtid="{D5CDD505-2E9C-101B-9397-08002B2CF9AE}" pid="15" name="empower.integration.Classification.DateFormat">
    <vt:lpwstr>d MMM yyyy</vt:lpwstr>
  </property>
  <property fmtid="{D5CDD505-2E9C-101B-9397-08002B2CF9AE}" pid="16" name="empower.integration.Classification.IsDraft">
    <vt:bool>false</vt:bool>
  </property>
  <property fmtid="{D5CDD505-2E9C-101B-9397-08002B2CF9AE}" pid="17" name="empower.integration.Classification.IsProprietary">
    <vt:bool>false</vt:bool>
  </property>
  <property fmtid="{D5CDD505-2E9C-101B-9397-08002B2CF9AE}" pid="18" name="empower.integration.Classification.HasAdditionalMarking">
    <vt:bool>false</vt:bool>
  </property>
  <property fmtid="{D5CDD505-2E9C-101B-9397-08002B2CF9AE}" pid="19" name="empower.integration.Classification.AdditionalMarking">
    <vt:lpwstr/>
  </property>
  <property fmtid="{D5CDD505-2E9C-101B-9397-08002B2CF9AE}" pid="20" name="empower.integration.Classification.IsEmpowerClassified">
    <vt:bool>true</vt:bool>
  </property>
  <property fmtid="{D5CDD505-2E9C-101B-9397-08002B2CF9AE}" pid="21" name="empower_migrated_document">
    <vt:lpwstr>true</vt:lpwstr>
  </property>
  <property fmtid="{D5CDD505-2E9C-101B-9397-08002B2CF9AE}" pid="22" name="MSIP_Label_a15a25aa-e944-415d-b7a7-40f6b9180b6b_Enabled">
    <vt:lpwstr>true</vt:lpwstr>
  </property>
  <property fmtid="{D5CDD505-2E9C-101B-9397-08002B2CF9AE}" pid="23" name="MSIP_Label_a15a25aa-e944-415d-b7a7-40f6b9180b6b_SetDate">
    <vt:lpwstr>2023-03-24T13:40:28Z</vt:lpwstr>
  </property>
  <property fmtid="{D5CDD505-2E9C-101B-9397-08002B2CF9AE}" pid="24" name="MSIP_Label_a15a25aa-e944-415d-b7a7-40f6b9180b6b_Method">
    <vt:lpwstr>Standard</vt:lpwstr>
  </property>
  <property fmtid="{D5CDD505-2E9C-101B-9397-08002B2CF9AE}" pid="25" name="MSIP_Label_a15a25aa-e944-415d-b7a7-40f6b9180b6b_Name">
    <vt:lpwstr>a15a25aa-e944-415d-b7a7-40f6b9180b6b</vt:lpwstr>
  </property>
  <property fmtid="{D5CDD505-2E9C-101B-9397-08002B2CF9AE}" pid="26" name="MSIP_Label_a15a25aa-e944-415d-b7a7-40f6b9180b6b_SiteId">
    <vt:lpwstr>eeb8d0e8-3544-41d3-aac6-934c309faf5a</vt:lpwstr>
  </property>
  <property fmtid="{D5CDD505-2E9C-101B-9397-08002B2CF9AE}" pid="27" name="MSIP_Label_a15a25aa-e944-415d-b7a7-40f6b9180b6b_ActionId">
    <vt:lpwstr>73b1d637-b020-4fda-a205-ff5e02ff8705</vt:lpwstr>
  </property>
  <property fmtid="{D5CDD505-2E9C-101B-9397-08002B2CF9AE}" pid="28" name="MSIP_Label_a15a25aa-e944-415d-b7a7-40f6b9180b6b_ContentBits">
    <vt:lpwstr>0</vt:lpwstr>
  </property>
</Properties>
</file>