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42" r:id="rId2"/>
    <p:sldId id="420" r:id="rId3"/>
    <p:sldId id="442" r:id="rId4"/>
    <p:sldId id="436" r:id="rId5"/>
    <p:sldId id="437" r:id="rId6"/>
    <p:sldId id="399" r:id="rId7"/>
    <p:sldId id="401" r:id="rId8"/>
    <p:sldId id="403" r:id="rId9"/>
    <p:sldId id="438" r:id="rId10"/>
    <p:sldId id="405" r:id="rId11"/>
    <p:sldId id="414" r:id="rId12"/>
    <p:sldId id="44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F3F"/>
    <a:srgbClr val="FF0000"/>
    <a:srgbClr val="FFD700"/>
    <a:srgbClr val="CD2495"/>
    <a:srgbClr val="9200AD"/>
    <a:srgbClr val="FFAB20"/>
    <a:srgbClr val="7C00AD"/>
    <a:srgbClr val="FFA726"/>
    <a:srgbClr val="A805A9"/>
    <a:srgbClr val="EA44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98EB94-BDB5-4144-A94A-7CC1518D6BDA}" v="17" dt="2024-10-21T07:23:33.8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76" autoAdjust="0"/>
    <p:restoredTop sz="84829" autoAdjust="0"/>
  </p:normalViewPr>
  <p:slideViewPr>
    <p:cSldViewPr snapToGrid="0">
      <p:cViewPr varScale="1">
        <p:scale>
          <a:sx n="66" d="100"/>
          <a:sy n="66" d="100"/>
        </p:scale>
        <p:origin x="1507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o Lagnoni" userId="50fc9d21-ca70-4811-a7f2-44b858b7f8fe" providerId="ADAL" clId="{E726E3A7-3CFC-40E2-B363-3C5806778D6C}"/>
    <pc:docChg chg="undo custSel addSld delSld modSld sldOrd">
      <pc:chgData name="Marco Lagnoni" userId="50fc9d21-ca70-4811-a7f2-44b858b7f8fe" providerId="ADAL" clId="{E726E3A7-3CFC-40E2-B363-3C5806778D6C}" dt="2024-10-21T06:52:12.649" v="4921" actId="1036"/>
      <pc:docMkLst>
        <pc:docMk/>
      </pc:docMkLst>
      <pc:sldChg chg="addSp delSp modSp mod modNotesTx">
        <pc:chgData name="Marco Lagnoni" userId="50fc9d21-ca70-4811-a7f2-44b858b7f8fe" providerId="ADAL" clId="{E726E3A7-3CFC-40E2-B363-3C5806778D6C}" dt="2024-10-21T06:51:17.098" v="4915" actId="115"/>
        <pc:sldMkLst>
          <pc:docMk/>
          <pc:sldMk cId="2694723604" sldId="342"/>
        </pc:sldMkLst>
        <pc:spChg chg="add del">
          <ac:chgData name="Marco Lagnoni" userId="50fc9d21-ca70-4811-a7f2-44b858b7f8fe" providerId="ADAL" clId="{E726E3A7-3CFC-40E2-B363-3C5806778D6C}" dt="2024-10-16T07:48:40.214" v="16"/>
          <ac:spMkLst>
            <pc:docMk/>
            <pc:sldMk cId="2694723604" sldId="342"/>
            <ac:spMk id="6" creationId="{80B184E8-1E0C-7020-4363-87C3BBA0529F}"/>
          </ac:spMkLst>
        </pc:spChg>
        <pc:spChg chg="mod">
          <ac:chgData name="Marco Lagnoni" userId="50fc9d21-ca70-4811-a7f2-44b858b7f8fe" providerId="ADAL" clId="{E726E3A7-3CFC-40E2-B363-3C5806778D6C}" dt="2024-10-21T06:51:17.098" v="4915" actId="115"/>
          <ac:spMkLst>
            <pc:docMk/>
            <pc:sldMk cId="2694723604" sldId="342"/>
            <ac:spMk id="16" creationId="{9EA5CF0E-EC46-48CA-95F1-1AD7C7E84FF9}"/>
          </ac:spMkLst>
        </pc:spChg>
      </pc:sldChg>
      <pc:sldChg chg="modNotesTx">
        <pc:chgData name="Marco Lagnoni" userId="50fc9d21-ca70-4811-a7f2-44b858b7f8fe" providerId="ADAL" clId="{E726E3A7-3CFC-40E2-B363-3C5806778D6C}" dt="2024-10-17T07:20:32.086" v="4910" actId="313"/>
        <pc:sldMkLst>
          <pc:docMk/>
          <pc:sldMk cId="264302191" sldId="399"/>
        </pc:sldMkLst>
      </pc:sldChg>
      <pc:sldChg chg="modNotesTx">
        <pc:chgData name="Marco Lagnoni" userId="50fc9d21-ca70-4811-a7f2-44b858b7f8fe" providerId="ADAL" clId="{E726E3A7-3CFC-40E2-B363-3C5806778D6C}" dt="2024-10-16T09:14:47.770" v="3923"/>
        <pc:sldMkLst>
          <pc:docMk/>
          <pc:sldMk cId="4291132178" sldId="401"/>
        </pc:sldMkLst>
      </pc:sldChg>
      <pc:sldChg chg="modNotesTx">
        <pc:chgData name="Marco Lagnoni" userId="50fc9d21-ca70-4811-a7f2-44b858b7f8fe" providerId="ADAL" clId="{E726E3A7-3CFC-40E2-B363-3C5806778D6C}" dt="2024-10-16T09:15:05.685" v="3924"/>
        <pc:sldMkLst>
          <pc:docMk/>
          <pc:sldMk cId="3391032808" sldId="403"/>
        </pc:sldMkLst>
      </pc:sldChg>
      <pc:sldChg chg="modNotesTx">
        <pc:chgData name="Marco Lagnoni" userId="50fc9d21-ca70-4811-a7f2-44b858b7f8fe" providerId="ADAL" clId="{E726E3A7-3CFC-40E2-B363-3C5806778D6C}" dt="2024-10-16T10:19:55.654" v="4909" actId="20577"/>
        <pc:sldMkLst>
          <pc:docMk/>
          <pc:sldMk cId="1831100362" sldId="405"/>
        </pc:sldMkLst>
      </pc:sldChg>
      <pc:sldChg chg="modNotesTx">
        <pc:chgData name="Marco Lagnoni" userId="50fc9d21-ca70-4811-a7f2-44b858b7f8fe" providerId="ADAL" clId="{E726E3A7-3CFC-40E2-B363-3C5806778D6C}" dt="2024-10-16T10:10:47.063" v="4904" actId="20577"/>
        <pc:sldMkLst>
          <pc:docMk/>
          <pc:sldMk cId="2590158574" sldId="414"/>
        </pc:sldMkLst>
      </pc:sldChg>
      <pc:sldChg chg="add del modNotesTx">
        <pc:chgData name="Marco Lagnoni" userId="50fc9d21-ca70-4811-a7f2-44b858b7f8fe" providerId="ADAL" clId="{E726E3A7-3CFC-40E2-B363-3C5806778D6C}" dt="2024-10-16T08:08:47.483" v="1778" actId="20577"/>
        <pc:sldMkLst>
          <pc:docMk/>
          <pc:sldMk cId="1890638928" sldId="420"/>
        </pc:sldMkLst>
      </pc:sldChg>
      <pc:sldChg chg="addSp delSp modSp mod modTransition modAnim modNotesTx">
        <pc:chgData name="Marco Lagnoni" userId="50fc9d21-ca70-4811-a7f2-44b858b7f8fe" providerId="ADAL" clId="{E726E3A7-3CFC-40E2-B363-3C5806778D6C}" dt="2024-10-21T06:52:12.649" v="4921" actId="1036"/>
        <pc:sldMkLst>
          <pc:docMk/>
          <pc:sldMk cId="3096850744" sldId="436"/>
        </pc:sldMkLst>
        <pc:spChg chg="del">
          <ac:chgData name="Marco Lagnoni" userId="50fc9d21-ca70-4811-a7f2-44b858b7f8fe" providerId="ADAL" clId="{E726E3A7-3CFC-40E2-B363-3C5806778D6C}" dt="2024-10-16T08:24:49.767" v="1826" actId="478"/>
          <ac:spMkLst>
            <pc:docMk/>
            <pc:sldMk cId="3096850744" sldId="436"/>
            <ac:spMk id="2" creationId="{F2D46A40-FE24-493F-D00D-CCBFCE1BB82D}"/>
          </ac:spMkLst>
        </pc:spChg>
        <pc:spChg chg="del">
          <ac:chgData name="Marco Lagnoni" userId="50fc9d21-ca70-4811-a7f2-44b858b7f8fe" providerId="ADAL" clId="{E726E3A7-3CFC-40E2-B363-3C5806778D6C}" dt="2024-10-16T08:24:49.767" v="1826" actId="478"/>
          <ac:spMkLst>
            <pc:docMk/>
            <pc:sldMk cId="3096850744" sldId="436"/>
            <ac:spMk id="9" creationId="{C8A28E54-4FEB-1A1C-D0BD-3AEFE17F9532}"/>
          </ac:spMkLst>
        </pc:spChg>
        <pc:spChg chg="mod">
          <ac:chgData name="Marco Lagnoni" userId="50fc9d21-ca70-4811-a7f2-44b858b7f8fe" providerId="ADAL" clId="{E726E3A7-3CFC-40E2-B363-3C5806778D6C}" dt="2024-10-21T06:52:12.649" v="4921" actId="1036"/>
          <ac:spMkLst>
            <pc:docMk/>
            <pc:sldMk cId="3096850744" sldId="436"/>
            <ac:spMk id="15" creationId="{6F0206C6-0004-0410-C611-91310812C55D}"/>
          </ac:spMkLst>
        </pc:spChg>
        <pc:spChg chg="del">
          <ac:chgData name="Marco Lagnoni" userId="50fc9d21-ca70-4811-a7f2-44b858b7f8fe" providerId="ADAL" clId="{E726E3A7-3CFC-40E2-B363-3C5806778D6C}" dt="2024-10-16T08:24:49.767" v="1826" actId="478"/>
          <ac:spMkLst>
            <pc:docMk/>
            <pc:sldMk cId="3096850744" sldId="436"/>
            <ac:spMk id="17" creationId="{DE21D83E-DB77-78CB-1BDB-8384F05C8169}"/>
          </ac:spMkLst>
        </pc:spChg>
        <pc:spChg chg="add mod">
          <ac:chgData name="Marco Lagnoni" userId="50fc9d21-ca70-4811-a7f2-44b858b7f8fe" providerId="ADAL" clId="{E726E3A7-3CFC-40E2-B363-3C5806778D6C}" dt="2024-10-16T08:25:00.399" v="1828" actId="2711"/>
          <ac:spMkLst>
            <pc:docMk/>
            <pc:sldMk cId="3096850744" sldId="436"/>
            <ac:spMk id="18" creationId="{0F13D2F9-A2B9-65AD-E5EA-3F6583FF870C}"/>
          </ac:spMkLst>
        </pc:spChg>
        <pc:spChg chg="del">
          <ac:chgData name="Marco Lagnoni" userId="50fc9d21-ca70-4811-a7f2-44b858b7f8fe" providerId="ADAL" clId="{E726E3A7-3CFC-40E2-B363-3C5806778D6C}" dt="2024-10-16T08:24:49.767" v="1826" actId="478"/>
          <ac:spMkLst>
            <pc:docMk/>
            <pc:sldMk cId="3096850744" sldId="436"/>
            <ac:spMk id="19" creationId="{E0030ECE-BB36-5CD0-BC74-9EF65FF599A3}"/>
          </ac:spMkLst>
        </pc:spChg>
        <pc:spChg chg="del">
          <ac:chgData name="Marco Lagnoni" userId="50fc9d21-ca70-4811-a7f2-44b858b7f8fe" providerId="ADAL" clId="{E726E3A7-3CFC-40E2-B363-3C5806778D6C}" dt="2024-10-16T08:29:22.242" v="1873" actId="478"/>
          <ac:spMkLst>
            <pc:docMk/>
            <pc:sldMk cId="3096850744" sldId="436"/>
            <ac:spMk id="20" creationId="{5DC9B0D2-4544-FB9C-3DFF-56F8A093E87C}"/>
          </ac:spMkLst>
        </pc:spChg>
        <pc:spChg chg="add mod">
          <ac:chgData name="Marco Lagnoni" userId="50fc9d21-ca70-4811-a7f2-44b858b7f8fe" providerId="ADAL" clId="{E726E3A7-3CFC-40E2-B363-3C5806778D6C}" dt="2024-10-16T08:24:50.159" v="1827"/>
          <ac:spMkLst>
            <pc:docMk/>
            <pc:sldMk cId="3096850744" sldId="436"/>
            <ac:spMk id="24" creationId="{F431E078-A947-E763-EA0A-170DE386CF61}"/>
          </ac:spMkLst>
        </pc:spChg>
        <pc:spChg chg="add mod">
          <ac:chgData name="Marco Lagnoni" userId="50fc9d21-ca70-4811-a7f2-44b858b7f8fe" providerId="ADAL" clId="{E726E3A7-3CFC-40E2-B363-3C5806778D6C}" dt="2024-10-16T08:24:50.159" v="1827"/>
          <ac:spMkLst>
            <pc:docMk/>
            <pc:sldMk cId="3096850744" sldId="436"/>
            <ac:spMk id="26" creationId="{9A4628A5-75E8-5BB4-DA76-6445C58D8CEF}"/>
          </ac:spMkLst>
        </pc:spChg>
        <pc:spChg chg="add mod">
          <ac:chgData name="Marco Lagnoni" userId="50fc9d21-ca70-4811-a7f2-44b858b7f8fe" providerId="ADAL" clId="{E726E3A7-3CFC-40E2-B363-3C5806778D6C}" dt="2024-10-16T08:24:50.159" v="1827"/>
          <ac:spMkLst>
            <pc:docMk/>
            <pc:sldMk cId="3096850744" sldId="436"/>
            <ac:spMk id="27" creationId="{FDB30FCA-2FCE-36D5-AB5B-A31CC7CF6817}"/>
          </ac:spMkLst>
        </pc:spChg>
        <pc:spChg chg="add mod">
          <ac:chgData name="Marco Lagnoni" userId="50fc9d21-ca70-4811-a7f2-44b858b7f8fe" providerId="ADAL" clId="{E726E3A7-3CFC-40E2-B363-3C5806778D6C}" dt="2024-10-16T08:24:50.159" v="1827"/>
          <ac:spMkLst>
            <pc:docMk/>
            <pc:sldMk cId="3096850744" sldId="436"/>
            <ac:spMk id="35" creationId="{E701DB12-EED4-5691-230D-269920369DF4}"/>
          </ac:spMkLst>
        </pc:spChg>
        <pc:spChg chg="add mod">
          <ac:chgData name="Marco Lagnoni" userId="50fc9d21-ca70-4811-a7f2-44b858b7f8fe" providerId="ADAL" clId="{E726E3A7-3CFC-40E2-B363-3C5806778D6C}" dt="2024-10-16T08:24:50.159" v="1827"/>
          <ac:spMkLst>
            <pc:docMk/>
            <pc:sldMk cId="3096850744" sldId="436"/>
            <ac:spMk id="36" creationId="{DA3A7D97-D42E-6E97-53A2-85FAA0BD3580}"/>
          </ac:spMkLst>
        </pc:spChg>
        <pc:spChg chg="add mod">
          <ac:chgData name="Marco Lagnoni" userId="50fc9d21-ca70-4811-a7f2-44b858b7f8fe" providerId="ADAL" clId="{E726E3A7-3CFC-40E2-B363-3C5806778D6C}" dt="2024-10-16T08:24:50.159" v="1827"/>
          <ac:spMkLst>
            <pc:docMk/>
            <pc:sldMk cId="3096850744" sldId="436"/>
            <ac:spMk id="37" creationId="{532DEFCE-8265-79FF-340F-6427A97C7E28}"/>
          </ac:spMkLst>
        </pc:spChg>
        <pc:spChg chg="add mod">
          <ac:chgData name="Marco Lagnoni" userId="50fc9d21-ca70-4811-a7f2-44b858b7f8fe" providerId="ADAL" clId="{E726E3A7-3CFC-40E2-B363-3C5806778D6C}" dt="2024-10-16T08:24:50.159" v="1827"/>
          <ac:spMkLst>
            <pc:docMk/>
            <pc:sldMk cId="3096850744" sldId="436"/>
            <ac:spMk id="38" creationId="{233FF7C8-432D-91C8-28E5-CBBDA4724271}"/>
          </ac:spMkLst>
        </pc:spChg>
        <pc:spChg chg="add mod">
          <ac:chgData name="Marco Lagnoni" userId="50fc9d21-ca70-4811-a7f2-44b858b7f8fe" providerId="ADAL" clId="{E726E3A7-3CFC-40E2-B363-3C5806778D6C}" dt="2024-10-16T08:24:50.159" v="1827"/>
          <ac:spMkLst>
            <pc:docMk/>
            <pc:sldMk cId="3096850744" sldId="436"/>
            <ac:spMk id="40" creationId="{113E9585-5BC1-D17C-57DF-93D641AE5478}"/>
          </ac:spMkLst>
        </pc:spChg>
        <pc:spChg chg="add mod">
          <ac:chgData name="Marco Lagnoni" userId="50fc9d21-ca70-4811-a7f2-44b858b7f8fe" providerId="ADAL" clId="{E726E3A7-3CFC-40E2-B363-3C5806778D6C}" dt="2024-10-16T08:24:50.159" v="1827"/>
          <ac:spMkLst>
            <pc:docMk/>
            <pc:sldMk cId="3096850744" sldId="436"/>
            <ac:spMk id="41" creationId="{9E7DEF5D-BD27-D983-8ABF-C5655476CF8C}"/>
          </ac:spMkLst>
        </pc:spChg>
        <pc:spChg chg="add mod">
          <ac:chgData name="Marco Lagnoni" userId="50fc9d21-ca70-4811-a7f2-44b858b7f8fe" providerId="ADAL" clId="{E726E3A7-3CFC-40E2-B363-3C5806778D6C}" dt="2024-10-16T08:24:50.159" v="1827"/>
          <ac:spMkLst>
            <pc:docMk/>
            <pc:sldMk cId="3096850744" sldId="436"/>
            <ac:spMk id="42" creationId="{A3B4AF1E-FDE8-E95C-8CA9-AED9D99E4A18}"/>
          </ac:spMkLst>
        </pc:spChg>
        <pc:spChg chg="add mod">
          <ac:chgData name="Marco Lagnoni" userId="50fc9d21-ca70-4811-a7f2-44b858b7f8fe" providerId="ADAL" clId="{E726E3A7-3CFC-40E2-B363-3C5806778D6C}" dt="2024-10-16T08:24:50.159" v="1827"/>
          <ac:spMkLst>
            <pc:docMk/>
            <pc:sldMk cId="3096850744" sldId="436"/>
            <ac:spMk id="43" creationId="{8E1BC293-DD29-834B-1CE8-6B06C2AA04C4}"/>
          </ac:spMkLst>
        </pc:spChg>
        <pc:spChg chg="add mod">
          <ac:chgData name="Marco Lagnoni" userId="50fc9d21-ca70-4811-a7f2-44b858b7f8fe" providerId="ADAL" clId="{E726E3A7-3CFC-40E2-B363-3C5806778D6C}" dt="2024-10-16T08:24:50.159" v="1827"/>
          <ac:spMkLst>
            <pc:docMk/>
            <pc:sldMk cId="3096850744" sldId="436"/>
            <ac:spMk id="45" creationId="{DEFD8503-A8F2-00B2-E6A9-86F62B763EB3}"/>
          </ac:spMkLst>
        </pc:spChg>
        <pc:spChg chg="add mod">
          <ac:chgData name="Marco Lagnoni" userId="50fc9d21-ca70-4811-a7f2-44b858b7f8fe" providerId="ADAL" clId="{E726E3A7-3CFC-40E2-B363-3C5806778D6C}" dt="2024-10-16T08:24:50.159" v="1827"/>
          <ac:spMkLst>
            <pc:docMk/>
            <pc:sldMk cId="3096850744" sldId="436"/>
            <ac:spMk id="47" creationId="{678C54FB-1DF3-CBDC-D1BA-B6F589E8F7F1}"/>
          </ac:spMkLst>
        </pc:spChg>
        <pc:spChg chg="add mod">
          <ac:chgData name="Marco Lagnoni" userId="50fc9d21-ca70-4811-a7f2-44b858b7f8fe" providerId="ADAL" clId="{E726E3A7-3CFC-40E2-B363-3C5806778D6C}" dt="2024-10-16T08:24:50.159" v="1827"/>
          <ac:spMkLst>
            <pc:docMk/>
            <pc:sldMk cId="3096850744" sldId="436"/>
            <ac:spMk id="48" creationId="{DC9CC0E4-F856-DA8F-2462-528958E5DDCC}"/>
          </ac:spMkLst>
        </pc:spChg>
        <pc:spChg chg="add mod">
          <ac:chgData name="Marco Lagnoni" userId="50fc9d21-ca70-4811-a7f2-44b858b7f8fe" providerId="ADAL" clId="{E726E3A7-3CFC-40E2-B363-3C5806778D6C}" dt="2024-10-16T08:24:50.159" v="1827"/>
          <ac:spMkLst>
            <pc:docMk/>
            <pc:sldMk cId="3096850744" sldId="436"/>
            <ac:spMk id="49" creationId="{5DF99644-CF65-FFED-BE1B-123788AC2C88}"/>
          </ac:spMkLst>
        </pc:spChg>
        <pc:spChg chg="add mod">
          <ac:chgData name="Marco Lagnoni" userId="50fc9d21-ca70-4811-a7f2-44b858b7f8fe" providerId="ADAL" clId="{E726E3A7-3CFC-40E2-B363-3C5806778D6C}" dt="2024-10-16T08:24:50.159" v="1827"/>
          <ac:spMkLst>
            <pc:docMk/>
            <pc:sldMk cId="3096850744" sldId="436"/>
            <ac:spMk id="51" creationId="{E4B7D698-7D7F-81FB-BAC2-A17D66A1B61E}"/>
          </ac:spMkLst>
        </pc:spChg>
        <pc:spChg chg="add mod">
          <ac:chgData name="Marco Lagnoni" userId="50fc9d21-ca70-4811-a7f2-44b858b7f8fe" providerId="ADAL" clId="{E726E3A7-3CFC-40E2-B363-3C5806778D6C}" dt="2024-10-16T08:24:50.159" v="1827"/>
          <ac:spMkLst>
            <pc:docMk/>
            <pc:sldMk cId="3096850744" sldId="436"/>
            <ac:spMk id="52" creationId="{3F133FB0-2655-564C-0AC2-2CCDC364641C}"/>
          </ac:spMkLst>
        </pc:spChg>
        <pc:spChg chg="add mod">
          <ac:chgData name="Marco Lagnoni" userId="50fc9d21-ca70-4811-a7f2-44b858b7f8fe" providerId="ADAL" clId="{E726E3A7-3CFC-40E2-B363-3C5806778D6C}" dt="2024-10-16T08:24:50.159" v="1827"/>
          <ac:spMkLst>
            <pc:docMk/>
            <pc:sldMk cId="3096850744" sldId="436"/>
            <ac:spMk id="53" creationId="{10AB0F37-FDC9-B3FA-F1FD-2DAEE466E70C}"/>
          </ac:spMkLst>
        </pc:spChg>
        <pc:spChg chg="add mod">
          <ac:chgData name="Marco Lagnoni" userId="50fc9d21-ca70-4811-a7f2-44b858b7f8fe" providerId="ADAL" clId="{E726E3A7-3CFC-40E2-B363-3C5806778D6C}" dt="2024-10-16T08:24:50.159" v="1827"/>
          <ac:spMkLst>
            <pc:docMk/>
            <pc:sldMk cId="3096850744" sldId="436"/>
            <ac:spMk id="54" creationId="{45E653C0-F4F1-D4F6-F23E-74ABB4B9A075}"/>
          </ac:spMkLst>
        </pc:spChg>
        <pc:spChg chg="add mod">
          <ac:chgData name="Marco Lagnoni" userId="50fc9d21-ca70-4811-a7f2-44b858b7f8fe" providerId="ADAL" clId="{E726E3A7-3CFC-40E2-B363-3C5806778D6C}" dt="2024-10-16T08:24:50.159" v="1827"/>
          <ac:spMkLst>
            <pc:docMk/>
            <pc:sldMk cId="3096850744" sldId="436"/>
            <ac:spMk id="55" creationId="{3CE45353-FD45-0DBC-D1D1-9C39165BD304}"/>
          </ac:spMkLst>
        </pc:spChg>
        <pc:spChg chg="add mod">
          <ac:chgData name="Marco Lagnoni" userId="50fc9d21-ca70-4811-a7f2-44b858b7f8fe" providerId="ADAL" clId="{E726E3A7-3CFC-40E2-B363-3C5806778D6C}" dt="2024-10-16T08:24:50.159" v="1827"/>
          <ac:spMkLst>
            <pc:docMk/>
            <pc:sldMk cId="3096850744" sldId="436"/>
            <ac:spMk id="56" creationId="{BE4AC532-6A8A-5198-96D0-EA631ACC0FD8}"/>
          </ac:spMkLst>
        </pc:spChg>
        <pc:spChg chg="add mod">
          <ac:chgData name="Marco Lagnoni" userId="50fc9d21-ca70-4811-a7f2-44b858b7f8fe" providerId="ADAL" clId="{E726E3A7-3CFC-40E2-B363-3C5806778D6C}" dt="2024-10-16T08:24:50.159" v="1827"/>
          <ac:spMkLst>
            <pc:docMk/>
            <pc:sldMk cId="3096850744" sldId="436"/>
            <ac:spMk id="57" creationId="{AA4F70AA-75DD-8A97-5B22-AB2E4584DC39}"/>
          </ac:spMkLst>
        </pc:spChg>
        <pc:spChg chg="add mod">
          <ac:chgData name="Marco Lagnoni" userId="50fc9d21-ca70-4811-a7f2-44b858b7f8fe" providerId="ADAL" clId="{E726E3A7-3CFC-40E2-B363-3C5806778D6C}" dt="2024-10-16T08:24:50.159" v="1827"/>
          <ac:spMkLst>
            <pc:docMk/>
            <pc:sldMk cId="3096850744" sldId="436"/>
            <ac:spMk id="58" creationId="{EB846612-E9F4-43D7-9345-DD9357DBB008}"/>
          </ac:spMkLst>
        </pc:spChg>
        <pc:spChg chg="add mod">
          <ac:chgData name="Marco Lagnoni" userId="50fc9d21-ca70-4811-a7f2-44b858b7f8fe" providerId="ADAL" clId="{E726E3A7-3CFC-40E2-B363-3C5806778D6C}" dt="2024-10-16T08:24:50.159" v="1827"/>
          <ac:spMkLst>
            <pc:docMk/>
            <pc:sldMk cId="3096850744" sldId="436"/>
            <ac:spMk id="60" creationId="{22C6161F-2D4B-81A2-C4DD-D651C01835ED}"/>
          </ac:spMkLst>
        </pc:spChg>
        <pc:spChg chg="add mod">
          <ac:chgData name="Marco Lagnoni" userId="50fc9d21-ca70-4811-a7f2-44b858b7f8fe" providerId="ADAL" clId="{E726E3A7-3CFC-40E2-B363-3C5806778D6C}" dt="2024-10-16T08:25:00.399" v="1828" actId="2711"/>
          <ac:spMkLst>
            <pc:docMk/>
            <pc:sldMk cId="3096850744" sldId="436"/>
            <ac:spMk id="61" creationId="{4D0DD436-ED0E-C191-EDA8-CA7D7870DD41}"/>
          </ac:spMkLst>
        </pc:spChg>
        <pc:spChg chg="add mod">
          <ac:chgData name="Marco Lagnoni" userId="50fc9d21-ca70-4811-a7f2-44b858b7f8fe" providerId="ADAL" clId="{E726E3A7-3CFC-40E2-B363-3C5806778D6C}" dt="2024-10-16T08:24:50.159" v="1827"/>
          <ac:spMkLst>
            <pc:docMk/>
            <pc:sldMk cId="3096850744" sldId="436"/>
            <ac:spMk id="62" creationId="{F2558B6A-1E4E-9759-F2D7-39A8C37185A1}"/>
          </ac:spMkLst>
        </pc:spChg>
        <pc:spChg chg="add mod">
          <ac:chgData name="Marco Lagnoni" userId="50fc9d21-ca70-4811-a7f2-44b858b7f8fe" providerId="ADAL" clId="{E726E3A7-3CFC-40E2-B363-3C5806778D6C}" dt="2024-10-16T08:24:50.159" v="1827"/>
          <ac:spMkLst>
            <pc:docMk/>
            <pc:sldMk cId="3096850744" sldId="436"/>
            <ac:spMk id="63" creationId="{BD028897-26CC-C199-8673-5D858F706786}"/>
          </ac:spMkLst>
        </pc:spChg>
        <pc:grpChg chg="mod">
          <ac:chgData name="Marco Lagnoni" userId="50fc9d21-ca70-4811-a7f2-44b858b7f8fe" providerId="ADAL" clId="{E726E3A7-3CFC-40E2-B363-3C5806778D6C}" dt="2024-10-16T08:29:27.330" v="1874" actId="1076"/>
          <ac:grpSpMkLst>
            <pc:docMk/>
            <pc:sldMk cId="3096850744" sldId="436"/>
            <ac:grpSpMk id="11" creationId="{561CA3BF-CCE7-B607-5905-F4948155F845}"/>
          </ac:grpSpMkLst>
        </pc:grpChg>
        <pc:graphicFrameChg chg="del">
          <ac:chgData name="Marco Lagnoni" userId="50fc9d21-ca70-4811-a7f2-44b858b7f8fe" providerId="ADAL" clId="{E726E3A7-3CFC-40E2-B363-3C5806778D6C}" dt="2024-10-16T08:24:49.767" v="1826" actId="478"/>
          <ac:graphicFrameMkLst>
            <pc:docMk/>
            <pc:sldMk cId="3096850744" sldId="436"/>
            <ac:graphicFrameMk id="8" creationId="{2B3E5A3F-AA6A-E8F6-F264-1FEF234E32F4}"/>
          </ac:graphicFrameMkLst>
        </pc:graphicFrameChg>
        <pc:graphicFrameChg chg="del">
          <ac:chgData name="Marco Lagnoni" userId="50fc9d21-ca70-4811-a7f2-44b858b7f8fe" providerId="ADAL" clId="{E726E3A7-3CFC-40E2-B363-3C5806778D6C}" dt="2024-10-16T08:24:49.767" v="1826" actId="478"/>
          <ac:graphicFrameMkLst>
            <pc:docMk/>
            <pc:sldMk cId="3096850744" sldId="436"/>
            <ac:graphicFrameMk id="16" creationId="{F0B27F70-CF6C-4D7D-1B66-9ACEA2E060B1}"/>
          </ac:graphicFrameMkLst>
        </pc:graphicFrameChg>
        <pc:graphicFrameChg chg="add mod">
          <ac:chgData name="Marco Lagnoni" userId="50fc9d21-ca70-4811-a7f2-44b858b7f8fe" providerId="ADAL" clId="{E726E3A7-3CFC-40E2-B363-3C5806778D6C}" dt="2024-10-16T08:25:00.399" v="1828" actId="2711"/>
          <ac:graphicFrameMkLst>
            <pc:docMk/>
            <pc:sldMk cId="3096850744" sldId="436"/>
            <ac:graphicFrameMk id="22" creationId="{BEB0C148-941C-6482-2F53-BEB3B651D8DD}"/>
          </ac:graphicFrameMkLst>
        </pc:graphicFrameChg>
        <pc:graphicFrameChg chg="add mod">
          <ac:chgData name="Marco Lagnoni" userId="50fc9d21-ca70-4811-a7f2-44b858b7f8fe" providerId="ADAL" clId="{E726E3A7-3CFC-40E2-B363-3C5806778D6C}" dt="2024-10-16T08:24:50.159" v="1827"/>
          <ac:graphicFrameMkLst>
            <pc:docMk/>
            <pc:sldMk cId="3096850744" sldId="436"/>
            <ac:graphicFrameMk id="59" creationId="{B07EC571-1D3D-5B9C-CBFA-CD2B7BC6A4AF}"/>
          </ac:graphicFrameMkLst>
        </pc:graphicFrameChg>
        <pc:picChg chg="del">
          <ac:chgData name="Marco Lagnoni" userId="50fc9d21-ca70-4811-a7f2-44b858b7f8fe" providerId="ADAL" clId="{E726E3A7-3CFC-40E2-B363-3C5806778D6C}" dt="2024-10-16T08:24:49.767" v="1826" actId="478"/>
          <ac:picMkLst>
            <pc:docMk/>
            <pc:sldMk cId="3096850744" sldId="436"/>
            <ac:picMk id="13" creationId="{B09FF38A-B7E4-44ED-BC4C-7D768005F95A}"/>
          </ac:picMkLst>
        </pc:picChg>
        <pc:picChg chg="del">
          <ac:chgData name="Marco Lagnoni" userId="50fc9d21-ca70-4811-a7f2-44b858b7f8fe" providerId="ADAL" clId="{E726E3A7-3CFC-40E2-B363-3C5806778D6C}" dt="2024-10-16T08:24:49.767" v="1826" actId="478"/>
          <ac:picMkLst>
            <pc:docMk/>
            <pc:sldMk cId="3096850744" sldId="436"/>
            <ac:picMk id="23" creationId="{0A7C3BA6-2EB6-0BAC-9BA4-96748202A5D6}"/>
          </ac:picMkLst>
        </pc:picChg>
        <pc:picChg chg="del">
          <ac:chgData name="Marco Lagnoni" userId="50fc9d21-ca70-4811-a7f2-44b858b7f8fe" providerId="ADAL" clId="{E726E3A7-3CFC-40E2-B363-3C5806778D6C}" dt="2024-10-16T08:24:49.767" v="1826" actId="478"/>
          <ac:picMkLst>
            <pc:docMk/>
            <pc:sldMk cId="3096850744" sldId="436"/>
            <ac:picMk id="28" creationId="{1CD47514-C3F9-8D1E-68D8-DEFECDAAE6D4}"/>
          </ac:picMkLst>
        </pc:picChg>
        <pc:picChg chg="del">
          <ac:chgData name="Marco Lagnoni" userId="50fc9d21-ca70-4811-a7f2-44b858b7f8fe" providerId="ADAL" clId="{E726E3A7-3CFC-40E2-B363-3C5806778D6C}" dt="2024-10-16T08:29:21.002" v="1872" actId="478"/>
          <ac:picMkLst>
            <pc:docMk/>
            <pc:sldMk cId="3096850744" sldId="436"/>
            <ac:picMk id="29" creationId="{AB5E4C26-00A5-C675-A754-3B9B706CB58D}"/>
          </ac:picMkLst>
        </pc:picChg>
        <pc:cxnChg chg="add mod">
          <ac:chgData name="Marco Lagnoni" userId="50fc9d21-ca70-4811-a7f2-44b858b7f8fe" providerId="ADAL" clId="{E726E3A7-3CFC-40E2-B363-3C5806778D6C}" dt="2024-10-16T08:24:50.159" v="1827"/>
          <ac:cxnSpMkLst>
            <pc:docMk/>
            <pc:sldMk cId="3096850744" sldId="436"/>
            <ac:cxnSpMk id="39" creationId="{703AF58A-9D0A-F3BD-A087-CD2852CBF9F3}"/>
          </ac:cxnSpMkLst>
        </pc:cxnChg>
        <pc:cxnChg chg="add mod">
          <ac:chgData name="Marco Lagnoni" userId="50fc9d21-ca70-4811-a7f2-44b858b7f8fe" providerId="ADAL" clId="{E726E3A7-3CFC-40E2-B363-3C5806778D6C}" dt="2024-10-16T08:24:50.159" v="1827"/>
          <ac:cxnSpMkLst>
            <pc:docMk/>
            <pc:sldMk cId="3096850744" sldId="436"/>
            <ac:cxnSpMk id="44" creationId="{E7956BC7-19D3-2CB1-D564-5986F07F0E1D}"/>
          </ac:cxnSpMkLst>
        </pc:cxnChg>
        <pc:cxnChg chg="add mod">
          <ac:chgData name="Marco Lagnoni" userId="50fc9d21-ca70-4811-a7f2-44b858b7f8fe" providerId="ADAL" clId="{E726E3A7-3CFC-40E2-B363-3C5806778D6C}" dt="2024-10-16T08:24:50.159" v="1827"/>
          <ac:cxnSpMkLst>
            <pc:docMk/>
            <pc:sldMk cId="3096850744" sldId="436"/>
            <ac:cxnSpMk id="46" creationId="{DCEACFE0-B792-FC4B-89BE-E9F338D7B8DA}"/>
          </ac:cxnSpMkLst>
        </pc:cxnChg>
        <pc:cxnChg chg="add mod">
          <ac:chgData name="Marco Lagnoni" userId="50fc9d21-ca70-4811-a7f2-44b858b7f8fe" providerId="ADAL" clId="{E726E3A7-3CFC-40E2-B363-3C5806778D6C}" dt="2024-10-16T08:24:50.159" v="1827"/>
          <ac:cxnSpMkLst>
            <pc:docMk/>
            <pc:sldMk cId="3096850744" sldId="436"/>
            <ac:cxnSpMk id="50" creationId="{3963C780-48D8-646D-A9D5-FEE30477D9F5}"/>
          </ac:cxnSpMkLst>
        </pc:cxnChg>
      </pc:sldChg>
      <pc:sldChg chg="modNotesTx">
        <pc:chgData name="Marco Lagnoni" userId="50fc9d21-ca70-4811-a7f2-44b858b7f8fe" providerId="ADAL" clId="{E726E3A7-3CFC-40E2-B363-3C5806778D6C}" dt="2024-10-16T08:42:39.164" v="3159" actId="20577"/>
        <pc:sldMkLst>
          <pc:docMk/>
          <pc:sldMk cId="1378510072" sldId="437"/>
        </pc:sldMkLst>
      </pc:sldChg>
      <pc:sldChg chg="modNotesTx">
        <pc:chgData name="Marco Lagnoni" userId="50fc9d21-ca70-4811-a7f2-44b858b7f8fe" providerId="ADAL" clId="{E726E3A7-3CFC-40E2-B363-3C5806778D6C}" dt="2024-10-16T09:15:13.718" v="3925"/>
        <pc:sldMkLst>
          <pc:docMk/>
          <pc:sldMk cId="3693773992" sldId="438"/>
        </pc:sldMkLst>
      </pc:sldChg>
      <pc:sldChg chg="addSp delSp modSp mod modNotesTx">
        <pc:chgData name="Marco Lagnoni" userId="50fc9d21-ca70-4811-a7f2-44b858b7f8fe" providerId="ADAL" clId="{E726E3A7-3CFC-40E2-B363-3C5806778D6C}" dt="2024-10-17T08:21:34.797" v="4914" actId="20577"/>
        <pc:sldMkLst>
          <pc:docMk/>
          <pc:sldMk cId="4257069273" sldId="440"/>
        </pc:sldMkLst>
        <pc:spChg chg="mod">
          <ac:chgData name="Marco Lagnoni" userId="50fc9d21-ca70-4811-a7f2-44b858b7f8fe" providerId="ADAL" clId="{E726E3A7-3CFC-40E2-B363-3C5806778D6C}" dt="2024-10-17T08:21:34.797" v="4914" actId="20577"/>
          <ac:spMkLst>
            <pc:docMk/>
            <pc:sldMk cId="4257069273" sldId="440"/>
            <ac:spMk id="15" creationId="{0BE30EBB-A4F2-278E-68E6-9E7E94203EEC}"/>
          </ac:spMkLst>
        </pc:spChg>
        <pc:spChg chg="mod">
          <ac:chgData name="Marco Lagnoni" userId="50fc9d21-ca70-4811-a7f2-44b858b7f8fe" providerId="ADAL" clId="{E726E3A7-3CFC-40E2-B363-3C5806778D6C}" dt="2024-10-16T09:31:55.301" v="3964" actId="12789"/>
          <ac:spMkLst>
            <pc:docMk/>
            <pc:sldMk cId="4257069273" sldId="440"/>
            <ac:spMk id="19" creationId="{99087769-32B2-8FFD-3059-473A4C490AD6}"/>
          </ac:spMkLst>
        </pc:spChg>
        <pc:picChg chg="add mod">
          <ac:chgData name="Marco Lagnoni" userId="50fc9d21-ca70-4811-a7f2-44b858b7f8fe" providerId="ADAL" clId="{E726E3A7-3CFC-40E2-B363-3C5806778D6C}" dt="2024-10-16T09:31:49.071" v="3963" actId="554"/>
          <ac:picMkLst>
            <pc:docMk/>
            <pc:sldMk cId="4257069273" sldId="440"/>
            <ac:picMk id="8" creationId="{7C64B142-40D1-D393-A474-CCA2A2C4B5F6}"/>
          </ac:picMkLst>
        </pc:picChg>
        <pc:picChg chg="del">
          <ac:chgData name="Marco Lagnoni" userId="50fc9d21-ca70-4811-a7f2-44b858b7f8fe" providerId="ADAL" clId="{E726E3A7-3CFC-40E2-B363-3C5806778D6C}" dt="2024-10-16T09:30:32.244" v="3926" actId="478"/>
          <ac:picMkLst>
            <pc:docMk/>
            <pc:sldMk cId="4257069273" sldId="440"/>
            <ac:picMk id="9" creationId="{4353015A-4B9E-C768-23E9-763C50C6D2A5}"/>
          </ac:picMkLst>
        </pc:picChg>
        <pc:picChg chg="mod">
          <ac:chgData name="Marco Lagnoni" userId="50fc9d21-ca70-4811-a7f2-44b858b7f8fe" providerId="ADAL" clId="{E726E3A7-3CFC-40E2-B363-3C5806778D6C}" dt="2024-10-16T09:31:49.071" v="3963" actId="554"/>
          <ac:picMkLst>
            <pc:docMk/>
            <pc:sldMk cId="4257069273" sldId="440"/>
            <ac:picMk id="20" creationId="{6B3DFD48-5B9C-9D5C-CA43-53201EFA1D10}"/>
          </ac:picMkLst>
        </pc:picChg>
      </pc:sldChg>
      <pc:sldChg chg="del">
        <pc:chgData name="Marco Lagnoni" userId="50fc9d21-ca70-4811-a7f2-44b858b7f8fe" providerId="ADAL" clId="{E726E3A7-3CFC-40E2-B363-3C5806778D6C}" dt="2024-10-16T09:00:48.772" v="3738" actId="47"/>
        <pc:sldMkLst>
          <pc:docMk/>
          <pc:sldMk cId="1043121205" sldId="441"/>
        </pc:sldMkLst>
      </pc:sldChg>
      <pc:sldChg chg="addSp delSp modSp add mod ord modAnim modNotesTx">
        <pc:chgData name="Marco Lagnoni" userId="50fc9d21-ca70-4811-a7f2-44b858b7f8fe" providerId="ADAL" clId="{E726E3A7-3CFC-40E2-B363-3C5806778D6C}" dt="2024-10-16T08:37:46.117" v="3034"/>
        <pc:sldMkLst>
          <pc:docMk/>
          <pc:sldMk cId="3213170862" sldId="442"/>
        </pc:sldMkLst>
        <pc:spChg chg="mod">
          <ac:chgData name="Marco Lagnoni" userId="50fc9d21-ca70-4811-a7f2-44b858b7f8fe" providerId="ADAL" clId="{E726E3A7-3CFC-40E2-B363-3C5806778D6C}" dt="2024-10-16T08:27:17.907" v="1864"/>
          <ac:spMkLst>
            <pc:docMk/>
            <pc:sldMk cId="3213170862" sldId="442"/>
            <ac:spMk id="17" creationId="{955322A9-E3D3-CEC7-EAA0-6AFE8BAB52CA}"/>
          </ac:spMkLst>
        </pc:spChg>
        <pc:spChg chg="mod">
          <ac:chgData name="Marco Lagnoni" userId="50fc9d21-ca70-4811-a7f2-44b858b7f8fe" providerId="ADAL" clId="{E726E3A7-3CFC-40E2-B363-3C5806778D6C}" dt="2024-10-16T08:27:17.907" v="1864"/>
          <ac:spMkLst>
            <pc:docMk/>
            <pc:sldMk cId="3213170862" sldId="442"/>
            <ac:spMk id="66" creationId="{02B12AC1-53BA-467A-3C44-C428C6D8BD47}"/>
          </ac:spMkLst>
        </pc:spChg>
        <pc:spChg chg="mod">
          <ac:chgData name="Marco Lagnoni" userId="50fc9d21-ca70-4811-a7f2-44b858b7f8fe" providerId="ADAL" clId="{E726E3A7-3CFC-40E2-B363-3C5806778D6C}" dt="2024-10-16T08:27:17.907" v="1864"/>
          <ac:spMkLst>
            <pc:docMk/>
            <pc:sldMk cId="3213170862" sldId="442"/>
            <ac:spMk id="67" creationId="{B2DA7F61-D36B-69DE-3439-F3AFC2C25CFF}"/>
          </ac:spMkLst>
        </pc:spChg>
        <pc:grpChg chg="add mod">
          <ac:chgData name="Marco Lagnoni" userId="50fc9d21-ca70-4811-a7f2-44b858b7f8fe" providerId="ADAL" clId="{E726E3A7-3CFC-40E2-B363-3C5806778D6C}" dt="2024-10-16T08:27:17.907" v="1864"/>
          <ac:grpSpMkLst>
            <pc:docMk/>
            <pc:sldMk cId="3213170862" sldId="442"/>
            <ac:grpSpMk id="2" creationId="{54BCCA50-8101-C81B-622B-B7B750AE0866}"/>
          </ac:grpSpMkLst>
        </pc:grpChg>
        <pc:grpChg chg="del">
          <ac:chgData name="Marco Lagnoni" userId="50fc9d21-ca70-4811-a7f2-44b858b7f8fe" providerId="ADAL" clId="{E726E3A7-3CFC-40E2-B363-3C5806778D6C}" dt="2024-10-16T08:27:06.716" v="1863" actId="478"/>
          <ac:grpSpMkLst>
            <pc:docMk/>
            <pc:sldMk cId="3213170862" sldId="442"/>
            <ac:grpSpMk id="11" creationId="{53B300A6-54F7-DDA1-E837-C68B04A131F8}"/>
          </ac:grpSpMkLst>
        </pc:grpChg>
        <pc:grpChg chg="add mod">
          <ac:chgData name="Marco Lagnoni" userId="50fc9d21-ca70-4811-a7f2-44b858b7f8fe" providerId="ADAL" clId="{E726E3A7-3CFC-40E2-B363-3C5806778D6C}" dt="2024-10-16T08:27:17.907" v="1864"/>
          <ac:grpSpMkLst>
            <pc:docMk/>
            <pc:sldMk cId="3213170862" sldId="442"/>
            <ac:grpSpMk id="65" creationId="{72E75C85-77AD-9BC9-9D2C-74F548D4E647}"/>
          </ac:grpSpMkLst>
        </pc:grpChg>
        <pc:picChg chg="mod">
          <ac:chgData name="Marco Lagnoni" userId="50fc9d21-ca70-4811-a7f2-44b858b7f8fe" providerId="ADAL" clId="{E726E3A7-3CFC-40E2-B363-3C5806778D6C}" dt="2024-10-16T08:27:17.907" v="1864"/>
          <ac:picMkLst>
            <pc:docMk/>
            <pc:sldMk cId="3213170862" sldId="442"/>
            <ac:picMk id="8" creationId="{1311E96F-241C-393D-DEA3-743B6EC73991}"/>
          </ac:picMkLst>
        </pc:picChg>
        <pc:picChg chg="mod">
          <ac:chgData name="Marco Lagnoni" userId="50fc9d21-ca70-4811-a7f2-44b858b7f8fe" providerId="ADAL" clId="{E726E3A7-3CFC-40E2-B363-3C5806778D6C}" dt="2024-10-16T08:27:17.907" v="1864"/>
          <ac:picMkLst>
            <pc:docMk/>
            <pc:sldMk cId="3213170862" sldId="442"/>
            <ac:picMk id="9" creationId="{6756298F-16BE-EA1A-BBC2-E33E1306E22E}"/>
          </ac:picMkLst>
        </pc:picChg>
        <pc:picChg chg="mod">
          <ac:chgData name="Marco Lagnoni" userId="50fc9d21-ca70-4811-a7f2-44b858b7f8fe" providerId="ADAL" clId="{E726E3A7-3CFC-40E2-B363-3C5806778D6C}" dt="2024-10-16T08:27:17.907" v="1864"/>
          <ac:picMkLst>
            <pc:docMk/>
            <pc:sldMk cId="3213170862" sldId="442"/>
            <ac:picMk id="13" creationId="{76ED271E-3544-60B1-741F-A784893385EF}"/>
          </ac:picMkLst>
        </pc:picChg>
        <pc:picChg chg="mod">
          <ac:chgData name="Marco Lagnoni" userId="50fc9d21-ca70-4811-a7f2-44b858b7f8fe" providerId="ADAL" clId="{E726E3A7-3CFC-40E2-B363-3C5806778D6C}" dt="2024-10-16T08:27:17.907" v="1864"/>
          <ac:picMkLst>
            <pc:docMk/>
            <pc:sldMk cId="3213170862" sldId="442"/>
            <ac:picMk id="16" creationId="{E1226034-D2B1-E657-4FEF-C1F77E7DACF7}"/>
          </ac:picMkLst>
        </pc:picChg>
        <pc:picChg chg="add mod">
          <ac:chgData name="Marco Lagnoni" userId="50fc9d21-ca70-4811-a7f2-44b858b7f8fe" providerId="ADAL" clId="{E726E3A7-3CFC-40E2-B363-3C5806778D6C}" dt="2024-10-16T08:27:17.907" v="1864"/>
          <ac:picMkLst>
            <pc:docMk/>
            <pc:sldMk cId="3213170862" sldId="442"/>
            <ac:picMk id="23" creationId="{20005B98-1B7D-5039-6B4F-B2FEEC6E72E5}"/>
          </ac:picMkLst>
        </pc:picChg>
        <pc:picChg chg="add mod">
          <ac:chgData name="Marco Lagnoni" userId="50fc9d21-ca70-4811-a7f2-44b858b7f8fe" providerId="ADAL" clId="{E726E3A7-3CFC-40E2-B363-3C5806778D6C}" dt="2024-10-16T08:27:17.907" v="1864"/>
          <ac:picMkLst>
            <pc:docMk/>
            <pc:sldMk cId="3213170862" sldId="442"/>
            <ac:picMk id="28" creationId="{40579DCA-AF07-83C2-5F32-DE3FE2A96C41}"/>
          </ac:picMkLst>
        </pc:picChg>
        <pc:cxnChg chg="add mod">
          <ac:chgData name="Marco Lagnoni" userId="50fc9d21-ca70-4811-a7f2-44b858b7f8fe" providerId="ADAL" clId="{E726E3A7-3CFC-40E2-B363-3C5806778D6C}" dt="2024-10-16T08:27:17.907" v="1864"/>
          <ac:cxnSpMkLst>
            <pc:docMk/>
            <pc:sldMk cId="3213170862" sldId="442"/>
            <ac:cxnSpMk id="19" creationId="{F368F301-9458-1404-C04A-AC853C0B5E24}"/>
          </ac:cxnSpMkLst>
        </pc:cxnChg>
        <pc:cxnChg chg="add mod">
          <ac:chgData name="Marco Lagnoni" userId="50fc9d21-ca70-4811-a7f2-44b858b7f8fe" providerId="ADAL" clId="{E726E3A7-3CFC-40E2-B363-3C5806778D6C}" dt="2024-10-16T08:27:17.907" v="1864"/>
          <ac:cxnSpMkLst>
            <pc:docMk/>
            <pc:sldMk cId="3213170862" sldId="442"/>
            <ac:cxnSpMk id="64" creationId="{3122614D-0F45-E9C5-3BB4-532B5041F2A7}"/>
          </ac:cxnSpMkLst>
        </pc:cxnChg>
      </pc:sldChg>
    </pc:docChg>
  </pc:docChgLst>
  <pc:docChgLst>
    <pc:chgData name="Marco Lagnoni" userId="50fc9d21-ca70-4811-a7f2-44b858b7f8fe" providerId="ADAL" clId="{3A98EB94-BDB5-4144-A94A-7CC1518D6BDA}"/>
    <pc:docChg chg="undo custSel modSld">
      <pc:chgData name="Marco Lagnoni" userId="50fc9d21-ca70-4811-a7f2-44b858b7f8fe" providerId="ADAL" clId="{3A98EB94-BDB5-4144-A94A-7CC1518D6BDA}" dt="2024-10-22T16:40:16.002" v="86" actId="1036"/>
      <pc:docMkLst>
        <pc:docMk/>
      </pc:docMkLst>
      <pc:sldChg chg="addSp delSp modSp mod modNotesTx">
        <pc:chgData name="Marco Lagnoni" userId="50fc9d21-ca70-4811-a7f2-44b858b7f8fe" providerId="ADAL" clId="{3A98EB94-BDB5-4144-A94A-7CC1518D6BDA}" dt="2024-10-21T07:25:06.417" v="82" actId="2711"/>
        <pc:sldMkLst>
          <pc:docMk/>
          <pc:sldMk cId="2694723604" sldId="342"/>
        </pc:sldMkLst>
        <pc:spChg chg="add del mod">
          <ac:chgData name="Marco Lagnoni" userId="50fc9d21-ca70-4811-a7f2-44b858b7f8fe" providerId="ADAL" clId="{3A98EB94-BDB5-4144-A94A-7CC1518D6BDA}" dt="2024-10-21T07:25:06.417" v="82" actId="2711"/>
          <ac:spMkLst>
            <pc:docMk/>
            <pc:sldMk cId="2694723604" sldId="342"/>
            <ac:spMk id="7" creationId="{4955104F-4203-4C8E-8334-738CF3E1235C}"/>
          </ac:spMkLst>
        </pc:spChg>
        <pc:spChg chg="add del mod">
          <ac:chgData name="Marco Lagnoni" userId="50fc9d21-ca70-4811-a7f2-44b858b7f8fe" providerId="ADAL" clId="{3A98EB94-BDB5-4144-A94A-7CC1518D6BDA}" dt="2024-10-21T07:25:06.417" v="82" actId="2711"/>
          <ac:spMkLst>
            <pc:docMk/>
            <pc:sldMk cId="2694723604" sldId="342"/>
            <ac:spMk id="13" creationId="{70F83423-7F64-46A6-812D-F38186B9E050}"/>
          </ac:spMkLst>
        </pc:spChg>
        <pc:spChg chg="add del mod">
          <ac:chgData name="Marco Lagnoni" userId="50fc9d21-ca70-4811-a7f2-44b858b7f8fe" providerId="ADAL" clId="{3A98EB94-BDB5-4144-A94A-7CC1518D6BDA}" dt="2024-10-21T07:25:06.417" v="82" actId="2711"/>
          <ac:spMkLst>
            <pc:docMk/>
            <pc:sldMk cId="2694723604" sldId="342"/>
            <ac:spMk id="16" creationId="{9EA5CF0E-EC46-48CA-95F1-1AD7C7E84FF9}"/>
          </ac:spMkLst>
        </pc:spChg>
      </pc:sldChg>
      <pc:sldChg chg="modNotesTx">
        <pc:chgData name="Marco Lagnoni" userId="50fc9d21-ca70-4811-a7f2-44b858b7f8fe" providerId="ADAL" clId="{3A98EB94-BDB5-4144-A94A-7CC1518D6BDA}" dt="2024-10-21T06:54:52.552" v="5" actId="6549"/>
        <pc:sldMkLst>
          <pc:docMk/>
          <pc:sldMk cId="264302191" sldId="399"/>
        </pc:sldMkLst>
      </pc:sldChg>
      <pc:sldChg chg="modNotesTx">
        <pc:chgData name="Marco Lagnoni" userId="50fc9d21-ca70-4811-a7f2-44b858b7f8fe" providerId="ADAL" clId="{3A98EB94-BDB5-4144-A94A-7CC1518D6BDA}" dt="2024-10-21T06:54:54.567" v="6" actId="6549"/>
        <pc:sldMkLst>
          <pc:docMk/>
          <pc:sldMk cId="4291132178" sldId="401"/>
        </pc:sldMkLst>
      </pc:sldChg>
      <pc:sldChg chg="modNotesTx">
        <pc:chgData name="Marco Lagnoni" userId="50fc9d21-ca70-4811-a7f2-44b858b7f8fe" providerId="ADAL" clId="{3A98EB94-BDB5-4144-A94A-7CC1518D6BDA}" dt="2024-10-21T06:54:57.047" v="7" actId="6549"/>
        <pc:sldMkLst>
          <pc:docMk/>
          <pc:sldMk cId="3391032808" sldId="403"/>
        </pc:sldMkLst>
      </pc:sldChg>
      <pc:sldChg chg="modNotesTx">
        <pc:chgData name="Marco Lagnoni" userId="50fc9d21-ca70-4811-a7f2-44b858b7f8fe" providerId="ADAL" clId="{3A98EB94-BDB5-4144-A94A-7CC1518D6BDA}" dt="2024-10-21T06:55:02.199" v="9" actId="6549"/>
        <pc:sldMkLst>
          <pc:docMk/>
          <pc:sldMk cId="1831100362" sldId="405"/>
        </pc:sldMkLst>
      </pc:sldChg>
      <pc:sldChg chg="modNotesTx">
        <pc:chgData name="Marco Lagnoni" userId="50fc9d21-ca70-4811-a7f2-44b858b7f8fe" providerId="ADAL" clId="{3A98EB94-BDB5-4144-A94A-7CC1518D6BDA}" dt="2024-10-21T06:55:05.383" v="10" actId="6549"/>
        <pc:sldMkLst>
          <pc:docMk/>
          <pc:sldMk cId="2590158574" sldId="414"/>
        </pc:sldMkLst>
      </pc:sldChg>
      <pc:sldChg chg="addSp delSp modSp mod modAnim modNotesTx">
        <pc:chgData name="Marco Lagnoni" userId="50fc9d21-ca70-4811-a7f2-44b858b7f8fe" providerId="ADAL" clId="{3A98EB94-BDB5-4144-A94A-7CC1518D6BDA}" dt="2024-10-22T16:40:16.002" v="86" actId="1036"/>
        <pc:sldMkLst>
          <pc:docMk/>
          <pc:sldMk cId="1890638928" sldId="420"/>
        </pc:sldMkLst>
        <pc:spChg chg="mod">
          <ac:chgData name="Marco Lagnoni" userId="50fc9d21-ca70-4811-a7f2-44b858b7f8fe" providerId="ADAL" clId="{3A98EB94-BDB5-4144-A94A-7CC1518D6BDA}" dt="2024-10-21T07:24:58.682" v="78" actId="2711"/>
          <ac:spMkLst>
            <pc:docMk/>
            <pc:sldMk cId="1890638928" sldId="420"/>
            <ac:spMk id="2" creationId="{5A12EEFD-0A21-03BC-0E94-D90D46658B05}"/>
          </ac:spMkLst>
        </pc:spChg>
        <pc:spChg chg="mod">
          <ac:chgData name="Marco Lagnoni" userId="50fc9d21-ca70-4811-a7f2-44b858b7f8fe" providerId="ADAL" clId="{3A98EB94-BDB5-4144-A94A-7CC1518D6BDA}" dt="2024-10-21T07:24:48.045" v="77" actId="2711"/>
          <ac:spMkLst>
            <pc:docMk/>
            <pc:sldMk cId="1890638928" sldId="420"/>
            <ac:spMk id="4" creationId="{38A0EA43-240E-4BDA-98CB-226073D9F38F}"/>
          </ac:spMkLst>
        </pc:spChg>
        <pc:spChg chg="mod">
          <ac:chgData name="Marco Lagnoni" userId="50fc9d21-ca70-4811-a7f2-44b858b7f8fe" providerId="ADAL" clId="{3A98EB94-BDB5-4144-A94A-7CC1518D6BDA}" dt="2024-10-21T07:24:58.682" v="78" actId="2711"/>
          <ac:spMkLst>
            <pc:docMk/>
            <pc:sldMk cId="1890638928" sldId="420"/>
            <ac:spMk id="9" creationId="{71EDC19C-F595-FFC3-29A8-44CE5B4CCDC7}"/>
          </ac:spMkLst>
        </pc:spChg>
        <pc:spChg chg="mod">
          <ac:chgData name="Marco Lagnoni" userId="50fc9d21-ca70-4811-a7f2-44b858b7f8fe" providerId="ADAL" clId="{3A98EB94-BDB5-4144-A94A-7CC1518D6BDA}" dt="2024-10-21T07:24:48.045" v="77" actId="2711"/>
          <ac:spMkLst>
            <pc:docMk/>
            <pc:sldMk cId="1890638928" sldId="420"/>
            <ac:spMk id="10" creationId="{73CDD912-5F8D-691C-5EB0-0DEE8B6588A8}"/>
          </ac:spMkLst>
        </pc:spChg>
        <pc:spChg chg="mod">
          <ac:chgData name="Marco Lagnoni" userId="50fc9d21-ca70-4811-a7f2-44b858b7f8fe" providerId="ADAL" clId="{3A98EB94-BDB5-4144-A94A-7CC1518D6BDA}" dt="2024-10-21T07:24:58.682" v="78" actId="2711"/>
          <ac:spMkLst>
            <pc:docMk/>
            <pc:sldMk cId="1890638928" sldId="420"/>
            <ac:spMk id="11" creationId="{A75FC2DC-06F7-D91C-7308-7725517C2B32}"/>
          </ac:spMkLst>
        </pc:spChg>
        <pc:spChg chg="add del mod">
          <ac:chgData name="Marco Lagnoni" userId="50fc9d21-ca70-4811-a7f2-44b858b7f8fe" providerId="ADAL" clId="{3A98EB94-BDB5-4144-A94A-7CC1518D6BDA}" dt="2024-10-21T07:00:32.801" v="46" actId="478"/>
          <ac:spMkLst>
            <pc:docMk/>
            <pc:sldMk cId="1890638928" sldId="420"/>
            <ac:spMk id="15" creationId="{CD87A39C-4E89-9B90-0484-0BE383E3083E}"/>
          </ac:spMkLst>
        </pc:spChg>
        <pc:spChg chg="mod">
          <ac:chgData name="Marco Lagnoni" userId="50fc9d21-ca70-4811-a7f2-44b858b7f8fe" providerId="ADAL" clId="{3A98EB94-BDB5-4144-A94A-7CC1518D6BDA}" dt="2024-10-21T07:24:58.682" v="78" actId="2711"/>
          <ac:spMkLst>
            <pc:docMk/>
            <pc:sldMk cId="1890638928" sldId="420"/>
            <ac:spMk id="17" creationId="{B9B54189-271B-59EA-F5B4-8DC1F184E17B}"/>
          </ac:spMkLst>
        </pc:spChg>
        <pc:spChg chg="mod">
          <ac:chgData name="Marco Lagnoni" userId="50fc9d21-ca70-4811-a7f2-44b858b7f8fe" providerId="ADAL" clId="{3A98EB94-BDB5-4144-A94A-7CC1518D6BDA}" dt="2024-10-21T07:24:58.682" v="78" actId="2711"/>
          <ac:spMkLst>
            <pc:docMk/>
            <pc:sldMk cId="1890638928" sldId="420"/>
            <ac:spMk id="18" creationId="{3860DD96-1D33-3F3E-AADB-0D63CD656130}"/>
          </ac:spMkLst>
        </pc:spChg>
        <pc:spChg chg="add del mod">
          <ac:chgData name="Marco Lagnoni" userId="50fc9d21-ca70-4811-a7f2-44b858b7f8fe" providerId="ADAL" clId="{3A98EB94-BDB5-4144-A94A-7CC1518D6BDA}" dt="2024-10-21T07:00:32.801" v="46" actId="478"/>
          <ac:spMkLst>
            <pc:docMk/>
            <pc:sldMk cId="1890638928" sldId="420"/>
            <ac:spMk id="19" creationId="{177652AE-593E-B3C5-67B5-0F9600DC262C}"/>
          </ac:spMkLst>
        </pc:spChg>
        <pc:spChg chg="add del mod">
          <ac:chgData name="Marco Lagnoni" userId="50fc9d21-ca70-4811-a7f2-44b858b7f8fe" providerId="ADAL" clId="{3A98EB94-BDB5-4144-A94A-7CC1518D6BDA}" dt="2024-10-21T07:00:32.801" v="46" actId="478"/>
          <ac:spMkLst>
            <pc:docMk/>
            <pc:sldMk cId="1890638928" sldId="420"/>
            <ac:spMk id="20" creationId="{B4CD3489-32C0-DF84-BE5A-9F991C170844}"/>
          </ac:spMkLst>
        </pc:spChg>
        <pc:spChg chg="add del mod">
          <ac:chgData name="Marco Lagnoni" userId="50fc9d21-ca70-4811-a7f2-44b858b7f8fe" providerId="ADAL" clId="{3A98EB94-BDB5-4144-A94A-7CC1518D6BDA}" dt="2024-10-21T07:00:32.801" v="46" actId="478"/>
          <ac:spMkLst>
            <pc:docMk/>
            <pc:sldMk cId="1890638928" sldId="420"/>
            <ac:spMk id="21" creationId="{448DB463-AD89-B12D-C4A1-E8A346C24493}"/>
          </ac:spMkLst>
        </pc:spChg>
        <pc:spChg chg="add del mod">
          <ac:chgData name="Marco Lagnoni" userId="50fc9d21-ca70-4811-a7f2-44b858b7f8fe" providerId="ADAL" clId="{3A98EB94-BDB5-4144-A94A-7CC1518D6BDA}" dt="2024-10-21T07:00:32.801" v="46" actId="478"/>
          <ac:spMkLst>
            <pc:docMk/>
            <pc:sldMk cId="1890638928" sldId="420"/>
            <ac:spMk id="26" creationId="{790B9EFE-D85A-8AB7-A976-416BE6C28F89}"/>
          </ac:spMkLst>
        </pc:spChg>
        <pc:spChg chg="add del mod">
          <ac:chgData name="Marco Lagnoni" userId="50fc9d21-ca70-4811-a7f2-44b858b7f8fe" providerId="ADAL" clId="{3A98EB94-BDB5-4144-A94A-7CC1518D6BDA}" dt="2024-10-21T07:00:32.801" v="46" actId="478"/>
          <ac:spMkLst>
            <pc:docMk/>
            <pc:sldMk cId="1890638928" sldId="420"/>
            <ac:spMk id="27" creationId="{5021C508-C6B2-3778-B2EC-476A552BE603}"/>
          </ac:spMkLst>
        </pc:spChg>
        <pc:spChg chg="add del mod">
          <ac:chgData name="Marco Lagnoni" userId="50fc9d21-ca70-4811-a7f2-44b858b7f8fe" providerId="ADAL" clId="{3A98EB94-BDB5-4144-A94A-7CC1518D6BDA}" dt="2024-10-21T07:00:32.801" v="46" actId="478"/>
          <ac:spMkLst>
            <pc:docMk/>
            <pc:sldMk cId="1890638928" sldId="420"/>
            <ac:spMk id="29" creationId="{12A60432-1B32-3B87-A53F-70DC70826203}"/>
          </ac:spMkLst>
        </pc:spChg>
        <pc:spChg chg="add del mod">
          <ac:chgData name="Marco Lagnoni" userId="50fc9d21-ca70-4811-a7f2-44b858b7f8fe" providerId="ADAL" clId="{3A98EB94-BDB5-4144-A94A-7CC1518D6BDA}" dt="2024-10-21T07:00:32.801" v="46" actId="478"/>
          <ac:spMkLst>
            <pc:docMk/>
            <pc:sldMk cId="1890638928" sldId="420"/>
            <ac:spMk id="30" creationId="{F1F73A22-754E-7ACF-06A6-61C1823F6777}"/>
          </ac:spMkLst>
        </pc:spChg>
        <pc:spChg chg="add del mod">
          <ac:chgData name="Marco Lagnoni" userId="50fc9d21-ca70-4811-a7f2-44b858b7f8fe" providerId="ADAL" clId="{3A98EB94-BDB5-4144-A94A-7CC1518D6BDA}" dt="2024-10-21T07:00:32.801" v="46" actId="478"/>
          <ac:spMkLst>
            <pc:docMk/>
            <pc:sldMk cId="1890638928" sldId="420"/>
            <ac:spMk id="31" creationId="{37EF1A95-8533-41FC-2094-EEBD765AA20B}"/>
          </ac:spMkLst>
        </pc:spChg>
        <pc:spChg chg="add del mod">
          <ac:chgData name="Marco Lagnoni" userId="50fc9d21-ca70-4811-a7f2-44b858b7f8fe" providerId="ADAL" clId="{3A98EB94-BDB5-4144-A94A-7CC1518D6BDA}" dt="2024-10-21T07:00:32.801" v="46" actId="478"/>
          <ac:spMkLst>
            <pc:docMk/>
            <pc:sldMk cId="1890638928" sldId="420"/>
            <ac:spMk id="32" creationId="{B37C6FF9-476E-3525-F5A6-D69A9CF6639F}"/>
          </ac:spMkLst>
        </pc:spChg>
        <pc:spChg chg="add del mod">
          <ac:chgData name="Marco Lagnoni" userId="50fc9d21-ca70-4811-a7f2-44b858b7f8fe" providerId="ADAL" clId="{3A98EB94-BDB5-4144-A94A-7CC1518D6BDA}" dt="2024-10-21T07:00:32.801" v="46" actId="478"/>
          <ac:spMkLst>
            <pc:docMk/>
            <pc:sldMk cId="1890638928" sldId="420"/>
            <ac:spMk id="33" creationId="{3F74B4DB-A283-5E4E-0EFD-4A89175A46A6}"/>
          </ac:spMkLst>
        </pc:spChg>
        <pc:spChg chg="add del mod">
          <ac:chgData name="Marco Lagnoni" userId="50fc9d21-ca70-4811-a7f2-44b858b7f8fe" providerId="ADAL" clId="{3A98EB94-BDB5-4144-A94A-7CC1518D6BDA}" dt="2024-10-21T07:00:32.801" v="46" actId="478"/>
          <ac:spMkLst>
            <pc:docMk/>
            <pc:sldMk cId="1890638928" sldId="420"/>
            <ac:spMk id="34" creationId="{5C2F81D3-6C3D-0969-7FF3-D0D26326F434}"/>
          </ac:spMkLst>
        </pc:spChg>
        <pc:spChg chg="add del mod">
          <ac:chgData name="Marco Lagnoni" userId="50fc9d21-ca70-4811-a7f2-44b858b7f8fe" providerId="ADAL" clId="{3A98EB94-BDB5-4144-A94A-7CC1518D6BDA}" dt="2024-10-21T07:00:32.801" v="46" actId="478"/>
          <ac:spMkLst>
            <pc:docMk/>
            <pc:sldMk cId="1890638928" sldId="420"/>
            <ac:spMk id="35" creationId="{D70A9D77-78EB-04C3-10D3-765CE02909C7}"/>
          </ac:spMkLst>
        </pc:spChg>
        <pc:spChg chg="mod">
          <ac:chgData name="Marco Lagnoni" userId="50fc9d21-ca70-4811-a7f2-44b858b7f8fe" providerId="ADAL" clId="{3A98EB94-BDB5-4144-A94A-7CC1518D6BDA}" dt="2024-10-21T07:00:22.351" v="45" actId="1076"/>
          <ac:spMkLst>
            <pc:docMk/>
            <pc:sldMk cId="1890638928" sldId="420"/>
            <ac:spMk id="37" creationId="{6B367655-C98E-8B9C-35DD-36A7525E84BB}"/>
          </ac:spMkLst>
        </pc:spChg>
        <pc:spChg chg="mod">
          <ac:chgData name="Marco Lagnoni" userId="50fc9d21-ca70-4811-a7f2-44b858b7f8fe" providerId="ADAL" clId="{3A98EB94-BDB5-4144-A94A-7CC1518D6BDA}" dt="2024-10-21T07:00:22.351" v="45" actId="1076"/>
          <ac:spMkLst>
            <pc:docMk/>
            <pc:sldMk cId="1890638928" sldId="420"/>
            <ac:spMk id="38" creationId="{C78315C3-D9CF-A2EF-E611-FCAA6630AD74}"/>
          </ac:spMkLst>
        </pc:spChg>
        <pc:grpChg chg="add del mod">
          <ac:chgData name="Marco Lagnoni" userId="50fc9d21-ca70-4811-a7f2-44b858b7f8fe" providerId="ADAL" clId="{3A98EB94-BDB5-4144-A94A-7CC1518D6BDA}" dt="2024-10-21T07:00:32.801" v="46" actId="478"/>
          <ac:grpSpMkLst>
            <pc:docMk/>
            <pc:sldMk cId="1890638928" sldId="420"/>
            <ac:grpSpMk id="36" creationId="{866D5CBE-2394-806C-606A-867413A761B5}"/>
          </ac:grpSpMkLst>
        </pc:grpChg>
        <pc:grpChg chg="add mod">
          <ac:chgData name="Marco Lagnoni" userId="50fc9d21-ca70-4811-a7f2-44b858b7f8fe" providerId="ADAL" clId="{3A98EB94-BDB5-4144-A94A-7CC1518D6BDA}" dt="2024-10-22T16:40:16.002" v="86" actId="1036"/>
          <ac:grpSpMkLst>
            <pc:docMk/>
            <pc:sldMk cId="1890638928" sldId="420"/>
            <ac:grpSpMk id="39" creationId="{0AAB1011-B018-94FE-847F-92DB9066A45E}"/>
          </ac:grpSpMkLst>
        </pc:grpChg>
        <pc:graphicFrameChg chg="add del mod">
          <ac:chgData name="Marco Lagnoni" userId="50fc9d21-ca70-4811-a7f2-44b858b7f8fe" providerId="ADAL" clId="{3A98EB94-BDB5-4144-A94A-7CC1518D6BDA}" dt="2024-10-21T06:59:11.982" v="26" actId="478"/>
          <ac:graphicFrameMkLst>
            <pc:docMk/>
            <pc:sldMk cId="1890638928" sldId="420"/>
            <ac:graphicFrameMk id="12" creationId="{B0FB4D98-965C-37E6-2785-BBFD649F0CC2}"/>
          </ac:graphicFrameMkLst>
        </pc:graphicFrameChg>
        <pc:picChg chg="mod">
          <ac:chgData name="Marco Lagnoni" userId="50fc9d21-ca70-4811-a7f2-44b858b7f8fe" providerId="ADAL" clId="{3A98EB94-BDB5-4144-A94A-7CC1518D6BDA}" dt="2024-10-21T07:00:38.104" v="48" actId="1076"/>
          <ac:picMkLst>
            <pc:docMk/>
            <pc:sldMk cId="1890638928" sldId="420"/>
            <ac:picMk id="8" creationId="{04455876-EF46-BCB3-2589-F66A1B59CA9C}"/>
          </ac:picMkLst>
        </pc:picChg>
        <pc:picChg chg="mod">
          <ac:chgData name="Marco Lagnoni" userId="50fc9d21-ca70-4811-a7f2-44b858b7f8fe" providerId="ADAL" clId="{3A98EB94-BDB5-4144-A94A-7CC1518D6BDA}" dt="2024-10-21T07:00:52.388" v="51" actId="164"/>
          <ac:picMkLst>
            <pc:docMk/>
            <pc:sldMk cId="1890638928" sldId="420"/>
            <ac:picMk id="13" creationId="{3F038886-3C25-B729-DC16-9A9A53A18853}"/>
          </ac:picMkLst>
        </pc:picChg>
        <pc:picChg chg="del">
          <ac:chgData name="Marco Lagnoni" userId="50fc9d21-ca70-4811-a7f2-44b858b7f8fe" providerId="ADAL" clId="{3A98EB94-BDB5-4144-A94A-7CC1518D6BDA}" dt="2024-10-21T06:57:53.567" v="17" actId="478"/>
          <ac:picMkLst>
            <pc:docMk/>
            <pc:sldMk cId="1890638928" sldId="420"/>
            <ac:picMk id="16" creationId="{2158FDE5-AB7E-8C07-C334-ECCCBEC88C27}"/>
          </ac:picMkLst>
        </pc:picChg>
        <pc:picChg chg="add del mod">
          <ac:chgData name="Marco Lagnoni" userId="50fc9d21-ca70-4811-a7f2-44b858b7f8fe" providerId="ADAL" clId="{3A98EB94-BDB5-4144-A94A-7CC1518D6BDA}" dt="2024-10-21T07:00:32.801" v="46" actId="478"/>
          <ac:picMkLst>
            <pc:docMk/>
            <pc:sldMk cId="1890638928" sldId="420"/>
            <ac:picMk id="22" creationId="{D1A5378B-ADC7-03F4-F44F-E1CA131A207F}"/>
          </ac:picMkLst>
        </pc:picChg>
        <pc:picChg chg="add del mod">
          <ac:chgData name="Marco Lagnoni" userId="50fc9d21-ca70-4811-a7f2-44b858b7f8fe" providerId="ADAL" clId="{3A98EB94-BDB5-4144-A94A-7CC1518D6BDA}" dt="2024-10-21T07:00:32.801" v="46" actId="478"/>
          <ac:picMkLst>
            <pc:docMk/>
            <pc:sldMk cId="1890638928" sldId="420"/>
            <ac:picMk id="23" creationId="{F9B09C14-55D6-9087-1330-47B353DF4D7F}"/>
          </ac:picMkLst>
        </pc:picChg>
        <pc:picChg chg="add del mod">
          <ac:chgData name="Marco Lagnoni" userId="50fc9d21-ca70-4811-a7f2-44b858b7f8fe" providerId="ADAL" clId="{3A98EB94-BDB5-4144-A94A-7CC1518D6BDA}" dt="2024-10-21T07:00:32.801" v="46" actId="478"/>
          <ac:picMkLst>
            <pc:docMk/>
            <pc:sldMk cId="1890638928" sldId="420"/>
            <ac:picMk id="24" creationId="{8DE0D666-CE79-AD9C-FE22-63BF382540C8}"/>
          </ac:picMkLst>
        </pc:picChg>
        <pc:picChg chg="add del mod">
          <ac:chgData name="Marco Lagnoni" userId="50fc9d21-ca70-4811-a7f2-44b858b7f8fe" providerId="ADAL" clId="{3A98EB94-BDB5-4144-A94A-7CC1518D6BDA}" dt="2024-10-21T07:00:32.801" v="46" actId="478"/>
          <ac:picMkLst>
            <pc:docMk/>
            <pc:sldMk cId="1890638928" sldId="420"/>
            <ac:picMk id="25" creationId="{CA5A2E26-266E-54D3-EBE9-150BF26D515A}"/>
          </ac:picMkLst>
        </pc:picChg>
        <pc:picChg chg="add del mod">
          <ac:chgData name="Marco Lagnoni" userId="50fc9d21-ca70-4811-a7f2-44b858b7f8fe" providerId="ADAL" clId="{3A98EB94-BDB5-4144-A94A-7CC1518D6BDA}" dt="2024-10-21T07:00:32.801" v="46" actId="478"/>
          <ac:picMkLst>
            <pc:docMk/>
            <pc:sldMk cId="1890638928" sldId="420"/>
            <ac:picMk id="28" creationId="{367E4E7F-2E58-4372-21DE-9171395FE0C9}"/>
          </ac:picMkLst>
        </pc:picChg>
        <pc:picChg chg="add del mod">
          <ac:chgData name="Marco Lagnoni" userId="50fc9d21-ca70-4811-a7f2-44b858b7f8fe" providerId="ADAL" clId="{3A98EB94-BDB5-4144-A94A-7CC1518D6BDA}" dt="2024-10-21T07:11:41.071" v="63" actId="478"/>
          <ac:picMkLst>
            <pc:docMk/>
            <pc:sldMk cId="1890638928" sldId="420"/>
            <ac:picMk id="40" creationId="{5698C311-1E47-10BD-EF9B-6C281CC8947F}"/>
          </ac:picMkLst>
        </pc:picChg>
        <pc:picChg chg="add del mod">
          <ac:chgData name="Marco Lagnoni" userId="50fc9d21-ca70-4811-a7f2-44b858b7f8fe" providerId="ADAL" clId="{3A98EB94-BDB5-4144-A94A-7CC1518D6BDA}" dt="2024-10-21T07:21:54.655" v="68" actId="478"/>
          <ac:picMkLst>
            <pc:docMk/>
            <pc:sldMk cId="1890638928" sldId="420"/>
            <ac:picMk id="41" creationId="{643B412D-CE19-6333-93E0-67F780065040}"/>
          </ac:picMkLst>
        </pc:picChg>
      </pc:sldChg>
      <pc:sldChg chg="modSp mod modNotesTx">
        <pc:chgData name="Marco Lagnoni" userId="50fc9d21-ca70-4811-a7f2-44b858b7f8fe" providerId="ADAL" clId="{3A98EB94-BDB5-4144-A94A-7CC1518D6BDA}" dt="2024-10-21T07:23:39.400" v="70" actId="2711"/>
        <pc:sldMkLst>
          <pc:docMk/>
          <pc:sldMk cId="3096850744" sldId="436"/>
        </pc:sldMkLst>
        <pc:spChg chg="mod">
          <ac:chgData name="Marco Lagnoni" userId="50fc9d21-ca70-4811-a7f2-44b858b7f8fe" providerId="ADAL" clId="{3A98EB94-BDB5-4144-A94A-7CC1518D6BDA}" dt="2024-10-21T07:23:39.400" v="70" actId="2711"/>
          <ac:spMkLst>
            <pc:docMk/>
            <pc:sldMk cId="3096850744" sldId="436"/>
            <ac:spMk id="60" creationId="{22C6161F-2D4B-81A2-C4DD-D651C01835ED}"/>
          </ac:spMkLst>
        </pc:spChg>
      </pc:sldChg>
      <pc:sldChg chg="modNotesTx">
        <pc:chgData name="Marco Lagnoni" userId="50fc9d21-ca70-4811-a7f2-44b858b7f8fe" providerId="ADAL" clId="{3A98EB94-BDB5-4144-A94A-7CC1518D6BDA}" dt="2024-10-21T06:54:48.775" v="4" actId="6549"/>
        <pc:sldMkLst>
          <pc:docMk/>
          <pc:sldMk cId="1378510072" sldId="437"/>
        </pc:sldMkLst>
      </pc:sldChg>
      <pc:sldChg chg="modNotesTx">
        <pc:chgData name="Marco Lagnoni" userId="50fc9d21-ca70-4811-a7f2-44b858b7f8fe" providerId="ADAL" clId="{3A98EB94-BDB5-4144-A94A-7CC1518D6BDA}" dt="2024-10-21T06:54:59.776" v="8" actId="6549"/>
        <pc:sldMkLst>
          <pc:docMk/>
          <pc:sldMk cId="3693773992" sldId="438"/>
        </pc:sldMkLst>
      </pc:sldChg>
      <pc:sldChg chg="modNotesTx">
        <pc:chgData name="Marco Lagnoni" userId="50fc9d21-ca70-4811-a7f2-44b858b7f8fe" providerId="ADAL" clId="{3A98EB94-BDB5-4144-A94A-7CC1518D6BDA}" dt="2024-10-21T06:55:07.871" v="11" actId="6549"/>
        <pc:sldMkLst>
          <pc:docMk/>
          <pc:sldMk cId="4257069273" sldId="440"/>
        </pc:sldMkLst>
      </pc:sldChg>
      <pc:sldChg chg="modSp modNotesTx">
        <pc:chgData name="Marco Lagnoni" userId="50fc9d21-ca70-4811-a7f2-44b858b7f8fe" providerId="ADAL" clId="{3A98EB94-BDB5-4144-A94A-7CC1518D6BDA}" dt="2024-10-21T07:23:33.825" v="69" actId="2711"/>
        <pc:sldMkLst>
          <pc:docMk/>
          <pc:sldMk cId="3213170862" sldId="442"/>
        </pc:sldMkLst>
        <pc:spChg chg="mod">
          <ac:chgData name="Marco Lagnoni" userId="50fc9d21-ca70-4811-a7f2-44b858b7f8fe" providerId="ADAL" clId="{3A98EB94-BDB5-4144-A94A-7CC1518D6BDA}" dt="2024-10-21T07:23:33.825" v="69" actId="2711"/>
          <ac:spMkLst>
            <pc:docMk/>
            <pc:sldMk cId="3213170862" sldId="442"/>
            <ac:spMk id="60" creationId="{E56BA6EA-377D-854B-3DF8-2D7AAE3A3BA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2C94E08-FD96-40EE-B114-6897EBC111B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01A892-4D06-45DC-A095-8CCA26EEFC3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CECF60-0653-4E5B-B664-A38C19E619F6}" type="datetimeFigureOut">
              <a:rPr lang="en-GB" smtClean="0"/>
              <a:t>22/10/2024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533259-1EB8-4232-ADE1-70DA523E413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AB088D-46F9-42F1-A890-F05CAB9354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7F4C5F-5B3A-408E-9E8E-9ECB301DF60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033687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05A905-DD7D-4C7F-80A0-3DEC0DED76A9}" type="datetimeFigureOut">
              <a:rPr lang="en-GB" smtClean="0"/>
              <a:t>22/10/2024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8FF49-5287-446E-967F-A4FB2729EFB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17246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8FF49-5287-446E-967F-A4FB2729EFB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52385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8FF49-5287-446E-967F-A4FB2729EFB5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83408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8FF49-5287-446E-967F-A4FB2729EFB5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38032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8FF49-5287-446E-967F-A4FB2729EFB5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4249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8FF49-5287-446E-967F-A4FB2729EFB5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0645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4D6FF1-285D-007F-EE91-70EFB3D37E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EDAA3D9-FB80-4D8F-574F-50EDCEA79E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F893B21-92DB-56AF-BFFD-9D2B7B78AF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047EB4-B67B-3619-8A1F-210218E2B48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8FF49-5287-446E-967F-A4FB2729EFB5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88235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8FF49-5287-446E-967F-A4FB2729EFB5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88777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8FF49-5287-446E-967F-A4FB2729EFB5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02711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8FF49-5287-446E-967F-A4FB2729EFB5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52957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8FF49-5287-446E-967F-A4FB2729EFB5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98358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8FF49-5287-446E-967F-A4FB2729EFB5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87700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8FF49-5287-446E-967F-A4FB2729EFB5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8340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DDA36-587D-4649-8F42-44B1B9FC54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A752EB-63DF-43BB-AD83-4D6F69905F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324C2F-12A3-488E-9BD6-BC7619E22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14-16 March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40823-C100-4ABD-91AE-420CEF4CB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73240B-2624-4D4D-A6DC-C559D761E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BD2A-B0C3-440A-B4E0-72FBA216D05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3609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47667-2D57-4AFB-979C-ECA79D04C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8BA230-73BA-4317-A434-53CEC36D35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52527-98B7-4A32-BDCF-1B76AA6EB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14-16 March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06A167-8DCF-47F8-921E-C02945056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93DC30-8975-48AE-89CE-28A737601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BD2A-B0C3-440A-B4E0-72FBA216D05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3938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D9CF5D-2A90-45A6-8D61-856DF56750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7F6A90-16D1-4236-A59A-E46C6673E2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513C97-158B-4936-99FE-05D02EF9D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14-16 March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50E41-9BA3-4B64-AB07-2D9CB7D1C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3AF69D-623E-4795-BE29-BF689FCD6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BD2A-B0C3-440A-B4E0-72FBA216D05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9535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4FBDF-6799-473A-B1AF-C32C59135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664F21-7F22-4CAB-8129-DA73808784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12736A-85CE-424D-91B0-4CF53738B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14-16 March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8838D8-188C-4725-AE85-B796ADDAD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8502DC-CAD6-44C8-86C6-3D50A5F5F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BD2A-B0C3-440A-B4E0-72FBA216D05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0186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40A71-DD87-48E6-9858-27C6E12707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5136A2-F196-416D-BFD7-7DC24D4BEF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5403AA-CB06-4DA8-8D80-23E44946E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14-16 March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76CEC3-39E7-4B5B-A641-417CD7E5F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FADB8C-AE8A-4E73-80BF-C874FDF4E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BD2A-B0C3-440A-B4E0-72FBA216D05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3760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4FE19-34F1-479D-8100-7E5B686E1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B82F9A-8B79-4CCE-9C2C-F8A2260ECA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EAB5B-45C1-4022-A53A-285744CE20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11E591-50CC-4660-AA87-C2D278D7C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14-16 March 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48E165-8900-4BEA-A316-BA51159E1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00020A-CFD2-49A3-AC97-5B0B0BB5A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BD2A-B0C3-440A-B4E0-72FBA216D05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178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B1C37-8823-4A2B-B5EC-FC297010B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5A03B3-D3D5-4B1E-AB3B-78A0A4125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6E24CF-19E1-40D7-8458-A0FA51FEFC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326083-5134-4C81-9A04-A780C27134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38DD3F-A195-4C2E-87EE-3C4D98A592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634339-F2F4-4DD6-B52F-4B36CE241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14-16 March 2022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9B492F7-912C-49A0-AC73-897B3B905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2EBBAE-CD8E-4AD3-B163-29EFA27BF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BD2A-B0C3-440A-B4E0-72FBA216D05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3645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F58B9-7B46-4E67-85BC-C2A6BC41A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99095B-A3F4-4622-96F8-D5AC8F10A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14-16 March 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D2D729-C1A5-4EF8-9508-BECE70F3A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66DC75-6EBD-4B3E-B883-8E69597C3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BD2A-B0C3-440A-B4E0-72FBA216D05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9159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433B34-5E5D-4310-8236-F77A887B6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14-16 March 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EB2C36-CD60-4CC6-BFF1-0984A59BB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553725-2088-41F9-B8E5-88D407F19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BD2A-B0C3-440A-B4E0-72FBA216D05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1100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B3705-1137-49CA-84D7-0AA92FDAD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C0C8ED-62F6-4564-9F9D-92868200C4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8A5903-72C8-4716-9DD4-453BF729D8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0728B4-5B4F-4177-8B39-E16725744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14-16 March 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76038F-DCF6-4473-9B7B-17CB7A029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A9753C-469E-4312-AF97-699E88F15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BD2A-B0C3-440A-B4E0-72FBA216D05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749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94397-1BF3-4F6E-8E94-53CA69D8A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2E568E-45D8-4482-AE8E-8B3C296FA0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9BA9FE-9E84-4779-803F-808CE94242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9F9840-D444-4BC6-996A-6BD1689A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14-16 March 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9BFD5A-C2F4-4ADA-96B0-A7866E327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FE61E2-4246-45A9-BD4E-E271147D7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BD2A-B0C3-440A-B4E0-72FBA216D05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302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C3D68E-06C7-4E74-B815-9F1A31C15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00E9EA-26A2-40F6-AA47-869035AF4F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9808FA-2DA1-409B-B2F1-5363404E01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14-16 March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B3181-BDD4-44C6-B756-BC7B81BEE8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E0B176-AA88-42F1-9C4F-B5BB17BEF3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DBD2A-B0C3-440A-B4E0-72FBA216D05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7685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emf"/><Relationship Id="rId5" Type="http://schemas.openxmlformats.org/officeDocument/2006/relationships/image" Target="../media/image39.emf"/><Relationship Id="rId4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11" Type="http://schemas.openxmlformats.org/officeDocument/2006/relationships/image" Target="../media/image49.jp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2.gif"/><Relationship Id="rId9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13.png"/><Relationship Id="rId3" Type="http://schemas.openxmlformats.org/officeDocument/2006/relationships/image" Target="../media/image1.png"/><Relationship Id="rId7" Type="http://schemas.openxmlformats.org/officeDocument/2006/relationships/image" Target="../media/image8.wmf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11.png"/><Relationship Id="rId5" Type="http://schemas.openxmlformats.org/officeDocument/2006/relationships/image" Target="../media/image7.png"/><Relationship Id="rId10" Type="http://schemas.openxmlformats.org/officeDocument/2006/relationships/image" Target="../media/image10.png"/><Relationship Id="rId4" Type="http://schemas.openxmlformats.org/officeDocument/2006/relationships/image" Target="../media/image2.gif"/><Relationship Id="rId9" Type="http://schemas.openxmlformats.org/officeDocument/2006/relationships/image" Target="../media/image9.wmf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png"/><Relationship Id="rId7" Type="http://schemas.openxmlformats.org/officeDocument/2006/relationships/image" Target="../media/image8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5.gif"/><Relationship Id="rId4" Type="http://schemas.openxmlformats.org/officeDocument/2006/relationships/image" Target="../media/image2.gif"/><Relationship Id="rId9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19.wmf"/><Relationship Id="rId18" Type="http://schemas.openxmlformats.org/officeDocument/2006/relationships/oleObject" Target="../embeddings/oleObject11.bin"/><Relationship Id="rId26" Type="http://schemas.openxmlformats.org/officeDocument/2006/relationships/oleObject" Target="../embeddings/oleObject15.bin"/><Relationship Id="rId39" Type="http://schemas.openxmlformats.org/officeDocument/2006/relationships/image" Target="../media/image30.wmf"/><Relationship Id="rId3" Type="http://schemas.openxmlformats.org/officeDocument/2006/relationships/image" Target="../media/image15.gif"/><Relationship Id="rId21" Type="http://schemas.openxmlformats.org/officeDocument/2006/relationships/image" Target="../media/image23.wmf"/><Relationship Id="rId34" Type="http://schemas.openxmlformats.org/officeDocument/2006/relationships/oleObject" Target="../embeddings/oleObject19.bin"/><Relationship Id="rId7" Type="http://schemas.openxmlformats.org/officeDocument/2006/relationships/image" Target="../media/image16.wmf"/><Relationship Id="rId12" Type="http://schemas.openxmlformats.org/officeDocument/2006/relationships/oleObject" Target="../embeddings/oleObject8.bin"/><Relationship Id="rId17" Type="http://schemas.openxmlformats.org/officeDocument/2006/relationships/image" Target="../media/image21.wmf"/><Relationship Id="rId25" Type="http://schemas.openxmlformats.org/officeDocument/2006/relationships/image" Target="../media/image25.wmf"/><Relationship Id="rId33" Type="http://schemas.openxmlformats.org/officeDocument/2006/relationships/image" Target="../media/image8.wmf"/><Relationship Id="rId38" Type="http://schemas.openxmlformats.org/officeDocument/2006/relationships/oleObject" Target="../embeddings/oleObject21.bin"/><Relationship Id="rId2" Type="http://schemas.openxmlformats.org/officeDocument/2006/relationships/notesSlide" Target="../notesSlides/notesSlide6.xml"/><Relationship Id="rId16" Type="http://schemas.openxmlformats.org/officeDocument/2006/relationships/oleObject" Target="../embeddings/oleObject10.bin"/><Relationship Id="rId20" Type="http://schemas.openxmlformats.org/officeDocument/2006/relationships/oleObject" Target="../embeddings/oleObject12.bin"/><Relationship Id="rId29" Type="http://schemas.openxmlformats.org/officeDocument/2006/relationships/image" Target="../media/image27.wmf"/><Relationship Id="rId41" Type="http://schemas.openxmlformats.org/officeDocument/2006/relationships/image" Target="../media/image31.wmf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18.wmf"/><Relationship Id="rId24" Type="http://schemas.openxmlformats.org/officeDocument/2006/relationships/oleObject" Target="../embeddings/oleObject14.bin"/><Relationship Id="rId32" Type="http://schemas.openxmlformats.org/officeDocument/2006/relationships/oleObject" Target="../embeddings/oleObject18.bin"/><Relationship Id="rId37" Type="http://schemas.openxmlformats.org/officeDocument/2006/relationships/image" Target="../media/image29.wmf"/><Relationship Id="rId40" Type="http://schemas.openxmlformats.org/officeDocument/2006/relationships/oleObject" Target="../embeddings/oleObject22.bin"/><Relationship Id="rId5" Type="http://schemas.openxmlformats.org/officeDocument/2006/relationships/image" Target="../media/image2.gif"/><Relationship Id="rId15" Type="http://schemas.openxmlformats.org/officeDocument/2006/relationships/image" Target="../media/image20.wmf"/><Relationship Id="rId23" Type="http://schemas.openxmlformats.org/officeDocument/2006/relationships/image" Target="../media/image24.wmf"/><Relationship Id="rId28" Type="http://schemas.openxmlformats.org/officeDocument/2006/relationships/oleObject" Target="../embeddings/oleObject16.bin"/><Relationship Id="rId36" Type="http://schemas.openxmlformats.org/officeDocument/2006/relationships/oleObject" Target="../embeddings/oleObject20.bin"/><Relationship Id="rId10" Type="http://schemas.openxmlformats.org/officeDocument/2006/relationships/oleObject" Target="../embeddings/oleObject7.bin"/><Relationship Id="rId19" Type="http://schemas.openxmlformats.org/officeDocument/2006/relationships/image" Target="../media/image22.wmf"/><Relationship Id="rId31" Type="http://schemas.openxmlformats.org/officeDocument/2006/relationships/image" Target="../media/image28.wmf"/><Relationship Id="rId4" Type="http://schemas.openxmlformats.org/officeDocument/2006/relationships/image" Target="../media/image1.png"/><Relationship Id="rId9" Type="http://schemas.openxmlformats.org/officeDocument/2006/relationships/image" Target="../media/image17.wmf"/><Relationship Id="rId14" Type="http://schemas.openxmlformats.org/officeDocument/2006/relationships/oleObject" Target="../embeddings/oleObject9.bin"/><Relationship Id="rId22" Type="http://schemas.openxmlformats.org/officeDocument/2006/relationships/oleObject" Target="../embeddings/oleObject13.bin"/><Relationship Id="rId27" Type="http://schemas.openxmlformats.org/officeDocument/2006/relationships/image" Target="../media/image26.wmf"/><Relationship Id="rId30" Type="http://schemas.openxmlformats.org/officeDocument/2006/relationships/oleObject" Target="../embeddings/oleObject17.bin"/><Relationship Id="rId35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.gif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2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1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>
            <a:extLst>
              <a:ext uri="{FF2B5EF4-FFF2-40B4-BE49-F238E27FC236}">
                <a16:creationId xmlns:a16="http://schemas.microsoft.com/office/drawing/2014/main" id="{9EA5CF0E-EC46-48CA-95F1-1AD7C7E84FF9}"/>
              </a:ext>
            </a:extLst>
          </p:cNvPr>
          <p:cNvSpPr txBox="1">
            <a:spLocks noChangeArrowheads="1"/>
          </p:cNvSpPr>
          <p:nvPr/>
        </p:nvSpPr>
        <p:spPr>
          <a:xfrm>
            <a:off x="1312288" y="4135073"/>
            <a:ext cx="9898380" cy="1219200"/>
          </a:xfrm>
          <a:prstGeom prst="rect">
            <a:avLst/>
          </a:prstGeom>
          <a:noFill/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en-US" sz="24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Stefano Caverni, </a:t>
            </a:r>
            <a:r>
              <a:rPr kumimoji="0" lang="it-IT" altLang="en-US" sz="2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Marco Lagnoni</a:t>
            </a:r>
            <a:r>
              <a:rPr kumimoji="0" lang="it-IT" altLang="en-US" sz="24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A</a:t>
            </a:r>
            <a:r>
              <a:rPr lang="it-IT" altLang="en-US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ntonio</a:t>
            </a:r>
            <a:r>
              <a:rPr kumimoji="0" lang="it-IT" altLang="en-US" sz="24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Bertei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2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en-GB" altLang="en-US" sz="22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C1FD9F2-2AB6-4C8F-B286-8FE61F426CB9}"/>
              </a:ext>
            </a:extLst>
          </p:cNvPr>
          <p:cNvSpPr/>
          <p:nvPr/>
        </p:nvSpPr>
        <p:spPr>
          <a:xfrm>
            <a:off x="0" y="0"/>
            <a:ext cx="12192000" cy="1426029"/>
          </a:xfrm>
          <a:prstGeom prst="rect">
            <a:avLst/>
          </a:prstGeom>
          <a:solidFill>
            <a:srgbClr val="63A2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A0EA43-240E-4BDA-98CB-226073D9F38F}"/>
              </a:ext>
            </a:extLst>
          </p:cNvPr>
          <p:cNvSpPr/>
          <p:nvPr/>
        </p:nvSpPr>
        <p:spPr>
          <a:xfrm>
            <a:off x="0" y="1426029"/>
            <a:ext cx="12192000" cy="4571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4955104F-4203-4C8E-8334-738CF3E1235C}"/>
              </a:ext>
            </a:extLst>
          </p:cNvPr>
          <p:cNvSpPr txBox="1">
            <a:spLocks noChangeArrowheads="1"/>
          </p:cNvSpPr>
          <p:nvPr/>
        </p:nvSpPr>
        <p:spPr>
          <a:xfrm>
            <a:off x="218364" y="2866732"/>
            <a:ext cx="11559654" cy="1219200"/>
          </a:xfrm>
          <a:prstGeom prst="rect">
            <a:avLst/>
          </a:prstGeom>
          <a:noFill/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altLang="en-US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Advanced modelling for Li-ion battery design, diagnostics and R&amp;D</a:t>
            </a: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1D91327C-F7F6-4769-BA14-EC89B9755E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142" y="143239"/>
            <a:ext cx="2140199" cy="1139551"/>
          </a:xfrm>
          <a:prstGeom prst="rect">
            <a:avLst/>
          </a:prstGeom>
        </p:spPr>
      </p:pic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1EA6D8A9-3B19-48B2-9B13-1F774234B7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8658" y="304530"/>
            <a:ext cx="2214170" cy="97826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0F83423-7F64-46A6-812D-F38186B9E050}"/>
              </a:ext>
            </a:extLst>
          </p:cNvPr>
          <p:cNvSpPr txBox="1"/>
          <p:nvPr/>
        </p:nvSpPr>
        <p:spPr>
          <a:xfrm>
            <a:off x="2098798" y="4583288"/>
            <a:ext cx="8325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Civil and Industrial Engineering</a:t>
            </a:r>
          </a:p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Pisa - Italy</a:t>
            </a:r>
          </a:p>
        </p:txBody>
      </p:sp>
      <p:pic>
        <p:nvPicPr>
          <p:cNvPr id="5" name="Picture 4" descr="A rock with a black background&#10;&#10;Description automatically generated">
            <a:extLst>
              <a:ext uri="{FF2B5EF4-FFF2-40B4-BE49-F238E27FC236}">
                <a16:creationId xmlns:a16="http://schemas.microsoft.com/office/drawing/2014/main" id="{6D28D44B-921C-0EA5-7A61-C56EED7776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80501"/>
            <a:ext cx="4235669" cy="3177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723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C1FD9F2-2AB6-4C8F-B286-8FE61F426CB9}"/>
              </a:ext>
            </a:extLst>
          </p:cNvPr>
          <p:cNvSpPr/>
          <p:nvPr/>
        </p:nvSpPr>
        <p:spPr>
          <a:xfrm>
            <a:off x="0" y="0"/>
            <a:ext cx="12192000" cy="1426029"/>
          </a:xfrm>
          <a:prstGeom prst="rect">
            <a:avLst/>
          </a:prstGeom>
          <a:solidFill>
            <a:srgbClr val="63A2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A0EA43-240E-4BDA-98CB-226073D9F38F}"/>
              </a:ext>
            </a:extLst>
          </p:cNvPr>
          <p:cNvSpPr/>
          <p:nvPr/>
        </p:nvSpPr>
        <p:spPr>
          <a:xfrm>
            <a:off x="0" y="1426029"/>
            <a:ext cx="12192000" cy="45719"/>
          </a:xfrm>
          <a:prstGeom prst="rect">
            <a:avLst/>
          </a:prstGeom>
          <a:solidFill>
            <a:srgbClr val="267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D952C858-81E6-4C32-9F17-FEA9E27DA3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1886" y="112305"/>
            <a:ext cx="2140199" cy="1139551"/>
          </a:xfrm>
          <a:prstGeom prst="rect">
            <a:avLst/>
          </a:prstGeom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020E5A97-31B4-4488-AD26-1A601675F5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72" y="196670"/>
            <a:ext cx="2214170" cy="97826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A0C747-BB2C-4081-8F19-EA948A25A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4107"/>
            <a:ext cx="388629" cy="365125"/>
          </a:xfrm>
        </p:spPr>
        <p:txBody>
          <a:bodyPr/>
          <a:lstStyle/>
          <a:p>
            <a:pPr algn="ctr"/>
            <a:fld id="{EFBDBD2A-B0C3-440A-B4E0-72FBA216D051}" type="slidenum">
              <a:rPr lang="en-GB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/>
              <a:t>10</a:t>
            </a:fld>
            <a:endParaRPr lang="en-GB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BC2784-D016-413D-9761-A10FA024E2D8}"/>
              </a:ext>
            </a:extLst>
          </p:cNvPr>
          <p:cNvSpPr txBox="1"/>
          <p:nvPr/>
        </p:nvSpPr>
        <p:spPr>
          <a:xfrm>
            <a:off x="194314" y="712131"/>
            <a:ext cx="75141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Lessons learned for model-guided charging protocols</a:t>
            </a:r>
            <a:endParaRPr lang="en-GB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30CA28D-2BC7-8469-1045-6CB3E9FA9F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71810" y="1831145"/>
            <a:ext cx="6167810" cy="462585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51C35E3C-B266-7CDC-801C-0F08FF6DA5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29515" y="1820093"/>
            <a:ext cx="6559636" cy="4653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1003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C1FD9F2-2AB6-4C8F-B286-8FE61F426CB9}"/>
              </a:ext>
            </a:extLst>
          </p:cNvPr>
          <p:cNvSpPr/>
          <p:nvPr/>
        </p:nvSpPr>
        <p:spPr>
          <a:xfrm>
            <a:off x="0" y="0"/>
            <a:ext cx="12192000" cy="1426029"/>
          </a:xfrm>
          <a:prstGeom prst="rect">
            <a:avLst/>
          </a:prstGeom>
          <a:solidFill>
            <a:srgbClr val="63A2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A0EA43-240E-4BDA-98CB-226073D9F38F}"/>
              </a:ext>
            </a:extLst>
          </p:cNvPr>
          <p:cNvSpPr/>
          <p:nvPr/>
        </p:nvSpPr>
        <p:spPr>
          <a:xfrm>
            <a:off x="0" y="1426029"/>
            <a:ext cx="12192000" cy="45719"/>
          </a:xfrm>
          <a:prstGeom prst="rect">
            <a:avLst/>
          </a:prstGeom>
          <a:solidFill>
            <a:srgbClr val="267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D952C858-81E6-4C32-9F17-FEA9E27DA3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1886" y="112305"/>
            <a:ext cx="2140199" cy="1139551"/>
          </a:xfrm>
          <a:prstGeom prst="rect">
            <a:avLst/>
          </a:prstGeom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020E5A97-31B4-4488-AD26-1A601675F5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72" y="196670"/>
            <a:ext cx="2214170" cy="97826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A0C747-BB2C-4081-8F19-EA948A25A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4107"/>
            <a:ext cx="388629" cy="365125"/>
          </a:xfrm>
        </p:spPr>
        <p:txBody>
          <a:bodyPr/>
          <a:lstStyle/>
          <a:p>
            <a:pPr algn="ctr"/>
            <a:fld id="{EFBDBD2A-B0C3-440A-B4E0-72FBA216D051}" type="slidenum">
              <a:rPr lang="en-GB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/>
              <a:t>11</a:t>
            </a:fld>
            <a:endParaRPr lang="en-GB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BC2784-D016-413D-9761-A10FA024E2D8}"/>
              </a:ext>
            </a:extLst>
          </p:cNvPr>
          <p:cNvSpPr txBox="1"/>
          <p:nvPr/>
        </p:nvSpPr>
        <p:spPr>
          <a:xfrm>
            <a:off x="194314" y="712131"/>
            <a:ext cx="75141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Take-home messages</a:t>
            </a:r>
            <a:endParaRPr lang="en-GB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id="{DC00E79A-DDB9-4D8D-B077-04894EFBCD5A}"/>
              </a:ext>
            </a:extLst>
          </p:cNvPr>
          <p:cNvSpPr txBox="1"/>
          <p:nvPr/>
        </p:nvSpPr>
        <p:spPr>
          <a:xfrm>
            <a:off x="388629" y="1505505"/>
            <a:ext cx="1136794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Graphite phase separation and Li plating kinetics implemented in the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Coupling with operando optical experiments for validation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Model-guided protocols enable fast-charging in 15 min </a:t>
            </a:r>
          </a:p>
          <a:p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 phase-separating anode materials (e.g., disordered carbon)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48D6F47-9504-F504-39A7-756EB9147F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337" y="3957758"/>
            <a:ext cx="7844392" cy="2669386"/>
          </a:xfrm>
          <a:prstGeom prst="rect">
            <a:avLst/>
          </a:prstGeom>
        </p:spPr>
      </p:pic>
      <p:pic>
        <p:nvPicPr>
          <p:cNvPr id="12" name="Picture 11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125E25FE-CA90-6D2A-DEEC-00D64E3659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559" y="4345856"/>
            <a:ext cx="2172230" cy="2172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158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C1FD9F2-2AB6-4C8F-B286-8FE61F426CB9}"/>
              </a:ext>
            </a:extLst>
          </p:cNvPr>
          <p:cNvSpPr/>
          <p:nvPr/>
        </p:nvSpPr>
        <p:spPr>
          <a:xfrm>
            <a:off x="0" y="0"/>
            <a:ext cx="12192000" cy="1426029"/>
          </a:xfrm>
          <a:prstGeom prst="rect">
            <a:avLst/>
          </a:prstGeom>
          <a:solidFill>
            <a:srgbClr val="63A2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A0EA43-240E-4BDA-98CB-226073D9F38F}"/>
              </a:ext>
            </a:extLst>
          </p:cNvPr>
          <p:cNvSpPr/>
          <p:nvPr/>
        </p:nvSpPr>
        <p:spPr>
          <a:xfrm>
            <a:off x="0" y="1426029"/>
            <a:ext cx="12192000" cy="45719"/>
          </a:xfrm>
          <a:prstGeom prst="rect">
            <a:avLst/>
          </a:prstGeom>
          <a:solidFill>
            <a:srgbClr val="267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D952C858-81E6-4C32-9F17-FEA9E27DA3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1886" y="112305"/>
            <a:ext cx="2140199" cy="1139551"/>
          </a:xfrm>
          <a:prstGeom prst="rect">
            <a:avLst/>
          </a:prstGeom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020E5A97-31B4-4488-AD26-1A601675F5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72" y="196670"/>
            <a:ext cx="2214170" cy="97826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A0C747-BB2C-4081-8F19-EA948A25A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4107"/>
            <a:ext cx="388629" cy="365125"/>
          </a:xfrm>
        </p:spPr>
        <p:txBody>
          <a:bodyPr/>
          <a:lstStyle/>
          <a:p>
            <a:pPr algn="ctr"/>
            <a:fld id="{EFBDBD2A-B0C3-440A-B4E0-72FBA216D051}" type="slidenum">
              <a:rPr lang="en-GB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/>
              <a:t>12</a:t>
            </a:fld>
            <a:endParaRPr lang="en-GB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BC2784-D016-413D-9761-A10FA024E2D8}"/>
              </a:ext>
            </a:extLst>
          </p:cNvPr>
          <p:cNvSpPr txBox="1"/>
          <p:nvPr/>
        </p:nvSpPr>
        <p:spPr>
          <a:xfrm>
            <a:off x="194314" y="712131"/>
            <a:ext cx="706645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Acknowledgments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DD178A-33C2-4278-A526-A263ECCD174A}"/>
              </a:ext>
            </a:extLst>
          </p:cNvPr>
          <p:cNvSpPr txBox="1"/>
          <p:nvPr/>
        </p:nvSpPr>
        <p:spPr>
          <a:xfrm>
            <a:off x="194314" y="1450776"/>
            <a:ext cx="11842028" cy="3435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defRPr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projects have received funding from 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9CACA48-B418-486A-8550-67F69C9621E8}"/>
              </a:ext>
            </a:extLst>
          </p:cNvPr>
          <p:cNvSpPr txBox="1"/>
          <p:nvPr/>
        </p:nvSpPr>
        <p:spPr>
          <a:xfrm>
            <a:off x="5005301" y="5407224"/>
            <a:ext cx="2304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rgbClr val="A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you!</a:t>
            </a:r>
          </a:p>
        </p:txBody>
      </p:sp>
      <p:pic>
        <p:nvPicPr>
          <p:cNvPr id="2" name="Picture 1" descr="Qr code&#10;&#10;Description automatically generated">
            <a:extLst>
              <a:ext uri="{FF2B5EF4-FFF2-40B4-BE49-F238E27FC236}">
                <a16:creationId xmlns:a16="http://schemas.microsoft.com/office/drawing/2014/main" id="{14E9B1A6-AAD3-569A-28E9-17260A115D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72" y="4517134"/>
            <a:ext cx="2304257" cy="230425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4244AA9-B671-4787-8FEB-35ECD22E6086}"/>
              </a:ext>
            </a:extLst>
          </p:cNvPr>
          <p:cNvSpPr txBox="1"/>
          <p:nvPr/>
        </p:nvSpPr>
        <p:spPr>
          <a:xfrm>
            <a:off x="1935126" y="1748789"/>
            <a:ext cx="8134160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6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University of Pisa through the funding program “</a:t>
            </a:r>
            <a:r>
              <a:rPr lang="en-US" sz="1600" b="0" i="0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Progetti</a:t>
            </a:r>
            <a:r>
              <a:rPr lang="en-US" sz="16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 Ricerca di Ateneo PRA 2020–2021”, project no. PRA_2020_48</a:t>
            </a:r>
            <a:endParaRPr lang="en-US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“Network 4 Energy Sustainable Transition – NEST”, project funded under the National Recovery and Resilience Plan (NRRP), Mission 4 Component 2 Investment 1.3 –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NextGenerationEU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project code PE0000021, Concession Decree No. 1561 of 11.10.2022 adopted by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Ministero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dell’Università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della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Ricerca (MUR), CUP I53C22001450006 according to attachment E of Decree No. 1561/2022</a:t>
            </a:r>
          </a:p>
          <a:p>
            <a:pPr algn="ctr"/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“Integrated procedures for FAST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ChARging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online state-of-health evaluation of lithium-ion batteries - FASTCAR ”, PRIN 2022, project funded by the Ministry of University and Research (MUR) under the National Recovery and Resilience Plan (NRRP), Mission 4 Component 2 Investment 1.3 –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NextGenerationEU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CUP I53D23001550006</a:t>
            </a:r>
          </a:p>
        </p:txBody>
      </p:sp>
      <p:pic>
        <p:nvPicPr>
          <p:cNvPr id="27" name="Picture 26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B27E0C46-A3C5-B0D1-44B7-72D8FD6A02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90" y="-28532"/>
            <a:ext cx="3289196" cy="869111"/>
          </a:xfrm>
          <a:prstGeom prst="rect">
            <a:avLst/>
          </a:prstGeom>
        </p:spPr>
      </p:pic>
      <p:pic>
        <p:nvPicPr>
          <p:cNvPr id="33" name="Picture 3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019409B-A44C-3EAE-C113-CF2982FE163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891" y="64311"/>
            <a:ext cx="2067188" cy="621489"/>
          </a:xfrm>
          <a:prstGeom prst="rect">
            <a:avLst/>
          </a:prstGeom>
        </p:spPr>
      </p:pic>
      <p:pic>
        <p:nvPicPr>
          <p:cNvPr id="35" name="Picture 34" descr="A black and white logo&#10;&#10;Description automatically generated">
            <a:extLst>
              <a:ext uri="{FF2B5EF4-FFF2-40B4-BE49-F238E27FC236}">
                <a16:creationId xmlns:a16="http://schemas.microsoft.com/office/drawing/2014/main" id="{96C97304-DC49-B537-2B4D-D5581C94EA0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329" y="723170"/>
            <a:ext cx="2607944" cy="7142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BE30EBB-A4F2-278E-68E6-9E7E94203EEC}"/>
              </a:ext>
            </a:extLst>
          </p:cNvPr>
          <p:cNvSpPr txBox="1"/>
          <p:nvPr/>
        </p:nvSpPr>
        <p:spPr>
          <a:xfrm>
            <a:off x="87682" y="3103517"/>
            <a:ext cx="1847444" cy="6143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defRPr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Prof. Antonio Bertei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defRPr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Un. of Pisa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087769-32B2-8FFD-3059-473A4C490AD6}"/>
              </a:ext>
            </a:extLst>
          </p:cNvPr>
          <p:cNvSpPr txBox="1"/>
          <p:nvPr/>
        </p:nvSpPr>
        <p:spPr>
          <a:xfrm>
            <a:off x="9662085" y="3103517"/>
            <a:ext cx="2667810" cy="6143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defRPr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Dr.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Xuekun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Lu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defRPr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Queen Mary Un. London</a:t>
            </a:r>
          </a:p>
        </p:txBody>
      </p:sp>
      <p:pic>
        <p:nvPicPr>
          <p:cNvPr id="20" name="Immagine 8">
            <a:extLst>
              <a:ext uri="{FF2B5EF4-FFF2-40B4-BE49-F238E27FC236}">
                <a16:creationId xmlns:a16="http://schemas.microsoft.com/office/drawing/2014/main" id="{6B3DFD48-5B9C-9D5C-CA43-53201EFA1D1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4897" r="7507"/>
          <a:stretch/>
        </p:blipFill>
        <p:spPr>
          <a:xfrm>
            <a:off x="10464325" y="1582912"/>
            <a:ext cx="1063331" cy="136170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6D8B504-4E1B-4260-1032-588DEEB27A75}"/>
              </a:ext>
            </a:extLst>
          </p:cNvPr>
          <p:cNvSpPr txBox="1"/>
          <p:nvPr/>
        </p:nvSpPr>
        <p:spPr>
          <a:xfrm>
            <a:off x="-107247" y="4915038"/>
            <a:ext cx="2059635" cy="9843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Students: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Andrea Distefano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Stefano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Caverni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Picture 21" descr="A blue sign with white text&#10;&#10;Description automatically generated">
            <a:extLst>
              <a:ext uri="{FF2B5EF4-FFF2-40B4-BE49-F238E27FC236}">
                <a16:creationId xmlns:a16="http://schemas.microsoft.com/office/drawing/2014/main" id="{057A2C69-C4A7-188F-9EAF-EF24B2DF7E1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830" y="34987"/>
            <a:ext cx="1922342" cy="709120"/>
          </a:xfrm>
          <a:prstGeom prst="rect">
            <a:avLst/>
          </a:prstGeom>
        </p:spPr>
      </p:pic>
      <p:pic>
        <p:nvPicPr>
          <p:cNvPr id="8" name="Immagine 5">
            <a:extLst>
              <a:ext uri="{FF2B5EF4-FFF2-40B4-BE49-F238E27FC236}">
                <a16:creationId xmlns:a16="http://schemas.microsoft.com/office/drawing/2014/main" id="{7C64B142-40D1-D393-A474-CCA2A2C4B5F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39" y="1582912"/>
            <a:ext cx="1063330" cy="142508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257069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C1FD9F2-2AB6-4C8F-B286-8FE61F426CB9}"/>
              </a:ext>
            </a:extLst>
          </p:cNvPr>
          <p:cNvSpPr/>
          <p:nvPr/>
        </p:nvSpPr>
        <p:spPr>
          <a:xfrm>
            <a:off x="0" y="0"/>
            <a:ext cx="12192000" cy="1426029"/>
          </a:xfrm>
          <a:prstGeom prst="rect">
            <a:avLst/>
          </a:prstGeom>
          <a:solidFill>
            <a:srgbClr val="63A2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A0EA43-240E-4BDA-98CB-226073D9F38F}"/>
              </a:ext>
            </a:extLst>
          </p:cNvPr>
          <p:cNvSpPr/>
          <p:nvPr/>
        </p:nvSpPr>
        <p:spPr>
          <a:xfrm>
            <a:off x="0" y="1426029"/>
            <a:ext cx="12192000" cy="45719"/>
          </a:xfrm>
          <a:prstGeom prst="rect">
            <a:avLst/>
          </a:prstGeom>
          <a:solidFill>
            <a:srgbClr val="267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D952C858-81E6-4C32-9F17-FEA9E27DA3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1886" y="112305"/>
            <a:ext cx="2140199" cy="1139551"/>
          </a:xfrm>
          <a:prstGeom prst="rect">
            <a:avLst/>
          </a:prstGeom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020E5A97-31B4-4488-AD26-1A601675F5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72" y="196670"/>
            <a:ext cx="2214170" cy="97826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A0C747-BB2C-4081-8F19-EA948A25A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4107"/>
            <a:ext cx="388629" cy="365125"/>
          </a:xfrm>
        </p:spPr>
        <p:txBody>
          <a:bodyPr/>
          <a:lstStyle/>
          <a:p>
            <a:pPr algn="ctr"/>
            <a:fld id="{EFBDBD2A-B0C3-440A-B4E0-72FBA216D051}" type="slidenum">
              <a:rPr lang="en-GB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/>
              <a:t>2</a:t>
            </a:fld>
            <a:endParaRPr lang="en-GB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A12EEFD-0A21-03BC-0E94-D90D46658B05}"/>
              </a:ext>
            </a:extLst>
          </p:cNvPr>
          <p:cNvSpPr txBox="1"/>
          <p:nvPr/>
        </p:nvSpPr>
        <p:spPr>
          <a:xfrm>
            <a:off x="194314" y="712131"/>
            <a:ext cx="825922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Li-ion batteries in dynamic operations</a:t>
            </a:r>
          </a:p>
        </p:txBody>
      </p:sp>
      <p:pic>
        <p:nvPicPr>
          <p:cNvPr id="8" name="Immagine 64" descr="Immagine che contiene testo, cerchio, schermata&#10;&#10;Descrizione generata automaticamente">
            <a:extLst>
              <a:ext uri="{FF2B5EF4-FFF2-40B4-BE49-F238E27FC236}">
                <a16:creationId xmlns:a16="http://schemas.microsoft.com/office/drawing/2014/main" id="{04455876-EF46-BCB3-2589-F66A1B59CA9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8" y="3170142"/>
            <a:ext cx="3866778" cy="250203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3CDD912-5F8D-691C-5EB0-0DEE8B6588A8}"/>
              </a:ext>
            </a:extLst>
          </p:cNvPr>
          <p:cNvSpPr/>
          <p:nvPr/>
        </p:nvSpPr>
        <p:spPr>
          <a:xfrm>
            <a:off x="819345" y="3170142"/>
            <a:ext cx="2460440" cy="2588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">
            <a:extLst>
              <a:ext uri="{FF2B5EF4-FFF2-40B4-BE49-F238E27FC236}">
                <a16:creationId xmlns:a16="http://schemas.microsoft.com/office/drawing/2014/main" id="{A75FC2DC-06F7-D91C-7308-7725517C2B32}"/>
              </a:ext>
            </a:extLst>
          </p:cNvPr>
          <p:cNvSpPr txBox="1"/>
          <p:nvPr/>
        </p:nvSpPr>
        <p:spPr>
          <a:xfrm>
            <a:off x="194313" y="1677128"/>
            <a:ext cx="116697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Li-ion batteries are energy storage devices 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→ no steady-state operation</a:t>
            </a:r>
          </a:p>
          <a:p>
            <a:pPr algn="just"/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We need to characterise dynamic processes: reactions, charge transport, diffusion, degradations, etc.</a:t>
            </a:r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24D13CC-0A79-2BF5-4E66-EB656F4BF9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30911" y="3150630"/>
            <a:ext cx="3962916" cy="2502033"/>
          </a:xfrm>
          <a:prstGeom prst="rect">
            <a:avLst/>
          </a:prstGeom>
        </p:spPr>
      </p:pic>
      <p:sp>
        <p:nvSpPr>
          <p:cNvPr id="17" name="TextBox 1">
            <a:extLst>
              <a:ext uri="{FF2B5EF4-FFF2-40B4-BE49-F238E27FC236}">
                <a16:creationId xmlns:a16="http://schemas.microsoft.com/office/drawing/2014/main" id="{B9B54189-271B-59EA-F5B4-8DC1F184E17B}"/>
              </a:ext>
            </a:extLst>
          </p:cNvPr>
          <p:cNvSpPr txBox="1"/>
          <p:nvPr/>
        </p:nvSpPr>
        <p:spPr>
          <a:xfrm>
            <a:off x="11111130" y="3244334"/>
            <a:ext cx="98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WLTC</a:t>
            </a:r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71EDC19C-F595-FFC3-29A8-44CE5B4CCDC7}"/>
              </a:ext>
            </a:extLst>
          </p:cNvPr>
          <p:cNvSpPr txBox="1"/>
          <p:nvPr/>
        </p:nvSpPr>
        <p:spPr>
          <a:xfrm>
            <a:off x="768921" y="3120850"/>
            <a:ext cx="268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Anode                Cathode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AAB1011-B018-94FE-847F-92DB9066A45E}"/>
              </a:ext>
            </a:extLst>
          </p:cNvPr>
          <p:cNvGrpSpPr/>
          <p:nvPr/>
        </p:nvGrpSpPr>
        <p:grpSpPr>
          <a:xfrm>
            <a:off x="3877778" y="3119251"/>
            <a:ext cx="4283964" cy="2924556"/>
            <a:chOff x="3954018" y="3096101"/>
            <a:chExt cx="4283964" cy="2924556"/>
          </a:xfrm>
        </p:grpSpPr>
        <p:sp>
          <p:nvSpPr>
            <p:cNvPr id="18" name="TextBox 1">
              <a:extLst>
                <a:ext uri="{FF2B5EF4-FFF2-40B4-BE49-F238E27FC236}">
                  <a16:creationId xmlns:a16="http://schemas.microsoft.com/office/drawing/2014/main" id="{3860DD96-1D33-3F3E-AADB-0D63CD656130}"/>
                </a:ext>
              </a:extLst>
            </p:cNvPr>
            <p:cNvSpPr txBox="1"/>
            <p:nvPr/>
          </p:nvSpPr>
          <p:spPr>
            <a:xfrm>
              <a:off x="7171133" y="4900991"/>
              <a:ext cx="7602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GITT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F038886-3C25-B729-DC16-9A9A53A1885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954018" y="3096101"/>
              <a:ext cx="4283964" cy="29245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90638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9F5340-80CE-5820-5198-562DF57A12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85B23C8-E9C3-6C04-EEEA-31108B9B91FA}"/>
              </a:ext>
            </a:extLst>
          </p:cNvPr>
          <p:cNvSpPr/>
          <p:nvPr/>
        </p:nvSpPr>
        <p:spPr>
          <a:xfrm>
            <a:off x="0" y="0"/>
            <a:ext cx="12192000" cy="1426029"/>
          </a:xfrm>
          <a:prstGeom prst="rect">
            <a:avLst/>
          </a:prstGeom>
          <a:solidFill>
            <a:srgbClr val="63A2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4CA8C04-176A-9DFF-82EA-DB0E7AD26C55}"/>
              </a:ext>
            </a:extLst>
          </p:cNvPr>
          <p:cNvSpPr/>
          <p:nvPr/>
        </p:nvSpPr>
        <p:spPr>
          <a:xfrm>
            <a:off x="0" y="1426029"/>
            <a:ext cx="12192000" cy="45719"/>
          </a:xfrm>
          <a:prstGeom prst="rect">
            <a:avLst/>
          </a:prstGeom>
          <a:solidFill>
            <a:srgbClr val="267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987B7316-8334-A339-6434-CB071D7339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1886" y="112305"/>
            <a:ext cx="2140199" cy="1139551"/>
          </a:xfrm>
          <a:prstGeom prst="rect">
            <a:avLst/>
          </a:prstGeom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28CE5116-9254-D00E-0CDE-79284D95EC1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72" y="196670"/>
            <a:ext cx="2214170" cy="97826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A29082-964D-50F9-3765-C6C7DC12A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4107"/>
            <a:ext cx="388629" cy="365125"/>
          </a:xfrm>
        </p:spPr>
        <p:txBody>
          <a:bodyPr/>
          <a:lstStyle/>
          <a:p>
            <a:pPr algn="ctr"/>
            <a:fld id="{EFBDBD2A-B0C3-440A-B4E0-72FBA216D051}" type="slidenum">
              <a:rPr lang="en-GB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/>
              <a:t>3</a:t>
            </a:fld>
            <a:endParaRPr lang="en-GB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02A542-07BB-9CD8-636A-DBDA3AEAB6C5}"/>
              </a:ext>
            </a:extLst>
          </p:cNvPr>
          <p:cNvSpPr txBox="1"/>
          <p:nvPr/>
        </p:nvSpPr>
        <p:spPr>
          <a:xfrm>
            <a:off x="194314" y="712131"/>
            <a:ext cx="825922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it-IT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hinders</a:t>
            </a:r>
            <a:r>
              <a:rPr lang="it-IT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fast </a:t>
            </a:r>
            <a:r>
              <a:rPr lang="it-IT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charging</a:t>
            </a:r>
            <a:endParaRPr lang="en-GB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">
            <a:extLst>
              <a:ext uri="{FF2B5EF4-FFF2-40B4-BE49-F238E27FC236}">
                <a16:creationId xmlns:a16="http://schemas.microsoft.com/office/drawing/2014/main" id="{0E194C20-9F6B-C410-A18C-8A23F3E860DD}"/>
              </a:ext>
            </a:extLst>
          </p:cNvPr>
          <p:cNvSpPr txBox="1"/>
          <p:nvPr/>
        </p:nvSpPr>
        <p:spPr>
          <a:xfrm>
            <a:off x="6739716" y="5244417"/>
            <a:ext cx="54522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Phase separation in Li-rich and Li-poor phases</a:t>
            </a:r>
          </a:p>
        </p:txBody>
      </p:sp>
      <p:pic>
        <p:nvPicPr>
          <p:cNvPr id="29" name="Immagine 28">
            <a:extLst>
              <a:ext uri="{FF2B5EF4-FFF2-40B4-BE49-F238E27FC236}">
                <a16:creationId xmlns:a16="http://schemas.microsoft.com/office/drawing/2014/main" id="{8284E6CD-9AED-CF32-F6C4-7EA6D884F1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8946837" y="5710648"/>
            <a:ext cx="1089680" cy="1068102"/>
          </a:xfrm>
          <a:prstGeom prst="rect">
            <a:avLst/>
          </a:prstGeom>
        </p:spPr>
      </p:pic>
      <p:sp>
        <p:nvSpPr>
          <p:cNvPr id="18" name="TextBox 1">
            <a:extLst>
              <a:ext uri="{FF2B5EF4-FFF2-40B4-BE49-F238E27FC236}">
                <a16:creationId xmlns:a16="http://schemas.microsoft.com/office/drawing/2014/main" id="{94E6DB89-B23E-CAB1-87B0-0412B3582750}"/>
              </a:ext>
            </a:extLst>
          </p:cNvPr>
          <p:cNvSpPr txBox="1"/>
          <p:nvPr/>
        </p:nvSpPr>
        <p:spPr>
          <a:xfrm>
            <a:off x="67878" y="1580274"/>
            <a:ext cx="6152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Desired reaction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Li intercalation in graphite</a:t>
            </a:r>
          </a:p>
          <a:p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2" name="Oggetto 7">
            <a:extLst>
              <a:ext uri="{FF2B5EF4-FFF2-40B4-BE49-F238E27FC236}">
                <a16:creationId xmlns:a16="http://schemas.microsoft.com/office/drawing/2014/main" id="{47B78334-1084-1B23-694F-6DF606934A0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79633" y="2138160"/>
          <a:ext cx="5020996" cy="6198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057400" imgH="253800" progId="Equation.DSMT4">
                  <p:embed/>
                </p:oleObj>
              </mc:Choice>
              <mc:Fallback>
                <p:oleObj name="Equation" r:id="rId6" imgW="2057400" imgH="253800" progId="Equation.DSMT4">
                  <p:embed/>
                  <p:pic>
                    <p:nvPicPr>
                      <p:cNvPr id="22" name="Oggetto 7">
                        <a:extLst>
                          <a:ext uri="{FF2B5EF4-FFF2-40B4-BE49-F238E27FC236}">
                            <a16:creationId xmlns:a16="http://schemas.microsoft.com/office/drawing/2014/main" id="{47B78334-1084-1B23-694F-6DF606934A0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79633" y="2138160"/>
                        <a:ext cx="5020996" cy="6198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23">
            <a:extLst>
              <a:ext uri="{FF2B5EF4-FFF2-40B4-BE49-F238E27FC236}">
                <a16:creationId xmlns:a16="http://schemas.microsoft.com/office/drawing/2014/main" id="{F7CE809C-0A85-9AEE-E269-D626D15B9F27}"/>
              </a:ext>
            </a:extLst>
          </p:cNvPr>
          <p:cNvSpPr/>
          <p:nvPr/>
        </p:nvSpPr>
        <p:spPr>
          <a:xfrm>
            <a:off x="403402" y="2931247"/>
            <a:ext cx="6140287" cy="22253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Freeform: Shape 27">
            <a:extLst>
              <a:ext uri="{FF2B5EF4-FFF2-40B4-BE49-F238E27FC236}">
                <a16:creationId xmlns:a16="http://schemas.microsoft.com/office/drawing/2014/main" id="{D5A974A5-9CEE-EC8C-39FC-294E16DC8428}"/>
              </a:ext>
            </a:extLst>
          </p:cNvPr>
          <p:cNvSpPr>
            <a:spLocks/>
          </p:cNvSpPr>
          <p:nvPr/>
        </p:nvSpPr>
        <p:spPr>
          <a:xfrm>
            <a:off x="855294" y="3714967"/>
            <a:ext cx="5180826" cy="1441599"/>
          </a:xfrm>
          <a:custGeom>
            <a:avLst/>
            <a:gdLst>
              <a:gd name="connsiteX0" fmla="*/ 2811402 w 5622804"/>
              <a:gd name="connsiteY0" fmla="*/ 0 h 1369073"/>
              <a:gd name="connsiteX1" fmla="*/ 5622804 w 5622804"/>
              <a:gd name="connsiteY1" fmla="*/ 1358971 h 1369073"/>
              <a:gd name="connsiteX2" fmla="*/ 5621749 w 5622804"/>
              <a:gd name="connsiteY2" fmla="*/ 1369073 h 1369073"/>
              <a:gd name="connsiteX3" fmla="*/ 1055 w 5622804"/>
              <a:gd name="connsiteY3" fmla="*/ 1369073 h 1369073"/>
              <a:gd name="connsiteX4" fmla="*/ 0 w 5622804"/>
              <a:gd name="connsiteY4" fmla="*/ 1358971 h 1369073"/>
              <a:gd name="connsiteX5" fmla="*/ 2811402 w 5622804"/>
              <a:gd name="connsiteY5" fmla="*/ 0 h 1369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22804" h="1369073">
                <a:moveTo>
                  <a:pt x="2811402" y="0"/>
                </a:moveTo>
                <a:cubicBezTo>
                  <a:pt x="4364096" y="0"/>
                  <a:pt x="5622804" y="608432"/>
                  <a:pt x="5622804" y="1358971"/>
                </a:cubicBezTo>
                <a:lnTo>
                  <a:pt x="5621749" y="1369073"/>
                </a:lnTo>
                <a:lnTo>
                  <a:pt x="1055" y="1369073"/>
                </a:lnTo>
                <a:lnTo>
                  <a:pt x="0" y="1358971"/>
                </a:lnTo>
                <a:cubicBezTo>
                  <a:pt x="0" y="608432"/>
                  <a:pt x="1258708" y="0"/>
                  <a:pt x="2811402" y="0"/>
                </a:cubicBezTo>
                <a:close/>
              </a:path>
            </a:pathLst>
          </a:custGeom>
          <a:solidFill>
            <a:srgbClr val="414A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7A9D9E1-51F2-635E-AB8A-75ECBE968359}"/>
              </a:ext>
            </a:extLst>
          </p:cNvPr>
          <p:cNvSpPr/>
          <p:nvPr/>
        </p:nvSpPr>
        <p:spPr>
          <a:xfrm rot="2334774">
            <a:off x="5383560" y="4136734"/>
            <a:ext cx="395219" cy="686543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07BA4B6-04E2-E830-6007-458DCD4E82D1}"/>
              </a:ext>
            </a:extLst>
          </p:cNvPr>
          <p:cNvSpPr/>
          <p:nvPr/>
        </p:nvSpPr>
        <p:spPr>
          <a:xfrm rot="900000">
            <a:off x="4286206" y="4038061"/>
            <a:ext cx="647603" cy="248109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aseline="-25000" dirty="0"/>
          </a:p>
        </p:txBody>
      </p:sp>
      <p:sp>
        <p:nvSpPr>
          <p:cNvPr id="36" name="Freeform: Shape 26">
            <a:extLst>
              <a:ext uri="{FF2B5EF4-FFF2-40B4-BE49-F238E27FC236}">
                <a16:creationId xmlns:a16="http://schemas.microsoft.com/office/drawing/2014/main" id="{3B89EFB6-FF3D-05A3-2766-9FE41959A274}"/>
              </a:ext>
            </a:extLst>
          </p:cNvPr>
          <p:cNvSpPr/>
          <p:nvPr/>
        </p:nvSpPr>
        <p:spPr>
          <a:xfrm>
            <a:off x="1097622" y="3997296"/>
            <a:ext cx="4650211" cy="1159269"/>
          </a:xfrm>
          <a:custGeom>
            <a:avLst/>
            <a:gdLst>
              <a:gd name="connsiteX0" fmla="*/ 2811402 w 5622804"/>
              <a:gd name="connsiteY0" fmla="*/ 0 h 1369073"/>
              <a:gd name="connsiteX1" fmla="*/ 5622804 w 5622804"/>
              <a:gd name="connsiteY1" fmla="*/ 1358971 h 1369073"/>
              <a:gd name="connsiteX2" fmla="*/ 5621749 w 5622804"/>
              <a:gd name="connsiteY2" fmla="*/ 1369073 h 1369073"/>
              <a:gd name="connsiteX3" fmla="*/ 1055 w 5622804"/>
              <a:gd name="connsiteY3" fmla="*/ 1369073 h 1369073"/>
              <a:gd name="connsiteX4" fmla="*/ 0 w 5622804"/>
              <a:gd name="connsiteY4" fmla="*/ 1358971 h 1369073"/>
              <a:gd name="connsiteX5" fmla="*/ 2811402 w 5622804"/>
              <a:gd name="connsiteY5" fmla="*/ 0 h 1369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22804" h="1369073">
                <a:moveTo>
                  <a:pt x="2811402" y="0"/>
                </a:moveTo>
                <a:cubicBezTo>
                  <a:pt x="4364096" y="0"/>
                  <a:pt x="5622804" y="608432"/>
                  <a:pt x="5622804" y="1358971"/>
                </a:cubicBezTo>
                <a:lnTo>
                  <a:pt x="5621749" y="1369073"/>
                </a:lnTo>
                <a:lnTo>
                  <a:pt x="1055" y="1369073"/>
                </a:lnTo>
                <a:lnTo>
                  <a:pt x="0" y="1358971"/>
                </a:lnTo>
                <a:cubicBezTo>
                  <a:pt x="0" y="608432"/>
                  <a:pt x="1258708" y="0"/>
                  <a:pt x="281140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BFCAB7B-A4DC-1854-FBD4-26A3CC2EDFD5}"/>
              </a:ext>
            </a:extLst>
          </p:cNvPr>
          <p:cNvSpPr txBox="1"/>
          <p:nvPr/>
        </p:nvSpPr>
        <p:spPr>
          <a:xfrm>
            <a:off x="1184821" y="4806688"/>
            <a:ext cx="1068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cs typeface="Times New Roman" panose="02020603050405020304" pitchFamily="18" charset="0"/>
              </a:rPr>
              <a:t>Graphite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ADC627A-0DEF-7532-C727-A25A3F566E4A}"/>
              </a:ext>
            </a:extLst>
          </p:cNvPr>
          <p:cNvSpPr/>
          <p:nvPr/>
        </p:nvSpPr>
        <p:spPr>
          <a:xfrm>
            <a:off x="2095351" y="4281842"/>
            <a:ext cx="297730" cy="304832"/>
          </a:xfrm>
          <a:prstGeom prst="ellipse">
            <a:avLst/>
          </a:prstGeom>
          <a:solidFill>
            <a:srgbClr val="00B05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DF1B6D1-3DC2-E809-FFD1-1B8C0A56F8C3}"/>
              </a:ext>
            </a:extLst>
          </p:cNvPr>
          <p:cNvCxnSpPr>
            <a:cxnSpLocks/>
          </p:cNvCxnSpPr>
          <p:nvPr/>
        </p:nvCxnSpPr>
        <p:spPr>
          <a:xfrm flipV="1">
            <a:off x="4281176" y="4248164"/>
            <a:ext cx="295904" cy="830381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2C891C01-705B-5203-D396-32FF8C8A2EFC}"/>
              </a:ext>
            </a:extLst>
          </p:cNvPr>
          <p:cNvSpPr/>
          <p:nvPr/>
        </p:nvSpPr>
        <p:spPr>
          <a:xfrm>
            <a:off x="2464044" y="5092683"/>
            <a:ext cx="119092" cy="121933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B8B4683C-1476-01D6-24EB-D33D39AEA4F3}"/>
              </a:ext>
            </a:extLst>
          </p:cNvPr>
          <p:cNvSpPr/>
          <p:nvPr/>
        </p:nvSpPr>
        <p:spPr>
          <a:xfrm>
            <a:off x="4191886" y="5095599"/>
            <a:ext cx="119092" cy="121933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9AEA086D-A1E8-C24E-9FCA-D2D24A6EB6EA}"/>
              </a:ext>
            </a:extLst>
          </p:cNvPr>
          <p:cNvSpPr/>
          <p:nvPr/>
        </p:nvSpPr>
        <p:spPr>
          <a:xfrm>
            <a:off x="1361820" y="3550610"/>
            <a:ext cx="178638" cy="182899"/>
          </a:xfrm>
          <a:prstGeom prst="ellipse">
            <a:avLst/>
          </a:prstGeom>
          <a:solidFill>
            <a:srgbClr val="FF99FF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3F457A6-988D-59D3-EBAF-1115142CD236}"/>
              </a:ext>
            </a:extLst>
          </p:cNvPr>
          <p:cNvSpPr txBox="1"/>
          <p:nvPr/>
        </p:nvSpPr>
        <p:spPr>
          <a:xfrm>
            <a:off x="2577722" y="4773974"/>
            <a:ext cx="1628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FF00"/>
                </a:solidFill>
                <a:cs typeface="Times New Roman" panose="02020603050405020304" pitchFamily="18" charset="0"/>
              </a:rPr>
              <a:t>Electrons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1AD4A16-717B-EB47-D16B-8261917F186E}"/>
              </a:ext>
            </a:extLst>
          </p:cNvPr>
          <p:cNvCxnSpPr>
            <a:cxnSpLocks/>
          </p:cNvCxnSpPr>
          <p:nvPr/>
        </p:nvCxnSpPr>
        <p:spPr>
          <a:xfrm>
            <a:off x="1629362" y="3744275"/>
            <a:ext cx="496900" cy="534837"/>
          </a:xfrm>
          <a:prstGeom prst="straightConnector1">
            <a:avLst/>
          </a:prstGeom>
          <a:ln w="28575">
            <a:solidFill>
              <a:srgbClr val="FF9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B57195EA-D79A-B308-7DA5-1D9CFDF8D768}"/>
              </a:ext>
            </a:extLst>
          </p:cNvPr>
          <p:cNvSpPr/>
          <p:nvPr/>
        </p:nvSpPr>
        <p:spPr>
          <a:xfrm>
            <a:off x="4815970" y="3620552"/>
            <a:ext cx="178638" cy="182899"/>
          </a:xfrm>
          <a:prstGeom prst="ellipse">
            <a:avLst/>
          </a:prstGeom>
          <a:solidFill>
            <a:srgbClr val="FF99FF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5DD83BD-72D1-BAAE-21EA-49B89CF968F7}"/>
              </a:ext>
            </a:extLst>
          </p:cNvPr>
          <p:cNvCxnSpPr>
            <a:cxnSpLocks/>
          </p:cNvCxnSpPr>
          <p:nvPr/>
        </p:nvCxnSpPr>
        <p:spPr>
          <a:xfrm flipH="1">
            <a:off x="4683060" y="3834635"/>
            <a:ext cx="135996" cy="200221"/>
          </a:xfrm>
          <a:prstGeom prst="straightConnector1">
            <a:avLst/>
          </a:prstGeom>
          <a:ln w="28575">
            <a:solidFill>
              <a:srgbClr val="FF9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0F5F1E1D-8B68-0A0D-0568-2607326059F0}"/>
              </a:ext>
            </a:extLst>
          </p:cNvPr>
          <p:cNvSpPr txBox="1"/>
          <p:nvPr/>
        </p:nvSpPr>
        <p:spPr>
          <a:xfrm>
            <a:off x="4357839" y="4337589"/>
            <a:ext cx="1198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  <a:cs typeface="Times New Roman" panose="02020603050405020304" pitchFamily="18" charset="0"/>
              </a:rPr>
              <a:t>Plated lithium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65D15FF-6C4D-21CB-6402-BD38A0B63C8E}"/>
              </a:ext>
            </a:extLst>
          </p:cNvPr>
          <p:cNvSpPr txBox="1"/>
          <p:nvPr/>
        </p:nvSpPr>
        <p:spPr>
          <a:xfrm>
            <a:off x="1896661" y="3102841"/>
            <a:ext cx="167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rgbClr val="00B050"/>
                </a:solidFill>
                <a:cs typeface="Times New Roman" panose="02020603050405020304" pitchFamily="18" charset="0"/>
              </a:rPr>
              <a:t>Intercalation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EFB1D97-7179-24D5-2D90-FD7FB2627E3B}"/>
              </a:ext>
            </a:extLst>
          </p:cNvPr>
          <p:cNvSpPr txBox="1"/>
          <p:nvPr/>
        </p:nvSpPr>
        <p:spPr>
          <a:xfrm>
            <a:off x="374979" y="3630155"/>
            <a:ext cx="108802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99FF"/>
                </a:solidFill>
                <a:cs typeface="Times New Roman" panose="02020603050405020304" pitchFamily="18" charset="0"/>
              </a:rPr>
              <a:t>Li ions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B85A36F-0D3F-2BE8-5619-C9612D0BA3D6}"/>
              </a:ext>
            </a:extLst>
          </p:cNvPr>
          <p:cNvCxnSpPr>
            <a:cxnSpLocks/>
          </p:cNvCxnSpPr>
          <p:nvPr/>
        </p:nvCxnSpPr>
        <p:spPr>
          <a:xfrm flipH="1" flipV="1">
            <a:off x="2369187" y="4726751"/>
            <a:ext cx="104205" cy="274348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676E6AD6-7CD6-8321-794A-7B1938E55AB9}"/>
              </a:ext>
            </a:extLst>
          </p:cNvPr>
          <p:cNvSpPr txBox="1"/>
          <p:nvPr/>
        </p:nvSpPr>
        <p:spPr>
          <a:xfrm>
            <a:off x="410947" y="2939452"/>
            <a:ext cx="1428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accent5"/>
                </a:solidFill>
                <a:cs typeface="Times New Roman" panose="02020603050405020304" pitchFamily="18" charset="0"/>
              </a:rPr>
              <a:t>Electrolyte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462183-4E20-D665-C96E-22A7C85F6C2F}"/>
              </a:ext>
            </a:extLst>
          </p:cNvPr>
          <p:cNvSpPr txBox="1"/>
          <p:nvPr/>
        </p:nvSpPr>
        <p:spPr>
          <a:xfrm>
            <a:off x="2429097" y="4092861"/>
            <a:ext cx="11989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B050"/>
                </a:solidFill>
                <a:cs typeface="Times New Roman" panose="02020603050405020304" pitchFamily="18" charset="0"/>
              </a:rPr>
              <a:t>Intercalated lithium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A2F4782-F85C-2036-7A1E-D216C736648B}"/>
              </a:ext>
            </a:extLst>
          </p:cNvPr>
          <p:cNvSpPr/>
          <p:nvPr/>
        </p:nvSpPr>
        <p:spPr>
          <a:xfrm>
            <a:off x="5763130" y="3733509"/>
            <a:ext cx="120153" cy="301347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ECA32997-6715-3AC1-C090-30CA7805F1E3}"/>
              </a:ext>
            </a:extLst>
          </p:cNvPr>
          <p:cNvSpPr/>
          <p:nvPr/>
        </p:nvSpPr>
        <p:spPr>
          <a:xfrm rot="1536558">
            <a:off x="6065392" y="4068400"/>
            <a:ext cx="68692" cy="146445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21E168F-6890-AFE7-70B8-8BB68AF38CB0}"/>
              </a:ext>
            </a:extLst>
          </p:cNvPr>
          <p:cNvSpPr/>
          <p:nvPr/>
        </p:nvSpPr>
        <p:spPr>
          <a:xfrm>
            <a:off x="447389" y="3479690"/>
            <a:ext cx="3115938" cy="1777561"/>
          </a:xfrm>
          <a:prstGeom prst="rect">
            <a:avLst/>
          </a:prstGeom>
          <a:noFill/>
          <a:ln w="2857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535F3BCE-697B-DF6D-EE6F-C55188F415AE}"/>
              </a:ext>
            </a:extLst>
          </p:cNvPr>
          <p:cNvSpPr/>
          <p:nvPr/>
        </p:nvSpPr>
        <p:spPr>
          <a:xfrm>
            <a:off x="3942547" y="3479690"/>
            <a:ext cx="2548442" cy="1777561"/>
          </a:xfrm>
          <a:prstGeom prst="rect">
            <a:avLst/>
          </a:prstGeom>
          <a:noFill/>
          <a:ln w="28575">
            <a:solidFill>
              <a:srgbClr val="FF33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59F0161-7EC5-0AE1-ADED-6D9E62E8CD8B}"/>
              </a:ext>
            </a:extLst>
          </p:cNvPr>
          <p:cNvSpPr txBox="1"/>
          <p:nvPr/>
        </p:nvSpPr>
        <p:spPr>
          <a:xfrm>
            <a:off x="4252427" y="3102841"/>
            <a:ext cx="2230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rgbClr val="FF0000"/>
                </a:solidFill>
                <a:cs typeface="Times New Roman" panose="02020603050405020304" pitchFamily="18" charset="0"/>
              </a:rPr>
              <a:t>Lithium plating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532B93C-62E6-E880-B094-79C761B3E0EC}"/>
              </a:ext>
            </a:extLst>
          </p:cNvPr>
          <p:cNvSpPr txBox="1"/>
          <p:nvPr/>
        </p:nvSpPr>
        <p:spPr>
          <a:xfrm rot="21360000">
            <a:off x="2095249" y="3927382"/>
            <a:ext cx="2092170" cy="36485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ArchUp">
              <a:avLst>
                <a:gd name="adj" fmla="val 12969300"/>
              </a:avLst>
            </a:prstTxWarp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SEI</a:t>
            </a:r>
          </a:p>
        </p:txBody>
      </p:sp>
      <p:graphicFrame>
        <p:nvGraphicFramePr>
          <p:cNvPr id="59" name="Oggetto 15">
            <a:extLst>
              <a:ext uri="{FF2B5EF4-FFF2-40B4-BE49-F238E27FC236}">
                <a16:creationId xmlns:a16="http://schemas.microsoft.com/office/drawing/2014/main" id="{3D80AF25-0C30-3CF2-ED62-CDCE7264248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9238" y="5956193"/>
          <a:ext cx="3036887" cy="620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244520" imgH="253800" progId="Equation.DSMT4">
                  <p:embed/>
                </p:oleObj>
              </mc:Choice>
              <mc:Fallback>
                <p:oleObj name="Equation" r:id="rId8" imgW="1244520" imgH="253800" progId="Equation.DSMT4">
                  <p:embed/>
                  <p:pic>
                    <p:nvPicPr>
                      <p:cNvPr id="59" name="Oggetto 15">
                        <a:extLst>
                          <a:ext uri="{FF2B5EF4-FFF2-40B4-BE49-F238E27FC236}">
                            <a16:creationId xmlns:a16="http://schemas.microsoft.com/office/drawing/2014/main" id="{3D80AF25-0C30-3CF2-ED62-CDCE7264248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49238" y="5956193"/>
                        <a:ext cx="3036887" cy="620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TextBox 1">
            <a:extLst>
              <a:ext uri="{FF2B5EF4-FFF2-40B4-BE49-F238E27FC236}">
                <a16:creationId xmlns:a16="http://schemas.microsoft.com/office/drawing/2014/main" id="{E56BA6EA-377D-854B-3DF8-2D7AAE3A3BA4}"/>
              </a:ext>
            </a:extLst>
          </p:cNvPr>
          <p:cNvSpPr txBox="1"/>
          <p:nvPr/>
        </p:nvSpPr>
        <p:spPr>
          <a:xfrm>
            <a:off x="3493985" y="6039424"/>
            <a:ext cx="272591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GB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 V vs Li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8345C4B-A93F-66E9-2256-2D8830568BCC}"/>
              </a:ext>
            </a:extLst>
          </p:cNvPr>
          <p:cNvSpPr txBox="1"/>
          <p:nvPr/>
        </p:nvSpPr>
        <p:spPr>
          <a:xfrm>
            <a:off x="67878" y="5483103"/>
            <a:ext cx="61052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Undesired reaction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Li plating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542DDF9-856E-05EA-6E7C-9892A8C8A91B}"/>
              </a:ext>
            </a:extLst>
          </p:cNvPr>
          <p:cNvSpPr txBox="1"/>
          <p:nvPr/>
        </p:nvSpPr>
        <p:spPr>
          <a:xfrm>
            <a:off x="6320032" y="2897777"/>
            <a:ext cx="256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*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1656D98-13F9-5003-339C-D6F5DF996BA1}"/>
              </a:ext>
            </a:extLst>
          </p:cNvPr>
          <p:cNvSpPr txBox="1"/>
          <p:nvPr/>
        </p:nvSpPr>
        <p:spPr>
          <a:xfrm>
            <a:off x="3676832" y="2862557"/>
            <a:ext cx="2887111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aseline="-25000" dirty="0"/>
              <a:t>Yang et al., Journal of Power Sources, 28-40,360, 2017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4BCCA50-8101-C81B-622B-B7B750AE0866}"/>
              </a:ext>
            </a:extLst>
          </p:cNvPr>
          <p:cNvGrpSpPr/>
          <p:nvPr/>
        </p:nvGrpSpPr>
        <p:grpSpPr>
          <a:xfrm>
            <a:off x="7379282" y="2106164"/>
            <a:ext cx="3807248" cy="3181381"/>
            <a:chOff x="7311618" y="1804400"/>
            <a:chExt cx="4360118" cy="3562807"/>
          </a:xfrm>
        </p:grpSpPr>
        <p:pic>
          <p:nvPicPr>
            <p:cNvPr id="8" name="Immagine 17">
              <a:extLst>
                <a:ext uri="{FF2B5EF4-FFF2-40B4-BE49-F238E27FC236}">
                  <a16:creationId xmlns:a16="http://schemas.microsoft.com/office/drawing/2014/main" id="{1311E96F-241C-393D-DEA3-743B6EC7399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311618" y="1804400"/>
              <a:ext cx="4360118" cy="3562807"/>
            </a:xfrm>
            <a:prstGeom prst="rect">
              <a:avLst/>
            </a:prstGeom>
          </p:spPr>
        </p:pic>
        <p:pic>
          <p:nvPicPr>
            <p:cNvPr id="9" name="Immagine 21">
              <a:extLst>
                <a:ext uri="{FF2B5EF4-FFF2-40B4-BE49-F238E27FC236}">
                  <a16:creationId xmlns:a16="http://schemas.microsoft.com/office/drawing/2014/main" id="{6756298F-16BE-EA1A-BBC2-E33E1306E22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0800118" y="3270741"/>
              <a:ext cx="511120" cy="501993"/>
            </a:xfrm>
            <a:prstGeom prst="rect">
              <a:avLst/>
            </a:prstGeom>
          </p:spPr>
        </p:pic>
        <p:pic>
          <p:nvPicPr>
            <p:cNvPr id="13" name="Immagine 23">
              <a:extLst>
                <a:ext uri="{FF2B5EF4-FFF2-40B4-BE49-F238E27FC236}">
                  <a16:creationId xmlns:a16="http://schemas.microsoft.com/office/drawing/2014/main" id="{76ED271E-3544-60B1-741F-A784893385E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9646846" y="2758036"/>
              <a:ext cx="511120" cy="773346"/>
            </a:xfrm>
            <a:prstGeom prst="rect">
              <a:avLst/>
            </a:prstGeom>
          </p:spPr>
        </p:pic>
        <p:pic>
          <p:nvPicPr>
            <p:cNvPr id="16" name="Immagine 25">
              <a:extLst>
                <a:ext uri="{FF2B5EF4-FFF2-40B4-BE49-F238E27FC236}">
                  <a16:creationId xmlns:a16="http://schemas.microsoft.com/office/drawing/2014/main" id="{E1226034-D2B1-E657-4FEF-C1F77E7DACF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9014561" y="1934436"/>
              <a:ext cx="495199" cy="982145"/>
            </a:xfrm>
            <a:prstGeom prst="rect">
              <a:avLst/>
            </a:prstGeom>
          </p:spPr>
        </p:pic>
        <p:sp>
          <p:nvSpPr>
            <p:cNvPr id="17" name="TextBox 1">
              <a:extLst>
                <a:ext uri="{FF2B5EF4-FFF2-40B4-BE49-F238E27FC236}">
                  <a16:creationId xmlns:a16="http://schemas.microsoft.com/office/drawing/2014/main" id="{955322A9-E3D3-CEC7-EAA0-6AFE8BAB52CA}"/>
                </a:ext>
              </a:extLst>
            </p:cNvPr>
            <p:cNvSpPr txBox="1"/>
            <p:nvPr/>
          </p:nvSpPr>
          <p:spPr>
            <a:xfrm>
              <a:off x="7647163" y="1840876"/>
              <a:ext cx="1654750" cy="275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>
                  <a:cs typeface="Arial" panose="020B0604020202020204" pitchFamily="34" charset="0"/>
                </a:rPr>
                <a:t>Stage 1L</a:t>
              </a:r>
            </a:p>
          </p:txBody>
        </p: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368F301-9458-1404-C04A-AC853C0B5E24}"/>
              </a:ext>
            </a:extLst>
          </p:cNvPr>
          <p:cNvCxnSpPr/>
          <p:nvPr/>
        </p:nvCxnSpPr>
        <p:spPr>
          <a:xfrm>
            <a:off x="7895063" y="1973766"/>
            <a:ext cx="3155795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20005B98-1B7D-5039-6B4F-B2FEEC6E72E5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26" t="22566" r="10555" b="20699"/>
          <a:stretch/>
        </p:blipFill>
        <p:spPr>
          <a:xfrm rot="5400000">
            <a:off x="10870180" y="1461162"/>
            <a:ext cx="339052" cy="54618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0579DCA-AF07-83C2-5F32-DE3FE2A96C41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74" t="23300" r="53581" b="20095"/>
          <a:stretch/>
        </p:blipFill>
        <p:spPr>
          <a:xfrm rot="5400000">
            <a:off x="8004617" y="1461161"/>
            <a:ext cx="351652" cy="546183"/>
          </a:xfrm>
          <a:prstGeom prst="rect">
            <a:avLst/>
          </a:prstGeom>
        </p:spPr>
      </p:pic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3122614D-0F45-E9C5-3BB4-532B5041F2A7}"/>
              </a:ext>
            </a:extLst>
          </p:cNvPr>
          <p:cNvCxnSpPr/>
          <p:nvPr/>
        </p:nvCxnSpPr>
        <p:spPr>
          <a:xfrm>
            <a:off x="7906214" y="4814122"/>
            <a:ext cx="3155795" cy="0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Group 64">
            <a:extLst>
              <a:ext uri="{FF2B5EF4-FFF2-40B4-BE49-F238E27FC236}">
                <a16:creationId xmlns:a16="http://schemas.microsoft.com/office/drawing/2014/main" id="{72E75C85-77AD-9BC9-9D2C-74F548D4E647}"/>
              </a:ext>
            </a:extLst>
          </p:cNvPr>
          <p:cNvGrpSpPr/>
          <p:nvPr/>
        </p:nvGrpSpPr>
        <p:grpSpPr>
          <a:xfrm>
            <a:off x="9306507" y="2173227"/>
            <a:ext cx="2011263" cy="346212"/>
            <a:chOff x="9306507" y="2173227"/>
            <a:chExt cx="2011263" cy="346212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02B12AC1-53BA-467A-3C44-C428C6D8BD47}"/>
                </a:ext>
              </a:extLst>
            </p:cNvPr>
            <p:cNvSpPr txBox="1"/>
            <p:nvPr/>
          </p:nvSpPr>
          <p:spPr>
            <a:xfrm>
              <a:off x="10839403" y="2173227"/>
              <a:ext cx="25603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*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B2DA7F61-D36B-69DE-3439-F3AFC2C25CFF}"/>
                </a:ext>
              </a:extLst>
            </p:cNvPr>
            <p:cNvSpPr txBox="1"/>
            <p:nvPr/>
          </p:nvSpPr>
          <p:spPr>
            <a:xfrm>
              <a:off x="9306507" y="2283477"/>
              <a:ext cx="2011263" cy="2359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aseline="-25000" dirty="0"/>
                <a:t>Gao et al., Joule 5, 393–414, 2022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13170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8" grpId="0"/>
      <p:bldP spid="27" grpId="0" animBg="1"/>
      <p:bldP spid="35" grpId="0" animBg="1"/>
      <p:bldP spid="38" grpId="0" animBg="1"/>
      <p:bldP spid="40" grpId="0" animBg="1"/>
      <p:bldP spid="41" grpId="0" animBg="1"/>
      <p:bldP spid="42" grpId="0" animBg="1"/>
      <p:bldP spid="43" grpId="0"/>
      <p:bldP spid="45" grpId="0" animBg="1"/>
      <p:bldP spid="47" grpId="0"/>
      <p:bldP spid="48" grpId="0"/>
      <p:bldP spid="49" grpId="0"/>
      <p:bldP spid="52" grpId="0"/>
      <p:bldP spid="53" grpId="0" animBg="1"/>
      <p:bldP spid="54" grpId="0" animBg="1"/>
      <p:bldP spid="55" grpId="0" animBg="1"/>
      <p:bldP spid="56" grpId="0" animBg="1"/>
      <p:bldP spid="57" grpId="0"/>
      <p:bldP spid="60" grpId="0"/>
      <p:bldP spid="6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C1FD9F2-2AB6-4C8F-B286-8FE61F426CB9}"/>
              </a:ext>
            </a:extLst>
          </p:cNvPr>
          <p:cNvSpPr/>
          <p:nvPr/>
        </p:nvSpPr>
        <p:spPr>
          <a:xfrm>
            <a:off x="0" y="0"/>
            <a:ext cx="12192000" cy="1426029"/>
          </a:xfrm>
          <a:prstGeom prst="rect">
            <a:avLst/>
          </a:prstGeom>
          <a:solidFill>
            <a:srgbClr val="63A2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A0EA43-240E-4BDA-98CB-226073D9F38F}"/>
              </a:ext>
            </a:extLst>
          </p:cNvPr>
          <p:cNvSpPr/>
          <p:nvPr/>
        </p:nvSpPr>
        <p:spPr>
          <a:xfrm>
            <a:off x="0" y="1426029"/>
            <a:ext cx="12192000" cy="45719"/>
          </a:xfrm>
          <a:prstGeom prst="rect">
            <a:avLst/>
          </a:prstGeom>
          <a:solidFill>
            <a:srgbClr val="267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D952C858-81E6-4C32-9F17-FEA9E27DA3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1886" y="112305"/>
            <a:ext cx="2140199" cy="1139551"/>
          </a:xfrm>
          <a:prstGeom prst="rect">
            <a:avLst/>
          </a:prstGeom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020E5A97-31B4-4488-AD26-1A601675F5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72" y="196670"/>
            <a:ext cx="2214170" cy="97826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A0C747-BB2C-4081-8F19-EA948A25A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4107"/>
            <a:ext cx="388629" cy="365125"/>
          </a:xfrm>
        </p:spPr>
        <p:txBody>
          <a:bodyPr/>
          <a:lstStyle/>
          <a:p>
            <a:pPr algn="ctr"/>
            <a:fld id="{EFBDBD2A-B0C3-440A-B4E0-72FBA216D051}" type="slidenum">
              <a:rPr lang="en-GB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/>
              <a:t>4</a:t>
            </a:fld>
            <a:endParaRPr lang="en-GB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BC2784-D016-413D-9761-A10FA024E2D8}"/>
              </a:ext>
            </a:extLst>
          </p:cNvPr>
          <p:cNvSpPr txBox="1"/>
          <p:nvPr/>
        </p:nvSpPr>
        <p:spPr>
          <a:xfrm>
            <a:off x="194314" y="712131"/>
            <a:ext cx="825922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it-IT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hinders</a:t>
            </a:r>
            <a:r>
              <a:rPr lang="it-IT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fast </a:t>
            </a:r>
            <a:r>
              <a:rPr lang="it-IT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charging</a:t>
            </a:r>
            <a:endParaRPr lang="en-GB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Gruppo 65">
            <a:extLst>
              <a:ext uri="{FF2B5EF4-FFF2-40B4-BE49-F238E27FC236}">
                <a16:creationId xmlns:a16="http://schemas.microsoft.com/office/drawing/2014/main" id="{561CA3BF-CCE7-B607-5905-F4948155F845}"/>
              </a:ext>
            </a:extLst>
          </p:cNvPr>
          <p:cNvGrpSpPr>
            <a:grpSpLocks noChangeAspect="1"/>
          </p:cNvGrpSpPr>
          <p:nvPr/>
        </p:nvGrpSpPr>
        <p:grpSpPr>
          <a:xfrm>
            <a:off x="6714715" y="2428926"/>
            <a:ext cx="5296626" cy="3338798"/>
            <a:chOff x="1302445" y="1506666"/>
            <a:chExt cx="4345563" cy="2739282"/>
          </a:xfrm>
        </p:grpSpPr>
        <p:grpSp>
          <p:nvGrpSpPr>
            <p:cNvPr id="12" name="Gruppo 58">
              <a:extLst>
                <a:ext uri="{FF2B5EF4-FFF2-40B4-BE49-F238E27FC236}">
                  <a16:creationId xmlns:a16="http://schemas.microsoft.com/office/drawing/2014/main" id="{3208F73F-4E8F-D669-24C8-6EE0C4A7F2E4}"/>
                </a:ext>
              </a:extLst>
            </p:cNvPr>
            <p:cNvGrpSpPr/>
            <p:nvPr/>
          </p:nvGrpSpPr>
          <p:grpSpPr>
            <a:xfrm>
              <a:off x="1302445" y="1530520"/>
              <a:ext cx="4275864" cy="2715428"/>
              <a:chOff x="1302445" y="1530520"/>
              <a:chExt cx="4275864" cy="2715428"/>
            </a:xfrm>
          </p:grpSpPr>
          <p:grpSp>
            <p:nvGrpSpPr>
              <p:cNvPr id="21" name="Gruppo 10">
                <a:extLst>
                  <a:ext uri="{FF2B5EF4-FFF2-40B4-BE49-F238E27FC236}">
                    <a16:creationId xmlns:a16="http://schemas.microsoft.com/office/drawing/2014/main" id="{915779BB-6548-A6C4-9919-367C25E3F220}"/>
                  </a:ext>
                </a:extLst>
              </p:cNvPr>
              <p:cNvGrpSpPr/>
              <p:nvPr/>
            </p:nvGrpSpPr>
            <p:grpSpPr>
              <a:xfrm>
                <a:off x="1608879" y="1530520"/>
                <a:ext cx="3969430" cy="2715428"/>
                <a:chOff x="691888" y="1857964"/>
                <a:chExt cx="3969430" cy="2715428"/>
              </a:xfrm>
            </p:grpSpPr>
            <p:grpSp>
              <p:nvGrpSpPr>
                <p:cNvPr id="30" name="Group 2">
                  <a:extLst>
                    <a:ext uri="{FF2B5EF4-FFF2-40B4-BE49-F238E27FC236}">
                      <a16:creationId xmlns:a16="http://schemas.microsoft.com/office/drawing/2014/main" id="{A2ABB31F-80BD-92E7-239A-AE5EEBB9929D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691888" y="1860832"/>
                  <a:ext cx="3969430" cy="2712560"/>
                  <a:chOff x="749172" y="1052736"/>
                  <a:chExt cx="4741786" cy="3240360"/>
                </a:xfrm>
              </p:grpSpPr>
              <p:pic>
                <p:nvPicPr>
                  <p:cNvPr id="33" name="Picture 54" descr="A screenshot of a computer&#10;&#10;Description automatically generated with low confidence">
                    <a:extLst>
                      <a:ext uri="{FF2B5EF4-FFF2-40B4-BE49-F238E27FC236}">
                        <a16:creationId xmlns:a16="http://schemas.microsoft.com/office/drawing/2014/main" id="{E14335F5-B9C2-95F4-DC50-D46EFC93B27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163" r="14363"/>
                  <a:stretch/>
                </p:blipFill>
                <p:spPr>
                  <a:xfrm>
                    <a:off x="1462193" y="1052736"/>
                    <a:ext cx="4028765" cy="3240360"/>
                  </a:xfrm>
                  <a:prstGeom prst="rect">
                    <a:avLst/>
                  </a:prstGeom>
                </p:spPr>
              </p:pic>
              <p:pic>
                <p:nvPicPr>
                  <p:cNvPr id="34" name="Picture 57" descr="A screenshot of a computer&#10;&#10;Description automatically generated with low confidence">
                    <a:extLst>
                      <a:ext uri="{FF2B5EF4-FFF2-40B4-BE49-F238E27FC236}">
                        <a16:creationId xmlns:a16="http://schemas.microsoft.com/office/drawing/2014/main" id="{A6B7D832-F835-DDCB-1F88-4E92164BA25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84184" t="8163"/>
                  <a:stretch/>
                </p:blipFill>
                <p:spPr>
                  <a:xfrm>
                    <a:off x="749172" y="1052736"/>
                    <a:ext cx="768627" cy="3240359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31" name="TextBox 1">
                  <a:extLst>
                    <a:ext uri="{FF2B5EF4-FFF2-40B4-BE49-F238E27FC236}">
                      <a16:creationId xmlns:a16="http://schemas.microsoft.com/office/drawing/2014/main" id="{29847588-D0E7-2585-9287-97F900781CC0}"/>
                    </a:ext>
                  </a:extLst>
                </p:cNvPr>
                <p:cNvSpPr txBox="1"/>
                <p:nvPr/>
              </p:nvSpPr>
              <p:spPr>
                <a:xfrm>
                  <a:off x="3195156" y="3292021"/>
                  <a:ext cx="1425886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graphite</a:t>
                  </a:r>
                  <a:endParaRPr lang="en-GB" sz="16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2" name="TextBox 1">
                  <a:extLst>
                    <a:ext uri="{FF2B5EF4-FFF2-40B4-BE49-F238E27FC236}">
                      <a16:creationId xmlns:a16="http://schemas.microsoft.com/office/drawing/2014/main" id="{509F1B9F-1376-F866-06A1-89885BC718DD}"/>
                    </a:ext>
                  </a:extLst>
                </p:cNvPr>
                <p:cNvSpPr txBox="1"/>
                <p:nvPr/>
              </p:nvSpPr>
              <p:spPr>
                <a:xfrm>
                  <a:off x="916384" y="1857964"/>
                  <a:ext cx="1425886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electrolyte</a:t>
                  </a:r>
                  <a:endParaRPr lang="en-GB" sz="16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5" name="TextBox 11">
                <a:extLst>
                  <a:ext uri="{FF2B5EF4-FFF2-40B4-BE49-F238E27FC236}">
                    <a16:creationId xmlns:a16="http://schemas.microsoft.com/office/drawing/2014/main" id="{D54FA15D-B7A9-CC0C-050E-689DAFB4DA1C}"/>
                  </a:ext>
                </a:extLst>
              </p:cNvPr>
              <p:cNvSpPr txBox="1"/>
              <p:nvPr/>
            </p:nvSpPr>
            <p:spPr>
              <a:xfrm rot="16200000">
                <a:off x="691066" y="2813223"/>
                <a:ext cx="149975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GB" sz="1200" dirty="0">
                    <a:solidFill>
                      <a:prstClr val="black"/>
                    </a:solidFill>
                    <a:latin typeface="Times New Roman"/>
                  </a:rPr>
                  <a:t>State of lithiation [-]</a:t>
                </a:r>
              </a:p>
            </p:txBody>
          </p:sp>
        </p:grpSp>
        <p:cxnSp>
          <p:nvCxnSpPr>
            <p:cNvPr id="14" name="Connettore diritto 59">
              <a:extLst>
                <a:ext uri="{FF2B5EF4-FFF2-40B4-BE49-F238E27FC236}">
                  <a16:creationId xmlns:a16="http://schemas.microsoft.com/office/drawing/2014/main" id="{9ABC3305-6921-4BB4-27ED-0110FECF27BF}"/>
                </a:ext>
              </a:extLst>
            </p:cNvPr>
            <p:cNvCxnSpPr>
              <a:cxnSpLocks/>
            </p:cNvCxnSpPr>
            <p:nvPr/>
          </p:nvCxnSpPr>
          <p:spPr>
            <a:xfrm>
              <a:off x="5247408" y="1760214"/>
              <a:ext cx="162000" cy="0"/>
            </a:xfrm>
            <a:prstGeom prst="line">
              <a:avLst/>
            </a:prstGeom>
            <a:ln w="12700">
              <a:solidFill>
                <a:schemeClr val="tx1"/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">
              <a:extLst>
                <a:ext uri="{FF2B5EF4-FFF2-40B4-BE49-F238E27FC236}">
                  <a16:creationId xmlns:a16="http://schemas.microsoft.com/office/drawing/2014/main" id="{6F0206C6-0004-0410-C611-91310812C55D}"/>
                </a:ext>
              </a:extLst>
            </p:cNvPr>
            <p:cNvSpPr txBox="1"/>
            <p:nvPr/>
          </p:nvSpPr>
          <p:spPr>
            <a:xfrm>
              <a:off x="4983866" y="1506666"/>
              <a:ext cx="6641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 </a:t>
              </a:r>
              <a:r>
                <a:rPr lang="en-GB" sz="1400" dirty="0">
                  <a:latin typeface="Symbol" panose="05050102010706020507" pitchFamily="18" charset="2"/>
                  <a:cs typeface="Times New Roman" panose="02020603050405020304" pitchFamily="18" charset="0"/>
                </a:rPr>
                <a:t>m</a:t>
              </a:r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</a:p>
          </p:txBody>
        </p:sp>
      </p:grpSp>
      <p:sp>
        <p:nvSpPr>
          <p:cNvPr id="18" name="TextBox 1">
            <a:extLst>
              <a:ext uri="{FF2B5EF4-FFF2-40B4-BE49-F238E27FC236}">
                <a16:creationId xmlns:a16="http://schemas.microsoft.com/office/drawing/2014/main" id="{0F13D2F9-A2B9-65AD-E5EA-3F6583FF870C}"/>
              </a:ext>
            </a:extLst>
          </p:cNvPr>
          <p:cNvSpPr txBox="1"/>
          <p:nvPr/>
        </p:nvSpPr>
        <p:spPr>
          <a:xfrm>
            <a:off x="67878" y="1580274"/>
            <a:ext cx="6152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Desired reaction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Li intercalation in graphite</a:t>
            </a:r>
          </a:p>
          <a:p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2" name="Oggetto 7">
            <a:extLst>
              <a:ext uri="{FF2B5EF4-FFF2-40B4-BE49-F238E27FC236}">
                <a16:creationId xmlns:a16="http://schemas.microsoft.com/office/drawing/2014/main" id="{BEB0C148-941C-6482-2F53-BEB3B651D8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1693482"/>
              </p:ext>
            </p:extLst>
          </p:nvPr>
        </p:nvGraphicFramePr>
        <p:xfrm>
          <a:off x="279633" y="2138160"/>
          <a:ext cx="5020996" cy="6198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057400" imgH="253800" progId="Equation.DSMT4">
                  <p:embed/>
                </p:oleObj>
              </mc:Choice>
              <mc:Fallback>
                <p:oleObj name="Equation" r:id="rId6" imgW="2057400" imgH="253800" progId="Equation.DSMT4">
                  <p:embed/>
                  <p:pic>
                    <p:nvPicPr>
                      <p:cNvPr id="22" name="Oggetto 7">
                        <a:extLst>
                          <a:ext uri="{FF2B5EF4-FFF2-40B4-BE49-F238E27FC236}">
                            <a16:creationId xmlns:a16="http://schemas.microsoft.com/office/drawing/2014/main" id="{BEB0C148-941C-6482-2F53-BEB3B651D8D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79633" y="2138160"/>
                        <a:ext cx="5020996" cy="6198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23">
            <a:extLst>
              <a:ext uri="{FF2B5EF4-FFF2-40B4-BE49-F238E27FC236}">
                <a16:creationId xmlns:a16="http://schemas.microsoft.com/office/drawing/2014/main" id="{F431E078-A947-E763-EA0A-170DE386CF61}"/>
              </a:ext>
            </a:extLst>
          </p:cNvPr>
          <p:cNvSpPr/>
          <p:nvPr/>
        </p:nvSpPr>
        <p:spPr>
          <a:xfrm>
            <a:off x="403402" y="2931247"/>
            <a:ext cx="6140287" cy="22253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Freeform: Shape 27">
            <a:extLst>
              <a:ext uri="{FF2B5EF4-FFF2-40B4-BE49-F238E27FC236}">
                <a16:creationId xmlns:a16="http://schemas.microsoft.com/office/drawing/2014/main" id="{9A4628A5-75E8-5BB4-DA76-6445C58D8CEF}"/>
              </a:ext>
            </a:extLst>
          </p:cNvPr>
          <p:cNvSpPr>
            <a:spLocks/>
          </p:cNvSpPr>
          <p:nvPr/>
        </p:nvSpPr>
        <p:spPr>
          <a:xfrm>
            <a:off x="855294" y="3714967"/>
            <a:ext cx="5180826" cy="1441599"/>
          </a:xfrm>
          <a:custGeom>
            <a:avLst/>
            <a:gdLst>
              <a:gd name="connsiteX0" fmla="*/ 2811402 w 5622804"/>
              <a:gd name="connsiteY0" fmla="*/ 0 h 1369073"/>
              <a:gd name="connsiteX1" fmla="*/ 5622804 w 5622804"/>
              <a:gd name="connsiteY1" fmla="*/ 1358971 h 1369073"/>
              <a:gd name="connsiteX2" fmla="*/ 5621749 w 5622804"/>
              <a:gd name="connsiteY2" fmla="*/ 1369073 h 1369073"/>
              <a:gd name="connsiteX3" fmla="*/ 1055 w 5622804"/>
              <a:gd name="connsiteY3" fmla="*/ 1369073 h 1369073"/>
              <a:gd name="connsiteX4" fmla="*/ 0 w 5622804"/>
              <a:gd name="connsiteY4" fmla="*/ 1358971 h 1369073"/>
              <a:gd name="connsiteX5" fmla="*/ 2811402 w 5622804"/>
              <a:gd name="connsiteY5" fmla="*/ 0 h 1369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22804" h="1369073">
                <a:moveTo>
                  <a:pt x="2811402" y="0"/>
                </a:moveTo>
                <a:cubicBezTo>
                  <a:pt x="4364096" y="0"/>
                  <a:pt x="5622804" y="608432"/>
                  <a:pt x="5622804" y="1358971"/>
                </a:cubicBezTo>
                <a:lnTo>
                  <a:pt x="5621749" y="1369073"/>
                </a:lnTo>
                <a:lnTo>
                  <a:pt x="1055" y="1369073"/>
                </a:lnTo>
                <a:lnTo>
                  <a:pt x="0" y="1358971"/>
                </a:lnTo>
                <a:cubicBezTo>
                  <a:pt x="0" y="608432"/>
                  <a:pt x="1258708" y="0"/>
                  <a:pt x="2811402" y="0"/>
                </a:cubicBezTo>
                <a:close/>
              </a:path>
            </a:pathLst>
          </a:custGeom>
          <a:solidFill>
            <a:srgbClr val="414A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FDB30FCA-2FCE-36D5-AB5B-A31CC7CF6817}"/>
              </a:ext>
            </a:extLst>
          </p:cNvPr>
          <p:cNvSpPr/>
          <p:nvPr/>
        </p:nvSpPr>
        <p:spPr>
          <a:xfrm rot="2334774">
            <a:off x="5383560" y="4136734"/>
            <a:ext cx="395219" cy="686543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701DB12-EED4-5691-230D-269920369DF4}"/>
              </a:ext>
            </a:extLst>
          </p:cNvPr>
          <p:cNvSpPr/>
          <p:nvPr/>
        </p:nvSpPr>
        <p:spPr>
          <a:xfrm rot="900000">
            <a:off x="4286206" y="4038061"/>
            <a:ext cx="647603" cy="248109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aseline="-25000" dirty="0"/>
          </a:p>
        </p:txBody>
      </p:sp>
      <p:sp>
        <p:nvSpPr>
          <p:cNvPr id="36" name="Freeform: Shape 26">
            <a:extLst>
              <a:ext uri="{FF2B5EF4-FFF2-40B4-BE49-F238E27FC236}">
                <a16:creationId xmlns:a16="http://schemas.microsoft.com/office/drawing/2014/main" id="{DA3A7D97-D42E-6E97-53A2-85FAA0BD3580}"/>
              </a:ext>
            </a:extLst>
          </p:cNvPr>
          <p:cNvSpPr/>
          <p:nvPr/>
        </p:nvSpPr>
        <p:spPr>
          <a:xfrm>
            <a:off x="1097622" y="3997296"/>
            <a:ext cx="4650211" cy="1159269"/>
          </a:xfrm>
          <a:custGeom>
            <a:avLst/>
            <a:gdLst>
              <a:gd name="connsiteX0" fmla="*/ 2811402 w 5622804"/>
              <a:gd name="connsiteY0" fmla="*/ 0 h 1369073"/>
              <a:gd name="connsiteX1" fmla="*/ 5622804 w 5622804"/>
              <a:gd name="connsiteY1" fmla="*/ 1358971 h 1369073"/>
              <a:gd name="connsiteX2" fmla="*/ 5621749 w 5622804"/>
              <a:gd name="connsiteY2" fmla="*/ 1369073 h 1369073"/>
              <a:gd name="connsiteX3" fmla="*/ 1055 w 5622804"/>
              <a:gd name="connsiteY3" fmla="*/ 1369073 h 1369073"/>
              <a:gd name="connsiteX4" fmla="*/ 0 w 5622804"/>
              <a:gd name="connsiteY4" fmla="*/ 1358971 h 1369073"/>
              <a:gd name="connsiteX5" fmla="*/ 2811402 w 5622804"/>
              <a:gd name="connsiteY5" fmla="*/ 0 h 1369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22804" h="1369073">
                <a:moveTo>
                  <a:pt x="2811402" y="0"/>
                </a:moveTo>
                <a:cubicBezTo>
                  <a:pt x="4364096" y="0"/>
                  <a:pt x="5622804" y="608432"/>
                  <a:pt x="5622804" y="1358971"/>
                </a:cubicBezTo>
                <a:lnTo>
                  <a:pt x="5621749" y="1369073"/>
                </a:lnTo>
                <a:lnTo>
                  <a:pt x="1055" y="1369073"/>
                </a:lnTo>
                <a:lnTo>
                  <a:pt x="0" y="1358971"/>
                </a:lnTo>
                <a:cubicBezTo>
                  <a:pt x="0" y="608432"/>
                  <a:pt x="1258708" y="0"/>
                  <a:pt x="281140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32DEFCE-8265-79FF-340F-6427A97C7E28}"/>
              </a:ext>
            </a:extLst>
          </p:cNvPr>
          <p:cNvSpPr txBox="1"/>
          <p:nvPr/>
        </p:nvSpPr>
        <p:spPr>
          <a:xfrm>
            <a:off x="1184821" y="4806688"/>
            <a:ext cx="1068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cs typeface="Times New Roman" panose="02020603050405020304" pitchFamily="18" charset="0"/>
              </a:rPr>
              <a:t>Graphite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33FF7C8-432D-91C8-28E5-CBBDA4724271}"/>
              </a:ext>
            </a:extLst>
          </p:cNvPr>
          <p:cNvSpPr/>
          <p:nvPr/>
        </p:nvSpPr>
        <p:spPr>
          <a:xfrm>
            <a:off x="2095351" y="4281842"/>
            <a:ext cx="297730" cy="304832"/>
          </a:xfrm>
          <a:prstGeom prst="ellipse">
            <a:avLst/>
          </a:prstGeom>
          <a:solidFill>
            <a:srgbClr val="00B05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03AF58A-9D0A-F3BD-A087-CD2852CBF9F3}"/>
              </a:ext>
            </a:extLst>
          </p:cNvPr>
          <p:cNvCxnSpPr>
            <a:cxnSpLocks/>
          </p:cNvCxnSpPr>
          <p:nvPr/>
        </p:nvCxnSpPr>
        <p:spPr>
          <a:xfrm flipV="1">
            <a:off x="4281176" y="4248164"/>
            <a:ext cx="295904" cy="830381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113E9585-5BC1-D17C-57DF-93D641AE5478}"/>
              </a:ext>
            </a:extLst>
          </p:cNvPr>
          <p:cNvSpPr/>
          <p:nvPr/>
        </p:nvSpPr>
        <p:spPr>
          <a:xfrm>
            <a:off x="2464044" y="5092683"/>
            <a:ext cx="119092" cy="121933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9E7DEF5D-BD27-D983-8ABF-C5655476CF8C}"/>
              </a:ext>
            </a:extLst>
          </p:cNvPr>
          <p:cNvSpPr/>
          <p:nvPr/>
        </p:nvSpPr>
        <p:spPr>
          <a:xfrm>
            <a:off x="4191886" y="5095599"/>
            <a:ext cx="119092" cy="121933"/>
          </a:xfrm>
          <a:prstGeom prst="ellipse">
            <a:avLst/>
          </a:prstGeom>
          <a:solidFill>
            <a:srgbClr val="FFFF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A3B4AF1E-FDE8-E95C-8CA9-AED9D99E4A18}"/>
              </a:ext>
            </a:extLst>
          </p:cNvPr>
          <p:cNvSpPr/>
          <p:nvPr/>
        </p:nvSpPr>
        <p:spPr>
          <a:xfrm>
            <a:off x="1361820" y="3550610"/>
            <a:ext cx="178638" cy="182899"/>
          </a:xfrm>
          <a:prstGeom prst="ellipse">
            <a:avLst/>
          </a:prstGeom>
          <a:solidFill>
            <a:srgbClr val="FF99FF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E1BC293-DD29-834B-1CE8-6B06C2AA04C4}"/>
              </a:ext>
            </a:extLst>
          </p:cNvPr>
          <p:cNvSpPr txBox="1"/>
          <p:nvPr/>
        </p:nvSpPr>
        <p:spPr>
          <a:xfrm>
            <a:off x="2577722" y="4773974"/>
            <a:ext cx="1628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FF00"/>
                </a:solidFill>
                <a:cs typeface="Times New Roman" panose="02020603050405020304" pitchFamily="18" charset="0"/>
              </a:rPr>
              <a:t>Electrons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7956BC7-19D3-2CB1-D564-5986F07F0E1D}"/>
              </a:ext>
            </a:extLst>
          </p:cNvPr>
          <p:cNvCxnSpPr>
            <a:cxnSpLocks/>
          </p:cNvCxnSpPr>
          <p:nvPr/>
        </p:nvCxnSpPr>
        <p:spPr>
          <a:xfrm>
            <a:off x="1629362" y="3744275"/>
            <a:ext cx="496900" cy="534837"/>
          </a:xfrm>
          <a:prstGeom prst="straightConnector1">
            <a:avLst/>
          </a:prstGeom>
          <a:ln w="28575">
            <a:solidFill>
              <a:srgbClr val="FF9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DEFD8503-A8F2-00B2-E6A9-86F62B763EB3}"/>
              </a:ext>
            </a:extLst>
          </p:cNvPr>
          <p:cNvSpPr/>
          <p:nvPr/>
        </p:nvSpPr>
        <p:spPr>
          <a:xfrm>
            <a:off x="4815970" y="3620552"/>
            <a:ext cx="178638" cy="182899"/>
          </a:xfrm>
          <a:prstGeom prst="ellipse">
            <a:avLst/>
          </a:prstGeom>
          <a:solidFill>
            <a:srgbClr val="FF99FF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CEACFE0-B792-FC4B-89BE-E9F338D7B8DA}"/>
              </a:ext>
            </a:extLst>
          </p:cNvPr>
          <p:cNvCxnSpPr>
            <a:cxnSpLocks/>
          </p:cNvCxnSpPr>
          <p:nvPr/>
        </p:nvCxnSpPr>
        <p:spPr>
          <a:xfrm flipH="1">
            <a:off x="4683060" y="3834635"/>
            <a:ext cx="135996" cy="200221"/>
          </a:xfrm>
          <a:prstGeom prst="straightConnector1">
            <a:avLst/>
          </a:prstGeom>
          <a:ln w="28575">
            <a:solidFill>
              <a:srgbClr val="FF9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678C54FB-1DF3-CBDC-D1BA-B6F589E8F7F1}"/>
              </a:ext>
            </a:extLst>
          </p:cNvPr>
          <p:cNvSpPr txBox="1"/>
          <p:nvPr/>
        </p:nvSpPr>
        <p:spPr>
          <a:xfrm>
            <a:off x="4357839" y="4337589"/>
            <a:ext cx="1198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  <a:cs typeface="Times New Roman" panose="02020603050405020304" pitchFamily="18" charset="0"/>
              </a:rPr>
              <a:t>Plated lithium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C9CC0E4-F856-DA8F-2462-528958E5DDCC}"/>
              </a:ext>
            </a:extLst>
          </p:cNvPr>
          <p:cNvSpPr txBox="1"/>
          <p:nvPr/>
        </p:nvSpPr>
        <p:spPr>
          <a:xfrm>
            <a:off x="1896661" y="3102841"/>
            <a:ext cx="167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rgbClr val="00B050"/>
                </a:solidFill>
                <a:cs typeface="Times New Roman" panose="02020603050405020304" pitchFamily="18" charset="0"/>
              </a:rPr>
              <a:t>Intercalation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DF99644-CF65-FFED-BE1B-123788AC2C88}"/>
              </a:ext>
            </a:extLst>
          </p:cNvPr>
          <p:cNvSpPr txBox="1"/>
          <p:nvPr/>
        </p:nvSpPr>
        <p:spPr>
          <a:xfrm>
            <a:off x="374979" y="3630155"/>
            <a:ext cx="108802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99FF"/>
                </a:solidFill>
                <a:cs typeface="Times New Roman" panose="02020603050405020304" pitchFamily="18" charset="0"/>
              </a:rPr>
              <a:t>Li ions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3963C780-48D8-646D-A9D5-FEE30477D9F5}"/>
              </a:ext>
            </a:extLst>
          </p:cNvPr>
          <p:cNvCxnSpPr>
            <a:cxnSpLocks/>
          </p:cNvCxnSpPr>
          <p:nvPr/>
        </p:nvCxnSpPr>
        <p:spPr>
          <a:xfrm flipH="1" flipV="1">
            <a:off x="2369187" y="4726751"/>
            <a:ext cx="104205" cy="274348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E4B7D698-7D7F-81FB-BAC2-A17D66A1B61E}"/>
              </a:ext>
            </a:extLst>
          </p:cNvPr>
          <p:cNvSpPr txBox="1"/>
          <p:nvPr/>
        </p:nvSpPr>
        <p:spPr>
          <a:xfrm>
            <a:off x="410947" y="2939452"/>
            <a:ext cx="1428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accent5"/>
                </a:solidFill>
                <a:cs typeface="Times New Roman" panose="02020603050405020304" pitchFamily="18" charset="0"/>
              </a:rPr>
              <a:t>Electrolyte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F133FB0-2655-564C-0AC2-2CCDC364641C}"/>
              </a:ext>
            </a:extLst>
          </p:cNvPr>
          <p:cNvSpPr txBox="1"/>
          <p:nvPr/>
        </p:nvSpPr>
        <p:spPr>
          <a:xfrm>
            <a:off x="2429097" y="4092861"/>
            <a:ext cx="11989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B050"/>
                </a:solidFill>
                <a:cs typeface="Times New Roman" panose="02020603050405020304" pitchFamily="18" charset="0"/>
              </a:rPr>
              <a:t>Intercalated lithium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10AB0F37-FDC9-B3FA-F1FD-2DAEE466E70C}"/>
              </a:ext>
            </a:extLst>
          </p:cNvPr>
          <p:cNvSpPr/>
          <p:nvPr/>
        </p:nvSpPr>
        <p:spPr>
          <a:xfrm>
            <a:off x="5763130" y="3733509"/>
            <a:ext cx="120153" cy="301347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5E653C0-F4F1-D4F6-F23E-74ABB4B9A075}"/>
              </a:ext>
            </a:extLst>
          </p:cNvPr>
          <p:cNvSpPr/>
          <p:nvPr/>
        </p:nvSpPr>
        <p:spPr>
          <a:xfrm rot="1536558">
            <a:off x="6065392" y="4068400"/>
            <a:ext cx="68692" cy="146445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3CE45353-FD45-0DBC-D1D1-9C39165BD304}"/>
              </a:ext>
            </a:extLst>
          </p:cNvPr>
          <p:cNvSpPr/>
          <p:nvPr/>
        </p:nvSpPr>
        <p:spPr>
          <a:xfrm>
            <a:off x="447389" y="3479690"/>
            <a:ext cx="3115938" cy="1777561"/>
          </a:xfrm>
          <a:prstGeom prst="rect">
            <a:avLst/>
          </a:prstGeom>
          <a:noFill/>
          <a:ln w="2857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BE4AC532-6A8A-5198-96D0-EA631ACC0FD8}"/>
              </a:ext>
            </a:extLst>
          </p:cNvPr>
          <p:cNvSpPr/>
          <p:nvPr/>
        </p:nvSpPr>
        <p:spPr>
          <a:xfrm>
            <a:off x="3942547" y="3479690"/>
            <a:ext cx="2548442" cy="1777561"/>
          </a:xfrm>
          <a:prstGeom prst="rect">
            <a:avLst/>
          </a:prstGeom>
          <a:noFill/>
          <a:ln w="28575">
            <a:solidFill>
              <a:srgbClr val="FF33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A4F70AA-75DD-8A97-5B22-AB2E4584DC39}"/>
              </a:ext>
            </a:extLst>
          </p:cNvPr>
          <p:cNvSpPr txBox="1"/>
          <p:nvPr/>
        </p:nvSpPr>
        <p:spPr>
          <a:xfrm>
            <a:off x="4252427" y="3102841"/>
            <a:ext cx="2230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rgbClr val="FF0000"/>
                </a:solidFill>
                <a:cs typeface="Times New Roman" panose="02020603050405020304" pitchFamily="18" charset="0"/>
              </a:rPr>
              <a:t>Lithium plating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B846612-E9F4-43D7-9345-DD9357DBB008}"/>
              </a:ext>
            </a:extLst>
          </p:cNvPr>
          <p:cNvSpPr txBox="1"/>
          <p:nvPr/>
        </p:nvSpPr>
        <p:spPr>
          <a:xfrm rot="21360000">
            <a:off x="2095249" y="3927382"/>
            <a:ext cx="2092170" cy="36485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ArchUp">
              <a:avLst>
                <a:gd name="adj" fmla="val 12969300"/>
              </a:avLst>
            </a:prstTxWarp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SEI</a:t>
            </a:r>
          </a:p>
        </p:txBody>
      </p:sp>
      <p:graphicFrame>
        <p:nvGraphicFramePr>
          <p:cNvPr id="59" name="Oggetto 15">
            <a:extLst>
              <a:ext uri="{FF2B5EF4-FFF2-40B4-BE49-F238E27FC236}">
                <a16:creationId xmlns:a16="http://schemas.microsoft.com/office/drawing/2014/main" id="{B07EC571-1D3D-5B9C-CBFA-CD2B7BC6A4A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2446985"/>
              </p:ext>
            </p:extLst>
          </p:nvPr>
        </p:nvGraphicFramePr>
        <p:xfrm>
          <a:off x="249238" y="5956193"/>
          <a:ext cx="3036887" cy="620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244520" imgH="253800" progId="Equation.DSMT4">
                  <p:embed/>
                </p:oleObj>
              </mc:Choice>
              <mc:Fallback>
                <p:oleObj name="Equation" r:id="rId8" imgW="1244520" imgH="253800" progId="Equation.DSMT4">
                  <p:embed/>
                  <p:pic>
                    <p:nvPicPr>
                      <p:cNvPr id="59" name="Oggetto 15">
                        <a:extLst>
                          <a:ext uri="{FF2B5EF4-FFF2-40B4-BE49-F238E27FC236}">
                            <a16:creationId xmlns:a16="http://schemas.microsoft.com/office/drawing/2014/main" id="{B07EC571-1D3D-5B9C-CBFA-CD2B7BC6A4A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49238" y="5956193"/>
                        <a:ext cx="3036887" cy="620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TextBox 1">
            <a:extLst>
              <a:ext uri="{FF2B5EF4-FFF2-40B4-BE49-F238E27FC236}">
                <a16:creationId xmlns:a16="http://schemas.microsoft.com/office/drawing/2014/main" id="{22C6161F-2D4B-81A2-C4DD-D651C01835ED}"/>
              </a:ext>
            </a:extLst>
          </p:cNvPr>
          <p:cNvSpPr txBox="1"/>
          <p:nvPr/>
        </p:nvSpPr>
        <p:spPr>
          <a:xfrm>
            <a:off x="3493985" y="6039424"/>
            <a:ext cx="272591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GB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 V vs Li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D0DD436-ED0E-C191-EDA8-CA7D7870DD41}"/>
              </a:ext>
            </a:extLst>
          </p:cNvPr>
          <p:cNvSpPr txBox="1"/>
          <p:nvPr/>
        </p:nvSpPr>
        <p:spPr>
          <a:xfrm>
            <a:off x="67878" y="5483103"/>
            <a:ext cx="61052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Undesired reaction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Li plating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2558B6A-1E4E-9759-F2D7-39A8C37185A1}"/>
              </a:ext>
            </a:extLst>
          </p:cNvPr>
          <p:cNvSpPr txBox="1"/>
          <p:nvPr/>
        </p:nvSpPr>
        <p:spPr>
          <a:xfrm>
            <a:off x="6320032" y="2897777"/>
            <a:ext cx="256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*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D028897-26CC-C199-8673-5D858F706786}"/>
              </a:ext>
            </a:extLst>
          </p:cNvPr>
          <p:cNvSpPr txBox="1"/>
          <p:nvPr/>
        </p:nvSpPr>
        <p:spPr>
          <a:xfrm>
            <a:off x="3676832" y="2862557"/>
            <a:ext cx="2887111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aseline="-25000" dirty="0"/>
              <a:t>Yang et al., Journal of Power Sources, 28-40,360, 2017 </a:t>
            </a:r>
          </a:p>
        </p:txBody>
      </p:sp>
    </p:spTree>
    <p:extLst>
      <p:ext uri="{BB962C8B-B14F-4D97-AF65-F5344CB8AC3E}">
        <p14:creationId xmlns:p14="http://schemas.microsoft.com/office/powerpoint/2010/main" val="30968507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C1FD9F2-2AB6-4C8F-B286-8FE61F426CB9}"/>
              </a:ext>
            </a:extLst>
          </p:cNvPr>
          <p:cNvSpPr/>
          <p:nvPr/>
        </p:nvSpPr>
        <p:spPr>
          <a:xfrm>
            <a:off x="0" y="0"/>
            <a:ext cx="12192000" cy="1426029"/>
          </a:xfrm>
          <a:prstGeom prst="rect">
            <a:avLst/>
          </a:prstGeom>
          <a:solidFill>
            <a:srgbClr val="63A2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A0EA43-240E-4BDA-98CB-226073D9F38F}"/>
              </a:ext>
            </a:extLst>
          </p:cNvPr>
          <p:cNvSpPr/>
          <p:nvPr/>
        </p:nvSpPr>
        <p:spPr>
          <a:xfrm>
            <a:off x="0" y="1426029"/>
            <a:ext cx="12192000" cy="45719"/>
          </a:xfrm>
          <a:prstGeom prst="rect">
            <a:avLst/>
          </a:prstGeom>
          <a:solidFill>
            <a:srgbClr val="267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D952C858-81E6-4C32-9F17-FEA9E27DA3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1886" y="112305"/>
            <a:ext cx="2140199" cy="1139551"/>
          </a:xfrm>
          <a:prstGeom prst="rect">
            <a:avLst/>
          </a:prstGeom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020E5A97-31B4-4488-AD26-1A601675F5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72" y="196670"/>
            <a:ext cx="2214170" cy="97826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A0C747-BB2C-4081-8F19-EA948A25A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4107"/>
            <a:ext cx="388629" cy="365125"/>
          </a:xfrm>
        </p:spPr>
        <p:txBody>
          <a:bodyPr/>
          <a:lstStyle/>
          <a:p>
            <a:pPr algn="ctr"/>
            <a:fld id="{EFBDBD2A-B0C3-440A-B4E0-72FBA216D051}" type="slidenum">
              <a:rPr lang="en-GB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/>
              <a:t>5</a:t>
            </a:fld>
            <a:endParaRPr lang="en-GB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A12EEFD-0A21-03BC-0E94-D90D46658B05}"/>
              </a:ext>
            </a:extLst>
          </p:cNvPr>
          <p:cNvSpPr txBox="1"/>
          <p:nvPr/>
        </p:nvSpPr>
        <p:spPr>
          <a:xfrm>
            <a:off x="194314" y="712131"/>
            <a:ext cx="825922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Goals of the study</a:t>
            </a:r>
          </a:p>
        </p:txBody>
      </p:sp>
      <p:sp>
        <p:nvSpPr>
          <p:cNvPr id="11" name="TextBox 1">
            <a:extLst>
              <a:ext uri="{FF2B5EF4-FFF2-40B4-BE49-F238E27FC236}">
                <a16:creationId xmlns:a16="http://schemas.microsoft.com/office/drawing/2014/main" id="{A75FC2DC-06F7-D91C-7308-7725517C2B32}"/>
              </a:ext>
            </a:extLst>
          </p:cNvPr>
          <p:cNvSpPr txBox="1"/>
          <p:nvPr/>
        </p:nvSpPr>
        <p:spPr>
          <a:xfrm>
            <a:off x="194313" y="1677128"/>
            <a:ext cx="1166973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the interplay between graphite phase-separation and Li plating</a:t>
            </a:r>
          </a:p>
          <a:p>
            <a:pPr marL="457200" indent="-457200" algn="just">
              <a:buFont typeface="+mj-lt"/>
              <a:buAutoNum type="arabicPeriod"/>
            </a:pPr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Quantify kinetic and transport parameters</a:t>
            </a:r>
          </a:p>
          <a:p>
            <a:pPr marL="457200" indent="-457200" algn="just">
              <a:buFont typeface="+mj-lt"/>
              <a:buAutoNum type="arabicPeriod"/>
            </a:pPr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 model-guided fast-charging protocols</a:t>
            </a:r>
          </a:p>
        </p:txBody>
      </p:sp>
    </p:spTree>
    <p:extLst>
      <p:ext uri="{BB962C8B-B14F-4D97-AF65-F5344CB8AC3E}">
        <p14:creationId xmlns:p14="http://schemas.microsoft.com/office/powerpoint/2010/main" val="1378510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uppo 65">
            <a:extLst>
              <a:ext uri="{FF2B5EF4-FFF2-40B4-BE49-F238E27FC236}">
                <a16:creationId xmlns:a16="http://schemas.microsoft.com/office/drawing/2014/main" id="{66DD4C18-E0B8-93F1-6588-F0C28D42F9EB}"/>
              </a:ext>
            </a:extLst>
          </p:cNvPr>
          <p:cNvGrpSpPr/>
          <p:nvPr/>
        </p:nvGrpSpPr>
        <p:grpSpPr>
          <a:xfrm>
            <a:off x="1302445" y="1445004"/>
            <a:ext cx="4345563" cy="2800944"/>
            <a:chOff x="1302445" y="1445004"/>
            <a:chExt cx="4345563" cy="2800944"/>
          </a:xfrm>
        </p:grpSpPr>
        <p:grpSp>
          <p:nvGrpSpPr>
            <p:cNvPr id="59" name="Gruppo 58">
              <a:extLst>
                <a:ext uri="{FF2B5EF4-FFF2-40B4-BE49-F238E27FC236}">
                  <a16:creationId xmlns:a16="http://schemas.microsoft.com/office/drawing/2014/main" id="{743EB7BC-BAF1-D5C6-2CDF-5E36740F0B40}"/>
                </a:ext>
              </a:extLst>
            </p:cNvPr>
            <p:cNvGrpSpPr/>
            <p:nvPr/>
          </p:nvGrpSpPr>
          <p:grpSpPr>
            <a:xfrm>
              <a:off x="1302445" y="1530520"/>
              <a:ext cx="4275864" cy="2715428"/>
              <a:chOff x="1302445" y="1530520"/>
              <a:chExt cx="4275864" cy="2715428"/>
            </a:xfrm>
          </p:grpSpPr>
          <p:grpSp>
            <p:nvGrpSpPr>
              <p:cNvPr id="11" name="Gruppo 10">
                <a:extLst>
                  <a:ext uri="{FF2B5EF4-FFF2-40B4-BE49-F238E27FC236}">
                    <a16:creationId xmlns:a16="http://schemas.microsoft.com/office/drawing/2014/main" id="{1BAD0DC5-6E36-BBF7-D6C6-13C0B440F72B}"/>
                  </a:ext>
                </a:extLst>
              </p:cNvPr>
              <p:cNvGrpSpPr/>
              <p:nvPr/>
            </p:nvGrpSpPr>
            <p:grpSpPr>
              <a:xfrm>
                <a:off x="1608879" y="1530520"/>
                <a:ext cx="3969430" cy="2715428"/>
                <a:chOff x="691888" y="1857964"/>
                <a:chExt cx="3969430" cy="2715428"/>
              </a:xfrm>
            </p:grpSpPr>
            <p:grpSp>
              <p:nvGrpSpPr>
                <p:cNvPr id="21" name="Group 2">
                  <a:extLst>
                    <a:ext uri="{FF2B5EF4-FFF2-40B4-BE49-F238E27FC236}">
                      <a16:creationId xmlns:a16="http://schemas.microsoft.com/office/drawing/2014/main" id="{D642C5C7-2B57-AE9A-8CDB-A9B60D336ABF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691888" y="1860832"/>
                  <a:ext cx="3969430" cy="2712560"/>
                  <a:chOff x="749172" y="1052736"/>
                  <a:chExt cx="4741786" cy="3240360"/>
                </a:xfrm>
              </p:grpSpPr>
              <p:pic>
                <p:nvPicPr>
                  <p:cNvPr id="23" name="Picture 54" descr="A screenshot of a computer&#10;&#10;Description automatically generated with low confidence">
                    <a:extLst>
                      <a:ext uri="{FF2B5EF4-FFF2-40B4-BE49-F238E27FC236}">
                        <a16:creationId xmlns:a16="http://schemas.microsoft.com/office/drawing/2014/main" id="{C867CE1D-E32D-377B-F90E-9B3EE7F6B96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163" r="14363"/>
                  <a:stretch/>
                </p:blipFill>
                <p:spPr>
                  <a:xfrm>
                    <a:off x="1462193" y="1052736"/>
                    <a:ext cx="4028765" cy="3240360"/>
                  </a:xfrm>
                  <a:prstGeom prst="rect">
                    <a:avLst/>
                  </a:prstGeom>
                </p:spPr>
              </p:pic>
              <p:pic>
                <p:nvPicPr>
                  <p:cNvPr id="25" name="Picture 57" descr="A screenshot of a computer&#10;&#10;Description automatically generated with low confidence">
                    <a:extLst>
                      <a:ext uri="{FF2B5EF4-FFF2-40B4-BE49-F238E27FC236}">
                        <a16:creationId xmlns:a16="http://schemas.microsoft.com/office/drawing/2014/main" id="{EFD0A51F-5044-224A-7459-7F2B191E5EE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84184" t="8163"/>
                  <a:stretch/>
                </p:blipFill>
                <p:spPr>
                  <a:xfrm>
                    <a:off x="749172" y="1052736"/>
                    <a:ext cx="768627" cy="3240359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36" name="TextBox 1">
                  <a:extLst>
                    <a:ext uri="{FF2B5EF4-FFF2-40B4-BE49-F238E27FC236}">
                      <a16:creationId xmlns:a16="http://schemas.microsoft.com/office/drawing/2014/main" id="{3F959186-4551-5625-E872-34268200DD03}"/>
                    </a:ext>
                  </a:extLst>
                </p:cNvPr>
                <p:cNvSpPr txBox="1"/>
                <p:nvPr/>
              </p:nvSpPr>
              <p:spPr>
                <a:xfrm>
                  <a:off x="3195156" y="3292021"/>
                  <a:ext cx="1425886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graphite</a:t>
                  </a:r>
                  <a:endParaRPr lang="en-GB" sz="16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" name="TextBox 1">
                  <a:extLst>
                    <a:ext uri="{FF2B5EF4-FFF2-40B4-BE49-F238E27FC236}">
                      <a16:creationId xmlns:a16="http://schemas.microsoft.com/office/drawing/2014/main" id="{45CA74CC-323A-302C-CB94-4531BD6DB2A9}"/>
                    </a:ext>
                  </a:extLst>
                </p:cNvPr>
                <p:cNvSpPr txBox="1"/>
                <p:nvPr/>
              </p:nvSpPr>
              <p:spPr>
                <a:xfrm>
                  <a:off x="916384" y="1857964"/>
                  <a:ext cx="1425886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electrolyte</a:t>
                  </a:r>
                  <a:endParaRPr lang="en-GB" sz="16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58" name="TextBox 11">
                <a:extLst>
                  <a:ext uri="{FF2B5EF4-FFF2-40B4-BE49-F238E27FC236}">
                    <a16:creationId xmlns:a16="http://schemas.microsoft.com/office/drawing/2014/main" id="{A79C664E-20F7-D29B-5CCA-EE45D017006C}"/>
                  </a:ext>
                </a:extLst>
              </p:cNvPr>
              <p:cNvSpPr txBox="1"/>
              <p:nvPr/>
            </p:nvSpPr>
            <p:spPr>
              <a:xfrm rot="16200000">
                <a:off x="691066" y="2813223"/>
                <a:ext cx="149975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GB" sz="1200" dirty="0">
                    <a:solidFill>
                      <a:prstClr val="black"/>
                    </a:solidFill>
                    <a:latin typeface="Times New Roman"/>
                  </a:rPr>
                  <a:t>State of lithiation [-]</a:t>
                </a:r>
              </a:p>
            </p:txBody>
          </p:sp>
        </p:grpSp>
        <p:cxnSp>
          <p:nvCxnSpPr>
            <p:cNvPr id="60" name="Connettore diritto 59">
              <a:extLst>
                <a:ext uri="{FF2B5EF4-FFF2-40B4-BE49-F238E27FC236}">
                  <a16:creationId xmlns:a16="http://schemas.microsoft.com/office/drawing/2014/main" id="{46D82738-DE27-B456-11F2-AA6A954DA8D3}"/>
                </a:ext>
              </a:extLst>
            </p:cNvPr>
            <p:cNvCxnSpPr>
              <a:cxnSpLocks/>
            </p:cNvCxnSpPr>
            <p:nvPr/>
          </p:nvCxnSpPr>
          <p:spPr>
            <a:xfrm>
              <a:off x="5247408" y="1760214"/>
              <a:ext cx="162000" cy="0"/>
            </a:xfrm>
            <a:prstGeom prst="line">
              <a:avLst/>
            </a:prstGeom>
            <a:ln w="12700">
              <a:solidFill>
                <a:schemeClr val="tx1"/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1">
              <a:extLst>
                <a:ext uri="{FF2B5EF4-FFF2-40B4-BE49-F238E27FC236}">
                  <a16:creationId xmlns:a16="http://schemas.microsoft.com/office/drawing/2014/main" id="{553ED64D-EC77-A5F5-D9BF-0A4B192971AA}"/>
                </a:ext>
              </a:extLst>
            </p:cNvPr>
            <p:cNvSpPr txBox="1"/>
            <p:nvPr/>
          </p:nvSpPr>
          <p:spPr>
            <a:xfrm>
              <a:off x="4983866" y="1445004"/>
              <a:ext cx="6641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 </a:t>
              </a:r>
              <a:r>
                <a:rPr lang="en-GB" sz="1400" dirty="0">
                  <a:latin typeface="Symbol" panose="05050102010706020507" pitchFamily="18" charset="2"/>
                  <a:cs typeface="Times New Roman" panose="02020603050405020304" pitchFamily="18" charset="0"/>
                </a:rPr>
                <a:t>m</a:t>
              </a:r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1C1FD9F2-2AB6-4C8F-B286-8FE61F426CB9}"/>
              </a:ext>
            </a:extLst>
          </p:cNvPr>
          <p:cNvSpPr/>
          <p:nvPr/>
        </p:nvSpPr>
        <p:spPr>
          <a:xfrm>
            <a:off x="0" y="0"/>
            <a:ext cx="12192000" cy="1426029"/>
          </a:xfrm>
          <a:prstGeom prst="rect">
            <a:avLst/>
          </a:prstGeom>
          <a:solidFill>
            <a:srgbClr val="63A2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A0EA43-240E-4BDA-98CB-226073D9F38F}"/>
              </a:ext>
            </a:extLst>
          </p:cNvPr>
          <p:cNvSpPr/>
          <p:nvPr/>
        </p:nvSpPr>
        <p:spPr>
          <a:xfrm>
            <a:off x="0" y="1426029"/>
            <a:ext cx="12192000" cy="45719"/>
          </a:xfrm>
          <a:prstGeom prst="rect">
            <a:avLst/>
          </a:prstGeom>
          <a:solidFill>
            <a:srgbClr val="267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D952C858-81E6-4C32-9F17-FEA9E27DA34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1886" y="112305"/>
            <a:ext cx="2140199" cy="1139551"/>
          </a:xfrm>
          <a:prstGeom prst="rect">
            <a:avLst/>
          </a:prstGeom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020E5A97-31B4-4488-AD26-1A601675F56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72" y="196670"/>
            <a:ext cx="2214170" cy="97826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A0C747-BB2C-4081-8F19-EA948A25A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4107"/>
            <a:ext cx="388629" cy="365125"/>
          </a:xfrm>
        </p:spPr>
        <p:txBody>
          <a:bodyPr/>
          <a:lstStyle/>
          <a:p>
            <a:pPr algn="ctr"/>
            <a:fld id="{EFBDBD2A-B0C3-440A-B4E0-72FBA216D051}" type="slidenum">
              <a:rPr lang="en-GB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/>
              <a:t>6</a:t>
            </a:fld>
            <a:endParaRPr lang="en-GB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BC2784-D016-413D-9761-A10FA024E2D8}"/>
              </a:ext>
            </a:extLst>
          </p:cNvPr>
          <p:cNvSpPr txBox="1"/>
          <p:nvPr/>
        </p:nvSpPr>
        <p:spPr>
          <a:xfrm>
            <a:off x="194314" y="712131"/>
            <a:ext cx="825922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Electrochemical</a:t>
            </a:r>
            <a:r>
              <a:rPr lang="it-IT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modelling</a:t>
            </a:r>
            <a:r>
              <a:rPr lang="it-IT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from 1D to 3D</a:t>
            </a:r>
            <a:endParaRPr lang="en-GB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8" name="Group 51">
            <a:extLst>
              <a:ext uri="{FF2B5EF4-FFF2-40B4-BE49-F238E27FC236}">
                <a16:creationId xmlns:a16="http://schemas.microsoft.com/office/drawing/2014/main" id="{9536A890-0B21-9FF2-AF8F-62C21DFD85F0}"/>
              </a:ext>
            </a:extLst>
          </p:cNvPr>
          <p:cNvGrpSpPr/>
          <p:nvPr/>
        </p:nvGrpSpPr>
        <p:grpSpPr>
          <a:xfrm>
            <a:off x="402035" y="4568631"/>
            <a:ext cx="2488725" cy="2157905"/>
            <a:chOff x="4860031" y="605486"/>
            <a:chExt cx="2488725" cy="2157905"/>
          </a:xfrm>
        </p:grpSpPr>
        <p:grpSp>
          <p:nvGrpSpPr>
            <p:cNvPr id="30" name="Group 50">
              <a:extLst>
                <a:ext uri="{FF2B5EF4-FFF2-40B4-BE49-F238E27FC236}">
                  <a16:creationId xmlns:a16="http://schemas.microsoft.com/office/drawing/2014/main" id="{916DD431-A12C-5410-B600-436891EA33AF}"/>
                </a:ext>
              </a:extLst>
            </p:cNvPr>
            <p:cNvGrpSpPr/>
            <p:nvPr/>
          </p:nvGrpSpPr>
          <p:grpSpPr>
            <a:xfrm>
              <a:off x="4932040" y="620688"/>
              <a:ext cx="2298700" cy="2132144"/>
              <a:chOff x="4932040" y="620688"/>
              <a:chExt cx="2298700" cy="2132144"/>
            </a:xfrm>
          </p:grpSpPr>
          <p:graphicFrame>
            <p:nvGraphicFramePr>
              <p:cNvPr id="32" name="Object 12">
                <a:extLst>
                  <a:ext uri="{FF2B5EF4-FFF2-40B4-BE49-F238E27FC236}">
                    <a16:creationId xmlns:a16="http://schemas.microsoft.com/office/drawing/2014/main" id="{E41156AF-230A-1D93-09BC-A04FCF6A5962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932040" y="620688"/>
              <a:ext cx="1968500" cy="558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6" imgW="1968480" imgH="558720" progId="Equation.DSMT4">
                      <p:embed/>
                    </p:oleObj>
                  </mc:Choice>
                  <mc:Fallback>
                    <p:oleObj name="Equation" r:id="rId6" imgW="1968480" imgH="558720" progId="Equation.DSMT4">
                      <p:embed/>
                      <p:pic>
                        <p:nvPicPr>
                          <p:cNvPr id="32" name="Object 12">
                            <a:extLst>
                              <a:ext uri="{FF2B5EF4-FFF2-40B4-BE49-F238E27FC236}">
                                <a16:creationId xmlns:a16="http://schemas.microsoft.com/office/drawing/2014/main" id="{E41156AF-230A-1D93-09BC-A04FCF6A5962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4932040" y="620688"/>
                            <a:ext cx="1968500" cy="5588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3" name="Object 20">
                <a:extLst>
                  <a:ext uri="{FF2B5EF4-FFF2-40B4-BE49-F238E27FC236}">
                    <a16:creationId xmlns:a16="http://schemas.microsoft.com/office/drawing/2014/main" id="{50B32FF5-2F94-5E55-2475-CDBB1255C4B3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932040" y="1179488"/>
              <a:ext cx="2222500" cy="558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8" imgW="2222280" imgH="558720" progId="Equation.DSMT4">
                      <p:embed/>
                    </p:oleObj>
                  </mc:Choice>
                  <mc:Fallback>
                    <p:oleObj name="Equation" r:id="rId8" imgW="2222280" imgH="558720" progId="Equation.DSMT4">
                      <p:embed/>
                      <p:pic>
                        <p:nvPicPr>
                          <p:cNvPr id="33" name="Object 20">
                            <a:extLst>
                              <a:ext uri="{FF2B5EF4-FFF2-40B4-BE49-F238E27FC236}">
                                <a16:creationId xmlns:a16="http://schemas.microsoft.com/office/drawing/2014/main" id="{50B32FF5-2F94-5E55-2475-CDBB1255C4B3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9"/>
                          <a:stretch>
                            <a:fillRect/>
                          </a:stretch>
                        </p:blipFill>
                        <p:spPr>
                          <a:xfrm>
                            <a:off x="4932040" y="1179488"/>
                            <a:ext cx="2222500" cy="5588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4" name="Object 21">
                <a:extLst>
                  <a:ext uri="{FF2B5EF4-FFF2-40B4-BE49-F238E27FC236}">
                    <a16:creationId xmlns:a16="http://schemas.microsoft.com/office/drawing/2014/main" id="{517B40A1-93BF-019A-4CC5-45A073B52A3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932040" y="1715625"/>
              <a:ext cx="1270000" cy="330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0" imgW="1269720" imgH="330120" progId="Equation.DSMT4">
                      <p:embed/>
                    </p:oleObj>
                  </mc:Choice>
                  <mc:Fallback>
                    <p:oleObj name="Equation" r:id="rId10" imgW="1269720" imgH="330120" progId="Equation.DSMT4">
                      <p:embed/>
                      <p:pic>
                        <p:nvPicPr>
                          <p:cNvPr id="34" name="Object 21">
                            <a:extLst>
                              <a:ext uri="{FF2B5EF4-FFF2-40B4-BE49-F238E27FC236}">
                                <a16:creationId xmlns:a16="http://schemas.microsoft.com/office/drawing/2014/main" id="{517B40A1-93BF-019A-4CC5-45A073B52A3F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11"/>
                          <a:stretch>
                            <a:fillRect/>
                          </a:stretch>
                        </p:blipFill>
                        <p:spPr>
                          <a:xfrm>
                            <a:off x="4932040" y="1715625"/>
                            <a:ext cx="1270000" cy="3302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5" name="Object 22">
                <a:extLst>
                  <a:ext uri="{FF2B5EF4-FFF2-40B4-BE49-F238E27FC236}">
                    <a16:creationId xmlns:a16="http://schemas.microsoft.com/office/drawing/2014/main" id="{E7F5943B-D3EF-C749-4CEC-9B1B27E73203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932040" y="2117832"/>
              <a:ext cx="2298700" cy="635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2" imgW="2298600" imgH="634680" progId="Equation.DSMT4">
                      <p:embed/>
                    </p:oleObj>
                  </mc:Choice>
                  <mc:Fallback>
                    <p:oleObj name="Equation" r:id="rId12" imgW="2298600" imgH="634680" progId="Equation.DSMT4">
                      <p:embed/>
                      <p:pic>
                        <p:nvPicPr>
                          <p:cNvPr id="35" name="Object 22">
                            <a:extLst>
                              <a:ext uri="{FF2B5EF4-FFF2-40B4-BE49-F238E27FC236}">
                                <a16:creationId xmlns:a16="http://schemas.microsoft.com/office/drawing/2014/main" id="{E7F5943B-D3EF-C749-4CEC-9B1B27E73203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13"/>
                          <a:stretch>
                            <a:fillRect/>
                          </a:stretch>
                        </p:blipFill>
                        <p:spPr>
                          <a:xfrm>
                            <a:off x="4932040" y="2117832"/>
                            <a:ext cx="2298700" cy="6350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31" name="Rectangle 49">
              <a:extLst>
                <a:ext uri="{FF2B5EF4-FFF2-40B4-BE49-F238E27FC236}">
                  <a16:creationId xmlns:a16="http://schemas.microsoft.com/office/drawing/2014/main" id="{90B3E866-39EB-8407-45E6-15AD9A578D18}"/>
                </a:ext>
              </a:extLst>
            </p:cNvPr>
            <p:cNvSpPr/>
            <p:nvPr/>
          </p:nvSpPr>
          <p:spPr>
            <a:xfrm>
              <a:off x="4860031" y="605486"/>
              <a:ext cx="2488725" cy="215790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dirty="0">
                <a:solidFill>
                  <a:prstClr val="white"/>
                </a:solidFill>
                <a:latin typeface="Times New Roman"/>
              </a:endParaRPr>
            </a:p>
          </p:txBody>
        </p:sp>
      </p:grpSp>
      <p:sp>
        <p:nvSpPr>
          <p:cNvPr id="38" name="TextBox 1">
            <a:extLst>
              <a:ext uri="{FF2B5EF4-FFF2-40B4-BE49-F238E27FC236}">
                <a16:creationId xmlns:a16="http://schemas.microsoft.com/office/drawing/2014/main" id="{9B24B50C-04DB-F579-811E-D21C2765C986}"/>
              </a:ext>
            </a:extLst>
          </p:cNvPr>
          <p:cNvSpPr txBox="1"/>
          <p:nvPr/>
        </p:nvSpPr>
        <p:spPr>
          <a:xfrm>
            <a:off x="569532" y="4198383"/>
            <a:ext cx="227166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Ion conservation</a:t>
            </a:r>
          </a:p>
        </p:txBody>
      </p:sp>
      <p:cxnSp>
        <p:nvCxnSpPr>
          <p:cNvPr id="39" name="Connettore 2 38">
            <a:extLst>
              <a:ext uri="{FF2B5EF4-FFF2-40B4-BE49-F238E27FC236}">
                <a16:creationId xmlns:a16="http://schemas.microsoft.com/office/drawing/2014/main" id="{79CF2E40-B370-AF2A-F104-5F6D7A82B09C}"/>
              </a:ext>
            </a:extLst>
          </p:cNvPr>
          <p:cNvCxnSpPr>
            <a:cxnSpLocks/>
          </p:cNvCxnSpPr>
          <p:nvPr/>
        </p:nvCxnSpPr>
        <p:spPr>
          <a:xfrm flipV="1">
            <a:off x="1833375" y="3869569"/>
            <a:ext cx="702007" cy="445879"/>
          </a:xfrm>
          <a:prstGeom prst="straightConnector1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1">
            <a:extLst>
              <a:ext uri="{FF2B5EF4-FFF2-40B4-BE49-F238E27FC236}">
                <a16:creationId xmlns:a16="http://schemas.microsoft.com/office/drawing/2014/main" id="{AE989311-03D0-C4A2-1CBA-E2B233406482}"/>
              </a:ext>
            </a:extLst>
          </p:cNvPr>
          <p:cNvSpPr txBox="1"/>
          <p:nvPr/>
        </p:nvSpPr>
        <p:spPr>
          <a:xfrm>
            <a:off x="5950696" y="1438763"/>
            <a:ext cx="34918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Electron and Li conservation</a:t>
            </a:r>
          </a:p>
        </p:txBody>
      </p:sp>
      <p:grpSp>
        <p:nvGrpSpPr>
          <p:cNvPr id="82" name="Gruppo 81">
            <a:extLst>
              <a:ext uri="{FF2B5EF4-FFF2-40B4-BE49-F238E27FC236}">
                <a16:creationId xmlns:a16="http://schemas.microsoft.com/office/drawing/2014/main" id="{FF536A75-9616-E506-EB51-B43D30824B01}"/>
              </a:ext>
            </a:extLst>
          </p:cNvPr>
          <p:cNvGrpSpPr/>
          <p:nvPr/>
        </p:nvGrpSpPr>
        <p:grpSpPr>
          <a:xfrm>
            <a:off x="6040438" y="1795574"/>
            <a:ext cx="6078794" cy="2521533"/>
            <a:chOff x="6078775" y="1824152"/>
            <a:chExt cx="6078794" cy="2521533"/>
          </a:xfrm>
        </p:grpSpPr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D387A988-BA2A-8737-C805-2307549486C3}"/>
                </a:ext>
              </a:extLst>
            </p:cNvPr>
            <p:cNvGrpSpPr/>
            <p:nvPr/>
          </p:nvGrpSpPr>
          <p:grpSpPr>
            <a:xfrm>
              <a:off x="6078775" y="1824152"/>
              <a:ext cx="3238500" cy="2521533"/>
              <a:chOff x="7683222" y="2023437"/>
              <a:chExt cx="3238500" cy="2648513"/>
            </a:xfrm>
          </p:grpSpPr>
          <p:grpSp>
            <p:nvGrpSpPr>
              <p:cNvPr id="40" name="Group 56">
                <a:extLst>
                  <a:ext uri="{FF2B5EF4-FFF2-40B4-BE49-F238E27FC236}">
                    <a16:creationId xmlns:a16="http://schemas.microsoft.com/office/drawing/2014/main" id="{7055EC5D-E4C5-2FAD-35DF-9FE2AE8A83A4}"/>
                  </a:ext>
                </a:extLst>
              </p:cNvPr>
              <p:cNvGrpSpPr/>
              <p:nvPr/>
            </p:nvGrpSpPr>
            <p:grpSpPr>
              <a:xfrm>
                <a:off x="7687467" y="2023437"/>
                <a:ext cx="3227242" cy="2648513"/>
                <a:chOff x="370159" y="3683454"/>
                <a:chExt cx="3227242" cy="2648513"/>
              </a:xfrm>
            </p:grpSpPr>
            <p:grpSp>
              <p:nvGrpSpPr>
                <p:cNvPr id="41" name="Group 55">
                  <a:extLst>
                    <a:ext uri="{FF2B5EF4-FFF2-40B4-BE49-F238E27FC236}">
                      <a16:creationId xmlns:a16="http://schemas.microsoft.com/office/drawing/2014/main" id="{88FC2891-C7AD-4DB1-2160-43CAFB5E2672}"/>
                    </a:ext>
                  </a:extLst>
                </p:cNvPr>
                <p:cNvGrpSpPr/>
                <p:nvPr/>
              </p:nvGrpSpPr>
              <p:grpSpPr>
                <a:xfrm>
                  <a:off x="427571" y="3762910"/>
                  <a:ext cx="2679700" cy="1991405"/>
                  <a:chOff x="427571" y="3762910"/>
                  <a:chExt cx="2679700" cy="1991405"/>
                </a:xfrm>
              </p:grpSpPr>
              <p:grpSp>
                <p:nvGrpSpPr>
                  <p:cNvPr id="43" name="Group 41">
                    <a:extLst>
                      <a:ext uri="{FF2B5EF4-FFF2-40B4-BE49-F238E27FC236}">
                        <a16:creationId xmlns:a16="http://schemas.microsoft.com/office/drawing/2014/main" id="{71AA657E-7CC5-61A4-5ACD-37A5811FB18D}"/>
                      </a:ext>
                    </a:extLst>
                  </p:cNvPr>
                  <p:cNvGrpSpPr/>
                  <p:nvPr/>
                </p:nvGrpSpPr>
                <p:grpSpPr>
                  <a:xfrm>
                    <a:off x="427571" y="4735522"/>
                    <a:ext cx="2679700" cy="1018793"/>
                    <a:chOff x="3108511" y="4346604"/>
                    <a:chExt cx="2679700" cy="1018793"/>
                  </a:xfrm>
                </p:grpSpPr>
                <p:graphicFrame>
                  <p:nvGraphicFramePr>
                    <p:cNvPr id="49" name="Object 33">
                      <a:extLst>
                        <a:ext uri="{FF2B5EF4-FFF2-40B4-BE49-F238E27FC236}">
                          <a16:creationId xmlns:a16="http://schemas.microsoft.com/office/drawing/2014/main" id="{8FB0B6CC-7ED1-E747-1C2B-CD7106A17655}"/>
                        </a:ext>
                      </a:extLst>
                    </p:cNvPr>
                    <p:cNvGraphicFramePr>
                      <a:graphicFrameLocks noChangeAspect="1"/>
                    </p:cNvGraphicFramePr>
                    <p:nvPr/>
                  </p:nvGraphicFramePr>
                  <p:xfrm>
                    <a:off x="3116903" y="4346604"/>
                    <a:ext cx="1193800" cy="330200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name="Equation" r:id="rId14" imgW="1193760" imgH="330120" progId="Equation.DSMT4">
                            <p:embed/>
                          </p:oleObj>
                        </mc:Choice>
                        <mc:Fallback>
                          <p:oleObj name="Equation" r:id="rId14" imgW="1193760" imgH="330120" progId="Equation.DSMT4">
                            <p:embed/>
                            <p:pic>
                              <p:nvPicPr>
                                <p:cNvPr id="49" name="Object 33">
                                  <a:extLst>
                                    <a:ext uri="{FF2B5EF4-FFF2-40B4-BE49-F238E27FC236}">
                                      <a16:creationId xmlns:a16="http://schemas.microsoft.com/office/drawing/2014/main" id="{8FB0B6CC-7ED1-E747-1C2B-CD7106A17655}"/>
                                    </a:ext>
                                  </a:extLst>
                                </p:cNvPr>
                                <p:cNvPicPr/>
                                <p:nvPr/>
                              </p:nvPicPr>
                              <p:blipFill>
                                <a:blip r:embed="rId15"/>
                                <a:stretch>
                                  <a:fillRect/>
                                </a:stretch>
                              </p:blipFill>
                              <p:spPr>
                                <a:xfrm>
                                  <a:off x="3116903" y="4346604"/>
                                  <a:ext cx="1193800" cy="330200"/>
                                </a:xfrm>
                                <a:prstGeom prst="rect">
                                  <a:avLst/>
                                </a:prstGeom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  <p:graphicFrame>
                  <p:nvGraphicFramePr>
                    <p:cNvPr id="50" name="Object 34">
                      <a:extLst>
                        <a:ext uri="{FF2B5EF4-FFF2-40B4-BE49-F238E27FC236}">
                          <a16:creationId xmlns:a16="http://schemas.microsoft.com/office/drawing/2014/main" id="{0D0F789D-EE7E-B08D-4E48-516528652A53}"/>
                        </a:ext>
                      </a:extLst>
                    </p:cNvPr>
                    <p:cNvGraphicFramePr>
                      <a:graphicFrameLocks noChangeAspect="1"/>
                    </p:cNvGraphicFramePr>
                    <p:nvPr/>
                  </p:nvGraphicFramePr>
                  <p:xfrm>
                    <a:off x="3108511" y="4819297"/>
                    <a:ext cx="2679700" cy="546100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name="Equation" r:id="rId16" imgW="2679480" imgH="545760" progId="Equation.DSMT4">
                            <p:embed/>
                          </p:oleObj>
                        </mc:Choice>
                        <mc:Fallback>
                          <p:oleObj name="Equation" r:id="rId16" imgW="2679480" imgH="545760" progId="Equation.DSMT4">
                            <p:embed/>
                            <p:pic>
                              <p:nvPicPr>
                                <p:cNvPr id="50" name="Object 34">
                                  <a:extLst>
                                    <a:ext uri="{FF2B5EF4-FFF2-40B4-BE49-F238E27FC236}">
                                      <a16:creationId xmlns:a16="http://schemas.microsoft.com/office/drawing/2014/main" id="{0D0F789D-EE7E-B08D-4E48-516528652A53}"/>
                                    </a:ext>
                                  </a:extLst>
                                </p:cNvPr>
                                <p:cNvPicPr/>
                                <p:nvPr/>
                              </p:nvPicPr>
                              <p:blipFill>
                                <a:blip r:embed="rId17"/>
                                <a:stretch>
                                  <a:fillRect/>
                                </a:stretch>
                              </p:blipFill>
                              <p:spPr>
                                <a:xfrm>
                                  <a:off x="3108511" y="4819297"/>
                                  <a:ext cx="2679700" cy="546100"/>
                                </a:xfrm>
                                <a:prstGeom prst="rect">
                                  <a:avLst/>
                                </a:prstGeom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</p:grpSp>
              <p:grpSp>
                <p:nvGrpSpPr>
                  <p:cNvPr id="44" name="Group 40">
                    <a:extLst>
                      <a:ext uri="{FF2B5EF4-FFF2-40B4-BE49-F238E27FC236}">
                        <a16:creationId xmlns:a16="http://schemas.microsoft.com/office/drawing/2014/main" id="{A3842654-D37A-E6B0-678C-F1BFB9A7F682}"/>
                      </a:ext>
                    </a:extLst>
                  </p:cNvPr>
                  <p:cNvGrpSpPr/>
                  <p:nvPr/>
                </p:nvGrpSpPr>
                <p:grpSpPr>
                  <a:xfrm>
                    <a:off x="474110" y="3762910"/>
                    <a:ext cx="2362200" cy="896638"/>
                    <a:chOff x="382552" y="4613532"/>
                    <a:chExt cx="2362200" cy="896638"/>
                  </a:xfrm>
                </p:grpSpPr>
                <p:graphicFrame>
                  <p:nvGraphicFramePr>
                    <p:cNvPr id="45" name="Object 24">
                      <a:extLst>
                        <a:ext uri="{FF2B5EF4-FFF2-40B4-BE49-F238E27FC236}">
                          <a16:creationId xmlns:a16="http://schemas.microsoft.com/office/drawing/2014/main" id="{077D1D3C-08D8-2AC4-FC2E-0CFE07998451}"/>
                        </a:ext>
                      </a:extLst>
                    </p:cNvPr>
                    <p:cNvGraphicFramePr>
                      <a:graphicFrameLocks noChangeAspect="1"/>
                    </p:cNvGraphicFramePr>
                    <p:nvPr/>
                  </p:nvGraphicFramePr>
                  <p:xfrm>
                    <a:off x="382552" y="4613532"/>
                    <a:ext cx="1193800" cy="330200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name="Equation" r:id="rId18" imgW="1193760" imgH="330120" progId="Equation.DSMT4">
                            <p:embed/>
                          </p:oleObj>
                        </mc:Choice>
                        <mc:Fallback>
                          <p:oleObj name="Equation" r:id="rId18" imgW="1193760" imgH="330120" progId="Equation.DSMT4">
                            <p:embed/>
                            <p:pic>
                              <p:nvPicPr>
                                <p:cNvPr id="45" name="Object 24">
                                  <a:extLst>
                                    <a:ext uri="{FF2B5EF4-FFF2-40B4-BE49-F238E27FC236}">
                                      <a16:creationId xmlns:a16="http://schemas.microsoft.com/office/drawing/2014/main" id="{077D1D3C-08D8-2AC4-FC2E-0CFE07998451}"/>
                                    </a:ext>
                                  </a:extLst>
                                </p:cNvPr>
                                <p:cNvPicPr/>
                                <p:nvPr/>
                              </p:nvPicPr>
                              <p:blipFill>
                                <a:blip r:embed="rId19"/>
                                <a:stretch>
                                  <a:fillRect/>
                                </a:stretch>
                              </p:blipFill>
                              <p:spPr>
                                <a:xfrm>
                                  <a:off x="382552" y="4613532"/>
                                  <a:ext cx="1193800" cy="330200"/>
                                </a:xfrm>
                                <a:prstGeom prst="rect">
                                  <a:avLst/>
                                </a:prstGeom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  <p:graphicFrame>
                  <p:nvGraphicFramePr>
                    <p:cNvPr id="46" name="Object 25">
                      <a:extLst>
                        <a:ext uri="{FF2B5EF4-FFF2-40B4-BE49-F238E27FC236}">
                          <a16:creationId xmlns:a16="http://schemas.microsoft.com/office/drawing/2014/main" id="{B2DDC090-7961-B287-DFAD-62ADD8B8CDD3}"/>
                        </a:ext>
                      </a:extLst>
                    </p:cNvPr>
                    <p:cNvGraphicFramePr>
                      <a:graphicFrameLocks noChangeAspect="1"/>
                    </p:cNvGraphicFramePr>
                    <p:nvPr/>
                  </p:nvGraphicFramePr>
                  <p:xfrm>
                    <a:off x="382552" y="4951370"/>
                    <a:ext cx="2362200" cy="558800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name="Equation" r:id="rId20" imgW="2361960" imgH="558720" progId="Equation.DSMT4">
                            <p:embed/>
                          </p:oleObj>
                        </mc:Choice>
                        <mc:Fallback>
                          <p:oleObj name="Equation" r:id="rId20" imgW="2361960" imgH="558720" progId="Equation.DSMT4">
                            <p:embed/>
                            <p:pic>
                              <p:nvPicPr>
                                <p:cNvPr id="46" name="Object 25">
                                  <a:extLst>
                                    <a:ext uri="{FF2B5EF4-FFF2-40B4-BE49-F238E27FC236}">
                                      <a16:creationId xmlns:a16="http://schemas.microsoft.com/office/drawing/2014/main" id="{B2DDC090-7961-B287-DFAD-62ADD8B8CDD3}"/>
                                    </a:ext>
                                  </a:extLst>
                                </p:cNvPr>
                                <p:cNvPicPr/>
                                <p:nvPr/>
                              </p:nvPicPr>
                              <p:blipFill>
                                <a:blip r:embed="rId21"/>
                                <a:stretch>
                                  <a:fillRect/>
                                </a:stretch>
                              </p:blipFill>
                              <p:spPr>
                                <a:xfrm>
                                  <a:off x="382552" y="4951370"/>
                                  <a:ext cx="2362200" cy="558800"/>
                                </a:xfrm>
                                <a:prstGeom prst="rect">
                                  <a:avLst/>
                                </a:prstGeom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</p:grpSp>
            </p:grpSp>
            <p:sp>
              <p:nvSpPr>
                <p:cNvPr id="42" name="Rectangle 53">
                  <a:extLst>
                    <a:ext uri="{FF2B5EF4-FFF2-40B4-BE49-F238E27FC236}">
                      <a16:creationId xmlns:a16="http://schemas.microsoft.com/office/drawing/2014/main" id="{204E8535-8E17-AD14-2D59-64E02A8D853B}"/>
                    </a:ext>
                  </a:extLst>
                </p:cNvPr>
                <p:cNvSpPr/>
                <p:nvPr/>
              </p:nvSpPr>
              <p:spPr>
                <a:xfrm>
                  <a:off x="370159" y="3683454"/>
                  <a:ext cx="3227242" cy="2648513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en-GB" dirty="0">
                    <a:solidFill>
                      <a:prstClr val="white"/>
                    </a:solidFill>
                    <a:latin typeface="Times New Roman"/>
                  </a:endParaRPr>
                </a:p>
              </p:txBody>
            </p:sp>
          </p:grpSp>
          <p:graphicFrame>
            <p:nvGraphicFramePr>
              <p:cNvPr id="55" name="Oggetto 54">
                <a:extLst>
                  <a:ext uri="{FF2B5EF4-FFF2-40B4-BE49-F238E27FC236}">
                    <a16:creationId xmlns:a16="http://schemas.microsoft.com/office/drawing/2014/main" id="{43F85050-B591-76A6-FBB0-AAE7599DA41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94875079"/>
                  </p:ext>
                </p:extLst>
              </p:nvPr>
            </p:nvGraphicFramePr>
            <p:xfrm>
              <a:off x="7683222" y="4172655"/>
              <a:ext cx="3238500" cy="42186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22" imgW="1955520" imgH="253800" progId="Equation.DSMT4">
                      <p:embed/>
                    </p:oleObj>
                  </mc:Choice>
                  <mc:Fallback>
                    <p:oleObj name="Equation" r:id="rId22" imgW="1955520" imgH="253800" progId="Equation.DSMT4">
                      <p:embed/>
                      <p:pic>
                        <p:nvPicPr>
                          <p:cNvPr id="55" name="Oggetto 54">
                            <a:extLst>
                              <a:ext uri="{FF2B5EF4-FFF2-40B4-BE49-F238E27FC236}">
                                <a16:creationId xmlns:a16="http://schemas.microsoft.com/office/drawing/2014/main" id="{43F85050-B591-76A6-FBB0-AAE7599DA416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3"/>
                          <a:stretch>
                            <a:fillRect/>
                          </a:stretch>
                        </p:blipFill>
                        <p:spPr>
                          <a:xfrm>
                            <a:off x="7683222" y="4172655"/>
                            <a:ext cx="3238500" cy="421864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68" name="TextBox 1">
              <a:extLst>
                <a:ext uri="{FF2B5EF4-FFF2-40B4-BE49-F238E27FC236}">
                  <a16:creationId xmlns:a16="http://schemas.microsoft.com/office/drawing/2014/main" id="{AE189127-8C12-22AD-B842-41AB421FBAAE}"/>
                </a:ext>
              </a:extLst>
            </p:cNvPr>
            <p:cNvSpPr txBox="1"/>
            <p:nvPr/>
          </p:nvSpPr>
          <p:spPr>
            <a:xfrm>
              <a:off x="9482948" y="3651026"/>
              <a:ext cx="267462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Phase-field approach</a:t>
              </a:r>
            </a:p>
          </p:txBody>
        </p:sp>
        <p:sp>
          <p:nvSpPr>
            <p:cNvPr id="69" name="Parentesi graffa chiusa 68">
              <a:extLst>
                <a:ext uri="{FF2B5EF4-FFF2-40B4-BE49-F238E27FC236}">
                  <a16:creationId xmlns:a16="http://schemas.microsoft.com/office/drawing/2014/main" id="{50752D24-7648-93F0-BE59-4560CAB9E322}"/>
                </a:ext>
              </a:extLst>
            </p:cNvPr>
            <p:cNvSpPr/>
            <p:nvPr/>
          </p:nvSpPr>
          <p:spPr>
            <a:xfrm>
              <a:off x="9367876" y="3429000"/>
              <a:ext cx="236275" cy="886448"/>
            </a:xfrm>
            <a:prstGeom prst="rightBrace">
              <a:avLst>
                <a:gd name="adj1" fmla="val 43088"/>
                <a:gd name="adj2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70" name="Connettore 2 69">
            <a:extLst>
              <a:ext uri="{FF2B5EF4-FFF2-40B4-BE49-F238E27FC236}">
                <a16:creationId xmlns:a16="http://schemas.microsoft.com/office/drawing/2014/main" id="{62D1E774-0348-58EE-2842-52D63601DFB4}"/>
              </a:ext>
            </a:extLst>
          </p:cNvPr>
          <p:cNvCxnSpPr>
            <a:cxnSpLocks/>
            <a:stCxn id="67" idx="1"/>
          </p:cNvCxnSpPr>
          <p:nvPr/>
        </p:nvCxnSpPr>
        <p:spPr>
          <a:xfrm flipH="1">
            <a:off x="4675909" y="1654207"/>
            <a:ext cx="1274787" cy="814890"/>
          </a:xfrm>
          <a:prstGeom prst="straightConnector1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52">
            <a:extLst>
              <a:ext uri="{FF2B5EF4-FFF2-40B4-BE49-F238E27FC236}">
                <a16:creationId xmlns:a16="http://schemas.microsoft.com/office/drawing/2014/main" id="{50533AF2-D39D-F7BD-0B8D-BDF917072618}"/>
              </a:ext>
            </a:extLst>
          </p:cNvPr>
          <p:cNvGrpSpPr/>
          <p:nvPr/>
        </p:nvGrpSpPr>
        <p:grpSpPr>
          <a:xfrm>
            <a:off x="2969922" y="4568630"/>
            <a:ext cx="9066420" cy="2214797"/>
            <a:chOff x="3997480" y="3683454"/>
            <a:chExt cx="9066420" cy="2214797"/>
          </a:xfrm>
        </p:grpSpPr>
        <p:grpSp>
          <p:nvGrpSpPr>
            <p:cNvPr id="75" name="Group 47">
              <a:extLst>
                <a:ext uri="{FF2B5EF4-FFF2-40B4-BE49-F238E27FC236}">
                  <a16:creationId xmlns:a16="http://schemas.microsoft.com/office/drawing/2014/main" id="{61C915E7-20D1-C9BB-10E6-E21BCE9EB3C8}"/>
                </a:ext>
              </a:extLst>
            </p:cNvPr>
            <p:cNvGrpSpPr/>
            <p:nvPr/>
          </p:nvGrpSpPr>
          <p:grpSpPr>
            <a:xfrm>
              <a:off x="3997480" y="4003138"/>
              <a:ext cx="4272799" cy="1895113"/>
              <a:chOff x="3997480" y="4003138"/>
              <a:chExt cx="4272799" cy="1895113"/>
            </a:xfrm>
          </p:grpSpPr>
          <p:graphicFrame>
            <p:nvGraphicFramePr>
              <p:cNvPr id="77" name="Oggetto 35">
                <a:extLst>
                  <a:ext uri="{FF2B5EF4-FFF2-40B4-BE49-F238E27FC236}">
                    <a16:creationId xmlns:a16="http://schemas.microsoft.com/office/drawing/2014/main" id="{4DB6B4E3-5809-BFB1-341C-F1D3C16015F9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150807" y="5435971"/>
              <a:ext cx="1683191" cy="37498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24" imgW="1143000" imgH="253800" progId="Equation.DSMT4">
                      <p:embed/>
                    </p:oleObj>
                  </mc:Choice>
                  <mc:Fallback>
                    <p:oleObj name="Equation" r:id="rId24" imgW="1143000" imgH="253800" progId="Equation.DSMT4">
                      <p:embed/>
                      <p:pic>
                        <p:nvPicPr>
                          <p:cNvPr id="77" name="Oggetto 35">
                            <a:extLst>
                              <a:ext uri="{FF2B5EF4-FFF2-40B4-BE49-F238E27FC236}">
                                <a16:creationId xmlns:a16="http://schemas.microsoft.com/office/drawing/2014/main" id="{4DB6B4E3-5809-BFB1-341C-F1D3C16015F9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5"/>
                          <a:stretch>
                            <a:fillRect/>
                          </a:stretch>
                        </p:blipFill>
                        <p:spPr>
                          <a:xfrm>
                            <a:off x="4150807" y="5435971"/>
                            <a:ext cx="1683191" cy="374982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8" name="Oggetto 36">
                <a:extLst>
                  <a:ext uri="{FF2B5EF4-FFF2-40B4-BE49-F238E27FC236}">
                    <a16:creationId xmlns:a16="http://schemas.microsoft.com/office/drawing/2014/main" id="{CDA78816-6D5F-3AD1-B96D-052674CD09C8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6353680" y="5316042"/>
              <a:ext cx="1478784" cy="5822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26" imgW="1002960" imgH="393480" progId="Equation.DSMT4">
                      <p:embed/>
                    </p:oleObj>
                  </mc:Choice>
                  <mc:Fallback>
                    <p:oleObj name="Equation" r:id="rId26" imgW="1002960" imgH="393480" progId="Equation.DSMT4">
                      <p:embed/>
                      <p:pic>
                        <p:nvPicPr>
                          <p:cNvPr id="78" name="Oggetto 36">
                            <a:extLst>
                              <a:ext uri="{FF2B5EF4-FFF2-40B4-BE49-F238E27FC236}">
                                <a16:creationId xmlns:a16="http://schemas.microsoft.com/office/drawing/2014/main" id="{CDA78816-6D5F-3AD1-B96D-052674CD09C8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7"/>
                          <a:stretch>
                            <a:fillRect/>
                          </a:stretch>
                        </p:blipFill>
                        <p:spPr>
                          <a:xfrm>
                            <a:off x="6353680" y="5316042"/>
                            <a:ext cx="1478784" cy="582209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9" name="Oggetto 37">
                <a:extLst>
                  <a:ext uri="{FF2B5EF4-FFF2-40B4-BE49-F238E27FC236}">
                    <a16:creationId xmlns:a16="http://schemas.microsoft.com/office/drawing/2014/main" id="{682E5529-3C89-7720-84A2-5DCFD457D613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997480" y="4003138"/>
              <a:ext cx="4272799" cy="6738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28" imgW="3416040" imgH="457200" progId="Equation.DSMT4">
                      <p:embed/>
                    </p:oleObj>
                  </mc:Choice>
                  <mc:Fallback>
                    <p:oleObj name="Equation" r:id="rId28" imgW="3416040" imgH="457200" progId="Equation.DSMT4">
                      <p:embed/>
                      <p:pic>
                        <p:nvPicPr>
                          <p:cNvPr id="79" name="Oggetto 37">
                            <a:extLst>
                              <a:ext uri="{FF2B5EF4-FFF2-40B4-BE49-F238E27FC236}">
                                <a16:creationId xmlns:a16="http://schemas.microsoft.com/office/drawing/2014/main" id="{682E5529-3C89-7720-84A2-5DCFD457D613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9"/>
                          <a:stretch>
                            <a:fillRect/>
                          </a:stretch>
                        </p:blipFill>
                        <p:spPr>
                          <a:xfrm>
                            <a:off x="3997480" y="4003138"/>
                            <a:ext cx="4272799" cy="67384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0" name="Oggetto 38">
                <a:extLst>
                  <a:ext uri="{FF2B5EF4-FFF2-40B4-BE49-F238E27FC236}">
                    <a16:creationId xmlns:a16="http://schemas.microsoft.com/office/drawing/2014/main" id="{6D781E97-876A-67FC-A3AA-FE5D0C9FCDB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049384" y="4572413"/>
              <a:ext cx="3645505" cy="80494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30" imgW="2476440" imgH="545760" progId="Equation.DSMT4">
                      <p:embed/>
                    </p:oleObj>
                  </mc:Choice>
                  <mc:Fallback>
                    <p:oleObj name="Equation" r:id="rId30" imgW="2476440" imgH="545760" progId="Equation.DSMT4">
                      <p:embed/>
                      <p:pic>
                        <p:nvPicPr>
                          <p:cNvPr id="80" name="Oggetto 38">
                            <a:extLst>
                              <a:ext uri="{FF2B5EF4-FFF2-40B4-BE49-F238E27FC236}">
                                <a16:creationId xmlns:a16="http://schemas.microsoft.com/office/drawing/2014/main" id="{6D781E97-876A-67FC-A3AA-FE5D0C9FCDB4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31"/>
                          <a:stretch>
                            <a:fillRect/>
                          </a:stretch>
                        </p:blipFill>
                        <p:spPr>
                          <a:xfrm>
                            <a:off x="4049384" y="4572413"/>
                            <a:ext cx="3645505" cy="804944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76" name="Rectangle 48">
              <a:extLst>
                <a:ext uri="{FF2B5EF4-FFF2-40B4-BE49-F238E27FC236}">
                  <a16:creationId xmlns:a16="http://schemas.microsoft.com/office/drawing/2014/main" id="{7C4F2153-E282-AC39-F035-A651D65B8AC2}"/>
                </a:ext>
              </a:extLst>
            </p:cNvPr>
            <p:cNvSpPr/>
            <p:nvPr/>
          </p:nvSpPr>
          <p:spPr>
            <a:xfrm>
              <a:off x="4036252" y="3683454"/>
              <a:ext cx="9027648" cy="215790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dirty="0">
                <a:solidFill>
                  <a:prstClr val="white"/>
                </a:solidFill>
                <a:latin typeface="Times New Roman"/>
              </a:endParaRPr>
            </a:p>
          </p:txBody>
        </p:sp>
      </p:grpSp>
      <p:sp>
        <p:nvSpPr>
          <p:cNvPr id="81" name="TextBox 1">
            <a:extLst>
              <a:ext uri="{FF2B5EF4-FFF2-40B4-BE49-F238E27FC236}">
                <a16:creationId xmlns:a16="http://schemas.microsoft.com/office/drawing/2014/main" id="{AC54441E-1C01-E37A-42D2-0B83485EE180}"/>
              </a:ext>
            </a:extLst>
          </p:cNvPr>
          <p:cNvSpPr txBox="1"/>
          <p:nvPr/>
        </p:nvSpPr>
        <p:spPr>
          <a:xfrm>
            <a:off x="2897588" y="4217199"/>
            <a:ext cx="455096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Kinetics of intercalation and plating</a:t>
            </a:r>
          </a:p>
        </p:txBody>
      </p:sp>
      <p:cxnSp>
        <p:nvCxnSpPr>
          <p:cNvPr id="83" name="Connettore 2 82">
            <a:extLst>
              <a:ext uri="{FF2B5EF4-FFF2-40B4-BE49-F238E27FC236}">
                <a16:creationId xmlns:a16="http://schemas.microsoft.com/office/drawing/2014/main" id="{E3A27C79-B492-6505-B466-98EE15DBFB36}"/>
              </a:ext>
            </a:extLst>
          </p:cNvPr>
          <p:cNvCxnSpPr>
            <a:cxnSpLocks/>
          </p:cNvCxnSpPr>
          <p:nvPr/>
        </p:nvCxnSpPr>
        <p:spPr>
          <a:xfrm flipH="1" flipV="1">
            <a:off x="4242268" y="3632290"/>
            <a:ext cx="447933" cy="693113"/>
          </a:xfrm>
          <a:prstGeom prst="straightConnector1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6" name="Oggetto 85">
            <a:extLst>
              <a:ext uri="{FF2B5EF4-FFF2-40B4-BE49-F238E27FC236}">
                <a16:creationId xmlns:a16="http://schemas.microsoft.com/office/drawing/2014/main" id="{90C34BFA-D9DC-C118-378D-39F120808EE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150234" y="4625522"/>
          <a:ext cx="2856150" cy="3526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2" imgW="2057400" imgH="253800" progId="Equation.DSMT4">
                  <p:embed/>
                </p:oleObj>
              </mc:Choice>
              <mc:Fallback>
                <p:oleObj name="Equation" r:id="rId32" imgW="2057400" imgH="253800" progId="Equation.DSMT4">
                  <p:embed/>
                  <p:pic>
                    <p:nvPicPr>
                      <p:cNvPr id="86" name="Oggetto 85">
                        <a:extLst>
                          <a:ext uri="{FF2B5EF4-FFF2-40B4-BE49-F238E27FC236}">
                            <a16:creationId xmlns:a16="http://schemas.microsoft.com/office/drawing/2014/main" id="{90C34BFA-D9DC-C118-378D-39F120808EE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4150234" y="4625522"/>
                        <a:ext cx="2856150" cy="3526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" name="Oggetto 86">
            <a:extLst>
              <a:ext uri="{FF2B5EF4-FFF2-40B4-BE49-F238E27FC236}">
                <a16:creationId xmlns:a16="http://schemas.microsoft.com/office/drawing/2014/main" id="{1500BD16-AA01-DB87-7B39-E26DFD863BC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103669" y="4581473"/>
          <a:ext cx="1719726" cy="3514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4" imgW="1244520" imgH="253800" progId="Equation.DSMT4">
                  <p:embed/>
                </p:oleObj>
              </mc:Choice>
              <mc:Fallback>
                <p:oleObj name="Equation" r:id="rId34" imgW="1244520" imgH="253800" progId="Equation.DSMT4">
                  <p:embed/>
                  <p:pic>
                    <p:nvPicPr>
                      <p:cNvPr id="87" name="Oggetto 86">
                        <a:extLst>
                          <a:ext uri="{FF2B5EF4-FFF2-40B4-BE49-F238E27FC236}">
                            <a16:creationId xmlns:a16="http://schemas.microsoft.com/office/drawing/2014/main" id="{1500BD16-AA01-DB87-7B39-E26DFD863BC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9103669" y="4581473"/>
                        <a:ext cx="1719726" cy="3514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" name="Oggetto 37">
            <a:extLst>
              <a:ext uri="{FF2B5EF4-FFF2-40B4-BE49-F238E27FC236}">
                <a16:creationId xmlns:a16="http://schemas.microsoft.com/office/drawing/2014/main" id="{541AF9E9-25BD-F5A0-CA85-C9DEEA9715C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637355" y="4877340"/>
          <a:ext cx="4405826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6" imgW="3492360" imgH="457200" progId="Equation.DSMT4">
                  <p:embed/>
                </p:oleObj>
              </mc:Choice>
              <mc:Fallback>
                <p:oleObj name="Equation" r:id="rId36" imgW="3492360" imgH="457200" progId="Equation.DSMT4">
                  <p:embed/>
                  <p:pic>
                    <p:nvPicPr>
                      <p:cNvPr id="88" name="Oggetto 37">
                        <a:extLst>
                          <a:ext uri="{FF2B5EF4-FFF2-40B4-BE49-F238E27FC236}">
                            <a16:creationId xmlns:a16="http://schemas.microsoft.com/office/drawing/2014/main" id="{541AF9E9-25BD-F5A0-CA85-C9DEEA9715C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7637355" y="4877340"/>
                        <a:ext cx="4405826" cy="673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" name="Oggetto 35">
            <a:extLst>
              <a:ext uri="{FF2B5EF4-FFF2-40B4-BE49-F238E27FC236}">
                <a16:creationId xmlns:a16="http://schemas.microsoft.com/office/drawing/2014/main" id="{C138AFBC-F894-BA1C-B89A-740D106A20A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770351" y="6321479"/>
          <a:ext cx="1795463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8" imgW="1218960" imgH="253800" progId="Equation.DSMT4">
                  <p:embed/>
                </p:oleObj>
              </mc:Choice>
              <mc:Fallback>
                <p:oleObj name="Equation" r:id="rId38" imgW="1218960" imgH="253800" progId="Equation.DSMT4">
                  <p:embed/>
                  <p:pic>
                    <p:nvPicPr>
                      <p:cNvPr id="89" name="Oggetto 35">
                        <a:extLst>
                          <a:ext uri="{FF2B5EF4-FFF2-40B4-BE49-F238E27FC236}">
                            <a16:creationId xmlns:a16="http://schemas.microsoft.com/office/drawing/2014/main" id="{C138AFBC-F894-BA1C-B89A-740D106A20A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9"/>
                      <a:stretch>
                        <a:fillRect/>
                      </a:stretch>
                    </p:blipFill>
                    <p:spPr>
                      <a:xfrm>
                        <a:off x="7770351" y="6321479"/>
                        <a:ext cx="1795463" cy="374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" name="Oggetto 36">
            <a:extLst>
              <a:ext uri="{FF2B5EF4-FFF2-40B4-BE49-F238E27FC236}">
                <a16:creationId xmlns:a16="http://schemas.microsoft.com/office/drawing/2014/main" id="{1BE1BBC1-9944-1708-11CB-F846FF94A30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963532" y="6321147"/>
          <a:ext cx="1443038" cy="376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0" imgW="977760" imgH="253800" progId="Equation.DSMT4">
                  <p:embed/>
                </p:oleObj>
              </mc:Choice>
              <mc:Fallback>
                <p:oleObj name="Equation" r:id="rId40" imgW="977760" imgH="253800" progId="Equation.DSMT4">
                  <p:embed/>
                  <p:pic>
                    <p:nvPicPr>
                      <p:cNvPr id="90" name="Oggetto 36">
                        <a:extLst>
                          <a:ext uri="{FF2B5EF4-FFF2-40B4-BE49-F238E27FC236}">
                            <a16:creationId xmlns:a16="http://schemas.microsoft.com/office/drawing/2014/main" id="{1BE1BBC1-9944-1708-11CB-F846FF94A30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9963532" y="6321147"/>
                        <a:ext cx="1443038" cy="376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48D1B0A-EFA2-F9E3-15B6-B3D10249D306}"/>
              </a:ext>
            </a:extLst>
          </p:cNvPr>
          <p:cNvSpPr txBox="1"/>
          <p:nvPr/>
        </p:nvSpPr>
        <p:spPr>
          <a:xfrm>
            <a:off x="9375876" y="2321945"/>
            <a:ext cx="26746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Form PDE</a:t>
            </a:r>
          </a:p>
          <a:p>
            <a:pPr algn="ctr"/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  <a:p>
            <a:pPr algn="ctr"/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Boundary ODEs</a:t>
            </a:r>
          </a:p>
          <a:p>
            <a:pPr algn="ctr"/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64302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C1FD9F2-2AB6-4C8F-B286-8FE61F426CB9}"/>
              </a:ext>
            </a:extLst>
          </p:cNvPr>
          <p:cNvSpPr/>
          <p:nvPr/>
        </p:nvSpPr>
        <p:spPr>
          <a:xfrm>
            <a:off x="0" y="0"/>
            <a:ext cx="12192000" cy="1426029"/>
          </a:xfrm>
          <a:prstGeom prst="rect">
            <a:avLst/>
          </a:prstGeom>
          <a:solidFill>
            <a:srgbClr val="63A2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A0EA43-240E-4BDA-98CB-226073D9F38F}"/>
              </a:ext>
            </a:extLst>
          </p:cNvPr>
          <p:cNvSpPr/>
          <p:nvPr/>
        </p:nvSpPr>
        <p:spPr>
          <a:xfrm>
            <a:off x="0" y="1426029"/>
            <a:ext cx="12192000" cy="45719"/>
          </a:xfrm>
          <a:prstGeom prst="rect">
            <a:avLst/>
          </a:prstGeom>
          <a:solidFill>
            <a:srgbClr val="267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D952C858-81E6-4C32-9F17-FEA9E27DA34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1886" y="112305"/>
            <a:ext cx="2140199" cy="1139551"/>
          </a:xfrm>
          <a:prstGeom prst="rect">
            <a:avLst/>
          </a:prstGeom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020E5A97-31B4-4488-AD26-1A601675F56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72" y="196670"/>
            <a:ext cx="2214170" cy="97826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A0C747-BB2C-4081-8F19-EA948A25A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4107"/>
            <a:ext cx="388629" cy="365125"/>
          </a:xfrm>
        </p:spPr>
        <p:txBody>
          <a:bodyPr/>
          <a:lstStyle/>
          <a:p>
            <a:pPr algn="ctr"/>
            <a:fld id="{EFBDBD2A-B0C3-440A-B4E0-72FBA216D051}" type="slidenum">
              <a:rPr lang="en-GB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/>
              <a:t>7</a:t>
            </a:fld>
            <a:endParaRPr lang="en-GB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BC2784-D016-413D-9761-A10FA024E2D8}"/>
              </a:ext>
            </a:extLst>
          </p:cNvPr>
          <p:cNvSpPr txBox="1"/>
          <p:nvPr/>
        </p:nvSpPr>
        <p:spPr>
          <a:xfrm>
            <a:off x="194314" y="712131"/>
            <a:ext cx="825922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Optical visualisation of intercalation and plating</a:t>
            </a:r>
            <a:r>
              <a:rPr lang="it-IT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n-GB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video">
            <a:hlinkClick r:id="" action="ppaction://media"/>
            <a:extLst>
              <a:ext uri="{FF2B5EF4-FFF2-40B4-BE49-F238E27FC236}">
                <a16:creationId xmlns:a16="http://schemas.microsoft.com/office/drawing/2014/main" id="{28D4F8E3-512D-8580-4B6E-339D3BCA067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88629" y="1596928"/>
            <a:ext cx="6477543" cy="4746097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AA8FB54E-3D7D-009D-258D-D7E423B701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53535" y="1525972"/>
            <a:ext cx="3077458" cy="2514700"/>
          </a:xfrm>
          <a:prstGeom prst="rect">
            <a:avLst/>
          </a:prstGeom>
        </p:spPr>
      </p:pic>
      <p:grpSp>
        <p:nvGrpSpPr>
          <p:cNvPr id="18" name="Group 49">
            <a:extLst>
              <a:ext uri="{FF2B5EF4-FFF2-40B4-BE49-F238E27FC236}">
                <a16:creationId xmlns:a16="http://schemas.microsoft.com/office/drawing/2014/main" id="{D71B097B-B364-A220-3FE8-22132369F871}"/>
              </a:ext>
            </a:extLst>
          </p:cNvPr>
          <p:cNvGrpSpPr/>
          <p:nvPr/>
        </p:nvGrpSpPr>
        <p:grpSpPr>
          <a:xfrm>
            <a:off x="8123356" y="4091514"/>
            <a:ext cx="3283744" cy="2766486"/>
            <a:chOff x="5176688" y="3186671"/>
            <a:chExt cx="3283744" cy="2766486"/>
          </a:xfrm>
        </p:grpSpPr>
        <p:pic>
          <p:nvPicPr>
            <p:cNvPr id="19" name="Picture 30">
              <a:extLst>
                <a:ext uri="{FF2B5EF4-FFF2-40B4-BE49-F238E27FC236}">
                  <a16:creationId xmlns:a16="http://schemas.microsoft.com/office/drawing/2014/main" id="{E61F6530-CB5D-22E5-AF39-808463911A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95" t="36828" r="35685" b="444"/>
            <a:stretch/>
          </p:blipFill>
          <p:spPr>
            <a:xfrm>
              <a:off x="6345842" y="3186671"/>
              <a:ext cx="2114590" cy="2766486"/>
            </a:xfrm>
            <a:prstGeom prst="rect">
              <a:avLst/>
            </a:prstGeom>
          </p:spPr>
        </p:pic>
        <p:sp>
          <p:nvSpPr>
            <p:cNvPr id="20" name="Oval 28">
              <a:extLst>
                <a:ext uri="{FF2B5EF4-FFF2-40B4-BE49-F238E27FC236}">
                  <a16:creationId xmlns:a16="http://schemas.microsoft.com/office/drawing/2014/main" id="{53AB0CAC-C732-C7BB-7789-8561B1662224}"/>
                </a:ext>
              </a:extLst>
            </p:cNvPr>
            <p:cNvSpPr/>
            <p:nvPr/>
          </p:nvSpPr>
          <p:spPr>
            <a:xfrm>
              <a:off x="6886987" y="3411606"/>
              <a:ext cx="720080" cy="72006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  <a:latin typeface="Times New Roman"/>
              </a:endParaRPr>
            </a:p>
          </p:txBody>
        </p:sp>
        <p:sp>
          <p:nvSpPr>
            <p:cNvPr id="21" name="Oval 33">
              <a:extLst>
                <a:ext uri="{FF2B5EF4-FFF2-40B4-BE49-F238E27FC236}">
                  <a16:creationId xmlns:a16="http://schemas.microsoft.com/office/drawing/2014/main" id="{56A1AD25-4FE6-FE63-0640-6F74C77C3E4F}"/>
                </a:ext>
              </a:extLst>
            </p:cNvPr>
            <p:cNvSpPr/>
            <p:nvPr/>
          </p:nvSpPr>
          <p:spPr>
            <a:xfrm>
              <a:off x="6660232" y="5067300"/>
              <a:ext cx="404865" cy="37495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  <a:latin typeface="Times New Roman"/>
              </a:endParaRPr>
            </a:p>
          </p:txBody>
        </p:sp>
        <p:sp>
          <p:nvSpPr>
            <p:cNvPr id="22" name="Oval 34">
              <a:extLst>
                <a:ext uri="{FF2B5EF4-FFF2-40B4-BE49-F238E27FC236}">
                  <a16:creationId xmlns:a16="http://schemas.microsoft.com/office/drawing/2014/main" id="{20EB4C02-E744-B77C-3F8E-1314FC614945}"/>
                </a:ext>
              </a:extLst>
            </p:cNvPr>
            <p:cNvSpPr/>
            <p:nvPr/>
          </p:nvSpPr>
          <p:spPr>
            <a:xfrm>
              <a:off x="7247027" y="5009025"/>
              <a:ext cx="404865" cy="37495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  <a:latin typeface="Times New Roman"/>
              </a:endParaRPr>
            </a:p>
          </p:txBody>
        </p:sp>
        <p:cxnSp>
          <p:nvCxnSpPr>
            <p:cNvPr id="23" name="Straight Connector 36">
              <a:extLst>
                <a:ext uri="{FF2B5EF4-FFF2-40B4-BE49-F238E27FC236}">
                  <a16:creationId xmlns:a16="http://schemas.microsoft.com/office/drawing/2014/main" id="{CF22BD01-C35A-2F54-C65B-70D65E76B351}"/>
                </a:ext>
              </a:extLst>
            </p:cNvPr>
            <p:cNvCxnSpPr>
              <a:cxnSpLocks/>
              <a:stCxn id="24" idx="3"/>
              <a:endCxn id="22" idx="1"/>
            </p:cNvCxnSpPr>
            <p:nvPr/>
          </p:nvCxnSpPr>
          <p:spPr>
            <a:xfrm>
              <a:off x="6033622" y="3794557"/>
              <a:ext cx="1272696" cy="1269379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39">
              <a:extLst>
                <a:ext uri="{FF2B5EF4-FFF2-40B4-BE49-F238E27FC236}">
                  <a16:creationId xmlns:a16="http://schemas.microsoft.com/office/drawing/2014/main" id="{8498985C-6DCE-ED84-06EA-A2BB96E9EC24}"/>
                </a:ext>
              </a:extLst>
            </p:cNvPr>
            <p:cNvSpPr txBox="1"/>
            <p:nvPr/>
          </p:nvSpPr>
          <p:spPr>
            <a:xfrm>
              <a:off x="5192999" y="3656057"/>
              <a:ext cx="840623" cy="27699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prstClr val="black"/>
                  </a:solidFill>
                  <a:latin typeface="Times New Roman"/>
                </a:rPr>
                <a:t>Li plating</a:t>
              </a:r>
            </a:p>
          </p:txBody>
        </p:sp>
        <p:cxnSp>
          <p:nvCxnSpPr>
            <p:cNvPr id="25" name="Straight Connector 41">
              <a:extLst>
                <a:ext uri="{FF2B5EF4-FFF2-40B4-BE49-F238E27FC236}">
                  <a16:creationId xmlns:a16="http://schemas.microsoft.com/office/drawing/2014/main" id="{A428F3F1-1572-4A45-7A18-208E5E41C9CB}"/>
                </a:ext>
              </a:extLst>
            </p:cNvPr>
            <p:cNvCxnSpPr>
              <a:cxnSpLocks/>
              <a:stCxn id="24" idx="3"/>
              <a:endCxn id="20" idx="2"/>
            </p:cNvCxnSpPr>
            <p:nvPr/>
          </p:nvCxnSpPr>
          <p:spPr>
            <a:xfrm flipV="1">
              <a:off x="6033622" y="3771640"/>
              <a:ext cx="853365" cy="2291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44">
              <a:extLst>
                <a:ext uri="{FF2B5EF4-FFF2-40B4-BE49-F238E27FC236}">
                  <a16:creationId xmlns:a16="http://schemas.microsoft.com/office/drawing/2014/main" id="{C2146F99-7FCB-00DF-C148-0E6BA64BF461}"/>
                </a:ext>
              </a:extLst>
            </p:cNvPr>
            <p:cNvSpPr txBox="1"/>
            <p:nvPr/>
          </p:nvSpPr>
          <p:spPr>
            <a:xfrm>
              <a:off x="5176688" y="5116277"/>
              <a:ext cx="1032951" cy="27699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prstClr val="black"/>
                  </a:solidFill>
                  <a:latin typeface="Times New Roman"/>
                </a:rPr>
                <a:t>Li metal loss</a:t>
              </a:r>
            </a:p>
          </p:txBody>
        </p:sp>
        <p:cxnSp>
          <p:nvCxnSpPr>
            <p:cNvPr id="27" name="Straight Connector 45">
              <a:extLst>
                <a:ext uri="{FF2B5EF4-FFF2-40B4-BE49-F238E27FC236}">
                  <a16:creationId xmlns:a16="http://schemas.microsoft.com/office/drawing/2014/main" id="{15C8D5E6-9C7A-EB0F-5BE4-FB54EC2CC198}"/>
                </a:ext>
              </a:extLst>
            </p:cNvPr>
            <p:cNvCxnSpPr>
              <a:cxnSpLocks/>
              <a:stCxn id="26" idx="3"/>
              <a:endCxn id="21" idx="2"/>
            </p:cNvCxnSpPr>
            <p:nvPr/>
          </p:nvCxnSpPr>
          <p:spPr>
            <a:xfrm>
              <a:off x="6209639" y="5254777"/>
              <a:ext cx="450593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9CB669F5-F2F1-2F47-27EF-8BEAD71F062A}"/>
              </a:ext>
            </a:extLst>
          </p:cNvPr>
          <p:cNvCxnSpPr/>
          <p:nvPr/>
        </p:nvCxnSpPr>
        <p:spPr>
          <a:xfrm>
            <a:off x="4841507" y="6007199"/>
            <a:ext cx="202466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1">
            <a:extLst>
              <a:ext uri="{FF2B5EF4-FFF2-40B4-BE49-F238E27FC236}">
                <a16:creationId xmlns:a16="http://schemas.microsoft.com/office/drawing/2014/main" id="{C1067B2C-2258-F0AD-44AF-F79581A6A3C7}"/>
              </a:ext>
            </a:extLst>
          </p:cNvPr>
          <p:cNvSpPr txBox="1"/>
          <p:nvPr/>
        </p:nvSpPr>
        <p:spPr>
          <a:xfrm>
            <a:off x="4771446" y="4522594"/>
            <a:ext cx="1082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mA cm</a:t>
            </a:r>
            <a:r>
              <a:rPr lang="en-GB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</a:p>
        </p:txBody>
      </p:sp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id="{3CF779D5-6B24-E1CA-EE4F-43B1FBE61062}"/>
              </a:ext>
            </a:extLst>
          </p:cNvPr>
          <p:cNvCxnSpPr>
            <a:cxnSpLocks/>
          </p:cNvCxnSpPr>
          <p:nvPr/>
        </p:nvCxnSpPr>
        <p:spPr>
          <a:xfrm rot="5400000" flipV="1">
            <a:off x="6273027" y="2388928"/>
            <a:ext cx="1584000" cy="0"/>
          </a:xfrm>
          <a:prstGeom prst="line">
            <a:avLst/>
          </a:prstGeom>
          <a:ln w="12700">
            <a:solidFill>
              <a:schemeClr val="tx1"/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1">
            <a:extLst>
              <a:ext uri="{FF2B5EF4-FFF2-40B4-BE49-F238E27FC236}">
                <a16:creationId xmlns:a16="http://schemas.microsoft.com/office/drawing/2014/main" id="{5F58CB76-F97F-DC51-8A2B-4BBF7FBB1155}"/>
              </a:ext>
            </a:extLst>
          </p:cNvPr>
          <p:cNvSpPr txBox="1"/>
          <p:nvPr/>
        </p:nvSpPr>
        <p:spPr>
          <a:xfrm rot="5400000">
            <a:off x="6677719" y="2236018"/>
            <a:ext cx="1082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</a:t>
            </a:r>
            <a:r>
              <a:rPr lang="en-GB" sz="1400" dirty="0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endParaRPr lang="en-GB" sz="14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CasellaDiTesto 12">
            <a:extLst>
              <a:ext uri="{FF2B5EF4-FFF2-40B4-BE49-F238E27FC236}">
                <a16:creationId xmlns:a16="http://schemas.microsoft.com/office/drawing/2014/main" id="{462CFC74-7386-76F6-F084-12AADCFC0D92}"/>
              </a:ext>
            </a:extLst>
          </p:cNvPr>
          <p:cNvSpPr txBox="1"/>
          <p:nvPr/>
        </p:nvSpPr>
        <p:spPr>
          <a:xfrm>
            <a:off x="0" y="6519446"/>
            <a:ext cx="3765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16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it-IT" sz="16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Lu et al.</a:t>
            </a:r>
            <a:r>
              <a:rPr lang="en-US" sz="16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Nat. Comm. 14 (2023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6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5127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132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04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C1FD9F2-2AB6-4C8F-B286-8FE61F426CB9}"/>
              </a:ext>
            </a:extLst>
          </p:cNvPr>
          <p:cNvSpPr/>
          <p:nvPr/>
        </p:nvSpPr>
        <p:spPr>
          <a:xfrm>
            <a:off x="0" y="0"/>
            <a:ext cx="12192000" cy="1426029"/>
          </a:xfrm>
          <a:prstGeom prst="rect">
            <a:avLst/>
          </a:prstGeom>
          <a:solidFill>
            <a:srgbClr val="63A2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A0EA43-240E-4BDA-98CB-226073D9F38F}"/>
              </a:ext>
            </a:extLst>
          </p:cNvPr>
          <p:cNvSpPr/>
          <p:nvPr/>
        </p:nvSpPr>
        <p:spPr>
          <a:xfrm>
            <a:off x="0" y="1426029"/>
            <a:ext cx="12192000" cy="45719"/>
          </a:xfrm>
          <a:prstGeom prst="rect">
            <a:avLst/>
          </a:prstGeom>
          <a:solidFill>
            <a:srgbClr val="267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D952C858-81E6-4C32-9F17-FEA9E27DA3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1886" y="112305"/>
            <a:ext cx="2140199" cy="1139551"/>
          </a:xfrm>
          <a:prstGeom prst="rect">
            <a:avLst/>
          </a:prstGeom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020E5A97-31B4-4488-AD26-1A601675F5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72" y="196670"/>
            <a:ext cx="2214170" cy="97826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A0C747-BB2C-4081-8F19-EA948A25A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4107"/>
            <a:ext cx="388629" cy="365125"/>
          </a:xfrm>
        </p:spPr>
        <p:txBody>
          <a:bodyPr/>
          <a:lstStyle/>
          <a:p>
            <a:pPr algn="ctr"/>
            <a:fld id="{EFBDBD2A-B0C3-440A-B4E0-72FBA216D051}" type="slidenum">
              <a:rPr lang="en-GB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/>
              <a:t>8</a:t>
            </a:fld>
            <a:endParaRPr lang="en-GB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BC2784-D016-413D-9761-A10FA024E2D8}"/>
              </a:ext>
            </a:extLst>
          </p:cNvPr>
          <p:cNvSpPr txBox="1"/>
          <p:nvPr/>
        </p:nvSpPr>
        <p:spPr>
          <a:xfrm>
            <a:off x="194314" y="712131"/>
            <a:ext cx="75141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Revealing the internal Li distribution</a:t>
            </a:r>
            <a:endParaRPr lang="en-GB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69661158-C1BB-A81B-C25D-F0BD34477F23}"/>
              </a:ext>
            </a:extLst>
          </p:cNvPr>
          <p:cNvGrpSpPr/>
          <p:nvPr/>
        </p:nvGrpSpPr>
        <p:grpSpPr>
          <a:xfrm>
            <a:off x="54266" y="1645921"/>
            <a:ext cx="5942273" cy="4853178"/>
            <a:chOff x="54266" y="1645921"/>
            <a:chExt cx="5942273" cy="4853178"/>
          </a:xfrm>
        </p:grpSpPr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D69B781B-2E06-555E-F6A3-D908D61473D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7779" y="1645921"/>
              <a:ext cx="5718760" cy="4853178"/>
            </a:xfrm>
            <a:prstGeom prst="rect">
              <a:avLst/>
            </a:prstGeom>
          </p:spPr>
        </p:pic>
        <p:sp>
          <p:nvSpPr>
            <p:cNvPr id="11" name="TextBox 11">
              <a:extLst>
                <a:ext uri="{FF2B5EF4-FFF2-40B4-BE49-F238E27FC236}">
                  <a16:creationId xmlns:a16="http://schemas.microsoft.com/office/drawing/2014/main" id="{076CDE81-330C-7AE2-7B76-006FC4460FDF}"/>
                </a:ext>
              </a:extLst>
            </p:cNvPr>
            <p:cNvSpPr txBox="1"/>
            <p:nvPr/>
          </p:nvSpPr>
          <p:spPr>
            <a:xfrm rot="16200000">
              <a:off x="-555566" y="2540621"/>
              <a:ext cx="14997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GB" sz="1200" dirty="0">
                  <a:solidFill>
                    <a:prstClr val="black"/>
                  </a:solidFill>
                  <a:latin typeface="Times New Roman"/>
                </a:rPr>
                <a:t>State of lithiation [-]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742BE93-CE74-6889-220E-724B86922430}"/>
                </a:ext>
              </a:extLst>
            </p:cNvPr>
            <p:cNvSpPr txBox="1"/>
            <p:nvPr/>
          </p:nvSpPr>
          <p:spPr>
            <a:xfrm rot="16200000">
              <a:off x="-557113" y="5017071"/>
              <a:ext cx="14997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GB" sz="1200" dirty="0">
                  <a:solidFill>
                    <a:prstClr val="black"/>
                  </a:solidFill>
                  <a:latin typeface="Times New Roman"/>
                </a:rPr>
                <a:t>State of lithiation [-]</a:t>
              </a:r>
            </a:p>
          </p:txBody>
        </p:sp>
      </p:grpSp>
      <p:sp>
        <p:nvSpPr>
          <p:cNvPr id="13" name="TextBox 1">
            <a:extLst>
              <a:ext uri="{FF2B5EF4-FFF2-40B4-BE49-F238E27FC236}">
                <a16:creationId xmlns:a16="http://schemas.microsoft.com/office/drawing/2014/main" id="{2B6A921A-AE68-EEF6-1E1F-0CA8C11EF8CD}"/>
              </a:ext>
            </a:extLst>
          </p:cNvPr>
          <p:cNvSpPr txBox="1"/>
          <p:nvPr/>
        </p:nvSpPr>
        <p:spPr>
          <a:xfrm>
            <a:off x="6232686" y="1833277"/>
            <a:ext cx="580365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allows us to “look inside the particles” (radial distribution &amp; diffusion limitations)</a:t>
            </a:r>
          </a:p>
          <a:p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captures full evolution at all times: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electrolyte transport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phase separation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lithium intercalation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reversible plating</a:t>
            </a:r>
          </a:p>
          <a:p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Strong validation of model and parameters</a:t>
            </a:r>
          </a:p>
        </p:txBody>
      </p:sp>
    </p:spTree>
    <p:extLst>
      <p:ext uri="{BB962C8B-B14F-4D97-AF65-F5344CB8AC3E}">
        <p14:creationId xmlns:p14="http://schemas.microsoft.com/office/powerpoint/2010/main" val="3391032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C1FD9F2-2AB6-4C8F-B286-8FE61F426CB9}"/>
              </a:ext>
            </a:extLst>
          </p:cNvPr>
          <p:cNvSpPr/>
          <p:nvPr/>
        </p:nvSpPr>
        <p:spPr>
          <a:xfrm>
            <a:off x="0" y="0"/>
            <a:ext cx="12192000" cy="1426029"/>
          </a:xfrm>
          <a:prstGeom prst="rect">
            <a:avLst/>
          </a:prstGeom>
          <a:solidFill>
            <a:srgbClr val="63A2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A0EA43-240E-4BDA-98CB-226073D9F38F}"/>
              </a:ext>
            </a:extLst>
          </p:cNvPr>
          <p:cNvSpPr/>
          <p:nvPr/>
        </p:nvSpPr>
        <p:spPr>
          <a:xfrm>
            <a:off x="0" y="1426029"/>
            <a:ext cx="12192000" cy="45719"/>
          </a:xfrm>
          <a:prstGeom prst="rect">
            <a:avLst/>
          </a:prstGeom>
          <a:solidFill>
            <a:srgbClr val="267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D952C858-81E6-4C32-9F17-FEA9E27DA3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1886" y="112305"/>
            <a:ext cx="2140199" cy="1139551"/>
          </a:xfrm>
          <a:prstGeom prst="rect">
            <a:avLst/>
          </a:prstGeom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020E5A97-31B4-4488-AD26-1A601675F5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72" y="196670"/>
            <a:ext cx="2214170" cy="97826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A0C747-BB2C-4081-8F19-EA948A25A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4107"/>
            <a:ext cx="388629" cy="365125"/>
          </a:xfrm>
        </p:spPr>
        <p:txBody>
          <a:bodyPr/>
          <a:lstStyle/>
          <a:p>
            <a:pPr algn="ctr"/>
            <a:fld id="{EFBDBD2A-B0C3-440A-B4E0-72FBA216D051}" type="slidenum">
              <a:rPr lang="en-GB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ctr"/>
              <a:t>9</a:t>
            </a:fld>
            <a:endParaRPr lang="en-GB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BC2784-D016-413D-9761-A10FA024E2D8}"/>
              </a:ext>
            </a:extLst>
          </p:cNvPr>
          <p:cNvSpPr txBox="1"/>
          <p:nvPr/>
        </p:nvSpPr>
        <p:spPr>
          <a:xfrm>
            <a:off x="194314" y="712131"/>
            <a:ext cx="75141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Kinetics of Li intercalation and Li plating/stripping</a:t>
            </a:r>
            <a:endParaRPr lang="en-GB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48AF79BE-0CED-857E-D7C6-FA06D4E755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096" y="1645921"/>
            <a:ext cx="4819650" cy="3943350"/>
          </a:xfrm>
          <a:prstGeom prst="rect">
            <a:avLst/>
          </a:prstGeom>
        </p:spPr>
      </p:pic>
      <p:sp>
        <p:nvSpPr>
          <p:cNvPr id="12" name="TextBox 1">
            <a:extLst>
              <a:ext uri="{FF2B5EF4-FFF2-40B4-BE49-F238E27FC236}">
                <a16:creationId xmlns:a16="http://schemas.microsoft.com/office/drawing/2014/main" id="{9F0A3E9E-4258-BCBE-1A77-6109CF784F7F}"/>
              </a:ext>
            </a:extLst>
          </p:cNvPr>
          <p:cNvSpPr txBox="1"/>
          <p:nvPr/>
        </p:nvSpPr>
        <p:spPr>
          <a:xfrm>
            <a:off x="292344" y="5589271"/>
            <a:ext cx="58036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 intercalation occurs at phase boundaries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Plating takes place only on saturated graphite</a:t>
            </a:r>
          </a:p>
        </p:txBody>
      </p:sp>
      <p:sp>
        <p:nvSpPr>
          <p:cNvPr id="14" name="TextBox 1">
            <a:extLst>
              <a:ext uri="{FF2B5EF4-FFF2-40B4-BE49-F238E27FC236}">
                <a16:creationId xmlns:a16="http://schemas.microsoft.com/office/drawing/2014/main" id="{CBDF3182-CBB1-A83C-0816-1144924F344C}"/>
              </a:ext>
            </a:extLst>
          </p:cNvPr>
          <p:cNvSpPr txBox="1"/>
          <p:nvPr/>
        </p:nvSpPr>
        <p:spPr>
          <a:xfrm>
            <a:off x="6404405" y="5587183"/>
            <a:ext cx="58036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 plating is (partly) reversible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Back-intercalation at the phase boundary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00137F09-2E41-4663-1616-149909004AC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1468" r="6814" b="18556"/>
          <a:stretch/>
        </p:blipFill>
        <p:spPr>
          <a:xfrm>
            <a:off x="6679635" y="1567393"/>
            <a:ext cx="4819648" cy="1651002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E0A1BFDA-A3DE-1DB5-07A5-E01FE883C6A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3353"/>
          <a:stretch/>
        </p:blipFill>
        <p:spPr>
          <a:xfrm>
            <a:off x="5634588" y="2662373"/>
            <a:ext cx="343798" cy="2752725"/>
          </a:xfrm>
          <a:prstGeom prst="rect">
            <a:avLst/>
          </a:prstGeom>
        </p:spPr>
      </p:pic>
      <p:grpSp>
        <p:nvGrpSpPr>
          <p:cNvPr id="27" name="Gruppo 26">
            <a:extLst>
              <a:ext uri="{FF2B5EF4-FFF2-40B4-BE49-F238E27FC236}">
                <a16:creationId xmlns:a16="http://schemas.microsoft.com/office/drawing/2014/main" id="{F1A61D4A-3BCD-1D51-A358-8AF51B96E4F1}"/>
              </a:ext>
            </a:extLst>
          </p:cNvPr>
          <p:cNvGrpSpPr/>
          <p:nvPr/>
        </p:nvGrpSpPr>
        <p:grpSpPr>
          <a:xfrm>
            <a:off x="7708490" y="3303289"/>
            <a:ext cx="2915073" cy="2329613"/>
            <a:chOff x="7708490" y="3303289"/>
            <a:chExt cx="2915073" cy="2329613"/>
          </a:xfrm>
        </p:grpSpPr>
        <p:pic>
          <p:nvPicPr>
            <p:cNvPr id="24" name="Immagine 23">
              <a:extLst>
                <a:ext uri="{FF2B5EF4-FFF2-40B4-BE49-F238E27FC236}">
                  <a16:creationId xmlns:a16="http://schemas.microsoft.com/office/drawing/2014/main" id="{715D6850-8037-37BF-45EA-94AABFDD915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708490" y="3455171"/>
              <a:ext cx="2915073" cy="2177731"/>
            </a:xfrm>
            <a:prstGeom prst="rect">
              <a:avLst/>
            </a:prstGeom>
          </p:spPr>
        </p:pic>
        <p:pic>
          <p:nvPicPr>
            <p:cNvPr id="26" name="Immagine 25">
              <a:extLst>
                <a:ext uri="{FF2B5EF4-FFF2-40B4-BE49-F238E27FC236}">
                  <a16:creationId xmlns:a16="http://schemas.microsoft.com/office/drawing/2014/main" id="{1573DF60-7B33-1654-DB49-19F03C5D378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591985" y="3303289"/>
              <a:ext cx="1340535" cy="1804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93773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3056</TotalTime>
  <Words>610</Words>
  <Application>Microsoft Office PowerPoint</Application>
  <PresentationFormat>Widescreen</PresentationFormat>
  <Paragraphs>145</Paragraphs>
  <Slides>12</Slides>
  <Notes>12</Notes>
  <HiddenSlides>0</HiddenSlides>
  <MMClips>1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Symbol</vt:lpstr>
      <vt:lpstr>Times New Roman</vt:lpstr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 Lagnoni</dc:creator>
  <cp:lastModifiedBy>Marco Lagnoni</cp:lastModifiedBy>
  <cp:revision>233</cp:revision>
  <dcterms:created xsi:type="dcterms:W3CDTF">2022-03-01T10:31:01Z</dcterms:created>
  <dcterms:modified xsi:type="dcterms:W3CDTF">2024-10-22T16:41:08Z</dcterms:modified>
</cp:coreProperties>
</file>