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61" r:id="rId2"/>
    <p:sldId id="275" r:id="rId3"/>
    <p:sldId id="259" r:id="rId4"/>
    <p:sldId id="262" r:id="rId5"/>
    <p:sldId id="281" r:id="rId6"/>
    <p:sldId id="269" r:id="rId7"/>
    <p:sldId id="273" r:id="rId8"/>
    <p:sldId id="280" r:id="rId9"/>
    <p:sldId id="279" r:id="rId10"/>
    <p:sldId id="274" r:id="rId11"/>
    <p:sldId id="278" r:id="rId12"/>
    <p:sldId id="283" r:id="rId13"/>
    <p:sldId id="260" r:id="rId14"/>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7BB6"/>
    <a:srgbClr val="0079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F5AC08-2B16-4EBC-AFCD-E998F861D229}" v="278" dt="2024-10-14T19:26:08.28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3"/>
    <p:restoredTop sz="94674"/>
  </p:normalViewPr>
  <p:slideViewPr>
    <p:cSldViewPr snapToGrid="0" snapToObjects="1">
      <p:cViewPr varScale="1">
        <p:scale>
          <a:sx n="100" d="100"/>
          <a:sy n="100" d="100"/>
        </p:scale>
        <p:origin x="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isco De Jesus Rodriguez Mendez" userId="a6a3ace9-8dbf-49ea-b4b8-96a5741f45fa" providerId="ADAL" clId="{E3F5AC08-2B16-4EBC-AFCD-E998F861D229}"/>
    <pc:docChg chg="undo custSel delSld modSld">
      <pc:chgData name="Francisco De Jesus Rodriguez Mendez" userId="a6a3ace9-8dbf-49ea-b4b8-96a5741f45fa" providerId="ADAL" clId="{E3F5AC08-2B16-4EBC-AFCD-E998F861D229}" dt="2024-10-14T19:29:42.802" v="4424" actId="1076"/>
      <pc:docMkLst>
        <pc:docMk/>
      </pc:docMkLst>
      <pc:sldChg chg="modSp mod">
        <pc:chgData name="Francisco De Jesus Rodriguez Mendez" userId="a6a3ace9-8dbf-49ea-b4b8-96a5741f45fa" providerId="ADAL" clId="{E3F5AC08-2B16-4EBC-AFCD-E998F861D229}" dt="2024-10-14T19:22:42.785" v="4327" actId="20577"/>
        <pc:sldMkLst>
          <pc:docMk/>
          <pc:sldMk cId="534984120" sldId="259"/>
        </pc:sldMkLst>
        <pc:spChg chg="mod">
          <ac:chgData name="Francisco De Jesus Rodriguez Mendez" userId="a6a3ace9-8dbf-49ea-b4b8-96a5741f45fa" providerId="ADAL" clId="{E3F5AC08-2B16-4EBC-AFCD-E998F861D229}" dt="2024-10-14T19:22:42.785" v="4327" actId="20577"/>
          <ac:spMkLst>
            <pc:docMk/>
            <pc:sldMk cId="534984120" sldId="259"/>
            <ac:spMk id="13" creationId="{E30AE001-4C56-3209-26A0-1CA81DA88762}"/>
          </ac:spMkLst>
        </pc:spChg>
        <pc:cxnChg chg="mod">
          <ac:chgData name="Francisco De Jesus Rodriguez Mendez" userId="a6a3ace9-8dbf-49ea-b4b8-96a5741f45fa" providerId="ADAL" clId="{E3F5AC08-2B16-4EBC-AFCD-E998F861D229}" dt="2024-10-14T16:05:40.951" v="613" actId="1076"/>
          <ac:cxnSpMkLst>
            <pc:docMk/>
            <pc:sldMk cId="534984120" sldId="259"/>
            <ac:cxnSpMk id="6" creationId="{AF4C3C9A-BF4A-D897-1DEB-DD57591EC4F3}"/>
          </ac:cxnSpMkLst>
        </pc:cxnChg>
      </pc:sldChg>
      <pc:sldChg chg="addSp delSp modSp mod">
        <pc:chgData name="Francisco De Jesus Rodriguez Mendez" userId="a6a3ace9-8dbf-49ea-b4b8-96a5741f45fa" providerId="ADAL" clId="{E3F5AC08-2B16-4EBC-AFCD-E998F861D229}" dt="2024-10-14T19:22:57.223" v="4331" actId="20577"/>
        <pc:sldMkLst>
          <pc:docMk/>
          <pc:sldMk cId="2262916404" sldId="262"/>
        </pc:sldMkLst>
        <pc:spChg chg="mod">
          <ac:chgData name="Francisco De Jesus Rodriguez Mendez" userId="a6a3ace9-8dbf-49ea-b4b8-96a5741f45fa" providerId="ADAL" clId="{E3F5AC08-2B16-4EBC-AFCD-E998F861D229}" dt="2024-10-14T19:22:57.223" v="4331" actId="20577"/>
          <ac:spMkLst>
            <pc:docMk/>
            <pc:sldMk cId="2262916404" sldId="262"/>
            <ac:spMk id="3" creationId="{BFF5B0FF-13E3-60BB-6428-B0DAB05DBC9A}"/>
          </ac:spMkLst>
        </pc:spChg>
        <pc:spChg chg="mod">
          <ac:chgData name="Francisco De Jesus Rodriguez Mendez" userId="a6a3ace9-8dbf-49ea-b4b8-96a5741f45fa" providerId="ADAL" clId="{E3F5AC08-2B16-4EBC-AFCD-E998F861D229}" dt="2024-10-14T15:58:15.884" v="293" actId="14100"/>
          <ac:spMkLst>
            <pc:docMk/>
            <pc:sldMk cId="2262916404" sldId="262"/>
            <ac:spMk id="5" creationId="{C73728EA-899F-0823-79D7-D514674ABA3A}"/>
          </ac:spMkLst>
        </pc:spChg>
        <pc:spChg chg="add mod">
          <ac:chgData name="Francisco De Jesus Rodriguez Mendez" userId="a6a3ace9-8dbf-49ea-b4b8-96a5741f45fa" providerId="ADAL" clId="{E3F5AC08-2B16-4EBC-AFCD-E998F861D229}" dt="2024-10-14T19:12:03.970" v="4263" actId="2711"/>
          <ac:spMkLst>
            <pc:docMk/>
            <pc:sldMk cId="2262916404" sldId="262"/>
            <ac:spMk id="18" creationId="{F052DF25-7B5B-F6CD-927A-1FD43E5B82E4}"/>
          </ac:spMkLst>
        </pc:spChg>
        <pc:picChg chg="del">
          <ac:chgData name="Francisco De Jesus Rodriguez Mendez" userId="a6a3ace9-8dbf-49ea-b4b8-96a5741f45fa" providerId="ADAL" clId="{E3F5AC08-2B16-4EBC-AFCD-E998F861D229}" dt="2024-10-14T14:21:56.706" v="3" actId="478"/>
          <ac:picMkLst>
            <pc:docMk/>
            <pc:sldMk cId="2262916404" sldId="262"/>
            <ac:picMk id="2" creationId="{F6675DCA-88D8-2049-985C-CABC434A0397}"/>
          </ac:picMkLst>
        </pc:picChg>
        <pc:picChg chg="add mod">
          <ac:chgData name="Francisco De Jesus Rodriguez Mendez" userId="a6a3ace9-8dbf-49ea-b4b8-96a5741f45fa" providerId="ADAL" clId="{E3F5AC08-2B16-4EBC-AFCD-E998F861D229}" dt="2024-10-14T16:21:25.429" v="1171" actId="1076"/>
          <ac:picMkLst>
            <pc:docMk/>
            <pc:sldMk cId="2262916404" sldId="262"/>
            <ac:picMk id="4" creationId="{F5F7664A-C913-E412-BC11-75BA0E0C5E3A}"/>
          </ac:picMkLst>
        </pc:picChg>
        <pc:picChg chg="add mod modCrop">
          <ac:chgData name="Francisco De Jesus Rodriguez Mendez" userId="a6a3ace9-8dbf-49ea-b4b8-96a5741f45fa" providerId="ADAL" clId="{E3F5AC08-2B16-4EBC-AFCD-E998F861D229}" dt="2024-10-14T16:21:59.102" v="1182" actId="1076"/>
          <ac:picMkLst>
            <pc:docMk/>
            <pc:sldMk cId="2262916404" sldId="262"/>
            <ac:picMk id="7" creationId="{6B0F9807-214E-A699-8C35-BD26D10E522F}"/>
          </ac:picMkLst>
        </pc:picChg>
        <pc:cxnChg chg="del mod">
          <ac:chgData name="Francisco De Jesus Rodriguez Mendez" userId="a6a3ace9-8dbf-49ea-b4b8-96a5741f45fa" providerId="ADAL" clId="{E3F5AC08-2B16-4EBC-AFCD-E998F861D229}" dt="2024-10-14T16:21:23.427" v="1170" actId="478"/>
          <ac:cxnSpMkLst>
            <pc:docMk/>
            <pc:sldMk cId="2262916404" sldId="262"/>
            <ac:cxnSpMk id="8" creationId="{EC97F029-4E72-1E9D-89B4-C6F3743D9B3F}"/>
          </ac:cxnSpMkLst>
        </pc:cxnChg>
        <pc:cxnChg chg="add mod">
          <ac:chgData name="Francisco De Jesus Rodriguez Mendez" userId="a6a3ace9-8dbf-49ea-b4b8-96a5741f45fa" providerId="ADAL" clId="{E3F5AC08-2B16-4EBC-AFCD-E998F861D229}" dt="2024-10-14T16:22:08.862" v="1183" actId="1582"/>
          <ac:cxnSpMkLst>
            <pc:docMk/>
            <pc:sldMk cId="2262916404" sldId="262"/>
            <ac:cxnSpMk id="13" creationId="{DDB62881-84BB-EB64-D8A8-8E9C0651982F}"/>
          </ac:cxnSpMkLst>
        </pc:cxnChg>
      </pc:sldChg>
      <pc:sldChg chg="addSp delSp modSp mod">
        <pc:chgData name="Francisco De Jesus Rodriguez Mendez" userId="a6a3ace9-8dbf-49ea-b4b8-96a5741f45fa" providerId="ADAL" clId="{E3F5AC08-2B16-4EBC-AFCD-E998F861D229}" dt="2024-10-14T19:23:12.376" v="4339" actId="20577"/>
        <pc:sldMkLst>
          <pc:docMk/>
          <pc:sldMk cId="1571392032" sldId="269"/>
        </pc:sldMkLst>
        <pc:spChg chg="del">
          <ac:chgData name="Francisco De Jesus Rodriguez Mendez" userId="a6a3ace9-8dbf-49ea-b4b8-96a5741f45fa" providerId="ADAL" clId="{E3F5AC08-2B16-4EBC-AFCD-E998F861D229}" dt="2024-10-14T16:33:46.806" v="1717" actId="478"/>
          <ac:spMkLst>
            <pc:docMk/>
            <pc:sldMk cId="1571392032" sldId="269"/>
            <ac:spMk id="2" creationId="{93DF54C9-7C89-3763-3FC5-11F437E18AA3}"/>
          </ac:spMkLst>
        </pc:spChg>
        <pc:spChg chg="mod">
          <ac:chgData name="Francisco De Jesus Rodriguez Mendez" userId="a6a3ace9-8dbf-49ea-b4b8-96a5741f45fa" providerId="ADAL" clId="{E3F5AC08-2B16-4EBC-AFCD-E998F861D229}" dt="2024-10-14T19:23:12.376" v="4339" actId="20577"/>
          <ac:spMkLst>
            <pc:docMk/>
            <pc:sldMk cId="1571392032" sldId="269"/>
            <ac:spMk id="3" creationId="{BAF0FB1E-41FB-1D41-DF03-205F0256BC85}"/>
          </ac:spMkLst>
        </pc:spChg>
        <pc:spChg chg="add mod">
          <ac:chgData name="Francisco De Jesus Rodriguez Mendez" userId="a6a3ace9-8dbf-49ea-b4b8-96a5741f45fa" providerId="ADAL" clId="{E3F5AC08-2B16-4EBC-AFCD-E998F861D229}" dt="2024-10-14T16:34:31.098" v="1728" actId="1076"/>
          <ac:spMkLst>
            <pc:docMk/>
            <pc:sldMk cId="1571392032" sldId="269"/>
            <ac:spMk id="9" creationId="{4D0DD5C5-5EF5-526D-857B-D0F0A5F69153}"/>
          </ac:spMkLst>
        </pc:spChg>
        <pc:spChg chg="add mod">
          <ac:chgData name="Francisco De Jesus Rodriguez Mendez" userId="a6a3ace9-8dbf-49ea-b4b8-96a5741f45fa" providerId="ADAL" clId="{E3F5AC08-2B16-4EBC-AFCD-E998F861D229}" dt="2024-10-14T16:44:47.433" v="1957" actId="1076"/>
          <ac:spMkLst>
            <pc:docMk/>
            <pc:sldMk cId="1571392032" sldId="269"/>
            <ac:spMk id="11" creationId="{A79955BA-B1B8-800D-45D3-07C819FC4B20}"/>
          </ac:spMkLst>
        </pc:spChg>
        <pc:spChg chg="add mod">
          <ac:chgData name="Francisco De Jesus Rodriguez Mendez" userId="a6a3ace9-8dbf-49ea-b4b8-96a5741f45fa" providerId="ADAL" clId="{E3F5AC08-2B16-4EBC-AFCD-E998F861D229}" dt="2024-10-14T16:44:41.415" v="1955" actId="1076"/>
          <ac:spMkLst>
            <pc:docMk/>
            <pc:sldMk cId="1571392032" sldId="269"/>
            <ac:spMk id="13" creationId="{2DF9F34A-1C5C-75C9-CA6B-8A5FEB4D0B4E}"/>
          </ac:spMkLst>
        </pc:spChg>
        <pc:spChg chg="add mod">
          <ac:chgData name="Francisco De Jesus Rodriguez Mendez" userId="a6a3ace9-8dbf-49ea-b4b8-96a5741f45fa" providerId="ADAL" clId="{E3F5AC08-2B16-4EBC-AFCD-E998F861D229}" dt="2024-10-14T16:42:17.481" v="1929" actId="1076"/>
          <ac:spMkLst>
            <pc:docMk/>
            <pc:sldMk cId="1571392032" sldId="269"/>
            <ac:spMk id="14" creationId="{9225905D-F788-69DA-05A1-890DD76E49DD}"/>
          </ac:spMkLst>
        </pc:spChg>
        <pc:spChg chg="add mod">
          <ac:chgData name="Francisco De Jesus Rodriguez Mendez" userId="a6a3ace9-8dbf-49ea-b4b8-96a5741f45fa" providerId="ADAL" clId="{E3F5AC08-2B16-4EBC-AFCD-E998F861D229}" dt="2024-10-14T16:44:43.888" v="1956" actId="1076"/>
          <ac:spMkLst>
            <pc:docMk/>
            <pc:sldMk cId="1571392032" sldId="269"/>
            <ac:spMk id="16" creationId="{B425EB6D-9387-7B19-170B-9416D92D7C3C}"/>
          </ac:spMkLst>
        </pc:spChg>
        <pc:spChg chg="add mod">
          <ac:chgData name="Francisco De Jesus Rodriguez Mendez" userId="a6a3ace9-8dbf-49ea-b4b8-96a5741f45fa" providerId="ADAL" clId="{E3F5AC08-2B16-4EBC-AFCD-E998F861D229}" dt="2024-10-14T16:42:14.858" v="1928" actId="1076"/>
          <ac:spMkLst>
            <pc:docMk/>
            <pc:sldMk cId="1571392032" sldId="269"/>
            <ac:spMk id="17" creationId="{2AE6F111-DB90-BF53-C6F2-E54C95210636}"/>
          </ac:spMkLst>
        </pc:spChg>
        <pc:spChg chg="add mod">
          <ac:chgData name="Francisco De Jesus Rodriguez Mendez" userId="a6a3ace9-8dbf-49ea-b4b8-96a5741f45fa" providerId="ADAL" clId="{E3F5AC08-2B16-4EBC-AFCD-E998F861D229}" dt="2024-10-14T16:44:32.185" v="1953" actId="1076"/>
          <ac:spMkLst>
            <pc:docMk/>
            <pc:sldMk cId="1571392032" sldId="269"/>
            <ac:spMk id="19" creationId="{06426E3B-7366-E52F-8E82-EDCDB02484B3}"/>
          </ac:spMkLst>
        </pc:spChg>
        <pc:spChg chg="add mod">
          <ac:chgData name="Francisco De Jesus Rodriguez Mendez" userId="a6a3ace9-8dbf-49ea-b4b8-96a5741f45fa" providerId="ADAL" clId="{E3F5AC08-2B16-4EBC-AFCD-E998F861D229}" dt="2024-10-14T16:42:11.958" v="1927" actId="1076"/>
          <ac:spMkLst>
            <pc:docMk/>
            <pc:sldMk cId="1571392032" sldId="269"/>
            <ac:spMk id="22" creationId="{2BEB6B16-41A1-E9C7-D37A-2662CA3001E6}"/>
          </ac:spMkLst>
        </pc:spChg>
        <pc:spChg chg="add mod">
          <ac:chgData name="Francisco De Jesus Rodriguez Mendez" userId="a6a3ace9-8dbf-49ea-b4b8-96a5741f45fa" providerId="ADAL" clId="{E3F5AC08-2B16-4EBC-AFCD-E998F861D229}" dt="2024-10-14T16:44:25.743" v="1952" actId="1076"/>
          <ac:spMkLst>
            <pc:docMk/>
            <pc:sldMk cId="1571392032" sldId="269"/>
            <ac:spMk id="24" creationId="{C2993BE8-1EEF-03C9-E71B-30A357315430}"/>
          </ac:spMkLst>
        </pc:spChg>
        <pc:spChg chg="add mod">
          <ac:chgData name="Francisco De Jesus Rodriguez Mendez" userId="a6a3ace9-8dbf-49ea-b4b8-96a5741f45fa" providerId="ADAL" clId="{E3F5AC08-2B16-4EBC-AFCD-E998F861D229}" dt="2024-10-14T16:40:13.289" v="1907" actId="1076"/>
          <ac:spMkLst>
            <pc:docMk/>
            <pc:sldMk cId="1571392032" sldId="269"/>
            <ac:spMk id="25" creationId="{67560807-18D5-AB0B-D5CB-10C261F920F8}"/>
          </ac:spMkLst>
        </pc:spChg>
        <pc:spChg chg="del">
          <ac:chgData name="Francisco De Jesus Rodriguez Mendez" userId="a6a3ace9-8dbf-49ea-b4b8-96a5741f45fa" providerId="ADAL" clId="{E3F5AC08-2B16-4EBC-AFCD-E998F861D229}" dt="2024-10-14T16:44:14.306" v="1949" actId="478"/>
          <ac:spMkLst>
            <pc:docMk/>
            <pc:sldMk cId="1571392032" sldId="269"/>
            <ac:spMk id="27" creationId="{AAD3EC53-0941-483A-B72E-F2A21628293E}"/>
          </ac:spMkLst>
        </pc:spChg>
        <pc:spChg chg="add del mod">
          <ac:chgData name="Francisco De Jesus Rodriguez Mendez" userId="a6a3ace9-8dbf-49ea-b4b8-96a5741f45fa" providerId="ADAL" clId="{E3F5AC08-2B16-4EBC-AFCD-E998F861D229}" dt="2024-10-14T16:44:17.346" v="1951" actId="478"/>
          <ac:spMkLst>
            <pc:docMk/>
            <pc:sldMk cId="1571392032" sldId="269"/>
            <ac:spMk id="30" creationId="{E30B46D6-E88E-D592-5A96-2E3BB55A56C7}"/>
          </ac:spMkLst>
        </pc:spChg>
        <pc:spChg chg="add mod">
          <ac:chgData name="Francisco De Jesus Rodriguez Mendez" userId="a6a3ace9-8dbf-49ea-b4b8-96a5741f45fa" providerId="ADAL" clId="{E3F5AC08-2B16-4EBC-AFCD-E998F861D229}" dt="2024-10-14T16:44:14.666" v="1950"/>
          <ac:spMkLst>
            <pc:docMk/>
            <pc:sldMk cId="1571392032" sldId="269"/>
            <ac:spMk id="31" creationId="{92A7AA37-E1FE-0920-F04F-E55A93351C6E}"/>
          </ac:spMkLst>
        </pc:spChg>
        <pc:graphicFrameChg chg="del">
          <ac:chgData name="Francisco De Jesus Rodriguez Mendez" userId="a6a3ace9-8dbf-49ea-b4b8-96a5741f45fa" providerId="ADAL" clId="{E3F5AC08-2B16-4EBC-AFCD-E998F861D229}" dt="2024-10-14T16:28:53.938" v="1503" actId="478"/>
          <ac:graphicFrameMkLst>
            <pc:docMk/>
            <pc:sldMk cId="1571392032" sldId="269"/>
            <ac:graphicFrameMk id="7" creationId="{DD7AD373-D51E-9E59-C0BF-710546AE7C0E}"/>
          </ac:graphicFrameMkLst>
        </pc:graphicFrameChg>
        <pc:graphicFrameChg chg="del">
          <ac:chgData name="Francisco De Jesus Rodriguez Mendez" userId="a6a3ace9-8dbf-49ea-b4b8-96a5741f45fa" providerId="ADAL" clId="{E3F5AC08-2B16-4EBC-AFCD-E998F861D229}" dt="2024-10-14T16:28:52.971" v="1502" actId="478"/>
          <ac:graphicFrameMkLst>
            <pc:docMk/>
            <pc:sldMk cId="1571392032" sldId="269"/>
            <ac:graphicFrameMk id="8" creationId="{04B94E92-5AC6-4CEF-DAEE-2FEB9D97AC1A}"/>
          </ac:graphicFrameMkLst>
        </pc:graphicFrameChg>
        <pc:picChg chg="add mod">
          <ac:chgData name="Francisco De Jesus Rodriguez Mendez" userId="a6a3ace9-8dbf-49ea-b4b8-96a5741f45fa" providerId="ADAL" clId="{E3F5AC08-2B16-4EBC-AFCD-E998F861D229}" dt="2024-10-14T16:34:32.993" v="1729" actId="1076"/>
          <ac:picMkLst>
            <pc:docMk/>
            <pc:sldMk cId="1571392032" sldId="269"/>
            <ac:picMk id="4" creationId="{D63A46BA-9923-8F97-68BC-3125FB80E173}"/>
          </ac:picMkLst>
        </pc:picChg>
        <pc:cxnChg chg="del">
          <ac:chgData name="Francisco De Jesus Rodriguez Mendez" userId="a6a3ace9-8dbf-49ea-b4b8-96a5741f45fa" providerId="ADAL" clId="{E3F5AC08-2B16-4EBC-AFCD-E998F861D229}" dt="2024-10-14T16:28:54.912" v="1504" actId="478"/>
          <ac:cxnSpMkLst>
            <pc:docMk/>
            <pc:sldMk cId="1571392032" sldId="269"/>
            <ac:cxnSpMk id="5" creationId="{A90B1F53-F42F-35E9-3AF2-E426CC21D40E}"/>
          </ac:cxnSpMkLst>
        </pc:cxnChg>
        <pc:cxnChg chg="add del mod">
          <ac:chgData name="Francisco De Jesus Rodriguez Mendez" userId="a6a3ace9-8dbf-49ea-b4b8-96a5741f45fa" providerId="ADAL" clId="{E3F5AC08-2B16-4EBC-AFCD-E998F861D229}" dt="2024-10-14T16:41:53.779" v="1924" actId="478"/>
          <ac:cxnSpMkLst>
            <pc:docMk/>
            <pc:sldMk cId="1571392032" sldId="269"/>
            <ac:cxnSpMk id="21" creationId="{1973BEA7-ECE1-7073-87DF-2EBB637E5BDA}"/>
          </ac:cxnSpMkLst>
        </pc:cxnChg>
        <pc:cxnChg chg="add del mod">
          <ac:chgData name="Francisco De Jesus Rodriguez Mendez" userId="a6a3ace9-8dbf-49ea-b4b8-96a5741f45fa" providerId="ADAL" clId="{E3F5AC08-2B16-4EBC-AFCD-E998F861D229}" dt="2024-10-14T16:41:49.826" v="1923" actId="478"/>
          <ac:cxnSpMkLst>
            <pc:docMk/>
            <pc:sldMk cId="1571392032" sldId="269"/>
            <ac:cxnSpMk id="28" creationId="{14FC74AD-38AE-CB73-5032-09480A8E3168}"/>
          </ac:cxnSpMkLst>
        </pc:cxnChg>
      </pc:sldChg>
      <pc:sldChg chg="addSp delSp modSp mod">
        <pc:chgData name="Francisco De Jesus Rodriguez Mendez" userId="a6a3ace9-8dbf-49ea-b4b8-96a5741f45fa" providerId="ADAL" clId="{E3F5AC08-2B16-4EBC-AFCD-E998F861D229}" dt="2024-10-14T16:56:39.439" v="2331" actId="1076"/>
        <pc:sldMkLst>
          <pc:docMk/>
          <pc:sldMk cId="3699791148" sldId="273"/>
        </pc:sldMkLst>
        <pc:spChg chg="mod">
          <ac:chgData name="Francisco De Jesus Rodriguez Mendez" userId="a6a3ace9-8dbf-49ea-b4b8-96a5741f45fa" providerId="ADAL" clId="{E3F5AC08-2B16-4EBC-AFCD-E998F861D229}" dt="2024-10-14T16:44:05.018" v="1948" actId="20577"/>
          <ac:spMkLst>
            <pc:docMk/>
            <pc:sldMk cId="3699791148" sldId="273"/>
            <ac:spMk id="4" creationId="{87578E46-680F-D2A5-DA04-79A1C0A6236B}"/>
          </ac:spMkLst>
        </pc:spChg>
        <pc:spChg chg="mod">
          <ac:chgData name="Francisco De Jesus Rodriguez Mendez" userId="a6a3ace9-8dbf-49ea-b4b8-96a5741f45fa" providerId="ADAL" clId="{E3F5AC08-2B16-4EBC-AFCD-E998F861D229}" dt="2024-10-14T16:56:35.879" v="2330" actId="1076"/>
          <ac:spMkLst>
            <pc:docMk/>
            <pc:sldMk cId="3699791148" sldId="273"/>
            <ac:spMk id="30" creationId="{B2ED1F31-6A18-AFA5-B0FC-5FCE32B4C097}"/>
          </ac:spMkLst>
        </pc:spChg>
        <pc:spChg chg="del">
          <ac:chgData name="Francisco De Jesus Rodriguez Mendez" userId="a6a3ace9-8dbf-49ea-b4b8-96a5741f45fa" providerId="ADAL" clId="{E3F5AC08-2B16-4EBC-AFCD-E998F861D229}" dt="2024-10-14T16:45:05.274" v="1965" actId="478"/>
          <ac:spMkLst>
            <pc:docMk/>
            <pc:sldMk cId="3699791148" sldId="273"/>
            <ac:spMk id="32" creationId="{6A16B0A9-5C64-6735-A9E8-08EA592C6951}"/>
          </ac:spMkLst>
        </pc:spChg>
        <pc:spChg chg="mod">
          <ac:chgData name="Francisco De Jesus Rodriguez Mendez" userId="a6a3ace9-8dbf-49ea-b4b8-96a5741f45fa" providerId="ADAL" clId="{E3F5AC08-2B16-4EBC-AFCD-E998F861D229}" dt="2024-10-14T16:55:47.247" v="2328" actId="1076"/>
          <ac:spMkLst>
            <pc:docMk/>
            <pc:sldMk cId="3699791148" sldId="273"/>
            <ac:spMk id="33" creationId="{A8A40243-1835-6FA7-1ECA-63A7790853EA}"/>
          </ac:spMkLst>
        </pc:spChg>
        <pc:graphicFrameChg chg="mod modGraphic">
          <ac:chgData name="Francisco De Jesus Rodriguez Mendez" userId="a6a3ace9-8dbf-49ea-b4b8-96a5741f45fa" providerId="ADAL" clId="{E3F5AC08-2B16-4EBC-AFCD-E998F861D229}" dt="2024-10-14T16:55:39.254" v="2327" actId="2165"/>
          <ac:graphicFrameMkLst>
            <pc:docMk/>
            <pc:sldMk cId="3699791148" sldId="273"/>
            <ac:graphicFrameMk id="7" creationId="{E2CEFA6F-CD87-00DA-4A10-354FB70809A6}"/>
          </ac:graphicFrameMkLst>
        </pc:graphicFrameChg>
        <pc:picChg chg="add mod">
          <ac:chgData name="Francisco De Jesus Rodriguez Mendez" userId="a6a3ace9-8dbf-49ea-b4b8-96a5741f45fa" providerId="ADAL" clId="{E3F5AC08-2B16-4EBC-AFCD-E998F861D229}" dt="2024-10-14T16:56:39.439" v="2331" actId="1076"/>
          <ac:picMkLst>
            <pc:docMk/>
            <pc:sldMk cId="3699791148" sldId="273"/>
            <ac:picMk id="2" creationId="{B10D0A8D-4A3C-56BD-F9C6-2D1FF1B0750A}"/>
          </ac:picMkLst>
        </pc:picChg>
        <pc:picChg chg="del">
          <ac:chgData name="Francisco De Jesus Rodriguez Mendez" userId="a6a3ace9-8dbf-49ea-b4b8-96a5741f45fa" providerId="ADAL" clId="{E3F5AC08-2B16-4EBC-AFCD-E998F861D229}" dt="2024-10-14T16:43:31.714" v="1930" actId="478"/>
          <ac:picMkLst>
            <pc:docMk/>
            <pc:sldMk cId="3699791148" sldId="273"/>
            <ac:picMk id="6" creationId="{57F898DA-5073-0922-FC16-D3E4D8913FFA}"/>
          </ac:picMkLst>
        </pc:picChg>
        <pc:cxnChg chg="del">
          <ac:chgData name="Francisco De Jesus Rodriguez Mendez" userId="a6a3ace9-8dbf-49ea-b4b8-96a5741f45fa" providerId="ADAL" clId="{E3F5AC08-2B16-4EBC-AFCD-E998F861D229}" dt="2024-10-14T16:43:42.890" v="1935" actId="478"/>
          <ac:cxnSpMkLst>
            <pc:docMk/>
            <pc:sldMk cId="3699791148" sldId="273"/>
            <ac:cxnSpMk id="11" creationId="{5725DB97-6C88-FF79-8BAA-8652387A3E26}"/>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17" creationId="{5F139077-916D-D5BA-E38A-6B1B830C4B1A}"/>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3" creationId="{5443E5B1-DE18-2E6C-85FB-D4B70D2F8E5D}"/>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5" creationId="{40A5DD03-479C-9911-C9C3-70DF9CF93957}"/>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6" creationId="{EA3E9361-F4E6-05E7-209C-E7EE8C833D84}"/>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7" creationId="{14B2096E-CDE6-704B-8766-06C3A745C88A}"/>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8" creationId="{239CA610-C760-3BEE-E500-E853CB6EF039}"/>
          </ac:cxnSpMkLst>
        </pc:cxnChg>
        <pc:cxnChg chg="del">
          <ac:chgData name="Francisco De Jesus Rodriguez Mendez" userId="a6a3ace9-8dbf-49ea-b4b8-96a5741f45fa" providerId="ADAL" clId="{E3F5AC08-2B16-4EBC-AFCD-E998F861D229}" dt="2024-10-14T16:43:42.890" v="1935" actId="478"/>
          <ac:cxnSpMkLst>
            <pc:docMk/>
            <pc:sldMk cId="3699791148" sldId="273"/>
            <ac:cxnSpMk id="29" creationId="{937A3211-F61B-8CAF-F1E5-B996E02FA218}"/>
          </ac:cxnSpMkLst>
        </pc:cxnChg>
      </pc:sldChg>
      <pc:sldChg chg="modSp mod modClrScheme chgLayout">
        <pc:chgData name="Francisco De Jesus Rodriguez Mendez" userId="a6a3ace9-8dbf-49ea-b4b8-96a5741f45fa" providerId="ADAL" clId="{E3F5AC08-2B16-4EBC-AFCD-E998F861D229}" dt="2024-10-14T19:09:53.093" v="4262" actId="20577"/>
        <pc:sldMkLst>
          <pc:docMk/>
          <pc:sldMk cId="2360272016" sldId="274"/>
        </pc:sldMkLst>
        <pc:spChg chg="mod ord">
          <ac:chgData name="Francisco De Jesus Rodriguez Mendez" userId="a6a3ace9-8dbf-49ea-b4b8-96a5741f45fa" providerId="ADAL" clId="{E3F5AC08-2B16-4EBC-AFCD-E998F861D229}" dt="2024-10-14T19:09:53.093" v="4262" actId="20577"/>
          <ac:spMkLst>
            <pc:docMk/>
            <pc:sldMk cId="2360272016" sldId="274"/>
            <ac:spMk id="4" creationId="{2258B61F-195F-4A31-BDAF-B811D5286BB1}"/>
          </ac:spMkLst>
        </pc:spChg>
        <pc:spChg chg="mod ord">
          <ac:chgData name="Francisco De Jesus Rodriguez Mendez" userId="a6a3ace9-8dbf-49ea-b4b8-96a5741f45fa" providerId="ADAL" clId="{E3F5AC08-2B16-4EBC-AFCD-E998F861D229}" dt="2024-10-14T17:19:23.592" v="2484" actId="1076"/>
          <ac:spMkLst>
            <pc:docMk/>
            <pc:sldMk cId="2360272016" sldId="274"/>
            <ac:spMk id="6" creationId="{E3C8B954-7AD2-382E-8C01-9B31E89B7438}"/>
          </ac:spMkLst>
        </pc:spChg>
      </pc:sldChg>
      <pc:sldChg chg="modSp mod">
        <pc:chgData name="Francisco De Jesus Rodriguez Mendez" userId="a6a3ace9-8dbf-49ea-b4b8-96a5741f45fa" providerId="ADAL" clId="{E3F5AC08-2B16-4EBC-AFCD-E998F861D229}" dt="2024-10-14T16:15:33.165" v="1139" actId="108"/>
        <pc:sldMkLst>
          <pc:docMk/>
          <pc:sldMk cId="531582681" sldId="275"/>
        </pc:sldMkLst>
        <pc:spChg chg="mod">
          <ac:chgData name="Francisco De Jesus Rodriguez Mendez" userId="a6a3ace9-8dbf-49ea-b4b8-96a5741f45fa" providerId="ADAL" clId="{E3F5AC08-2B16-4EBC-AFCD-E998F861D229}" dt="2024-10-14T16:15:33.165" v="1139" actId="108"/>
          <ac:spMkLst>
            <pc:docMk/>
            <pc:sldMk cId="531582681" sldId="275"/>
            <ac:spMk id="2" creationId="{3D9168B0-F124-4AFA-9059-A8F7D04C8934}"/>
          </ac:spMkLst>
        </pc:spChg>
      </pc:sldChg>
      <pc:sldChg chg="addSp delSp modSp mod modClrScheme chgLayout">
        <pc:chgData name="Francisco De Jesus Rodriguez Mendez" userId="a6a3ace9-8dbf-49ea-b4b8-96a5741f45fa" providerId="ADAL" clId="{E3F5AC08-2B16-4EBC-AFCD-E998F861D229}" dt="2024-10-14T17:18:52.045" v="2480" actId="478"/>
        <pc:sldMkLst>
          <pc:docMk/>
          <pc:sldMk cId="3968299967" sldId="278"/>
        </pc:sldMkLst>
        <pc:spChg chg="add del mod ord">
          <ac:chgData name="Francisco De Jesus Rodriguez Mendez" userId="a6a3ace9-8dbf-49ea-b4b8-96a5741f45fa" providerId="ADAL" clId="{E3F5AC08-2B16-4EBC-AFCD-E998F861D229}" dt="2024-10-14T17:18:52.045" v="2480" actId="478"/>
          <ac:spMkLst>
            <pc:docMk/>
            <pc:sldMk cId="3968299967" sldId="278"/>
            <ac:spMk id="2" creationId="{5B90F89F-6689-D22F-82EF-50E60E96CD82}"/>
          </ac:spMkLst>
        </pc:spChg>
        <pc:spChg chg="mod ord">
          <ac:chgData name="Francisco De Jesus Rodriguez Mendez" userId="a6a3ace9-8dbf-49ea-b4b8-96a5741f45fa" providerId="ADAL" clId="{E3F5AC08-2B16-4EBC-AFCD-E998F861D229}" dt="2024-10-14T17:18:02.129" v="2475" actId="700"/>
          <ac:spMkLst>
            <pc:docMk/>
            <pc:sldMk cId="3968299967" sldId="278"/>
            <ac:spMk id="5" creationId="{47B69CEF-2CB3-4C79-9918-47CDFB9B631E}"/>
          </ac:spMkLst>
        </pc:spChg>
      </pc:sldChg>
      <pc:sldChg chg="addSp delSp modSp mod">
        <pc:chgData name="Francisco De Jesus Rodriguez Mendez" userId="a6a3ace9-8dbf-49ea-b4b8-96a5741f45fa" providerId="ADAL" clId="{E3F5AC08-2B16-4EBC-AFCD-E998F861D229}" dt="2024-10-14T19:23:28.802" v="4343" actId="20577"/>
        <pc:sldMkLst>
          <pc:docMk/>
          <pc:sldMk cId="441413321" sldId="279"/>
        </pc:sldMkLst>
        <pc:spChg chg="add mod">
          <ac:chgData name="Francisco De Jesus Rodriguez Mendez" userId="a6a3ace9-8dbf-49ea-b4b8-96a5741f45fa" providerId="ADAL" clId="{E3F5AC08-2B16-4EBC-AFCD-E998F861D229}" dt="2024-10-14T17:16:44.832" v="2463" actId="114"/>
          <ac:spMkLst>
            <pc:docMk/>
            <pc:sldMk cId="441413321" sldId="279"/>
            <ac:spMk id="5" creationId="{9CF41912-9297-FEB0-4CCB-159F7C24ACE5}"/>
          </ac:spMkLst>
        </pc:spChg>
        <pc:spChg chg="add mod">
          <ac:chgData name="Francisco De Jesus Rodriguez Mendez" userId="a6a3ace9-8dbf-49ea-b4b8-96a5741f45fa" providerId="ADAL" clId="{E3F5AC08-2B16-4EBC-AFCD-E998F861D229}" dt="2024-10-14T17:17:23.464" v="2472" actId="1076"/>
          <ac:spMkLst>
            <pc:docMk/>
            <pc:sldMk cId="441413321" sldId="279"/>
            <ac:spMk id="7" creationId="{AE873F88-82D2-F552-0F79-F59CCD91B876}"/>
          </ac:spMkLst>
        </pc:spChg>
        <pc:spChg chg="add mod">
          <ac:chgData name="Francisco De Jesus Rodriguez Mendez" userId="a6a3ace9-8dbf-49ea-b4b8-96a5741f45fa" providerId="ADAL" clId="{E3F5AC08-2B16-4EBC-AFCD-E998F861D229}" dt="2024-10-14T18:37:35.085" v="2540" actId="1076"/>
          <ac:spMkLst>
            <pc:docMk/>
            <pc:sldMk cId="441413321" sldId="279"/>
            <ac:spMk id="9" creationId="{3C94139C-9E9E-E4F4-8C4D-E835ED0DEA2A}"/>
          </ac:spMkLst>
        </pc:spChg>
        <pc:spChg chg="add mod">
          <ac:chgData name="Francisco De Jesus Rodriguez Mendez" userId="a6a3ace9-8dbf-49ea-b4b8-96a5741f45fa" providerId="ADAL" clId="{E3F5AC08-2B16-4EBC-AFCD-E998F861D229}" dt="2024-10-14T18:37:27.934" v="2539" actId="20577"/>
          <ac:spMkLst>
            <pc:docMk/>
            <pc:sldMk cId="441413321" sldId="279"/>
            <ac:spMk id="10" creationId="{9B058A4D-6BE7-C60B-0D23-5C3D1B3B09D5}"/>
          </ac:spMkLst>
        </pc:spChg>
        <pc:spChg chg="add mod">
          <ac:chgData name="Francisco De Jesus Rodriguez Mendez" userId="a6a3ace9-8dbf-49ea-b4b8-96a5741f45fa" providerId="ADAL" clId="{E3F5AC08-2B16-4EBC-AFCD-E998F861D229}" dt="2024-10-14T18:40:38.228" v="2704" actId="1076"/>
          <ac:spMkLst>
            <pc:docMk/>
            <pc:sldMk cId="441413321" sldId="279"/>
            <ac:spMk id="14" creationId="{B25CA558-E828-8D6F-8B00-546A60AC54DD}"/>
          </ac:spMkLst>
        </pc:spChg>
        <pc:spChg chg="add mod">
          <ac:chgData name="Francisco De Jesus Rodriguez Mendez" userId="a6a3ace9-8dbf-49ea-b4b8-96a5741f45fa" providerId="ADAL" clId="{E3F5AC08-2B16-4EBC-AFCD-E998F861D229}" dt="2024-10-14T19:23:28.802" v="4343" actId="20577"/>
          <ac:spMkLst>
            <pc:docMk/>
            <pc:sldMk cId="441413321" sldId="279"/>
            <ac:spMk id="16" creationId="{41A44915-5B9E-86C2-4D8A-868F9F1B76D2}"/>
          </ac:spMkLst>
        </pc:spChg>
        <pc:spChg chg="del">
          <ac:chgData name="Francisco De Jesus Rodriguez Mendez" userId="a6a3ace9-8dbf-49ea-b4b8-96a5741f45fa" providerId="ADAL" clId="{E3F5AC08-2B16-4EBC-AFCD-E998F861D229}" dt="2024-10-14T17:07:51.497" v="2418" actId="478"/>
          <ac:spMkLst>
            <pc:docMk/>
            <pc:sldMk cId="441413321" sldId="279"/>
            <ac:spMk id="21" creationId="{1E8FCB7C-63D1-0A1A-CD4E-3D8ADD152435}"/>
          </ac:spMkLst>
        </pc:spChg>
        <pc:spChg chg="del mod">
          <ac:chgData name="Francisco De Jesus Rodriguez Mendez" userId="a6a3ace9-8dbf-49ea-b4b8-96a5741f45fa" providerId="ADAL" clId="{E3F5AC08-2B16-4EBC-AFCD-E998F861D229}" dt="2024-10-14T17:07:56.842" v="2425" actId="478"/>
          <ac:spMkLst>
            <pc:docMk/>
            <pc:sldMk cId="441413321" sldId="279"/>
            <ac:spMk id="25" creationId="{F84C3696-2489-DD47-76CC-2D9187ACC1F7}"/>
          </ac:spMkLst>
        </pc:spChg>
        <pc:spChg chg="del">
          <ac:chgData name="Francisco De Jesus Rodriguez Mendez" userId="a6a3ace9-8dbf-49ea-b4b8-96a5741f45fa" providerId="ADAL" clId="{E3F5AC08-2B16-4EBC-AFCD-E998F861D229}" dt="2024-10-14T17:08:00.305" v="2428" actId="478"/>
          <ac:spMkLst>
            <pc:docMk/>
            <pc:sldMk cId="441413321" sldId="279"/>
            <ac:spMk id="28" creationId="{FFF813CF-EF12-57B8-DA01-F374A2196C3C}"/>
          </ac:spMkLst>
        </pc:spChg>
        <pc:picChg chg="add mod">
          <ac:chgData name="Francisco De Jesus Rodriguez Mendez" userId="a6a3ace9-8dbf-49ea-b4b8-96a5741f45fa" providerId="ADAL" clId="{E3F5AC08-2B16-4EBC-AFCD-E998F861D229}" dt="2024-10-14T17:17:14.753" v="2470" actId="14100"/>
          <ac:picMkLst>
            <pc:docMk/>
            <pc:sldMk cId="441413321" sldId="279"/>
            <ac:picMk id="2" creationId="{D5CAC6B3-C8AC-BDE1-EA6A-FFEE2BA22F90}"/>
          </ac:picMkLst>
        </pc:picChg>
        <pc:picChg chg="add mod">
          <ac:chgData name="Francisco De Jesus Rodriguez Mendez" userId="a6a3ace9-8dbf-49ea-b4b8-96a5741f45fa" providerId="ADAL" clId="{E3F5AC08-2B16-4EBC-AFCD-E998F861D229}" dt="2024-10-14T18:35:36.752" v="2487" actId="1076"/>
          <ac:picMkLst>
            <pc:docMk/>
            <pc:sldMk cId="441413321" sldId="279"/>
            <ac:picMk id="3" creationId="{108AFAFB-DD28-7DFD-B7F4-DCEB0C530B89}"/>
          </ac:picMkLst>
        </pc:picChg>
        <pc:picChg chg="del">
          <ac:chgData name="Francisco De Jesus Rodriguez Mendez" userId="a6a3ace9-8dbf-49ea-b4b8-96a5741f45fa" providerId="ADAL" clId="{E3F5AC08-2B16-4EBC-AFCD-E998F861D229}" dt="2024-10-14T17:07:50.377" v="2417" actId="478"/>
          <ac:picMkLst>
            <pc:docMk/>
            <pc:sldMk cId="441413321" sldId="279"/>
            <ac:picMk id="12" creationId="{B84484B0-6504-BEAC-5E38-3D0ACA599AC4}"/>
          </ac:picMkLst>
        </pc:picChg>
        <pc:picChg chg="del">
          <ac:chgData name="Francisco De Jesus Rodriguez Mendez" userId="a6a3ace9-8dbf-49ea-b4b8-96a5741f45fa" providerId="ADAL" clId="{E3F5AC08-2B16-4EBC-AFCD-E998F861D229}" dt="2024-10-14T17:07:52.450" v="2420" actId="478"/>
          <ac:picMkLst>
            <pc:docMk/>
            <pc:sldMk cId="441413321" sldId="279"/>
            <ac:picMk id="15" creationId="{AB782755-8221-C74D-D226-9D7E89AA645B}"/>
          </ac:picMkLst>
        </pc:picChg>
        <pc:picChg chg="del">
          <ac:chgData name="Francisco De Jesus Rodriguez Mendez" userId="a6a3ace9-8dbf-49ea-b4b8-96a5741f45fa" providerId="ADAL" clId="{E3F5AC08-2B16-4EBC-AFCD-E998F861D229}" dt="2024-10-14T17:07:51.977" v="2419" actId="478"/>
          <ac:picMkLst>
            <pc:docMk/>
            <pc:sldMk cId="441413321" sldId="279"/>
            <ac:picMk id="23" creationId="{EDE0BAC6-387D-E8D3-9684-6DB44D07BDC1}"/>
          </ac:picMkLst>
        </pc:picChg>
        <pc:cxnChg chg="add mod">
          <ac:chgData name="Francisco De Jesus Rodriguez Mendez" userId="a6a3ace9-8dbf-49ea-b4b8-96a5741f45fa" providerId="ADAL" clId="{E3F5AC08-2B16-4EBC-AFCD-E998F861D229}" dt="2024-10-14T18:47:20.416" v="2934" actId="1582"/>
          <ac:cxnSpMkLst>
            <pc:docMk/>
            <pc:sldMk cId="441413321" sldId="279"/>
            <ac:cxnSpMk id="17" creationId="{DAFFF06E-C708-CAF2-A154-3FAEFF05D250}"/>
          </ac:cxnSpMkLst>
        </pc:cxnChg>
        <pc:cxnChg chg="del">
          <ac:chgData name="Francisco De Jesus Rodriguez Mendez" userId="a6a3ace9-8dbf-49ea-b4b8-96a5741f45fa" providerId="ADAL" clId="{E3F5AC08-2B16-4EBC-AFCD-E998F861D229}" dt="2024-10-14T17:07:55.946" v="2424" actId="478"/>
          <ac:cxnSpMkLst>
            <pc:docMk/>
            <pc:sldMk cId="441413321" sldId="279"/>
            <ac:cxnSpMk id="30" creationId="{B8356D2A-52C8-8C8D-44B6-774BC948B9EA}"/>
          </ac:cxnSpMkLst>
        </pc:cxnChg>
        <pc:cxnChg chg="del">
          <ac:chgData name="Francisco De Jesus Rodriguez Mendez" userId="a6a3ace9-8dbf-49ea-b4b8-96a5741f45fa" providerId="ADAL" clId="{E3F5AC08-2B16-4EBC-AFCD-E998F861D229}" dt="2024-10-14T17:07:57.880" v="2426" actId="478"/>
          <ac:cxnSpMkLst>
            <pc:docMk/>
            <pc:sldMk cId="441413321" sldId="279"/>
            <ac:cxnSpMk id="34" creationId="{7A48C8BF-0B51-B64D-1F67-9D3444586E98}"/>
          </ac:cxnSpMkLst>
        </pc:cxnChg>
        <pc:cxnChg chg="del">
          <ac:chgData name="Francisco De Jesus Rodriguez Mendez" userId="a6a3ace9-8dbf-49ea-b4b8-96a5741f45fa" providerId="ADAL" clId="{E3F5AC08-2B16-4EBC-AFCD-E998F861D229}" dt="2024-10-14T17:07:58.721" v="2427" actId="478"/>
          <ac:cxnSpMkLst>
            <pc:docMk/>
            <pc:sldMk cId="441413321" sldId="279"/>
            <ac:cxnSpMk id="37" creationId="{E095881A-8B91-9274-6D75-92003A4C92D3}"/>
          </ac:cxnSpMkLst>
        </pc:cxnChg>
        <pc:cxnChg chg="del">
          <ac:chgData name="Francisco De Jesus Rodriguez Mendez" userId="a6a3ace9-8dbf-49ea-b4b8-96a5741f45fa" providerId="ADAL" clId="{E3F5AC08-2B16-4EBC-AFCD-E998F861D229}" dt="2024-10-14T17:07:53.409" v="2421" actId="478"/>
          <ac:cxnSpMkLst>
            <pc:docMk/>
            <pc:sldMk cId="441413321" sldId="279"/>
            <ac:cxnSpMk id="44" creationId="{9963DE32-5EF6-DFA1-141C-A77B3F7EC8C8}"/>
          </ac:cxnSpMkLst>
        </pc:cxnChg>
        <pc:cxnChg chg="del">
          <ac:chgData name="Francisco De Jesus Rodriguez Mendez" userId="a6a3ace9-8dbf-49ea-b4b8-96a5741f45fa" providerId="ADAL" clId="{E3F5AC08-2B16-4EBC-AFCD-E998F861D229}" dt="2024-10-14T17:07:54.217" v="2422" actId="478"/>
          <ac:cxnSpMkLst>
            <pc:docMk/>
            <pc:sldMk cId="441413321" sldId="279"/>
            <ac:cxnSpMk id="47" creationId="{06620142-39D9-D06D-4A65-E5C176171948}"/>
          </ac:cxnSpMkLst>
        </pc:cxnChg>
      </pc:sldChg>
      <pc:sldChg chg="addSp delSp modSp mod">
        <pc:chgData name="Francisco De Jesus Rodriguez Mendez" userId="a6a3ace9-8dbf-49ea-b4b8-96a5741f45fa" providerId="ADAL" clId="{E3F5AC08-2B16-4EBC-AFCD-E998F861D229}" dt="2024-10-14T17:07:10.083" v="2416" actId="1076"/>
        <pc:sldMkLst>
          <pc:docMk/>
          <pc:sldMk cId="3448240142" sldId="280"/>
        </pc:sldMkLst>
        <pc:spChg chg="add mod">
          <ac:chgData name="Francisco De Jesus Rodriguez Mendez" userId="a6a3ace9-8dbf-49ea-b4b8-96a5741f45fa" providerId="ADAL" clId="{E3F5AC08-2B16-4EBC-AFCD-E998F861D229}" dt="2024-10-14T17:07:06.210" v="2415" actId="1076"/>
          <ac:spMkLst>
            <pc:docMk/>
            <pc:sldMk cId="3448240142" sldId="280"/>
            <ac:spMk id="7" creationId="{EB5ADEAD-F7DE-BE6C-670D-A71FD59C530B}"/>
          </ac:spMkLst>
        </pc:spChg>
        <pc:spChg chg="add mod">
          <ac:chgData name="Francisco De Jesus Rodriguez Mendez" userId="a6a3ace9-8dbf-49ea-b4b8-96a5741f45fa" providerId="ADAL" clId="{E3F5AC08-2B16-4EBC-AFCD-E998F861D229}" dt="2024-10-14T17:07:10.083" v="2416" actId="1076"/>
          <ac:spMkLst>
            <pc:docMk/>
            <pc:sldMk cId="3448240142" sldId="280"/>
            <ac:spMk id="11" creationId="{D901F94F-127F-683A-81E0-59D2DD91093F}"/>
          </ac:spMkLst>
        </pc:spChg>
        <pc:spChg chg="add mod">
          <ac:chgData name="Francisco De Jesus Rodriguez Mendez" userId="a6a3ace9-8dbf-49ea-b4b8-96a5741f45fa" providerId="ADAL" clId="{E3F5AC08-2B16-4EBC-AFCD-E998F861D229}" dt="2024-10-14T17:05:18.754" v="2409" actId="1076"/>
          <ac:spMkLst>
            <pc:docMk/>
            <pc:sldMk cId="3448240142" sldId="280"/>
            <ac:spMk id="15" creationId="{7DE5DB48-A019-4B5F-CD21-FDF5563EBB63}"/>
          </ac:spMkLst>
        </pc:spChg>
        <pc:spChg chg="del mod">
          <ac:chgData name="Francisco De Jesus Rodriguez Mendez" userId="a6a3ace9-8dbf-49ea-b4b8-96a5741f45fa" providerId="ADAL" clId="{E3F5AC08-2B16-4EBC-AFCD-E998F861D229}" dt="2024-10-14T17:02:19.156" v="2372" actId="478"/>
          <ac:spMkLst>
            <pc:docMk/>
            <pc:sldMk cId="3448240142" sldId="280"/>
            <ac:spMk id="18" creationId="{6F61B651-98D8-2FE1-0017-361FA0DAB3C9}"/>
          </ac:spMkLst>
        </pc:spChg>
        <pc:picChg chg="del">
          <ac:chgData name="Francisco De Jesus Rodriguez Mendez" userId="a6a3ace9-8dbf-49ea-b4b8-96a5741f45fa" providerId="ADAL" clId="{E3F5AC08-2B16-4EBC-AFCD-E998F861D229}" dt="2024-10-14T16:56:50.254" v="2332" actId="478"/>
          <ac:picMkLst>
            <pc:docMk/>
            <pc:sldMk cId="3448240142" sldId="280"/>
            <ac:picMk id="2" creationId="{DE41D7B1-081B-32A0-DDF3-0F625B50AAA8}"/>
          </ac:picMkLst>
        </pc:picChg>
        <pc:picChg chg="add mod">
          <ac:chgData name="Francisco De Jesus Rodriguez Mendez" userId="a6a3ace9-8dbf-49ea-b4b8-96a5741f45fa" providerId="ADAL" clId="{E3F5AC08-2B16-4EBC-AFCD-E998F861D229}" dt="2024-10-14T17:07:04.019" v="2414" actId="1076"/>
          <ac:picMkLst>
            <pc:docMk/>
            <pc:sldMk cId="3448240142" sldId="280"/>
            <ac:picMk id="4" creationId="{3C404DA4-8015-1619-7181-B4F56CB176DD}"/>
          </ac:picMkLst>
        </pc:picChg>
        <pc:picChg chg="del">
          <ac:chgData name="Francisco De Jesus Rodriguez Mendez" userId="a6a3ace9-8dbf-49ea-b4b8-96a5741f45fa" providerId="ADAL" clId="{E3F5AC08-2B16-4EBC-AFCD-E998F861D229}" dt="2024-10-14T16:56:50.644" v="2333" actId="478"/>
          <ac:picMkLst>
            <pc:docMk/>
            <pc:sldMk cId="3448240142" sldId="280"/>
            <ac:picMk id="6" creationId="{96584048-18E4-F888-38A9-9F237CFBF851}"/>
          </ac:picMkLst>
        </pc:picChg>
        <pc:picChg chg="add mod">
          <ac:chgData name="Francisco De Jesus Rodriguez Mendez" userId="a6a3ace9-8dbf-49ea-b4b8-96a5741f45fa" providerId="ADAL" clId="{E3F5AC08-2B16-4EBC-AFCD-E998F861D229}" dt="2024-10-14T17:03:21.852" v="2390" actId="1076"/>
          <ac:picMkLst>
            <pc:docMk/>
            <pc:sldMk cId="3448240142" sldId="280"/>
            <ac:picMk id="8" creationId="{5F53E470-BF75-CDCC-FF4B-71A1EA8DE3A4}"/>
          </ac:picMkLst>
        </pc:picChg>
        <pc:picChg chg="add mod">
          <ac:chgData name="Francisco De Jesus Rodriguez Mendez" userId="a6a3ace9-8dbf-49ea-b4b8-96a5741f45fa" providerId="ADAL" clId="{E3F5AC08-2B16-4EBC-AFCD-E998F861D229}" dt="2024-10-14T17:06:58.173" v="2413" actId="1076"/>
          <ac:picMkLst>
            <pc:docMk/>
            <pc:sldMk cId="3448240142" sldId="280"/>
            <ac:picMk id="9" creationId="{71774A2B-4B56-6A0D-7904-AACC9A37B0AF}"/>
          </ac:picMkLst>
        </pc:picChg>
        <pc:picChg chg="del">
          <ac:chgData name="Francisco De Jesus Rodriguez Mendez" userId="a6a3ace9-8dbf-49ea-b4b8-96a5741f45fa" providerId="ADAL" clId="{E3F5AC08-2B16-4EBC-AFCD-E998F861D229}" dt="2024-10-14T16:56:51.149" v="2334" actId="478"/>
          <ac:picMkLst>
            <pc:docMk/>
            <pc:sldMk cId="3448240142" sldId="280"/>
            <ac:picMk id="14" creationId="{8B56B2A6-279C-A906-1FDB-1ACE1E20BC93}"/>
          </ac:picMkLst>
        </pc:picChg>
        <pc:cxnChg chg="add del mod">
          <ac:chgData name="Francisco De Jesus Rodriguez Mendez" userId="a6a3ace9-8dbf-49ea-b4b8-96a5741f45fa" providerId="ADAL" clId="{E3F5AC08-2B16-4EBC-AFCD-E998F861D229}" dt="2024-10-14T17:04:37.682" v="2402" actId="478"/>
          <ac:cxnSpMkLst>
            <pc:docMk/>
            <pc:sldMk cId="3448240142" sldId="280"/>
            <ac:cxnSpMk id="12" creationId="{EFDDCC15-B5F5-2DF5-2433-0E2656F99277}"/>
          </ac:cxnSpMkLst>
        </pc:cxnChg>
      </pc:sldChg>
      <pc:sldChg chg="addSp delSp modSp mod">
        <pc:chgData name="Francisco De Jesus Rodriguez Mendez" userId="a6a3ace9-8dbf-49ea-b4b8-96a5741f45fa" providerId="ADAL" clId="{E3F5AC08-2B16-4EBC-AFCD-E998F861D229}" dt="2024-10-14T16:28:35.248" v="1501" actId="478"/>
        <pc:sldMkLst>
          <pc:docMk/>
          <pc:sldMk cId="3585084549" sldId="281"/>
        </pc:sldMkLst>
        <pc:spChg chg="add mod">
          <ac:chgData name="Francisco De Jesus Rodriguez Mendez" userId="a6a3ace9-8dbf-49ea-b4b8-96a5741f45fa" providerId="ADAL" clId="{E3F5AC08-2B16-4EBC-AFCD-E998F861D229}" dt="2024-10-14T16:27:37.051" v="1459" actId="1076"/>
          <ac:spMkLst>
            <pc:docMk/>
            <pc:sldMk cId="3585084549" sldId="281"/>
            <ac:spMk id="3" creationId="{3E16A928-0850-99F8-D2E1-64DA63627A9F}"/>
          </ac:spMkLst>
        </pc:spChg>
        <pc:spChg chg="add mod">
          <ac:chgData name="Francisco De Jesus Rodriguez Mendez" userId="a6a3ace9-8dbf-49ea-b4b8-96a5741f45fa" providerId="ADAL" clId="{E3F5AC08-2B16-4EBC-AFCD-E998F861D229}" dt="2024-10-14T16:27:49.078" v="1461" actId="1076"/>
          <ac:spMkLst>
            <pc:docMk/>
            <pc:sldMk cId="3585084549" sldId="281"/>
            <ac:spMk id="6" creationId="{8040D1E6-7961-80C7-C5EB-5A7FC04CB713}"/>
          </ac:spMkLst>
        </pc:spChg>
        <pc:spChg chg="add mod">
          <ac:chgData name="Francisco De Jesus Rodriguez Mendez" userId="a6a3ace9-8dbf-49ea-b4b8-96a5741f45fa" providerId="ADAL" clId="{E3F5AC08-2B16-4EBC-AFCD-E998F861D229}" dt="2024-10-14T16:27:44.544" v="1460" actId="1076"/>
          <ac:spMkLst>
            <pc:docMk/>
            <pc:sldMk cId="3585084549" sldId="281"/>
            <ac:spMk id="8" creationId="{E1BB3EC6-35DC-B133-41BD-209FBDDB05A2}"/>
          </ac:spMkLst>
        </pc:spChg>
        <pc:spChg chg="add mod">
          <ac:chgData name="Francisco De Jesus Rodriguez Mendez" userId="a6a3ace9-8dbf-49ea-b4b8-96a5741f45fa" providerId="ADAL" clId="{E3F5AC08-2B16-4EBC-AFCD-E998F861D229}" dt="2024-10-14T16:27:33.280" v="1458" actId="1076"/>
          <ac:spMkLst>
            <pc:docMk/>
            <pc:sldMk cId="3585084549" sldId="281"/>
            <ac:spMk id="10" creationId="{D9013699-8DDF-D6D7-9E12-E975A1AFDFCC}"/>
          </ac:spMkLst>
        </pc:spChg>
        <pc:spChg chg="add del mod">
          <ac:chgData name="Francisco De Jesus Rodriguez Mendez" userId="a6a3ace9-8dbf-49ea-b4b8-96a5741f45fa" providerId="ADAL" clId="{E3F5AC08-2B16-4EBC-AFCD-E998F861D229}" dt="2024-10-14T16:28:35.248" v="1501" actId="478"/>
          <ac:spMkLst>
            <pc:docMk/>
            <pc:sldMk cId="3585084549" sldId="281"/>
            <ac:spMk id="12" creationId="{5DACB64F-1F40-31A0-9ADB-9F5E35D9D53F}"/>
          </ac:spMkLst>
        </pc:spChg>
        <pc:spChg chg="del">
          <ac:chgData name="Francisco De Jesus Rodriguez Mendez" userId="a6a3ace9-8dbf-49ea-b4b8-96a5741f45fa" providerId="ADAL" clId="{E3F5AC08-2B16-4EBC-AFCD-E998F861D229}" dt="2024-10-14T16:23:25.530" v="1210" actId="478"/>
          <ac:spMkLst>
            <pc:docMk/>
            <pc:sldMk cId="3585084549" sldId="281"/>
            <ac:spMk id="13" creationId="{691F600B-5BA7-FC80-1C48-BACC90F4E167}"/>
          </ac:spMkLst>
        </pc:spChg>
        <pc:spChg chg="del">
          <ac:chgData name="Francisco De Jesus Rodriguez Mendez" userId="a6a3ace9-8dbf-49ea-b4b8-96a5741f45fa" providerId="ADAL" clId="{E3F5AC08-2B16-4EBC-AFCD-E998F861D229}" dt="2024-10-14T16:23:24.346" v="1209" actId="478"/>
          <ac:spMkLst>
            <pc:docMk/>
            <pc:sldMk cId="3585084549" sldId="281"/>
            <ac:spMk id="15" creationId="{307D43CA-8EC9-1F16-A5ED-A928138FBEEE}"/>
          </ac:spMkLst>
        </pc:spChg>
        <pc:spChg chg="mod">
          <ac:chgData name="Francisco De Jesus Rodriguez Mendez" userId="a6a3ace9-8dbf-49ea-b4b8-96a5741f45fa" providerId="ADAL" clId="{E3F5AC08-2B16-4EBC-AFCD-E998F861D229}" dt="2024-10-14T16:27:05.608" v="1448" actId="20577"/>
          <ac:spMkLst>
            <pc:docMk/>
            <pc:sldMk cId="3585084549" sldId="281"/>
            <ac:spMk id="17" creationId="{4F6B8C82-BA57-57D5-7ED6-D050914DA0CA}"/>
          </ac:spMkLst>
        </pc:spChg>
        <pc:spChg chg="del">
          <ac:chgData name="Francisco De Jesus Rodriguez Mendez" userId="a6a3ace9-8dbf-49ea-b4b8-96a5741f45fa" providerId="ADAL" clId="{E3F5AC08-2B16-4EBC-AFCD-E998F861D229}" dt="2024-10-14T16:27:16.864" v="1449" actId="478"/>
          <ac:spMkLst>
            <pc:docMk/>
            <pc:sldMk cId="3585084549" sldId="281"/>
            <ac:spMk id="19" creationId="{4FC797A3-B8AF-5357-C8B0-F857C033A9CB}"/>
          </ac:spMkLst>
        </pc:spChg>
        <pc:spChg chg="del">
          <ac:chgData name="Francisco De Jesus Rodriguez Mendez" userId="a6a3ace9-8dbf-49ea-b4b8-96a5741f45fa" providerId="ADAL" clId="{E3F5AC08-2B16-4EBC-AFCD-E998F861D229}" dt="2024-10-14T16:27:18.896" v="1450" actId="478"/>
          <ac:spMkLst>
            <pc:docMk/>
            <pc:sldMk cId="3585084549" sldId="281"/>
            <ac:spMk id="21" creationId="{AAB5FE05-7DE9-6CB3-D267-0D344A7572F2}"/>
          </ac:spMkLst>
        </pc:spChg>
        <pc:spChg chg="mod">
          <ac:chgData name="Francisco De Jesus Rodriguez Mendez" userId="a6a3ace9-8dbf-49ea-b4b8-96a5741f45fa" providerId="ADAL" clId="{E3F5AC08-2B16-4EBC-AFCD-E998F861D229}" dt="2024-10-14T16:27:28.425" v="1456" actId="1076"/>
          <ac:spMkLst>
            <pc:docMk/>
            <pc:sldMk cId="3585084549" sldId="281"/>
            <ac:spMk id="24" creationId="{5EB9446A-594D-68D8-BF56-D0B6FDBBB540}"/>
          </ac:spMkLst>
        </pc:spChg>
      </pc:sldChg>
      <pc:sldChg chg="del">
        <pc:chgData name="Francisco De Jesus Rodriguez Mendez" userId="a6a3ace9-8dbf-49ea-b4b8-96a5741f45fa" providerId="ADAL" clId="{E3F5AC08-2B16-4EBC-AFCD-E998F861D229}" dt="2024-10-14T17:17:38.462" v="2473" actId="2696"/>
        <pc:sldMkLst>
          <pc:docMk/>
          <pc:sldMk cId="2279168001" sldId="282"/>
        </pc:sldMkLst>
      </pc:sldChg>
      <pc:sldChg chg="addSp delSp modSp mod modClrScheme chgLayout">
        <pc:chgData name="Francisco De Jesus Rodriguez Mendez" userId="a6a3ace9-8dbf-49ea-b4b8-96a5741f45fa" providerId="ADAL" clId="{E3F5AC08-2B16-4EBC-AFCD-E998F861D229}" dt="2024-10-14T19:29:42.802" v="4424" actId="1076"/>
        <pc:sldMkLst>
          <pc:docMk/>
          <pc:sldMk cId="3242073804" sldId="283"/>
        </pc:sldMkLst>
        <pc:spChg chg="add del mod ord">
          <ac:chgData name="Francisco De Jesus Rodriguez Mendez" userId="a6a3ace9-8dbf-49ea-b4b8-96a5741f45fa" providerId="ADAL" clId="{E3F5AC08-2B16-4EBC-AFCD-E998F861D229}" dt="2024-10-14T17:18:22.710" v="2479" actId="478"/>
          <ac:spMkLst>
            <pc:docMk/>
            <pc:sldMk cId="3242073804" sldId="283"/>
            <ac:spMk id="2" creationId="{1F24FBE9-FCAD-17A0-1BCA-CB54C4F1611A}"/>
          </ac:spMkLst>
        </pc:spChg>
        <pc:spChg chg="add del mod">
          <ac:chgData name="Francisco De Jesus Rodriguez Mendez" userId="a6a3ace9-8dbf-49ea-b4b8-96a5741f45fa" providerId="ADAL" clId="{E3F5AC08-2B16-4EBC-AFCD-E998F861D229}" dt="2024-10-14T17:18:20.765" v="2478" actId="478"/>
          <ac:spMkLst>
            <pc:docMk/>
            <pc:sldMk cId="3242073804" sldId="283"/>
            <ac:spMk id="5" creationId="{8A55EE89-A6B9-5A94-6D19-602D6D95447F}"/>
          </ac:spMkLst>
        </pc:spChg>
        <pc:spChg chg="add mod">
          <ac:chgData name="Francisco De Jesus Rodriguez Mendez" userId="a6a3ace9-8dbf-49ea-b4b8-96a5741f45fa" providerId="ADAL" clId="{E3F5AC08-2B16-4EBC-AFCD-E998F861D229}" dt="2024-10-14T19:23:43.922" v="4347" actId="767"/>
          <ac:spMkLst>
            <pc:docMk/>
            <pc:sldMk cId="3242073804" sldId="283"/>
            <ac:spMk id="6" creationId="{221E51BD-FE62-3531-BBB0-C8BD003F7C6C}"/>
          </ac:spMkLst>
        </pc:spChg>
        <pc:spChg chg="add del mod">
          <ac:chgData name="Francisco De Jesus Rodriguez Mendez" userId="a6a3ace9-8dbf-49ea-b4b8-96a5741f45fa" providerId="ADAL" clId="{E3F5AC08-2B16-4EBC-AFCD-E998F861D229}" dt="2024-10-14T19:24:16.788" v="4351"/>
          <ac:spMkLst>
            <pc:docMk/>
            <pc:sldMk cId="3242073804" sldId="283"/>
            <ac:spMk id="8" creationId="{F0B7B2FE-3B57-7BA6-3B45-239C65AE7F1C}"/>
          </ac:spMkLst>
        </pc:spChg>
        <pc:spChg chg="add mod">
          <ac:chgData name="Francisco De Jesus Rodriguez Mendez" userId="a6a3ace9-8dbf-49ea-b4b8-96a5741f45fa" providerId="ADAL" clId="{E3F5AC08-2B16-4EBC-AFCD-E998F861D229}" dt="2024-10-14T19:29:42.802" v="4424" actId="1076"/>
          <ac:spMkLst>
            <pc:docMk/>
            <pc:sldMk cId="3242073804" sldId="283"/>
            <ac:spMk id="11" creationId="{BACABE35-DCBA-1295-F8F3-B361C7F8FE09}"/>
          </ac:spMkLst>
        </pc:spChg>
        <pc:graphicFrameChg chg="del mod ord modGraphic">
          <ac:chgData name="Francisco De Jesus Rodriguez Mendez" userId="a6a3ace9-8dbf-49ea-b4b8-96a5741f45fa" providerId="ADAL" clId="{E3F5AC08-2B16-4EBC-AFCD-E998F861D229}" dt="2024-10-14T17:18:18.104" v="2477" actId="478"/>
          <ac:graphicFrameMkLst>
            <pc:docMk/>
            <pc:sldMk cId="3242073804" sldId="283"/>
            <ac:graphicFrameMk id="4" creationId="{C746E8F2-08BD-6202-7379-23E7BA916382}"/>
          </ac:graphicFrameMkLst>
        </pc:graphicFrameChg>
        <pc:graphicFrameChg chg="add mod">
          <ac:chgData name="Francisco De Jesus Rodriguez Mendez" userId="a6a3ace9-8dbf-49ea-b4b8-96a5741f45fa" providerId="ADAL" clId="{E3F5AC08-2B16-4EBC-AFCD-E998F861D229}" dt="2024-10-14T19:24:11.213" v="4349"/>
          <ac:graphicFrameMkLst>
            <pc:docMk/>
            <pc:sldMk cId="3242073804" sldId="283"/>
            <ac:graphicFrameMk id="9" creationId="{EFBEA2DC-2E8D-6F76-0921-32A71A678EFB}"/>
          </ac:graphicFrameMkLst>
        </pc:graphicFrameChg>
        <pc:graphicFrameChg chg="add mod">
          <ac:chgData name="Francisco De Jesus Rodriguez Mendez" userId="a6a3ace9-8dbf-49ea-b4b8-96a5741f45fa" providerId="ADAL" clId="{E3F5AC08-2B16-4EBC-AFCD-E998F861D229}" dt="2024-10-14T19:25:39.378" v="4358"/>
          <ac:graphicFrameMkLst>
            <pc:docMk/>
            <pc:sldMk cId="3242073804" sldId="283"/>
            <ac:graphicFrameMk id="12" creationId="{3EAB5EFB-739E-A9DA-BD4B-5BAAB58D684A}"/>
          </ac:graphicFrameMkLst>
        </pc:graphicFrameChg>
        <pc:graphicFrameChg chg="add del mod modGraphic">
          <ac:chgData name="Francisco De Jesus Rodriguez Mendez" userId="a6a3ace9-8dbf-49ea-b4b8-96a5741f45fa" providerId="ADAL" clId="{E3F5AC08-2B16-4EBC-AFCD-E998F861D229}" dt="2024-10-14T19:29:21.831" v="4419" actId="478"/>
          <ac:graphicFrameMkLst>
            <pc:docMk/>
            <pc:sldMk cId="3242073804" sldId="283"/>
            <ac:graphicFrameMk id="13" creationId="{8C301CB8-E03B-26A9-4BB1-1BC2654E3C66}"/>
          </ac:graphicFrameMkLst>
        </pc:graphicFrameChg>
      </pc:sldChg>
    </pc:docChg>
  </pc:docChgLst>
  <pc:docChgLst>
    <pc:chgData name="Francisco De Jesus Rodriguez Mendez" userId="a6a3ace9-8dbf-49ea-b4b8-96a5741f45fa" providerId="ADAL" clId="{2F24FEF0-5E23-485A-ACDB-0243C36A8DC5}"/>
    <pc:docChg chg="undo custSel addSld delSld modSld">
      <pc:chgData name="Francisco De Jesus Rodriguez Mendez" userId="a6a3ace9-8dbf-49ea-b4b8-96a5741f45fa" providerId="ADAL" clId="{2F24FEF0-5E23-485A-ACDB-0243C36A8DC5}" dt="2023-10-23T14:07:06.321" v="5089" actId="1582"/>
      <pc:docMkLst>
        <pc:docMk/>
      </pc:docMkLst>
      <pc:sldChg chg="del">
        <pc:chgData name="Francisco De Jesus Rodriguez Mendez" userId="a6a3ace9-8dbf-49ea-b4b8-96a5741f45fa" providerId="ADAL" clId="{2F24FEF0-5E23-485A-ACDB-0243C36A8DC5}" dt="2023-10-16T10:21:38.355" v="1708" actId="2696"/>
        <pc:sldMkLst>
          <pc:docMk/>
          <pc:sldMk cId="1341558149" sldId="257"/>
        </pc:sldMkLst>
      </pc:sldChg>
      <pc:sldChg chg="addSp delSp modSp mod modClrScheme chgLayout">
        <pc:chgData name="Francisco De Jesus Rodriguez Mendez" userId="a6a3ace9-8dbf-49ea-b4b8-96a5741f45fa" providerId="ADAL" clId="{2F24FEF0-5E23-485A-ACDB-0243C36A8DC5}" dt="2023-10-19T14:51:40.515" v="5080" actId="1076"/>
        <pc:sldMkLst>
          <pc:docMk/>
          <pc:sldMk cId="534984120" sldId="259"/>
        </pc:sldMkLst>
        <pc:spChg chg="add del mod">
          <ac:chgData name="Francisco De Jesus Rodriguez Mendez" userId="a6a3ace9-8dbf-49ea-b4b8-96a5741f45fa" providerId="ADAL" clId="{2F24FEF0-5E23-485A-ACDB-0243C36A8DC5}" dt="2023-10-16T14:08:28.721" v="4117" actId="478"/>
          <ac:spMkLst>
            <pc:docMk/>
            <pc:sldMk cId="534984120" sldId="259"/>
            <ac:spMk id="3" creationId="{8302CA97-6BE5-784B-A653-3838A2C4E76B}"/>
          </ac:spMkLst>
        </pc:spChg>
        <pc:spChg chg="del mod ord">
          <ac:chgData name="Francisco De Jesus Rodriguez Mendez" userId="a6a3ace9-8dbf-49ea-b4b8-96a5741f45fa" providerId="ADAL" clId="{2F24FEF0-5E23-485A-ACDB-0243C36A8DC5}" dt="2023-10-16T14:08:30.358" v="4118" actId="478"/>
          <ac:spMkLst>
            <pc:docMk/>
            <pc:sldMk cId="534984120" sldId="259"/>
            <ac:spMk id="5" creationId="{00000000-0000-0000-0000-000000000000}"/>
          </ac:spMkLst>
        </pc:spChg>
        <pc:spChg chg="add del mod">
          <ac:chgData name="Francisco De Jesus Rodriguez Mendez" userId="a6a3ace9-8dbf-49ea-b4b8-96a5741f45fa" providerId="ADAL" clId="{2F24FEF0-5E23-485A-ACDB-0243C36A8DC5}" dt="2023-10-16T14:08:31.879" v="4119" actId="478"/>
          <ac:spMkLst>
            <pc:docMk/>
            <pc:sldMk cId="534984120" sldId="259"/>
            <ac:spMk id="6" creationId="{9D82B1ED-35C0-48A6-2DA8-31211DDC4A4C}"/>
          </ac:spMkLst>
        </pc:spChg>
        <pc:spChg chg="add mod">
          <ac:chgData name="Francisco De Jesus Rodriguez Mendez" userId="a6a3ace9-8dbf-49ea-b4b8-96a5741f45fa" providerId="ADAL" clId="{2F24FEF0-5E23-485A-ACDB-0243C36A8DC5}" dt="2023-10-16T14:08:57.901" v="4135"/>
          <ac:spMkLst>
            <pc:docMk/>
            <pc:sldMk cId="534984120" sldId="259"/>
            <ac:spMk id="8" creationId="{B807C3C9-E8C5-36DB-C2DA-204232593752}"/>
          </ac:spMkLst>
        </pc:spChg>
        <pc:spChg chg="del mod ord">
          <ac:chgData name="Francisco De Jesus Rodriguez Mendez" userId="a6a3ace9-8dbf-49ea-b4b8-96a5741f45fa" providerId="ADAL" clId="{2F24FEF0-5E23-485A-ACDB-0243C36A8DC5}" dt="2023-10-16T14:08:27.075" v="4116" actId="478"/>
          <ac:spMkLst>
            <pc:docMk/>
            <pc:sldMk cId="534984120" sldId="259"/>
            <ac:spMk id="9" creationId="{B82500BE-F40E-4212-A482-BB3CD4ECDC5E}"/>
          </ac:spMkLst>
        </pc:spChg>
        <pc:spChg chg="add mod">
          <ac:chgData name="Francisco De Jesus Rodriguez Mendez" userId="a6a3ace9-8dbf-49ea-b4b8-96a5741f45fa" providerId="ADAL" clId="{2F24FEF0-5E23-485A-ACDB-0243C36A8DC5}" dt="2023-10-19T14:46:10.900" v="4956" actId="1076"/>
          <ac:spMkLst>
            <pc:docMk/>
            <pc:sldMk cId="534984120" sldId="259"/>
            <ac:spMk id="13" creationId="{E30AE001-4C56-3209-26A0-1CA81DA88762}"/>
          </ac:spMkLst>
        </pc:spChg>
        <pc:picChg chg="del">
          <ac:chgData name="Francisco De Jesus Rodriguez Mendez" userId="a6a3ace9-8dbf-49ea-b4b8-96a5741f45fa" providerId="ADAL" clId="{2F24FEF0-5E23-485A-ACDB-0243C36A8DC5}" dt="2023-10-16T13:45:40.620" v="4098" actId="478"/>
          <ac:picMkLst>
            <pc:docMk/>
            <pc:sldMk cId="534984120" sldId="259"/>
            <ac:picMk id="7" creationId="{1D12E5EA-E7FE-4791-BB90-B19E68013D4C}"/>
          </ac:picMkLst>
        </pc:picChg>
        <pc:picChg chg="add mod">
          <ac:chgData name="Francisco De Jesus Rodriguez Mendez" userId="a6a3ace9-8dbf-49ea-b4b8-96a5741f45fa" providerId="ADAL" clId="{2F24FEF0-5E23-485A-ACDB-0243C36A8DC5}" dt="2023-10-16T14:43:12.721" v="4187" actId="1076"/>
          <ac:picMkLst>
            <pc:docMk/>
            <pc:sldMk cId="534984120" sldId="259"/>
            <ac:picMk id="10" creationId="{EFFEAAB1-5E78-F4C6-AF86-866A2CA3888C}"/>
          </ac:picMkLst>
        </pc:picChg>
        <pc:picChg chg="add mod">
          <ac:chgData name="Francisco De Jesus Rodriguez Mendez" userId="a6a3ace9-8dbf-49ea-b4b8-96a5741f45fa" providerId="ADAL" clId="{2F24FEF0-5E23-485A-ACDB-0243C36A8DC5}" dt="2023-10-19T14:18:29.974" v="4276" actId="1076"/>
          <ac:picMkLst>
            <pc:docMk/>
            <pc:sldMk cId="534984120" sldId="259"/>
            <ac:picMk id="11" creationId="{19EB5CF6-8FCC-F82B-458E-79E6F6FA007B}"/>
          </ac:picMkLst>
        </pc:picChg>
        <pc:picChg chg="add mod">
          <ac:chgData name="Francisco De Jesus Rodriguez Mendez" userId="a6a3ace9-8dbf-49ea-b4b8-96a5741f45fa" providerId="ADAL" clId="{2F24FEF0-5E23-485A-ACDB-0243C36A8DC5}" dt="2023-10-16T14:43:12.721" v="4187" actId="1076"/>
          <ac:picMkLst>
            <pc:docMk/>
            <pc:sldMk cId="534984120" sldId="259"/>
            <ac:picMk id="12" creationId="{20D435AB-BE7F-9204-69CB-6C3A4A9BD8E2}"/>
          </ac:picMkLst>
        </pc:picChg>
        <pc:cxnChg chg="add mod">
          <ac:chgData name="Francisco De Jesus Rodriguez Mendez" userId="a6a3ace9-8dbf-49ea-b4b8-96a5741f45fa" providerId="ADAL" clId="{2F24FEF0-5E23-485A-ACDB-0243C36A8DC5}" dt="2023-10-19T14:46:46.798" v="4962" actId="1582"/>
          <ac:cxnSpMkLst>
            <pc:docMk/>
            <pc:sldMk cId="534984120" sldId="259"/>
            <ac:cxnSpMk id="3" creationId="{828E300A-9DE2-33E4-0C80-AE77A5581481}"/>
          </ac:cxnSpMkLst>
        </pc:cxnChg>
        <pc:cxnChg chg="add mod">
          <ac:chgData name="Francisco De Jesus Rodriguez Mendez" userId="a6a3ace9-8dbf-49ea-b4b8-96a5741f45fa" providerId="ADAL" clId="{2F24FEF0-5E23-485A-ACDB-0243C36A8DC5}" dt="2023-10-19T14:51:40.515" v="5080" actId="1076"/>
          <ac:cxnSpMkLst>
            <pc:docMk/>
            <pc:sldMk cId="534984120" sldId="259"/>
            <ac:cxnSpMk id="5" creationId="{9C25CE12-0A2F-874B-EC67-B4E5AEB3BE26}"/>
          </ac:cxnSpMkLst>
        </pc:cxnChg>
        <pc:cxnChg chg="add mod">
          <ac:chgData name="Francisco De Jesus Rodriguez Mendez" userId="a6a3ace9-8dbf-49ea-b4b8-96a5741f45fa" providerId="ADAL" clId="{2F24FEF0-5E23-485A-ACDB-0243C36A8DC5}" dt="2023-10-19T14:47:48.659" v="4977" actId="208"/>
          <ac:cxnSpMkLst>
            <pc:docMk/>
            <pc:sldMk cId="534984120" sldId="259"/>
            <ac:cxnSpMk id="6" creationId="{AF4C3C9A-BF4A-D897-1DEB-DD57591EC4F3}"/>
          </ac:cxnSpMkLst>
        </pc:cxnChg>
        <pc:cxnChg chg="add mod">
          <ac:chgData name="Francisco De Jesus Rodriguez Mendez" userId="a6a3ace9-8dbf-49ea-b4b8-96a5741f45fa" providerId="ADAL" clId="{2F24FEF0-5E23-485A-ACDB-0243C36A8DC5}" dt="2023-10-19T14:48:03.136" v="4980" actId="1076"/>
          <ac:cxnSpMkLst>
            <pc:docMk/>
            <pc:sldMk cId="534984120" sldId="259"/>
            <ac:cxnSpMk id="7" creationId="{A0EC649E-EDF3-022A-30DC-4A5A0825861B}"/>
          </ac:cxnSpMkLst>
        </pc:cxnChg>
        <pc:cxnChg chg="add mod">
          <ac:chgData name="Francisco De Jesus Rodriguez Mendez" userId="a6a3ace9-8dbf-49ea-b4b8-96a5741f45fa" providerId="ADAL" clId="{2F24FEF0-5E23-485A-ACDB-0243C36A8DC5}" dt="2023-10-19T14:48:28.658" v="4983" actId="1076"/>
          <ac:cxnSpMkLst>
            <pc:docMk/>
            <pc:sldMk cId="534984120" sldId="259"/>
            <ac:cxnSpMk id="9" creationId="{9ED6C072-185B-18B3-9042-FE83591386C4}"/>
          </ac:cxnSpMkLst>
        </pc:cxnChg>
      </pc:sldChg>
      <pc:sldChg chg="modSp mod">
        <pc:chgData name="Francisco De Jesus Rodriguez Mendez" userId="a6a3ace9-8dbf-49ea-b4b8-96a5741f45fa" providerId="ADAL" clId="{2F24FEF0-5E23-485A-ACDB-0243C36A8DC5}" dt="2023-10-16T13:31:28.014" v="2834" actId="14100"/>
        <pc:sldMkLst>
          <pc:docMk/>
          <pc:sldMk cId="1796409211" sldId="260"/>
        </pc:sldMkLst>
        <pc:spChg chg="mod">
          <ac:chgData name="Francisco De Jesus Rodriguez Mendez" userId="a6a3ace9-8dbf-49ea-b4b8-96a5741f45fa" providerId="ADAL" clId="{2F24FEF0-5E23-485A-ACDB-0243C36A8DC5}" dt="2023-10-16T13:31:28.014" v="2834" actId="14100"/>
          <ac:spMkLst>
            <pc:docMk/>
            <pc:sldMk cId="1796409211" sldId="260"/>
            <ac:spMk id="3" creationId="{E09F477F-C941-44B4-BDAA-6C8208AA200D}"/>
          </ac:spMkLst>
        </pc:spChg>
      </pc:sldChg>
      <pc:sldChg chg="addSp delSp modSp mod">
        <pc:chgData name="Francisco De Jesus Rodriguez Mendez" userId="a6a3ace9-8dbf-49ea-b4b8-96a5741f45fa" providerId="ADAL" clId="{2F24FEF0-5E23-485A-ACDB-0243C36A8DC5}" dt="2023-10-16T14:32:52.761" v="4185" actId="1076"/>
        <pc:sldMkLst>
          <pc:docMk/>
          <pc:sldMk cId="908232921" sldId="261"/>
        </pc:sldMkLst>
        <pc:spChg chg="mod">
          <ac:chgData name="Francisco De Jesus Rodriguez Mendez" userId="a6a3ace9-8dbf-49ea-b4b8-96a5741f45fa" providerId="ADAL" clId="{2F24FEF0-5E23-485A-ACDB-0243C36A8DC5}" dt="2023-10-16T09:09:08.236" v="771" actId="20577"/>
          <ac:spMkLst>
            <pc:docMk/>
            <pc:sldMk cId="908232921" sldId="261"/>
            <ac:spMk id="2" creationId="{00000000-0000-0000-0000-000000000000}"/>
          </ac:spMkLst>
        </pc:spChg>
        <pc:picChg chg="del">
          <ac:chgData name="Francisco De Jesus Rodriguez Mendez" userId="a6a3ace9-8dbf-49ea-b4b8-96a5741f45fa" providerId="ADAL" clId="{2F24FEF0-5E23-485A-ACDB-0243C36A8DC5}" dt="2023-10-16T10:31:08.671" v="1933" actId="478"/>
          <ac:picMkLst>
            <pc:docMk/>
            <pc:sldMk cId="908232921" sldId="261"/>
            <ac:picMk id="5" creationId="{067A788A-3720-4CCA-AE42-6EE7A9560693}"/>
          </ac:picMkLst>
        </pc:picChg>
        <pc:picChg chg="add mod">
          <ac:chgData name="Francisco De Jesus Rodriguez Mendez" userId="a6a3ace9-8dbf-49ea-b4b8-96a5741f45fa" providerId="ADAL" clId="{2F24FEF0-5E23-485A-ACDB-0243C36A8DC5}" dt="2023-10-16T10:31:22.418" v="1938" actId="1076"/>
          <ac:picMkLst>
            <pc:docMk/>
            <pc:sldMk cId="908232921" sldId="261"/>
            <ac:picMk id="2050" creationId="{3F5E5566-B24C-14B3-EF2F-B9F59D84E480}"/>
          </ac:picMkLst>
        </pc:picChg>
        <pc:picChg chg="add mod">
          <ac:chgData name="Francisco De Jesus Rodriguez Mendez" userId="a6a3ace9-8dbf-49ea-b4b8-96a5741f45fa" providerId="ADAL" clId="{2F24FEF0-5E23-485A-ACDB-0243C36A8DC5}" dt="2023-10-16T14:32:52.761" v="4185" actId="1076"/>
          <ac:picMkLst>
            <pc:docMk/>
            <pc:sldMk cId="908232921" sldId="261"/>
            <ac:picMk id="2052" creationId="{02B9AA97-5AD2-BA36-C33B-D2F947C22F78}"/>
          </ac:picMkLst>
        </pc:picChg>
      </pc:sldChg>
      <pc:sldChg chg="addSp delSp modSp mod modClrScheme chgLayout">
        <pc:chgData name="Francisco De Jesus Rodriguez Mendez" userId="a6a3ace9-8dbf-49ea-b4b8-96a5741f45fa" providerId="ADAL" clId="{2F24FEF0-5E23-485A-ACDB-0243C36A8DC5}" dt="2023-10-19T14:51:03.435" v="5079" actId="14100"/>
        <pc:sldMkLst>
          <pc:docMk/>
          <pc:sldMk cId="2262916404" sldId="262"/>
        </pc:sldMkLst>
        <pc:spChg chg="del">
          <ac:chgData name="Francisco De Jesus Rodriguez Mendez" userId="a6a3ace9-8dbf-49ea-b4b8-96a5741f45fa" providerId="ADAL" clId="{2F24FEF0-5E23-485A-ACDB-0243C36A8DC5}" dt="2023-10-16T14:08:07.906" v="4109" actId="478"/>
          <ac:spMkLst>
            <pc:docMk/>
            <pc:sldMk cId="2262916404" sldId="262"/>
            <ac:spMk id="2" creationId="{EA642D4F-FD1C-4499-B1B4-BF315B480F3D}"/>
          </ac:spMkLst>
        </pc:spChg>
        <pc:spChg chg="add del mod ord">
          <ac:chgData name="Francisco De Jesus Rodriguez Mendez" userId="a6a3ace9-8dbf-49ea-b4b8-96a5741f45fa" providerId="ADAL" clId="{2F24FEF0-5E23-485A-ACDB-0243C36A8DC5}" dt="2023-10-16T14:07:55.204" v="4100" actId="478"/>
          <ac:spMkLst>
            <pc:docMk/>
            <pc:sldMk cId="2262916404" sldId="262"/>
            <ac:spMk id="3" creationId="{9A254988-CA5E-EE92-50A7-41143AB1B385}"/>
          </ac:spMkLst>
        </pc:spChg>
        <pc:spChg chg="add mod">
          <ac:chgData name="Francisco De Jesus Rodriguez Mendez" userId="a6a3ace9-8dbf-49ea-b4b8-96a5741f45fa" providerId="ADAL" clId="{2F24FEF0-5E23-485A-ACDB-0243C36A8DC5}" dt="2023-10-19T14:37:31.677" v="4535" actId="1076"/>
          <ac:spMkLst>
            <pc:docMk/>
            <pc:sldMk cId="2262916404" sldId="262"/>
            <ac:spMk id="3" creationId="{BFF5B0FF-13E3-60BB-6428-B0DAB05DBC9A}"/>
          </ac:spMkLst>
        </pc:spChg>
        <pc:spChg chg="add del mod">
          <ac:chgData name="Francisco De Jesus Rodriguez Mendez" userId="a6a3ace9-8dbf-49ea-b4b8-96a5741f45fa" providerId="ADAL" clId="{2F24FEF0-5E23-485A-ACDB-0243C36A8DC5}" dt="2023-10-16T14:08:36.456" v="4121" actId="478"/>
          <ac:spMkLst>
            <pc:docMk/>
            <pc:sldMk cId="2262916404" sldId="262"/>
            <ac:spMk id="5" creationId="{98AC6303-E25A-92C7-BD53-FC0A8A5F741F}"/>
          </ac:spMkLst>
        </pc:spChg>
        <pc:spChg chg="add mod">
          <ac:chgData name="Francisco De Jesus Rodriguez Mendez" userId="a6a3ace9-8dbf-49ea-b4b8-96a5741f45fa" providerId="ADAL" clId="{2F24FEF0-5E23-485A-ACDB-0243C36A8DC5}" dt="2023-10-19T14:51:03.435" v="5079" actId="14100"/>
          <ac:spMkLst>
            <pc:docMk/>
            <pc:sldMk cId="2262916404" sldId="262"/>
            <ac:spMk id="5" creationId="{C73728EA-899F-0823-79D7-D514674ABA3A}"/>
          </ac:spMkLst>
        </pc:spChg>
        <pc:spChg chg="add mod">
          <ac:chgData name="Francisco De Jesus Rodriguez Mendez" userId="a6a3ace9-8dbf-49ea-b4b8-96a5741f45fa" providerId="ADAL" clId="{2F24FEF0-5E23-485A-ACDB-0243C36A8DC5}" dt="2023-10-16T14:08:52.950" v="4134" actId="20577"/>
          <ac:spMkLst>
            <pc:docMk/>
            <pc:sldMk cId="2262916404" sldId="262"/>
            <ac:spMk id="6" creationId="{00FDD51F-4D7C-07CE-344D-F03D3925DB62}"/>
          </ac:spMkLst>
        </pc:spChg>
        <pc:spChg chg="del">
          <ac:chgData name="Francisco De Jesus Rodriguez Mendez" userId="a6a3ace9-8dbf-49ea-b4b8-96a5741f45fa" providerId="ADAL" clId="{2F24FEF0-5E23-485A-ACDB-0243C36A8DC5}" dt="2023-10-16T14:08:16.217" v="4115" actId="478"/>
          <ac:spMkLst>
            <pc:docMk/>
            <pc:sldMk cId="2262916404" sldId="262"/>
            <ac:spMk id="9" creationId="{0EA9CAEC-3B4F-4750-973C-DCFC22ACB310}"/>
          </ac:spMkLst>
        </pc:spChg>
        <pc:spChg chg="del">
          <ac:chgData name="Francisco De Jesus Rodriguez Mendez" userId="a6a3ace9-8dbf-49ea-b4b8-96a5741f45fa" providerId="ADAL" clId="{2F24FEF0-5E23-485A-ACDB-0243C36A8DC5}" dt="2023-10-16T14:08:13.720" v="4114" actId="478"/>
          <ac:spMkLst>
            <pc:docMk/>
            <pc:sldMk cId="2262916404" sldId="262"/>
            <ac:spMk id="16" creationId="{9ABB903B-20B8-4E91-B809-B4A72C2DD016}"/>
          </ac:spMkLst>
        </pc:spChg>
        <pc:spChg chg="del mod ord">
          <ac:chgData name="Francisco De Jesus Rodriguez Mendez" userId="a6a3ace9-8dbf-49ea-b4b8-96a5741f45fa" providerId="ADAL" clId="{2F24FEF0-5E23-485A-ACDB-0243C36A8DC5}" dt="2023-10-16T14:08:35.067" v="4120" actId="478"/>
          <ac:spMkLst>
            <pc:docMk/>
            <pc:sldMk cId="2262916404" sldId="262"/>
            <ac:spMk id="19" creationId="{AFEEB3BE-5C15-4592-8F75-F5C2A0C36D69}"/>
          </ac:spMkLst>
        </pc:spChg>
        <pc:spChg chg="del">
          <ac:chgData name="Francisco De Jesus Rodriguez Mendez" userId="a6a3ace9-8dbf-49ea-b4b8-96a5741f45fa" providerId="ADAL" clId="{2F24FEF0-5E23-485A-ACDB-0243C36A8DC5}" dt="2023-10-16T14:08:13.720" v="4114" actId="478"/>
          <ac:spMkLst>
            <pc:docMk/>
            <pc:sldMk cId="2262916404" sldId="262"/>
            <ac:spMk id="24" creationId="{491F328E-E49F-4FF3-BA51-37E62499BA88}"/>
          </ac:spMkLst>
        </pc:spChg>
        <pc:spChg chg="del">
          <ac:chgData name="Francisco De Jesus Rodriguez Mendez" userId="a6a3ace9-8dbf-49ea-b4b8-96a5741f45fa" providerId="ADAL" clId="{2F24FEF0-5E23-485A-ACDB-0243C36A8DC5}" dt="2023-10-16T14:07:58.913" v="4101" actId="478"/>
          <ac:spMkLst>
            <pc:docMk/>
            <pc:sldMk cId="2262916404" sldId="262"/>
            <ac:spMk id="25" creationId="{DE75FA5A-C3C7-4FA1-89A3-1B892A566DD6}"/>
          </ac:spMkLst>
        </pc:spChg>
        <pc:spChg chg="del mod">
          <ac:chgData name="Francisco De Jesus Rodriguez Mendez" userId="a6a3ace9-8dbf-49ea-b4b8-96a5741f45fa" providerId="ADAL" clId="{2F24FEF0-5E23-485A-ACDB-0243C36A8DC5}" dt="2023-10-16T14:08:10.052" v="4112" actId="478"/>
          <ac:spMkLst>
            <pc:docMk/>
            <pc:sldMk cId="2262916404" sldId="262"/>
            <ac:spMk id="26" creationId="{68130F40-2526-476B-984C-3DA1CB65F0B9}"/>
          </ac:spMkLst>
        </pc:spChg>
        <pc:picChg chg="add mod">
          <ac:chgData name="Francisco De Jesus Rodriguez Mendez" userId="a6a3ace9-8dbf-49ea-b4b8-96a5741f45fa" providerId="ADAL" clId="{2F24FEF0-5E23-485A-ACDB-0243C36A8DC5}" dt="2023-10-19T14:37:38.350" v="4536" actId="14100"/>
          <ac:picMkLst>
            <pc:docMk/>
            <pc:sldMk cId="2262916404" sldId="262"/>
            <ac:picMk id="2" creationId="{F6675DCA-88D8-2049-985C-CABC434A0397}"/>
          </ac:picMkLst>
        </pc:picChg>
        <pc:picChg chg="del">
          <ac:chgData name="Francisco De Jesus Rodriguez Mendez" userId="a6a3ace9-8dbf-49ea-b4b8-96a5741f45fa" providerId="ADAL" clId="{2F24FEF0-5E23-485A-ACDB-0243C36A8DC5}" dt="2023-10-16T14:07:59.588" v="4102" actId="478"/>
          <ac:picMkLst>
            <pc:docMk/>
            <pc:sldMk cId="2262916404" sldId="262"/>
            <ac:picMk id="17" creationId="{DF7C986D-6683-4912-9ECF-DDFD2F9B134A}"/>
          </ac:picMkLst>
        </pc:picChg>
        <pc:picChg chg="del">
          <ac:chgData name="Francisco De Jesus Rodriguez Mendez" userId="a6a3ace9-8dbf-49ea-b4b8-96a5741f45fa" providerId="ADAL" clId="{2F24FEF0-5E23-485A-ACDB-0243C36A8DC5}" dt="2023-10-16T14:07:52.084" v="4099" actId="478"/>
          <ac:picMkLst>
            <pc:docMk/>
            <pc:sldMk cId="2262916404" sldId="262"/>
            <ac:picMk id="18" creationId="{F9D4DA06-BCE5-4CC3-818E-A74DC192476F}"/>
          </ac:picMkLst>
        </pc:picChg>
        <pc:picChg chg="del">
          <ac:chgData name="Francisco De Jesus Rodriguez Mendez" userId="a6a3ace9-8dbf-49ea-b4b8-96a5741f45fa" providerId="ADAL" clId="{2F24FEF0-5E23-485A-ACDB-0243C36A8DC5}" dt="2023-10-16T14:08:07.336" v="4108" actId="478"/>
          <ac:picMkLst>
            <pc:docMk/>
            <pc:sldMk cId="2262916404" sldId="262"/>
            <ac:picMk id="20" creationId="{2816E6FB-68D2-4E67-A7C7-F0DC78254537}"/>
          </ac:picMkLst>
        </pc:picChg>
        <pc:picChg chg="del">
          <ac:chgData name="Francisco De Jesus Rodriguez Mendez" userId="a6a3ace9-8dbf-49ea-b4b8-96a5741f45fa" providerId="ADAL" clId="{2F24FEF0-5E23-485A-ACDB-0243C36A8DC5}" dt="2023-10-16T14:08:08.681" v="4110" actId="478"/>
          <ac:picMkLst>
            <pc:docMk/>
            <pc:sldMk cId="2262916404" sldId="262"/>
            <ac:picMk id="21" creationId="{FB5CA1A4-B916-450D-B9D7-545A5B41A3AA}"/>
          </ac:picMkLst>
        </pc:picChg>
        <pc:picChg chg="del">
          <ac:chgData name="Francisco De Jesus Rodriguez Mendez" userId="a6a3ace9-8dbf-49ea-b4b8-96a5741f45fa" providerId="ADAL" clId="{2F24FEF0-5E23-485A-ACDB-0243C36A8DC5}" dt="2023-10-16T14:08:10.778" v="4113" actId="478"/>
          <ac:picMkLst>
            <pc:docMk/>
            <pc:sldMk cId="2262916404" sldId="262"/>
            <ac:picMk id="23" creationId="{D030F9C2-072D-4A84-A7CB-8DEA7C37C47C}"/>
          </ac:picMkLst>
        </pc:picChg>
        <pc:cxnChg chg="add mod">
          <ac:chgData name="Francisco De Jesus Rodriguez Mendez" userId="a6a3ace9-8dbf-49ea-b4b8-96a5741f45fa" providerId="ADAL" clId="{2F24FEF0-5E23-485A-ACDB-0243C36A8DC5}" dt="2023-10-19T14:37:55.461" v="4539" actId="1582"/>
          <ac:cxnSpMkLst>
            <pc:docMk/>
            <pc:sldMk cId="2262916404" sldId="262"/>
            <ac:cxnSpMk id="8" creationId="{EC97F029-4E72-1E9D-89B4-C6F3743D9B3F}"/>
          </ac:cxnSpMkLst>
        </pc:cxnChg>
        <pc:cxnChg chg="del">
          <ac:chgData name="Francisco De Jesus Rodriguez Mendez" userId="a6a3ace9-8dbf-49ea-b4b8-96a5741f45fa" providerId="ADAL" clId="{2F24FEF0-5E23-485A-ACDB-0243C36A8DC5}" dt="2023-10-16T14:08:01.781" v="4103" actId="478"/>
          <ac:cxnSpMkLst>
            <pc:docMk/>
            <pc:sldMk cId="2262916404" sldId="262"/>
            <ac:cxnSpMk id="11" creationId="{B494BD9D-A103-4352-8733-B6222B07B172}"/>
          </ac:cxnSpMkLst>
        </pc:cxnChg>
        <pc:cxnChg chg="del">
          <ac:chgData name="Francisco De Jesus Rodriguez Mendez" userId="a6a3ace9-8dbf-49ea-b4b8-96a5741f45fa" providerId="ADAL" clId="{2F24FEF0-5E23-485A-ACDB-0243C36A8DC5}" dt="2023-10-16T14:08:01.781" v="4103" actId="478"/>
          <ac:cxnSpMkLst>
            <pc:docMk/>
            <pc:sldMk cId="2262916404" sldId="262"/>
            <ac:cxnSpMk id="22" creationId="{5A91041A-0211-4C71-AEE9-FBE9842672E7}"/>
          </ac:cxnSpMkLst>
        </pc:cxnChg>
      </pc:sldChg>
      <pc:sldChg chg="del">
        <pc:chgData name="Francisco De Jesus Rodriguez Mendez" userId="a6a3ace9-8dbf-49ea-b4b8-96a5741f45fa" providerId="ADAL" clId="{2F24FEF0-5E23-485A-ACDB-0243C36A8DC5}" dt="2023-10-16T09:33:51.925" v="772" actId="2696"/>
        <pc:sldMkLst>
          <pc:docMk/>
          <pc:sldMk cId="3525465455" sldId="264"/>
        </pc:sldMkLst>
      </pc:sldChg>
      <pc:sldChg chg="addSp delSp modSp mod">
        <pc:chgData name="Francisco De Jesus Rodriguez Mendez" userId="a6a3ace9-8dbf-49ea-b4b8-96a5741f45fa" providerId="ADAL" clId="{2F24FEF0-5E23-485A-ACDB-0243C36A8DC5}" dt="2023-10-23T14:07:06.321" v="5089" actId="1582"/>
        <pc:sldMkLst>
          <pc:docMk/>
          <pc:sldMk cId="1571392032" sldId="269"/>
        </pc:sldMkLst>
        <pc:spChg chg="add mod">
          <ac:chgData name="Francisco De Jesus Rodriguez Mendez" userId="a6a3ace9-8dbf-49ea-b4b8-96a5741f45fa" providerId="ADAL" clId="{2F24FEF0-5E23-485A-ACDB-0243C36A8DC5}" dt="2023-10-16T10:33:40.585" v="1939" actId="1076"/>
          <ac:spMkLst>
            <pc:docMk/>
            <pc:sldMk cId="1571392032" sldId="269"/>
            <ac:spMk id="2" creationId="{93DF54C9-7C89-3763-3FC5-11F437E18AA3}"/>
          </ac:spMkLst>
        </pc:spChg>
        <pc:spChg chg="add mod">
          <ac:chgData name="Francisco De Jesus Rodriguez Mendez" userId="a6a3ace9-8dbf-49ea-b4b8-96a5741f45fa" providerId="ADAL" clId="{2F24FEF0-5E23-485A-ACDB-0243C36A8DC5}" dt="2023-10-16T09:44:21.433" v="1088" actId="20577"/>
          <ac:spMkLst>
            <pc:docMk/>
            <pc:sldMk cId="1571392032" sldId="269"/>
            <ac:spMk id="3" creationId="{BAF0FB1E-41FB-1D41-DF03-205F0256BC85}"/>
          </ac:spMkLst>
        </pc:spChg>
        <pc:spChg chg="del">
          <ac:chgData name="Francisco De Jesus Rodriguez Mendez" userId="a6a3ace9-8dbf-49ea-b4b8-96a5741f45fa" providerId="ADAL" clId="{2F24FEF0-5E23-485A-ACDB-0243C36A8DC5}" dt="2023-10-16T09:42:48.773" v="963" actId="478"/>
          <ac:spMkLst>
            <pc:docMk/>
            <pc:sldMk cId="1571392032" sldId="269"/>
            <ac:spMk id="5" creationId="{8C1BC0F3-87D6-455E-BF13-0CB6D573D6B4}"/>
          </ac:spMkLst>
        </pc:spChg>
        <pc:spChg chg="mod">
          <ac:chgData name="Francisco De Jesus Rodriguez Mendez" userId="a6a3ace9-8dbf-49ea-b4b8-96a5741f45fa" providerId="ADAL" clId="{2F24FEF0-5E23-485A-ACDB-0243C36A8DC5}" dt="2023-10-16T10:26:31.998" v="1852" actId="20577"/>
          <ac:spMkLst>
            <pc:docMk/>
            <pc:sldMk cId="1571392032" sldId="269"/>
            <ac:spMk id="27" creationId="{AAD3EC53-0941-483A-B72E-F2A21628293E}"/>
          </ac:spMkLst>
        </pc:spChg>
        <pc:spChg chg="del">
          <ac:chgData name="Francisco De Jesus Rodriguez Mendez" userId="a6a3ace9-8dbf-49ea-b4b8-96a5741f45fa" providerId="ADAL" clId="{2F24FEF0-5E23-485A-ACDB-0243C36A8DC5}" dt="2023-10-16T09:42:52.244" v="964" actId="478"/>
          <ac:spMkLst>
            <pc:docMk/>
            <pc:sldMk cId="1571392032" sldId="269"/>
            <ac:spMk id="28" creationId="{2EB176E5-D369-4002-BD7E-0E2DBF7BA435}"/>
          </ac:spMkLst>
        </pc:spChg>
        <pc:spChg chg="del">
          <ac:chgData name="Francisco De Jesus Rodriguez Mendez" userId="a6a3ace9-8dbf-49ea-b4b8-96a5741f45fa" providerId="ADAL" clId="{2F24FEF0-5E23-485A-ACDB-0243C36A8DC5}" dt="2023-10-16T09:42:44.966" v="962" actId="478"/>
          <ac:spMkLst>
            <pc:docMk/>
            <pc:sldMk cId="1571392032" sldId="269"/>
            <ac:spMk id="29" creationId="{D3C88794-2F68-41B3-8EE2-07060ACA099A}"/>
          </ac:spMkLst>
        </pc:spChg>
        <pc:spChg chg="del">
          <ac:chgData name="Francisco De Jesus Rodriguez Mendez" userId="a6a3ace9-8dbf-49ea-b4b8-96a5741f45fa" providerId="ADAL" clId="{2F24FEF0-5E23-485A-ACDB-0243C36A8DC5}" dt="2023-10-16T09:42:52.244" v="964" actId="478"/>
          <ac:spMkLst>
            <pc:docMk/>
            <pc:sldMk cId="1571392032" sldId="269"/>
            <ac:spMk id="30" creationId="{B4180CA9-43D5-465A-A6D2-2DBDA24E0811}"/>
          </ac:spMkLst>
        </pc:spChg>
        <pc:graphicFrameChg chg="del">
          <ac:chgData name="Francisco De Jesus Rodriguez Mendez" userId="a6a3ace9-8dbf-49ea-b4b8-96a5741f45fa" providerId="ADAL" clId="{2F24FEF0-5E23-485A-ACDB-0243C36A8DC5}" dt="2023-10-16T09:42:44.966" v="962" actId="478"/>
          <ac:graphicFrameMkLst>
            <pc:docMk/>
            <pc:sldMk cId="1571392032" sldId="269"/>
            <ac:graphicFrameMk id="4" creationId="{98188225-5D89-4E40-8E70-019365AFD258}"/>
          </ac:graphicFrameMkLst>
        </pc:graphicFrameChg>
        <pc:graphicFrameChg chg="add del mod">
          <ac:chgData name="Francisco De Jesus Rodriguez Mendez" userId="a6a3ace9-8dbf-49ea-b4b8-96a5741f45fa" providerId="ADAL" clId="{2F24FEF0-5E23-485A-ACDB-0243C36A8DC5}" dt="2023-10-16T09:51:02.178" v="1232" actId="478"/>
          <ac:graphicFrameMkLst>
            <pc:docMk/>
            <pc:sldMk cId="1571392032" sldId="269"/>
            <ac:graphicFrameMk id="6" creationId="{04B94E92-5AC6-4CEF-DAEE-2FEB9D97AC1A}"/>
          </ac:graphicFrameMkLst>
        </pc:graphicFrameChg>
        <pc:graphicFrameChg chg="add mod">
          <ac:chgData name="Francisco De Jesus Rodriguez Mendez" userId="a6a3ace9-8dbf-49ea-b4b8-96a5741f45fa" providerId="ADAL" clId="{2F24FEF0-5E23-485A-ACDB-0243C36A8DC5}" dt="2023-10-16T10:05:40.204" v="1426" actId="1076"/>
          <ac:graphicFrameMkLst>
            <pc:docMk/>
            <pc:sldMk cId="1571392032" sldId="269"/>
            <ac:graphicFrameMk id="7" creationId="{DD7AD373-D51E-9E59-C0BF-710546AE7C0E}"/>
          </ac:graphicFrameMkLst>
        </pc:graphicFrameChg>
        <pc:graphicFrameChg chg="add mod">
          <ac:chgData name="Francisco De Jesus Rodriguez Mendez" userId="a6a3ace9-8dbf-49ea-b4b8-96a5741f45fa" providerId="ADAL" clId="{2F24FEF0-5E23-485A-ACDB-0243C36A8DC5}" dt="2023-10-16T10:06:21.945" v="1429" actId="692"/>
          <ac:graphicFrameMkLst>
            <pc:docMk/>
            <pc:sldMk cId="1571392032" sldId="269"/>
            <ac:graphicFrameMk id="8" creationId="{04B94E92-5AC6-4CEF-DAEE-2FEB9D97AC1A}"/>
          </ac:graphicFrameMkLst>
        </pc:graphicFrameChg>
        <pc:graphicFrameChg chg="del">
          <ac:chgData name="Francisco De Jesus Rodriguez Mendez" userId="a6a3ace9-8dbf-49ea-b4b8-96a5741f45fa" providerId="ADAL" clId="{2F24FEF0-5E23-485A-ACDB-0243C36A8DC5}" dt="2023-10-16T09:42:52.244" v="964" actId="478"/>
          <ac:graphicFrameMkLst>
            <pc:docMk/>
            <pc:sldMk cId="1571392032" sldId="269"/>
            <ac:graphicFrameMk id="13" creationId="{A7DBDFF2-A232-4105-8680-A1975942EB0D}"/>
          </ac:graphicFrameMkLst>
        </pc:graphicFrameChg>
        <pc:picChg chg="del">
          <ac:chgData name="Francisco De Jesus Rodriguez Mendez" userId="a6a3ace9-8dbf-49ea-b4b8-96a5741f45fa" providerId="ADAL" clId="{2F24FEF0-5E23-485A-ACDB-0243C36A8DC5}" dt="2023-10-16T09:42:37.881" v="960" actId="478"/>
          <ac:picMkLst>
            <pc:docMk/>
            <pc:sldMk cId="1571392032" sldId="269"/>
            <ac:picMk id="12" creationId="{3FECD93F-63BF-4FFF-8EEB-71A17042193A}"/>
          </ac:picMkLst>
        </pc:picChg>
        <pc:cxnChg chg="add mod">
          <ac:chgData name="Francisco De Jesus Rodriguez Mendez" userId="a6a3ace9-8dbf-49ea-b4b8-96a5741f45fa" providerId="ADAL" clId="{2F24FEF0-5E23-485A-ACDB-0243C36A8DC5}" dt="2023-10-23T14:07:06.321" v="5089" actId="1582"/>
          <ac:cxnSpMkLst>
            <pc:docMk/>
            <pc:sldMk cId="1571392032" sldId="269"/>
            <ac:cxnSpMk id="5" creationId="{A90B1F53-F42F-35E9-3AF2-E426CC21D40E}"/>
          </ac:cxnSpMkLst>
        </pc:cxnChg>
        <pc:cxnChg chg="del">
          <ac:chgData name="Francisco De Jesus Rodriguez Mendez" userId="a6a3ace9-8dbf-49ea-b4b8-96a5741f45fa" providerId="ADAL" clId="{2F24FEF0-5E23-485A-ACDB-0243C36A8DC5}" dt="2023-10-16T09:42:40.656" v="961" actId="478"/>
          <ac:cxnSpMkLst>
            <pc:docMk/>
            <pc:sldMk cId="1571392032" sldId="269"/>
            <ac:cxnSpMk id="17" creationId="{0986DDD5-F697-4131-81E8-E3AD23B36970}"/>
          </ac:cxnSpMkLst>
        </pc:cxnChg>
        <pc:cxnChg chg="del">
          <ac:chgData name="Francisco De Jesus Rodriguez Mendez" userId="a6a3ace9-8dbf-49ea-b4b8-96a5741f45fa" providerId="ADAL" clId="{2F24FEF0-5E23-485A-ACDB-0243C36A8DC5}" dt="2023-10-16T09:42:40.656" v="961" actId="478"/>
          <ac:cxnSpMkLst>
            <pc:docMk/>
            <pc:sldMk cId="1571392032" sldId="269"/>
            <ac:cxnSpMk id="18" creationId="{3EE2AF1F-4BA3-4788-8D25-AD30C4E286FC}"/>
          </ac:cxnSpMkLst>
        </pc:cxnChg>
        <pc:cxnChg chg="del">
          <ac:chgData name="Francisco De Jesus Rodriguez Mendez" userId="a6a3ace9-8dbf-49ea-b4b8-96a5741f45fa" providerId="ADAL" clId="{2F24FEF0-5E23-485A-ACDB-0243C36A8DC5}" dt="2023-10-16T09:42:40.656" v="961" actId="478"/>
          <ac:cxnSpMkLst>
            <pc:docMk/>
            <pc:sldMk cId="1571392032" sldId="269"/>
            <ac:cxnSpMk id="20" creationId="{945EAA83-FC4E-45FA-BEA3-7905C176C557}"/>
          </ac:cxnSpMkLst>
        </pc:cxnChg>
        <pc:cxnChg chg="del">
          <ac:chgData name="Francisco De Jesus Rodriguez Mendez" userId="a6a3ace9-8dbf-49ea-b4b8-96a5741f45fa" providerId="ADAL" clId="{2F24FEF0-5E23-485A-ACDB-0243C36A8DC5}" dt="2023-10-16T09:42:40.656" v="961" actId="478"/>
          <ac:cxnSpMkLst>
            <pc:docMk/>
            <pc:sldMk cId="1571392032" sldId="269"/>
            <ac:cxnSpMk id="22" creationId="{F8760067-FF55-4527-AB15-04127046F6FB}"/>
          </ac:cxnSpMkLst>
        </pc:cxnChg>
      </pc:sldChg>
      <pc:sldChg chg="del">
        <pc:chgData name="Francisco De Jesus Rodriguez Mendez" userId="a6a3ace9-8dbf-49ea-b4b8-96a5741f45fa" providerId="ADAL" clId="{2F24FEF0-5E23-485A-ACDB-0243C36A8DC5}" dt="2023-10-16T09:33:57.962" v="773" actId="2696"/>
        <pc:sldMkLst>
          <pc:docMk/>
          <pc:sldMk cId="1660351012" sldId="270"/>
        </pc:sldMkLst>
      </pc:sldChg>
      <pc:sldChg chg="addSp delSp modSp mod">
        <pc:chgData name="Francisco De Jesus Rodriguez Mendez" userId="a6a3ace9-8dbf-49ea-b4b8-96a5741f45fa" providerId="ADAL" clId="{2F24FEF0-5E23-485A-ACDB-0243C36A8DC5}" dt="2023-10-16T10:26:55.473" v="1863" actId="1076"/>
        <pc:sldMkLst>
          <pc:docMk/>
          <pc:sldMk cId="3699791148" sldId="273"/>
        </pc:sldMkLst>
        <pc:spChg chg="add del mod">
          <ac:chgData name="Francisco De Jesus Rodriguez Mendez" userId="a6a3ace9-8dbf-49ea-b4b8-96a5741f45fa" providerId="ADAL" clId="{2F24FEF0-5E23-485A-ACDB-0243C36A8DC5}" dt="2023-10-16T10:01:29.213" v="1385" actId="478"/>
          <ac:spMkLst>
            <pc:docMk/>
            <pc:sldMk cId="3699791148" sldId="273"/>
            <ac:spMk id="3" creationId="{ED9286ED-FCD8-69EA-BED0-D7C04E21BE8D}"/>
          </ac:spMkLst>
        </pc:spChg>
        <pc:spChg chg="add mod">
          <ac:chgData name="Francisco De Jesus Rodriguez Mendez" userId="a6a3ace9-8dbf-49ea-b4b8-96a5741f45fa" providerId="ADAL" clId="{2F24FEF0-5E23-485A-ACDB-0243C36A8DC5}" dt="2023-10-16T10:26:55.473" v="1863" actId="1076"/>
          <ac:spMkLst>
            <pc:docMk/>
            <pc:sldMk cId="3699791148" sldId="273"/>
            <ac:spMk id="4" creationId="{87578E46-680F-D2A5-DA04-79A1C0A6236B}"/>
          </ac:spMkLst>
        </pc:spChg>
        <pc:spChg chg="del">
          <ac:chgData name="Francisco De Jesus Rodriguez Mendez" userId="a6a3ace9-8dbf-49ea-b4b8-96a5741f45fa" providerId="ADAL" clId="{2F24FEF0-5E23-485A-ACDB-0243C36A8DC5}" dt="2023-10-16T10:01:33.393" v="1388" actId="478"/>
          <ac:spMkLst>
            <pc:docMk/>
            <pc:sldMk cId="3699791148" sldId="273"/>
            <ac:spMk id="9" creationId="{FB507301-BF6D-46BF-A18A-5C1D641BA781}"/>
          </ac:spMkLst>
        </pc:spChg>
        <pc:spChg chg="del">
          <ac:chgData name="Francisco De Jesus Rodriguez Mendez" userId="a6a3ace9-8dbf-49ea-b4b8-96a5741f45fa" providerId="ADAL" clId="{2F24FEF0-5E23-485A-ACDB-0243C36A8DC5}" dt="2023-10-16T10:01:23.697" v="1382" actId="478"/>
          <ac:spMkLst>
            <pc:docMk/>
            <pc:sldMk cId="3699791148" sldId="273"/>
            <ac:spMk id="20" creationId="{7309AD97-36B9-437A-9DDD-8BEBF27895B4}"/>
          </ac:spMkLst>
        </pc:spChg>
        <pc:spChg chg="del">
          <ac:chgData name="Francisco De Jesus Rodriguez Mendez" userId="a6a3ace9-8dbf-49ea-b4b8-96a5741f45fa" providerId="ADAL" clId="{2F24FEF0-5E23-485A-ACDB-0243C36A8DC5}" dt="2023-10-16T10:01:36.276" v="1390" actId="478"/>
          <ac:spMkLst>
            <pc:docMk/>
            <pc:sldMk cId="3699791148" sldId="273"/>
            <ac:spMk id="21" creationId="{953476FF-B341-4DC0-9556-696CB7D68441}"/>
          </ac:spMkLst>
        </pc:spChg>
        <pc:spChg chg="del">
          <ac:chgData name="Francisco De Jesus Rodriguez Mendez" userId="a6a3ace9-8dbf-49ea-b4b8-96a5741f45fa" providerId="ADAL" clId="{2F24FEF0-5E23-485A-ACDB-0243C36A8DC5}" dt="2023-10-16T10:01:32.289" v="1387" actId="478"/>
          <ac:spMkLst>
            <pc:docMk/>
            <pc:sldMk cId="3699791148" sldId="273"/>
            <ac:spMk id="22" creationId="{8C6E0AE1-362E-4E5D-B50E-F635DFBA6FF2}"/>
          </ac:spMkLst>
        </pc:spChg>
        <pc:spChg chg="add mod">
          <ac:chgData name="Francisco De Jesus Rodriguez Mendez" userId="a6a3ace9-8dbf-49ea-b4b8-96a5741f45fa" providerId="ADAL" clId="{2F24FEF0-5E23-485A-ACDB-0243C36A8DC5}" dt="2023-10-16T10:18:43.319" v="1643" actId="1076"/>
          <ac:spMkLst>
            <pc:docMk/>
            <pc:sldMk cId="3699791148" sldId="273"/>
            <ac:spMk id="30" creationId="{B2ED1F31-6A18-AFA5-B0FC-5FCE32B4C097}"/>
          </ac:spMkLst>
        </pc:spChg>
        <pc:spChg chg="add mod">
          <ac:chgData name="Francisco De Jesus Rodriguez Mendez" userId="a6a3ace9-8dbf-49ea-b4b8-96a5741f45fa" providerId="ADAL" clId="{2F24FEF0-5E23-485A-ACDB-0243C36A8DC5}" dt="2023-10-16T10:18:41.325" v="1642" actId="1076"/>
          <ac:spMkLst>
            <pc:docMk/>
            <pc:sldMk cId="3699791148" sldId="273"/>
            <ac:spMk id="32" creationId="{6A16B0A9-5C64-6735-A9E8-08EA592C6951}"/>
          </ac:spMkLst>
        </pc:spChg>
        <pc:spChg chg="add mod">
          <ac:chgData name="Francisco De Jesus Rodriguez Mendez" userId="a6a3ace9-8dbf-49ea-b4b8-96a5741f45fa" providerId="ADAL" clId="{2F24FEF0-5E23-485A-ACDB-0243C36A8DC5}" dt="2023-10-16T10:19:32.409" v="1706" actId="1076"/>
          <ac:spMkLst>
            <pc:docMk/>
            <pc:sldMk cId="3699791148" sldId="273"/>
            <ac:spMk id="33" creationId="{A8A40243-1835-6FA7-1ECA-63A7790853EA}"/>
          </ac:spMkLst>
        </pc:spChg>
        <pc:graphicFrameChg chg="add mod modGraphic">
          <ac:chgData name="Francisco De Jesus Rodriguez Mendez" userId="a6a3ace9-8dbf-49ea-b4b8-96a5741f45fa" providerId="ADAL" clId="{2F24FEF0-5E23-485A-ACDB-0243C36A8DC5}" dt="2023-10-16T10:19:35.751" v="1707" actId="1076"/>
          <ac:graphicFrameMkLst>
            <pc:docMk/>
            <pc:sldMk cId="3699791148" sldId="273"/>
            <ac:graphicFrameMk id="7" creationId="{E2CEFA6F-CD87-00DA-4A10-354FB70809A6}"/>
          </ac:graphicFrameMkLst>
        </pc:graphicFrameChg>
        <pc:graphicFrameChg chg="del">
          <ac:chgData name="Francisco De Jesus Rodriguez Mendez" userId="a6a3ace9-8dbf-49ea-b4b8-96a5741f45fa" providerId="ADAL" clId="{2F24FEF0-5E23-485A-ACDB-0243C36A8DC5}" dt="2023-10-16T10:01:27.936" v="1384" actId="478"/>
          <ac:graphicFrameMkLst>
            <pc:docMk/>
            <pc:sldMk cId="3699791148" sldId="273"/>
            <ac:graphicFrameMk id="16" creationId="{B9D5F48B-4FE9-42F8-AAB2-E426C6E1CBE5}"/>
          </ac:graphicFrameMkLst>
        </pc:graphicFrameChg>
        <pc:picChg chg="add mod modCrop">
          <ac:chgData name="Francisco De Jesus Rodriguez Mendez" userId="a6a3ace9-8dbf-49ea-b4b8-96a5741f45fa" providerId="ADAL" clId="{2F24FEF0-5E23-485A-ACDB-0243C36A8DC5}" dt="2023-10-16T10:10:40.730" v="1457" actId="1076"/>
          <ac:picMkLst>
            <pc:docMk/>
            <pc:sldMk cId="3699791148" sldId="273"/>
            <ac:picMk id="6" creationId="{57F898DA-5073-0922-FC16-D3E4D8913FFA}"/>
          </ac:picMkLst>
        </pc:picChg>
        <pc:picChg chg="del">
          <ac:chgData name="Francisco De Jesus Rodriguez Mendez" userId="a6a3ace9-8dbf-49ea-b4b8-96a5741f45fa" providerId="ADAL" clId="{2F24FEF0-5E23-485A-ACDB-0243C36A8DC5}" dt="2023-10-16T10:01:29.985" v="1386" actId="478"/>
          <ac:picMkLst>
            <pc:docMk/>
            <pc:sldMk cId="3699791148" sldId="273"/>
            <ac:picMk id="19" creationId="{9006FBBD-8A7A-495E-AA32-5A722005BCBE}"/>
          </ac:picMkLst>
        </pc:picChg>
        <pc:cxnChg chg="add mod">
          <ac:chgData name="Francisco De Jesus Rodriguez Mendez" userId="a6a3ace9-8dbf-49ea-b4b8-96a5741f45fa" providerId="ADAL" clId="{2F24FEF0-5E23-485A-ACDB-0243C36A8DC5}" dt="2023-10-16T10:13:20.942" v="1464" actId="1582"/>
          <ac:cxnSpMkLst>
            <pc:docMk/>
            <pc:sldMk cId="3699791148" sldId="273"/>
            <ac:cxnSpMk id="11" creationId="{5725DB97-6C88-FF79-8BAA-8652387A3E26}"/>
          </ac:cxnSpMkLst>
        </pc:cxnChg>
        <pc:cxnChg chg="add mod">
          <ac:chgData name="Francisco De Jesus Rodriguez Mendez" userId="a6a3ace9-8dbf-49ea-b4b8-96a5741f45fa" providerId="ADAL" clId="{2F24FEF0-5E23-485A-ACDB-0243C36A8DC5}" dt="2023-10-16T10:13:03.873" v="1463" actId="1582"/>
          <ac:cxnSpMkLst>
            <pc:docMk/>
            <pc:sldMk cId="3699791148" sldId="273"/>
            <ac:cxnSpMk id="14" creationId="{6A04FAE1-FE08-FA61-09A3-128ACB8F6408}"/>
          </ac:cxnSpMkLst>
        </pc:cxnChg>
        <pc:cxnChg chg="add mod">
          <ac:chgData name="Francisco De Jesus Rodriguez Mendez" userId="a6a3ace9-8dbf-49ea-b4b8-96a5741f45fa" providerId="ADAL" clId="{2F24FEF0-5E23-485A-ACDB-0243C36A8DC5}" dt="2023-10-16T10:13:41.326" v="1467" actId="1582"/>
          <ac:cxnSpMkLst>
            <pc:docMk/>
            <pc:sldMk cId="3699791148" sldId="273"/>
            <ac:cxnSpMk id="17" creationId="{5F139077-916D-D5BA-E38A-6B1B830C4B1A}"/>
          </ac:cxnSpMkLst>
        </pc:cxnChg>
        <pc:cxnChg chg="add mod">
          <ac:chgData name="Francisco De Jesus Rodriguez Mendez" userId="a6a3ace9-8dbf-49ea-b4b8-96a5741f45fa" providerId="ADAL" clId="{2F24FEF0-5E23-485A-ACDB-0243C36A8DC5}" dt="2023-10-16T10:14:08.297" v="1472" actId="1582"/>
          <ac:cxnSpMkLst>
            <pc:docMk/>
            <pc:sldMk cId="3699791148" sldId="273"/>
            <ac:cxnSpMk id="23" creationId="{5443E5B1-DE18-2E6C-85FB-D4B70D2F8E5D}"/>
          </ac:cxnSpMkLst>
        </pc:cxnChg>
        <pc:cxnChg chg="del mod">
          <ac:chgData name="Francisco De Jesus Rodriguez Mendez" userId="a6a3ace9-8dbf-49ea-b4b8-96a5741f45fa" providerId="ADAL" clId="{2F24FEF0-5E23-485A-ACDB-0243C36A8DC5}" dt="2023-10-16T10:01:34.868" v="1389" actId="478"/>
          <ac:cxnSpMkLst>
            <pc:docMk/>
            <pc:sldMk cId="3699791148" sldId="273"/>
            <ac:cxnSpMk id="24" creationId="{9B5261FB-A89E-4279-89F6-6CB20FBE94CC}"/>
          </ac:cxnSpMkLst>
        </pc:cxnChg>
        <pc:cxnChg chg="add mod">
          <ac:chgData name="Francisco De Jesus Rodriguez Mendez" userId="a6a3ace9-8dbf-49ea-b4b8-96a5741f45fa" providerId="ADAL" clId="{2F24FEF0-5E23-485A-ACDB-0243C36A8DC5}" dt="2023-10-16T10:14:17.056" v="1474" actId="1076"/>
          <ac:cxnSpMkLst>
            <pc:docMk/>
            <pc:sldMk cId="3699791148" sldId="273"/>
            <ac:cxnSpMk id="25" creationId="{40A5DD03-479C-9911-C9C3-70DF9CF93957}"/>
          </ac:cxnSpMkLst>
        </pc:cxnChg>
        <pc:cxnChg chg="add mod">
          <ac:chgData name="Francisco De Jesus Rodriguez Mendez" userId="a6a3ace9-8dbf-49ea-b4b8-96a5741f45fa" providerId="ADAL" clId="{2F24FEF0-5E23-485A-ACDB-0243C36A8DC5}" dt="2023-10-16T10:14:21.200" v="1476" actId="1076"/>
          <ac:cxnSpMkLst>
            <pc:docMk/>
            <pc:sldMk cId="3699791148" sldId="273"/>
            <ac:cxnSpMk id="26" creationId="{EA3E9361-F4E6-05E7-209C-E7EE8C833D84}"/>
          </ac:cxnSpMkLst>
        </pc:cxnChg>
        <pc:cxnChg chg="add mod">
          <ac:chgData name="Francisco De Jesus Rodriguez Mendez" userId="a6a3ace9-8dbf-49ea-b4b8-96a5741f45fa" providerId="ADAL" clId="{2F24FEF0-5E23-485A-ACDB-0243C36A8DC5}" dt="2023-10-16T10:14:26.182" v="1478" actId="1076"/>
          <ac:cxnSpMkLst>
            <pc:docMk/>
            <pc:sldMk cId="3699791148" sldId="273"/>
            <ac:cxnSpMk id="27" creationId="{14B2096E-CDE6-704B-8766-06C3A745C88A}"/>
          </ac:cxnSpMkLst>
        </pc:cxnChg>
        <pc:cxnChg chg="add mod">
          <ac:chgData name="Francisco De Jesus Rodriguez Mendez" userId="a6a3ace9-8dbf-49ea-b4b8-96a5741f45fa" providerId="ADAL" clId="{2F24FEF0-5E23-485A-ACDB-0243C36A8DC5}" dt="2023-10-16T10:14:34.980" v="1480" actId="1076"/>
          <ac:cxnSpMkLst>
            <pc:docMk/>
            <pc:sldMk cId="3699791148" sldId="273"/>
            <ac:cxnSpMk id="28" creationId="{239CA610-C760-3BEE-E500-E853CB6EF039}"/>
          </ac:cxnSpMkLst>
        </pc:cxnChg>
        <pc:cxnChg chg="add mod">
          <ac:chgData name="Francisco De Jesus Rodriguez Mendez" userId="a6a3ace9-8dbf-49ea-b4b8-96a5741f45fa" providerId="ADAL" clId="{2F24FEF0-5E23-485A-ACDB-0243C36A8DC5}" dt="2023-10-16T10:14:41.932" v="1482" actId="1076"/>
          <ac:cxnSpMkLst>
            <pc:docMk/>
            <pc:sldMk cId="3699791148" sldId="273"/>
            <ac:cxnSpMk id="29" creationId="{937A3211-F61B-8CAF-F1E5-B996E02FA218}"/>
          </ac:cxnSpMkLst>
        </pc:cxnChg>
      </pc:sldChg>
      <pc:sldChg chg="addSp delSp modSp mod modClrScheme chgLayout">
        <pc:chgData name="Francisco De Jesus Rodriguez Mendez" userId="a6a3ace9-8dbf-49ea-b4b8-96a5741f45fa" providerId="ADAL" clId="{2F24FEF0-5E23-485A-ACDB-0243C36A8DC5}" dt="2023-10-19T14:29:39.056" v="4363" actId="1076"/>
        <pc:sldMkLst>
          <pc:docMk/>
          <pc:sldMk cId="2360272016" sldId="274"/>
        </pc:sldMkLst>
        <pc:spChg chg="add del mod">
          <ac:chgData name="Francisco De Jesus Rodriguez Mendez" userId="a6a3ace9-8dbf-49ea-b4b8-96a5741f45fa" providerId="ADAL" clId="{2F24FEF0-5E23-485A-ACDB-0243C36A8DC5}" dt="2023-10-19T14:28:20.652" v="4316" actId="478"/>
          <ac:spMkLst>
            <pc:docMk/>
            <pc:sldMk cId="2360272016" sldId="274"/>
            <ac:spMk id="3" creationId="{79BADCB6-AEC6-24BF-8262-644FD535E199}"/>
          </ac:spMkLst>
        </pc:spChg>
        <pc:spChg chg="mod ord">
          <ac:chgData name="Francisco De Jesus Rodriguez Mendez" userId="a6a3ace9-8dbf-49ea-b4b8-96a5741f45fa" providerId="ADAL" clId="{2F24FEF0-5E23-485A-ACDB-0243C36A8DC5}" dt="2023-10-19T14:29:35.406" v="4362" actId="1076"/>
          <ac:spMkLst>
            <pc:docMk/>
            <pc:sldMk cId="2360272016" sldId="274"/>
            <ac:spMk id="4" creationId="{2258B61F-195F-4A31-BDAF-B811D5286BB1}"/>
          </ac:spMkLst>
        </pc:spChg>
        <pc:spChg chg="del mod ord">
          <ac:chgData name="Francisco De Jesus Rodriguez Mendez" userId="a6a3ace9-8dbf-49ea-b4b8-96a5741f45fa" providerId="ADAL" clId="{2F24FEF0-5E23-485A-ACDB-0243C36A8DC5}" dt="2023-10-19T14:28:17.989" v="4315" actId="478"/>
          <ac:spMkLst>
            <pc:docMk/>
            <pc:sldMk cId="2360272016" sldId="274"/>
            <ac:spMk id="5" creationId="{FFB06F70-C9C5-4B88-A07E-06D4A2CA228A}"/>
          </ac:spMkLst>
        </pc:spChg>
        <pc:spChg chg="add mod">
          <ac:chgData name="Francisco De Jesus Rodriguez Mendez" userId="a6a3ace9-8dbf-49ea-b4b8-96a5741f45fa" providerId="ADAL" clId="{2F24FEF0-5E23-485A-ACDB-0243C36A8DC5}" dt="2023-10-19T14:29:39.056" v="4363" actId="1076"/>
          <ac:spMkLst>
            <pc:docMk/>
            <pc:sldMk cId="2360272016" sldId="274"/>
            <ac:spMk id="6" creationId="{E3C8B954-7AD2-382E-8C01-9B31E89B7438}"/>
          </ac:spMkLst>
        </pc:spChg>
      </pc:sldChg>
      <pc:sldChg chg="addSp delSp modSp mod modClrScheme chgLayout">
        <pc:chgData name="Francisco De Jesus Rodriguez Mendez" userId="a6a3ace9-8dbf-49ea-b4b8-96a5741f45fa" providerId="ADAL" clId="{2F24FEF0-5E23-485A-ACDB-0243C36A8DC5}" dt="2023-10-22T16:52:22.943" v="5086" actId="790"/>
        <pc:sldMkLst>
          <pc:docMk/>
          <pc:sldMk cId="531582681" sldId="275"/>
        </pc:sldMkLst>
        <pc:spChg chg="mod ord">
          <ac:chgData name="Francisco De Jesus Rodriguez Mendez" userId="a6a3ace9-8dbf-49ea-b4b8-96a5741f45fa" providerId="ADAL" clId="{2F24FEF0-5E23-485A-ACDB-0243C36A8DC5}" dt="2023-10-22T16:52:22.943" v="5086" actId="790"/>
          <ac:spMkLst>
            <pc:docMk/>
            <pc:sldMk cId="531582681" sldId="275"/>
            <ac:spMk id="2" creationId="{3D9168B0-F124-4AFA-9059-A8F7D04C8934}"/>
          </ac:spMkLst>
        </pc:spChg>
        <pc:spChg chg="del mod ord">
          <ac:chgData name="Francisco De Jesus Rodriguez Mendez" userId="a6a3ace9-8dbf-49ea-b4b8-96a5741f45fa" providerId="ADAL" clId="{2F24FEF0-5E23-485A-ACDB-0243C36A8DC5}" dt="2023-10-16T10:28:48.204" v="1923" actId="478"/>
          <ac:spMkLst>
            <pc:docMk/>
            <pc:sldMk cId="531582681" sldId="275"/>
            <ac:spMk id="3" creationId="{4EBC3652-DA94-4B07-81D9-03E352D3C3A7}"/>
          </ac:spMkLst>
        </pc:spChg>
        <pc:spChg chg="add del mod">
          <ac:chgData name="Francisco De Jesus Rodriguez Mendez" userId="a6a3ace9-8dbf-49ea-b4b8-96a5741f45fa" providerId="ADAL" clId="{2F24FEF0-5E23-485A-ACDB-0243C36A8DC5}" dt="2023-10-16T10:28:50.673" v="1924" actId="478"/>
          <ac:spMkLst>
            <pc:docMk/>
            <pc:sldMk cId="531582681" sldId="275"/>
            <ac:spMk id="5" creationId="{BA77AED6-CE78-70A3-C4BD-08C77AD2EE45}"/>
          </ac:spMkLst>
        </pc:spChg>
        <pc:spChg chg="add mod">
          <ac:chgData name="Francisco De Jesus Rodriguez Mendez" userId="a6a3ace9-8dbf-49ea-b4b8-96a5741f45fa" providerId="ADAL" clId="{2F24FEF0-5E23-485A-ACDB-0243C36A8DC5}" dt="2023-10-16T10:28:55.425" v="1931" actId="20577"/>
          <ac:spMkLst>
            <pc:docMk/>
            <pc:sldMk cId="531582681" sldId="275"/>
            <ac:spMk id="6" creationId="{9C474301-1D5F-649A-B2CC-7E23F24C940B}"/>
          </ac:spMkLst>
        </pc:spChg>
      </pc:sldChg>
      <pc:sldChg chg="addSp delSp modSp mod modClrScheme chgLayout">
        <pc:chgData name="Francisco De Jesus Rodriguez Mendez" userId="a6a3ace9-8dbf-49ea-b4b8-96a5741f45fa" providerId="ADAL" clId="{2F24FEF0-5E23-485A-ACDB-0243C36A8DC5}" dt="2023-10-19T14:29:47.574" v="4365" actId="1076"/>
        <pc:sldMkLst>
          <pc:docMk/>
          <pc:sldMk cId="3968299967" sldId="278"/>
        </pc:sldMkLst>
        <pc:spChg chg="add del mod ord">
          <ac:chgData name="Francisco De Jesus Rodriguez Mendez" userId="a6a3ace9-8dbf-49ea-b4b8-96a5741f45fa" providerId="ADAL" clId="{2F24FEF0-5E23-485A-ACDB-0243C36A8DC5}" dt="2023-10-19T14:28:56.356" v="4360" actId="478"/>
          <ac:spMkLst>
            <pc:docMk/>
            <pc:sldMk cId="3968299967" sldId="278"/>
            <ac:spMk id="2" creationId="{1CF5AFEC-5BE5-1716-B3E9-47B3D38EFAEF}"/>
          </ac:spMkLst>
        </pc:spChg>
        <pc:spChg chg="mod ord">
          <ac:chgData name="Francisco De Jesus Rodriguez Mendez" userId="a6a3ace9-8dbf-49ea-b4b8-96a5741f45fa" providerId="ADAL" clId="{2F24FEF0-5E23-485A-ACDB-0243C36A8DC5}" dt="2023-10-19T14:28:03.617" v="4314" actId="700"/>
          <ac:spMkLst>
            <pc:docMk/>
            <pc:sldMk cId="3968299967" sldId="278"/>
            <ac:spMk id="5" creationId="{47B69CEF-2CB3-4C79-9918-47CDFB9B631E}"/>
          </ac:spMkLst>
        </pc:spChg>
        <pc:spChg chg="mod">
          <ac:chgData name="Francisco De Jesus Rodriguez Mendez" userId="a6a3ace9-8dbf-49ea-b4b8-96a5741f45fa" providerId="ADAL" clId="{2F24FEF0-5E23-485A-ACDB-0243C36A8DC5}" dt="2023-10-19T14:29:47.574" v="4365" actId="1076"/>
          <ac:spMkLst>
            <pc:docMk/>
            <pc:sldMk cId="3968299967" sldId="278"/>
            <ac:spMk id="6" creationId="{EE554011-167E-4ED4-847F-2B61E26DD3F1}"/>
          </ac:spMkLst>
        </pc:spChg>
      </pc:sldChg>
      <pc:sldChg chg="addSp delSp modSp mod">
        <pc:chgData name="Francisco De Jesus Rodriguez Mendez" userId="a6a3ace9-8dbf-49ea-b4b8-96a5741f45fa" providerId="ADAL" clId="{2F24FEF0-5E23-485A-ACDB-0243C36A8DC5}" dt="2023-10-16T14:31:42.823" v="4180" actId="208"/>
        <pc:sldMkLst>
          <pc:docMk/>
          <pc:sldMk cId="441413321" sldId="279"/>
        </pc:sldMkLst>
        <pc:spChg chg="del">
          <ac:chgData name="Francisco De Jesus Rodriguez Mendez" userId="a6a3ace9-8dbf-49ea-b4b8-96a5741f45fa" providerId="ADAL" clId="{2F24FEF0-5E23-485A-ACDB-0243C36A8DC5}" dt="2023-10-16T10:41:01.679" v="1962" actId="478"/>
          <ac:spMkLst>
            <pc:docMk/>
            <pc:sldMk cId="441413321" sldId="279"/>
            <ac:spMk id="3" creationId="{C15B9446-8A1A-4290-89BF-DE69275FFBEB}"/>
          </ac:spMkLst>
        </pc:spChg>
        <pc:spChg chg="del">
          <ac:chgData name="Francisco De Jesus Rodriguez Mendez" userId="a6a3ace9-8dbf-49ea-b4b8-96a5741f45fa" providerId="ADAL" clId="{2F24FEF0-5E23-485A-ACDB-0243C36A8DC5}" dt="2023-10-16T10:41:10.148" v="1967" actId="478"/>
          <ac:spMkLst>
            <pc:docMk/>
            <pc:sldMk cId="441413321" sldId="279"/>
            <ac:spMk id="4" creationId="{FB50899D-07E9-4E5F-95F2-2FA005DE2783}"/>
          </ac:spMkLst>
        </pc:spChg>
        <pc:spChg chg="del">
          <ac:chgData name="Francisco De Jesus Rodriguez Mendez" userId="a6a3ace9-8dbf-49ea-b4b8-96a5741f45fa" providerId="ADAL" clId="{2F24FEF0-5E23-485A-ACDB-0243C36A8DC5}" dt="2023-10-16T10:41:01.679" v="1962" actId="478"/>
          <ac:spMkLst>
            <pc:docMk/>
            <pc:sldMk cId="441413321" sldId="279"/>
            <ac:spMk id="9" creationId="{297F6775-EC9D-4C29-A589-5F94CB930E75}"/>
          </ac:spMkLst>
        </pc:spChg>
        <pc:spChg chg="del">
          <ac:chgData name="Francisco De Jesus Rodriguez Mendez" userId="a6a3ace9-8dbf-49ea-b4b8-96a5741f45fa" providerId="ADAL" clId="{2F24FEF0-5E23-485A-ACDB-0243C36A8DC5}" dt="2023-10-16T10:41:01.679" v="1962" actId="478"/>
          <ac:spMkLst>
            <pc:docMk/>
            <pc:sldMk cId="441413321" sldId="279"/>
            <ac:spMk id="17" creationId="{E7F825F9-2E7D-483A-9B73-FE33A6EDE122}"/>
          </ac:spMkLst>
        </pc:spChg>
        <pc:spChg chg="del">
          <ac:chgData name="Francisco De Jesus Rodriguez Mendez" userId="a6a3ace9-8dbf-49ea-b4b8-96a5741f45fa" providerId="ADAL" clId="{2F24FEF0-5E23-485A-ACDB-0243C36A8DC5}" dt="2023-10-16T10:41:01.679" v="1962" actId="478"/>
          <ac:spMkLst>
            <pc:docMk/>
            <pc:sldMk cId="441413321" sldId="279"/>
            <ac:spMk id="18" creationId="{02B5229D-91C0-4746-861F-957AB60C65AA}"/>
          </ac:spMkLst>
        </pc:spChg>
        <pc:spChg chg="mod">
          <ac:chgData name="Francisco De Jesus Rodriguez Mendez" userId="a6a3ace9-8dbf-49ea-b4b8-96a5741f45fa" providerId="ADAL" clId="{2F24FEF0-5E23-485A-ACDB-0243C36A8DC5}" dt="2023-10-16T10:41:05.455" v="1964" actId="1076"/>
          <ac:spMkLst>
            <pc:docMk/>
            <pc:sldMk cId="441413321" sldId="279"/>
            <ac:spMk id="19" creationId="{9DDE9624-8CFF-499B-BDAD-59517BC97FD3}"/>
          </ac:spMkLst>
        </pc:spChg>
        <pc:spChg chg="add mod">
          <ac:chgData name="Francisco De Jesus Rodriguez Mendez" userId="a6a3ace9-8dbf-49ea-b4b8-96a5741f45fa" providerId="ADAL" clId="{2F24FEF0-5E23-485A-ACDB-0243C36A8DC5}" dt="2023-10-16T13:02:02.447" v="2351" actId="1076"/>
          <ac:spMkLst>
            <pc:docMk/>
            <pc:sldMk cId="441413321" sldId="279"/>
            <ac:spMk id="21" creationId="{1E8FCB7C-63D1-0A1A-CD4E-3D8ADD152435}"/>
          </ac:spMkLst>
        </pc:spChg>
        <pc:spChg chg="del mod">
          <ac:chgData name="Francisco De Jesus Rodriguez Mendez" userId="a6a3ace9-8dbf-49ea-b4b8-96a5741f45fa" providerId="ADAL" clId="{2F24FEF0-5E23-485A-ACDB-0243C36A8DC5}" dt="2023-10-16T10:41:08.613" v="1966" actId="478"/>
          <ac:spMkLst>
            <pc:docMk/>
            <pc:sldMk cId="441413321" sldId="279"/>
            <ac:spMk id="24" creationId="{9753574B-174E-4387-BF2B-0313A93629B7}"/>
          </ac:spMkLst>
        </pc:spChg>
        <pc:spChg chg="add mod">
          <ac:chgData name="Francisco De Jesus Rodriguez Mendez" userId="a6a3ace9-8dbf-49ea-b4b8-96a5741f45fa" providerId="ADAL" clId="{2F24FEF0-5E23-485A-ACDB-0243C36A8DC5}" dt="2023-10-16T13:02:32" v="2359" actId="1076"/>
          <ac:spMkLst>
            <pc:docMk/>
            <pc:sldMk cId="441413321" sldId="279"/>
            <ac:spMk id="25" creationId="{F84C3696-2489-DD47-76CC-2D9187ACC1F7}"/>
          </ac:spMkLst>
        </pc:spChg>
        <pc:spChg chg="add mod">
          <ac:chgData name="Francisco De Jesus Rodriguez Mendez" userId="a6a3ace9-8dbf-49ea-b4b8-96a5741f45fa" providerId="ADAL" clId="{2F24FEF0-5E23-485A-ACDB-0243C36A8DC5}" dt="2023-10-16T14:21:09.600" v="4156" actId="1076"/>
          <ac:spMkLst>
            <pc:docMk/>
            <pc:sldMk cId="441413321" sldId="279"/>
            <ac:spMk id="28" creationId="{FFF813CF-EF12-57B8-DA01-F374A2196C3C}"/>
          </ac:spMkLst>
        </pc:spChg>
        <pc:graphicFrameChg chg="add del mod modGraphic">
          <ac:chgData name="Francisco De Jesus Rodriguez Mendez" userId="a6a3ace9-8dbf-49ea-b4b8-96a5741f45fa" providerId="ADAL" clId="{2F24FEF0-5E23-485A-ACDB-0243C36A8DC5}" dt="2023-10-16T10:56:45.155" v="2089" actId="478"/>
          <ac:graphicFrameMkLst>
            <pc:docMk/>
            <pc:sldMk cId="441413321" sldId="279"/>
            <ac:graphicFrameMk id="13" creationId="{9D16DEAA-8E23-A0EE-B802-A169B1B316F8}"/>
          </ac:graphicFrameMkLst>
        </pc:graphicFrameChg>
        <pc:graphicFrameChg chg="del">
          <ac:chgData name="Francisco De Jesus Rodriguez Mendez" userId="a6a3ace9-8dbf-49ea-b4b8-96a5741f45fa" providerId="ADAL" clId="{2F24FEF0-5E23-485A-ACDB-0243C36A8DC5}" dt="2023-10-16T10:40:59.485" v="1961" actId="478"/>
          <ac:graphicFrameMkLst>
            <pc:docMk/>
            <pc:sldMk cId="441413321" sldId="279"/>
            <ac:graphicFrameMk id="16" creationId="{D787500A-6F39-4EB0-9788-B191AC9E653F}"/>
          </ac:graphicFrameMkLst>
        </pc:graphicFrameChg>
        <pc:picChg chg="add del mod">
          <ac:chgData name="Francisco De Jesus Rodriguez Mendez" userId="a6a3ace9-8dbf-49ea-b4b8-96a5741f45fa" providerId="ADAL" clId="{2F24FEF0-5E23-485A-ACDB-0243C36A8DC5}" dt="2023-10-16T10:42:40.648" v="1970" actId="478"/>
          <ac:picMkLst>
            <pc:docMk/>
            <pc:sldMk cId="441413321" sldId="279"/>
            <ac:picMk id="5" creationId="{BF74CBBC-60B3-0F11-F72A-5F618686D507}"/>
          </ac:picMkLst>
        </pc:picChg>
        <pc:picChg chg="add del mod">
          <ac:chgData name="Francisco De Jesus Rodriguez Mendez" userId="a6a3ace9-8dbf-49ea-b4b8-96a5741f45fa" providerId="ADAL" clId="{2F24FEF0-5E23-485A-ACDB-0243C36A8DC5}" dt="2023-10-16T10:44:04.618" v="1976" actId="478"/>
          <ac:picMkLst>
            <pc:docMk/>
            <pc:sldMk cId="441413321" sldId="279"/>
            <ac:picMk id="8" creationId="{900AE54D-6A34-8BFE-842A-FDB90ADFD155}"/>
          </ac:picMkLst>
        </pc:picChg>
        <pc:picChg chg="add mod modCrop">
          <ac:chgData name="Francisco De Jesus Rodriguez Mendez" userId="a6a3ace9-8dbf-49ea-b4b8-96a5741f45fa" providerId="ADAL" clId="{2F24FEF0-5E23-485A-ACDB-0243C36A8DC5}" dt="2023-10-16T12:57:52.769" v="2171" actId="1076"/>
          <ac:picMkLst>
            <pc:docMk/>
            <pc:sldMk cId="441413321" sldId="279"/>
            <ac:picMk id="12" creationId="{B84484B0-6504-BEAC-5E38-3D0ACA599AC4}"/>
          </ac:picMkLst>
        </pc:picChg>
        <pc:picChg chg="add mod modCrop">
          <ac:chgData name="Francisco De Jesus Rodriguez Mendez" userId="a6a3ace9-8dbf-49ea-b4b8-96a5741f45fa" providerId="ADAL" clId="{2F24FEF0-5E23-485A-ACDB-0243C36A8DC5}" dt="2023-10-16T13:00:02.976" v="2316" actId="1076"/>
          <ac:picMkLst>
            <pc:docMk/>
            <pc:sldMk cId="441413321" sldId="279"/>
            <ac:picMk id="15" creationId="{AB782755-8221-C74D-D226-9D7E89AA645B}"/>
          </ac:picMkLst>
        </pc:picChg>
        <pc:picChg chg="add mod modCrop">
          <ac:chgData name="Francisco De Jesus Rodriguez Mendez" userId="a6a3ace9-8dbf-49ea-b4b8-96a5741f45fa" providerId="ADAL" clId="{2F24FEF0-5E23-485A-ACDB-0243C36A8DC5}" dt="2023-10-16T13:00:55.490" v="2324" actId="1076"/>
          <ac:picMkLst>
            <pc:docMk/>
            <pc:sldMk cId="441413321" sldId="279"/>
            <ac:picMk id="23" creationId="{EDE0BAC6-387D-E8D3-9684-6DB44D07BDC1}"/>
          </ac:picMkLst>
        </pc:picChg>
        <pc:cxnChg chg="del">
          <ac:chgData name="Francisco De Jesus Rodriguez Mendez" userId="a6a3ace9-8dbf-49ea-b4b8-96a5741f45fa" providerId="ADAL" clId="{2F24FEF0-5E23-485A-ACDB-0243C36A8DC5}" dt="2023-10-16T10:41:01.679" v="1962" actId="478"/>
          <ac:cxnSpMkLst>
            <pc:docMk/>
            <pc:sldMk cId="441413321" sldId="279"/>
            <ac:cxnSpMk id="7" creationId="{70E52636-7988-4E96-9305-23FB75B481B8}"/>
          </ac:cxnSpMkLst>
        </pc:cxnChg>
        <pc:cxnChg chg="del">
          <ac:chgData name="Francisco De Jesus Rodriguez Mendez" userId="a6a3ace9-8dbf-49ea-b4b8-96a5741f45fa" providerId="ADAL" clId="{2F24FEF0-5E23-485A-ACDB-0243C36A8DC5}" dt="2023-10-16T10:41:01.679" v="1962" actId="478"/>
          <ac:cxnSpMkLst>
            <pc:docMk/>
            <pc:sldMk cId="441413321" sldId="279"/>
            <ac:cxnSpMk id="26" creationId="{59C76764-708A-4600-AD1C-66D559F07F69}"/>
          </ac:cxnSpMkLst>
        </pc:cxnChg>
        <pc:cxnChg chg="del">
          <ac:chgData name="Francisco De Jesus Rodriguez Mendez" userId="a6a3ace9-8dbf-49ea-b4b8-96a5741f45fa" providerId="ADAL" clId="{2F24FEF0-5E23-485A-ACDB-0243C36A8DC5}" dt="2023-10-16T10:41:01.679" v="1962" actId="478"/>
          <ac:cxnSpMkLst>
            <pc:docMk/>
            <pc:sldMk cId="441413321" sldId="279"/>
            <ac:cxnSpMk id="27" creationId="{BEFD4CAE-D492-4C43-936D-6AA7BFA3113E}"/>
          </ac:cxnSpMkLst>
        </pc:cxnChg>
        <pc:cxnChg chg="add mod">
          <ac:chgData name="Francisco De Jesus Rodriguez Mendez" userId="a6a3ace9-8dbf-49ea-b4b8-96a5741f45fa" providerId="ADAL" clId="{2F24FEF0-5E23-485A-ACDB-0243C36A8DC5}" dt="2023-10-16T13:00:42.631" v="2322" actId="1076"/>
          <ac:cxnSpMkLst>
            <pc:docMk/>
            <pc:sldMk cId="441413321" sldId="279"/>
            <ac:cxnSpMk id="30" creationId="{B8356D2A-52C8-8C8D-44B6-774BC948B9EA}"/>
          </ac:cxnSpMkLst>
        </pc:cxnChg>
        <pc:cxnChg chg="add del">
          <ac:chgData name="Francisco De Jesus Rodriguez Mendez" userId="a6a3ace9-8dbf-49ea-b4b8-96a5741f45fa" providerId="ADAL" clId="{2F24FEF0-5E23-485A-ACDB-0243C36A8DC5}" dt="2023-10-16T14:28:52.054" v="4158" actId="11529"/>
          <ac:cxnSpMkLst>
            <pc:docMk/>
            <pc:sldMk cId="441413321" sldId="279"/>
            <ac:cxnSpMk id="32" creationId="{2EEC9253-9550-2A9D-7AD4-43E781A05A36}"/>
          </ac:cxnSpMkLst>
        </pc:cxnChg>
        <pc:cxnChg chg="add mod">
          <ac:chgData name="Francisco De Jesus Rodriguez Mendez" userId="a6a3ace9-8dbf-49ea-b4b8-96a5741f45fa" providerId="ADAL" clId="{2F24FEF0-5E23-485A-ACDB-0243C36A8DC5}" dt="2023-10-16T14:30:17.177" v="4169" actId="14100"/>
          <ac:cxnSpMkLst>
            <pc:docMk/>
            <pc:sldMk cId="441413321" sldId="279"/>
            <ac:cxnSpMk id="34" creationId="{7A48C8BF-0B51-B64D-1F67-9D3444586E98}"/>
          </ac:cxnSpMkLst>
        </pc:cxnChg>
        <pc:cxnChg chg="add mod">
          <ac:chgData name="Francisco De Jesus Rodriguez Mendez" userId="a6a3ace9-8dbf-49ea-b4b8-96a5741f45fa" providerId="ADAL" clId="{2F24FEF0-5E23-485A-ACDB-0243C36A8DC5}" dt="2023-10-16T14:30:09.426" v="4168" actId="14100"/>
          <ac:cxnSpMkLst>
            <pc:docMk/>
            <pc:sldMk cId="441413321" sldId="279"/>
            <ac:cxnSpMk id="37" creationId="{E095881A-8B91-9274-6D75-92003A4C92D3}"/>
          </ac:cxnSpMkLst>
        </pc:cxnChg>
        <pc:cxnChg chg="add mod">
          <ac:chgData name="Francisco De Jesus Rodriguez Mendez" userId="a6a3ace9-8dbf-49ea-b4b8-96a5741f45fa" providerId="ADAL" clId="{2F24FEF0-5E23-485A-ACDB-0243C36A8DC5}" dt="2023-10-16T14:31:31.083" v="4177" actId="14100"/>
          <ac:cxnSpMkLst>
            <pc:docMk/>
            <pc:sldMk cId="441413321" sldId="279"/>
            <ac:cxnSpMk id="44" creationId="{9963DE32-5EF6-DFA1-141C-A77B3F7EC8C8}"/>
          </ac:cxnSpMkLst>
        </pc:cxnChg>
        <pc:cxnChg chg="add mod">
          <ac:chgData name="Francisco De Jesus Rodriguez Mendez" userId="a6a3ace9-8dbf-49ea-b4b8-96a5741f45fa" providerId="ADAL" clId="{2F24FEF0-5E23-485A-ACDB-0243C36A8DC5}" dt="2023-10-16T14:31:42.823" v="4180" actId="208"/>
          <ac:cxnSpMkLst>
            <pc:docMk/>
            <pc:sldMk cId="441413321" sldId="279"/>
            <ac:cxnSpMk id="47" creationId="{06620142-39D9-D06D-4A65-E5C176171948}"/>
          </ac:cxnSpMkLst>
        </pc:cxnChg>
      </pc:sldChg>
      <pc:sldChg chg="addSp delSp modSp mod">
        <pc:chgData name="Francisco De Jesus Rodriguez Mendez" userId="a6a3ace9-8dbf-49ea-b4b8-96a5741f45fa" providerId="ADAL" clId="{2F24FEF0-5E23-485A-ACDB-0243C36A8DC5}" dt="2023-10-16T13:01:46.124" v="2348" actId="114"/>
        <pc:sldMkLst>
          <pc:docMk/>
          <pc:sldMk cId="3448240142" sldId="280"/>
        </pc:sldMkLst>
        <pc:spChg chg="del">
          <ac:chgData name="Francisco De Jesus Rodriguez Mendez" userId="a6a3ace9-8dbf-49ea-b4b8-96a5741f45fa" providerId="ADAL" clId="{2F24FEF0-5E23-485A-ACDB-0243C36A8DC5}" dt="2023-10-16T10:40:44.425" v="1959" actId="478"/>
          <ac:spMkLst>
            <pc:docMk/>
            <pc:sldMk cId="3448240142" sldId="280"/>
            <ac:spMk id="4" creationId="{05150293-9C64-4B32-B223-E97446877CDB}"/>
          </ac:spMkLst>
        </pc:spChg>
        <pc:spChg chg="del">
          <ac:chgData name="Francisco De Jesus Rodriguez Mendez" userId="a6a3ace9-8dbf-49ea-b4b8-96a5741f45fa" providerId="ADAL" clId="{2F24FEF0-5E23-485A-ACDB-0243C36A8DC5}" dt="2023-10-16T10:40:44.425" v="1959" actId="478"/>
          <ac:spMkLst>
            <pc:docMk/>
            <pc:sldMk cId="3448240142" sldId="280"/>
            <ac:spMk id="9" creationId="{07003FC2-B25B-426A-AAF0-0CE6765515AA}"/>
          </ac:spMkLst>
        </pc:spChg>
        <pc:spChg chg="del">
          <ac:chgData name="Francisco De Jesus Rodriguez Mendez" userId="a6a3ace9-8dbf-49ea-b4b8-96a5741f45fa" providerId="ADAL" clId="{2F24FEF0-5E23-485A-ACDB-0243C36A8DC5}" dt="2023-10-16T10:40:44.425" v="1959" actId="478"/>
          <ac:spMkLst>
            <pc:docMk/>
            <pc:sldMk cId="3448240142" sldId="280"/>
            <ac:spMk id="16" creationId="{38B48FDB-C306-41DD-8525-DB5EC8A036F1}"/>
          </ac:spMkLst>
        </pc:spChg>
        <pc:spChg chg="add mod">
          <ac:chgData name="Francisco De Jesus Rodriguez Mendez" userId="a6a3ace9-8dbf-49ea-b4b8-96a5741f45fa" providerId="ADAL" clId="{2F24FEF0-5E23-485A-ACDB-0243C36A8DC5}" dt="2023-10-16T13:01:46.124" v="2348" actId="114"/>
          <ac:spMkLst>
            <pc:docMk/>
            <pc:sldMk cId="3448240142" sldId="280"/>
            <ac:spMk id="18" creationId="{6F61B651-98D8-2FE1-0017-361FA0DAB3C9}"/>
          </ac:spMkLst>
        </pc:spChg>
        <pc:spChg chg="mod">
          <ac:chgData name="Francisco De Jesus Rodriguez Mendez" userId="a6a3ace9-8dbf-49ea-b4b8-96a5741f45fa" providerId="ADAL" clId="{2F24FEF0-5E23-485A-ACDB-0243C36A8DC5}" dt="2023-10-16T10:40:23.498" v="1956" actId="20577"/>
          <ac:spMkLst>
            <pc:docMk/>
            <pc:sldMk cId="3448240142" sldId="280"/>
            <ac:spMk id="20" creationId="{5B848155-FA7F-4906-A911-D2D746185C7A}"/>
          </ac:spMkLst>
        </pc:spChg>
        <pc:spChg chg="del">
          <ac:chgData name="Francisco De Jesus Rodriguez Mendez" userId="a6a3ace9-8dbf-49ea-b4b8-96a5741f45fa" providerId="ADAL" clId="{2F24FEF0-5E23-485A-ACDB-0243C36A8DC5}" dt="2023-10-16T10:40:42.610" v="1958" actId="478"/>
          <ac:spMkLst>
            <pc:docMk/>
            <pc:sldMk cId="3448240142" sldId="280"/>
            <ac:spMk id="23" creationId="{105AE65B-3A27-4CAF-9FF6-E5A72E14D173}"/>
          </ac:spMkLst>
        </pc:spChg>
        <pc:spChg chg="del">
          <ac:chgData name="Francisco De Jesus Rodriguez Mendez" userId="a6a3ace9-8dbf-49ea-b4b8-96a5741f45fa" providerId="ADAL" clId="{2F24FEF0-5E23-485A-ACDB-0243C36A8DC5}" dt="2023-10-16T10:40:44.425" v="1959" actId="478"/>
          <ac:spMkLst>
            <pc:docMk/>
            <pc:sldMk cId="3448240142" sldId="280"/>
            <ac:spMk id="24" creationId="{91FE9089-31A5-4D27-802A-9B9F51411613}"/>
          </ac:spMkLst>
        </pc:spChg>
        <pc:picChg chg="add mod">
          <ac:chgData name="Francisco De Jesus Rodriguez Mendez" userId="a6a3ace9-8dbf-49ea-b4b8-96a5741f45fa" providerId="ADAL" clId="{2F24FEF0-5E23-485A-ACDB-0243C36A8DC5}" dt="2023-10-16T10:47:46.199" v="1994" actId="1076"/>
          <ac:picMkLst>
            <pc:docMk/>
            <pc:sldMk cId="3448240142" sldId="280"/>
            <ac:picMk id="2" creationId="{DE41D7B1-081B-32A0-DDF3-0F625B50AAA8}"/>
          </ac:picMkLst>
        </pc:picChg>
        <pc:picChg chg="add mod">
          <ac:chgData name="Francisco De Jesus Rodriguez Mendez" userId="a6a3ace9-8dbf-49ea-b4b8-96a5741f45fa" providerId="ADAL" clId="{2F24FEF0-5E23-485A-ACDB-0243C36A8DC5}" dt="2023-10-16T10:47:48.439" v="1995" actId="1076"/>
          <ac:picMkLst>
            <pc:docMk/>
            <pc:sldMk cId="3448240142" sldId="280"/>
            <ac:picMk id="6" creationId="{96584048-18E4-F888-38A9-9F237CFBF851}"/>
          </ac:picMkLst>
        </pc:picChg>
        <pc:picChg chg="add del">
          <ac:chgData name="Francisco De Jesus Rodriguez Mendez" userId="a6a3ace9-8dbf-49ea-b4b8-96a5741f45fa" providerId="ADAL" clId="{2F24FEF0-5E23-485A-ACDB-0243C36A8DC5}" dt="2023-10-16T10:47:23.997" v="1988" actId="22"/>
          <ac:picMkLst>
            <pc:docMk/>
            <pc:sldMk cId="3448240142" sldId="280"/>
            <ac:picMk id="10" creationId="{5ECD314E-EA2F-10C2-C8D6-DEA6A98F48F6}"/>
          </ac:picMkLst>
        </pc:picChg>
        <pc:picChg chg="add del">
          <ac:chgData name="Francisco De Jesus Rodriguez Mendez" userId="a6a3ace9-8dbf-49ea-b4b8-96a5741f45fa" providerId="ADAL" clId="{2F24FEF0-5E23-485A-ACDB-0243C36A8DC5}" dt="2023-10-16T10:47:26.398" v="1990" actId="22"/>
          <ac:picMkLst>
            <pc:docMk/>
            <pc:sldMk cId="3448240142" sldId="280"/>
            <ac:picMk id="12" creationId="{9C2091BE-3EEC-64A2-09F9-4A25EE0DE280}"/>
          </ac:picMkLst>
        </pc:picChg>
        <pc:picChg chg="add mod">
          <ac:chgData name="Francisco De Jesus Rodriguez Mendez" userId="a6a3ace9-8dbf-49ea-b4b8-96a5741f45fa" providerId="ADAL" clId="{2F24FEF0-5E23-485A-ACDB-0243C36A8DC5}" dt="2023-10-16T10:48:12.462" v="1998" actId="1076"/>
          <ac:picMkLst>
            <pc:docMk/>
            <pc:sldMk cId="3448240142" sldId="280"/>
            <ac:picMk id="14" creationId="{8B56B2A6-279C-A906-1FDB-1ACE1E20BC93}"/>
          </ac:picMkLst>
        </pc:picChg>
        <pc:picChg chg="del">
          <ac:chgData name="Francisco De Jesus Rodriguez Mendez" userId="a6a3ace9-8dbf-49ea-b4b8-96a5741f45fa" providerId="ADAL" clId="{2F24FEF0-5E23-485A-ACDB-0243C36A8DC5}" dt="2023-10-16T10:40:40.384" v="1957" actId="478"/>
          <ac:picMkLst>
            <pc:docMk/>
            <pc:sldMk cId="3448240142" sldId="280"/>
            <ac:picMk id="17" creationId="{8C88FF07-D334-4B8B-81A8-BD1A9F35E566}"/>
          </ac:picMkLst>
        </pc:picChg>
        <pc:picChg chg="del">
          <ac:chgData name="Francisco De Jesus Rodriguez Mendez" userId="a6a3ace9-8dbf-49ea-b4b8-96a5741f45fa" providerId="ADAL" clId="{2F24FEF0-5E23-485A-ACDB-0243C36A8DC5}" dt="2023-10-16T10:40:45.136" v="1960" actId="478"/>
          <ac:picMkLst>
            <pc:docMk/>
            <pc:sldMk cId="3448240142" sldId="280"/>
            <ac:picMk id="19" creationId="{07284DF2-999C-4288-942C-8A0B45763E9B}"/>
          </ac:picMkLst>
        </pc:picChg>
        <pc:cxnChg chg="del mod">
          <ac:chgData name="Francisco De Jesus Rodriguez Mendez" userId="a6a3ace9-8dbf-49ea-b4b8-96a5741f45fa" providerId="ADAL" clId="{2F24FEF0-5E23-485A-ACDB-0243C36A8DC5}" dt="2023-10-16T10:40:44.425" v="1959" actId="478"/>
          <ac:cxnSpMkLst>
            <pc:docMk/>
            <pc:sldMk cId="3448240142" sldId="280"/>
            <ac:cxnSpMk id="7" creationId="{4C61E49D-F1D3-4792-B7B9-6A3D517053DF}"/>
          </ac:cxnSpMkLst>
        </pc:cxnChg>
        <pc:cxnChg chg="del mod">
          <ac:chgData name="Francisco De Jesus Rodriguez Mendez" userId="a6a3ace9-8dbf-49ea-b4b8-96a5741f45fa" providerId="ADAL" clId="{2F24FEF0-5E23-485A-ACDB-0243C36A8DC5}" dt="2023-10-16T10:40:44.425" v="1959" actId="478"/>
          <ac:cxnSpMkLst>
            <pc:docMk/>
            <pc:sldMk cId="3448240142" sldId="280"/>
            <ac:cxnSpMk id="29" creationId="{B440926A-2E42-4CF5-B08A-5F53A3FFE55B}"/>
          </ac:cxnSpMkLst>
        </pc:cxnChg>
      </pc:sldChg>
      <pc:sldChg chg="addSp delSp modSp mod modClrScheme chgLayout">
        <pc:chgData name="Francisco De Jesus Rodriguez Mendez" userId="a6a3ace9-8dbf-49ea-b4b8-96a5741f45fa" providerId="ADAL" clId="{2F24FEF0-5E23-485A-ACDB-0243C36A8DC5}" dt="2023-10-16T14:20:00.203" v="4155" actId="20577"/>
        <pc:sldMkLst>
          <pc:docMk/>
          <pc:sldMk cId="3585084549" sldId="281"/>
        </pc:sldMkLst>
        <pc:spChg chg="del mod">
          <ac:chgData name="Francisco De Jesus Rodriguez Mendez" userId="a6a3ace9-8dbf-49ea-b4b8-96a5741f45fa" providerId="ADAL" clId="{2F24FEF0-5E23-485A-ACDB-0243C36A8DC5}" dt="2023-10-16T09:35:49.144" v="807" actId="478"/>
          <ac:spMkLst>
            <pc:docMk/>
            <pc:sldMk cId="3585084549" sldId="281"/>
            <ac:spMk id="2" creationId="{3C6C5E43-D189-4B1D-80AA-C9C4998E761B}"/>
          </ac:spMkLst>
        </pc:spChg>
        <pc:spChg chg="mod ord">
          <ac:chgData name="Francisco De Jesus Rodriguez Mendez" userId="a6a3ace9-8dbf-49ea-b4b8-96a5741f45fa" providerId="ADAL" clId="{2F24FEF0-5E23-485A-ACDB-0243C36A8DC5}" dt="2023-10-16T10:27:16.518" v="1876" actId="27636"/>
          <ac:spMkLst>
            <pc:docMk/>
            <pc:sldMk cId="3585084549" sldId="281"/>
            <ac:spMk id="4" creationId="{53D5FF51-2BDC-4405-8B95-4BF033FACA87}"/>
          </ac:spMkLst>
        </pc:spChg>
        <pc:spChg chg="del">
          <ac:chgData name="Francisco De Jesus Rodriguez Mendez" userId="a6a3ace9-8dbf-49ea-b4b8-96a5741f45fa" providerId="ADAL" clId="{2F24FEF0-5E23-485A-ACDB-0243C36A8DC5}" dt="2023-10-16T09:37:32.942" v="844" actId="478"/>
          <ac:spMkLst>
            <pc:docMk/>
            <pc:sldMk cId="3585084549" sldId="281"/>
            <ac:spMk id="5" creationId="{AF6F813D-73CB-42C1-A87C-D986AFAE56E1}"/>
          </ac:spMkLst>
        </pc:spChg>
        <pc:spChg chg="add del mod">
          <ac:chgData name="Francisco De Jesus Rodriguez Mendez" userId="a6a3ace9-8dbf-49ea-b4b8-96a5741f45fa" providerId="ADAL" clId="{2F24FEF0-5E23-485A-ACDB-0243C36A8DC5}" dt="2023-10-16T09:35:10.858" v="797" actId="478"/>
          <ac:spMkLst>
            <pc:docMk/>
            <pc:sldMk cId="3585084549" sldId="281"/>
            <ac:spMk id="6" creationId="{3D12A3DD-DD57-1043-F533-68A367412669}"/>
          </ac:spMkLst>
        </pc:spChg>
        <pc:spChg chg="del">
          <ac:chgData name="Francisco De Jesus Rodriguez Mendez" userId="a6a3ace9-8dbf-49ea-b4b8-96a5741f45fa" providerId="ADAL" clId="{2F24FEF0-5E23-485A-ACDB-0243C36A8DC5}" dt="2023-10-16T09:48:31.312" v="1202" actId="478"/>
          <ac:spMkLst>
            <pc:docMk/>
            <pc:sldMk cId="3585084549" sldId="281"/>
            <ac:spMk id="8" creationId="{46054247-8E3C-49A0-B79B-31CA2FB35DAE}"/>
          </ac:spMkLst>
        </pc:spChg>
        <pc:spChg chg="add del mod">
          <ac:chgData name="Francisco De Jesus Rodriguez Mendez" userId="a6a3ace9-8dbf-49ea-b4b8-96a5741f45fa" providerId="ADAL" clId="{2F24FEF0-5E23-485A-ACDB-0243C36A8DC5}" dt="2023-10-16T09:35:50.660" v="808" actId="478"/>
          <ac:spMkLst>
            <pc:docMk/>
            <pc:sldMk cId="3585084549" sldId="281"/>
            <ac:spMk id="9" creationId="{A14D135C-773D-C66A-DB7C-8224ADC8D43B}"/>
          </ac:spMkLst>
        </pc:spChg>
        <pc:spChg chg="add mod">
          <ac:chgData name="Francisco De Jesus Rodriguez Mendez" userId="a6a3ace9-8dbf-49ea-b4b8-96a5741f45fa" providerId="ADAL" clId="{2F24FEF0-5E23-485A-ACDB-0243C36A8DC5}" dt="2023-10-16T09:49:27.066" v="1214" actId="1076"/>
          <ac:spMkLst>
            <pc:docMk/>
            <pc:sldMk cId="3585084549" sldId="281"/>
            <ac:spMk id="13" creationId="{691F600B-5BA7-FC80-1C48-BACC90F4E167}"/>
          </ac:spMkLst>
        </pc:spChg>
        <pc:spChg chg="add mod">
          <ac:chgData name="Francisco De Jesus Rodriguez Mendez" userId="a6a3ace9-8dbf-49ea-b4b8-96a5741f45fa" providerId="ADAL" clId="{2F24FEF0-5E23-485A-ACDB-0243C36A8DC5}" dt="2023-10-16T09:49:17.824" v="1213" actId="1076"/>
          <ac:spMkLst>
            <pc:docMk/>
            <pc:sldMk cId="3585084549" sldId="281"/>
            <ac:spMk id="15" creationId="{307D43CA-8EC9-1F16-A5ED-A928138FBEEE}"/>
          </ac:spMkLst>
        </pc:spChg>
        <pc:spChg chg="add mod">
          <ac:chgData name="Francisco De Jesus Rodriguez Mendez" userId="a6a3ace9-8dbf-49ea-b4b8-96a5741f45fa" providerId="ADAL" clId="{2F24FEF0-5E23-485A-ACDB-0243C36A8DC5}" dt="2023-10-16T09:48:39.045" v="1205" actId="1076"/>
          <ac:spMkLst>
            <pc:docMk/>
            <pc:sldMk cId="3585084549" sldId="281"/>
            <ac:spMk id="17" creationId="{4F6B8C82-BA57-57D5-7ED6-D050914DA0CA}"/>
          </ac:spMkLst>
        </pc:spChg>
        <pc:spChg chg="add mod">
          <ac:chgData name="Francisco De Jesus Rodriguez Mendez" userId="a6a3ace9-8dbf-49ea-b4b8-96a5741f45fa" providerId="ADAL" clId="{2F24FEF0-5E23-485A-ACDB-0243C36A8DC5}" dt="2023-10-16T09:49:32.522" v="1215" actId="1076"/>
          <ac:spMkLst>
            <pc:docMk/>
            <pc:sldMk cId="3585084549" sldId="281"/>
            <ac:spMk id="19" creationId="{4FC797A3-B8AF-5357-C8B0-F857C033A9CB}"/>
          </ac:spMkLst>
        </pc:spChg>
        <pc:spChg chg="add mod">
          <ac:chgData name="Francisco De Jesus Rodriguez Mendez" userId="a6a3ace9-8dbf-49ea-b4b8-96a5741f45fa" providerId="ADAL" clId="{2F24FEF0-5E23-485A-ACDB-0243C36A8DC5}" dt="2023-10-16T09:49:36.644" v="1216" actId="1076"/>
          <ac:spMkLst>
            <pc:docMk/>
            <pc:sldMk cId="3585084549" sldId="281"/>
            <ac:spMk id="21" creationId="{AAB5FE05-7DE9-6CB3-D267-0D344A7572F2}"/>
          </ac:spMkLst>
        </pc:spChg>
        <pc:spChg chg="add del mod">
          <ac:chgData name="Francisco De Jesus Rodriguez Mendez" userId="a6a3ace9-8dbf-49ea-b4b8-96a5741f45fa" providerId="ADAL" clId="{2F24FEF0-5E23-485A-ACDB-0243C36A8DC5}" dt="2023-10-16T09:45:10.493" v="1095" actId="478"/>
          <ac:spMkLst>
            <pc:docMk/>
            <pc:sldMk cId="3585084549" sldId="281"/>
            <ac:spMk id="23" creationId="{7BED35D0-9B53-F89E-BA7F-E9C6F4E8FF80}"/>
          </ac:spMkLst>
        </pc:spChg>
        <pc:spChg chg="add mod">
          <ac:chgData name="Francisco De Jesus Rodriguez Mendez" userId="a6a3ace9-8dbf-49ea-b4b8-96a5741f45fa" providerId="ADAL" clId="{2F24FEF0-5E23-485A-ACDB-0243C36A8DC5}" dt="2023-10-16T14:20:00.203" v="4155" actId="20577"/>
          <ac:spMkLst>
            <pc:docMk/>
            <pc:sldMk cId="3585084549" sldId="281"/>
            <ac:spMk id="24" creationId="{5EB9446A-594D-68D8-BF56-D0B6FDBBB540}"/>
          </ac:spMkLst>
        </pc:spChg>
        <pc:spChg chg="add del mod">
          <ac:chgData name="Francisco De Jesus Rodriguez Mendez" userId="a6a3ace9-8dbf-49ea-b4b8-96a5741f45fa" providerId="ADAL" clId="{2F24FEF0-5E23-485A-ACDB-0243C36A8DC5}" dt="2023-10-16T09:48:32.333" v="1203" actId="478"/>
          <ac:spMkLst>
            <pc:docMk/>
            <pc:sldMk cId="3585084549" sldId="281"/>
            <ac:spMk id="27" creationId="{C59B8284-1233-DEC7-CCEB-444AA82B6FBB}"/>
          </ac:spMkLst>
        </pc:spChg>
        <pc:spChg chg="add del mod ord">
          <ac:chgData name="Francisco De Jesus Rodriguez Mendez" userId="a6a3ace9-8dbf-49ea-b4b8-96a5741f45fa" providerId="ADAL" clId="{2F24FEF0-5E23-485A-ACDB-0243C36A8DC5}" dt="2023-10-16T10:22:10.660" v="1710" actId="700"/>
          <ac:spMkLst>
            <pc:docMk/>
            <pc:sldMk cId="3585084549" sldId="281"/>
            <ac:spMk id="28" creationId="{3EB1574E-A4E1-77E5-B457-BBCF244FDD5E}"/>
          </ac:spMkLst>
        </pc:spChg>
        <pc:cxnChg chg="del mod">
          <ac:chgData name="Francisco De Jesus Rodriguez Mendez" userId="a6a3ace9-8dbf-49ea-b4b8-96a5741f45fa" providerId="ADAL" clId="{2F24FEF0-5E23-485A-ACDB-0243C36A8DC5}" dt="2023-10-16T09:48:33.197" v="1204" actId="478"/>
          <ac:cxnSpMkLst>
            <pc:docMk/>
            <pc:sldMk cId="3585084549" sldId="281"/>
            <ac:cxnSpMk id="10" creationId="{8BDE7B0C-453C-4065-A5FE-B53F579661AC}"/>
          </ac:cxnSpMkLst>
        </pc:cxnChg>
        <pc:cxnChg chg="del">
          <ac:chgData name="Francisco De Jesus Rodriguez Mendez" userId="a6a3ace9-8dbf-49ea-b4b8-96a5741f45fa" providerId="ADAL" clId="{2F24FEF0-5E23-485A-ACDB-0243C36A8DC5}" dt="2023-10-16T09:43:12.581" v="966" actId="478"/>
          <ac:cxnSpMkLst>
            <pc:docMk/>
            <pc:sldMk cId="3585084549" sldId="281"/>
            <ac:cxnSpMk id="11" creationId="{E4580727-A039-4034-9E96-9A7B4269DC23}"/>
          </ac:cxnSpMkLst>
        </pc:cxnChg>
        <pc:cxnChg chg="add del mod">
          <ac:chgData name="Francisco De Jesus Rodriguez Mendez" userId="a6a3ace9-8dbf-49ea-b4b8-96a5741f45fa" providerId="ADAL" clId="{2F24FEF0-5E23-485A-ACDB-0243C36A8DC5}" dt="2023-10-16T09:48:30.125" v="1201" actId="478"/>
          <ac:cxnSpMkLst>
            <pc:docMk/>
            <pc:sldMk cId="3585084549" sldId="281"/>
            <ac:cxnSpMk id="25" creationId="{8B46CA3E-63A1-CA74-2401-57108C262F73}"/>
          </ac:cxnSpMkLst>
        </pc:cxnChg>
      </pc:sldChg>
      <pc:sldChg chg="addSp delSp modSp new mod modClrScheme chgLayout">
        <pc:chgData name="Francisco De Jesus Rodriguez Mendez" userId="a6a3ace9-8dbf-49ea-b4b8-96a5741f45fa" providerId="ADAL" clId="{2F24FEF0-5E23-485A-ACDB-0243C36A8DC5}" dt="2023-10-16T13:28:30.306" v="2663" actId="1076"/>
        <pc:sldMkLst>
          <pc:docMk/>
          <pc:sldMk cId="2279168001" sldId="282"/>
        </pc:sldMkLst>
        <pc:spChg chg="del mod ord">
          <ac:chgData name="Francisco De Jesus Rodriguez Mendez" userId="a6a3ace9-8dbf-49ea-b4b8-96a5741f45fa" providerId="ADAL" clId="{2F24FEF0-5E23-485A-ACDB-0243C36A8DC5}" dt="2023-10-16T10:56:37.167" v="2088" actId="700"/>
          <ac:spMkLst>
            <pc:docMk/>
            <pc:sldMk cId="2279168001" sldId="282"/>
            <ac:spMk id="2" creationId="{3E43ACD5-D739-7ED9-A6B4-AAF4B2EBE8E9}"/>
          </ac:spMkLst>
        </pc:spChg>
        <pc:spChg chg="del mod ord">
          <ac:chgData name="Francisco De Jesus Rodriguez Mendez" userId="a6a3ace9-8dbf-49ea-b4b8-96a5741f45fa" providerId="ADAL" clId="{2F24FEF0-5E23-485A-ACDB-0243C36A8DC5}" dt="2023-10-16T10:56:37.167" v="2088" actId="700"/>
          <ac:spMkLst>
            <pc:docMk/>
            <pc:sldMk cId="2279168001" sldId="282"/>
            <ac:spMk id="3" creationId="{BB6C22B1-D5A2-960D-1B32-0AFD1CEA6741}"/>
          </ac:spMkLst>
        </pc:spChg>
        <pc:spChg chg="add del mod ord">
          <ac:chgData name="Francisco De Jesus Rodriguez Mendez" userId="a6a3ace9-8dbf-49ea-b4b8-96a5741f45fa" providerId="ADAL" clId="{2F24FEF0-5E23-485A-ACDB-0243C36A8DC5}" dt="2023-10-16T10:56:51.397" v="2091" actId="478"/>
          <ac:spMkLst>
            <pc:docMk/>
            <pc:sldMk cId="2279168001" sldId="282"/>
            <ac:spMk id="4" creationId="{7ED37074-4E58-8A25-A0D9-EF28233C6730}"/>
          </ac:spMkLst>
        </pc:spChg>
        <pc:spChg chg="add del mod ord">
          <ac:chgData name="Francisco De Jesus Rodriguez Mendez" userId="a6a3ace9-8dbf-49ea-b4b8-96a5741f45fa" providerId="ADAL" clId="{2F24FEF0-5E23-485A-ACDB-0243C36A8DC5}" dt="2023-10-16T10:56:48.659" v="2090" actId="478"/>
          <ac:spMkLst>
            <pc:docMk/>
            <pc:sldMk cId="2279168001" sldId="282"/>
            <ac:spMk id="5" creationId="{EF0DA695-898D-A086-5367-68CE71B57C0C}"/>
          </ac:spMkLst>
        </pc:spChg>
        <pc:spChg chg="add mod">
          <ac:chgData name="Francisco De Jesus Rodriguez Mendez" userId="a6a3ace9-8dbf-49ea-b4b8-96a5741f45fa" providerId="ADAL" clId="{2F24FEF0-5E23-485A-ACDB-0243C36A8DC5}" dt="2023-10-16T10:57:05.216" v="2094"/>
          <ac:spMkLst>
            <pc:docMk/>
            <pc:sldMk cId="2279168001" sldId="282"/>
            <ac:spMk id="7" creationId="{657DCA7A-E30C-85F6-A7C2-24F69B435021}"/>
          </ac:spMkLst>
        </pc:spChg>
        <pc:spChg chg="add mod">
          <ac:chgData name="Francisco De Jesus Rodriguez Mendez" userId="a6a3ace9-8dbf-49ea-b4b8-96a5741f45fa" providerId="ADAL" clId="{2F24FEF0-5E23-485A-ACDB-0243C36A8DC5}" dt="2023-10-16T13:03:01.236" v="2377" actId="20577"/>
          <ac:spMkLst>
            <pc:docMk/>
            <pc:sldMk cId="2279168001" sldId="282"/>
            <ac:spMk id="8" creationId="{FCCD3248-5135-1B72-60A2-5864EB4ED1E7}"/>
          </ac:spMkLst>
        </pc:spChg>
        <pc:spChg chg="add mod">
          <ac:chgData name="Francisco De Jesus Rodriguez Mendez" userId="a6a3ace9-8dbf-49ea-b4b8-96a5741f45fa" providerId="ADAL" clId="{2F24FEF0-5E23-485A-ACDB-0243C36A8DC5}" dt="2023-10-16T13:11:01.712" v="2555" actId="1076"/>
          <ac:spMkLst>
            <pc:docMk/>
            <pc:sldMk cId="2279168001" sldId="282"/>
            <ac:spMk id="10" creationId="{E2E368CB-D6F2-F922-0FE1-CEB68F3E4ACD}"/>
          </ac:spMkLst>
        </pc:spChg>
        <pc:spChg chg="add mod">
          <ac:chgData name="Francisco De Jesus Rodriguez Mendez" userId="a6a3ace9-8dbf-49ea-b4b8-96a5741f45fa" providerId="ADAL" clId="{2F24FEF0-5E23-485A-ACDB-0243C36A8DC5}" dt="2023-10-16T13:28:30.306" v="2663" actId="1076"/>
          <ac:spMkLst>
            <pc:docMk/>
            <pc:sldMk cId="2279168001" sldId="282"/>
            <ac:spMk id="12" creationId="{F0F8E1D8-8B15-5ACF-223E-A17148D163BB}"/>
          </ac:spMkLst>
        </pc:spChg>
        <pc:spChg chg="add mod">
          <ac:chgData name="Francisco De Jesus Rodriguez Mendez" userId="a6a3ace9-8dbf-49ea-b4b8-96a5741f45fa" providerId="ADAL" clId="{2F24FEF0-5E23-485A-ACDB-0243C36A8DC5}" dt="2023-10-16T13:28:26.431" v="2662" actId="1076"/>
          <ac:spMkLst>
            <pc:docMk/>
            <pc:sldMk cId="2279168001" sldId="282"/>
            <ac:spMk id="14" creationId="{461098D9-C3B8-C31D-AE02-B58802842E30}"/>
          </ac:spMkLst>
        </pc:spChg>
        <pc:spChg chg="add mod">
          <ac:chgData name="Francisco De Jesus Rodriguez Mendez" userId="a6a3ace9-8dbf-49ea-b4b8-96a5741f45fa" providerId="ADAL" clId="{2F24FEF0-5E23-485A-ACDB-0243C36A8DC5}" dt="2023-10-16T13:11:24.654" v="2560" actId="1076"/>
          <ac:spMkLst>
            <pc:docMk/>
            <pc:sldMk cId="2279168001" sldId="282"/>
            <ac:spMk id="15" creationId="{54F792D9-3C94-B87B-DE4F-7C0B12484333}"/>
          </ac:spMkLst>
        </pc:spChg>
        <pc:spChg chg="add mod">
          <ac:chgData name="Francisco De Jesus Rodriguez Mendez" userId="a6a3ace9-8dbf-49ea-b4b8-96a5741f45fa" providerId="ADAL" clId="{2F24FEF0-5E23-485A-ACDB-0243C36A8DC5}" dt="2023-10-16T13:10:55.686" v="2554" actId="1076"/>
          <ac:spMkLst>
            <pc:docMk/>
            <pc:sldMk cId="2279168001" sldId="282"/>
            <ac:spMk id="17" creationId="{57C7A1BA-41F9-DCC0-70BB-7D17D76CABDE}"/>
          </ac:spMkLst>
        </pc:spChg>
        <pc:spChg chg="add mod">
          <ac:chgData name="Francisco De Jesus Rodriguez Mendez" userId="a6a3ace9-8dbf-49ea-b4b8-96a5741f45fa" providerId="ADAL" clId="{2F24FEF0-5E23-485A-ACDB-0243C36A8DC5}" dt="2023-10-16T13:11:20.070" v="2559" actId="1076"/>
          <ac:spMkLst>
            <pc:docMk/>
            <pc:sldMk cId="2279168001" sldId="282"/>
            <ac:spMk id="18" creationId="{4F69DB69-9849-924C-B80D-0012241DDA27}"/>
          </ac:spMkLst>
        </pc:spChg>
        <pc:spChg chg="add mod">
          <ac:chgData name="Francisco De Jesus Rodriguez Mendez" userId="a6a3ace9-8dbf-49ea-b4b8-96a5741f45fa" providerId="ADAL" clId="{2F24FEF0-5E23-485A-ACDB-0243C36A8DC5}" dt="2023-10-16T13:11:16.326" v="2558" actId="1076"/>
          <ac:spMkLst>
            <pc:docMk/>
            <pc:sldMk cId="2279168001" sldId="282"/>
            <ac:spMk id="19" creationId="{9F8B4136-C4F1-E6F4-E124-C818830A467F}"/>
          </ac:spMkLst>
        </pc:spChg>
        <pc:graphicFrameChg chg="add mod modGraphic">
          <ac:chgData name="Francisco De Jesus Rodriguez Mendez" userId="a6a3ace9-8dbf-49ea-b4b8-96a5741f45fa" providerId="ADAL" clId="{2F24FEF0-5E23-485A-ACDB-0243C36A8DC5}" dt="2023-10-16T12:50:50.773" v="2098" actId="1076"/>
          <ac:graphicFrameMkLst>
            <pc:docMk/>
            <pc:sldMk cId="2279168001" sldId="282"/>
            <ac:graphicFrameMk id="6" creationId="{A0C58BD2-1A43-4D73-63EA-06220A13CEEA}"/>
          </ac:graphicFrameMkLst>
        </pc:graphicFrameChg>
      </pc:sldChg>
      <pc:sldChg chg="addSp delSp modSp new mod">
        <pc:chgData name="Francisco De Jesus Rodriguez Mendez" userId="a6a3ace9-8dbf-49ea-b4b8-96a5741f45fa" providerId="ADAL" clId="{2F24FEF0-5E23-485A-ACDB-0243C36A8DC5}" dt="2023-10-19T14:23:13.728" v="4311" actId="1076"/>
        <pc:sldMkLst>
          <pc:docMk/>
          <pc:sldMk cId="3242073804" sldId="283"/>
        </pc:sldMkLst>
        <pc:spChg chg="del">
          <ac:chgData name="Francisco De Jesus Rodriguez Mendez" userId="a6a3ace9-8dbf-49ea-b4b8-96a5741f45fa" providerId="ADAL" clId="{2F24FEF0-5E23-485A-ACDB-0243C36A8DC5}" dt="2023-10-19T14:20:55.326" v="4278"/>
          <ac:spMkLst>
            <pc:docMk/>
            <pc:sldMk cId="3242073804" sldId="283"/>
            <ac:spMk id="2" creationId="{864CBC65-BDBD-891A-C137-B49E35D3A968}"/>
          </ac:spMkLst>
        </pc:spChg>
        <pc:spChg chg="del">
          <ac:chgData name="Francisco De Jesus Rodriguez Mendez" userId="a6a3ace9-8dbf-49ea-b4b8-96a5741f45fa" providerId="ADAL" clId="{2F24FEF0-5E23-485A-ACDB-0243C36A8DC5}" dt="2023-10-19T14:21:27.155" v="4291" actId="478"/>
          <ac:spMkLst>
            <pc:docMk/>
            <pc:sldMk cId="3242073804" sldId="283"/>
            <ac:spMk id="3" creationId="{E1A5CC43-11D0-863D-B31C-E1FE77D82205}"/>
          </ac:spMkLst>
        </pc:spChg>
        <pc:spChg chg="add del mod">
          <ac:chgData name="Francisco De Jesus Rodriguez Mendez" userId="a6a3ace9-8dbf-49ea-b4b8-96a5741f45fa" providerId="ADAL" clId="{2F24FEF0-5E23-485A-ACDB-0243C36A8DC5}" dt="2023-10-19T14:21:25.461" v="4290" actId="478"/>
          <ac:spMkLst>
            <pc:docMk/>
            <pc:sldMk cId="3242073804" sldId="283"/>
            <ac:spMk id="6" creationId="{57225727-6026-6234-FAA5-BE2121A162DC}"/>
          </ac:spMkLst>
        </pc:spChg>
        <pc:spChg chg="add mod">
          <ac:chgData name="Francisco De Jesus Rodriguez Mendez" userId="a6a3ace9-8dbf-49ea-b4b8-96a5741f45fa" providerId="ADAL" clId="{2F24FEF0-5E23-485A-ACDB-0243C36A8DC5}" dt="2023-10-19T14:21:37.831" v="4302" actId="20577"/>
          <ac:spMkLst>
            <pc:docMk/>
            <pc:sldMk cId="3242073804" sldId="283"/>
            <ac:spMk id="7" creationId="{58A91447-473F-9D43-56BE-57AE585653D2}"/>
          </ac:spMkLst>
        </pc:spChg>
        <pc:graphicFrameChg chg="add del mod modGraphic">
          <ac:chgData name="Francisco De Jesus Rodriguez Mendez" userId="a6a3ace9-8dbf-49ea-b4b8-96a5741f45fa" providerId="ADAL" clId="{2F24FEF0-5E23-485A-ACDB-0243C36A8DC5}" dt="2023-10-19T14:23:13.728" v="4311" actId="1076"/>
          <ac:graphicFrameMkLst>
            <pc:docMk/>
            <pc:sldMk cId="3242073804" sldId="283"/>
            <ac:graphicFrameMk id="4" creationId="{C746E8F2-08BD-6202-7379-23E7BA916382}"/>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48424F-35C0-4AF4-BC86-C65F62DEF591}" type="datetimeFigureOut">
              <a:rPr lang="en-US" smtClean="0"/>
              <a:t>10/16/2024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ECFBDD-AF96-49D3-B196-593D77B66D1D}" type="slidenum">
              <a:rPr lang="en-US" smtClean="0"/>
              <a:t>‹#›</a:t>
            </a:fld>
            <a:endParaRPr lang="en-US"/>
          </a:p>
        </p:txBody>
      </p:sp>
    </p:spTree>
    <p:extLst>
      <p:ext uri="{BB962C8B-B14F-4D97-AF65-F5344CB8AC3E}">
        <p14:creationId xmlns:p14="http://schemas.microsoft.com/office/powerpoint/2010/main" val="3968696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1AECFBDD-AF96-49D3-B196-593D77B66D1D}" type="slidenum">
              <a:rPr lang="en-US" smtClean="0"/>
              <a:t>2</a:t>
            </a:fld>
            <a:endParaRPr lang="en-US"/>
          </a:p>
        </p:txBody>
      </p:sp>
    </p:spTree>
    <p:extLst>
      <p:ext uri="{BB962C8B-B14F-4D97-AF65-F5344CB8AC3E}">
        <p14:creationId xmlns:p14="http://schemas.microsoft.com/office/powerpoint/2010/main" val="19743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1AECFBDD-AF96-49D3-B196-593D77B66D1D}" type="slidenum">
              <a:rPr lang="en-US" smtClean="0"/>
              <a:t>7</a:t>
            </a:fld>
            <a:endParaRPr lang="en-US"/>
          </a:p>
        </p:txBody>
      </p:sp>
    </p:spTree>
    <p:extLst>
      <p:ext uri="{BB962C8B-B14F-4D97-AF65-F5344CB8AC3E}">
        <p14:creationId xmlns:p14="http://schemas.microsoft.com/office/powerpoint/2010/main" val="1629929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1AECFBDD-AF96-49D3-B196-593D77B66D1D}" type="slidenum">
              <a:rPr lang="en-US" smtClean="0"/>
              <a:t>8</a:t>
            </a:fld>
            <a:endParaRPr lang="en-US"/>
          </a:p>
        </p:txBody>
      </p:sp>
    </p:spTree>
    <p:extLst>
      <p:ext uri="{BB962C8B-B14F-4D97-AF65-F5344CB8AC3E}">
        <p14:creationId xmlns:p14="http://schemas.microsoft.com/office/powerpoint/2010/main" val="642261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1AECFBDD-AF96-49D3-B196-593D77B66D1D}" type="slidenum">
              <a:rPr lang="en-US" smtClean="0"/>
              <a:t>9</a:t>
            </a:fld>
            <a:endParaRPr lang="en-US"/>
          </a:p>
        </p:txBody>
      </p:sp>
    </p:spTree>
    <p:extLst>
      <p:ext uri="{BB962C8B-B14F-4D97-AF65-F5344CB8AC3E}">
        <p14:creationId xmlns:p14="http://schemas.microsoft.com/office/powerpoint/2010/main" val="16237173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_TEC_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ítulo 9"/>
          <p:cNvSpPr>
            <a:spLocks noGrp="1"/>
          </p:cNvSpPr>
          <p:nvPr>
            <p:ph type="title"/>
          </p:nvPr>
        </p:nvSpPr>
        <p:spPr>
          <a:xfrm>
            <a:off x="551935" y="6005385"/>
            <a:ext cx="11088130" cy="356158"/>
          </a:xfrm>
        </p:spPr>
        <p:txBody>
          <a:bodyPr>
            <a:normAutofit/>
          </a:bodyPr>
          <a:lstStyle>
            <a:lvl1pPr algn="r">
              <a:defRPr sz="1800" b="1">
                <a:solidFill>
                  <a:schemeClr val="tx1">
                    <a:lumMod val="65000"/>
                    <a:lumOff val="35000"/>
                  </a:schemeClr>
                </a:solidFill>
              </a:defRPr>
            </a:lvl1pPr>
          </a:lstStyle>
          <a:p>
            <a:r>
              <a:rPr lang="es-ES_tradnl" dirty="0"/>
              <a:t>Clic para editar título</a:t>
            </a:r>
          </a:p>
        </p:txBody>
      </p:sp>
    </p:spTree>
    <p:extLst>
      <p:ext uri="{BB962C8B-B14F-4D97-AF65-F5344CB8AC3E}">
        <p14:creationId xmlns:p14="http://schemas.microsoft.com/office/powerpoint/2010/main" val="18284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ido_Azul_TEC_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b">
            <a:normAutofit/>
          </a:bodyPr>
          <a:lstStyle>
            <a:lvl1pPr>
              <a:defRPr sz="3600" b="1">
                <a:solidFill>
                  <a:schemeClr val="tx1">
                    <a:lumMod val="65000"/>
                    <a:lumOff val="35000"/>
                  </a:schemeClr>
                </a:solidFill>
              </a:defRPr>
            </a:lvl1p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p>
        </p:txBody>
      </p:sp>
    </p:spTree>
    <p:extLst>
      <p:ext uri="{BB962C8B-B14F-4D97-AF65-F5344CB8AC3E}">
        <p14:creationId xmlns:p14="http://schemas.microsoft.com/office/powerpoint/2010/main" val="1526834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ido_Rojo_TEC_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Marcador de contenido 2"/>
          <p:cNvSpPr>
            <a:spLocks noGrp="1"/>
          </p:cNvSpPr>
          <p:nvPr>
            <p:ph idx="1"/>
          </p:nvPr>
        </p:nvSpPr>
        <p:spPr>
          <a:xfrm>
            <a:off x="838200" y="1825625"/>
            <a:ext cx="10515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8" name="Título 1"/>
          <p:cNvSpPr>
            <a:spLocks noGrp="1"/>
          </p:cNvSpPr>
          <p:nvPr>
            <p:ph type="title"/>
          </p:nvPr>
        </p:nvSpPr>
        <p:spPr>
          <a:xfrm>
            <a:off x="838200" y="365125"/>
            <a:ext cx="10515600" cy="1325563"/>
          </a:xfrm>
        </p:spPr>
        <p:txBody>
          <a:bodyPr anchor="b">
            <a:normAutofit/>
          </a:bodyPr>
          <a:lstStyle>
            <a:lvl1pPr>
              <a:defRPr sz="3600" b="1">
                <a:solidFill>
                  <a:schemeClr val="tx1">
                    <a:lumMod val="65000"/>
                    <a:lumOff val="35000"/>
                  </a:schemeClr>
                </a:solidFill>
              </a:defRPr>
            </a:lvl1pPr>
          </a:lstStyle>
          <a:p>
            <a:r>
              <a:rPr lang="es-ES_tradnl"/>
              <a:t>Clic para editar título</a:t>
            </a:r>
          </a:p>
        </p:txBody>
      </p:sp>
    </p:spTree>
    <p:extLst>
      <p:ext uri="{BB962C8B-B14F-4D97-AF65-F5344CB8AC3E}">
        <p14:creationId xmlns:p14="http://schemas.microsoft.com/office/powerpoint/2010/main" val="179418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_Azul_Firma_TEC_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Marcador de contenido 2"/>
          <p:cNvSpPr>
            <a:spLocks noGrp="1"/>
          </p:cNvSpPr>
          <p:nvPr>
            <p:ph idx="1"/>
          </p:nvPr>
        </p:nvSpPr>
        <p:spPr>
          <a:xfrm>
            <a:off x="838200" y="1825625"/>
            <a:ext cx="10515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Título 1"/>
          <p:cNvSpPr>
            <a:spLocks noGrp="1"/>
          </p:cNvSpPr>
          <p:nvPr>
            <p:ph type="title"/>
          </p:nvPr>
        </p:nvSpPr>
        <p:spPr>
          <a:xfrm>
            <a:off x="838200" y="365125"/>
            <a:ext cx="10515600" cy="1325563"/>
          </a:xfrm>
        </p:spPr>
        <p:txBody>
          <a:bodyPr anchor="b">
            <a:normAutofit/>
          </a:bodyPr>
          <a:lstStyle>
            <a:lvl1pPr>
              <a:defRPr sz="3600" b="1">
                <a:solidFill>
                  <a:schemeClr val="tx1">
                    <a:lumMod val="65000"/>
                    <a:lumOff val="35000"/>
                  </a:schemeClr>
                </a:solidFill>
              </a:defRPr>
            </a:lvl1pPr>
          </a:lstStyle>
          <a:p>
            <a:r>
              <a:rPr lang="es-ES_tradnl"/>
              <a:t>Clic para editar título</a:t>
            </a:r>
          </a:p>
        </p:txBody>
      </p:sp>
    </p:spTree>
    <p:extLst>
      <p:ext uri="{BB962C8B-B14F-4D97-AF65-F5344CB8AC3E}">
        <p14:creationId xmlns:p14="http://schemas.microsoft.com/office/powerpoint/2010/main" val="551654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ierre_Azul_TEC_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ítulo 9"/>
          <p:cNvSpPr>
            <a:spLocks noGrp="1"/>
          </p:cNvSpPr>
          <p:nvPr>
            <p:ph type="title"/>
          </p:nvPr>
        </p:nvSpPr>
        <p:spPr>
          <a:xfrm>
            <a:off x="551935" y="6005385"/>
            <a:ext cx="11088130" cy="356158"/>
          </a:xfrm>
        </p:spPr>
        <p:txBody>
          <a:bodyPr>
            <a:normAutofit/>
          </a:bodyPr>
          <a:lstStyle>
            <a:lvl1pPr algn="r">
              <a:defRPr sz="1800" b="1">
                <a:solidFill>
                  <a:schemeClr val="bg1"/>
                </a:solidFill>
              </a:defRPr>
            </a:lvl1pPr>
          </a:lstStyle>
          <a:p>
            <a:r>
              <a:rPr lang="es-ES_tradnl" dirty="0"/>
              <a:t>Clic para editar título</a:t>
            </a:r>
          </a:p>
        </p:txBody>
      </p:sp>
    </p:spTree>
    <p:extLst>
      <p:ext uri="{BB962C8B-B14F-4D97-AF65-F5344CB8AC3E}">
        <p14:creationId xmlns:p14="http://schemas.microsoft.com/office/powerpoint/2010/main" val="15424343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8EE59-0D1A-554C-8997-7A62B5E34B69}" type="datetimeFigureOut">
              <a:rPr lang="es-ES_tradnl" smtClean="0"/>
              <a:t>16/10/2024</a:t>
            </a:fld>
            <a:endParaRPr lang="es-ES_tradn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EF4D9-2A04-0D4B-9FA9-F90379F9E8EC}" type="slidenum">
              <a:rPr lang="es-ES_tradnl" smtClean="0"/>
              <a:t>‹#›</a:t>
            </a:fld>
            <a:endParaRPr lang="es-ES_tradnl"/>
          </a:p>
        </p:txBody>
      </p:sp>
    </p:spTree>
    <p:extLst>
      <p:ext uri="{BB962C8B-B14F-4D97-AF65-F5344CB8AC3E}">
        <p14:creationId xmlns:p14="http://schemas.microsoft.com/office/powerpoint/2010/main" val="1855267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5" r:id="rId4"/>
    <p:sldLayoutId id="2147483657"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1.png"/><Relationship Id="rId5" Type="http://schemas.microsoft.com/office/2007/relationships/hdphoto" Target="../media/hdphoto2.wdp"/><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935" y="4127864"/>
            <a:ext cx="11088129" cy="2407690"/>
          </a:xfrm>
        </p:spPr>
        <p:txBody>
          <a:bodyPr>
            <a:noAutofit/>
          </a:bodyPr>
          <a:lstStyle/>
          <a:p>
            <a:r>
              <a:rPr lang="es-CR" sz="3200" b="0" dirty="0"/>
              <a:t>“</a:t>
            </a:r>
            <a:r>
              <a:rPr lang="en-US" sz="2400" dirty="0"/>
              <a:t>A 2D Computational Model of a ThermoMagnetic Device</a:t>
            </a:r>
            <a:r>
              <a:rPr lang="es-CR" sz="3200" b="0" i="1" dirty="0"/>
              <a:t>”</a:t>
            </a:r>
            <a:br>
              <a:rPr lang="es-CR" sz="3200" b="0" dirty="0"/>
            </a:br>
            <a:r>
              <a:rPr lang="es-CR" sz="2000" b="0" dirty="0"/>
              <a:t> </a:t>
            </a:r>
            <a:br>
              <a:rPr lang="en-US" sz="2000" b="0" dirty="0"/>
            </a:br>
            <a:r>
              <a:rPr lang="es-ES" sz="2000" dirty="0"/>
              <a:t>F. Rodríguez M.</a:t>
            </a:r>
            <a:r>
              <a:rPr lang="es-ES" sz="2000" baseline="30000" dirty="0"/>
              <a:t>1</a:t>
            </a:r>
            <a:r>
              <a:rPr lang="es-ES" sz="2000" dirty="0"/>
              <a:t>, Lorenzo Gallo</a:t>
            </a:r>
            <a:r>
              <a:rPr lang="es-ES" sz="2000" baseline="30000" dirty="0"/>
              <a:t>2,3</a:t>
            </a:r>
            <a:r>
              <a:rPr lang="es-ES" sz="2000" dirty="0"/>
              <a:t>, S. Fabbrici</a:t>
            </a:r>
            <a:r>
              <a:rPr lang="es-ES" sz="2000" baseline="30000" dirty="0"/>
              <a:t>2</a:t>
            </a:r>
            <a:r>
              <a:rPr lang="es-ES" sz="2000" dirty="0"/>
              <a:t>, F. Cugini</a:t>
            </a:r>
            <a:r>
              <a:rPr lang="es-ES" sz="2000" baseline="30000" dirty="0"/>
              <a:t>3</a:t>
            </a:r>
            <a:r>
              <a:rPr lang="es-ES" sz="2000" dirty="0"/>
              <a:t>, B. Chinè</a:t>
            </a:r>
            <a:r>
              <a:rPr lang="es-ES" sz="2000" baseline="30000" dirty="0"/>
              <a:t>1</a:t>
            </a:r>
            <a:r>
              <a:rPr lang="es-ES" sz="2000" dirty="0"/>
              <a:t>  </a:t>
            </a:r>
            <a:br>
              <a:rPr lang="en-US" dirty="0"/>
            </a:br>
            <a:r>
              <a:rPr lang="es-ES" dirty="0"/>
              <a:t> </a:t>
            </a:r>
            <a:br>
              <a:rPr lang="en-US" dirty="0"/>
            </a:br>
            <a:r>
              <a:rPr lang="en-US" baseline="30000" dirty="0"/>
              <a:t>1</a:t>
            </a:r>
            <a:r>
              <a:rPr lang="en-US" dirty="0"/>
              <a:t>School of Materials Science and Engineering, Costa Rica Institute of Technology, Cartago, Costa Rica</a:t>
            </a:r>
            <a:br>
              <a:rPr lang="en-US" dirty="0"/>
            </a:br>
            <a:r>
              <a:rPr lang="en-US" baseline="30000" dirty="0"/>
              <a:t>2</a:t>
            </a:r>
            <a:r>
              <a:rPr lang="en-US" dirty="0"/>
              <a:t>Institute of Materials for Electronics and Magnetism, National Research Council, Parma, Italy</a:t>
            </a:r>
            <a:br>
              <a:rPr lang="en-US" dirty="0"/>
            </a:br>
            <a:r>
              <a:rPr lang="es-ES" sz="1800" baseline="30000" dirty="0"/>
              <a:t>3</a:t>
            </a:r>
            <a:r>
              <a:rPr lang="en-US" dirty="0"/>
              <a:t>Department of Mathematical, Physical and Computer Sciences, University of Parma, Italy</a:t>
            </a:r>
            <a:br>
              <a:rPr lang="en-US" dirty="0"/>
            </a:br>
            <a:r>
              <a:rPr lang="es-ES" dirty="0"/>
              <a:t> </a:t>
            </a:r>
            <a:endParaRPr lang="es-ES_tradnl" sz="2000" b="0" dirty="0"/>
          </a:p>
        </p:txBody>
      </p:sp>
      <p:pic>
        <p:nvPicPr>
          <p:cNvPr id="6" name="Imagen 5" descr="Imagen que contiene objeto&#10;&#10;Descripción generada automáticamente">
            <a:extLst>
              <a:ext uri="{FF2B5EF4-FFF2-40B4-BE49-F238E27FC236}">
                <a16:creationId xmlns:a16="http://schemas.microsoft.com/office/drawing/2014/main" id="{7E5F610A-B12D-4DAE-AF9D-9676B57ED314}"/>
              </a:ext>
            </a:extLst>
          </p:cNvPr>
          <p:cNvPicPr>
            <a:picLocks noChangeAspect="1"/>
          </p:cNvPicPr>
          <p:nvPr/>
        </p:nvPicPr>
        <p:blipFill>
          <a:blip r:embed="rId2"/>
          <a:stretch>
            <a:fillRect/>
          </a:stretch>
        </p:blipFill>
        <p:spPr>
          <a:xfrm>
            <a:off x="551935" y="496457"/>
            <a:ext cx="1209854" cy="1209854"/>
          </a:xfrm>
          <a:prstGeom prst="rect">
            <a:avLst/>
          </a:prstGeom>
        </p:spPr>
      </p:pic>
      <p:pic>
        <p:nvPicPr>
          <p:cNvPr id="2050" name="Picture 2" descr="Comsol - Digital Process Industry">
            <a:extLst>
              <a:ext uri="{FF2B5EF4-FFF2-40B4-BE49-F238E27FC236}">
                <a16:creationId xmlns:a16="http://schemas.microsoft.com/office/drawing/2014/main" id="{3F5E5566-B24C-14B3-EF2F-B9F59D84E4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305"/>
          <a:stretch/>
        </p:blipFill>
        <p:spPr bwMode="auto">
          <a:xfrm>
            <a:off x="6718514" y="322446"/>
            <a:ext cx="4921550" cy="149206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sta previa de imagen">
            <a:extLst>
              <a:ext uri="{FF2B5EF4-FFF2-40B4-BE49-F238E27FC236}">
                <a16:creationId xmlns:a16="http://schemas.microsoft.com/office/drawing/2014/main" id="{02B9AA97-5AD2-BA36-C33B-D2F947C22F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016" y="413886"/>
            <a:ext cx="1364613" cy="13646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97B5DC2-FA33-4AD3-D966-2CA42221A27E}"/>
              </a:ext>
            </a:extLst>
          </p:cNvPr>
          <p:cNvSpPr txBox="1"/>
          <p:nvPr/>
        </p:nvSpPr>
        <p:spPr>
          <a:xfrm>
            <a:off x="6684186" y="1671983"/>
            <a:ext cx="3928361" cy="769441"/>
          </a:xfrm>
          <a:prstGeom prst="rect">
            <a:avLst/>
          </a:prstGeom>
          <a:noFill/>
        </p:spPr>
        <p:txBody>
          <a:bodyPr wrap="square" rtlCol="0">
            <a:spAutoFit/>
          </a:bodyPr>
          <a:lstStyle/>
          <a:p>
            <a:r>
              <a:rPr lang="es-CR" sz="4400" dirty="0">
                <a:solidFill>
                  <a:srgbClr val="0079C2"/>
                </a:solidFill>
              </a:rPr>
              <a:t>2024 </a:t>
            </a:r>
            <a:r>
              <a:rPr lang="es-CR" sz="4400" spc="70" dirty="0">
                <a:solidFill>
                  <a:srgbClr val="0079C2"/>
                </a:solidFill>
                <a:latin typeface="+mj-lt"/>
              </a:rPr>
              <a:t>FLORENCE</a:t>
            </a:r>
          </a:p>
        </p:txBody>
      </p:sp>
    </p:spTree>
    <p:extLst>
      <p:ext uri="{BB962C8B-B14F-4D97-AF65-F5344CB8AC3E}">
        <p14:creationId xmlns:p14="http://schemas.microsoft.com/office/powerpoint/2010/main" val="908232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2258B61F-195F-4A31-BDAF-B811D5286BB1}"/>
              </a:ext>
            </a:extLst>
          </p:cNvPr>
          <p:cNvSpPr>
            <a:spLocks noGrp="1"/>
          </p:cNvSpPr>
          <p:nvPr>
            <p:ph idx="1"/>
          </p:nvPr>
        </p:nvSpPr>
        <p:spPr>
          <a:xfrm>
            <a:off x="838200" y="1253331"/>
            <a:ext cx="10515600" cy="4351338"/>
          </a:xfrm>
        </p:spPr>
        <p:txBody>
          <a:bodyPr>
            <a:normAutofit/>
          </a:bodyPr>
          <a:lstStyle/>
          <a:p>
            <a:r>
              <a:rPr lang="en-US" sz="2200" dirty="0"/>
              <a:t>The performance of a Thermo-Magnetic Energy Converter (TMEC) has been evaluated in terms of angular velocity, material magnetization, and efficiency using a 2D-model of a thermomagnetic motor based on magnetocaloric materials. </a:t>
            </a:r>
          </a:p>
          <a:p>
            <a:r>
              <a:rPr lang="en-US" sz="2200" dirty="0"/>
              <a:t>The TMEC, with a </a:t>
            </a:r>
            <a:r>
              <a:rPr lang="en-US" sz="2400" dirty="0">
                <a:effectLst/>
                <a:ea typeface="Times New Roman" panose="02020603050405020304" pitchFamily="18" charset="0"/>
              </a:rPr>
              <a:t>Ni</a:t>
            </a:r>
            <a:r>
              <a:rPr lang="en-US" sz="2400" baseline="-25000" dirty="0">
                <a:effectLst/>
                <a:ea typeface="Times New Roman" panose="02020603050405020304" pitchFamily="18" charset="0"/>
              </a:rPr>
              <a:t>48</a:t>
            </a:r>
            <a:r>
              <a:rPr lang="en-US" sz="2400" dirty="0">
                <a:effectLst/>
                <a:ea typeface="Times New Roman" panose="02020603050405020304" pitchFamily="18" charset="0"/>
              </a:rPr>
              <a:t>Mn</a:t>
            </a:r>
            <a:r>
              <a:rPr lang="en-US" sz="2400" baseline="-25000" dirty="0">
                <a:effectLst/>
                <a:ea typeface="Times New Roman" panose="02020603050405020304" pitchFamily="18" charset="0"/>
              </a:rPr>
              <a:t>36</a:t>
            </a:r>
            <a:r>
              <a:rPr lang="en-US" sz="2400" dirty="0">
                <a:effectLst/>
                <a:ea typeface="Times New Roman" panose="02020603050405020304" pitchFamily="18" charset="0"/>
              </a:rPr>
              <a:t>Sn</a:t>
            </a:r>
            <a:r>
              <a:rPr lang="en-US" sz="2400" baseline="-25000" dirty="0">
                <a:effectLst/>
                <a:ea typeface="Times New Roman" panose="02020603050405020304" pitchFamily="18" charset="0"/>
              </a:rPr>
              <a:t>16</a:t>
            </a:r>
            <a:r>
              <a:rPr lang="en-US" sz="2200" dirty="0"/>
              <a:t> Heusler compound rotor, exhibits a low efficiency performance due to the constant heating of the material, which halts the change in its magnetization, but if compared with the theoretical upper efficiency limit, still is a viable and competitive alternative for harvesting low-grade waste heat</a:t>
            </a:r>
            <a:r>
              <a:rPr lang="en-US" sz="2200" dirty="0">
                <a:effectLst/>
                <a:ea typeface="Times New Roman" panose="02020603050405020304" pitchFamily="18" charset="0"/>
              </a:rPr>
              <a:t>.</a:t>
            </a:r>
            <a:endParaRPr lang="en-US" sz="2200" b="1" dirty="0"/>
          </a:p>
          <a:p>
            <a:r>
              <a:rPr lang="en-US" sz="2200" dirty="0"/>
              <a:t>The computational results obtained with COMSOL Multiphysics</a:t>
            </a:r>
            <a:r>
              <a:rPr lang="en-US" baseline="30000" dirty="0"/>
              <a:t>®</a:t>
            </a:r>
            <a:r>
              <a:rPr lang="en-US" sz="2200" dirty="0"/>
              <a:t> are encouraging for future studies where certain parameters of the model can be varied to optimize the response of different magnetocaloric materials or the overall performance of the TMEC.</a:t>
            </a:r>
          </a:p>
          <a:p>
            <a:pPr marL="0" indent="0" algn="just">
              <a:buNone/>
            </a:pPr>
            <a:endParaRPr lang="en-US" sz="2400" dirty="0"/>
          </a:p>
          <a:p>
            <a:pPr marL="0" indent="0" algn="just">
              <a:buNone/>
            </a:pPr>
            <a:endParaRPr lang="en-US" sz="2400" dirty="0"/>
          </a:p>
        </p:txBody>
      </p:sp>
      <p:sp>
        <p:nvSpPr>
          <p:cNvPr id="6" name="Título 1">
            <a:extLst>
              <a:ext uri="{FF2B5EF4-FFF2-40B4-BE49-F238E27FC236}">
                <a16:creationId xmlns:a16="http://schemas.microsoft.com/office/drawing/2014/main" id="{E3C8B954-7AD2-382E-8C01-9B31E89B7438}"/>
              </a:ext>
            </a:extLst>
          </p:cNvPr>
          <p:cNvSpPr>
            <a:spLocks noGrp="1"/>
          </p:cNvSpPr>
          <p:nvPr>
            <p:ph type="title"/>
          </p:nvPr>
        </p:nvSpPr>
        <p:spPr>
          <a:xfrm>
            <a:off x="838200" y="249623"/>
            <a:ext cx="10515600" cy="635902"/>
          </a:xfrm>
        </p:spPr>
        <p:txBody>
          <a:bodyPr/>
          <a:lstStyle/>
          <a:p>
            <a:r>
              <a:rPr lang="en-US" dirty="0"/>
              <a:t>Conclusions</a:t>
            </a:r>
          </a:p>
        </p:txBody>
      </p:sp>
    </p:spTree>
    <p:extLst>
      <p:ext uri="{BB962C8B-B14F-4D97-AF65-F5344CB8AC3E}">
        <p14:creationId xmlns:p14="http://schemas.microsoft.com/office/powerpoint/2010/main" val="236027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47B69CEF-2CB3-4C79-9918-47CDFB9B631E}"/>
              </a:ext>
            </a:extLst>
          </p:cNvPr>
          <p:cNvSpPr>
            <a:spLocks noGrp="1"/>
          </p:cNvSpPr>
          <p:nvPr>
            <p:ph idx="1"/>
          </p:nvPr>
        </p:nvSpPr>
        <p:spPr/>
        <p:txBody>
          <a:bodyPr>
            <a:normAutofit/>
          </a:bodyPr>
          <a:lstStyle/>
          <a:p>
            <a:pPr marL="0" indent="0">
              <a:buNone/>
            </a:pPr>
            <a:r>
              <a:rPr lang="en-US" dirty="0"/>
              <a:t>The authors gratefully acknowledge:</a:t>
            </a:r>
          </a:p>
          <a:p>
            <a:pPr marL="0" indent="0">
              <a:buNone/>
            </a:pPr>
            <a:endParaRPr lang="en-US" dirty="0"/>
          </a:p>
          <a:p>
            <a:pPr marL="457200" lvl="1" indent="0">
              <a:buNone/>
            </a:pPr>
            <a:r>
              <a:rPr lang="en-US" dirty="0" err="1"/>
              <a:t>Vicerrectoría</a:t>
            </a:r>
            <a:r>
              <a:rPr lang="en-US" dirty="0"/>
              <a:t> de </a:t>
            </a:r>
            <a:r>
              <a:rPr lang="en-US" dirty="0" err="1"/>
              <a:t>Investigación</a:t>
            </a:r>
            <a:r>
              <a:rPr lang="en-US" dirty="0"/>
              <a:t> y </a:t>
            </a:r>
            <a:r>
              <a:rPr lang="en-US" dirty="0" err="1"/>
              <a:t>Extensión</a:t>
            </a:r>
            <a:r>
              <a:rPr lang="en-US" dirty="0"/>
              <a:t> of the Instituto Tecnológico de Costa Rica, through the project 5402-1351-2301.</a:t>
            </a:r>
          </a:p>
        </p:txBody>
      </p:sp>
      <p:sp>
        <p:nvSpPr>
          <p:cNvPr id="6" name="Título 1">
            <a:extLst>
              <a:ext uri="{FF2B5EF4-FFF2-40B4-BE49-F238E27FC236}">
                <a16:creationId xmlns:a16="http://schemas.microsoft.com/office/drawing/2014/main" id="{EE554011-167E-4ED4-847F-2B61E26DD3F1}"/>
              </a:ext>
            </a:extLst>
          </p:cNvPr>
          <p:cNvSpPr txBox="1">
            <a:spLocks/>
          </p:cNvSpPr>
          <p:nvPr/>
        </p:nvSpPr>
        <p:spPr>
          <a:xfrm>
            <a:off x="838200" y="183106"/>
            <a:ext cx="10515600" cy="6800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chemeClr val="tx1">
                    <a:lumMod val="65000"/>
                    <a:lumOff val="35000"/>
                  </a:schemeClr>
                </a:solidFill>
                <a:latin typeface="+mj-lt"/>
                <a:ea typeface="+mj-ea"/>
                <a:cs typeface="+mj-cs"/>
              </a:defRPr>
            </a:lvl1pPr>
          </a:lstStyle>
          <a:p>
            <a:r>
              <a:rPr lang="en-US" dirty="0"/>
              <a:t>Acknowledgments</a:t>
            </a:r>
          </a:p>
        </p:txBody>
      </p:sp>
    </p:spTree>
    <p:extLst>
      <p:ext uri="{BB962C8B-B14F-4D97-AF65-F5344CB8AC3E}">
        <p14:creationId xmlns:p14="http://schemas.microsoft.com/office/powerpoint/2010/main" val="3968299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a:extLst>
              <a:ext uri="{FF2B5EF4-FFF2-40B4-BE49-F238E27FC236}">
                <a16:creationId xmlns:a16="http://schemas.microsoft.com/office/drawing/2014/main" id="{58A91447-473F-9D43-56BE-57AE585653D2}"/>
              </a:ext>
            </a:extLst>
          </p:cNvPr>
          <p:cNvSpPr txBox="1">
            <a:spLocks/>
          </p:cNvSpPr>
          <p:nvPr/>
        </p:nvSpPr>
        <p:spPr>
          <a:xfrm>
            <a:off x="838200" y="183106"/>
            <a:ext cx="10515600" cy="6800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chemeClr val="tx1">
                    <a:lumMod val="65000"/>
                    <a:lumOff val="35000"/>
                  </a:schemeClr>
                </a:solidFill>
                <a:latin typeface="+mj-lt"/>
                <a:ea typeface="+mj-ea"/>
                <a:cs typeface="+mj-cs"/>
              </a:defRPr>
            </a:lvl1pPr>
          </a:lstStyle>
          <a:p>
            <a:r>
              <a:rPr lang="es-CR" dirty="0" err="1"/>
              <a:t>References</a:t>
            </a:r>
            <a:endParaRPr lang="en-US" dirty="0"/>
          </a:p>
        </p:txBody>
      </p:sp>
      <p:sp>
        <p:nvSpPr>
          <p:cNvPr id="11" name="TextBox 10">
            <a:extLst>
              <a:ext uri="{FF2B5EF4-FFF2-40B4-BE49-F238E27FC236}">
                <a16:creationId xmlns:a16="http://schemas.microsoft.com/office/drawing/2014/main" id="{BACABE35-DCBA-1295-F8F3-B361C7F8FE09}"/>
              </a:ext>
            </a:extLst>
          </p:cNvPr>
          <p:cNvSpPr txBox="1"/>
          <p:nvPr/>
        </p:nvSpPr>
        <p:spPr>
          <a:xfrm>
            <a:off x="1057368" y="903769"/>
            <a:ext cx="10920367" cy="5825954"/>
          </a:xfrm>
          <a:prstGeom prst="rect">
            <a:avLst/>
          </a:prstGeom>
          <a:noFill/>
        </p:spPr>
        <p:txBody>
          <a:bodyPr wrap="square">
            <a:spAutoFit/>
          </a:bodyPr>
          <a:lstStyle/>
          <a:p>
            <a:pPr marL="0" algn="l" rtl="0" eaLnBrk="1" fontAlgn="t" latinLnBrk="0" hangingPunct="1">
              <a:lnSpc>
                <a:spcPct val="107000"/>
              </a:lnSpc>
              <a:spcBef>
                <a:spcPts val="0"/>
              </a:spcBef>
              <a:spcAft>
                <a:spcPts val="0"/>
              </a:spcAft>
            </a:pP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[1] M. Araiz, A. Martínez, D. Astrain and P.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Aranguren</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"Experimental and computational study on thermoelectric generators using thermosyphons with phase change as heat exchangers," </a:t>
            </a:r>
            <a:r>
              <a:rPr lang="en-US" b="0" i="1" u="none" strike="noStrike" kern="1200" dirty="0">
                <a:solidFill>
                  <a:srgbClr val="000000"/>
                </a:solidFill>
                <a:effectLst/>
                <a:latin typeface="Times New Roman" panose="02020603050405020304" pitchFamily="18" charset="0"/>
                <a:ea typeface="Times New Roman" panose="02020603050405020304" pitchFamily="18" charset="0"/>
              </a:rPr>
              <a:t>Energy Conversion and Management, </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vol. 137, pp. 155-164, 2017. </a:t>
            </a:r>
            <a:endParaRPr lang="es-CR" b="0" i="0" u="none" strike="noStrike" dirty="0">
              <a:effectLst/>
              <a:latin typeface="Arial" panose="020B0604020202020204" pitchFamily="34" charset="0"/>
            </a:endParaRPr>
          </a:p>
          <a:p>
            <a:pPr marL="0" algn="l" rtl="0" eaLnBrk="1" fontAlgn="t" latinLnBrk="0" hangingPunct="1">
              <a:lnSpc>
                <a:spcPct val="107000"/>
              </a:lnSpc>
              <a:spcBef>
                <a:spcPts val="0"/>
              </a:spcBef>
              <a:spcAft>
                <a:spcPts val="0"/>
              </a:spcAft>
            </a:pP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[2] N. Jaziri, A.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Boughamoura</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J. Müller, B.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Mezghani</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F.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Tounsi</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and M. Ismail, "A comprehensive review of Thermoelectric Generators: Technologies and common applications," </a:t>
            </a:r>
            <a:r>
              <a:rPr lang="en-US" b="0" i="1" u="none" strike="noStrike" kern="1200" dirty="0">
                <a:solidFill>
                  <a:srgbClr val="000000"/>
                </a:solidFill>
                <a:effectLst/>
                <a:latin typeface="Times New Roman" panose="02020603050405020304" pitchFamily="18" charset="0"/>
                <a:ea typeface="Times New Roman" panose="02020603050405020304" pitchFamily="18" charset="0"/>
              </a:rPr>
              <a:t>Energy Reports, </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vol. 6, pp. 264-287, 2020. </a:t>
            </a:r>
            <a:endParaRPr lang="es-CR" b="0" i="0" u="none" strike="noStrike" dirty="0">
              <a:effectLst/>
              <a:latin typeface="Arial" panose="020B0604020202020204" pitchFamily="34" charset="0"/>
            </a:endParaRPr>
          </a:p>
          <a:p>
            <a:pPr marL="0" algn="l" rtl="0" eaLnBrk="1" fontAlgn="t" latinLnBrk="0" hangingPunct="1">
              <a:lnSpc>
                <a:spcPct val="107000"/>
              </a:lnSpc>
              <a:spcBef>
                <a:spcPts val="0"/>
              </a:spcBef>
              <a:spcAft>
                <a:spcPts val="0"/>
              </a:spcAft>
            </a:pP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[3] C.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Formann</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I. K.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Muritala</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R.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Pardemann</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and B. Meyer, "Estimating the global waste heat potential," </a:t>
            </a:r>
            <a:r>
              <a:rPr lang="en-US" b="0" i="1" u="none" strike="noStrike" kern="1200" dirty="0">
                <a:solidFill>
                  <a:srgbClr val="000000"/>
                </a:solidFill>
                <a:effectLst/>
                <a:latin typeface="Times New Roman" panose="02020603050405020304" pitchFamily="18" charset="0"/>
                <a:ea typeface="Times New Roman" panose="02020603050405020304" pitchFamily="18" charset="0"/>
              </a:rPr>
              <a:t>Renewable and Sustainable Energy Reviews, </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vol. 57, pp. 1598-1579, 2016. </a:t>
            </a:r>
            <a:endParaRPr lang="es-CR" b="0" i="0" u="none" strike="noStrike" dirty="0">
              <a:effectLst/>
              <a:latin typeface="Arial" panose="020B0604020202020204" pitchFamily="34" charset="0"/>
            </a:endParaRPr>
          </a:p>
          <a:p>
            <a:pPr marL="0" algn="l" rtl="0" eaLnBrk="1" fontAlgn="t" latinLnBrk="0" hangingPunct="1">
              <a:lnSpc>
                <a:spcPct val="107000"/>
              </a:lnSpc>
              <a:spcBef>
                <a:spcPts val="0"/>
              </a:spcBef>
              <a:spcAft>
                <a:spcPts val="0"/>
              </a:spcAft>
            </a:pP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[4] S. Hur, S. Kim, H.-S. Kim, A. Kumar, C. Kwon, J. Shin, H. Kang, T. H. Sung, J. Ryu, J. M.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Baik</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and H.-C. Song, "Low-grade waste heat recovery scenarios: Pyroelectric, thermomagnetic, and </a:t>
            </a:r>
            <a:r>
              <a:rPr lang="en-US" b="0" i="0" u="none" strike="noStrike" kern="1200" dirty="0" err="1">
                <a:solidFill>
                  <a:srgbClr val="000000"/>
                </a:solidFill>
                <a:effectLst/>
                <a:latin typeface="Times New Roman" panose="02020603050405020304" pitchFamily="18" charset="0"/>
                <a:ea typeface="Times New Roman" panose="02020603050405020304" pitchFamily="18" charset="0"/>
              </a:rPr>
              <a:t>thermogalvanic</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 thermal energy harvesting," </a:t>
            </a:r>
            <a:r>
              <a:rPr lang="en-US" b="0" i="1" u="none" strike="noStrike" kern="1200" dirty="0">
                <a:solidFill>
                  <a:srgbClr val="000000"/>
                </a:solidFill>
                <a:effectLst/>
                <a:latin typeface="Times New Roman" panose="02020603050405020304" pitchFamily="18" charset="0"/>
                <a:ea typeface="Times New Roman" panose="02020603050405020304" pitchFamily="18" charset="0"/>
              </a:rPr>
              <a:t>Nano Energy, </a:t>
            </a:r>
            <a:r>
              <a:rPr lang="en-US" b="0" i="0" u="none" strike="noStrike" kern="1200" dirty="0">
                <a:solidFill>
                  <a:srgbClr val="000000"/>
                </a:solidFill>
                <a:effectLst/>
                <a:latin typeface="Times New Roman" panose="02020603050405020304" pitchFamily="18" charset="0"/>
                <a:ea typeface="Times New Roman" panose="02020603050405020304" pitchFamily="18" charset="0"/>
              </a:rPr>
              <a:t>vol. 114, p. 108596, 2023. </a:t>
            </a:r>
            <a:endParaRPr lang="es-CR" b="0" i="0" u="none" strike="noStrike" dirty="0">
              <a:effectLst/>
              <a:latin typeface="Arial" panose="020B0604020202020204" pitchFamily="34" charset="0"/>
            </a:endParaRPr>
          </a:p>
          <a:p>
            <a:r>
              <a:rPr lang="en-US" dirty="0">
                <a:effectLst/>
                <a:latin typeface="Times New Roman" panose="02020603050405020304" pitchFamily="18" charset="0"/>
                <a:ea typeface="Times New Roman" panose="02020603050405020304" pitchFamily="18" charset="0"/>
              </a:rPr>
              <a:t>[5] V. Srivastava, Y. Song, K. Bhatti and R. D. James, "The Direct Conversion of Heat to Electricity Using Multiferroic Alloys," </a:t>
            </a:r>
            <a:r>
              <a:rPr lang="en-US" i="1" dirty="0">
                <a:effectLst/>
                <a:latin typeface="Times New Roman" panose="02020603050405020304" pitchFamily="18" charset="0"/>
                <a:ea typeface="Times New Roman" panose="02020603050405020304" pitchFamily="18" charset="0"/>
              </a:rPr>
              <a:t>Advanced Energy Materials, </a:t>
            </a:r>
            <a:r>
              <a:rPr lang="en-US" dirty="0">
                <a:effectLst/>
                <a:latin typeface="Times New Roman" panose="02020603050405020304" pitchFamily="18" charset="0"/>
                <a:ea typeface="Times New Roman" panose="02020603050405020304" pitchFamily="18" charset="0"/>
              </a:rPr>
              <a:t>vol. 1, no. 1, pp. 97-104, 2011. </a:t>
            </a:r>
            <a:endParaRPr lang="es-CR" dirty="0">
              <a:effectLst/>
              <a:latin typeface="Times New Roman" panose="02020603050405020304" pitchFamily="18" charset="0"/>
              <a:ea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rPr>
              <a:t>[6] A. </a:t>
            </a:r>
            <a:r>
              <a:rPr lang="en-US" dirty="0" err="1">
                <a:effectLst/>
                <a:latin typeface="Times New Roman" panose="02020603050405020304" pitchFamily="18" charset="0"/>
                <a:ea typeface="Times New Roman" panose="02020603050405020304" pitchFamily="18" charset="0"/>
              </a:rPr>
              <a:t>Kitanovski</a:t>
            </a:r>
            <a:r>
              <a:rPr lang="en-US" dirty="0">
                <a:effectLst/>
                <a:latin typeface="Times New Roman" panose="02020603050405020304" pitchFamily="18" charset="0"/>
                <a:ea typeface="Times New Roman" panose="02020603050405020304" pitchFamily="18" charset="0"/>
              </a:rPr>
              <a:t>, M. Diebold, D. </a:t>
            </a:r>
            <a:r>
              <a:rPr lang="en-US" dirty="0" err="1">
                <a:effectLst/>
                <a:latin typeface="Times New Roman" panose="02020603050405020304" pitchFamily="18" charset="0"/>
                <a:ea typeface="Times New Roman" panose="02020603050405020304" pitchFamily="18" charset="0"/>
              </a:rPr>
              <a:t>Vuarnoz</a:t>
            </a:r>
            <a:r>
              <a:rPr lang="en-US" dirty="0">
                <a:effectLst/>
                <a:latin typeface="Times New Roman" panose="02020603050405020304" pitchFamily="18" charset="0"/>
                <a:ea typeface="Times New Roman" panose="02020603050405020304" pitchFamily="18" charset="0"/>
              </a:rPr>
              <a:t>, C. </a:t>
            </a:r>
            <a:r>
              <a:rPr lang="en-US" dirty="0" err="1">
                <a:effectLst/>
                <a:latin typeface="Times New Roman" panose="02020603050405020304" pitchFamily="18" charset="0"/>
                <a:ea typeface="Times New Roman" panose="02020603050405020304" pitchFamily="18" charset="0"/>
              </a:rPr>
              <a:t>Gonin</a:t>
            </a:r>
            <a:r>
              <a:rPr lang="en-US" dirty="0">
                <a:effectLst/>
                <a:latin typeface="Times New Roman" panose="02020603050405020304" pitchFamily="18" charset="0"/>
                <a:ea typeface="Times New Roman" panose="02020603050405020304" pitchFamily="18" charset="0"/>
              </a:rPr>
              <a:t> and P. W. </a:t>
            </a:r>
            <a:r>
              <a:rPr lang="en-US" dirty="0" err="1">
                <a:effectLst/>
                <a:latin typeface="Times New Roman" panose="02020603050405020304" pitchFamily="18" charset="0"/>
                <a:ea typeface="Times New Roman" panose="02020603050405020304" pitchFamily="18" charset="0"/>
              </a:rPr>
              <a:t>Egolf</a:t>
            </a:r>
            <a:r>
              <a:rPr lang="en-US" dirty="0">
                <a:effectLst/>
                <a:latin typeface="Times New Roman" panose="02020603050405020304" pitchFamily="18" charset="0"/>
                <a:ea typeface="Times New Roman" panose="02020603050405020304" pitchFamily="18" charset="0"/>
              </a:rPr>
              <a:t>, "Applications of Magnetic Power Production and Its Assessment–A Feasibility Study," Swiss Federal Office of Energy, Bern, Switzerland, 2008.</a:t>
            </a:r>
            <a:endParaRPr lang="es-CR" dirty="0">
              <a:effectLst/>
              <a:latin typeface="Times New Roman" panose="02020603050405020304" pitchFamily="18" charset="0"/>
              <a:ea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rPr>
              <a:t>[7] A. Post, C. Knight and E. Kisi, "Thermomagnetic energy harvesting with first order phase change materials," </a:t>
            </a:r>
            <a:r>
              <a:rPr lang="en-US" i="1" dirty="0">
                <a:effectLst/>
                <a:latin typeface="Times New Roman" panose="02020603050405020304" pitchFamily="18" charset="0"/>
                <a:ea typeface="Times New Roman" panose="02020603050405020304" pitchFamily="18" charset="0"/>
              </a:rPr>
              <a:t>Journal of Applied Physics, </a:t>
            </a:r>
            <a:r>
              <a:rPr lang="en-US" dirty="0">
                <a:effectLst/>
                <a:latin typeface="Times New Roman" panose="02020603050405020304" pitchFamily="18" charset="0"/>
                <a:ea typeface="Times New Roman" panose="02020603050405020304" pitchFamily="18" charset="0"/>
              </a:rPr>
              <a:t>vol. 114, no. 3, p. 033915, 2013. </a:t>
            </a:r>
            <a:endParaRPr lang="es-CR" dirty="0">
              <a:effectLst/>
              <a:latin typeface="Times New Roman" panose="02020603050405020304" pitchFamily="18" charset="0"/>
              <a:ea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rPr>
              <a:t>[8] D. </a:t>
            </a:r>
            <a:r>
              <a:rPr lang="en-US" dirty="0" err="1">
                <a:effectLst/>
                <a:latin typeface="Times New Roman" panose="02020603050405020304" pitchFamily="18" charset="0"/>
                <a:ea typeface="Times New Roman" panose="02020603050405020304" pitchFamily="18" charset="0"/>
              </a:rPr>
              <a:t>Dzekan</a:t>
            </a:r>
            <a:r>
              <a:rPr lang="en-US" dirty="0">
                <a:effectLst/>
                <a:latin typeface="Times New Roman" panose="02020603050405020304" pitchFamily="18" charset="0"/>
                <a:ea typeface="Times New Roman" panose="02020603050405020304" pitchFamily="18" charset="0"/>
              </a:rPr>
              <a:t>, A. </a:t>
            </a:r>
            <a:r>
              <a:rPr lang="en-US" dirty="0" err="1">
                <a:effectLst/>
                <a:latin typeface="Times New Roman" panose="02020603050405020304" pitchFamily="18" charset="0"/>
                <a:ea typeface="Times New Roman" panose="02020603050405020304" pitchFamily="18" charset="0"/>
              </a:rPr>
              <a:t>Waske</a:t>
            </a:r>
            <a:r>
              <a:rPr lang="en-US" dirty="0">
                <a:effectLst/>
                <a:latin typeface="Times New Roman" panose="02020603050405020304" pitchFamily="18" charset="0"/>
                <a:ea typeface="Times New Roman" panose="02020603050405020304" pitchFamily="18" charset="0"/>
              </a:rPr>
              <a:t>, K. </a:t>
            </a:r>
            <a:r>
              <a:rPr lang="en-US" dirty="0" err="1">
                <a:effectLst/>
                <a:latin typeface="Times New Roman" panose="02020603050405020304" pitchFamily="18" charset="0"/>
                <a:ea typeface="Times New Roman" panose="02020603050405020304" pitchFamily="18" charset="0"/>
              </a:rPr>
              <a:t>Nielsch</a:t>
            </a:r>
            <a:r>
              <a:rPr lang="en-US" dirty="0">
                <a:effectLst/>
                <a:latin typeface="Times New Roman" panose="02020603050405020304" pitchFamily="18" charset="0"/>
                <a:ea typeface="Times New Roman" panose="02020603050405020304" pitchFamily="18" charset="0"/>
              </a:rPr>
              <a:t> and S. </a:t>
            </a:r>
            <a:r>
              <a:rPr lang="en-US" dirty="0" err="1">
                <a:effectLst/>
                <a:latin typeface="Times New Roman" panose="02020603050405020304" pitchFamily="18" charset="0"/>
                <a:ea typeface="Times New Roman" panose="02020603050405020304" pitchFamily="18" charset="0"/>
              </a:rPr>
              <a:t>Fähler</a:t>
            </a:r>
            <a:r>
              <a:rPr lang="en-US" dirty="0">
                <a:effectLst/>
                <a:latin typeface="Times New Roman" panose="02020603050405020304" pitchFamily="18" charset="0"/>
                <a:ea typeface="Times New Roman" panose="02020603050405020304" pitchFamily="18" charset="0"/>
              </a:rPr>
              <a:t>, "Efficient and affordable thermomagnetic materials for harvesting low grade waste heat," </a:t>
            </a:r>
            <a:r>
              <a:rPr lang="en-US" i="1" dirty="0">
                <a:effectLst/>
                <a:latin typeface="Times New Roman" panose="02020603050405020304" pitchFamily="18" charset="0"/>
                <a:ea typeface="Times New Roman" panose="02020603050405020304" pitchFamily="18" charset="0"/>
              </a:rPr>
              <a:t>APL Materials, </a:t>
            </a:r>
            <a:r>
              <a:rPr lang="en-US" dirty="0">
                <a:effectLst/>
                <a:latin typeface="Times New Roman" panose="02020603050405020304" pitchFamily="18" charset="0"/>
                <a:ea typeface="Times New Roman" panose="02020603050405020304" pitchFamily="18" charset="0"/>
              </a:rPr>
              <a:t>vol. 9, p. 011105, 2021. </a:t>
            </a:r>
            <a:endParaRPr lang="es-CR" dirty="0">
              <a:effectLst/>
              <a:latin typeface="Times New Roman" panose="02020603050405020304" pitchFamily="18" charset="0"/>
              <a:ea typeface="Times New Roman" panose="02020603050405020304" pitchFamily="18" charset="0"/>
            </a:endParaRPr>
          </a:p>
          <a:p>
            <a:r>
              <a:rPr lang="it-IT" dirty="0">
                <a:effectLst/>
                <a:latin typeface="Times New Roman" panose="02020603050405020304" pitchFamily="18" charset="0"/>
                <a:ea typeface="Times New Roman" panose="02020603050405020304" pitchFamily="18" charset="0"/>
              </a:rPr>
              <a:t>[9] L. Gallo, "Conversione termomagnetica di energia basata su materiali magnetici allo stato solido," Università degli Studi di Parma, Parma, Italia, 2020</a:t>
            </a:r>
            <a:r>
              <a:rPr lang="it-IT" sz="1600" dirty="0">
                <a:effectLst/>
                <a:latin typeface="Times New Roman" panose="02020603050405020304" pitchFamily="18" charset="0"/>
                <a:ea typeface="Times New Roman" panose="02020603050405020304" pitchFamily="18" charset="0"/>
              </a:rPr>
              <a:t>.</a:t>
            </a:r>
            <a:endParaRPr lang="es-CR"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42073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09F477F-C941-44B4-BDAA-6C8208AA200D}"/>
              </a:ext>
            </a:extLst>
          </p:cNvPr>
          <p:cNvSpPr>
            <a:spLocks noGrp="1"/>
          </p:cNvSpPr>
          <p:nvPr>
            <p:ph type="title"/>
          </p:nvPr>
        </p:nvSpPr>
        <p:spPr>
          <a:xfrm>
            <a:off x="551935" y="5834130"/>
            <a:ext cx="11088130" cy="527413"/>
          </a:xfrm>
        </p:spPr>
        <p:txBody>
          <a:bodyPr>
            <a:normAutofit/>
          </a:bodyPr>
          <a:lstStyle/>
          <a:p>
            <a:r>
              <a:rPr lang="en-US" sz="2400" dirty="0"/>
              <a:t>Q/A</a:t>
            </a:r>
          </a:p>
        </p:txBody>
      </p:sp>
    </p:spTree>
    <p:extLst>
      <p:ext uri="{BB962C8B-B14F-4D97-AF65-F5344CB8AC3E}">
        <p14:creationId xmlns:p14="http://schemas.microsoft.com/office/powerpoint/2010/main" val="1796409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D9168B0-F124-4AFA-9059-A8F7D04C8934}"/>
              </a:ext>
            </a:extLst>
          </p:cNvPr>
          <p:cNvSpPr>
            <a:spLocks noGrp="1"/>
          </p:cNvSpPr>
          <p:nvPr>
            <p:ph idx="1"/>
          </p:nvPr>
        </p:nvSpPr>
        <p:spPr>
          <a:xfrm>
            <a:off x="562897" y="1107869"/>
            <a:ext cx="10515600" cy="4889807"/>
          </a:xfrm>
        </p:spPr>
        <p:txBody>
          <a:bodyPr>
            <a:noAutofit/>
          </a:bodyPr>
          <a:lstStyle/>
          <a:p>
            <a:pPr marL="1371600" lvl="2" indent="-457200">
              <a:buFont typeface="+mj-lt"/>
              <a:buAutoNum type="arabicPeriod"/>
            </a:pPr>
            <a:r>
              <a:rPr lang="en-US" sz="2400" dirty="0"/>
              <a:t>Introduction</a:t>
            </a:r>
            <a:r>
              <a:rPr lang="es-CR" sz="2400" dirty="0"/>
              <a:t>	</a:t>
            </a:r>
          </a:p>
          <a:p>
            <a:pPr lvl="4">
              <a:buFont typeface="Wingdings" panose="05000000000000000000" pitchFamily="2" charset="2"/>
              <a:buChar char="§"/>
            </a:pPr>
            <a:r>
              <a:rPr lang="en-US" sz="2200" dirty="0">
                <a:solidFill>
                  <a:schemeClr val="tx1">
                    <a:lumMod val="75000"/>
                    <a:lumOff val="25000"/>
                  </a:schemeClr>
                </a:solidFill>
              </a:rPr>
              <a:t>Background and objective</a:t>
            </a:r>
          </a:p>
          <a:p>
            <a:pPr marL="1371600" lvl="2" indent="-457200">
              <a:buFont typeface="+mj-lt"/>
              <a:buAutoNum type="arabicPeriod"/>
            </a:pPr>
            <a:r>
              <a:rPr lang="en-US" sz="2400" dirty="0"/>
              <a:t>Solution with COMSOL Multiphysics®</a:t>
            </a:r>
            <a:endParaRPr lang="es-CR" sz="2200" dirty="0">
              <a:solidFill>
                <a:schemeClr val="tx1">
                  <a:lumMod val="75000"/>
                  <a:lumOff val="25000"/>
                </a:schemeClr>
              </a:solidFill>
            </a:endParaRPr>
          </a:p>
          <a:p>
            <a:pPr lvl="4">
              <a:buFont typeface="Wingdings" panose="05000000000000000000" pitchFamily="2" charset="2"/>
              <a:buChar char="§"/>
            </a:pPr>
            <a:r>
              <a:rPr lang="en-US" sz="2200" dirty="0">
                <a:solidFill>
                  <a:schemeClr val="tx1">
                    <a:lumMod val="75000"/>
                    <a:lumOff val="25000"/>
                  </a:schemeClr>
                </a:solidFill>
              </a:rPr>
              <a:t>Governing Equations</a:t>
            </a:r>
          </a:p>
          <a:p>
            <a:pPr lvl="4">
              <a:buFont typeface="Wingdings" panose="05000000000000000000" pitchFamily="2" charset="2"/>
              <a:buChar char="§"/>
            </a:pPr>
            <a:r>
              <a:rPr lang="en-US" sz="2200" dirty="0">
                <a:solidFill>
                  <a:schemeClr val="tx1">
                    <a:lumMod val="75000"/>
                    <a:lumOff val="25000"/>
                  </a:schemeClr>
                </a:solidFill>
              </a:rPr>
              <a:t>TMEC modeling</a:t>
            </a:r>
          </a:p>
          <a:p>
            <a:pPr marL="1371600" lvl="2" indent="-457200">
              <a:buFont typeface="+mj-lt"/>
              <a:buAutoNum type="arabicPeriod"/>
            </a:pPr>
            <a:r>
              <a:rPr lang="en-US" sz="2400" dirty="0"/>
              <a:t>Results</a:t>
            </a:r>
            <a:r>
              <a:rPr lang="es-CR" sz="2400" dirty="0"/>
              <a:t> and discusión</a:t>
            </a:r>
          </a:p>
          <a:p>
            <a:pPr lvl="4">
              <a:buFont typeface="Wingdings" panose="05000000000000000000" pitchFamily="2" charset="2"/>
              <a:buChar char="§"/>
            </a:pPr>
            <a:r>
              <a:rPr lang="en-US" sz="2200" dirty="0">
                <a:solidFill>
                  <a:schemeClr val="tx1">
                    <a:lumMod val="75000"/>
                    <a:lumOff val="25000"/>
                  </a:schemeClr>
                </a:solidFill>
              </a:rPr>
              <a:t>TMEC magnetic and kinetic response</a:t>
            </a:r>
          </a:p>
          <a:p>
            <a:pPr lvl="4">
              <a:buFont typeface="Wingdings" panose="05000000000000000000" pitchFamily="2" charset="2"/>
              <a:buChar char="§"/>
            </a:pPr>
            <a:r>
              <a:rPr lang="en-US" sz="2200" dirty="0">
                <a:solidFill>
                  <a:schemeClr val="tx1">
                    <a:lumMod val="75000"/>
                    <a:lumOff val="25000"/>
                  </a:schemeClr>
                </a:solidFill>
              </a:rPr>
              <a:t>MCM efficiency evaluation</a:t>
            </a:r>
          </a:p>
          <a:p>
            <a:pPr marL="1371600" lvl="2" indent="-457200">
              <a:buFont typeface="+mj-lt"/>
              <a:buAutoNum type="arabicPeriod"/>
            </a:pPr>
            <a:r>
              <a:rPr lang="en-US" sz="2400" dirty="0"/>
              <a:t>Conclusions</a:t>
            </a:r>
          </a:p>
          <a:p>
            <a:pPr marL="1371600" lvl="3" indent="0">
              <a:buNone/>
            </a:pPr>
            <a:endParaRPr lang="en-US" sz="2600" dirty="0"/>
          </a:p>
        </p:txBody>
      </p:sp>
      <p:sp>
        <p:nvSpPr>
          <p:cNvPr id="6" name="Título 1">
            <a:extLst>
              <a:ext uri="{FF2B5EF4-FFF2-40B4-BE49-F238E27FC236}">
                <a16:creationId xmlns:a16="http://schemas.microsoft.com/office/drawing/2014/main" id="{9C474301-1D5F-649A-B2CC-7E23F24C940B}"/>
              </a:ext>
            </a:extLst>
          </p:cNvPr>
          <p:cNvSpPr>
            <a:spLocks noGrp="1"/>
          </p:cNvSpPr>
          <p:nvPr>
            <p:ph type="title"/>
          </p:nvPr>
        </p:nvSpPr>
        <p:spPr>
          <a:xfrm>
            <a:off x="838199" y="156981"/>
            <a:ext cx="11029335" cy="680035"/>
          </a:xfrm>
        </p:spPr>
        <p:txBody>
          <a:bodyPr>
            <a:normAutofit/>
          </a:bodyPr>
          <a:lstStyle/>
          <a:p>
            <a:r>
              <a:rPr lang="en-US" dirty="0"/>
              <a:t>Agenda</a:t>
            </a:r>
          </a:p>
        </p:txBody>
      </p:sp>
    </p:spTree>
    <p:extLst>
      <p:ext uri="{BB962C8B-B14F-4D97-AF65-F5344CB8AC3E}">
        <p14:creationId xmlns:p14="http://schemas.microsoft.com/office/powerpoint/2010/main" val="531582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B807C3C9-E8C5-36DB-C2DA-204232593752}"/>
              </a:ext>
            </a:extLst>
          </p:cNvPr>
          <p:cNvSpPr>
            <a:spLocks noGrp="1"/>
          </p:cNvSpPr>
          <p:nvPr>
            <p:ph type="title"/>
          </p:nvPr>
        </p:nvSpPr>
        <p:spPr>
          <a:xfrm>
            <a:off x="838200" y="156981"/>
            <a:ext cx="10515600" cy="680035"/>
          </a:xfrm>
        </p:spPr>
        <p:txBody>
          <a:bodyPr/>
          <a:lstStyle/>
          <a:p>
            <a:r>
              <a:rPr lang="en-US" dirty="0"/>
              <a:t>Introduction</a:t>
            </a:r>
          </a:p>
        </p:txBody>
      </p:sp>
      <p:pic>
        <p:nvPicPr>
          <p:cNvPr id="10" name="Picture 14" descr="Natural Environment Clipart Healthy Environment - Salud Y Medio Ambiente  Transparent PNG - 1289x1181 - Free Download on NicePNG">
            <a:extLst>
              <a:ext uri="{FF2B5EF4-FFF2-40B4-BE49-F238E27FC236}">
                <a16:creationId xmlns:a16="http://schemas.microsoft.com/office/drawing/2014/main" id="{EFFEAAB1-5E78-F4C6-AF86-866A2CA3888C}"/>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l="1177" t="4019" r="1105" b="5686"/>
          <a:stretch/>
        </p:blipFill>
        <p:spPr bwMode="auto">
          <a:xfrm>
            <a:off x="1558436" y="2877837"/>
            <a:ext cx="1645920" cy="159514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Nine global warming symbols">
            <a:extLst>
              <a:ext uri="{FF2B5EF4-FFF2-40B4-BE49-F238E27FC236}">
                <a16:creationId xmlns:a16="http://schemas.microsoft.com/office/drawing/2014/main" id="{19EB5CF6-8FCC-F82B-458E-79E6F6FA007B}"/>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l="6894" t="69891" r="68666" b="6144"/>
          <a:stretch/>
        </p:blipFill>
        <p:spPr bwMode="auto">
          <a:xfrm>
            <a:off x="1684167" y="1142955"/>
            <a:ext cx="1394461" cy="142894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0D435AB-BE7F-9204-69CB-6C3A4A9BD8E2}"/>
              </a:ext>
            </a:extLst>
          </p:cNvPr>
          <p:cNvPicPr>
            <a:picLocks noChangeAspect="1"/>
          </p:cNvPicPr>
          <p:nvPr/>
        </p:nvPicPr>
        <p:blipFill>
          <a:blip r:embed="rId6"/>
          <a:stretch>
            <a:fillRect/>
          </a:stretch>
        </p:blipFill>
        <p:spPr>
          <a:xfrm>
            <a:off x="1214584" y="4814657"/>
            <a:ext cx="2333625" cy="1733550"/>
          </a:xfrm>
          <a:prstGeom prst="rect">
            <a:avLst/>
          </a:prstGeom>
        </p:spPr>
      </p:pic>
      <p:sp>
        <p:nvSpPr>
          <p:cNvPr id="13" name="TextBox 12">
            <a:extLst>
              <a:ext uri="{FF2B5EF4-FFF2-40B4-BE49-F238E27FC236}">
                <a16:creationId xmlns:a16="http://schemas.microsoft.com/office/drawing/2014/main" id="{E30AE001-4C56-3209-26A0-1CA81DA88762}"/>
              </a:ext>
            </a:extLst>
          </p:cNvPr>
          <p:cNvSpPr txBox="1"/>
          <p:nvPr/>
        </p:nvSpPr>
        <p:spPr>
          <a:xfrm>
            <a:off x="3942273" y="1187549"/>
            <a:ext cx="7411527" cy="5324535"/>
          </a:xfrm>
          <a:prstGeom prst="rect">
            <a:avLst/>
          </a:prstGeom>
          <a:noFill/>
        </p:spPr>
        <p:txBody>
          <a:bodyPr wrap="square">
            <a:spAutoFit/>
          </a:bodyPr>
          <a:lstStyle/>
          <a:p>
            <a:r>
              <a:rPr lang="en-US" sz="2000" dirty="0"/>
              <a:t>Primary energy consumption is increasing constantly </a:t>
            </a:r>
          </a:p>
          <a:p>
            <a:endParaRPr lang="en-US" sz="2000" dirty="0"/>
          </a:p>
          <a:p>
            <a:r>
              <a:rPr lang="en-US" sz="2000" dirty="0"/>
              <a:t>	Thermal losses up to 72% of energy produced </a:t>
            </a:r>
            <a:r>
              <a:rPr lang="en-US" sz="2000" dirty="0">
                <a:effectLst/>
                <a:ea typeface="Times New Roman" panose="02020603050405020304" pitchFamily="18" charset="0"/>
              </a:rPr>
              <a:t>[1]</a:t>
            </a:r>
            <a:r>
              <a:rPr lang="en-US" sz="2000" dirty="0"/>
              <a:t>, </a:t>
            </a:r>
          </a:p>
          <a:p>
            <a:r>
              <a:rPr lang="en-US" sz="2000" dirty="0"/>
              <a:t>	45% are waste heat below 100ºC (low-grade heat) [2]</a:t>
            </a:r>
          </a:p>
          <a:p>
            <a:endParaRPr lang="en-US" sz="2000" dirty="0"/>
          </a:p>
          <a:p>
            <a:r>
              <a:rPr lang="en-US" sz="2000" dirty="0"/>
              <a:t>		High global warming effect [3]</a:t>
            </a:r>
          </a:p>
          <a:p>
            <a:endParaRPr lang="en-US" sz="2000" dirty="0"/>
          </a:p>
          <a:p>
            <a:endParaRPr lang="en-US" sz="2000" dirty="0"/>
          </a:p>
          <a:p>
            <a:r>
              <a:rPr lang="en-US" sz="2000" dirty="0"/>
              <a:t>Environmental-friendly alternative</a:t>
            </a:r>
          </a:p>
          <a:p>
            <a:r>
              <a:rPr lang="en-US" sz="2000" dirty="0"/>
              <a:t>	</a:t>
            </a:r>
          </a:p>
          <a:p>
            <a:r>
              <a:rPr lang="en-US" sz="2000" dirty="0"/>
              <a:t>	Thermo-Magnetic Generation (TMG) [4]</a:t>
            </a:r>
          </a:p>
          <a:p>
            <a:r>
              <a:rPr lang="en-US" sz="2000" dirty="0"/>
              <a:t>		</a:t>
            </a:r>
          </a:p>
          <a:p>
            <a:r>
              <a:rPr lang="en-US" sz="2000" dirty="0"/>
              <a:t>		Converting low-grade waste heat into usable energy</a:t>
            </a:r>
          </a:p>
          <a:p>
            <a:r>
              <a:rPr lang="en-US" sz="2000" dirty="0"/>
              <a:t>		High potential efficiency and cost-effective [5][6] </a:t>
            </a:r>
          </a:p>
          <a:p>
            <a:endParaRPr lang="en-US" sz="2000" dirty="0"/>
          </a:p>
          <a:p>
            <a:r>
              <a:rPr lang="en-US" sz="2000" dirty="0"/>
              <a:t>		Based on functional materials with magnetocaloric 		properties (MCM) [7] </a:t>
            </a:r>
          </a:p>
        </p:txBody>
      </p:sp>
      <p:cxnSp>
        <p:nvCxnSpPr>
          <p:cNvPr id="3" name="Connector: Elbow 2">
            <a:extLst>
              <a:ext uri="{FF2B5EF4-FFF2-40B4-BE49-F238E27FC236}">
                <a16:creationId xmlns:a16="http://schemas.microsoft.com/office/drawing/2014/main" id="{828E300A-9DE2-33E4-0C80-AE77A5581481}"/>
              </a:ext>
            </a:extLst>
          </p:cNvPr>
          <p:cNvCxnSpPr/>
          <p:nvPr/>
        </p:nvCxnSpPr>
        <p:spPr>
          <a:xfrm>
            <a:off x="4454013" y="1612490"/>
            <a:ext cx="422787" cy="363794"/>
          </a:xfrm>
          <a:prstGeom prst="bentConnector3">
            <a:avLst>
              <a:gd name="adj1" fmla="val 1163"/>
            </a:avLst>
          </a:prstGeom>
          <a:ln w="28575">
            <a:solidFill>
              <a:srgbClr val="C00000"/>
            </a:solidFill>
            <a:tailEnd type="triangle"/>
          </a:ln>
        </p:spPr>
        <p:style>
          <a:lnRef idx="2">
            <a:schemeClr val="accent2"/>
          </a:lnRef>
          <a:fillRef idx="0">
            <a:schemeClr val="accent2"/>
          </a:fillRef>
          <a:effectRef idx="1">
            <a:schemeClr val="accent2"/>
          </a:effectRef>
          <a:fontRef idx="minor">
            <a:schemeClr val="tx1"/>
          </a:fontRef>
        </p:style>
      </p:cxnSp>
      <p:cxnSp>
        <p:nvCxnSpPr>
          <p:cNvPr id="5" name="Connector: Elbow 4">
            <a:extLst>
              <a:ext uri="{FF2B5EF4-FFF2-40B4-BE49-F238E27FC236}">
                <a16:creationId xmlns:a16="http://schemas.microsoft.com/office/drawing/2014/main" id="{9C25CE12-0A2F-874B-EC67-B4E5AEB3BE26}"/>
              </a:ext>
            </a:extLst>
          </p:cNvPr>
          <p:cNvCxnSpPr/>
          <p:nvPr/>
        </p:nvCxnSpPr>
        <p:spPr>
          <a:xfrm>
            <a:off x="4454013" y="4096789"/>
            <a:ext cx="422787" cy="363794"/>
          </a:xfrm>
          <a:prstGeom prst="bentConnector3">
            <a:avLst>
              <a:gd name="adj1" fmla="val 1163"/>
            </a:avLst>
          </a:prstGeom>
          <a:ln w="28575">
            <a:solidFill>
              <a:srgbClr val="C00000"/>
            </a:solidFill>
            <a:tailEnd type="triangle"/>
          </a:ln>
        </p:spPr>
        <p:style>
          <a:lnRef idx="2">
            <a:schemeClr val="accent2"/>
          </a:lnRef>
          <a:fillRef idx="0">
            <a:schemeClr val="accent2"/>
          </a:fillRef>
          <a:effectRef idx="1">
            <a:schemeClr val="accent2"/>
          </a:effectRef>
          <a:fontRef idx="minor">
            <a:schemeClr val="tx1"/>
          </a:fontRef>
        </p:style>
      </p:cxnSp>
      <p:cxnSp>
        <p:nvCxnSpPr>
          <p:cNvPr id="6" name="Connector: Elbow 5">
            <a:extLst>
              <a:ext uri="{FF2B5EF4-FFF2-40B4-BE49-F238E27FC236}">
                <a16:creationId xmlns:a16="http://schemas.microsoft.com/office/drawing/2014/main" id="{AF4C3C9A-BF4A-D897-1DEB-DD57591EC4F3}"/>
              </a:ext>
            </a:extLst>
          </p:cNvPr>
          <p:cNvCxnSpPr/>
          <p:nvPr/>
        </p:nvCxnSpPr>
        <p:spPr>
          <a:xfrm>
            <a:off x="5294671" y="2514043"/>
            <a:ext cx="422787" cy="363794"/>
          </a:xfrm>
          <a:prstGeom prst="bentConnector3">
            <a:avLst>
              <a:gd name="adj1" fmla="val 1163"/>
            </a:avLst>
          </a:prstGeom>
          <a:ln w="28575">
            <a:solidFill>
              <a:srgbClr val="FFC000"/>
            </a:solidFill>
            <a:tailEnd type="triangle"/>
          </a:ln>
        </p:spPr>
        <p:style>
          <a:lnRef idx="2">
            <a:schemeClr val="accent2"/>
          </a:lnRef>
          <a:fillRef idx="0">
            <a:schemeClr val="accent2"/>
          </a:fillRef>
          <a:effectRef idx="1">
            <a:schemeClr val="accent2"/>
          </a:effectRef>
          <a:fontRef idx="minor">
            <a:schemeClr val="tx1"/>
          </a:fontRef>
        </p:style>
      </p:cxnSp>
      <p:cxnSp>
        <p:nvCxnSpPr>
          <p:cNvPr id="7" name="Connector: Elbow 6">
            <a:extLst>
              <a:ext uri="{FF2B5EF4-FFF2-40B4-BE49-F238E27FC236}">
                <a16:creationId xmlns:a16="http://schemas.microsoft.com/office/drawing/2014/main" id="{A0EC649E-EDF3-022A-30DC-4A5A0825861B}"/>
              </a:ext>
            </a:extLst>
          </p:cNvPr>
          <p:cNvCxnSpPr/>
          <p:nvPr/>
        </p:nvCxnSpPr>
        <p:spPr>
          <a:xfrm>
            <a:off x="5240591" y="4819573"/>
            <a:ext cx="422787" cy="363794"/>
          </a:xfrm>
          <a:prstGeom prst="bentConnector3">
            <a:avLst>
              <a:gd name="adj1" fmla="val 1163"/>
            </a:avLst>
          </a:prstGeom>
          <a:ln w="28575">
            <a:solidFill>
              <a:srgbClr val="FFC000"/>
            </a:solidFill>
            <a:tailEnd type="triangle"/>
          </a:ln>
        </p:spPr>
        <p:style>
          <a:lnRef idx="2">
            <a:schemeClr val="accent2"/>
          </a:lnRef>
          <a:fillRef idx="0">
            <a:schemeClr val="accent2"/>
          </a:fillRef>
          <a:effectRef idx="1">
            <a:schemeClr val="accent2"/>
          </a:effectRef>
          <a:fontRef idx="minor">
            <a:schemeClr val="tx1"/>
          </a:fontRef>
        </p:style>
      </p:cxnSp>
      <p:cxnSp>
        <p:nvCxnSpPr>
          <p:cNvPr id="9" name="Connector: Elbow 8">
            <a:extLst>
              <a:ext uri="{FF2B5EF4-FFF2-40B4-BE49-F238E27FC236}">
                <a16:creationId xmlns:a16="http://schemas.microsoft.com/office/drawing/2014/main" id="{9ED6C072-185B-18B3-9042-FE83591386C4}"/>
              </a:ext>
            </a:extLst>
          </p:cNvPr>
          <p:cNvCxnSpPr>
            <a:cxnSpLocks/>
          </p:cNvCxnSpPr>
          <p:nvPr/>
        </p:nvCxnSpPr>
        <p:spPr>
          <a:xfrm rot="16200000" flipH="1">
            <a:off x="5057543" y="5370374"/>
            <a:ext cx="796801" cy="422787"/>
          </a:xfrm>
          <a:prstGeom prst="bentConnector3">
            <a:avLst>
              <a:gd name="adj1" fmla="val 100156"/>
            </a:avLst>
          </a:prstGeom>
          <a:ln w="28575">
            <a:solidFill>
              <a:srgbClr val="FFC000"/>
            </a:solidFill>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534984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00FDD51F-4D7C-07CE-344D-F03D3925DB62}"/>
              </a:ext>
            </a:extLst>
          </p:cNvPr>
          <p:cNvSpPr>
            <a:spLocks noGrp="1"/>
          </p:cNvSpPr>
          <p:nvPr>
            <p:ph type="title"/>
          </p:nvPr>
        </p:nvSpPr>
        <p:spPr>
          <a:xfrm>
            <a:off x="838200" y="156981"/>
            <a:ext cx="10515600" cy="680035"/>
          </a:xfrm>
        </p:spPr>
        <p:txBody>
          <a:bodyPr/>
          <a:lstStyle/>
          <a:p>
            <a:r>
              <a:rPr lang="en-US" dirty="0"/>
              <a:t>Introduction</a:t>
            </a:r>
          </a:p>
        </p:txBody>
      </p:sp>
      <p:sp>
        <p:nvSpPr>
          <p:cNvPr id="3" name="TextBox 2">
            <a:extLst>
              <a:ext uri="{FF2B5EF4-FFF2-40B4-BE49-F238E27FC236}">
                <a16:creationId xmlns:a16="http://schemas.microsoft.com/office/drawing/2014/main" id="{BFF5B0FF-13E3-60BB-6428-B0DAB05DBC9A}"/>
              </a:ext>
            </a:extLst>
          </p:cNvPr>
          <p:cNvSpPr txBox="1"/>
          <p:nvPr/>
        </p:nvSpPr>
        <p:spPr>
          <a:xfrm>
            <a:off x="3255798" y="5896295"/>
            <a:ext cx="2740613" cy="369332"/>
          </a:xfrm>
          <a:prstGeom prst="rect">
            <a:avLst/>
          </a:prstGeom>
          <a:noFill/>
        </p:spPr>
        <p:txBody>
          <a:bodyPr wrap="square">
            <a:spAutoFit/>
          </a:bodyPr>
          <a:lstStyle/>
          <a:p>
            <a:r>
              <a:rPr lang="en-US" dirty="0">
                <a:effectLst/>
                <a:ea typeface="Times New Roman" panose="02020603050405020304" pitchFamily="18" charset="0"/>
              </a:rPr>
              <a:t>Thermo-Magnetic Cycle [8]</a:t>
            </a:r>
            <a:endParaRPr lang="en-US" dirty="0"/>
          </a:p>
        </p:txBody>
      </p:sp>
      <p:sp>
        <p:nvSpPr>
          <p:cNvPr id="5" name="TextBox 4">
            <a:extLst>
              <a:ext uri="{FF2B5EF4-FFF2-40B4-BE49-F238E27FC236}">
                <a16:creationId xmlns:a16="http://schemas.microsoft.com/office/drawing/2014/main" id="{C73728EA-899F-0823-79D7-D514674ABA3A}"/>
              </a:ext>
            </a:extLst>
          </p:cNvPr>
          <p:cNvSpPr txBox="1"/>
          <p:nvPr/>
        </p:nvSpPr>
        <p:spPr>
          <a:xfrm>
            <a:off x="1503919" y="1348021"/>
            <a:ext cx="9421255" cy="1015663"/>
          </a:xfrm>
          <a:prstGeom prst="rect">
            <a:avLst/>
          </a:prstGeom>
          <a:noFill/>
        </p:spPr>
        <p:txBody>
          <a:bodyPr wrap="square">
            <a:spAutoFit/>
          </a:bodyPr>
          <a:lstStyle/>
          <a:p>
            <a:r>
              <a:rPr lang="en-US" sz="2000" dirty="0"/>
              <a:t>This work aims to study the performance of a Thermo-Magnetic Energy Converter (TMEC) for harvesting low-grade heat waste, using a computational model developed in COMSOL Multiphysics®</a:t>
            </a:r>
          </a:p>
        </p:txBody>
      </p:sp>
      <p:pic>
        <p:nvPicPr>
          <p:cNvPr id="4" name="Imagen 1" descr="Imagen que contiene Logotipo&#10;&#10;Descripción generada automáticamente">
            <a:extLst>
              <a:ext uri="{FF2B5EF4-FFF2-40B4-BE49-F238E27FC236}">
                <a16:creationId xmlns:a16="http://schemas.microsoft.com/office/drawing/2014/main" id="{F5F7664A-C913-E412-BC11-75BA0E0C5E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34824" y="2882117"/>
            <a:ext cx="3361176" cy="2865077"/>
          </a:xfrm>
          <a:prstGeom prst="rect">
            <a:avLst/>
          </a:prstGeom>
        </p:spPr>
      </p:pic>
      <p:pic>
        <p:nvPicPr>
          <p:cNvPr id="7" name="Picture 6" descr="A picture containing text, room, gambling house&#10;&#10;Description automatically generated">
            <a:extLst>
              <a:ext uri="{FF2B5EF4-FFF2-40B4-BE49-F238E27FC236}">
                <a16:creationId xmlns:a16="http://schemas.microsoft.com/office/drawing/2014/main" id="{6B0F9807-214E-A699-8C35-BD26D10E52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973" r="14756"/>
          <a:stretch/>
        </p:blipFill>
        <p:spPr bwMode="auto">
          <a:xfrm>
            <a:off x="7704499" y="2931033"/>
            <a:ext cx="3161267" cy="2767245"/>
          </a:xfrm>
          <a:prstGeom prst="rect">
            <a:avLst/>
          </a:prstGeom>
          <a:ln w="9525" cap="flat" cmpd="sng" algn="ctr">
            <a:noFill/>
            <a:prstDash val="solid"/>
            <a:round/>
            <a:headEnd type="none" w="med" len="med"/>
            <a:tailEnd type="none" w="med" len="med"/>
            <a:extLst>
              <a:ext uri="{C807C97D-BFC1-408E-A445-0C87EB9F89A2}">
                <ask:lineSketchStyleProps xmlns:ask="http://schemas.microsoft.com/office/drawing/2018/sketchyshapes" xmlns="" sd="0">
                  <a:custGeom>
                    <a:avLst/>
                    <a:gdLst/>
                    <a:ahLst/>
                    <a:cxnLst/>
                    <a:rect l="0" t="0" r="0" b="0"/>
                    <a:pathLst/>
                  </a:custGeom>
                  <ask:type/>
                </ask:lineSketchStyleProps>
              </a:ext>
            </a:extLst>
          </a:ln>
          <a:extLst>
            <a:ext uri="{53640926-AAD7-44D8-BBD7-CCE9431645EC}">
              <a14:shadowObscured xmlns:a14="http://schemas.microsoft.com/office/drawing/2010/main"/>
            </a:ext>
          </a:extLst>
        </p:spPr>
      </p:pic>
      <p:cxnSp>
        <p:nvCxnSpPr>
          <p:cNvPr id="13" name="Straight Arrow Connector 12">
            <a:extLst>
              <a:ext uri="{FF2B5EF4-FFF2-40B4-BE49-F238E27FC236}">
                <a16:creationId xmlns:a16="http://schemas.microsoft.com/office/drawing/2014/main" id="{DDB62881-84BB-EB64-D8A8-8E9C0651982F}"/>
              </a:ext>
            </a:extLst>
          </p:cNvPr>
          <p:cNvCxnSpPr>
            <a:cxnSpLocks/>
            <a:stCxn id="4" idx="3"/>
            <a:endCxn id="7" idx="1"/>
          </p:cNvCxnSpPr>
          <p:nvPr/>
        </p:nvCxnSpPr>
        <p:spPr>
          <a:xfrm>
            <a:off x="6096000" y="4314656"/>
            <a:ext cx="1608499"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052DF25-7B5B-F6CD-927A-1FD43E5B82E4}"/>
              </a:ext>
            </a:extLst>
          </p:cNvPr>
          <p:cNvSpPr txBox="1"/>
          <p:nvPr/>
        </p:nvSpPr>
        <p:spPr>
          <a:xfrm>
            <a:off x="8005574" y="5881888"/>
            <a:ext cx="2919599" cy="646331"/>
          </a:xfrm>
          <a:prstGeom prst="rect">
            <a:avLst/>
          </a:prstGeom>
          <a:noFill/>
        </p:spPr>
        <p:txBody>
          <a:bodyPr wrap="square">
            <a:spAutoFit/>
          </a:bodyPr>
          <a:lstStyle/>
          <a:p>
            <a:r>
              <a:rPr lang="en-US" dirty="0">
                <a:effectLst/>
                <a:ea typeface="Times New Roman" panose="02020603050405020304" pitchFamily="18" charset="0"/>
              </a:rPr>
              <a:t>Thermo-Magnetic </a:t>
            </a:r>
            <a:r>
              <a:rPr lang="en-US" dirty="0">
                <a:ea typeface="Times New Roman" panose="02020603050405020304" pitchFamily="18" charset="0"/>
              </a:rPr>
              <a:t>Motor, w</a:t>
            </a:r>
            <a:r>
              <a:rPr lang="en-US" sz="1800" dirty="0">
                <a:effectLst/>
                <a:ea typeface="Times New Roman" panose="02020603050405020304" pitchFamily="18" charset="0"/>
              </a:rPr>
              <a:t>ith Ni</a:t>
            </a:r>
            <a:r>
              <a:rPr lang="en-US" sz="1800" baseline="-25000" dirty="0">
                <a:effectLst/>
                <a:ea typeface="Times New Roman" panose="02020603050405020304" pitchFamily="18" charset="0"/>
              </a:rPr>
              <a:t>48</a:t>
            </a:r>
            <a:r>
              <a:rPr lang="en-US" sz="1800" dirty="0">
                <a:effectLst/>
                <a:ea typeface="Times New Roman" panose="02020603050405020304" pitchFamily="18" charset="0"/>
              </a:rPr>
              <a:t>Mn</a:t>
            </a:r>
            <a:r>
              <a:rPr lang="en-US" sz="1800" baseline="-25000" dirty="0">
                <a:effectLst/>
                <a:ea typeface="Times New Roman" panose="02020603050405020304" pitchFamily="18" charset="0"/>
              </a:rPr>
              <a:t>36</a:t>
            </a:r>
            <a:r>
              <a:rPr lang="en-US" sz="1800" dirty="0">
                <a:effectLst/>
                <a:ea typeface="Times New Roman" panose="02020603050405020304" pitchFamily="18" charset="0"/>
              </a:rPr>
              <a:t>Sn</a:t>
            </a:r>
            <a:r>
              <a:rPr lang="en-US" sz="1800" baseline="-25000" dirty="0">
                <a:effectLst/>
                <a:ea typeface="Times New Roman" panose="02020603050405020304" pitchFamily="18" charset="0"/>
              </a:rPr>
              <a:t>16 </a:t>
            </a:r>
            <a:r>
              <a:rPr lang="en-US" dirty="0">
                <a:ea typeface="Times New Roman" panose="02020603050405020304" pitchFamily="18" charset="0"/>
              </a:rPr>
              <a:t>as MCM</a:t>
            </a:r>
            <a:endParaRPr lang="en-US" dirty="0"/>
          </a:p>
        </p:txBody>
      </p:sp>
    </p:spTree>
    <p:extLst>
      <p:ext uri="{BB962C8B-B14F-4D97-AF65-F5344CB8AC3E}">
        <p14:creationId xmlns:p14="http://schemas.microsoft.com/office/powerpoint/2010/main" val="2262916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53D5FF51-2BDC-4405-8B95-4BF033FACA87}"/>
              </a:ext>
            </a:extLst>
          </p:cNvPr>
          <p:cNvSpPr>
            <a:spLocks noGrp="1"/>
          </p:cNvSpPr>
          <p:nvPr>
            <p:ph type="title"/>
          </p:nvPr>
        </p:nvSpPr>
        <p:spPr>
          <a:xfrm>
            <a:off x="838199" y="156981"/>
            <a:ext cx="11029335" cy="680035"/>
          </a:xfrm>
        </p:spPr>
        <p:txBody>
          <a:bodyPr>
            <a:normAutofit/>
          </a:bodyPr>
          <a:lstStyle/>
          <a:p>
            <a:r>
              <a:rPr lang="en-US" dirty="0"/>
              <a:t>Solution with COMSOL Multiphysics®. Governing Equations  </a:t>
            </a:r>
          </a:p>
        </p:txBody>
      </p:sp>
      <p:sp>
        <p:nvSpPr>
          <p:cNvPr id="17" name="TextBox 16">
            <a:extLst>
              <a:ext uri="{FF2B5EF4-FFF2-40B4-BE49-F238E27FC236}">
                <a16:creationId xmlns:a16="http://schemas.microsoft.com/office/drawing/2014/main" id="{4F6B8C82-BA57-57D5-7ED6-D050914DA0CA}"/>
              </a:ext>
            </a:extLst>
          </p:cNvPr>
          <p:cNvSpPr txBox="1"/>
          <p:nvPr/>
        </p:nvSpPr>
        <p:spPr>
          <a:xfrm>
            <a:off x="838199" y="1265643"/>
            <a:ext cx="10659702" cy="400110"/>
          </a:xfrm>
          <a:prstGeom prst="rect">
            <a:avLst/>
          </a:prstGeom>
          <a:noFill/>
        </p:spPr>
        <p:txBody>
          <a:bodyPr wrap="square">
            <a:spAutoFit/>
          </a:bodyPr>
          <a:lstStyle/>
          <a:p>
            <a:r>
              <a:rPr lang="en-US" sz="2000" dirty="0">
                <a:effectLst/>
                <a:ea typeface="Times New Roman" panose="02020603050405020304" pitchFamily="18" charset="0"/>
              </a:rPr>
              <a:t>Constitutive relations for the magnetic field generated by the magnets, using </a:t>
            </a:r>
            <a:r>
              <a:rPr lang="en-US" sz="2000" dirty="0">
                <a:ea typeface="Times New Roman" panose="02020603050405020304" pitchFamily="18" charset="0"/>
              </a:rPr>
              <a:t>their</a:t>
            </a:r>
            <a:r>
              <a:rPr lang="en-US" sz="2000" dirty="0">
                <a:effectLst/>
                <a:ea typeface="Times New Roman" panose="02020603050405020304" pitchFamily="18" charset="0"/>
              </a:rPr>
              <a:t> magnetization</a:t>
            </a:r>
            <a:endParaRPr lang="en-US" sz="2000" dirty="0"/>
          </a:p>
        </p:txBody>
      </p:sp>
      <p:sp>
        <p:nvSpPr>
          <p:cNvPr id="24" name="TextBox 23">
            <a:extLst>
              <a:ext uri="{FF2B5EF4-FFF2-40B4-BE49-F238E27FC236}">
                <a16:creationId xmlns:a16="http://schemas.microsoft.com/office/drawing/2014/main" id="{5EB9446A-594D-68D8-BF56-D0B6FDBBB540}"/>
              </a:ext>
            </a:extLst>
          </p:cNvPr>
          <p:cNvSpPr txBox="1"/>
          <p:nvPr/>
        </p:nvSpPr>
        <p:spPr>
          <a:xfrm>
            <a:off x="838199" y="3943681"/>
            <a:ext cx="8325051" cy="400110"/>
          </a:xfrm>
          <a:prstGeom prst="rect">
            <a:avLst/>
          </a:prstGeom>
          <a:noFill/>
        </p:spPr>
        <p:txBody>
          <a:bodyPr wrap="square">
            <a:spAutoFit/>
          </a:bodyPr>
          <a:lstStyle/>
          <a:p>
            <a:r>
              <a:rPr lang="en-US" sz="2000" dirty="0">
                <a:effectLst/>
                <a:ea typeface="Times New Roman" panose="02020603050405020304" pitchFamily="18" charset="0"/>
              </a:rPr>
              <a:t>Energy-balance relation for heat transfer in solids and fluids</a:t>
            </a:r>
            <a:endParaRPr lang="en-US" sz="20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E16A928-0850-99F8-D2E1-64DA63627A9F}"/>
                  </a:ext>
                </a:extLst>
              </p:cNvPr>
              <p:cNvSpPr txBox="1"/>
              <p:nvPr/>
            </p:nvSpPr>
            <p:spPr>
              <a:xfrm>
                <a:off x="2965717" y="3059668"/>
                <a:ext cx="609750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smtClean="0">
                          <a:latin typeface="Cambria Math" panose="02040503050406030204" pitchFamily="18" charset="0"/>
                        </a:rPr>
                        <m:t>−</m:t>
                      </m:r>
                      <m:r>
                        <m:rPr>
                          <m:sty m:val="p"/>
                        </m:rPr>
                        <a:rPr lang="es-CR" i="0">
                          <a:latin typeface="Cambria Math" panose="02040503050406030204" pitchFamily="18" charset="0"/>
                        </a:rPr>
                        <m:t>∇</m:t>
                      </m:r>
                      <m:r>
                        <a:rPr lang="es-CR" i="0">
                          <a:latin typeface="Cambria Math" panose="02040503050406030204" pitchFamily="18" charset="0"/>
                        </a:rPr>
                        <m:t>∙</m:t>
                      </m:r>
                      <m:d>
                        <m:dPr>
                          <m:ctrlPr>
                            <a:rPr lang="es-CR" i="1">
                              <a:solidFill>
                                <a:srgbClr val="836967"/>
                              </a:solidFill>
                              <a:latin typeface="Cambria Math" panose="02040503050406030204" pitchFamily="18" charset="0"/>
                            </a:rPr>
                          </m:ctrlPr>
                        </m:dPr>
                        <m:e>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𝜇</m:t>
                              </m:r>
                            </m:e>
                            <m:sub>
                              <m:r>
                                <a:rPr lang="es-CR" i="0">
                                  <a:latin typeface="Cambria Math" panose="02040503050406030204" pitchFamily="18" charset="0"/>
                                </a:rPr>
                                <m:t>0</m:t>
                              </m:r>
                            </m:sub>
                          </m:sSub>
                          <m:r>
                            <m:rPr>
                              <m:sty m:val="p"/>
                            </m:rPr>
                            <a:rPr lang="es-CR" i="0">
                              <a:latin typeface="Cambria Math" panose="02040503050406030204" pitchFamily="18" charset="0"/>
                            </a:rPr>
                            <m:t>∇</m:t>
                          </m:r>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𝑉</m:t>
                              </m:r>
                            </m:e>
                            <m:sub>
                              <m:r>
                                <a:rPr lang="es-CR" i="1">
                                  <a:latin typeface="Cambria Math" panose="02040503050406030204" pitchFamily="18" charset="0"/>
                                </a:rPr>
                                <m:t>𝑚</m:t>
                              </m:r>
                            </m:sub>
                          </m:sSub>
                          <m:r>
                            <a:rPr lang="es-CR" i="0">
                              <a:latin typeface="Cambria Math" panose="02040503050406030204" pitchFamily="18" charset="0"/>
                            </a:rPr>
                            <m:t>−</m:t>
                          </m:r>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𝜇</m:t>
                              </m:r>
                            </m:e>
                            <m:sub>
                              <m:r>
                                <a:rPr lang="es-CR" i="0">
                                  <a:latin typeface="Cambria Math" panose="02040503050406030204" pitchFamily="18" charset="0"/>
                                </a:rPr>
                                <m:t>0</m:t>
                              </m:r>
                            </m:sub>
                          </m:sSub>
                          <m:r>
                            <a:rPr lang="es-CR" b="1" i="1">
                              <a:latin typeface="Cambria Math" panose="02040503050406030204" pitchFamily="18" charset="0"/>
                            </a:rPr>
                            <m:t>𝑴</m:t>
                          </m:r>
                        </m:e>
                      </m:d>
                      <m:r>
                        <a:rPr lang="es-CR" b="0" i="0">
                          <a:latin typeface="Cambria Math" panose="02040503050406030204" pitchFamily="18" charset="0"/>
                        </a:rPr>
                        <m:t>=</m:t>
                      </m:r>
                      <m:r>
                        <a:rPr lang="es-CR" b="0" i="0" smtClean="0">
                          <a:latin typeface="Cambria Math" panose="02040503050406030204" pitchFamily="18" charset="0"/>
                        </a:rPr>
                        <m:t>0</m:t>
                      </m:r>
                    </m:oMath>
                  </m:oMathPara>
                </a14:m>
                <a:endParaRPr lang="es-CR" dirty="0"/>
              </a:p>
            </p:txBody>
          </p:sp>
        </mc:Choice>
        <mc:Fallback xmlns="">
          <p:sp>
            <p:nvSpPr>
              <p:cNvPr id="3" name="TextBox 2">
                <a:extLst>
                  <a:ext uri="{FF2B5EF4-FFF2-40B4-BE49-F238E27FC236}">
                    <a16:creationId xmlns:a16="http://schemas.microsoft.com/office/drawing/2014/main" id="{3E16A928-0850-99F8-D2E1-64DA63627A9F}"/>
                  </a:ext>
                </a:extLst>
              </p:cNvPr>
              <p:cNvSpPr txBox="1">
                <a:spLocks noRot="1" noChangeAspect="1" noMove="1" noResize="1" noEditPoints="1" noAdjustHandles="1" noChangeArrowheads="1" noChangeShapeType="1" noTextEdit="1"/>
              </p:cNvSpPr>
              <p:nvPr/>
            </p:nvSpPr>
            <p:spPr>
              <a:xfrm>
                <a:off x="2965717" y="3059668"/>
                <a:ext cx="6097508" cy="369332"/>
              </a:xfrm>
              <a:prstGeom prst="rect">
                <a:avLst/>
              </a:prstGeom>
              <a:blipFill>
                <a:blip r:embed="rId2"/>
                <a:stretch>
                  <a:fillRect b="-3279"/>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040D1E6-7961-80C7-C5EB-5A7FC04CB713}"/>
                  </a:ext>
                </a:extLst>
              </p:cNvPr>
              <p:cNvSpPr txBox="1"/>
              <p:nvPr/>
            </p:nvSpPr>
            <p:spPr>
              <a:xfrm>
                <a:off x="3065742" y="2004423"/>
                <a:ext cx="609750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b="1" i="1" smtClean="0">
                          <a:latin typeface="Cambria Math" panose="02040503050406030204" pitchFamily="18" charset="0"/>
                        </a:rPr>
                        <m:t>𝑯</m:t>
                      </m:r>
                      <m:r>
                        <a:rPr lang="es-CR" b="0" i="0">
                          <a:latin typeface="Cambria Math" panose="02040503050406030204" pitchFamily="18" charset="0"/>
                        </a:rPr>
                        <m:t>=−</m:t>
                      </m:r>
                      <m:r>
                        <m:rPr>
                          <m:sty m:val="p"/>
                        </m:rPr>
                        <a:rPr lang="es-CR" b="0" i="0">
                          <a:latin typeface="Cambria Math" panose="02040503050406030204" pitchFamily="18" charset="0"/>
                        </a:rPr>
                        <m:t>∇</m:t>
                      </m:r>
                      <m:sSub>
                        <m:sSubPr>
                          <m:ctrlPr>
                            <a:rPr lang="es-CR" b="0" i="1">
                              <a:solidFill>
                                <a:srgbClr val="836967"/>
                              </a:solidFill>
                              <a:latin typeface="Cambria Math" panose="02040503050406030204" pitchFamily="18" charset="0"/>
                            </a:rPr>
                          </m:ctrlPr>
                        </m:sSubPr>
                        <m:e>
                          <m:r>
                            <a:rPr lang="es-CR" b="0" i="1">
                              <a:latin typeface="Cambria Math" panose="02040503050406030204" pitchFamily="18" charset="0"/>
                            </a:rPr>
                            <m:t>𝑉</m:t>
                          </m:r>
                        </m:e>
                        <m:sub>
                          <m:r>
                            <a:rPr lang="es-CR" b="0" i="1">
                              <a:latin typeface="Cambria Math" panose="02040503050406030204" pitchFamily="18" charset="0"/>
                            </a:rPr>
                            <m:t>𝑚</m:t>
                          </m:r>
                        </m:sub>
                      </m:sSub>
                    </m:oMath>
                  </m:oMathPara>
                </a14:m>
                <a:endParaRPr lang="es-CR" dirty="0"/>
              </a:p>
            </p:txBody>
          </p:sp>
        </mc:Choice>
        <mc:Fallback xmlns="">
          <p:sp>
            <p:nvSpPr>
              <p:cNvPr id="6" name="TextBox 5">
                <a:extLst>
                  <a:ext uri="{FF2B5EF4-FFF2-40B4-BE49-F238E27FC236}">
                    <a16:creationId xmlns:a16="http://schemas.microsoft.com/office/drawing/2014/main" id="{8040D1E6-7961-80C7-C5EB-5A7FC04CB713}"/>
                  </a:ext>
                </a:extLst>
              </p:cNvPr>
              <p:cNvSpPr txBox="1">
                <a:spLocks noRot="1" noChangeAspect="1" noMove="1" noResize="1" noEditPoints="1" noAdjustHandles="1" noChangeArrowheads="1" noChangeShapeType="1" noTextEdit="1"/>
              </p:cNvSpPr>
              <p:nvPr/>
            </p:nvSpPr>
            <p:spPr>
              <a:xfrm>
                <a:off x="3065742" y="2004423"/>
                <a:ext cx="6097508" cy="369332"/>
              </a:xfrm>
              <a:prstGeom prst="rect">
                <a:avLst/>
              </a:prstGeom>
              <a:blipFill>
                <a:blip r:embed="rId3"/>
                <a:stretch>
                  <a:fillRect/>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1BB3EC6-35DC-B133-41BD-209FBDDB05A2}"/>
                  </a:ext>
                </a:extLst>
              </p:cNvPr>
              <p:cNvSpPr txBox="1"/>
              <p:nvPr/>
            </p:nvSpPr>
            <p:spPr>
              <a:xfrm>
                <a:off x="4488257" y="2461271"/>
                <a:ext cx="6097508" cy="369332"/>
              </a:xfrm>
              <a:prstGeom prst="rect">
                <a:avLst/>
              </a:prstGeom>
              <a:noFill/>
            </p:spPr>
            <p:txBody>
              <a:bodyPr wrap="square">
                <a:spAutoFit/>
              </a:bodyPr>
              <a:lstStyle/>
              <a:p>
                <a14:m>
                  <m:oMath xmlns:m="http://schemas.openxmlformats.org/officeDocument/2006/math">
                    <m:r>
                      <a:rPr lang="es-CR" b="1" i="1" smtClean="0">
                        <a:latin typeface="Cambria Math" panose="02040503050406030204" pitchFamily="18" charset="0"/>
                      </a:rPr>
                      <m:t>𝑩</m:t>
                    </m:r>
                    <m:r>
                      <a:rPr lang="es-CR" b="0" i="0">
                        <a:latin typeface="Cambria Math" panose="02040503050406030204" pitchFamily="18" charset="0"/>
                      </a:rPr>
                      <m:t>=</m:t>
                    </m:r>
                    <m:sSub>
                      <m:sSubPr>
                        <m:ctrlPr>
                          <a:rPr lang="es-CR" b="0" i="1">
                            <a:solidFill>
                              <a:srgbClr val="836967"/>
                            </a:solidFill>
                            <a:latin typeface="Cambria Math" panose="02040503050406030204" pitchFamily="18" charset="0"/>
                          </a:rPr>
                        </m:ctrlPr>
                      </m:sSubPr>
                      <m:e>
                        <m:r>
                          <a:rPr lang="es-CR" b="0" i="1">
                            <a:latin typeface="Cambria Math" panose="02040503050406030204" pitchFamily="18" charset="0"/>
                          </a:rPr>
                          <m:t>𝜇</m:t>
                        </m:r>
                      </m:e>
                      <m:sub>
                        <m:r>
                          <a:rPr lang="es-CR" b="0" i="0">
                            <a:latin typeface="Cambria Math" panose="02040503050406030204" pitchFamily="18" charset="0"/>
                          </a:rPr>
                          <m:t>0</m:t>
                        </m:r>
                      </m:sub>
                    </m:sSub>
                    <m:d>
                      <m:dPr>
                        <m:ctrlPr>
                          <a:rPr lang="es-CR" b="0" i="1">
                            <a:solidFill>
                              <a:srgbClr val="836967"/>
                            </a:solidFill>
                            <a:latin typeface="Cambria Math" panose="02040503050406030204" pitchFamily="18" charset="0"/>
                          </a:rPr>
                        </m:ctrlPr>
                      </m:dPr>
                      <m:e>
                        <m:r>
                          <a:rPr lang="es-CR" b="1" i="1">
                            <a:latin typeface="Cambria Math" panose="02040503050406030204" pitchFamily="18" charset="0"/>
                          </a:rPr>
                          <m:t>𝑯</m:t>
                        </m:r>
                        <m:r>
                          <a:rPr lang="es-CR" b="0" i="0">
                            <a:latin typeface="Cambria Math" panose="02040503050406030204" pitchFamily="18" charset="0"/>
                          </a:rPr>
                          <m:t>+</m:t>
                        </m:r>
                        <m:r>
                          <a:rPr lang="es-CR" b="1" i="1">
                            <a:latin typeface="Cambria Math" panose="02040503050406030204" pitchFamily="18" charset="0"/>
                          </a:rPr>
                          <m:t>𝑴</m:t>
                        </m:r>
                      </m:e>
                    </m:d>
                  </m:oMath>
                </a14:m>
                <a:r>
                  <a:rPr lang="es-CR" dirty="0"/>
                  <a:t>    ;     </a:t>
                </a:r>
                <a14:m>
                  <m:oMath xmlns:m="http://schemas.openxmlformats.org/officeDocument/2006/math">
                    <m:r>
                      <m:rPr>
                        <m:sty m:val="p"/>
                      </m:rPr>
                      <a:rPr lang="en-US">
                        <a:latin typeface="Cambria Math" panose="02040503050406030204" pitchFamily="18" charset="0"/>
                      </a:rPr>
                      <m:t>∇</m:t>
                    </m:r>
                    <m:r>
                      <a:rPr lang="en-US" i="1">
                        <a:latin typeface="Cambria Math" panose="02040503050406030204" pitchFamily="18" charset="0"/>
                      </a:rPr>
                      <m:t>∙</m:t>
                    </m:r>
                    <m:r>
                      <a:rPr lang="en-US" b="1" i="1">
                        <a:latin typeface="Cambria Math" panose="02040503050406030204" pitchFamily="18" charset="0"/>
                      </a:rPr>
                      <m:t>𝑩</m:t>
                    </m:r>
                    <m:r>
                      <a:rPr lang="en-US" i="1">
                        <a:latin typeface="Cambria Math" panose="02040503050406030204" pitchFamily="18" charset="0"/>
                      </a:rPr>
                      <m:t>=0 </m:t>
                    </m:r>
                  </m:oMath>
                </a14:m>
                <a:endParaRPr lang="es-CR" dirty="0"/>
              </a:p>
            </p:txBody>
          </p:sp>
        </mc:Choice>
        <mc:Fallback xmlns="">
          <p:sp>
            <p:nvSpPr>
              <p:cNvPr id="8" name="TextBox 7">
                <a:extLst>
                  <a:ext uri="{FF2B5EF4-FFF2-40B4-BE49-F238E27FC236}">
                    <a16:creationId xmlns:a16="http://schemas.microsoft.com/office/drawing/2014/main" id="{E1BB3EC6-35DC-B133-41BD-209FBDDB05A2}"/>
                  </a:ext>
                </a:extLst>
              </p:cNvPr>
              <p:cNvSpPr txBox="1">
                <a:spLocks noRot="1" noChangeAspect="1" noMove="1" noResize="1" noEditPoints="1" noAdjustHandles="1" noChangeArrowheads="1" noChangeShapeType="1" noTextEdit="1"/>
              </p:cNvSpPr>
              <p:nvPr/>
            </p:nvSpPr>
            <p:spPr>
              <a:xfrm>
                <a:off x="4488257" y="2461271"/>
                <a:ext cx="6097508" cy="369332"/>
              </a:xfrm>
              <a:prstGeom prst="rect">
                <a:avLst/>
              </a:prstGeom>
              <a:blipFill>
                <a:blip r:embed="rId4"/>
                <a:stretch>
                  <a:fillRect t="-10000" b="-26667"/>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9013699-8DDF-D6D7-9E12-E975A1AFDFCC}"/>
                  </a:ext>
                </a:extLst>
              </p:cNvPr>
              <p:cNvSpPr txBox="1"/>
              <p:nvPr/>
            </p:nvSpPr>
            <p:spPr>
              <a:xfrm>
                <a:off x="3119296" y="4615973"/>
                <a:ext cx="6097508" cy="3907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𝜌</m:t>
                      </m:r>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𝐶</m:t>
                          </m:r>
                        </m:e>
                        <m:sub>
                          <m:r>
                            <a:rPr lang="es-CR" i="1">
                              <a:latin typeface="Cambria Math" panose="02040503050406030204" pitchFamily="18" charset="0"/>
                            </a:rPr>
                            <m:t>𝑝</m:t>
                          </m:r>
                        </m:sub>
                      </m:sSub>
                      <m:r>
                        <a:rPr lang="es-CR" b="1" i="1">
                          <a:latin typeface="Cambria Math" panose="02040503050406030204" pitchFamily="18" charset="0"/>
                        </a:rPr>
                        <m:t>𝒖</m:t>
                      </m:r>
                      <m:r>
                        <a:rPr lang="es-CR" b="0" i="0">
                          <a:latin typeface="Cambria Math" panose="02040503050406030204" pitchFamily="18" charset="0"/>
                        </a:rPr>
                        <m:t>∙</m:t>
                      </m:r>
                      <m:r>
                        <m:rPr>
                          <m:sty m:val="p"/>
                        </m:rPr>
                        <a:rPr lang="es-CR" b="0" i="0">
                          <a:latin typeface="Cambria Math" panose="02040503050406030204" pitchFamily="18" charset="0"/>
                        </a:rPr>
                        <m:t>∇</m:t>
                      </m:r>
                      <m:r>
                        <a:rPr lang="es-CR" b="0" i="1">
                          <a:latin typeface="Cambria Math" panose="02040503050406030204" pitchFamily="18" charset="0"/>
                        </a:rPr>
                        <m:t>𝑇</m:t>
                      </m:r>
                      <m:r>
                        <a:rPr lang="es-CR" b="0" i="0">
                          <a:latin typeface="Cambria Math" panose="02040503050406030204" pitchFamily="18" charset="0"/>
                        </a:rPr>
                        <m:t>+</m:t>
                      </m:r>
                      <m:r>
                        <m:rPr>
                          <m:sty m:val="p"/>
                        </m:rPr>
                        <a:rPr lang="es-CR" b="0" i="0">
                          <a:latin typeface="Cambria Math" panose="02040503050406030204" pitchFamily="18" charset="0"/>
                        </a:rPr>
                        <m:t>∇</m:t>
                      </m:r>
                      <m:r>
                        <a:rPr lang="es-CR" b="0" i="0">
                          <a:latin typeface="Cambria Math" panose="02040503050406030204" pitchFamily="18" charset="0"/>
                        </a:rPr>
                        <m:t>∙</m:t>
                      </m:r>
                      <m:d>
                        <m:dPr>
                          <m:ctrlPr>
                            <a:rPr lang="es-CR" b="0" i="1">
                              <a:solidFill>
                                <a:srgbClr val="836967"/>
                              </a:solidFill>
                              <a:latin typeface="Cambria Math" panose="02040503050406030204" pitchFamily="18" charset="0"/>
                            </a:rPr>
                          </m:ctrlPr>
                        </m:dPr>
                        <m:e>
                          <m:r>
                            <a:rPr lang="es-CR" b="0" i="0">
                              <a:latin typeface="Cambria Math" panose="02040503050406030204" pitchFamily="18" charset="0"/>
                            </a:rPr>
                            <m:t>−</m:t>
                          </m:r>
                          <m:r>
                            <a:rPr lang="es-CR" b="0" i="1">
                              <a:latin typeface="Cambria Math" panose="02040503050406030204" pitchFamily="18" charset="0"/>
                            </a:rPr>
                            <m:t>𝑘</m:t>
                          </m:r>
                          <m:r>
                            <m:rPr>
                              <m:sty m:val="p"/>
                            </m:rPr>
                            <a:rPr lang="es-CR" b="0" i="0">
                              <a:latin typeface="Cambria Math" panose="02040503050406030204" pitchFamily="18" charset="0"/>
                            </a:rPr>
                            <m:t>∇</m:t>
                          </m:r>
                          <m:r>
                            <a:rPr lang="es-CR" b="0" i="1">
                              <a:latin typeface="Cambria Math" panose="02040503050406030204" pitchFamily="18" charset="0"/>
                            </a:rPr>
                            <m:t>𝑇</m:t>
                          </m:r>
                        </m:e>
                      </m:d>
                      <m:r>
                        <a:rPr lang="es-CR" b="0" i="0">
                          <a:latin typeface="Cambria Math" panose="02040503050406030204" pitchFamily="18" charset="0"/>
                        </a:rPr>
                        <m:t>=</m:t>
                      </m:r>
                      <m:sSub>
                        <m:sSubPr>
                          <m:ctrlPr>
                            <a:rPr lang="es-CR" b="0" i="1">
                              <a:solidFill>
                                <a:srgbClr val="836967"/>
                              </a:solidFill>
                              <a:latin typeface="Cambria Math" panose="02040503050406030204" pitchFamily="18" charset="0"/>
                            </a:rPr>
                          </m:ctrlPr>
                        </m:sSubPr>
                        <m:e>
                          <m:r>
                            <a:rPr lang="es-CR" b="0" i="1">
                              <a:latin typeface="Cambria Math" panose="02040503050406030204" pitchFamily="18" charset="0"/>
                            </a:rPr>
                            <m:t>𝑄</m:t>
                          </m:r>
                        </m:e>
                        <m:sub>
                          <m:r>
                            <a:rPr lang="es-CR" b="0" i="1">
                              <a:latin typeface="Cambria Math" panose="02040503050406030204" pitchFamily="18" charset="0"/>
                            </a:rPr>
                            <m:t>𝑖𝑛</m:t>
                          </m:r>
                        </m:sub>
                      </m:sSub>
                    </m:oMath>
                  </m:oMathPara>
                </a14:m>
                <a:endParaRPr lang="es-CR" dirty="0"/>
              </a:p>
            </p:txBody>
          </p:sp>
        </mc:Choice>
        <mc:Fallback xmlns="">
          <p:sp>
            <p:nvSpPr>
              <p:cNvPr id="10" name="TextBox 9">
                <a:extLst>
                  <a:ext uri="{FF2B5EF4-FFF2-40B4-BE49-F238E27FC236}">
                    <a16:creationId xmlns:a16="http://schemas.microsoft.com/office/drawing/2014/main" id="{D9013699-8DDF-D6D7-9E12-E975A1AFDFCC}"/>
                  </a:ext>
                </a:extLst>
              </p:cNvPr>
              <p:cNvSpPr txBox="1">
                <a:spLocks noRot="1" noChangeAspect="1" noMove="1" noResize="1" noEditPoints="1" noAdjustHandles="1" noChangeArrowheads="1" noChangeShapeType="1" noTextEdit="1"/>
              </p:cNvSpPr>
              <p:nvPr/>
            </p:nvSpPr>
            <p:spPr>
              <a:xfrm>
                <a:off x="3119296" y="4615973"/>
                <a:ext cx="6097508" cy="390748"/>
              </a:xfrm>
              <a:prstGeom prst="rect">
                <a:avLst/>
              </a:prstGeom>
              <a:blipFill>
                <a:blip r:embed="rId5"/>
                <a:stretch>
                  <a:fillRect b="-6250"/>
                </a:stretch>
              </a:blipFill>
            </p:spPr>
            <p:txBody>
              <a:bodyPr/>
              <a:lstStyle/>
              <a:p>
                <a:r>
                  <a:rPr lang="es-CR">
                    <a:noFill/>
                  </a:rPr>
                  <a:t> </a:t>
                </a:r>
              </a:p>
            </p:txBody>
          </p:sp>
        </mc:Fallback>
      </mc:AlternateContent>
    </p:spTree>
    <p:extLst>
      <p:ext uri="{BB962C8B-B14F-4D97-AF65-F5344CB8AC3E}">
        <p14:creationId xmlns:p14="http://schemas.microsoft.com/office/powerpoint/2010/main" val="3585084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F0FB1E-41FB-1D41-DF03-205F0256BC85}"/>
              </a:ext>
            </a:extLst>
          </p:cNvPr>
          <p:cNvSpPr txBox="1"/>
          <p:nvPr/>
        </p:nvSpPr>
        <p:spPr>
          <a:xfrm>
            <a:off x="838200" y="1018584"/>
            <a:ext cx="8975756" cy="400110"/>
          </a:xfrm>
          <a:prstGeom prst="rect">
            <a:avLst/>
          </a:prstGeom>
          <a:noFill/>
        </p:spPr>
        <p:txBody>
          <a:bodyPr wrap="square">
            <a:spAutoFit/>
          </a:bodyPr>
          <a:lstStyle/>
          <a:p>
            <a:r>
              <a:rPr lang="en-US" sz="2000" dirty="0"/>
              <a:t>System angular acceleration based on Kelvin force and MCM mass magnetization [9]</a:t>
            </a:r>
          </a:p>
        </p:txBody>
      </p:sp>
      <p:pic>
        <p:nvPicPr>
          <p:cNvPr id="4" name="Picture 3">
            <a:extLst>
              <a:ext uri="{FF2B5EF4-FFF2-40B4-BE49-F238E27FC236}">
                <a16:creationId xmlns:a16="http://schemas.microsoft.com/office/drawing/2014/main" id="{D63A46BA-9923-8F97-68BC-3125FB80E17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6392" y="2504529"/>
            <a:ext cx="3812263" cy="3687739"/>
          </a:xfrm>
          <a:prstGeom prst="rect">
            <a:avLst/>
          </a:prstGeom>
          <a:noFill/>
          <a:ln>
            <a:noFill/>
          </a:ln>
        </p:spPr>
      </p:pic>
      <p:sp>
        <p:nvSpPr>
          <p:cNvPr id="9" name="TextBox 8">
            <a:extLst>
              <a:ext uri="{FF2B5EF4-FFF2-40B4-BE49-F238E27FC236}">
                <a16:creationId xmlns:a16="http://schemas.microsoft.com/office/drawing/2014/main" id="{4D0DD5C5-5EF5-526D-857B-D0F0A5F69153}"/>
              </a:ext>
            </a:extLst>
          </p:cNvPr>
          <p:cNvSpPr txBox="1"/>
          <p:nvPr/>
        </p:nvSpPr>
        <p:spPr>
          <a:xfrm>
            <a:off x="7541536" y="6192268"/>
            <a:ext cx="4384140" cy="369332"/>
          </a:xfrm>
          <a:prstGeom prst="rect">
            <a:avLst/>
          </a:prstGeom>
          <a:noFill/>
        </p:spPr>
        <p:txBody>
          <a:bodyPr wrap="square">
            <a:spAutoFit/>
          </a:bodyPr>
          <a:lstStyle/>
          <a:p>
            <a:r>
              <a:rPr lang="en-US" sz="1800" i="1" dirty="0">
                <a:effectLst/>
                <a:latin typeface="Times New Roman" panose="02020603050405020304" pitchFamily="18" charset="0"/>
                <a:ea typeface="Times New Roman" panose="02020603050405020304" pitchFamily="18" charset="0"/>
              </a:rPr>
              <a:t>Ni</a:t>
            </a:r>
            <a:r>
              <a:rPr lang="en-US" sz="1800" i="1" baseline="-25000" dirty="0">
                <a:effectLst/>
                <a:latin typeface="Times New Roman" panose="02020603050405020304" pitchFamily="18" charset="0"/>
                <a:ea typeface="Times New Roman" panose="02020603050405020304" pitchFamily="18" charset="0"/>
              </a:rPr>
              <a:t>48</a:t>
            </a:r>
            <a:r>
              <a:rPr lang="en-US" sz="1800" i="1" dirty="0">
                <a:effectLst/>
                <a:latin typeface="Times New Roman" panose="02020603050405020304" pitchFamily="18" charset="0"/>
                <a:ea typeface="Times New Roman" panose="02020603050405020304" pitchFamily="18" charset="0"/>
              </a:rPr>
              <a:t>Mn</a:t>
            </a:r>
            <a:r>
              <a:rPr lang="en-US" sz="1800" i="1" baseline="-25000" dirty="0">
                <a:effectLst/>
                <a:latin typeface="Times New Roman" panose="02020603050405020304" pitchFamily="18" charset="0"/>
                <a:ea typeface="Times New Roman" panose="02020603050405020304" pitchFamily="18" charset="0"/>
              </a:rPr>
              <a:t>36</a:t>
            </a:r>
            <a:r>
              <a:rPr lang="en-US" sz="1800" i="1" dirty="0">
                <a:effectLst/>
                <a:latin typeface="Times New Roman" panose="02020603050405020304" pitchFamily="18" charset="0"/>
                <a:ea typeface="Times New Roman" panose="02020603050405020304" pitchFamily="18" charset="0"/>
              </a:rPr>
              <a:t>Sn</a:t>
            </a:r>
            <a:r>
              <a:rPr lang="en-US" sz="1800" i="1" baseline="-25000" dirty="0">
                <a:effectLst/>
                <a:latin typeface="Times New Roman" panose="02020603050405020304" pitchFamily="18" charset="0"/>
                <a:ea typeface="Times New Roman" panose="02020603050405020304" pitchFamily="18" charset="0"/>
              </a:rPr>
              <a:t>16</a:t>
            </a:r>
            <a:r>
              <a:rPr lang="en-US" sz="1800" i="1" dirty="0">
                <a:effectLst/>
                <a:latin typeface="Times New Roman" panose="02020603050405020304" pitchFamily="18" charset="0"/>
                <a:ea typeface="Times New Roman" panose="02020603050405020304" pitchFamily="18" charset="0"/>
              </a:rPr>
              <a:t> magnetization per unit mass</a:t>
            </a:r>
            <a:endParaRPr lang="es-CR"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79955BA-B1B8-800D-45D3-07C819FC4B20}"/>
                  </a:ext>
                </a:extLst>
              </p:cNvPr>
              <p:cNvSpPr txBox="1"/>
              <p:nvPr/>
            </p:nvSpPr>
            <p:spPr>
              <a:xfrm>
                <a:off x="1219954" y="1739576"/>
                <a:ext cx="609750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b="1" i="1" smtClean="0">
                          <a:latin typeface="Cambria Math" panose="02040503050406030204" pitchFamily="18" charset="0"/>
                        </a:rPr>
                        <m:t>𝑭</m:t>
                      </m:r>
                      <m:r>
                        <a:rPr lang="es-CR" b="0" i="0">
                          <a:latin typeface="Cambria Math" panose="02040503050406030204" pitchFamily="18" charset="0"/>
                        </a:rPr>
                        <m:t>=</m:t>
                      </m:r>
                      <m:r>
                        <a:rPr lang="es-CR" b="0" i="1">
                          <a:latin typeface="Cambria Math" panose="02040503050406030204" pitchFamily="18" charset="0"/>
                        </a:rPr>
                        <m:t>𝜇</m:t>
                      </m:r>
                      <m:d>
                        <m:dPr>
                          <m:ctrlPr>
                            <a:rPr lang="es-CR" b="0" i="1">
                              <a:solidFill>
                                <a:srgbClr val="836967"/>
                              </a:solidFill>
                              <a:latin typeface="Cambria Math" panose="02040503050406030204" pitchFamily="18" charset="0"/>
                            </a:rPr>
                          </m:ctrlPr>
                        </m:dPr>
                        <m:e>
                          <m:r>
                            <a:rPr lang="es-CR" b="1" i="1">
                              <a:latin typeface="Cambria Math" panose="02040503050406030204" pitchFamily="18" charset="0"/>
                            </a:rPr>
                            <m:t>𝑴</m:t>
                          </m:r>
                          <m:r>
                            <a:rPr lang="es-CR" b="0" i="0">
                              <a:latin typeface="Cambria Math" panose="02040503050406030204" pitchFamily="18" charset="0"/>
                            </a:rPr>
                            <m:t>∙</m:t>
                          </m:r>
                          <m:r>
                            <m:rPr>
                              <m:sty m:val="p"/>
                            </m:rPr>
                            <a:rPr lang="es-CR" b="0" i="0">
                              <a:latin typeface="Cambria Math" panose="02040503050406030204" pitchFamily="18" charset="0"/>
                            </a:rPr>
                            <m:t>∇</m:t>
                          </m:r>
                        </m:e>
                      </m:d>
                      <m:r>
                        <a:rPr lang="es-CR" b="1" i="1">
                          <a:latin typeface="Cambria Math" panose="02040503050406030204" pitchFamily="18" charset="0"/>
                        </a:rPr>
                        <m:t>𝑯</m:t>
                      </m:r>
                    </m:oMath>
                  </m:oMathPara>
                </a14:m>
                <a:endParaRPr lang="es-CR" dirty="0"/>
              </a:p>
            </p:txBody>
          </p:sp>
        </mc:Choice>
        <mc:Fallback xmlns="">
          <p:sp>
            <p:nvSpPr>
              <p:cNvPr id="11" name="TextBox 10">
                <a:extLst>
                  <a:ext uri="{FF2B5EF4-FFF2-40B4-BE49-F238E27FC236}">
                    <a16:creationId xmlns:a16="http://schemas.microsoft.com/office/drawing/2014/main" id="{A79955BA-B1B8-800D-45D3-07C819FC4B20}"/>
                  </a:ext>
                </a:extLst>
              </p:cNvPr>
              <p:cNvSpPr txBox="1">
                <a:spLocks noRot="1" noChangeAspect="1" noMove="1" noResize="1" noEditPoints="1" noAdjustHandles="1" noChangeArrowheads="1" noChangeShapeType="1" noTextEdit="1"/>
              </p:cNvSpPr>
              <p:nvPr/>
            </p:nvSpPr>
            <p:spPr>
              <a:xfrm>
                <a:off x="1219954" y="1739576"/>
                <a:ext cx="6097508" cy="369332"/>
              </a:xfrm>
              <a:prstGeom prst="rect">
                <a:avLst/>
              </a:prstGeom>
              <a:blipFill>
                <a:blip r:embed="rId3"/>
                <a:stretch>
                  <a:fillRect b="-3279"/>
                </a:stretch>
              </a:blipFill>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DF9F34A-1C5C-75C9-CA6B-8A5FEB4D0B4E}"/>
                  </a:ext>
                </a:extLst>
              </p:cNvPr>
              <p:cNvSpPr txBox="1"/>
              <p:nvPr/>
            </p:nvSpPr>
            <p:spPr>
              <a:xfrm>
                <a:off x="-346296" y="2746186"/>
                <a:ext cx="6097508" cy="3919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𝜏</m:t>
                      </m:r>
                      <m:r>
                        <a:rPr lang="es-CR" i="0">
                          <a:latin typeface="Cambria Math" panose="02040503050406030204" pitchFamily="18" charset="0"/>
                        </a:rPr>
                        <m:t>=</m:t>
                      </m:r>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𝑟</m:t>
                          </m:r>
                        </m:e>
                        <m:sub>
                          <m:r>
                            <a:rPr lang="es-CR" i="1">
                              <a:latin typeface="Cambria Math" panose="02040503050406030204" pitchFamily="18" charset="0"/>
                            </a:rPr>
                            <m:t>𝑎𝑣𝑔</m:t>
                          </m:r>
                        </m:sub>
                      </m:sSub>
                      <m:r>
                        <a:rPr lang="es-CR" i="1">
                          <a:latin typeface="Cambria Math" panose="02040503050406030204" pitchFamily="18" charset="0"/>
                        </a:rPr>
                        <m:t>𝐹</m:t>
                      </m:r>
                    </m:oMath>
                  </m:oMathPara>
                </a14:m>
                <a:endParaRPr lang="es-CR" dirty="0"/>
              </a:p>
            </p:txBody>
          </p:sp>
        </mc:Choice>
        <mc:Fallback xmlns="">
          <p:sp>
            <p:nvSpPr>
              <p:cNvPr id="13" name="TextBox 12">
                <a:extLst>
                  <a:ext uri="{FF2B5EF4-FFF2-40B4-BE49-F238E27FC236}">
                    <a16:creationId xmlns:a16="http://schemas.microsoft.com/office/drawing/2014/main" id="{2DF9F34A-1C5C-75C9-CA6B-8A5FEB4D0B4E}"/>
                  </a:ext>
                </a:extLst>
              </p:cNvPr>
              <p:cNvSpPr txBox="1">
                <a:spLocks noRot="1" noChangeAspect="1" noMove="1" noResize="1" noEditPoints="1" noAdjustHandles="1" noChangeArrowheads="1" noChangeShapeType="1" noTextEdit="1"/>
              </p:cNvSpPr>
              <p:nvPr/>
            </p:nvSpPr>
            <p:spPr>
              <a:xfrm>
                <a:off x="-346296" y="2746186"/>
                <a:ext cx="6097508" cy="391902"/>
              </a:xfrm>
              <a:prstGeom prst="rect">
                <a:avLst/>
              </a:prstGeom>
              <a:blipFill>
                <a:blip r:embed="rId4"/>
                <a:stretch>
                  <a:fillRect b="-4615"/>
                </a:stretch>
              </a:blipFill>
            </p:spPr>
            <p:txBody>
              <a:bodyPr/>
              <a:lstStyle/>
              <a:p>
                <a:r>
                  <a:rPr lang="es-CR">
                    <a:noFill/>
                  </a:rPr>
                  <a:t> </a:t>
                </a:r>
              </a:p>
            </p:txBody>
          </p:sp>
        </mc:Fallback>
      </mc:AlternateContent>
      <p:sp>
        <p:nvSpPr>
          <p:cNvPr id="14" name="TextBox 13">
            <a:extLst>
              <a:ext uri="{FF2B5EF4-FFF2-40B4-BE49-F238E27FC236}">
                <a16:creationId xmlns:a16="http://schemas.microsoft.com/office/drawing/2014/main" id="{9225905D-F788-69DA-05A1-890DD76E49DD}"/>
              </a:ext>
            </a:extLst>
          </p:cNvPr>
          <p:cNvSpPr txBox="1"/>
          <p:nvPr/>
        </p:nvSpPr>
        <p:spPr>
          <a:xfrm>
            <a:off x="5003344" y="2748869"/>
            <a:ext cx="1288494" cy="369332"/>
          </a:xfrm>
          <a:prstGeom prst="rect">
            <a:avLst/>
          </a:prstGeom>
          <a:noFill/>
        </p:spPr>
        <p:txBody>
          <a:bodyPr wrap="none" rtlCol="0">
            <a:spAutoFit/>
          </a:bodyPr>
          <a:lstStyle/>
          <a:p>
            <a:r>
              <a:rPr lang="en-US" i="1" dirty="0"/>
              <a:t>Momentum</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425EB6D-9387-7B19-170B-9416D92D7C3C}"/>
                  </a:ext>
                </a:extLst>
              </p:cNvPr>
              <p:cNvSpPr txBox="1"/>
              <p:nvPr/>
            </p:nvSpPr>
            <p:spPr>
              <a:xfrm>
                <a:off x="-427284" y="3610674"/>
                <a:ext cx="6097508" cy="5629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𝛼</m:t>
                      </m:r>
                      <m:r>
                        <a:rPr lang="es-CR" i="0">
                          <a:latin typeface="Cambria Math" panose="02040503050406030204" pitchFamily="18" charset="0"/>
                        </a:rPr>
                        <m:t>=</m:t>
                      </m:r>
                      <m:f>
                        <m:fPr>
                          <m:ctrlPr>
                            <a:rPr lang="es-CR" i="1">
                              <a:solidFill>
                                <a:srgbClr val="836967"/>
                              </a:solidFill>
                              <a:latin typeface="Cambria Math" panose="02040503050406030204" pitchFamily="18" charset="0"/>
                            </a:rPr>
                          </m:ctrlPr>
                        </m:fPr>
                        <m:num>
                          <m:r>
                            <a:rPr lang="es-CR" i="1">
                              <a:latin typeface="Cambria Math" panose="02040503050406030204" pitchFamily="18" charset="0"/>
                            </a:rPr>
                            <m:t>𝜏</m:t>
                          </m:r>
                        </m:num>
                        <m:den>
                          <m:r>
                            <a:rPr lang="es-CR" i="1">
                              <a:latin typeface="Cambria Math" panose="02040503050406030204" pitchFamily="18" charset="0"/>
                            </a:rPr>
                            <m:t>𝐼</m:t>
                          </m:r>
                        </m:den>
                      </m:f>
                    </m:oMath>
                  </m:oMathPara>
                </a14:m>
                <a:endParaRPr lang="es-CR" dirty="0"/>
              </a:p>
            </p:txBody>
          </p:sp>
        </mc:Choice>
        <mc:Fallback xmlns="">
          <p:sp>
            <p:nvSpPr>
              <p:cNvPr id="16" name="TextBox 15">
                <a:extLst>
                  <a:ext uri="{FF2B5EF4-FFF2-40B4-BE49-F238E27FC236}">
                    <a16:creationId xmlns:a16="http://schemas.microsoft.com/office/drawing/2014/main" id="{B425EB6D-9387-7B19-170B-9416D92D7C3C}"/>
                  </a:ext>
                </a:extLst>
              </p:cNvPr>
              <p:cNvSpPr txBox="1">
                <a:spLocks noRot="1" noChangeAspect="1" noMove="1" noResize="1" noEditPoints="1" noAdjustHandles="1" noChangeArrowheads="1" noChangeShapeType="1" noTextEdit="1"/>
              </p:cNvSpPr>
              <p:nvPr/>
            </p:nvSpPr>
            <p:spPr>
              <a:xfrm>
                <a:off x="-427284" y="3610674"/>
                <a:ext cx="6097508" cy="562975"/>
              </a:xfrm>
              <a:prstGeom prst="rect">
                <a:avLst/>
              </a:prstGeom>
              <a:blipFill>
                <a:blip r:embed="rId5"/>
                <a:stretch>
                  <a:fillRect/>
                </a:stretch>
              </a:blipFill>
            </p:spPr>
            <p:txBody>
              <a:bodyPr/>
              <a:lstStyle/>
              <a:p>
                <a:r>
                  <a:rPr lang="es-CR">
                    <a:noFill/>
                  </a:rPr>
                  <a:t> </a:t>
                </a:r>
              </a:p>
            </p:txBody>
          </p:sp>
        </mc:Fallback>
      </mc:AlternateContent>
      <p:sp>
        <p:nvSpPr>
          <p:cNvPr id="17" name="TextBox 16">
            <a:extLst>
              <a:ext uri="{FF2B5EF4-FFF2-40B4-BE49-F238E27FC236}">
                <a16:creationId xmlns:a16="http://schemas.microsoft.com/office/drawing/2014/main" id="{2AE6F111-DB90-BF53-C6F2-E54C95210636}"/>
              </a:ext>
            </a:extLst>
          </p:cNvPr>
          <p:cNvSpPr txBox="1"/>
          <p:nvPr/>
        </p:nvSpPr>
        <p:spPr>
          <a:xfrm>
            <a:off x="4976062" y="3711226"/>
            <a:ext cx="2130391" cy="369332"/>
          </a:xfrm>
          <a:prstGeom prst="rect">
            <a:avLst/>
          </a:prstGeom>
          <a:noFill/>
        </p:spPr>
        <p:txBody>
          <a:bodyPr wrap="none" rtlCol="0">
            <a:spAutoFit/>
          </a:bodyPr>
          <a:lstStyle/>
          <a:p>
            <a:r>
              <a:rPr lang="en-US" i="1" dirty="0"/>
              <a:t>Angular acceleration</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6426E3B-7366-E52F-8E82-EDCDB02484B3}"/>
                  </a:ext>
                </a:extLst>
              </p:cNvPr>
              <p:cNvSpPr txBox="1"/>
              <p:nvPr/>
            </p:nvSpPr>
            <p:spPr>
              <a:xfrm>
                <a:off x="-276503" y="4649674"/>
                <a:ext cx="6097508" cy="61093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𝐼</m:t>
                      </m:r>
                      <m:r>
                        <a:rPr lang="es-CR" i="0">
                          <a:latin typeface="Cambria Math" panose="02040503050406030204" pitchFamily="18" charset="0"/>
                        </a:rPr>
                        <m:t>=</m:t>
                      </m:r>
                      <m:f>
                        <m:fPr>
                          <m:ctrlPr>
                            <a:rPr lang="es-CR" i="1">
                              <a:solidFill>
                                <a:srgbClr val="836967"/>
                              </a:solidFill>
                              <a:latin typeface="Cambria Math" panose="02040503050406030204" pitchFamily="18" charset="0"/>
                            </a:rPr>
                          </m:ctrlPr>
                        </m:fPr>
                        <m:num>
                          <m:r>
                            <a:rPr lang="es-CR" i="0">
                              <a:latin typeface="Cambria Math" panose="02040503050406030204" pitchFamily="18" charset="0"/>
                            </a:rPr>
                            <m:t>1</m:t>
                          </m:r>
                        </m:num>
                        <m:den>
                          <m:r>
                            <a:rPr lang="es-CR" i="0">
                              <a:latin typeface="Cambria Math" panose="02040503050406030204" pitchFamily="18" charset="0"/>
                            </a:rPr>
                            <m:t>2</m:t>
                          </m:r>
                        </m:den>
                      </m:f>
                      <m:r>
                        <a:rPr lang="es-CR" i="1">
                          <a:latin typeface="Cambria Math" panose="02040503050406030204" pitchFamily="18" charset="0"/>
                        </a:rPr>
                        <m:t>𝑚</m:t>
                      </m:r>
                      <m:d>
                        <m:dPr>
                          <m:ctrlPr>
                            <a:rPr lang="es-CR" i="1">
                              <a:solidFill>
                                <a:srgbClr val="836967"/>
                              </a:solidFill>
                              <a:latin typeface="Cambria Math" panose="02040503050406030204" pitchFamily="18" charset="0"/>
                            </a:rPr>
                          </m:ctrlPr>
                        </m:dPr>
                        <m:e>
                          <m:sSubSup>
                            <m:sSubSupPr>
                              <m:ctrlPr>
                                <a:rPr lang="es-CR" i="1">
                                  <a:solidFill>
                                    <a:srgbClr val="836967"/>
                                  </a:solidFill>
                                  <a:latin typeface="Cambria Math" panose="02040503050406030204" pitchFamily="18" charset="0"/>
                                </a:rPr>
                              </m:ctrlPr>
                            </m:sSubSupPr>
                            <m:e>
                              <m:r>
                                <a:rPr lang="es-CR" i="1">
                                  <a:latin typeface="Cambria Math" panose="02040503050406030204" pitchFamily="18" charset="0"/>
                                </a:rPr>
                                <m:t>𝑟</m:t>
                              </m:r>
                            </m:e>
                            <m:sub>
                              <m:r>
                                <a:rPr lang="es-CR" i="1">
                                  <a:latin typeface="Cambria Math" panose="02040503050406030204" pitchFamily="18" charset="0"/>
                                </a:rPr>
                                <m:t>𝑒𝑥𝑡</m:t>
                              </m:r>
                            </m:sub>
                            <m:sup>
                              <m:r>
                                <a:rPr lang="es-CR" i="0">
                                  <a:latin typeface="Cambria Math" panose="02040503050406030204" pitchFamily="18" charset="0"/>
                                </a:rPr>
                                <m:t>2</m:t>
                              </m:r>
                            </m:sup>
                          </m:sSubSup>
                          <m:r>
                            <a:rPr lang="es-CR" i="0">
                              <a:latin typeface="Cambria Math" panose="02040503050406030204" pitchFamily="18" charset="0"/>
                            </a:rPr>
                            <m:t>+</m:t>
                          </m:r>
                          <m:sSubSup>
                            <m:sSubSupPr>
                              <m:ctrlPr>
                                <a:rPr lang="es-CR" i="1">
                                  <a:solidFill>
                                    <a:srgbClr val="836967"/>
                                  </a:solidFill>
                                  <a:latin typeface="Cambria Math" panose="02040503050406030204" pitchFamily="18" charset="0"/>
                                </a:rPr>
                              </m:ctrlPr>
                            </m:sSubSupPr>
                            <m:e>
                              <m:r>
                                <a:rPr lang="es-CR" i="1">
                                  <a:latin typeface="Cambria Math" panose="02040503050406030204" pitchFamily="18" charset="0"/>
                                </a:rPr>
                                <m:t>𝑟</m:t>
                              </m:r>
                            </m:e>
                            <m:sub>
                              <m:r>
                                <a:rPr lang="es-CR" i="1">
                                  <a:latin typeface="Cambria Math" panose="02040503050406030204" pitchFamily="18" charset="0"/>
                                </a:rPr>
                                <m:t>𝑖𝑛</m:t>
                              </m:r>
                            </m:sub>
                            <m:sup>
                              <m:r>
                                <a:rPr lang="es-CR" i="0">
                                  <a:latin typeface="Cambria Math" panose="02040503050406030204" pitchFamily="18" charset="0"/>
                                </a:rPr>
                                <m:t>2</m:t>
                              </m:r>
                            </m:sup>
                          </m:sSubSup>
                        </m:e>
                      </m:d>
                    </m:oMath>
                  </m:oMathPara>
                </a14:m>
                <a:endParaRPr lang="es-CR" dirty="0"/>
              </a:p>
            </p:txBody>
          </p:sp>
        </mc:Choice>
        <mc:Fallback xmlns="">
          <p:sp>
            <p:nvSpPr>
              <p:cNvPr id="19" name="TextBox 18">
                <a:extLst>
                  <a:ext uri="{FF2B5EF4-FFF2-40B4-BE49-F238E27FC236}">
                    <a16:creationId xmlns:a16="http://schemas.microsoft.com/office/drawing/2014/main" id="{06426E3B-7366-E52F-8E82-EDCDB02484B3}"/>
                  </a:ext>
                </a:extLst>
              </p:cNvPr>
              <p:cNvSpPr txBox="1">
                <a:spLocks noRot="1" noChangeAspect="1" noMove="1" noResize="1" noEditPoints="1" noAdjustHandles="1" noChangeArrowheads="1" noChangeShapeType="1" noTextEdit="1"/>
              </p:cNvSpPr>
              <p:nvPr/>
            </p:nvSpPr>
            <p:spPr>
              <a:xfrm>
                <a:off x="-276503" y="4649674"/>
                <a:ext cx="6097508" cy="610936"/>
              </a:xfrm>
              <a:prstGeom prst="rect">
                <a:avLst/>
              </a:prstGeom>
              <a:blipFill>
                <a:blip r:embed="rId6"/>
                <a:stretch>
                  <a:fillRect/>
                </a:stretch>
              </a:blipFill>
            </p:spPr>
            <p:txBody>
              <a:bodyPr/>
              <a:lstStyle/>
              <a:p>
                <a:r>
                  <a:rPr lang="es-CR">
                    <a:noFill/>
                  </a:rPr>
                  <a:t> </a:t>
                </a:r>
              </a:p>
            </p:txBody>
          </p:sp>
        </mc:Fallback>
      </mc:AlternateContent>
      <p:sp>
        <p:nvSpPr>
          <p:cNvPr id="22" name="TextBox 21">
            <a:extLst>
              <a:ext uri="{FF2B5EF4-FFF2-40B4-BE49-F238E27FC236}">
                <a16:creationId xmlns:a16="http://schemas.microsoft.com/office/drawing/2014/main" id="{2BEB6B16-41A1-E9C7-D37A-2662CA3001E6}"/>
              </a:ext>
            </a:extLst>
          </p:cNvPr>
          <p:cNvSpPr txBox="1"/>
          <p:nvPr/>
        </p:nvSpPr>
        <p:spPr>
          <a:xfrm>
            <a:off x="4972874" y="4770476"/>
            <a:ext cx="1896032" cy="369332"/>
          </a:xfrm>
          <a:prstGeom prst="rect">
            <a:avLst/>
          </a:prstGeom>
          <a:noFill/>
        </p:spPr>
        <p:txBody>
          <a:bodyPr wrap="none" rtlCol="0">
            <a:spAutoFit/>
          </a:bodyPr>
          <a:lstStyle/>
          <a:p>
            <a:r>
              <a:rPr lang="en-US" i="1" dirty="0"/>
              <a:t>Moment of inertia</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2993BE8-1EEF-03C9-E71B-30A357315430}"/>
                  </a:ext>
                </a:extLst>
              </p:cNvPr>
              <p:cNvSpPr txBox="1"/>
              <p:nvPr/>
            </p:nvSpPr>
            <p:spPr>
              <a:xfrm>
                <a:off x="-176618" y="5839416"/>
                <a:ext cx="609750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𝑤</m:t>
                      </m:r>
                      <m:d>
                        <m:dPr>
                          <m:ctrlPr>
                            <a:rPr lang="es-CR" i="1">
                              <a:solidFill>
                                <a:srgbClr val="836967"/>
                              </a:solidFill>
                              <a:latin typeface="Cambria Math" panose="02040503050406030204" pitchFamily="18" charset="0"/>
                            </a:rPr>
                          </m:ctrlPr>
                        </m:dPr>
                        <m:e>
                          <m:r>
                            <a:rPr lang="es-CR" i="1">
                              <a:latin typeface="Cambria Math" panose="02040503050406030204" pitchFamily="18" charset="0"/>
                            </a:rPr>
                            <m:t>𝑡</m:t>
                          </m:r>
                        </m:e>
                      </m:d>
                      <m:r>
                        <a:rPr lang="es-CR" i="0">
                          <a:latin typeface="Cambria Math" panose="02040503050406030204" pitchFamily="18" charset="0"/>
                        </a:rPr>
                        <m:t>=</m:t>
                      </m:r>
                      <m:r>
                        <a:rPr lang="es-CR" i="1">
                          <a:latin typeface="Cambria Math" panose="02040503050406030204" pitchFamily="18" charset="0"/>
                        </a:rPr>
                        <m:t>𝑤</m:t>
                      </m:r>
                      <m:d>
                        <m:dPr>
                          <m:ctrlPr>
                            <a:rPr lang="es-CR" i="1">
                              <a:solidFill>
                                <a:srgbClr val="836967"/>
                              </a:solidFill>
                              <a:latin typeface="Cambria Math" panose="02040503050406030204" pitchFamily="18" charset="0"/>
                            </a:rPr>
                          </m:ctrlPr>
                        </m:dPr>
                        <m:e>
                          <m:r>
                            <a:rPr lang="es-CR" i="1">
                              <a:latin typeface="Cambria Math" panose="02040503050406030204" pitchFamily="18" charset="0"/>
                            </a:rPr>
                            <m:t>𝑡</m:t>
                          </m:r>
                          <m:r>
                            <a:rPr lang="es-CR" i="0">
                              <a:latin typeface="Cambria Math" panose="02040503050406030204" pitchFamily="18" charset="0"/>
                            </a:rPr>
                            <m:t>−</m:t>
                          </m:r>
                          <m:r>
                            <a:rPr lang="es-CR" i="1">
                              <a:latin typeface="Cambria Math" panose="02040503050406030204" pitchFamily="18" charset="0"/>
                            </a:rPr>
                            <m:t>𝑑𝑡</m:t>
                          </m:r>
                        </m:e>
                      </m:d>
                      <m:r>
                        <a:rPr lang="es-CR" i="0">
                          <a:latin typeface="Cambria Math" panose="02040503050406030204" pitchFamily="18" charset="0"/>
                        </a:rPr>
                        <m:t>+</m:t>
                      </m:r>
                      <m:r>
                        <a:rPr lang="es-CR" i="1">
                          <a:latin typeface="Cambria Math" panose="02040503050406030204" pitchFamily="18" charset="0"/>
                        </a:rPr>
                        <m:t>𝛼</m:t>
                      </m:r>
                      <m:d>
                        <m:dPr>
                          <m:ctrlPr>
                            <a:rPr lang="es-CR" i="1">
                              <a:solidFill>
                                <a:srgbClr val="836967"/>
                              </a:solidFill>
                              <a:latin typeface="Cambria Math" panose="02040503050406030204" pitchFamily="18" charset="0"/>
                            </a:rPr>
                          </m:ctrlPr>
                        </m:dPr>
                        <m:e>
                          <m:r>
                            <a:rPr lang="es-CR" i="1">
                              <a:latin typeface="Cambria Math" panose="02040503050406030204" pitchFamily="18" charset="0"/>
                            </a:rPr>
                            <m:t>𝑡</m:t>
                          </m:r>
                        </m:e>
                      </m:d>
                      <m:r>
                        <a:rPr lang="es-CR" i="1">
                          <a:latin typeface="Cambria Math" panose="02040503050406030204" pitchFamily="18" charset="0"/>
                        </a:rPr>
                        <m:t>𝑑𝑡</m:t>
                      </m:r>
                    </m:oMath>
                  </m:oMathPara>
                </a14:m>
                <a:endParaRPr lang="es-CR" dirty="0"/>
              </a:p>
            </p:txBody>
          </p:sp>
        </mc:Choice>
        <mc:Fallback xmlns="">
          <p:sp>
            <p:nvSpPr>
              <p:cNvPr id="24" name="TextBox 23">
                <a:extLst>
                  <a:ext uri="{FF2B5EF4-FFF2-40B4-BE49-F238E27FC236}">
                    <a16:creationId xmlns:a16="http://schemas.microsoft.com/office/drawing/2014/main" id="{C2993BE8-1EEF-03C9-E71B-30A357315430}"/>
                  </a:ext>
                </a:extLst>
              </p:cNvPr>
              <p:cNvSpPr txBox="1">
                <a:spLocks noRot="1" noChangeAspect="1" noMove="1" noResize="1" noEditPoints="1" noAdjustHandles="1" noChangeArrowheads="1" noChangeShapeType="1" noTextEdit="1"/>
              </p:cNvSpPr>
              <p:nvPr/>
            </p:nvSpPr>
            <p:spPr>
              <a:xfrm>
                <a:off x="-176618" y="5839416"/>
                <a:ext cx="6097508" cy="369332"/>
              </a:xfrm>
              <a:prstGeom prst="rect">
                <a:avLst/>
              </a:prstGeom>
              <a:blipFill>
                <a:blip r:embed="rId7"/>
                <a:stretch>
                  <a:fillRect/>
                </a:stretch>
              </a:blipFill>
            </p:spPr>
            <p:txBody>
              <a:bodyPr/>
              <a:lstStyle/>
              <a:p>
                <a:r>
                  <a:rPr lang="es-CR">
                    <a:noFill/>
                  </a:rPr>
                  <a:t> </a:t>
                </a:r>
              </a:p>
            </p:txBody>
          </p:sp>
        </mc:Fallback>
      </mc:AlternateContent>
      <p:sp>
        <p:nvSpPr>
          <p:cNvPr id="25" name="TextBox 24">
            <a:extLst>
              <a:ext uri="{FF2B5EF4-FFF2-40B4-BE49-F238E27FC236}">
                <a16:creationId xmlns:a16="http://schemas.microsoft.com/office/drawing/2014/main" id="{67560807-18D5-AB0B-D5CB-10C261F920F8}"/>
              </a:ext>
            </a:extLst>
          </p:cNvPr>
          <p:cNvSpPr txBox="1"/>
          <p:nvPr/>
        </p:nvSpPr>
        <p:spPr>
          <a:xfrm>
            <a:off x="4976062" y="5822936"/>
            <a:ext cx="1689886" cy="369332"/>
          </a:xfrm>
          <a:prstGeom prst="rect">
            <a:avLst/>
          </a:prstGeom>
          <a:noFill/>
        </p:spPr>
        <p:txBody>
          <a:bodyPr wrap="none" rtlCol="0">
            <a:spAutoFit/>
          </a:bodyPr>
          <a:lstStyle/>
          <a:p>
            <a:r>
              <a:rPr lang="en-US" i="1" dirty="0"/>
              <a:t>Angular velocity</a:t>
            </a:r>
          </a:p>
        </p:txBody>
      </p:sp>
      <p:sp>
        <p:nvSpPr>
          <p:cNvPr id="31" name="Título 1">
            <a:extLst>
              <a:ext uri="{FF2B5EF4-FFF2-40B4-BE49-F238E27FC236}">
                <a16:creationId xmlns:a16="http://schemas.microsoft.com/office/drawing/2014/main" id="{92A7AA37-E1FE-0920-F04F-E55A93351C6E}"/>
              </a:ext>
            </a:extLst>
          </p:cNvPr>
          <p:cNvSpPr txBox="1">
            <a:spLocks/>
          </p:cNvSpPr>
          <p:nvPr/>
        </p:nvSpPr>
        <p:spPr>
          <a:xfrm>
            <a:off x="838199" y="156981"/>
            <a:ext cx="11029335" cy="6800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chemeClr val="tx1">
                    <a:lumMod val="65000"/>
                    <a:lumOff val="35000"/>
                  </a:schemeClr>
                </a:solidFill>
                <a:latin typeface="+mj-lt"/>
                <a:ea typeface="+mj-ea"/>
                <a:cs typeface="+mj-cs"/>
              </a:defRPr>
            </a:lvl1pPr>
          </a:lstStyle>
          <a:p>
            <a:r>
              <a:rPr lang="en-US"/>
              <a:t>Solution with COMSOL Multiphysics®. Governing Equations  </a:t>
            </a:r>
            <a:endParaRPr lang="en-US" dirty="0"/>
          </a:p>
        </p:txBody>
      </p:sp>
    </p:spTree>
    <p:extLst>
      <p:ext uri="{BB962C8B-B14F-4D97-AF65-F5344CB8AC3E}">
        <p14:creationId xmlns:p14="http://schemas.microsoft.com/office/powerpoint/2010/main" val="157139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72D6FD18-5763-4449-B1CC-D23924948742}"/>
              </a:ext>
            </a:extLst>
          </p:cNvPr>
          <p:cNvSpPr/>
          <p:nvPr/>
        </p:nvSpPr>
        <p:spPr>
          <a:xfrm>
            <a:off x="9250955" y="627724"/>
            <a:ext cx="737702" cy="400110"/>
          </a:xfrm>
          <a:prstGeom prst="rect">
            <a:avLst/>
          </a:prstGeom>
        </p:spPr>
        <p:txBody>
          <a:bodyPr wrap="none">
            <a:spAutoFit/>
          </a:bodyPr>
          <a:lstStyle/>
          <a:p>
            <a:r>
              <a:rPr lang="es-ES" sz="2000" b="1" dirty="0">
                <a:solidFill>
                  <a:schemeClr val="bg1"/>
                </a:solidFill>
                <a:ea typeface="Calibri" panose="020F0502020204030204" pitchFamily="34" charset="0"/>
                <a:cs typeface="Times New Roman" panose="02020603050405020304" pitchFamily="18" charset="0"/>
              </a:rPr>
              <a:t>5GHz</a:t>
            </a:r>
            <a:endParaRPr lang="es-CR" sz="2000" b="1" dirty="0">
              <a:solidFill>
                <a:schemeClr val="bg1"/>
              </a:solidFill>
            </a:endParaRPr>
          </a:p>
        </p:txBody>
      </p:sp>
      <p:sp>
        <p:nvSpPr>
          <p:cNvPr id="12" name="Rectángulo 11">
            <a:extLst>
              <a:ext uri="{FF2B5EF4-FFF2-40B4-BE49-F238E27FC236}">
                <a16:creationId xmlns:a16="http://schemas.microsoft.com/office/drawing/2014/main" id="{7711CF2B-FA01-476F-95CA-428BC5043E76}"/>
              </a:ext>
            </a:extLst>
          </p:cNvPr>
          <p:cNvSpPr/>
          <p:nvPr/>
        </p:nvSpPr>
        <p:spPr>
          <a:xfrm>
            <a:off x="9250955" y="2895436"/>
            <a:ext cx="1179029" cy="400110"/>
          </a:xfrm>
          <a:prstGeom prst="rect">
            <a:avLst/>
          </a:prstGeom>
        </p:spPr>
        <p:txBody>
          <a:bodyPr wrap="square">
            <a:spAutoFit/>
          </a:bodyPr>
          <a:lstStyle/>
          <a:p>
            <a:r>
              <a:rPr lang="es-ES" sz="2000" b="1" dirty="0">
                <a:solidFill>
                  <a:schemeClr val="bg1"/>
                </a:solidFill>
                <a:ea typeface="Calibri" panose="020F0502020204030204" pitchFamily="34" charset="0"/>
                <a:cs typeface="Times New Roman" panose="02020603050405020304" pitchFamily="18" charset="0"/>
              </a:rPr>
              <a:t>10GHz</a:t>
            </a:r>
            <a:endParaRPr lang="es-CR" sz="2000" b="1" dirty="0">
              <a:solidFill>
                <a:schemeClr val="bg1"/>
              </a:solidFill>
            </a:endParaRPr>
          </a:p>
        </p:txBody>
      </p:sp>
      <p:sp>
        <p:nvSpPr>
          <p:cNvPr id="4" name="Título 1">
            <a:extLst>
              <a:ext uri="{FF2B5EF4-FFF2-40B4-BE49-F238E27FC236}">
                <a16:creationId xmlns:a16="http://schemas.microsoft.com/office/drawing/2014/main" id="{87578E46-680F-D2A5-DA04-79A1C0A6236B}"/>
              </a:ext>
            </a:extLst>
          </p:cNvPr>
          <p:cNvSpPr txBox="1">
            <a:spLocks/>
          </p:cNvSpPr>
          <p:nvPr/>
        </p:nvSpPr>
        <p:spPr>
          <a:xfrm>
            <a:off x="838200" y="186015"/>
            <a:ext cx="10515600" cy="6800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chemeClr val="tx1">
                    <a:lumMod val="65000"/>
                    <a:lumOff val="35000"/>
                  </a:schemeClr>
                </a:solidFill>
                <a:latin typeface="+mj-lt"/>
                <a:ea typeface="+mj-ea"/>
                <a:cs typeface="+mj-cs"/>
              </a:defRPr>
            </a:lvl1pPr>
          </a:lstStyle>
          <a:p>
            <a:r>
              <a:rPr lang="en-US" dirty="0"/>
              <a:t>Solution with COMSOL Multiphysics®. TMEC modeling</a:t>
            </a:r>
          </a:p>
        </p:txBody>
      </p:sp>
      <p:graphicFrame>
        <p:nvGraphicFramePr>
          <p:cNvPr id="7" name="Table 6">
            <a:extLst>
              <a:ext uri="{FF2B5EF4-FFF2-40B4-BE49-F238E27FC236}">
                <a16:creationId xmlns:a16="http://schemas.microsoft.com/office/drawing/2014/main" id="{E2CEFA6F-CD87-00DA-4A10-354FB70809A6}"/>
              </a:ext>
            </a:extLst>
          </p:cNvPr>
          <p:cNvGraphicFramePr>
            <a:graphicFrameLocks noGrp="1"/>
          </p:cNvGraphicFramePr>
          <p:nvPr>
            <p:extLst>
              <p:ext uri="{D42A27DB-BD31-4B8C-83A1-F6EECF244321}">
                <p14:modId xmlns:p14="http://schemas.microsoft.com/office/powerpoint/2010/main" val="2189583356"/>
              </p:ext>
            </p:extLst>
          </p:nvPr>
        </p:nvGraphicFramePr>
        <p:xfrm>
          <a:off x="6683209" y="3072950"/>
          <a:ext cx="4900103" cy="2618180"/>
        </p:xfrm>
        <a:graphic>
          <a:graphicData uri="http://schemas.openxmlformats.org/drawingml/2006/table">
            <a:tbl>
              <a:tblPr firstRow="1" firstCol="1" bandRow="1">
                <a:tableStyleId>{0E3FDE45-AF77-4B5C-9715-49D594BDF05E}</a:tableStyleId>
              </a:tblPr>
              <a:tblGrid>
                <a:gridCol w="3370120">
                  <a:extLst>
                    <a:ext uri="{9D8B030D-6E8A-4147-A177-3AD203B41FA5}">
                      <a16:colId xmlns:a16="http://schemas.microsoft.com/office/drawing/2014/main" val="2250086172"/>
                    </a:ext>
                  </a:extLst>
                </a:gridCol>
                <a:gridCol w="1529983">
                  <a:extLst>
                    <a:ext uri="{9D8B030D-6E8A-4147-A177-3AD203B41FA5}">
                      <a16:colId xmlns:a16="http://schemas.microsoft.com/office/drawing/2014/main" val="3360050422"/>
                    </a:ext>
                  </a:extLst>
                </a:gridCol>
              </a:tblGrid>
              <a:tr h="261818">
                <a:tc>
                  <a:txBody>
                    <a:bodyPr/>
                    <a:lstStyle/>
                    <a:p>
                      <a:pPr algn="just"/>
                      <a:r>
                        <a:rPr lang="en-US" sz="1600" i="1" dirty="0">
                          <a:effectLst/>
                        </a:rPr>
                        <a:t>Parameter</a:t>
                      </a:r>
                      <a:endParaRPr lang="en-US" sz="1800" i="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a:effectLst/>
                        </a:rPr>
                        <a:t>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66890998"/>
                  </a:ext>
                </a:extLst>
              </a:tr>
              <a:tr h="261818">
                <a:tc>
                  <a:txBody>
                    <a:bodyPr/>
                    <a:lstStyle/>
                    <a:p>
                      <a:pPr algn="just"/>
                      <a:r>
                        <a:rPr lang="en-US" sz="1600" dirty="0">
                          <a:effectLst/>
                        </a:rPr>
                        <a:t>NdFeB magnets magnetization </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dirty="0">
                          <a:effectLst/>
                        </a:rPr>
                        <a:t>900 kA/m</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27096470"/>
                  </a:ext>
                </a:extLst>
              </a:tr>
              <a:tr h="261818">
                <a:tc>
                  <a:txBody>
                    <a:bodyPr/>
                    <a:lstStyle/>
                    <a:p>
                      <a:pPr algn="just"/>
                      <a:r>
                        <a:rPr lang="en-US" sz="1600" b="1" i="1" kern="1200" dirty="0">
                          <a:solidFill>
                            <a:schemeClr val="tx1"/>
                          </a:solidFill>
                          <a:effectLst/>
                          <a:latin typeface="+mn-lt"/>
                          <a:ea typeface="+mn-ea"/>
                          <a:cs typeface="+mn-cs"/>
                        </a:rPr>
                        <a:t>Ni</a:t>
                      </a:r>
                      <a:r>
                        <a:rPr lang="en-US" sz="1600" b="1" i="1" kern="1200" baseline="-25000" dirty="0">
                          <a:solidFill>
                            <a:schemeClr val="tx1"/>
                          </a:solidFill>
                          <a:effectLst/>
                          <a:latin typeface="+mn-lt"/>
                          <a:ea typeface="+mn-ea"/>
                          <a:cs typeface="+mn-cs"/>
                        </a:rPr>
                        <a:t>48</a:t>
                      </a:r>
                      <a:r>
                        <a:rPr lang="en-US" sz="1600" b="1" i="1" kern="1200" dirty="0">
                          <a:solidFill>
                            <a:schemeClr val="tx1"/>
                          </a:solidFill>
                          <a:effectLst/>
                          <a:latin typeface="+mn-lt"/>
                          <a:ea typeface="+mn-ea"/>
                          <a:cs typeface="+mn-cs"/>
                        </a:rPr>
                        <a:t>Mn</a:t>
                      </a:r>
                      <a:r>
                        <a:rPr lang="en-US" sz="1600" b="1" i="1" kern="1200" baseline="-25000" dirty="0">
                          <a:solidFill>
                            <a:schemeClr val="tx1"/>
                          </a:solidFill>
                          <a:effectLst/>
                          <a:latin typeface="+mn-lt"/>
                          <a:ea typeface="+mn-ea"/>
                          <a:cs typeface="+mn-cs"/>
                        </a:rPr>
                        <a:t>36</a:t>
                      </a:r>
                      <a:r>
                        <a:rPr lang="en-US" sz="1600" b="1" i="1" kern="1200" dirty="0">
                          <a:solidFill>
                            <a:schemeClr val="tx1"/>
                          </a:solidFill>
                          <a:effectLst/>
                          <a:latin typeface="+mn-lt"/>
                          <a:ea typeface="+mn-ea"/>
                          <a:cs typeface="+mn-cs"/>
                        </a:rPr>
                        <a:t>Sn</a:t>
                      </a:r>
                      <a:r>
                        <a:rPr lang="en-US" sz="1600" b="1" i="1" kern="1200" baseline="-25000" dirty="0">
                          <a:solidFill>
                            <a:schemeClr val="tx1"/>
                          </a:solidFill>
                          <a:effectLst/>
                          <a:latin typeface="+mn-lt"/>
                          <a:ea typeface="+mn-ea"/>
                          <a:cs typeface="+mn-cs"/>
                        </a:rPr>
                        <a:t>16</a:t>
                      </a:r>
                      <a:r>
                        <a:rPr lang="en-US" sz="1600" b="1" i="1" kern="1200" dirty="0">
                          <a:solidFill>
                            <a:schemeClr val="tx1"/>
                          </a:solidFill>
                          <a:effectLst/>
                          <a:latin typeface="+mn-lt"/>
                          <a:ea typeface="+mn-ea"/>
                          <a:cs typeface="+mn-cs"/>
                        </a:rPr>
                        <a:t> permeability </a:t>
                      </a:r>
                      <a:endParaRPr lang="en-US"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1.237e</a:t>
                      </a:r>
                      <a:r>
                        <a:rPr lang="en-US" sz="1600" kern="1200" baseline="30000" dirty="0">
                          <a:solidFill>
                            <a:schemeClr val="tx1"/>
                          </a:solidFill>
                          <a:effectLst/>
                          <a:latin typeface="+mn-lt"/>
                          <a:ea typeface="+mn-ea"/>
                          <a:cs typeface="+mn-cs"/>
                        </a:rPr>
                        <a:t>-6</a:t>
                      </a:r>
                      <a:r>
                        <a:rPr lang="en-US" sz="1600" kern="1200" dirty="0">
                          <a:solidFill>
                            <a:schemeClr val="tx1"/>
                          </a:solidFill>
                          <a:effectLst/>
                          <a:latin typeface="+mn-lt"/>
                          <a:ea typeface="+mn-ea"/>
                          <a:cs typeface="+mn-cs"/>
                        </a:rPr>
                        <a:t> N/A</a:t>
                      </a:r>
                      <a:r>
                        <a:rPr lang="en-US" sz="1600" kern="1200" baseline="30000" dirty="0">
                          <a:solidFill>
                            <a:schemeClr val="tx1"/>
                          </a:solidFill>
                          <a:effectLst/>
                          <a:latin typeface="+mn-lt"/>
                          <a:ea typeface="+mn-ea"/>
                          <a:cs typeface="+mn-cs"/>
                        </a:rPr>
                        <a:t>2</a:t>
                      </a:r>
                      <a:endParaRPr lang="en-US"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88340967"/>
                  </a:ext>
                </a:extLst>
              </a:tr>
              <a:tr h="261818">
                <a:tc>
                  <a:txBody>
                    <a:bodyPr/>
                    <a:lstStyle/>
                    <a:p>
                      <a:pPr algn="just"/>
                      <a:r>
                        <a:rPr lang="en-US" sz="1600" b="1" i="1" kern="1200" dirty="0">
                          <a:solidFill>
                            <a:schemeClr val="tx1"/>
                          </a:solidFill>
                          <a:effectLst/>
                          <a:latin typeface="+mn-lt"/>
                          <a:ea typeface="+mn-ea"/>
                          <a:cs typeface="+mn-cs"/>
                        </a:rPr>
                        <a:t>Ni</a:t>
                      </a:r>
                      <a:r>
                        <a:rPr lang="en-US" sz="1600" b="1" i="1" kern="1200" baseline="-25000" dirty="0">
                          <a:solidFill>
                            <a:schemeClr val="tx1"/>
                          </a:solidFill>
                          <a:effectLst/>
                          <a:latin typeface="+mn-lt"/>
                          <a:ea typeface="+mn-ea"/>
                          <a:cs typeface="+mn-cs"/>
                        </a:rPr>
                        <a:t>48</a:t>
                      </a:r>
                      <a:r>
                        <a:rPr lang="en-US" sz="1600" b="1" i="1" kern="1200" dirty="0">
                          <a:solidFill>
                            <a:schemeClr val="tx1"/>
                          </a:solidFill>
                          <a:effectLst/>
                          <a:latin typeface="+mn-lt"/>
                          <a:ea typeface="+mn-ea"/>
                          <a:cs typeface="+mn-cs"/>
                        </a:rPr>
                        <a:t>Mn</a:t>
                      </a:r>
                      <a:r>
                        <a:rPr lang="en-US" sz="1600" b="1" i="1" kern="1200" baseline="-25000" dirty="0">
                          <a:solidFill>
                            <a:schemeClr val="tx1"/>
                          </a:solidFill>
                          <a:effectLst/>
                          <a:latin typeface="+mn-lt"/>
                          <a:ea typeface="+mn-ea"/>
                          <a:cs typeface="+mn-cs"/>
                        </a:rPr>
                        <a:t>36</a:t>
                      </a:r>
                      <a:r>
                        <a:rPr lang="en-US" sz="1600" b="1" i="1" kern="1200" dirty="0">
                          <a:solidFill>
                            <a:schemeClr val="tx1"/>
                          </a:solidFill>
                          <a:effectLst/>
                          <a:latin typeface="+mn-lt"/>
                          <a:ea typeface="+mn-ea"/>
                          <a:cs typeface="+mn-cs"/>
                        </a:rPr>
                        <a:t>Sn</a:t>
                      </a:r>
                      <a:r>
                        <a:rPr lang="en-US" sz="1600" b="1" i="1" kern="1200" baseline="-25000" dirty="0">
                          <a:solidFill>
                            <a:schemeClr val="tx1"/>
                          </a:solidFill>
                          <a:effectLst/>
                          <a:latin typeface="+mn-lt"/>
                          <a:ea typeface="+mn-ea"/>
                          <a:cs typeface="+mn-cs"/>
                        </a:rPr>
                        <a:t>16</a:t>
                      </a:r>
                      <a:r>
                        <a:rPr lang="en-US" sz="1600" b="1" i="1" kern="1200" dirty="0">
                          <a:solidFill>
                            <a:schemeClr val="tx1"/>
                          </a:solidFill>
                          <a:effectLst/>
                          <a:latin typeface="+mn-lt"/>
                          <a:ea typeface="+mn-ea"/>
                          <a:cs typeface="+mn-cs"/>
                        </a:rPr>
                        <a:t> conductivity </a:t>
                      </a:r>
                      <a:endParaRPr lang="en-US"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20 W/(</a:t>
                      </a:r>
                      <a:r>
                        <a:rPr lang="en-US" sz="1600" kern="1200" dirty="0" err="1">
                          <a:solidFill>
                            <a:schemeClr val="tx1"/>
                          </a:solidFill>
                          <a:effectLst/>
                          <a:latin typeface="+mn-lt"/>
                          <a:ea typeface="+mn-ea"/>
                          <a:cs typeface="+mn-cs"/>
                        </a:rPr>
                        <a:t>m∙K</a:t>
                      </a:r>
                      <a:r>
                        <a:rPr lang="en-US" sz="1600" kern="1200" dirty="0">
                          <a:solidFill>
                            <a:schemeClr val="tx1"/>
                          </a:solidFill>
                          <a:effectLst/>
                          <a:latin typeface="+mn-lt"/>
                          <a:ea typeface="+mn-ea"/>
                          <a:cs typeface="+mn-cs"/>
                        </a:rPr>
                        <a:t>)</a:t>
                      </a:r>
                      <a:endParaRPr lang="en-US"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03598892"/>
                  </a:ext>
                </a:extLst>
              </a:tr>
              <a:tr h="261818">
                <a:tc>
                  <a:txBody>
                    <a:bodyPr/>
                    <a:lstStyle/>
                    <a:p>
                      <a:pPr algn="just"/>
                      <a:r>
                        <a:rPr lang="en-US" sz="1600" b="1" i="1" kern="1200" dirty="0">
                          <a:solidFill>
                            <a:schemeClr val="tx1"/>
                          </a:solidFill>
                          <a:effectLst/>
                          <a:latin typeface="+mn-lt"/>
                          <a:ea typeface="+mn-ea"/>
                          <a:cs typeface="+mn-cs"/>
                        </a:rPr>
                        <a:t>Ni</a:t>
                      </a:r>
                      <a:r>
                        <a:rPr lang="en-US" sz="1600" b="1" i="1" kern="1200" baseline="-25000" dirty="0">
                          <a:solidFill>
                            <a:schemeClr val="tx1"/>
                          </a:solidFill>
                          <a:effectLst/>
                          <a:latin typeface="+mn-lt"/>
                          <a:ea typeface="+mn-ea"/>
                          <a:cs typeface="+mn-cs"/>
                        </a:rPr>
                        <a:t>48</a:t>
                      </a:r>
                      <a:r>
                        <a:rPr lang="en-US" sz="1600" b="1" i="1" kern="1200" dirty="0">
                          <a:solidFill>
                            <a:schemeClr val="tx1"/>
                          </a:solidFill>
                          <a:effectLst/>
                          <a:latin typeface="+mn-lt"/>
                          <a:ea typeface="+mn-ea"/>
                          <a:cs typeface="+mn-cs"/>
                        </a:rPr>
                        <a:t>Mn</a:t>
                      </a:r>
                      <a:r>
                        <a:rPr lang="en-US" sz="1600" b="1" i="1" kern="1200" baseline="-25000" dirty="0">
                          <a:solidFill>
                            <a:schemeClr val="tx1"/>
                          </a:solidFill>
                          <a:effectLst/>
                          <a:latin typeface="+mn-lt"/>
                          <a:ea typeface="+mn-ea"/>
                          <a:cs typeface="+mn-cs"/>
                        </a:rPr>
                        <a:t>36</a:t>
                      </a:r>
                      <a:r>
                        <a:rPr lang="en-US" sz="1600" b="1" i="1" kern="1200" dirty="0">
                          <a:solidFill>
                            <a:schemeClr val="tx1"/>
                          </a:solidFill>
                          <a:effectLst/>
                          <a:latin typeface="+mn-lt"/>
                          <a:ea typeface="+mn-ea"/>
                          <a:cs typeface="+mn-cs"/>
                        </a:rPr>
                        <a:t>Sn</a:t>
                      </a:r>
                      <a:r>
                        <a:rPr lang="en-US" sz="1600" b="1" i="1" kern="1200" baseline="-25000" dirty="0">
                          <a:solidFill>
                            <a:schemeClr val="tx1"/>
                          </a:solidFill>
                          <a:effectLst/>
                          <a:latin typeface="+mn-lt"/>
                          <a:ea typeface="+mn-ea"/>
                          <a:cs typeface="+mn-cs"/>
                        </a:rPr>
                        <a:t>16</a:t>
                      </a:r>
                      <a:r>
                        <a:rPr lang="en-US" sz="1600" b="1" i="1" kern="1200" dirty="0">
                          <a:solidFill>
                            <a:schemeClr val="tx1"/>
                          </a:solidFill>
                          <a:effectLst/>
                          <a:latin typeface="+mn-lt"/>
                          <a:ea typeface="+mn-ea"/>
                          <a:cs typeface="+mn-cs"/>
                        </a:rPr>
                        <a:t> heat capacity  </a:t>
                      </a:r>
                      <a:endParaRPr lang="en-US"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500 J/(</a:t>
                      </a:r>
                      <a:r>
                        <a:rPr lang="en-US" sz="1600" kern="1200" dirty="0" err="1">
                          <a:solidFill>
                            <a:schemeClr val="tx1"/>
                          </a:solidFill>
                          <a:effectLst/>
                          <a:latin typeface="+mn-lt"/>
                          <a:ea typeface="+mn-ea"/>
                          <a:cs typeface="+mn-cs"/>
                        </a:rPr>
                        <a:t>kg∙K</a:t>
                      </a:r>
                      <a:r>
                        <a:rPr lang="en-US" sz="1600" kern="1200" dirty="0">
                          <a:solidFill>
                            <a:schemeClr val="tx1"/>
                          </a:solidFill>
                          <a:effectLst/>
                          <a:latin typeface="+mn-lt"/>
                          <a:ea typeface="+mn-ea"/>
                          <a:cs typeface="+mn-cs"/>
                        </a:rPr>
                        <a:t>)</a:t>
                      </a:r>
                      <a:endParaRPr lang="en-US"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52110148"/>
                  </a:ext>
                </a:extLst>
              </a:tr>
              <a:tr h="261818">
                <a:tc>
                  <a:txBody>
                    <a:bodyPr/>
                    <a:lstStyle/>
                    <a:p>
                      <a:pPr algn="just"/>
                      <a:r>
                        <a:rPr lang="en-US" sz="1600" b="1" i="1" kern="1200" dirty="0">
                          <a:solidFill>
                            <a:schemeClr val="tx1"/>
                          </a:solidFill>
                          <a:effectLst/>
                          <a:latin typeface="+mn-lt"/>
                          <a:ea typeface="+mn-ea"/>
                          <a:cs typeface="+mn-cs"/>
                        </a:rPr>
                        <a:t>Ni</a:t>
                      </a:r>
                      <a:r>
                        <a:rPr lang="en-US" sz="1600" b="1" i="1" kern="1200" baseline="-25000" dirty="0">
                          <a:solidFill>
                            <a:schemeClr val="tx1"/>
                          </a:solidFill>
                          <a:effectLst/>
                          <a:latin typeface="+mn-lt"/>
                          <a:ea typeface="+mn-ea"/>
                          <a:cs typeface="+mn-cs"/>
                        </a:rPr>
                        <a:t>48</a:t>
                      </a:r>
                      <a:r>
                        <a:rPr lang="en-US" sz="1600" b="1" i="1" kern="1200" dirty="0">
                          <a:solidFill>
                            <a:schemeClr val="tx1"/>
                          </a:solidFill>
                          <a:effectLst/>
                          <a:latin typeface="+mn-lt"/>
                          <a:ea typeface="+mn-ea"/>
                          <a:cs typeface="+mn-cs"/>
                        </a:rPr>
                        <a:t>Mn</a:t>
                      </a:r>
                      <a:r>
                        <a:rPr lang="en-US" sz="1600" b="1" i="1" kern="1200" baseline="-25000" dirty="0">
                          <a:solidFill>
                            <a:schemeClr val="tx1"/>
                          </a:solidFill>
                          <a:effectLst/>
                          <a:latin typeface="+mn-lt"/>
                          <a:ea typeface="+mn-ea"/>
                          <a:cs typeface="+mn-cs"/>
                        </a:rPr>
                        <a:t>36</a:t>
                      </a:r>
                      <a:r>
                        <a:rPr lang="en-US" sz="1600" b="1" i="1" kern="1200" dirty="0">
                          <a:solidFill>
                            <a:schemeClr val="tx1"/>
                          </a:solidFill>
                          <a:effectLst/>
                          <a:latin typeface="+mn-lt"/>
                          <a:ea typeface="+mn-ea"/>
                          <a:cs typeface="+mn-cs"/>
                        </a:rPr>
                        <a:t>Sn</a:t>
                      </a:r>
                      <a:r>
                        <a:rPr lang="en-US" sz="1600" b="1" i="1" kern="1200" baseline="-25000" dirty="0">
                          <a:solidFill>
                            <a:schemeClr val="tx1"/>
                          </a:solidFill>
                          <a:effectLst/>
                          <a:latin typeface="+mn-lt"/>
                          <a:ea typeface="+mn-ea"/>
                          <a:cs typeface="+mn-cs"/>
                        </a:rPr>
                        <a:t>16</a:t>
                      </a:r>
                      <a:r>
                        <a:rPr lang="en-US" sz="1600" b="1" i="1" kern="1200" dirty="0">
                          <a:solidFill>
                            <a:schemeClr val="tx1"/>
                          </a:solidFill>
                          <a:effectLst/>
                          <a:latin typeface="+mn-lt"/>
                          <a:ea typeface="+mn-ea"/>
                          <a:cs typeface="+mn-cs"/>
                        </a:rPr>
                        <a:t> density</a:t>
                      </a:r>
                      <a:endParaRPr lang="en-US"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7900 kg/m</a:t>
                      </a:r>
                      <a:r>
                        <a:rPr lang="en-US" sz="1600" kern="1200" baseline="30000" dirty="0">
                          <a:solidFill>
                            <a:schemeClr val="tx1"/>
                          </a:solidFill>
                          <a:effectLst/>
                          <a:latin typeface="+mn-lt"/>
                          <a:ea typeface="+mn-ea"/>
                          <a:cs typeface="+mn-cs"/>
                        </a:rPr>
                        <a:t>3</a:t>
                      </a:r>
                      <a:endParaRPr lang="en-US"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68649736"/>
                  </a:ext>
                </a:extLst>
              </a:tr>
              <a:tr h="261818">
                <a:tc>
                  <a:txBody>
                    <a:bodyPr/>
                    <a:lstStyle/>
                    <a:p>
                      <a:pPr algn="just"/>
                      <a:r>
                        <a:rPr lang="en-US" sz="1600" dirty="0">
                          <a:effectLst/>
                        </a:rPr>
                        <a:t>Rotor total mass</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dirty="0">
                          <a:effectLst/>
                        </a:rPr>
                        <a:t>3 g</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22921531"/>
                  </a:ext>
                </a:extLst>
              </a:tr>
              <a:tr h="261818">
                <a:tc>
                  <a:txBody>
                    <a:bodyPr/>
                    <a:lstStyle/>
                    <a:p>
                      <a:pPr algn="just"/>
                      <a:r>
                        <a:rPr lang="en-US" sz="1600" dirty="0">
                          <a:effectLst/>
                        </a:rPr>
                        <a:t>Low-grade thermal source T</a:t>
                      </a:r>
                      <a:r>
                        <a:rPr lang="en-US" sz="1600" baseline="-25000" dirty="0">
                          <a:effectLst/>
                        </a:rPr>
                        <a:t>hot</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333,15 K</a:t>
                      </a:r>
                    </a:p>
                  </a:txBody>
                  <a:tcPr marL="68580" marR="68580" marT="0" marB="0"/>
                </a:tc>
                <a:extLst>
                  <a:ext uri="{0D108BD9-81ED-4DB2-BD59-A6C34878D82A}">
                    <a16:rowId xmlns:a16="http://schemas.microsoft.com/office/drawing/2014/main" val="3089470177"/>
                  </a:ext>
                </a:extLst>
              </a:tr>
              <a:tr h="261818">
                <a:tc>
                  <a:txBody>
                    <a:bodyPr/>
                    <a:lstStyle/>
                    <a:p>
                      <a:pPr algn="just"/>
                      <a:r>
                        <a:rPr lang="en-US" sz="1600" dirty="0">
                          <a:effectLst/>
                        </a:rPr>
                        <a:t>Environment </a:t>
                      </a:r>
                      <a:r>
                        <a:rPr lang="en-US" sz="1600" dirty="0" err="1">
                          <a:effectLst/>
                        </a:rPr>
                        <a:t>T</a:t>
                      </a:r>
                      <a:r>
                        <a:rPr lang="en-US" sz="1600" baseline="-25000" dirty="0" err="1">
                          <a:effectLst/>
                        </a:rPr>
                        <a:t>Cold</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kern="1200" dirty="0">
                          <a:solidFill>
                            <a:schemeClr val="tx1"/>
                          </a:solidFill>
                          <a:effectLst/>
                          <a:latin typeface="+mn-lt"/>
                          <a:ea typeface="+mn-ea"/>
                          <a:cs typeface="+mn-cs"/>
                        </a:rPr>
                        <a:t>293,15 K</a:t>
                      </a:r>
                    </a:p>
                  </a:txBody>
                  <a:tcPr marL="68580" marR="68580" marT="0" marB="0"/>
                </a:tc>
                <a:extLst>
                  <a:ext uri="{0D108BD9-81ED-4DB2-BD59-A6C34878D82A}">
                    <a16:rowId xmlns:a16="http://schemas.microsoft.com/office/drawing/2014/main" val="2983482282"/>
                  </a:ext>
                </a:extLst>
              </a:tr>
              <a:tr h="261818">
                <a:tc>
                  <a:txBody>
                    <a:bodyPr/>
                    <a:lstStyle/>
                    <a:p>
                      <a:pPr algn="just"/>
                      <a:r>
                        <a:rPr lang="en-US" sz="1600" dirty="0">
                          <a:effectLst/>
                        </a:rPr>
                        <a:t>Rotor surface submerged</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en-US" sz="1600" dirty="0">
                          <a:effectLst/>
                        </a:rPr>
                        <a:t>10%</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42594921"/>
                  </a:ext>
                </a:extLst>
              </a:tr>
            </a:tbl>
          </a:graphicData>
        </a:graphic>
      </p:graphicFrame>
      <p:cxnSp>
        <p:nvCxnSpPr>
          <p:cNvPr id="14" name="Straight Arrow Connector 13">
            <a:extLst>
              <a:ext uri="{FF2B5EF4-FFF2-40B4-BE49-F238E27FC236}">
                <a16:creationId xmlns:a16="http://schemas.microsoft.com/office/drawing/2014/main" id="{6A04FAE1-FE08-FA61-09A3-128ACB8F6408}"/>
              </a:ext>
            </a:extLst>
          </p:cNvPr>
          <p:cNvCxnSpPr/>
          <p:nvPr/>
        </p:nvCxnSpPr>
        <p:spPr>
          <a:xfrm>
            <a:off x="5267960" y="3362960"/>
            <a:ext cx="0" cy="2844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2ED1F31-6A18-AFA5-B0FC-5FCE32B4C097}"/>
              </a:ext>
            </a:extLst>
          </p:cNvPr>
          <p:cNvSpPr txBox="1"/>
          <p:nvPr/>
        </p:nvSpPr>
        <p:spPr>
          <a:xfrm>
            <a:off x="1340832" y="4630644"/>
            <a:ext cx="4167961" cy="707886"/>
          </a:xfrm>
          <a:prstGeom prst="rect">
            <a:avLst/>
          </a:prstGeom>
          <a:noFill/>
        </p:spPr>
        <p:txBody>
          <a:bodyPr wrap="square">
            <a:spAutoFit/>
          </a:bodyPr>
          <a:lstStyle/>
          <a:p>
            <a:r>
              <a:rPr lang="en-US" sz="2000" dirty="0"/>
              <a:t>Thermo-Magnetic Device geometry and boundary conditions </a:t>
            </a:r>
          </a:p>
        </p:txBody>
      </p:sp>
      <p:sp>
        <p:nvSpPr>
          <p:cNvPr id="33" name="TextBox 32">
            <a:extLst>
              <a:ext uri="{FF2B5EF4-FFF2-40B4-BE49-F238E27FC236}">
                <a16:creationId xmlns:a16="http://schemas.microsoft.com/office/drawing/2014/main" id="{A8A40243-1835-6FA7-1ECA-63A7790853EA}"/>
              </a:ext>
            </a:extLst>
          </p:cNvPr>
          <p:cNvSpPr txBox="1"/>
          <p:nvPr/>
        </p:nvSpPr>
        <p:spPr>
          <a:xfrm>
            <a:off x="6583621" y="2126633"/>
            <a:ext cx="4167961" cy="707886"/>
          </a:xfrm>
          <a:prstGeom prst="rect">
            <a:avLst/>
          </a:prstGeom>
          <a:noFill/>
        </p:spPr>
        <p:txBody>
          <a:bodyPr wrap="square">
            <a:spAutoFit/>
          </a:bodyPr>
          <a:lstStyle/>
          <a:p>
            <a:r>
              <a:rPr lang="en-US" sz="2000" dirty="0"/>
              <a:t>Initial Conditions and working parameters</a:t>
            </a:r>
          </a:p>
        </p:txBody>
      </p:sp>
      <p:pic>
        <p:nvPicPr>
          <p:cNvPr id="2" name="Picture 1" descr="Diagram of a diagram of a rotor&#10;&#10;Description automatically generated">
            <a:extLst>
              <a:ext uri="{FF2B5EF4-FFF2-40B4-BE49-F238E27FC236}">
                <a16:creationId xmlns:a16="http://schemas.microsoft.com/office/drawing/2014/main" id="{B10D0A8D-4A3C-56BD-F9C6-2D1FF1B0750A}"/>
              </a:ext>
            </a:extLst>
          </p:cNvPr>
          <p:cNvPicPr>
            <a:picLocks noChangeAspect="1"/>
          </p:cNvPicPr>
          <p:nvPr/>
        </p:nvPicPr>
        <p:blipFill>
          <a:blip r:embed="rId3"/>
          <a:stretch>
            <a:fillRect/>
          </a:stretch>
        </p:blipFill>
        <p:spPr>
          <a:xfrm>
            <a:off x="1043214" y="1311121"/>
            <a:ext cx="4763195" cy="3168629"/>
          </a:xfrm>
          <a:prstGeom prst="rect">
            <a:avLst/>
          </a:prstGeom>
        </p:spPr>
      </p:pic>
    </p:spTree>
    <p:extLst>
      <p:ext uri="{BB962C8B-B14F-4D97-AF65-F5344CB8AC3E}">
        <p14:creationId xmlns:p14="http://schemas.microsoft.com/office/powerpoint/2010/main" val="369979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8746A66A-A452-485C-80F1-79A162366C7E}"/>
              </a:ext>
            </a:extLst>
          </p:cNvPr>
          <p:cNvSpPr/>
          <p:nvPr/>
        </p:nvSpPr>
        <p:spPr>
          <a:xfrm>
            <a:off x="8128430" y="123013"/>
            <a:ext cx="737702" cy="400110"/>
          </a:xfrm>
          <a:prstGeom prst="rect">
            <a:avLst/>
          </a:prstGeom>
        </p:spPr>
        <p:txBody>
          <a:bodyPr wrap="none">
            <a:spAutoFit/>
          </a:bodyPr>
          <a:lstStyle/>
          <a:p>
            <a:r>
              <a:rPr lang="es-ES" sz="2000" b="1" dirty="0">
                <a:solidFill>
                  <a:schemeClr val="bg1"/>
                </a:solidFill>
                <a:ea typeface="Calibri" panose="020F0502020204030204" pitchFamily="34" charset="0"/>
                <a:cs typeface="Times New Roman" panose="02020603050405020304" pitchFamily="18" charset="0"/>
              </a:rPr>
              <a:t>5GHz</a:t>
            </a:r>
            <a:endParaRPr lang="es-CR" sz="2000" b="1" dirty="0">
              <a:solidFill>
                <a:schemeClr val="bg1"/>
              </a:solidFill>
            </a:endParaRPr>
          </a:p>
        </p:txBody>
      </p:sp>
      <p:sp>
        <p:nvSpPr>
          <p:cNvPr id="20" name="Título 1">
            <a:extLst>
              <a:ext uri="{FF2B5EF4-FFF2-40B4-BE49-F238E27FC236}">
                <a16:creationId xmlns:a16="http://schemas.microsoft.com/office/drawing/2014/main" id="{5B848155-FA7F-4906-A911-D2D746185C7A}"/>
              </a:ext>
            </a:extLst>
          </p:cNvPr>
          <p:cNvSpPr>
            <a:spLocks noGrp="1"/>
          </p:cNvSpPr>
          <p:nvPr>
            <p:ph type="title"/>
          </p:nvPr>
        </p:nvSpPr>
        <p:spPr>
          <a:xfrm>
            <a:off x="838200" y="123013"/>
            <a:ext cx="10515600" cy="680035"/>
          </a:xfrm>
        </p:spPr>
        <p:txBody>
          <a:bodyPr/>
          <a:lstStyle/>
          <a:p>
            <a:r>
              <a:rPr lang="en-US" dirty="0"/>
              <a:t>Results and discussion   </a:t>
            </a:r>
          </a:p>
        </p:txBody>
      </p:sp>
      <p:pic>
        <p:nvPicPr>
          <p:cNvPr id="4" name="Picture 3">
            <a:extLst>
              <a:ext uri="{FF2B5EF4-FFF2-40B4-BE49-F238E27FC236}">
                <a16:creationId xmlns:a16="http://schemas.microsoft.com/office/drawing/2014/main" id="{3C404DA4-8015-1619-7181-B4F56CB176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9458" y="1179333"/>
            <a:ext cx="4472752" cy="3093065"/>
          </a:xfrm>
          <a:prstGeom prst="rect">
            <a:avLst/>
          </a:prstGeom>
          <a:noFill/>
          <a:ln>
            <a:noFill/>
          </a:ln>
        </p:spPr>
      </p:pic>
      <p:sp>
        <p:nvSpPr>
          <p:cNvPr id="7" name="TextBox 6">
            <a:extLst>
              <a:ext uri="{FF2B5EF4-FFF2-40B4-BE49-F238E27FC236}">
                <a16:creationId xmlns:a16="http://schemas.microsoft.com/office/drawing/2014/main" id="{EB5ADEAD-F7DE-BE6C-670D-A71FD59C530B}"/>
              </a:ext>
            </a:extLst>
          </p:cNvPr>
          <p:cNvSpPr txBox="1"/>
          <p:nvPr/>
        </p:nvSpPr>
        <p:spPr>
          <a:xfrm>
            <a:off x="1166870" y="4366831"/>
            <a:ext cx="6097508" cy="369332"/>
          </a:xfrm>
          <a:prstGeom prst="rect">
            <a:avLst/>
          </a:prstGeom>
          <a:noFill/>
        </p:spPr>
        <p:txBody>
          <a:bodyPr wrap="square">
            <a:spAutoFit/>
          </a:bodyPr>
          <a:lstStyle/>
          <a:p>
            <a:r>
              <a:rPr lang="en-US" sz="1800" dirty="0">
                <a:effectLst/>
                <a:ea typeface="Times New Roman" panose="02020603050405020304" pitchFamily="18" charset="0"/>
              </a:rPr>
              <a:t>Magnetic Field generated by magnets array</a:t>
            </a:r>
            <a:endParaRPr lang="es-CR" dirty="0"/>
          </a:p>
        </p:txBody>
      </p:sp>
      <p:pic>
        <p:nvPicPr>
          <p:cNvPr id="8" name="Picture 7">
            <a:extLst>
              <a:ext uri="{FF2B5EF4-FFF2-40B4-BE49-F238E27FC236}">
                <a16:creationId xmlns:a16="http://schemas.microsoft.com/office/drawing/2014/main" id="{5F53E470-BF75-CDCC-FF4B-71A1EA8DE3A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0310" y="134082"/>
            <a:ext cx="4213490" cy="3088589"/>
          </a:xfrm>
          <a:prstGeom prst="rect">
            <a:avLst/>
          </a:prstGeom>
          <a:noFill/>
          <a:ln>
            <a:noFill/>
          </a:ln>
        </p:spPr>
      </p:pic>
      <p:pic>
        <p:nvPicPr>
          <p:cNvPr id="9" name="Picture 8">
            <a:extLst>
              <a:ext uri="{FF2B5EF4-FFF2-40B4-BE49-F238E27FC236}">
                <a16:creationId xmlns:a16="http://schemas.microsoft.com/office/drawing/2014/main" id="{71774A2B-4B56-6A0D-7904-AACC9A37B0A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4052" y="3809834"/>
            <a:ext cx="5432079" cy="2872444"/>
          </a:xfrm>
          <a:prstGeom prst="rect">
            <a:avLst/>
          </a:prstGeom>
          <a:noFill/>
          <a:ln>
            <a:noFill/>
          </a:ln>
        </p:spPr>
      </p:pic>
      <p:sp>
        <p:nvSpPr>
          <p:cNvPr id="11" name="TextBox 10">
            <a:extLst>
              <a:ext uri="{FF2B5EF4-FFF2-40B4-BE49-F238E27FC236}">
                <a16:creationId xmlns:a16="http://schemas.microsoft.com/office/drawing/2014/main" id="{D901F94F-127F-683A-81E0-59D2DD91093F}"/>
              </a:ext>
            </a:extLst>
          </p:cNvPr>
          <p:cNvSpPr txBox="1"/>
          <p:nvPr/>
        </p:nvSpPr>
        <p:spPr>
          <a:xfrm>
            <a:off x="2775064" y="5590063"/>
            <a:ext cx="3699922" cy="646331"/>
          </a:xfrm>
          <a:prstGeom prst="rect">
            <a:avLst/>
          </a:prstGeom>
          <a:noFill/>
        </p:spPr>
        <p:txBody>
          <a:bodyPr wrap="square">
            <a:spAutoFit/>
          </a:bodyPr>
          <a:lstStyle/>
          <a:p>
            <a:r>
              <a:rPr lang="en-US" sz="1800" dirty="0">
                <a:effectLst/>
                <a:ea typeface="Times New Roman" panose="02020603050405020304" pitchFamily="18" charset="0"/>
              </a:rPr>
              <a:t>Temperature gradient at different angles along the MCM rotor</a:t>
            </a:r>
            <a:endParaRPr lang="es-CR" dirty="0"/>
          </a:p>
        </p:txBody>
      </p:sp>
      <p:sp>
        <p:nvSpPr>
          <p:cNvPr id="15" name="TextBox 14">
            <a:extLst>
              <a:ext uri="{FF2B5EF4-FFF2-40B4-BE49-F238E27FC236}">
                <a16:creationId xmlns:a16="http://schemas.microsoft.com/office/drawing/2014/main" id="{7DE5DB48-A019-4B5F-CD21-FDF5563EBB63}"/>
              </a:ext>
            </a:extLst>
          </p:cNvPr>
          <p:cNvSpPr txBox="1"/>
          <p:nvPr/>
        </p:nvSpPr>
        <p:spPr>
          <a:xfrm>
            <a:off x="7419314" y="3206743"/>
            <a:ext cx="3543228" cy="646331"/>
          </a:xfrm>
          <a:prstGeom prst="rect">
            <a:avLst/>
          </a:prstGeom>
          <a:noFill/>
        </p:spPr>
        <p:txBody>
          <a:bodyPr wrap="square">
            <a:spAutoFit/>
          </a:bodyPr>
          <a:lstStyle/>
          <a:p>
            <a:r>
              <a:rPr lang="en-US" sz="1800" dirty="0">
                <a:effectLst/>
                <a:ea typeface="Times New Roman" panose="02020603050405020304" pitchFamily="18" charset="0"/>
              </a:rPr>
              <a:t>Temperature profile over the TMEC model at (a) 2.5s, and (b) 120s.</a:t>
            </a:r>
            <a:endParaRPr lang="es-CR" dirty="0"/>
          </a:p>
        </p:txBody>
      </p:sp>
    </p:spTree>
    <p:extLst>
      <p:ext uri="{BB962C8B-B14F-4D97-AF65-F5344CB8AC3E}">
        <p14:creationId xmlns:p14="http://schemas.microsoft.com/office/powerpoint/2010/main" val="3448240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8C09DD11-F4A4-42F6-BE1F-986614D2D1FA}"/>
              </a:ext>
            </a:extLst>
          </p:cNvPr>
          <p:cNvSpPr/>
          <p:nvPr/>
        </p:nvSpPr>
        <p:spPr>
          <a:xfrm>
            <a:off x="8128430" y="123013"/>
            <a:ext cx="737702" cy="400110"/>
          </a:xfrm>
          <a:prstGeom prst="rect">
            <a:avLst/>
          </a:prstGeom>
        </p:spPr>
        <p:txBody>
          <a:bodyPr wrap="none">
            <a:spAutoFit/>
          </a:bodyPr>
          <a:lstStyle/>
          <a:p>
            <a:r>
              <a:rPr lang="es-ES" sz="2000" b="1" dirty="0">
                <a:solidFill>
                  <a:schemeClr val="bg1"/>
                </a:solidFill>
                <a:ea typeface="Calibri" panose="020F0502020204030204" pitchFamily="34" charset="0"/>
                <a:cs typeface="Times New Roman" panose="02020603050405020304" pitchFamily="18" charset="0"/>
              </a:rPr>
              <a:t>5GHz</a:t>
            </a:r>
            <a:endParaRPr lang="es-CR" sz="2000" b="1" dirty="0">
              <a:solidFill>
                <a:schemeClr val="bg1"/>
              </a:solidFill>
            </a:endParaRPr>
          </a:p>
        </p:txBody>
      </p:sp>
      <p:sp>
        <p:nvSpPr>
          <p:cNvPr id="19" name="Título 1">
            <a:extLst>
              <a:ext uri="{FF2B5EF4-FFF2-40B4-BE49-F238E27FC236}">
                <a16:creationId xmlns:a16="http://schemas.microsoft.com/office/drawing/2014/main" id="{9DDE9624-8CFF-499B-BDAD-59517BC97FD3}"/>
              </a:ext>
            </a:extLst>
          </p:cNvPr>
          <p:cNvSpPr>
            <a:spLocks noGrp="1"/>
          </p:cNvSpPr>
          <p:nvPr>
            <p:ph type="title"/>
          </p:nvPr>
        </p:nvSpPr>
        <p:spPr>
          <a:xfrm>
            <a:off x="838200" y="143534"/>
            <a:ext cx="10515600" cy="680035"/>
          </a:xfrm>
        </p:spPr>
        <p:txBody>
          <a:bodyPr/>
          <a:lstStyle/>
          <a:p>
            <a:r>
              <a:rPr lang="en-US" dirty="0"/>
              <a:t>Results and discussion  </a:t>
            </a:r>
          </a:p>
        </p:txBody>
      </p:sp>
      <p:pic>
        <p:nvPicPr>
          <p:cNvPr id="2" name="Picture 1">
            <a:extLst>
              <a:ext uri="{FF2B5EF4-FFF2-40B4-BE49-F238E27FC236}">
                <a16:creationId xmlns:a16="http://schemas.microsoft.com/office/drawing/2014/main" id="{D5CAC6B3-C8AC-BDE1-EA6A-FFEE2BA22F9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1" y="697117"/>
            <a:ext cx="5292106" cy="2480649"/>
          </a:xfrm>
          <a:prstGeom prst="rect">
            <a:avLst/>
          </a:prstGeom>
          <a:noFill/>
          <a:ln>
            <a:noFill/>
          </a:ln>
        </p:spPr>
      </p:pic>
      <p:pic>
        <p:nvPicPr>
          <p:cNvPr id="3" name="Picture 2">
            <a:extLst>
              <a:ext uri="{FF2B5EF4-FFF2-40B4-BE49-F238E27FC236}">
                <a16:creationId xmlns:a16="http://schemas.microsoft.com/office/drawing/2014/main" id="{108AFAFB-DD28-7DFD-B7F4-DCEB0C530B8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0331" y="3778428"/>
            <a:ext cx="5189975" cy="2597484"/>
          </a:xfrm>
          <a:prstGeom prst="rect">
            <a:avLst/>
          </a:prstGeom>
          <a:noFill/>
          <a:ln>
            <a:noFill/>
          </a:ln>
        </p:spPr>
      </p:pic>
      <p:sp>
        <p:nvSpPr>
          <p:cNvPr id="5" name="TextBox 4">
            <a:extLst>
              <a:ext uri="{FF2B5EF4-FFF2-40B4-BE49-F238E27FC236}">
                <a16:creationId xmlns:a16="http://schemas.microsoft.com/office/drawing/2014/main" id="{9CF41912-9297-FEB0-4CCB-159F7C24ACE5}"/>
              </a:ext>
            </a:extLst>
          </p:cNvPr>
          <p:cNvSpPr txBox="1"/>
          <p:nvPr/>
        </p:nvSpPr>
        <p:spPr>
          <a:xfrm>
            <a:off x="1392924" y="3177766"/>
            <a:ext cx="3858483" cy="584775"/>
          </a:xfrm>
          <a:prstGeom prst="rect">
            <a:avLst/>
          </a:prstGeom>
          <a:noFill/>
        </p:spPr>
        <p:txBody>
          <a:bodyPr wrap="square">
            <a:spAutoFit/>
          </a:bodyPr>
          <a:lstStyle/>
          <a:p>
            <a:r>
              <a:rPr lang="en-US" sz="1600" dirty="0">
                <a:effectLst/>
                <a:ea typeface="Times New Roman" panose="02020603050405020304" pitchFamily="18" charset="0"/>
              </a:rPr>
              <a:t>Change in the Ni</a:t>
            </a:r>
            <a:r>
              <a:rPr lang="en-US" sz="1600" baseline="-25000" dirty="0">
                <a:effectLst/>
                <a:ea typeface="Times New Roman" panose="02020603050405020304" pitchFamily="18" charset="0"/>
              </a:rPr>
              <a:t>48</a:t>
            </a:r>
            <a:r>
              <a:rPr lang="en-US" sz="1600" dirty="0">
                <a:effectLst/>
                <a:ea typeface="Times New Roman" panose="02020603050405020304" pitchFamily="18" charset="0"/>
              </a:rPr>
              <a:t>Mn</a:t>
            </a:r>
            <a:r>
              <a:rPr lang="en-US" sz="1600" baseline="-25000" dirty="0">
                <a:effectLst/>
                <a:ea typeface="Times New Roman" panose="02020603050405020304" pitchFamily="18" charset="0"/>
              </a:rPr>
              <a:t>36</a:t>
            </a:r>
            <a:r>
              <a:rPr lang="en-US" sz="1600" dirty="0">
                <a:effectLst/>
                <a:ea typeface="Times New Roman" panose="02020603050405020304" pitchFamily="18" charset="0"/>
              </a:rPr>
              <a:t>Sn</a:t>
            </a:r>
            <a:r>
              <a:rPr lang="en-US" sz="1600" baseline="-25000" dirty="0">
                <a:effectLst/>
                <a:ea typeface="Times New Roman" panose="02020603050405020304" pitchFamily="18" charset="0"/>
              </a:rPr>
              <a:t>16 </a:t>
            </a:r>
            <a:r>
              <a:rPr lang="en-US" sz="1600" dirty="0">
                <a:effectLst/>
                <a:ea typeface="Times New Roman" panose="02020603050405020304" pitchFamily="18" charset="0"/>
              </a:rPr>
              <a:t>rotor magnetization per unit mass over time</a:t>
            </a:r>
            <a:endParaRPr lang="es-CR" sz="1600" dirty="0"/>
          </a:p>
        </p:txBody>
      </p:sp>
      <p:sp>
        <p:nvSpPr>
          <p:cNvPr id="7" name="TextBox 6">
            <a:extLst>
              <a:ext uri="{FF2B5EF4-FFF2-40B4-BE49-F238E27FC236}">
                <a16:creationId xmlns:a16="http://schemas.microsoft.com/office/drawing/2014/main" id="{AE873F88-82D2-F552-0F79-F59CCD91B876}"/>
              </a:ext>
            </a:extLst>
          </p:cNvPr>
          <p:cNvSpPr txBox="1"/>
          <p:nvPr/>
        </p:nvSpPr>
        <p:spPr>
          <a:xfrm>
            <a:off x="1392924" y="6375912"/>
            <a:ext cx="6097508" cy="338554"/>
          </a:xfrm>
          <a:prstGeom prst="rect">
            <a:avLst/>
          </a:prstGeom>
          <a:noFill/>
        </p:spPr>
        <p:txBody>
          <a:bodyPr wrap="square">
            <a:spAutoFit/>
          </a:bodyPr>
          <a:lstStyle/>
          <a:p>
            <a:r>
              <a:rPr lang="en-US" sz="1600" dirty="0">
                <a:effectLst/>
                <a:ea typeface="Times New Roman" panose="02020603050405020304" pitchFamily="18" charset="0"/>
              </a:rPr>
              <a:t>Rotor angular velocity over time</a:t>
            </a:r>
            <a:endParaRPr lang="es-CR" sz="1600"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C94139C-9E9E-E4F4-8C4D-E835ED0DEA2A}"/>
                  </a:ext>
                </a:extLst>
              </p:cNvPr>
              <p:cNvSpPr txBox="1"/>
              <p:nvPr/>
            </p:nvSpPr>
            <p:spPr>
              <a:xfrm>
                <a:off x="6194080" y="1486526"/>
                <a:ext cx="6097508" cy="6767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CR" i="1" smtClean="0">
                          <a:latin typeface="Cambria Math" panose="02040503050406030204" pitchFamily="18" charset="0"/>
                        </a:rPr>
                        <m:t>𝜂</m:t>
                      </m:r>
                      <m:r>
                        <a:rPr lang="es-CR" i="0">
                          <a:latin typeface="Cambria Math" panose="02040503050406030204" pitchFamily="18" charset="0"/>
                        </a:rPr>
                        <m:t>=</m:t>
                      </m:r>
                      <m:f>
                        <m:fPr>
                          <m:ctrlPr>
                            <a:rPr lang="es-CR" i="1">
                              <a:solidFill>
                                <a:srgbClr val="836967"/>
                              </a:solidFill>
                              <a:latin typeface="Cambria Math" panose="02040503050406030204" pitchFamily="18" charset="0"/>
                            </a:rPr>
                          </m:ctrlPr>
                        </m:fPr>
                        <m:num>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𝜇</m:t>
                              </m:r>
                            </m:e>
                            <m:sub>
                              <m:r>
                                <a:rPr lang="es-CR" i="0">
                                  <a:latin typeface="Cambria Math" panose="02040503050406030204" pitchFamily="18" charset="0"/>
                                </a:rPr>
                                <m:t>0</m:t>
                              </m:r>
                            </m:sub>
                          </m:sSub>
                          <m:d>
                            <m:dPr>
                              <m:ctrlPr>
                                <a:rPr lang="es-CR" i="1">
                                  <a:solidFill>
                                    <a:srgbClr val="836967"/>
                                  </a:solidFill>
                                  <a:latin typeface="Cambria Math" panose="02040503050406030204" pitchFamily="18" charset="0"/>
                                </a:rPr>
                              </m:ctrlPr>
                            </m:dPr>
                            <m:e>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𝑀</m:t>
                                  </m:r>
                                </m:e>
                                <m:sub>
                                  <m:r>
                                    <a:rPr lang="es-CR" i="1">
                                      <a:latin typeface="Cambria Math" panose="02040503050406030204" pitchFamily="18" charset="0"/>
                                    </a:rPr>
                                    <m:t>𝑐𝑜𝑙𝑑</m:t>
                                  </m:r>
                                </m:sub>
                              </m:sSub>
                              <m:r>
                                <a:rPr lang="es-CR" i="0">
                                  <a:latin typeface="Cambria Math" panose="02040503050406030204" pitchFamily="18" charset="0"/>
                                </a:rPr>
                                <m:t>−</m:t>
                              </m:r>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𝑀</m:t>
                                  </m:r>
                                </m:e>
                                <m:sub>
                                  <m:r>
                                    <a:rPr lang="es-CR" i="1">
                                      <a:latin typeface="Cambria Math" panose="02040503050406030204" pitchFamily="18" charset="0"/>
                                    </a:rPr>
                                    <m:t>h𝑜𝑡</m:t>
                                  </m:r>
                                </m:sub>
                              </m:sSub>
                            </m:e>
                          </m:d>
                          <m:r>
                            <a:rPr lang="es-CR" i="1">
                              <a:latin typeface="Cambria Math" panose="02040503050406030204" pitchFamily="18" charset="0"/>
                            </a:rPr>
                            <m:t>𝐻</m:t>
                          </m:r>
                        </m:num>
                        <m:den>
                          <m:sSub>
                            <m:sSubPr>
                              <m:ctrlPr>
                                <a:rPr lang="es-CR" i="1">
                                  <a:solidFill>
                                    <a:srgbClr val="836967"/>
                                  </a:solidFill>
                                  <a:latin typeface="Cambria Math" panose="02040503050406030204" pitchFamily="18" charset="0"/>
                                </a:rPr>
                              </m:ctrlPr>
                            </m:sSubPr>
                            <m:e>
                              <m:r>
                                <a:rPr lang="es-CR" i="1">
                                  <a:latin typeface="Cambria Math" panose="02040503050406030204" pitchFamily="18" charset="0"/>
                                </a:rPr>
                                <m:t>𝑄</m:t>
                              </m:r>
                            </m:e>
                            <m:sub>
                              <m:r>
                                <a:rPr lang="es-CR" i="1">
                                  <a:latin typeface="Cambria Math" panose="02040503050406030204" pitchFamily="18" charset="0"/>
                                </a:rPr>
                                <m:t>𝑖𝑛</m:t>
                              </m:r>
                            </m:sub>
                          </m:sSub>
                        </m:den>
                      </m:f>
                    </m:oMath>
                  </m:oMathPara>
                </a14:m>
                <a:endParaRPr lang="es-CR" dirty="0"/>
              </a:p>
            </p:txBody>
          </p:sp>
        </mc:Choice>
        <mc:Fallback xmlns="">
          <p:sp>
            <p:nvSpPr>
              <p:cNvPr id="9" name="TextBox 8">
                <a:extLst>
                  <a:ext uri="{FF2B5EF4-FFF2-40B4-BE49-F238E27FC236}">
                    <a16:creationId xmlns:a16="http://schemas.microsoft.com/office/drawing/2014/main" id="{3C94139C-9E9E-E4F4-8C4D-E835ED0DEA2A}"/>
                  </a:ext>
                </a:extLst>
              </p:cNvPr>
              <p:cNvSpPr txBox="1">
                <a:spLocks noRot="1" noChangeAspect="1" noMove="1" noResize="1" noEditPoints="1" noAdjustHandles="1" noChangeArrowheads="1" noChangeShapeType="1" noTextEdit="1"/>
              </p:cNvSpPr>
              <p:nvPr/>
            </p:nvSpPr>
            <p:spPr>
              <a:xfrm>
                <a:off x="6194080" y="1486526"/>
                <a:ext cx="6097508" cy="676724"/>
              </a:xfrm>
              <a:prstGeom prst="rect">
                <a:avLst/>
              </a:prstGeom>
              <a:blipFill>
                <a:blip r:embed="rId5"/>
                <a:stretch>
                  <a:fillRect/>
                </a:stretch>
              </a:blipFill>
            </p:spPr>
            <p:txBody>
              <a:bodyPr/>
              <a:lstStyle/>
              <a:p>
                <a:r>
                  <a:rPr lang="es-CR">
                    <a:noFill/>
                  </a:rPr>
                  <a:t> </a:t>
                </a:r>
              </a:p>
            </p:txBody>
          </p:sp>
        </mc:Fallback>
      </mc:AlternateContent>
      <p:sp>
        <p:nvSpPr>
          <p:cNvPr id="10" name="TextBox 9">
            <a:extLst>
              <a:ext uri="{FF2B5EF4-FFF2-40B4-BE49-F238E27FC236}">
                <a16:creationId xmlns:a16="http://schemas.microsoft.com/office/drawing/2014/main" id="{9B058A4D-6BE7-C60B-0D23-5C3D1B3B09D5}"/>
              </a:ext>
            </a:extLst>
          </p:cNvPr>
          <p:cNvSpPr txBox="1"/>
          <p:nvPr/>
        </p:nvSpPr>
        <p:spPr>
          <a:xfrm>
            <a:off x="6925901" y="963152"/>
            <a:ext cx="1969129" cy="369332"/>
          </a:xfrm>
          <a:prstGeom prst="rect">
            <a:avLst/>
          </a:prstGeom>
          <a:noFill/>
        </p:spPr>
        <p:txBody>
          <a:bodyPr wrap="none" rtlCol="0">
            <a:spAutoFit/>
          </a:bodyPr>
          <a:lstStyle/>
          <a:p>
            <a:r>
              <a:rPr lang="en-US" dirty="0"/>
              <a:t>Material Efficiency</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25CA558-E828-8D6F-8B00-546A60AC54DD}"/>
                  </a:ext>
                </a:extLst>
              </p:cNvPr>
              <p:cNvSpPr txBox="1"/>
              <p:nvPr/>
            </p:nvSpPr>
            <p:spPr>
              <a:xfrm>
                <a:off x="8599918" y="2560568"/>
                <a:ext cx="1589111" cy="369332"/>
              </a:xfrm>
              <a:prstGeom prst="rect">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a:spAutoFit/>
              </a:bodyPr>
              <a:lstStyle/>
              <a:p>
                <a:pPr/>
                <a14:m>
                  <m:oMathPara xmlns:m="http://schemas.openxmlformats.org/officeDocument/2006/math">
                    <m:oMathParaPr>
                      <m:jc m:val="centerGroup"/>
                    </m:oMathParaPr>
                    <m:oMath xmlns:m="http://schemas.openxmlformats.org/officeDocument/2006/math">
                      <m:r>
                        <a:rPr lang="es-CR" i="1" smtClean="0">
                          <a:solidFill>
                            <a:srgbClr val="FF0000"/>
                          </a:solidFill>
                          <a:latin typeface="Cambria Math" panose="02040503050406030204" pitchFamily="18" charset="0"/>
                        </a:rPr>
                        <m:t>𝜂</m:t>
                      </m:r>
                      <m:r>
                        <a:rPr lang="es-CR" b="0" i="1" smtClean="0">
                          <a:solidFill>
                            <a:srgbClr val="FF0000"/>
                          </a:solidFill>
                          <a:latin typeface="Cambria Math" panose="02040503050406030204" pitchFamily="18" charset="0"/>
                        </a:rPr>
                        <m:t>=4,41%</m:t>
                      </m:r>
                    </m:oMath>
                  </m:oMathPara>
                </a14:m>
                <a:endParaRPr lang="es-CR" dirty="0">
                  <a:solidFill>
                    <a:srgbClr val="FF0000"/>
                  </a:solidFill>
                </a:endParaRPr>
              </a:p>
            </p:txBody>
          </p:sp>
        </mc:Choice>
        <mc:Fallback xmlns="">
          <p:sp>
            <p:nvSpPr>
              <p:cNvPr id="14" name="TextBox 13">
                <a:extLst>
                  <a:ext uri="{FF2B5EF4-FFF2-40B4-BE49-F238E27FC236}">
                    <a16:creationId xmlns:a16="http://schemas.microsoft.com/office/drawing/2014/main" id="{B25CA558-E828-8D6F-8B00-546A60AC54DD}"/>
                  </a:ext>
                </a:extLst>
              </p:cNvPr>
              <p:cNvSpPr txBox="1">
                <a:spLocks noRot="1" noChangeAspect="1" noMove="1" noResize="1" noEditPoints="1" noAdjustHandles="1" noChangeArrowheads="1" noChangeShapeType="1" noTextEdit="1"/>
              </p:cNvSpPr>
              <p:nvPr/>
            </p:nvSpPr>
            <p:spPr>
              <a:xfrm>
                <a:off x="8599918" y="2560568"/>
                <a:ext cx="1589111" cy="369332"/>
              </a:xfrm>
              <a:prstGeom prst="rect">
                <a:avLst/>
              </a:prstGeom>
              <a:blipFill>
                <a:blip r:embed="rId6"/>
                <a:stretch>
                  <a:fillRect b="-4762"/>
                </a:stretch>
              </a:blipFill>
              <a:ln w="9525" cap="flat" cmpd="sng" algn="ctr">
                <a:solidFill>
                  <a:srgbClr val="FF0000"/>
                </a:solidFill>
                <a:prstDash val="solid"/>
                <a:round/>
                <a:headEnd type="none" w="med" len="med"/>
                <a:tailEnd type="none" w="med" len="med"/>
              </a:ln>
            </p:spPr>
            <p:txBody>
              <a:bodyPr/>
              <a:lstStyle/>
              <a:p>
                <a:r>
                  <a:rPr lang="es-CR">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41A44915-5B9E-86C2-4D8A-868F9F1B76D2}"/>
                  </a:ext>
                </a:extLst>
              </p:cNvPr>
              <p:cNvSpPr txBox="1"/>
              <p:nvPr/>
            </p:nvSpPr>
            <p:spPr>
              <a:xfrm>
                <a:off x="6940595" y="3401193"/>
                <a:ext cx="4713340" cy="2321533"/>
              </a:xfrm>
              <a:prstGeom prst="rect">
                <a:avLst/>
              </a:prstGeom>
              <a:noFill/>
            </p:spPr>
            <p:txBody>
              <a:bodyPr wrap="square" rtlCol="0">
                <a:spAutoFit/>
              </a:bodyPr>
              <a:lstStyle/>
              <a:p>
                <a:r>
                  <a:rPr lang="en-US" dirty="0"/>
                  <a:t>But for [8] </a:t>
                </a:r>
                <a:endParaRPr lang="en-US" i="1" dirty="0">
                  <a:effectLst/>
                  <a:latin typeface="Cambria Math" panose="02040503050406030204" pitchFamily="18" charset="0"/>
                </a:endParaRPr>
              </a:p>
              <a:p>
                <a:endParaRPr lang="es-CR" i="1" dirty="0">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CR"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𝐶𝑎𝑟𝑛𝑜𝑡</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s-CR" i="1">
                              <a:effectLst/>
                              <a:latin typeface="Cambria Math" panose="02040503050406030204" pitchFamily="18" charset="0"/>
                            </a:rPr>
                          </m:ctrlPr>
                        </m:fPr>
                        <m:num>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Δ</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num>
                        <m:den>
                          <m:sSub>
                            <m:sSubPr>
                              <m:ctrlPr>
                                <a:rPr lang="es-CR"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h𝑜𝑡</m:t>
                              </m:r>
                            </m:sub>
                          </m:sSub>
                        </m:den>
                      </m:f>
                      <m:r>
                        <a:rPr lang="es-CR" sz="1800" b="0" i="1" smtClean="0">
                          <a:effectLst/>
                          <a:latin typeface="Cambria Math" panose="02040503050406030204" pitchFamily="18" charset="0"/>
                          <a:ea typeface="Times New Roman" panose="02020603050405020304" pitchFamily="18" charset="0"/>
                          <a:cs typeface="Times New Roman" panose="02020603050405020304" pitchFamily="18" charset="0"/>
                        </a:rPr>
                        <m:t>=12,007%</m:t>
                      </m:r>
                    </m:oMath>
                  </m:oMathPara>
                </a14:m>
                <a:endParaRPr lang="es-CR" dirty="0"/>
              </a:p>
              <a:p>
                <a:endParaRPr lang="es-CR" dirty="0"/>
              </a:p>
              <a:p>
                <a:r>
                  <a:rPr lang="en-US" dirty="0"/>
                  <a:t>as the upper theoretical limit, TMEC achieved a 36,6% of the benchmark value, which still is competitive.</a:t>
                </a:r>
              </a:p>
            </p:txBody>
          </p:sp>
        </mc:Choice>
        <mc:Fallback xmlns="">
          <p:sp>
            <p:nvSpPr>
              <p:cNvPr id="16" name="TextBox 15">
                <a:extLst>
                  <a:ext uri="{FF2B5EF4-FFF2-40B4-BE49-F238E27FC236}">
                    <a16:creationId xmlns:a16="http://schemas.microsoft.com/office/drawing/2014/main" id="{41A44915-5B9E-86C2-4D8A-868F9F1B76D2}"/>
                  </a:ext>
                </a:extLst>
              </p:cNvPr>
              <p:cNvSpPr txBox="1">
                <a:spLocks noRot="1" noChangeAspect="1" noMove="1" noResize="1" noEditPoints="1" noAdjustHandles="1" noChangeArrowheads="1" noChangeShapeType="1" noTextEdit="1"/>
              </p:cNvSpPr>
              <p:nvPr/>
            </p:nvSpPr>
            <p:spPr>
              <a:xfrm>
                <a:off x="6940595" y="3401193"/>
                <a:ext cx="4713340" cy="2321533"/>
              </a:xfrm>
              <a:prstGeom prst="rect">
                <a:avLst/>
              </a:prstGeom>
              <a:blipFill>
                <a:blip r:embed="rId7"/>
                <a:stretch>
                  <a:fillRect l="-1164" t="-1575" b="-3150"/>
                </a:stretch>
              </a:blipFill>
            </p:spPr>
            <p:txBody>
              <a:bodyPr/>
              <a:lstStyle/>
              <a:p>
                <a:r>
                  <a:rPr lang="es-CR">
                    <a:noFill/>
                  </a:rPr>
                  <a:t> </a:t>
                </a:r>
              </a:p>
            </p:txBody>
          </p:sp>
        </mc:Fallback>
      </mc:AlternateContent>
      <p:cxnSp>
        <p:nvCxnSpPr>
          <p:cNvPr id="17" name="Straight Connector 16">
            <a:extLst>
              <a:ext uri="{FF2B5EF4-FFF2-40B4-BE49-F238E27FC236}">
                <a16:creationId xmlns:a16="http://schemas.microsoft.com/office/drawing/2014/main" id="{DAFFF06E-C708-CAF2-A154-3FAEFF05D250}"/>
              </a:ext>
            </a:extLst>
          </p:cNvPr>
          <p:cNvCxnSpPr>
            <a:cxnSpLocks/>
          </p:cNvCxnSpPr>
          <p:nvPr/>
        </p:nvCxnSpPr>
        <p:spPr>
          <a:xfrm>
            <a:off x="1448417" y="4517466"/>
            <a:ext cx="4647583" cy="0"/>
          </a:xfrm>
          <a:prstGeom prst="line">
            <a:avLst/>
          </a:prstGeom>
          <a:ln w="19050">
            <a:solidFill>
              <a:srgbClr val="FF0000"/>
            </a:solidFill>
            <a:prstDash val="dash"/>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4141332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7245</TotalTime>
  <Words>1171</Words>
  <Application>Microsoft Office PowerPoint</Application>
  <PresentationFormat>Widescreen</PresentationFormat>
  <Paragraphs>117</Paragraphs>
  <Slides>13</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Cambria Math</vt:lpstr>
      <vt:lpstr>Times New Roman</vt:lpstr>
      <vt:lpstr>Wingdings</vt:lpstr>
      <vt:lpstr>Tema de Office</vt:lpstr>
      <vt:lpstr>“A 2D Computational Model of a ThermoMagnetic Device”   F. Rodríguez M.1, Lorenzo Gallo2,3, S. Fabbrici2, F. Cugini3, B. Chinè1     1School of Materials Science and Engineering, Costa Rica Institute of Technology, Cartago, Costa Rica 2Institute of Materials for Electronics and Magnetism, National Research Council, Parma, Italy 3Department of Mathematical, Physical and Computer Sciences, University of Parma, Italy  </vt:lpstr>
      <vt:lpstr>Agenda</vt:lpstr>
      <vt:lpstr>Introduction</vt:lpstr>
      <vt:lpstr>Introduction</vt:lpstr>
      <vt:lpstr>Solution with COMSOL Multiphysics®. Governing Equations  </vt:lpstr>
      <vt:lpstr>PowerPoint Presentation</vt:lpstr>
      <vt:lpstr>PowerPoint Presentation</vt:lpstr>
      <vt:lpstr>Results and discussion   </vt:lpstr>
      <vt:lpstr>Results and discussion  </vt:lpstr>
      <vt:lpstr>Conclusions</vt:lpstr>
      <vt:lpstr>PowerPoint Presentation</vt:lpstr>
      <vt:lpstr>PowerPoint Presentation</vt:lpstr>
      <vt:lpstr>Q/A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Armando Aguilar Gomez</dc:creator>
  <cp:lastModifiedBy>Mara Pagani</cp:lastModifiedBy>
  <cp:revision>162</cp:revision>
  <dcterms:created xsi:type="dcterms:W3CDTF">2016-09-22T13:39:14Z</dcterms:created>
  <dcterms:modified xsi:type="dcterms:W3CDTF">2024-10-16T08:55:39Z</dcterms:modified>
</cp:coreProperties>
</file>