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7"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7"/>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CD8005-7CD8-4653-9DF6-29B7DA7599C1}" v="315" dt="2024-08-27T21:41:17.3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24" d="100"/>
          <a:sy n="24" d="100"/>
        </p:scale>
        <p:origin x="5070" y="14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minick Guida" userId="5f8cfefc-d97c-4120-92ca-94353d58567e" providerId="ADAL" clId="{01CD8005-7CD8-4653-9DF6-29B7DA7599C1}"/>
    <pc:docChg chg="undo redo custSel addSld delSld modSld sldOrd modSection">
      <pc:chgData name="Dominick Guida" userId="5f8cfefc-d97c-4120-92ca-94353d58567e" providerId="ADAL" clId="{01CD8005-7CD8-4653-9DF6-29B7DA7599C1}" dt="2024-08-27T21:44:14.754" v="6332" actId="47"/>
      <pc:docMkLst>
        <pc:docMk/>
      </pc:docMkLst>
      <pc:sldChg chg="del ord">
        <pc:chgData name="Dominick Guida" userId="5f8cfefc-d97c-4120-92ca-94353d58567e" providerId="ADAL" clId="{01CD8005-7CD8-4653-9DF6-29B7DA7599C1}" dt="2024-08-27T21:44:13.619" v="6330" actId="47"/>
        <pc:sldMkLst>
          <pc:docMk/>
          <pc:sldMk cId="3781620334" sldId="282"/>
        </pc:sldMkLst>
      </pc:sldChg>
      <pc:sldChg chg="del">
        <pc:chgData name="Dominick Guida" userId="5f8cfefc-d97c-4120-92ca-94353d58567e" providerId="ADAL" clId="{01CD8005-7CD8-4653-9DF6-29B7DA7599C1}" dt="2024-08-27T21:44:14.042" v="6331" actId="47"/>
        <pc:sldMkLst>
          <pc:docMk/>
          <pc:sldMk cId="4273592293" sldId="283"/>
        </pc:sldMkLst>
      </pc:sldChg>
      <pc:sldChg chg="del">
        <pc:chgData name="Dominick Guida" userId="5f8cfefc-d97c-4120-92ca-94353d58567e" providerId="ADAL" clId="{01CD8005-7CD8-4653-9DF6-29B7DA7599C1}" dt="2024-08-27T21:44:13.202" v="6329" actId="47"/>
        <pc:sldMkLst>
          <pc:docMk/>
          <pc:sldMk cId="901595357" sldId="284"/>
        </pc:sldMkLst>
      </pc:sldChg>
      <pc:sldChg chg="addSp delSp modSp del mod">
        <pc:chgData name="Dominick Guida" userId="5f8cfefc-d97c-4120-92ca-94353d58567e" providerId="ADAL" clId="{01CD8005-7CD8-4653-9DF6-29B7DA7599C1}" dt="2024-08-26T19:33:02.715" v="6076" actId="47"/>
        <pc:sldMkLst>
          <pc:docMk/>
          <pc:sldMk cId="3627171321" sldId="285"/>
        </pc:sldMkLst>
        <pc:spChg chg="mod">
          <ac:chgData name="Dominick Guida" userId="5f8cfefc-d97c-4120-92ca-94353d58567e" providerId="ADAL" clId="{01CD8005-7CD8-4653-9DF6-29B7DA7599C1}" dt="2024-08-15T16:33:31.311" v="3938" actId="1035"/>
          <ac:spMkLst>
            <pc:docMk/>
            <pc:sldMk cId="3627171321" sldId="285"/>
            <ac:spMk id="3" creationId="{B93C8F3F-7BC6-4E8C-81F3-43C909BB185F}"/>
          </ac:spMkLst>
        </pc:spChg>
        <pc:spChg chg="add mod">
          <ac:chgData name="Dominick Guida" userId="5f8cfefc-d97c-4120-92ca-94353d58567e" providerId="ADAL" clId="{01CD8005-7CD8-4653-9DF6-29B7DA7599C1}" dt="2024-08-26T13:19:55.197" v="6047" actId="1036"/>
          <ac:spMkLst>
            <pc:docMk/>
            <pc:sldMk cId="3627171321" sldId="285"/>
            <ac:spMk id="4" creationId="{8C5E5DEE-6655-0C1E-92F9-C868EF4E2ADD}"/>
          </ac:spMkLst>
        </pc:spChg>
        <pc:spChg chg="add del">
          <ac:chgData name="Dominick Guida" userId="5f8cfefc-d97c-4120-92ca-94353d58567e" providerId="ADAL" clId="{01CD8005-7CD8-4653-9DF6-29B7DA7599C1}" dt="2024-08-15T15:37:30.130" v="2533"/>
          <ac:spMkLst>
            <pc:docMk/>
            <pc:sldMk cId="3627171321" sldId="285"/>
            <ac:spMk id="4" creationId="{A7477DC7-DA41-498D-B2D5-CB5FA2E31155}"/>
          </ac:spMkLst>
        </pc:spChg>
        <pc:spChg chg="mod">
          <ac:chgData name="Dominick Guida" userId="5f8cfefc-d97c-4120-92ca-94353d58567e" providerId="ADAL" clId="{01CD8005-7CD8-4653-9DF6-29B7DA7599C1}" dt="2024-08-15T16:02:13.256" v="3382" actId="1076"/>
          <ac:spMkLst>
            <pc:docMk/>
            <pc:sldMk cId="3627171321" sldId="285"/>
            <ac:spMk id="5" creationId="{22870161-6EDA-42E3-AC05-0552171DAD15}"/>
          </ac:spMkLst>
        </pc:spChg>
        <pc:spChg chg="mod">
          <ac:chgData name="Dominick Guida" userId="5f8cfefc-d97c-4120-92ca-94353d58567e" providerId="ADAL" clId="{01CD8005-7CD8-4653-9DF6-29B7DA7599C1}" dt="2024-08-26T19:32:39.712" v="6073"/>
          <ac:spMkLst>
            <pc:docMk/>
            <pc:sldMk cId="3627171321" sldId="285"/>
            <ac:spMk id="6" creationId="{231C6298-FDF9-47FA-8627-A8259918CF73}"/>
          </ac:spMkLst>
        </pc:spChg>
        <pc:spChg chg="mod">
          <ac:chgData name="Dominick Guida" userId="5f8cfefc-d97c-4120-92ca-94353d58567e" providerId="ADAL" clId="{01CD8005-7CD8-4653-9DF6-29B7DA7599C1}" dt="2024-08-14T20:06:43.451" v="789" actId="114"/>
          <ac:spMkLst>
            <pc:docMk/>
            <pc:sldMk cId="3627171321" sldId="285"/>
            <ac:spMk id="7" creationId="{142342DC-D9D3-46BB-BC5F-F6390941017A}"/>
          </ac:spMkLst>
        </pc:spChg>
        <pc:spChg chg="mod">
          <ac:chgData name="Dominick Guida" userId="5f8cfefc-d97c-4120-92ca-94353d58567e" providerId="ADAL" clId="{01CD8005-7CD8-4653-9DF6-29B7DA7599C1}" dt="2024-08-14T19:38:56.217" v="300" actId="255"/>
          <ac:spMkLst>
            <pc:docMk/>
            <pc:sldMk cId="3627171321" sldId="285"/>
            <ac:spMk id="8" creationId="{8D742B11-619C-436F-BD05-D925F2036DEF}"/>
          </ac:spMkLst>
        </pc:spChg>
        <pc:spChg chg="mod">
          <ac:chgData name="Dominick Guida" userId="5f8cfefc-d97c-4120-92ca-94353d58567e" providerId="ADAL" clId="{01CD8005-7CD8-4653-9DF6-29B7DA7599C1}" dt="2024-08-14T19:47:36.457" v="408" actId="20577"/>
          <ac:spMkLst>
            <pc:docMk/>
            <pc:sldMk cId="3627171321" sldId="285"/>
            <ac:spMk id="9" creationId="{B8D710F8-ACEB-4930-B23B-03F5CB4E1A48}"/>
          </ac:spMkLst>
        </pc:spChg>
        <pc:spChg chg="mod">
          <ac:chgData name="Dominick Guida" userId="5f8cfefc-d97c-4120-92ca-94353d58567e" providerId="ADAL" clId="{01CD8005-7CD8-4653-9DF6-29B7DA7599C1}" dt="2024-08-14T19:49:00.007" v="422" actId="20577"/>
          <ac:spMkLst>
            <pc:docMk/>
            <pc:sldMk cId="3627171321" sldId="285"/>
            <ac:spMk id="10" creationId="{2B8190DE-FA50-4E4C-B86F-982C65891F6A}"/>
          </ac:spMkLst>
        </pc:spChg>
        <pc:spChg chg="add del mod">
          <ac:chgData name="Dominick Guida" userId="5f8cfefc-d97c-4120-92ca-94353d58567e" providerId="ADAL" clId="{01CD8005-7CD8-4653-9DF6-29B7DA7599C1}" dt="2024-08-26T13:19:24.936" v="5966" actId="478"/>
          <ac:spMkLst>
            <pc:docMk/>
            <pc:sldMk cId="3627171321" sldId="285"/>
            <ac:spMk id="11" creationId="{6050C914-3A59-3E59-3BF6-B629260A8348}"/>
          </ac:spMkLst>
        </pc:spChg>
        <pc:spChg chg="add mod">
          <ac:chgData name="Dominick Guida" userId="5f8cfefc-d97c-4120-92ca-94353d58567e" providerId="ADAL" clId="{01CD8005-7CD8-4653-9DF6-29B7DA7599C1}" dt="2024-08-26T19:32:49.387" v="6074" actId="1076"/>
          <ac:spMkLst>
            <pc:docMk/>
            <pc:sldMk cId="3627171321" sldId="285"/>
            <ac:spMk id="11" creationId="{90C34F52-D97F-F03D-55DC-7E77C9217ACB}"/>
          </ac:spMkLst>
        </pc:spChg>
        <pc:spChg chg="del">
          <ac:chgData name="Dominick Guida" userId="5f8cfefc-d97c-4120-92ca-94353d58567e" providerId="ADAL" clId="{01CD8005-7CD8-4653-9DF6-29B7DA7599C1}" dt="2024-08-15T15:42:48.819" v="2731"/>
          <ac:spMkLst>
            <pc:docMk/>
            <pc:sldMk cId="3627171321" sldId="285"/>
            <ac:spMk id="11" creationId="{CA983A2A-5D6B-4A29-890B-334C1C08C459}"/>
          </ac:spMkLst>
        </pc:spChg>
        <pc:spChg chg="mod">
          <ac:chgData name="Dominick Guida" userId="5f8cfefc-d97c-4120-92ca-94353d58567e" providerId="ADAL" clId="{01CD8005-7CD8-4653-9DF6-29B7DA7599C1}" dt="2024-08-15T16:15:39.268" v="3845" actId="20577"/>
          <ac:spMkLst>
            <pc:docMk/>
            <pc:sldMk cId="3627171321" sldId="285"/>
            <ac:spMk id="12" creationId="{FC644384-6DB7-4296-B34C-E6674D4A428F}"/>
          </ac:spMkLst>
        </pc:spChg>
        <pc:spChg chg="add del">
          <ac:chgData name="Dominick Guida" userId="5f8cfefc-d97c-4120-92ca-94353d58567e" providerId="ADAL" clId="{01CD8005-7CD8-4653-9DF6-29B7DA7599C1}" dt="2024-08-15T21:31:19.105" v="3950"/>
          <ac:spMkLst>
            <pc:docMk/>
            <pc:sldMk cId="3627171321" sldId="285"/>
            <ac:spMk id="13" creationId="{7AD089CD-26B2-48ED-B0A3-1F8AF12301FF}"/>
          </ac:spMkLst>
        </pc:spChg>
        <pc:spChg chg="add mod">
          <ac:chgData name="Dominick Guida" userId="5f8cfefc-d97c-4120-92ca-94353d58567e" providerId="ADAL" clId="{01CD8005-7CD8-4653-9DF6-29B7DA7599C1}" dt="2024-08-26T13:19:55.197" v="6047" actId="1036"/>
          <ac:spMkLst>
            <pc:docMk/>
            <pc:sldMk cId="3627171321" sldId="285"/>
            <ac:spMk id="13" creationId="{93511FCE-F22C-61B7-92DA-2315707EBB0B}"/>
          </ac:spMkLst>
        </pc:spChg>
        <pc:spChg chg="mod">
          <ac:chgData name="Dominick Guida" userId="5f8cfefc-d97c-4120-92ca-94353d58567e" providerId="ADAL" clId="{01CD8005-7CD8-4653-9DF6-29B7DA7599C1}" dt="2024-08-20T18:12:49.985" v="4605" actId="20577"/>
          <ac:spMkLst>
            <pc:docMk/>
            <pc:sldMk cId="3627171321" sldId="285"/>
            <ac:spMk id="14" creationId="{7ACA5A39-8C41-455A-9700-610CD1B5191A}"/>
          </ac:spMkLst>
        </pc:spChg>
        <pc:spChg chg="mod">
          <ac:chgData name="Dominick Guida" userId="5f8cfefc-d97c-4120-92ca-94353d58567e" providerId="ADAL" clId="{01CD8005-7CD8-4653-9DF6-29B7DA7599C1}" dt="2024-08-14T19:51:14.991" v="440" actId="20577"/>
          <ac:spMkLst>
            <pc:docMk/>
            <pc:sldMk cId="3627171321" sldId="285"/>
            <ac:spMk id="15" creationId="{D23F0EBA-2A90-4C5D-8253-43734D350409}"/>
          </ac:spMkLst>
        </pc:spChg>
        <pc:spChg chg="del">
          <ac:chgData name="Dominick Guida" userId="5f8cfefc-d97c-4120-92ca-94353d58567e" providerId="ADAL" clId="{01CD8005-7CD8-4653-9DF6-29B7DA7599C1}" dt="2024-08-20T13:25:06.978" v="4138" actId="478"/>
          <ac:spMkLst>
            <pc:docMk/>
            <pc:sldMk cId="3627171321" sldId="285"/>
            <ac:spMk id="16" creationId="{EE2E1FB8-7408-4F58-A909-B840F5F43371}"/>
          </ac:spMkLst>
        </pc:spChg>
        <pc:spChg chg="mod">
          <ac:chgData name="Dominick Guida" userId="5f8cfefc-d97c-4120-92ca-94353d58567e" providerId="ADAL" clId="{01CD8005-7CD8-4653-9DF6-29B7DA7599C1}" dt="2024-08-26T13:20:01.671" v="6052" actId="1036"/>
          <ac:spMkLst>
            <pc:docMk/>
            <pc:sldMk cId="3627171321" sldId="285"/>
            <ac:spMk id="17" creationId="{E699D37B-2F3A-487B-B2C4-0E90B616EB07}"/>
          </ac:spMkLst>
        </pc:spChg>
        <pc:spChg chg="add mod">
          <ac:chgData name="Dominick Guida" userId="5f8cfefc-d97c-4120-92ca-94353d58567e" providerId="ADAL" clId="{01CD8005-7CD8-4653-9DF6-29B7DA7599C1}" dt="2024-08-26T14:19:55.381" v="6069" actId="12789"/>
          <ac:spMkLst>
            <pc:docMk/>
            <pc:sldMk cId="3627171321" sldId="285"/>
            <ac:spMk id="20" creationId="{075C906F-04AE-09CD-D3FC-974D64F4CEF3}"/>
          </ac:spMkLst>
        </pc:spChg>
        <pc:spChg chg="add mod">
          <ac:chgData name="Dominick Guida" userId="5f8cfefc-d97c-4120-92ca-94353d58567e" providerId="ADAL" clId="{01CD8005-7CD8-4653-9DF6-29B7DA7599C1}" dt="2024-08-26T14:20:23.827" v="6070" actId="16959"/>
          <ac:spMkLst>
            <pc:docMk/>
            <pc:sldMk cId="3627171321" sldId="285"/>
            <ac:spMk id="21" creationId="{D016FE7C-62F0-C247-2CEC-E386330A9158}"/>
          </ac:spMkLst>
        </pc:spChg>
        <pc:spChg chg="add mod">
          <ac:chgData name="Dominick Guida" userId="5f8cfefc-d97c-4120-92ca-94353d58567e" providerId="ADAL" clId="{01CD8005-7CD8-4653-9DF6-29B7DA7599C1}" dt="2024-08-26T14:19:55.381" v="6069" actId="12789"/>
          <ac:spMkLst>
            <pc:docMk/>
            <pc:sldMk cId="3627171321" sldId="285"/>
            <ac:spMk id="22" creationId="{F3351C7B-76B9-ED20-2946-4D4AD559A88A}"/>
          </ac:spMkLst>
        </pc:spChg>
        <pc:spChg chg="add mod">
          <ac:chgData name="Dominick Guida" userId="5f8cfefc-d97c-4120-92ca-94353d58567e" providerId="ADAL" clId="{01CD8005-7CD8-4653-9DF6-29B7DA7599C1}" dt="2024-08-15T14:48:07.626" v="2312" actId="114"/>
          <ac:spMkLst>
            <pc:docMk/>
            <pc:sldMk cId="3627171321" sldId="285"/>
            <ac:spMk id="23" creationId="{760ECD7A-E979-3FA5-AF15-2B0679ABF67A}"/>
          </ac:spMkLst>
        </pc:spChg>
        <pc:spChg chg="add mod">
          <ac:chgData name="Dominick Guida" userId="5f8cfefc-d97c-4120-92ca-94353d58567e" providerId="ADAL" clId="{01CD8005-7CD8-4653-9DF6-29B7DA7599C1}" dt="2024-08-15T14:48:00.197" v="2311" actId="114"/>
          <ac:spMkLst>
            <pc:docMk/>
            <pc:sldMk cId="3627171321" sldId="285"/>
            <ac:spMk id="24" creationId="{4ED46210-9EA2-6924-5C60-3348BD9479B1}"/>
          </ac:spMkLst>
        </pc:spChg>
        <pc:spChg chg="add del mod">
          <ac:chgData name="Dominick Guida" userId="5f8cfefc-d97c-4120-92ca-94353d58567e" providerId="ADAL" clId="{01CD8005-7CD8-4653-9DF6-29B7DA7599C1}" dt="2024-08-15T14:46:07.656" v="2180" actId="478"/>
          <ac:spMkLst>
            <pc:docMk/>
            <pc:sldMk cId="3627171321" sldId="285"/>
            <ac:spMk id="25" creationId="{71F38F8F-9BBF-1FA4-62E1-C1A2314A24CD}"/>
          </ac:spMkLst>
        </pc:spChg>
        <pc:spChg chg="add mod">
          <ac:chgData name="Dominick Guida" userId="5f8cfefc-d97c-4120-92ca-94353d58567e" providerId="ADAL" clId="{01CD8005-7CD8-4653-9DF6-29B7DA7599C1}" dt="2024-08-15T16:12:00.700" v="3783" actId="1037"/>
          <ac:spMkLst>
            <pc:docMk/>
            <pc:sldMk cId="3627171321" sldId="285"/>
            <ac:spMk id="27" creationId="{28EAED2F-906D-DBF7-8D96-6A2EE050900E}"/>
          </ac:spMkLst>
        </pc:spChg>
        <pc:spChg chg="add mod">
          <ac:chgData name="Dominick Guida" userId="5f8cfefc-d97c-4120-92ca-94353d58567e" providerId="ADAL" clId="{01CD8005-7CD8-4653-9DF6-29B7DA7599C1}" dt="2024-08-15T16:12:00.700" v="3783" actId="1037"/>
          <ac:spMkLst>
            <pc:docMk/>
            <pc:sldMk cId="3627171321" sldId="285"/>
            <ac:spMk id="30" creationId="{FBEF6D9E-C99E-DD85-7AA7-1F7C613D69FC}"/>
          </ac:spMkLst>
        </pc:spChg>
        <pc:spChg chg="mod">
          <ac:chgData name="Dominick Guida" userId="5f8cfefc-d97c-4120-92ca-94353d58567e" providerId="ADAL" clId="{01CD8005-7CD8-4653-9DF6-29B7DA7599C1}" dt="2024-08-25T15:31:52.597" v="4614" actId="11530"/>
          <ac:spMkLst>
            <pc:docMk/>
            <pc:sldMk cId="3627171321" sldId="285"/>
            <ac:spMk id="31" creationId="{2F6F67A6-C6C3-E8AE-56E2-51E08FF850C5}"/>
          </ac:spMkLst>
        </pc:spChg>
        <pc:spChg chg="add del mod">
          <ac:chgData name="Dominick Guida" userId="5f8cfefc-d97c-4120-92ca-94353d58567e" providerId="ADAL" clId="{01CD8005-7CD8-4653-9DF6-29B7DA7599C1}" dt="2024-08-20T13:20:08.285" v="4080" actId="478"/>
          <ac:spMkLst>
            <pc:docMk/>
            <pc:sldMk cId="3627171321" sldId="285"/>
            <ac:spMk id="31" creationId="{D59CA023-2216-F851-8D3A-E700A40206FF}"/>
          </ac:spMkLst>
        </pc:spChg>
        <pc:spChg chg="add mod">
          <ac:chgData name="Dominick Guida" userId="5f8cfefc-d97c-4120-92ca-94353d58567e" providerId="ADAL" clId="{01CD8005-7CD8-4653-9DF6-29B7DA7599C1}" dt="2024-08-15T16:12:19.279" v="3791" actId="1038"/>
          <ac:spMkLst>
            <pc:docMk/>
            <pc:sldMk cId="3627171321" sldId="285"/>
            <ac:spMk id="32" creationId="{41C48732-D701-257F-1E01-4D9C7874D08D}"/>
          </ac:spMkLst>
        </pc:spChg>
        <pc:spChg chg="add del mod">
          <ac:chgData name="Dominick Guida" userId="5f8cfefc-d97c-4120-92ca-94353d58567e" providerId="ADAL" clId="{01CD8005-7CD8-4653-9DF6-29B7DA7599C1}" dt="2024-08-20T13:20:08.285" v="4080" actId="478"/>
          <ac:spMkLst>
            <pc:docMk/>
            <pc:sldMk cId="3627171321" sldId="285"/>
            <ac:spMk id="34" creationId="{00535505-4812-EF12-38C2-621876608F90}"/>
          </ac:spMkLst>
        </pc:spChg>
        <pc:spChg chg="add del mod">
          <ac:chgData name="Dominick Guida" userId="5f8cfefc-d97c-4120-92ca-94353d58567e" providerId="ADAL" clId="{01CD8005-7CD8-4653-9DF6-29B7DA7599C1}" dt="2024-08-20T13:20:08.285" v="4080" actId="478"/>
          <ac:spMkLst>
            <pc:docMk/>
            <pc:sldMk cId="3627171321" sldId="285"/>
            <ac:spMk id="35" creationId="{A1D27E3A-628B-5A0B-448C-6F811010CDE9}"/>
          </ac:spMkLst>
        </pc:spChg>
        <pc:spChg chg="mod">
          <ac:chgData name="Dominick Guida" userId="5f8cfefc-d97c-4120-92ca-94353d58567e" providerId="ADAL" clId="{01CD8005-7CD8-4653-9DF6-29B7DA7599C1}" dt="2024-08-25T15:31:52.597" v="4614" actId="11530"/>
          <ac:spMkLst>
            <pc:docMk/>
            <pc:sldMk cId="3627171321" sldId="285"/>
            <ac:spMk id="35" creationId="{CF7E97EE-0611-857C-59D9-3F8A73C6AFB0}"/>
          </ac:spMkLst>
        </pc:spChg>
        <pc:spChg chg="add del mod">
          <ac:chgData name="Dominick Guida" userId="5f8cfefc-d97c-4120-92ca-94353d58567e" providerId="ADAL" clId="{01CD8005-7CD8-4653-9DF6-29B7DA7599C1}" dt="2024-08-20T13:20:08.285" v="4080" actId="478"/>
          <ac:spMkLst>
            <pc:docMk/>
            <pc:sldMk cId="3627171321" sldId="285"/>
            <ac:spMk id="36" creationId="{37797D23-2D36-7033-8CF5-092B03B9CD96}"/>
          </ac:spMkLst>
        </pc:spChg>
        <pc:spChg chg="add mod">
          <ac:chgData name="Dominick Guida" userId="5f8cfefc-d97c-4120-92ca-94353d58567e" providerId="ADAL" clId="{01CD8005-7CD8-4653-9DF6-29B7DA7599C1}" dt="2024-08-15T16:11:26.889" v="3773" actId="1037"/>
          <ac:spMkLst>
            <pc:docMk/>
            <pc:sldMk cId="3627171321" sldId="285"/>
            <ac:spMk id="39" creationId="{FCC38CCA-9DFA-C128-B1CB-2D6E419C1CDF}"/>
          </ac:spMkLst>
        </pc:spChg>
        <pc:spChg chg="add del mod">
          <ac:chgData name="Dominick Guida" userId="5f8cfefc-d97c-4120-92ca-94353d58567e" providerId="ADAL" clId="{01CD8005-7CD8-4653-9DF6-29B7DA7599C1}" dt="2024-08-20T13:20:08.285" v="4080" actId="478"/>
          <ac:spMkLst>
            <pc:docMk/>
            <pc:sldMk cId="3627171321" sldId="285"/>
            <ac:spMk id="41" creationId="{E10173C7-AE37-E715-A2DF-FD742D4F5F62}"/>
          </ac:spMkLst>
        </pc:spChg>
        <pc:spChg chg="add del mod">
          <ac:chgData name="Dominick Guida" userId="5f8cfefc-d97c-4120-92ca-94353d58567e" providerId="ADAL" clId="{01CD8005-7CD8-4653-9DF6-29B7DA7599C1}" dt="2024-08-20T13:20:08.285" v="4080" actId="478"/>
          <ac:spMkLst>
            <pc:docMk/>
            <pc:sldMk cId="3627171321" sldId="285"/>
            <ac:spMk id="42" creationId="{94564367-2B25-AFC3-9D86-3E6B65A47372}"/>
          </ac:spMkLst>
        </pc:spChg>
        <pc:spChg chg="mod">
          <ac:chgData name="Dominick Guida" userId="5f8cfefc-d97c-4120-92ca-94353d58567e" providerId="ADAL" clId="{01CD8005-7CD8-4653-9DF6-29B7DA7599C1}" dt="2024-08-25T15:31:52.597" v="4614" actId="11530"/>
          <ac:spMkLst>
            <pc:docMk/>
            <pc:sldMk cId="3627171321" sldId="285"/>
            <ac:spMk id="43" creationId="{456E46E7-F411-5C5D-C274-69EE3F75157F}"/>
          </ac:spMkLst>
        </pc:spChg>
        <pc:spChg chg="add del mod">
          <ac:chgData name="Dominick Guida" userId="5f8cfefc-d97c-4120-92ca-94353d58567e" providerId="ADAL" clId="{01CD8005-7CD8-4653-9DF6-29B7DA7599C1}" dt="2024-08-20T13:20:08.285" v="4080" actId="478"/>
          <ac:spMkLst>
            <pc:docMk/>
            <pc:sldMk cId="3627171321" sldId="285"/>
            <ac:spMk id="43" creationId="{73B43244-6743-7EF1-9CBE-F0552CD832D4}"/>
          </ac:spMkLst>
        </pc:spChg>
        <pc:spChg chg="add mod">
          <ac:chgData name="Dominick Guida" userId="5f8cfefc-d97c-4120-92ca-94353d58567e" providerId="ADAL" clId="{01CD8005-7CD8-4653-9DF6-29B7DA7599C1}" dt="2024-08-15T16:02:32.858" v="3402" actId="1038"/>
          <ac:spMkLst>
            <pc:docMk/>
            <pc:sldMk cId="3627171321" sldId="285"/>
            <ac:spMk id="45" creationId="{943DE076-C02C-56BA-9814-8A223422B15D}"/>
          </ac:spMkLst>
        </pc:spChg>
        <pc:spChg chg="add del mod">
          <ac:chgData name="Dominick Guida" userId="5f8cfefc-d97c-4120-92ca-94353d58567e" providerId="ADAL" clId="{01CD8005-7CD8-4653-9DF6-29B7DA7599C1}" dt="2024-08-20T13:20:08.285" v="4080" actId="478"/>
          <ac:spMkLst>
            <pc:docMk/>
            <pc:sldMk cId="3627171321" sldId="285"/>
            <ac:spMk id="47" creationId="{6B671111-24AD-6BC6-04C9-440338B19D8F}"/>
          </ac:spMkLst>
        </pc:spChg>
        <pc:spChg chg="add mod">
          <ac:chgData name="Dominick Guida" userId="5f8cfefc-d97c-4120-92ca-94353d58567e" providerId="ADAL" clId="{01CD8005-7CD8-4653-9DF6-29B7DA7599C1}" dt="2024-08-15T16:02:32.858" v="3402" actId="1038"/>
          <ac:spMkLst>
            <pc:docMk/>
            <pc:sldMk cId="3627171321" sldId="285"/>
            <ac:spMk id="48" creationId="{1054A3EE-09DA-B34B-D325-BE9EA0418426}"/>
          </ac:spMkLst>
        </pc:spChg>
        <pc:spChg chg="mod">
          <ac:chgData name="Dominick Guida" userId="5f8cfefc-d97c-4120-92ca-94353d58567e" providerId="ADAL" clId="{01CD8005-7CD8-4653-9DF6-29B7DA7599C1}" dt="2024-08-25T15:31:52.597" v="4614" actId="11530"/>
          <ac:spMkLst>
            <pc:docMk/>
            <pc:sldMk cId="3627171321" sldId="285"/>
            <ac:spMk id="50" creationId="{DEA09B2B-06F4-DC5F-95F4-D9338D57179C}"/>
          </ac:spMkLst>
        </pc:spChg>
        <pc:spChg chg="add del mod">
          <ac:chgData name="Dominick Guida" userId="5f8cfefc-d97c-4120-92ca-94353d58567e" providerId="ADAL" clId="{01CD8005-7CD8-4653-9DF6-29B7DA7599C1}" dt="2024-08-20T13:20:08.285" v="4080" actId="478"/>
          <ac:spMkLst>
            <pc:docMk/>
            <pc:sldMk cId="3627171321" sldId="285"/>
            <ac:spMk id="50" creationId="{E7091F30-BEE7-2DFA-6E97-5F72B2B1A5CB}"/>
          </ac:spMkLst>
        </pc:spChg>
        <pc:spChg chg="add mod">
          <ac:chgData name="Dominick Guida" userId="5f8cfefc-d97c-4120-92ca-94353d58567e" providerId="ADAL" clId="{01CD8005-7CD8-4653-9DF6-29B7DA7599C1}" dt="2024-08-15T16:02:32.858" v="3402" actId="1038"/>
          <ac:spMkLst>
            <pc:docMk/>
            <pc:sldMk cId="3627171321" sldId="285"/>
            <ac:spMk id="52" creationId="{63F9A270-2559-559C-3558-DAA5B8D1F1A4}"/>
          </ac:spMkLst>
        </pc:spChg>
        <pc:spChg chg="add del mod">
          <ac:chgData name="Dominick Guida" userId="5f8cfefc-d97c-4120-92ca-94353d58567e" providerId="ADAL" clId="{01CD8005-7CD8-4653-9DF6-29B7DA7599C1}" dt="2024-08-20T13:20:08.285" v="4080" actId="478"/>
          <ac:spMkLst>
            <pc:docMk/>
            <pc:sldMk cId="3627171321" sldId="285"/>
            <ac:spMk id="54" creationId="{B5032B48-0FF7-CDB3-C2EF-794E91357366}"/>
          </ac:spMkLst>
        </pc:spChg>
        <pc:spChg chg="mod">
          <ac:chgData name="Dominick Guida" userId="5f8cfefc-d97c-4120-92ca-94353d58567e" providerId="ADAL" clId="{01CD8005-7CD8-4653-9DF6-29B7DA7599C1}" dt="2024-08-25T15:31:52.597" v="4614" actId="11530"/>
          <ac:spMkLst>
            <pc:docMk/>
            <pc:sldMk cId="3627171321" sldId="285"/>
            <ac:spMk id="56" creationId="{AA9EF9D0-746D-AB6B-59A7-A015A8CF0DDB}"/>
          </ac:spMkLst>
        </pc:spChg>
        <pc:spChg chg="add del mod">
          <ac:chgData name="Dominick Guida" userId="5f8cfefc-d97c-4120-92ca-94353d58567e" providerId="ADAL" clId="{01CD8005-7CD8-4653-9DF6-29B7DA7599C1}" dt="2024-08-20T13:20:08.285" v="4080" actId="478"/>
          <ac:spMkLst>
            <pc:docMk/>
            <pc:sldMk cId="3627171321" sldId="285"/>
            <ac:spMk id="62" creationId="{69BA659C-3EFD-F1E4-66B6-46EFE2CD7FA6}"/>
          </ac:spMkLst>
        </pc:spChg>
        <pc:spChg chg="mod">
          <ac:chgData name="Dominick Guida" userId="5f8cfefc-d97c-4120-92ca-94353d58567e" providerId="ADAL" clId="{01CD8005-7CD8-4653-9DF6-29B7DA7599C1}" dt="2024-08-25T15:31:52.597" v="4614" actId="11530"/>
          <ac:spMkLst>
            <pc:docMk/>
            <pc:sldMk cId="3627171321" sldId="285"/>
            <ac:spMk id="62" creationId="{8318F58B-E112-5179-1200-7D9BEF794152}"/>
          </ac:spMkLst>
        </pc:spChg>
        <pc:spChg chg="add del mod">
          <ac:chgData name="Dominick Guida" userId="5f8cfefc-d97c-4120-92ca-94353d58567e" providerId="ADAL" clId="{01CD8005-7CD8-4653-9DF6-29B7DA7599C1}" dt="2024-08-20T13:20:08.285" v="4080" actId="478"/>
          <ac:spMkLst>
            <pc:docMk/>
            <pc:sldMk cId="3627171321" sldId="285"/>
            <ac:spMk id="63" creationId="{A276A36E-1676-F200-82FB-3B60E267D6EC}"/>
          </ac:spMkLst>
        </pc:spChg>
        <pc:spChg chg="add del mod">
          <ac:chgData name="Dominick Guida" userId="5f8cfefc-d97c-4120-92ca-94353d58567e" providerId="ADAL" clId="{01CD8005-7CD8-4653-9DF6-29B7DA7599C1}" dt="2024-08-20T13:20:08.285" v="4080" actId="478"/>
          <ac:spMkLst>
            <pc:docMk/>
            <pc:sldMk cId="3627171321" sldId="285"/>
            <ac:spMk id="64" creationId="{5EB985D7-25CD-1791-879B-4B45351CEAAD}"/>
          </ac:spMkLst>
        </pc:spChg>
        <pc:spChg chg="add del mod">
          <ac:chgData name="Dominick Guida" userId="5f8cfefc-d97c-4120-92ca-94353d58567e" providerId="ADAL" clId="{01CD8005-7CD8-4653-9DF6-29B7DA7599C1}" dt="2024-08-20T13:20:08.285" v="4080" actId="478"/>
          <ac:spMkLst>
            <pc:docMk/>
            <pc:sldMk cId="3627171321" sldId="285"/>
            <ac:spMk id="65" creationId="{1A41B82B-2CC2-FCE4-55A9-4165A58613BC}"/>
          </ac:spMkLst>
        </pc:spChg>
        <pc:spChg chg="add mod">
          <ac:chgData name="Dominick Guida" userId="5f8cfefc-d97c-4120-92ca-94353d58567e" providerId="ADAL" clId="{01CD8005-7CD8-4653-9DF6-29B7DA7599C1}" dt="2024-08-15T16:07:29.017" v="3496" actId="12789"/>
          <ac:spMkLst>
            <pc:docMk/>
            <pc:sldMk cId="3627171321" sldId="285"/>
            <ac:spMk id="66" creationId="{63C5F8BA-ACC1-5221-EB23-433BCB86FE59}"/>
          </ac:spMkLst>
        </pc:spChg>
        <pc:spChg chg="add del mod">
          <ac:chgData name="Dominick Guida" userId="5f8cfefc-d97c-4120-92ca-94353d58567e" providerId="ADAL" clId="{01CD8005-7CD8-4653-9DF6-29B7DA7599C1}" dt="2024-08-15T15:45:40.320" v="2958" actId="478"/>
          <ac:spMkLst>
            <pc:docMk/>
            <pc:sldMk cId="3627171321" sldId="285"/>
            <ac:spMk id="67" creationId="{2A337968-D9A7-076D-E224-E7E892CC3973}"/>
          </ac:spMkLst>
        </pc:spChg>
        <pc:spChg chg="mod">
          <ac:chgData name="Dominick Guida" userId="5f8cfefc-d97c-4120-92ca-94353d58567e" providerId="ADAL" clId="{01CD8005-7CD8-4653-9DF6-29B7DA7599C1}" dt="2024-08-25T15:31:52.597" v="4614" actId="11530"/>
          <ac:spMkLst>
            <pc:docMk/>
            <pc:sldMk cId="3627171321" sldId="285"/>
            <ac:spMk id="67" creationId="{8AE5D225-839A-0053-6BFA-17800B8B9ED6}"/>
          </ac:spMkLst>
        </pc:spChg>
        <pc:spChg chg="add mod">
          <ac:chgData name="Dominick Guida" userId="5f8cfefc-d97c-4120-92ca-94353d58567e" providerId="ADAL" clId="{01CD8005-7CD8-4653-9DF6-29B7DA7599C1}" dt="2024-08-15T16:02:32.858" v="3402" actId="1038"/>
          <ac:spMkLst>
            <pc:docMk/>
            <pc:sldMk cId="3627171321" sldId="285"/>
            <ac:spMk id="68" creationId="{8BA16480-45DE-64A6-BE4D-CD6DC307288D}"/>
          </ac:spMkLst>
        </pc:spChg>
        <pc:spChg chg="add mod">
          <ac:chgData name="Dominick Guida" userId="5f8cfefc-d97c-4120-92ca-94353d58567e" providerId="ADAL" clId="{01CD8005-7CD8-4653-9DF6-29B7DA7599C1}" dt="2024-08-15T16:07:29.017" v="3496" actId="12789"/>
          <ac:spMkLst>
            <pc:docMk/>
            <pc:sldMk cId="3627171321" sldId="285"/>
            <ac:spMk id="69" creationId="{BF30814F-EAFB-11E5-6846-9F2EDA34D4CC}"/>
          </ac:spMkLst>
        </pc:spChg>
        <pc:spChg chg="add mod">
          <ac:chgData name="Dominick Guida" userId="5f8cfefc-d97c-4120-92ca-94353d58567e" providerId="ADAL" clId="{01CD8005-7CD8-4653-9DF6-29B7DA7599C1}" dt="2024-08-15T16:11:26.889" v="3773" actId="1037"/>
          <ac:spMkLst>
            <pc:docMk/>
            <pc:sldMk cId="3627171321" sldId="285"/>
            <ac:spMk id="70" creationId="{0B677019-837F-1067-299D-48A2B0074344}"/>
          </ac:spMkLst>
        </pc:spChg>
        <pc:spChg chg="mod">
          <ac:chgData name="Dominick Guida" userId="5f8cfefc-d97c-4120-92ca-94353d58567e" providerId="ADAL" clId="{01CD8005-7CD8-4653-9DF6-29B7DA7599C1}" dt="2024-08-25T15:31:52.597" v="4614" actId="11530"/>
          <ac:spMkLst>
            <pc:docMk/>
            <pc:sldMk cId="3627171321" sldId="285"/>
            <ac:spMk id="72" creationId="{229885F2-477E-5F99-AE55-3ECA012140DD}"/>
          </ac:spMkLst>
        </pc:spChg>
        <pc:spChg chg="mod">
          <ac:chgData name="Dominick Guida" userId="5f8cfefc-d97c-4120-92ca-94353d58567e" providerId="ADAL" clId="{01CD8005-7CD8-4653-9DF6-29B7DA7599C1}" dt="2024-08-25T15:31:52.597" v="4614" actId="11530"/>
          <ac:spMkLst>
            <pc:docMk/>
            <pc:sldMk cId="3627171321" sldId="285"/>
            <ac:spMk id="76" creationId="{08B5F987-FE30-0DCE-A725-F30502E6B585}"/>
          </ac:spMkLst>
        </pc:spChg>
        <pc:spChg chg="mod">
          <ac:chgData name="Dominick Guida" userId="5f8cfefc-d97c-4120-92ca-94353d58567e" providerId="ADAL" clId="{01CD8005-7CD8-4653-9DF6-29B7DA7599C1}" dt="2024-08-25T15:31:52.597" v="4614" actId="11530"/>
          <ac:spMkLst>
            <pc:docMk/>
            <pc:sldMk cId="3627171321" sldId="285"/>
            <ac:spMk id="77" creationId="{31755233-AF1F-3466-65B4-5185FE81DCB8}"/>
          </ac:spMkLst>
        </pc:spChg>
        <pc:spChg chg="mod">
          <ac:chgData name="Dominick Guida" userId="5f8cfefc-d97c-4120-92ca-94353d58567e" providerId="ADAL" clId="{01CD8005-7CD8-4653-9DF6-29B7DA7599C1}" dt="2024-08-25T15:31:52.597" v="4614" actId="11530"/>
          <ac:spMkLst>
            <pc:docMk/>
            <pc:sldMk cId="3627171321" sldId="285"/>
            <ac:spMk id="78" creationId="{3E4D6728-78B4-105A-9A27-D6EC0E93B51D}"/>
          </ac:spMkLst>
        </pc:spChg>
        <pc:spChg chg="mod">
          <ac:chgData name="Dominick Guida" userId="5f8cfefc-d97c-4120-92ca-94353d58567e" providerId="ADAL" clId="{01CD8005-7CD8-4653-9DF6-29B7DA7599C1}" dt="2024-08-25T15:31:52.597" v="4614" actId="11530"/>
          <ac:spMkLst>
            <pc:docMk/>
            <pc:sldMk cId="3627171321" sldId="285"/>
            <ac:spMk id="79" creationId="{BBE5F9F7-57CA-3F6F-12CB-CAD3A7FB00FC}"/>
          </ac:spMkLst>
        </pc:spChg>
        <pc:spChg chg="mod">
          <ac:chgData name="Dominick Guida" userId="5f8cfefc-d97c-4120-92ca-94353d58567e" providerId="ADAL" clId="{01CD8005-7CD8-4653-9DF6-29B7DA7599C1}" dt="2024-08-25T15:31:52.597" v="4614" actId="11530"/>
          <ac:spMkLst>
            <pc:docMk/>
            <pc:sldMk cId="3627171321" sldId="285"/>
            <ac:spMk id="80" creationId="{52A4C858-72C1-8CC9-F9D9-E16F4656BBA7}"/>
          </ac:spMkLst>
        </pc:spChg>
        <pc:spChg chg="mod">
          <ac:chgData name="Dominick Guida" userId="5f8cfefc-d97c-4120-92ca-94353d58567e" providerId="ADAL" clId="{01CD8005-7CD8-4653-9DF6-29B7DA7599C1}" dt="2024-08-25T15:31:52.597" v="4614" actId="11530"/>
          <ac:spMkLst>
            <pc:docMk/>
            <pc:sldMk cId="3627171321" sldId="285"/>
            <ac:spMk id="81" creationId="{ACACDE3B-FBDF-0CD2-6893-7A438C85FB40}"/>
          </ac:spMkLst>
        </pc:spChg>
        <pc:spChg chg="add mod">
          <ac:chgData name="Dominick Guida" userId="5f8cfefc-d97c-4120-92ca-94353d58567e" providerId="ADAL" clId="{01CD8005-7CD8-4653-9DF6-29B7DA7599C1}" dt="2024-08-15T16:12:00.700" v="3783" actId="1037"/>
          <ac:spMkLst>
            <pc:docMk/>
            <pc:sldMk cId="3627171321" sldId="285"/>
            <ac:spMk id="82" creationId="{49ECDA91-D3B4-317A-22A6-4C46A4BFF3E4}"/>
          </ac:spMkLst>
        </pc:spChg>
        <pc:spChg chg="add mod">
          <ac:chgData name="Dominick Guida" userId="5f8cfefc-d97c-4120-92ca-94353d58567e" providerId="ADAL" clId="{01CD8005-7CD8-4653-9DF6-29B7DA7599C1}" dt="2024-08-15T16:12:00.700" v="3783" actId="1037"/>
          <ac:spMkLst>
            <pc:docMk/>
            <pc:sldMk cId="3627171321" sldId="285"/>
            <ac:spMk id="83" creationId="{69D523B7-FCF4-8F45-54D4-4DC6D77C21BE}"/>
          </ac:spMkLst>
        </pc:spChg>
        <pc:spChg chg="add mod">
          <ac:chgData name="Dominick Guida" userId="5f8cfefc-d97c-4120-92ca-94353d58567e" providerId="ADAL" clId="{01CD8005-7CD8-4653-9DF6-29B7DA7599C1}" dt="2024-08-15T16:11:00.127" v="3764" actId="554"/>
          <ac:spMkLst>
            <pc:docMk/>
            <pc:sldMk cId="3627171321" sldId="285"/>
            <ac:spMk id="84" creationId="{E01DACF2-48E2-6BB0-158B-DF3034207D8D}"/>
          </ac:spMkLst>
        </pc:spChg>
        <pc:spChg chg="add mod">
          <ac:chgData name="Dominick Guida" userId="5f8cfefc-d97c-4120-92ca-94353d58567e" providerId="ADAL" clId="{01CD8005-7CD8-4653-9DF6-29B7DA7599C1}" dt="2024-08-15T16:11:01.983" v="3765" actId="408"/>
          <ac:spMkLst>
            <pc:docMk/>
            <pc:sldMk cId="3627171321" sldId="285"/>
            <ac:spMk id="85" creationId="{DF60E142-DCB6-E305-2BA4-A190B78442D5}"/>
          </ac:spMkLst>
        </pc:spChg>
        <pc:spChg chg="add mod">
          <ac:chgData name="Dominick Guida" userId="5f8cfefc-d97c-4120-92ca-94353d58567e" providerId="ADAL" clId="{01CD8005-7CD8-4653-9DF6-29B7DA7599C1}" dt="2024-08-15T16:11:00.127" v="3764" actId="554"/>
          <ac:spMkLst>
            <pc:docMk/>
            <pc:sldMk cId="3627171321" sldId="285"/>
            <ac:spMk id="86" creationId="{07BE9A88-E9BC-001E-A230-1A44214929F0}"/>
          </ac:spMkLst>
        </pc:spChg>
        <pc:spChg chg="add mod">
          <ac:chgData name="Dominick Guida" userId="5f8cfefc-d97c-4120-92ca-94353d58567e" providerId="ADAL" clId="{01CD8005-7CD8-4653-9DF6-29B7DA7599C1}" dt="2024-08-15T16:06:22.426" v="3487" actId="1037"/>
          <ac:spMkLst>
            <pc:docMk/>
            <pc:sldMk cId="3627171321" sldId="285"/>
            <ac:spMk id="87" creationId="{F8724473-B408-9750-8C1C-6898857C9C1F}"/>
          </ac:spMkLst>
        </pc:spChg>
        <pc:spChg chg="add mod">
          <ac:chgData name="Dominick Guida" userId="5f8cfefc-d97c-4120-92ca-94353d58567e" providerId="ADAL" clId="{01CD8005-7CD8-4653-9DF6-29B7DA7599C1}" dt="2024-08-15T16:06:12.012" v="3479" actId="1038"/>
          <ac:spMkLst>
            <pc:docMk/>
            <pc:sldMk cId="3627171321" sldId="285"/>
            <ac:spMk id="88" creationId="{9101C09F-4A1C-F70C-5736-ECF8C55B64B5}"/>
          </ac:spMkLst>
        </pc:spChg>
        <pc:spChg chg="add mod">
          <ac:chgData name="Dominick Guida" userId="5f8cfefc-d97c-4120-92ca-94353d58567e" providerId="ADAL" clId="{01CD8005-7CD8-4653-9DF6-29B7DA7599C1}" dt="2024-08-15T16:11:08.702" v="3769" actId="1038"/>
          <ac:spMkLst>
            <pc:docMk/>
            <pc:sldMk cId="3627171321" sldId="285"/>
            <ac:spMk id="89" creationId="{7D2D6F51-89BD-79F1-B7D4-84E0F02AF79A}"/>
          </ac:spMkLst>
        </pc:spChg>
        <pc:spChg chg="add mod">
          <ac:chgData name="Dominick Guida" userId="5f8cfefc-d97c-4120-92ca-94353d58567e" providerId="ADAL" clId="{01CD8005-7CD8-4653-9DF6-29B7DA7599C1}" dt="2024-08-15T22:41:25.185" v="4072" actId="1038"/>
          <ac:spMkLst>
            <pc:docMk/>
            <pc:sldMk cId="3627171321" sldId="285"/>
            <ac:spMk id="92" creationId="{01149C5B-C7B6-38A6-195E-77A508769AC8}"/>
          </ac:spMkLst>
        </pc:spChg>
        <pc:spChg chg="add mod">
          <ac:chgData name="Dominick Guida" userId="5f8cfefc-d97c-4120-92ca-94353d58567e" providerId="ADAL" clId="{01CD8005-7CD8-4653-9DF6-29B7DA7599C1}" dt="2024-08-15T22:41:25.185" v="4072" actId="1038"/>
          <ac:spMkLst>
            <pc:docMk/>
            <pc:sldMk cId="3627171321" sldId="285"/>
            <ac:spMk id="93" creationId="{7D674183-F716-00EF-0787-4175293F98C8}"/>
          </ac:spMkLst>
        </pc:spChg>
        <pc:spChg chg="add mod">
          <ac:chgData name="Dominick Guida" userId="5f8cfefc-d97c-4120-92ca-94353d58567e" providerId="ADAL" clId="{01CD8005-7CD8-4653-9DF6-29B7DA7599C1}" dt="2024-08-15T22:41:25.185" v="4072" actId="1038"/>
          <ac:spMkLst>
            <pc:docMk/>
            <pc:sldMk cId="3627171321" sldId="285"/>
            <ac:spMk id="94" creationId="{0E99A24B-FCE0-3CE4-472B-530DDF24978E}"/>
          </ac:spMkLst>
        </pc:spChg>
        <pc:spChg chg="add mod">
          <ac:chgData name="Dominick Guida" userId="5f8cfefc-d97c-4120-92ca-94353d58567e" providerId="ADAL" clId="{01CD8005-7CD8-4653-9DF6-29B7DA7599C1}" dt="2024-08-15T22:41:25.185" v="4072" actId="1038"/>
          <ac:spMkLst>
            <pc:docMk/>
            <pc:sldMk cId="3627171321" sldId="285"/>
            <ac:spMk id="95" creationId="{180FEDD3-25B4-52A9-E5AF-6C380FA68CF8}"/>
          </ac:spMkLst>
        </pc:spChg>
        <pc:spChg chg="add mod">
          <ac:chgData name="Dominick Guida" userId="5f8cfefc-d97c-4120-92ca-94353d58567e" providerId="ADAL" clId="{01CD8005-7CD8-4653-9DF6-29B7DA7599C1}" dt="2024-08-15T22:41:25.185" v="4072" actId="1038"/>
          <ac:spMkLst>
            <pc:docMk/>
            <pc:sldMk cId="3627171321" sldId="285"/>
            <ac:spMk id="96" creationId="{A721B8D8-1EF7-05C7-CFCD-F8A24458ACF0}"/>
          </ac:spMkLst>
        </pc:spChg>
        <pc:spChg chg="add mod">
          <ac:chgData name="Dominick Guida" userId="5f8cfefc-d97c-4120-92ca-94353d58567e" providerId="ADAL" clId="{01CD8005-7CD8-4653-9DF6-29B7DA7599C1}" dt="2024-08-15T22:41:25.185" v="4072" actId="1038"/>
          <ac:spMkLst>
            <pc:docMk/>
            <pc:sldMk cId="3627171321" sldId="285"/>
            <ac:spMk id="97" creationId="{3A5361EC-E967-A926-B5CB-1B9D25262201}"/>
          </ac:spMkLst>
        </pc:spChg>
        <pc:spChg chg="add mod">
          <ac:chgData name="Dominick Guida" userId="5f8cfefc-d97c-4120-92ca-94353d58567e" providerId="ADAL" clId="{01CD8005-7CD8-4653-9DF6-29B7DA7599C1}" dt="2024-08-15T22:41:25.185" v="4072" actId="1038"/>
          <ac:spMkLst>
            <pc:docMk/>
            <pc:sldMk cId="3627171321" sldId="285"/>
            <ac:spMk id="98" creationId="{2BC2F068-1982-F2F2-CCFE-EFF68472F4E8}"/>
          </ac:spMkLst>
        </pc:spChg>
        <pc:spChg chg="add mod">
          <ac:chgData name="Dominick Guida" userId="5f8cfefc-d97c-4120-92ca-94353d58567e" providerId="ADAL" clId="{01CD8005-7CD8-4653-9DF6-29B7DA7599C1}" dt="2024-08-15T22:41:25.185" v="4072" actId="1038"/>
          <ac:spMkLst>
            <pc:docMk/>
            <pc:sldMk cId="3627171321" sldId="285"/>
            <ac:spMk id="99" creationId="{3C9F1481-35FB-2C55-876F-90CBA49BFC5E}"/>
          </ac:spMkLst>
        </pc:spChg>
        <pc:spChg chg="add del mod">
          <ac:chgData name="Dominick Guida" userId="5f8cfefc-d97c-4120-92ca-94353d58567e" providerId="ADAL" clId="{01CD8005-7CD8-4653-9DF6-29B7DA7599C1}" dt="2024-08-20T13:20:08.285" v="4080" actId="478"/>
          <ac:spMkLst>
            <pc:docMk/>
            <pc:sldMk cId="3627171321" sldId="285"/>
            <ac:spMk id="100" creationId="{90D91FD1-1410-FD2B-7A18-A66B1500F633}"/>
          </ac:spMkLst>
        </pc:spChg>
        <pc:spChg chg="mod">
          <ac:chgData name="Dominick Guida" userId="5f8cfefc-d97c-4120-92ca-94353d58567e" providerId="ADAL" clId="{01CD8005-7CD8-4653-9DF6-29B7DA7599C1}" dt="2024-08-25T15:31:52.597" v="4614" actId="11530"/>
          <ac:spMkLst>
            <pc:docMk/>
            <pc:sldMk cId="3627171321" sldId="285"/>
            <ac:spMk id="100" creationId="{CE51F817-9FE2-26D8-06E0-579EB5DF1182}"/>
          </ac:spMkLst>
        </pc:spChg>
        <pc:spChg chg="mod">
          <ac:chgData name="Dominick Guida" userId="5f8cfefc-d97c-4120-92ca-94353d58567e" providerId="ADAL" clId="{01CD8005-7CD8-4653-9DF6-29B7DA7599C1}" dt="2024-08-25T15:31:52.597" v="4614" actId="11530"/>
          <ac:spMkLst>
            <pc:docMk/>
            <pc:sldMk cId="3627171321" sldId="285"/>
            <ac:spMk id="101" creationId="{9A7F883F-CF4B-94A3-A705-1E9377E4AC97}"/>
          </ac:spMkLst>
        </pc:spChg>
        <pc:spChg chg="add del mod">
          <ac:chgData name="Dominick Guida" userId="5f8cfefc-d97c-4120-92ca-94353d58567e" providerId="ADAL" clId="{01CD8005-7CD8-4653-9DF6-29B7DA7599C1}" dt="2024-08-20T13:20:08.285" v="4080" actId="478"/>
          <ac:spMkLst>
            <pc:docMk/>
            <pc:sldMk cId="3627171321" sldId="285"/>
            <ac:spMk id="102" creationId="{470C612C-E6E0-1BC1-333A-9BB95DE47858}"/>
          </ac:spMkLst>
        </pc:spChg>
        <pc:spChg chg="mod">
          <ac:chgData name="Dominick Guida" userId="5f8cfefc-d97c-4120-92ca-94353d58567e" providerId="ADAL" clId="{01CD8005-7CD8-4653-9DF6-29B7DA7599C1}" dt="2024-08-25T15:31:52.597" v="4614" actId="11530"/>
          <ac:spMkLst>
            <pc:docMk/>
            <pc:sldMk cId="3627171321" sldId="285"/>
            <ac:spMk id="102" creationId="{AF5F8BBB-2501-5A87-DA14-024DC37A057E}"/>
          </ac:spMkLst>
        </pc:spChg>
        <pc:spChg chg="add del mod ord">
          <ac:chgData name="Dominick Guida" userId="5f8cfefc-d97c-4120-92ca-94353d58567e" providerId="ADAL" clId="{01CD8005-7CD8-4653-9DF6-29B7DA7599C1}" dt="2024-08-25T15:32:49.141" v="4622" actId="478"/>
          <ac:spMkLst>
            <pc:docMk/>
            <pc:sldMk cId="3627171321" sldId="285"/>
            <ac:spMk id="104" creationId="{C7B05E81-EAEE-539C-4F79-FB761CF4FB47}"/>
          </ac:spMkLst>
        </pc:spChg>
        <pc:spChg chg="add del mod">
          <ac:chgData name="Dominick Guida" userId="5f8cfefc-d97c-4120-92ca-94353d58567e" providerId="ADAL" clId="{01CD8005-7CD8-4653-9DF6-29B7DA7599C1}" dt="2024-08-25T15:35:15.834" v="4659" actId="1035"/>
          <ac:spMkLst>
            <pc:docMk/>
            <pc:sldMk cId="3627171321" sldId="285"/>
            <ac:spMk id="105" creationId="{5B170F5E-828A-ACE6-DCB9-EA6A58599400}"/>
          </ac:spMkLst>
        </pc:spChg>
        <pc:spChg chg="add del mod">
          <ac:chgData name="Dominick Guida" userId="5f8cfefc-d97c-4120-92ca-94353d58567e" providerId="ADAL" clId="{01CD8005-7CD8-4653-9DF6-29B7DA7599C1}" dt="2024-08-25T15:33:18.754" v="4635" actId="478"/>
          <ac:spMkLst>
            <pc:docMk/>
            <pc:sldMk cId="3627171321" sldId="285"/>
            <ac:spMk id="106" creationId="{A7FB7D56-3444-9695-1561-03AE80BB4A34}"/>
          </ac:spMkLst>
        </pc:spChg>
        <pc:spChg chg="mod">
          <ac:chgData name="Dominick Guida" userId="5f8cfefc-d97c-4120-92ca-94353d58567e" providerId="ADAL" clId="{01CD8005-7CD8-4653-9DF6-29B7DA7599C1}" dt="2024-08-25T15:31:52.597" v="4614" actId="11530"/>
          <ac:spMkLst>
            <pc:docMk/>
            <pc:sldMk cId="3627171321" sldId="285"/>
            <ac:spMk id="109" creationId="{321B86FA-3743-C118-CE50-1B21A06862B2}"/>
          </ac:spMkLst>
        </pc:spChg>
        <pc:spChg chg="mod">
          <ac:chgData name="Dominick Guida" userId="5f8cfefc-d97c-4120-92ca-94353d58567e" providerId="ADAL" clId="{01CD8005-7CD8-4653-9DF6-29B7DA7599C1}" dt="2024-08-25T15:31:52.597" v="4614" actId="11530"/>
          <ac:spMkLst>
            <pc:docMk/>
            <pc:sldMk cId="3627171321" sldId="285"/>
            <ac:spMk id="110" creationId="{2ECA46DF-5C9C-71FC-C476-AE4F30727608}"/>
          </ac:spMkLst>
        </pc:spChg>
        <pc:spChg chg="add del mod">
          <ac:chgData name="Dominick Guida" userId="5f8cfefc-d97c-4120-92ca-94353d58567e" providerId="ADAL" clId="{01CD8005-7CD8-4653-9DF6-29B7DA7599C1}" dt="2024-08-20T13:20:08.285" v="4080" actId="478"/>
          <ac:spMkLst>
            <pc:docMk/>
            <pc:sldMk cId="3627171321" sldId="285"/>
            <ac:spMk id="110" creationId="{93E131F1-96DC-F47B-5668-828ADE2D3D64}"/>
          </ac:spMkLst>
        </pc:spChg>
        <pc:spChg chg="mod">
          <ac:chgData name="Dominick Guida" userId="5f8cfefc-d97c-4120-92ca-94353d58567e" providerId="ADAL" clId="{01CD8005-7CD8-4653-9DF6-29B7DA7599C1}" dt="2024-08-25T15:31:52.597" v="4614" actId="11530"/>
          <ac:spMkLst>
            <pc:docMk/>
            <pc:sldMk cId="3627171321" sldId="285"/>
            <ac:spMk id="111" creationId="{EB8494A7-9BD3-A6E1-897F-DB6AFFD44E8E}"/>
          </ac:spMkLst>
        </pc:spChg>
        <pc:spChg chg="mod">
          <ac:chgData name="Dominick Guida" userId="5f8cfefc-d97c-4120-92ca-94353d58567e" providerId="ADAL" clId="{01CD8005-7CD8-4653-9DF6-29B7DA7599C1}" dt="2024-08-25T15:31:52.597" v="4614" actId="11530"/>
          <ac:spMkLst>
            <pc:docMk/>
            <pc:sldMk cId="3627171321" sldId="285"/>
            <ac:spMk id="112" creationId="{4DE6343F-9BFB-6232-2810-2D69994A5C79}"/>
          </ac:spMkLst>
        </pc:spChg>
        <pc:spChg chg="add del mod">
          <ac:chgData name="Dominick Guida" userId="5f8cfefc-d97c-4120-92ca-94353d58567e" providerId="ADAL" clId="{01CD8005-7CD8-4653-9DF6-29B7DA7599C1}" dt="2024-08-20T13:20:08.285" v="4080" actId="478"/>
          <ac:spMkLst>
            <pc:docMk/>
            <pc:sldMk cId="3627171321" sldId="285"/>
            <ac:spMk id="112" creationId="{852A8D16-BC44-6F6A-7004-EC432ED4AEB2}"/>
          </ac:spMkLst>
        </pc:spChg>
        <pc:spChg chg="mod">
          <ac:chgData name="Dominick Guida" userId="5f8cfefc-d97c-4120-92ca-94353d58567e" providerId="ADAL" clId="{01CD8005-7CD8-4653-9DF6-29B7DA7599C1}" dt="2024-08-25T15:31:52.597" v="4614" actId="11530"/>
          <ac:spMkLst>
            <pc:docMk/>
            <pc:sldMk cId="3627171321" sldId="285"/>
            <ac:spMk id="113" creationId="{7C2C3E0D-036B-7ACE-60F5-0FE99FF9112B}"/>
          </ac:spMkLst>
        </pc:spChg>
        <pc:spChg chg="mod">
          <ac:chgData name="Dominick Guida" userId="5f8cfefc-d97c-4120-92ca-94353d58567e" providerId="ADAL" clId="{01CD8005-7CD8-4653-9DF6-29B7DA7599C1}" dt="2024-08-25T15:31:52.597" v="4614" actId="11530"/>
          <ac:spMkLst>
            <pc:docMk/>
            <pc:sldMk cId="3627171321" sldId="285"/>
            <ac:spMk id="114" creationId="{B6666F24-8A0B-C9E9-92E7-8FAB797E3031}"/>
          </ac:spMkLst>
        </pc:spChg>
        <pc:spChg chg="mod">
          <ac:chgData name="Dominick Guida" userId="5f8cfefc-d97c-4120-92ca-94353d58567e" providerId="ADAL" clId="{01CD8005-7CD8-4653-9DF6-29B7DA7599C1}" dt="2024-08-25T15:31:52.597" v="4614" actId="11530"/>
          <ac:spMkLst>
            <pc:docMk/>
            <pc:sldMk cId="3627171321" sldId="285"/>
            <ac:spMk id="115" creationId="{A0A765B7-3632-59E1-DBE2-143EA64918D4}"/>
          </ac:spMkLst>
        </pc:spChg>
        <pc:spChg chg="mod">
          <ac:chgData name="Dominick Guida" userId="5f8cfefc-d97c-4120-92ca-94353d58567e" providerId="ADAL" clId="{01CD8005-7CD8-4653-9DF6-29B7DA7599C1}" dt="2024-08-25T15:31:52.597" v="4614" actId="11530"/>
          <ac:spMkLst>
            <pc:docMk/>
            <pc:sldMk cId="3627171321" sldId="285"/>
            <ac:spMk id="116" creationId="{8AA45771-01AA-A182-BD2B-E7325FC4A15A}"/>
          </ac:spMkLst>
        </pc:spChg>
        <pc:spChg chg="add del mod">
          <ac:chgData name="Dominick Guida" userId="5f8cfefc-d97c-4120-92ca-94353d58567e" providerId="ADAL" clId="{01CD8005-7CD8-4653-9DF6-29B7DA7599C1}" dt="2024-08-20T13:20:08.285" v="4080" actId="478"/>
          <ac:spMkLst>
            <pc:docMk/>
            <pc:sldMk cId="3627171321" sldId="285"/>
            <ac:spMk id="116" creationId="{D9ABC9A4-602A-62C4-5625-3845EBAEDF01}"/>
          </ac:spMkLst>
        </pc:spChg>
        <pc:spChg chg="mod">
          <ac:chgData name="Dominick Guida" userId="5f8cfefc-d97c-4120-92ca-94353d58567e" providerId="ADAL" clId="{01CD8005-7CD8-4653-9DF6-29B7DA7599C1}" dt="2024-08-25T15:31:52.597" v="4614" actId="11530"/>
          <ac:spMkLst>
            <pc:docMk/>
            <pc:sldMk cId="3627171321" sldId="285"/>
            <ac:spMk id="117" creationId="{7173524B-86FB-E282-B91F-CF4643DB8B94}"/>
          </ac:spMkLst>
        </pc:spChg>
        <pc:spChg chg="mod">
          <ac:chgData name="Dominick Guida" userId="5f8cfefc-d97c-4120-92ca-94353d58567e" providerId="ADAL" clId="{01CD8005-7CD8-4653-9DF6-29B7DA7599C1}" dt="2024-08-25T15:31:52.597" v="4614" actId="11530"/>
          <ac:spMkLst>
            <pc:docMk/>
            <pc:sldMk cId="3627171321" sldId="285"/>
            <ac:spMk id="118" creationId="{176DC5CF-E1B1-599C-CB19-B716F7D9B1C4}"/>
          </ac:spMkLst>
        </pc:spChg>
        <pc:spChg chg="add del mod">
          <ac:chgData name="Dominick Guida" userId="5f8cfefc-d97c-4120-92ca-94353d58567e" providerId="ADAL" clId="{01CD8005-7CD8-4653-9DF6-29B7DA7599C1}" dt="2024-08-20T13:20:08.285" v="4080" actId="478"/>
          <ac:spMkLst>
            <pc:docMk/>
            <pc:sldMk cId="3627171321" sldId="285"/>
            <ac:spMk id="118" creationId="{E76D9AD3-FA2F-8482-0CAA-A1A004F113A2}"/>
          </ac:spMkLst>
        </pc:spChg>
        <pc:spChg chg="mod">
          <ac:chgData name="Dominick Guida" userId="5f8cfefc-d97c-4120-92ca-94353d58567e" providerId="ADAL" clId="{01CD8005-7CD8-4653-9DF6-29B7DA7599C1}" dt="2024-08-25T15:31:52.597" v="4614" actId="11530"/>
          <ac:spMkLst>
            <pc:docMk/>
            <pc:sldMk cId="3627171321" sldId="285"/>
            <ac:spMk id="119" creationId="{6246120E-05B3-F236-D5DE-071C6C57CB93}"/>
          </ac:spMkLst>
        </pc:spChg>
        <pc:spChg chg="mod">
          <ac:chgData name="Dominick Guida" userId="5f8cfefc-d97c-4120-92ca-94353d58567e" providerId="ADAL" clId="{01CD8005-7CD8-4653-9DF6-29B7DA7599C1}" dt="2024-08-25T15:31:52.597" v="4614" actId="11530"/>
          <ac:spMkLst>
            <pc:docMk/>
            <pc:sldMk cId="3627171321" sldId="285"/>
            <ac:spMk id="120" creationId="{DBB8B10D-6307-25EE-C428-237803492B1E}"/>
          </ac:spMkLst>
        </pc:spChg>
        <pc:spChg chg="mod">
          <ac:chgData name="Dominick Guida" userId="5f8cfefc-d97c-4120-92ca-94353d58567e" providerId="ADAL" clId="{01CD8005-7CD8-4653-9DF6-29B7DA7599C1}" dt="2024-08-25T15:31:52.597" v="4614" actId="11530"/>
          <ac:spMkLst>
            <pc:docMk/>
            <pc:sldMk cId="3627171321" sldId="285"/>
            <ac:spMk id="121" creationId="{96E543C0-9E26-A1B7-8B1C-25EFABD5C056}"/>
          </ac:spMkLst>
        </pc:spChg>
        <pc:spChg chg="mod">
          <ac:chgData name="Dominick Guida" userId="5f8cfefc-d97c-4120-92ca-94353d58567e" providerId="ADAL" clId="{01CD8005-7CD8-4653-9DF6-29B7DA7599C1}" dt="2024-08-20T13:21:00.514" v="4081"/>
          <ac:spMkLst>
            <pc:docMk/>
            <pc:sldMk cId="3627171321" sldId="285"/>
            <ac:spMk id="127" creationId="{2F491F58-70E7-FC8E-16DF-6180C09991E5}"/>
          </ac:spMkLst>
        </pc:spChg>
        <pc:spChg chg="mod">
          <ac:chgData name="Dominick Guida" userId="5f8cfefc-d97c-4120-92ca-94353d58567e" providerId="ADAL" clId="{01CD8005-7CD8-4653-9DF6-29B7DA7599C1}" dt="2024-08-20T13:21:00.514" v="4081"/>
          <ac:spMkLst>
            <pc:docMk/>
            <pc:sldMk cId="3627171321" sldId="285"/>
            <ac:spMk id="128" creationId="{1BACDE54-6CE5-D900-8ECF-0645643949D6}"/>
          </ac:spMkLst>
        </pc:spChg>
        <pc:spChg chg="mod">
          <ac:chgData name="Dominick Guida" userId="5f8cfefc-d97c-4120-92ca-94353d58567e" providerId="ADAL" clId="{01CD8005-7CD8-4653-9DF6-29B7DA7599C1}" dt="2024-08-20T13:21:00.514" v="4081"/>
          <ac:spMkLst>
            <pc:docMk/>
            <pc:sldMk cId="3627171321" sldId="285"/>
            <ac:spMk id="129" creationId="{CA9BF00F-8C8F-29CD-21AC-2F156702A88F}"/>
          </ac:spMkLst>
        </pc:spChg>
        <pc:spChg chg="mod">
          <ac:chgData name="Dominick Guida" userId="5f8cfefc-d97c-4120-92ca-94353d58567e" providerId="ADAL" clId="{01CD8005-7CD8-4653-9DF6-29B7DA7599C1}" dt="2024-08-20T13:21:00.514" v="4081"/>
          <ac:spMkLst>
            <pc:docMk/>
            <pc:sldMk cId="3627171321" sldId="285"/>
            <ac:spMk id="130" creationId="{36487907-4DC9-3284-B500-BAF61481BFC6}"/>
          </ac:spMkLst>
        </pc:spChg>
        <pc:spChg chg="mod">
          <ac:chgData name="Dominick Guida" userId="5f8cfefc-d97c-4120-92ca-94353d58567e" providerId="ADAL" clId="{01CD8005-7CD8-4653-9DF6-29B7DA7599C1}" dt="2024-08-20T13:21:00.514" v="4081"/>
          <ac:spMkLst>
            <pc:docMk/>
            <pc:sldMk cId="3627171321" sldId="285"/>
            <ac:spMk id="131" creationId="{8EC3C74C-5EEA-2F8C-CB36-6FB00E9D13A1}"/>
          </ac:spMkLst>
        </pc:spChg>
        <pc:spChg chg="mod">
          <ac:chgData name="Dominick Guida" userId="5f8cfefc-d97c-4120-92ca-94353d58567e" providerId="ADAL" clId="{01CD8005-7CD8-4653-9DF6-29B7DA7599C1}" dt="2024-08-20T13:21:00.514" v="4081"/>
          <ac:spMkLst>
            <pc:docMk/>
            <pc:sldMk cId="3627171321" sldId="285"/>
            <ac:spMk id="132" creationId="{FB4626C3-B306-15F7-E0D8-723A931B4D1F}"/>
          </ac:spMkLst>
        </pc:spChg>
        <pc:spChg chg="mod">
          <ac:chgData name="Dominick Guida" userId="5f8cfefc-d97c-4120-92ca-94353d58567e" providerId="ADAL" clId="{01CD8005-7CD8-4653-9DF6-29B7DA7599C1}" dt="2024-08-20T13:21:00.514" v="4081"/>
          <ac:spMkLst>
            <pc:docMk/>
            <pc:sldMk cId="3627171321" sldId="285"/>
            <ac:spMk id="133" creationId="{636C75D1-5F59-1580-DB22-49F47E5E53B4}"/>
          </ac:spMkLst>
        </pc:spChg>
        <pc:spChg chg="mod">
          <ac:chgData name="Dominick Guida" userId="5f8cfefc-d97c-4120-92ca-94353d58567e" providerId="ADAL" clId="{01CD8005-7CD8-4653-9DF6-29B7DA7599C1}" dt="2024-08-20T13:21:00.514" v="4081"/>
          <ac:spMkLst>
            <pc:docMk/>
            <pc:sldMk cId="3627171321" sldId="285"/>
            <ac:spMk id="134" creationId="{8DD2777A-029B-9E92-61A4-E772F884F9D9}"/>
          </ac:spMkLst>
        </pc:spChg>
        <pc:spChg chg="mod">
          <ac:chgData name="Dominick Guida" userId="5f8cfefc-d97c-4120-92ca-94353d58567e" providerId="ADAL" clId="{01CD8005-7CD8-4653-9DF6-29B7DA7599C1}" dt="2024-08-20T13:21:00.514" v="4081"/>
          <ac:spMkLst>
            <pc:docMk/>
            <pc:sldMk cId="3627171321" sldId="285"/>
            <ac:spMk id="135" creationId="{BDCD1286-5B98-EC65-3525-3B39A4C5F524}"/>
          </ac:spMkLst>
        </pc:spChg>
        <pc:spChg chg="mod">
          <ac:chgData name="Dominick Guida" userId="5f8cfefc-d97c-4120-92ca-94353d58567e" providerId="ADAL" clId="{01CD8005-7CD8-4653-9DF6-29B7DA7599C1}" dt="2024-08-20T13:21:00.514" v="4081"/>
          <ac:spMkLst>
            <pc:docMk/>
            <pc:sldMk cId="3627171321" sldId="285"/>
            <ac:spMk id="137" creationId="{874F4B5B-ACCB-7E8E-641D-15E792FEC59C}"/>
          </ac:spMkLst>
        </pc:spChg>
        <pc:spChg chg="mod">
          <ac:chgData name="Dominick Guida" userId="5f8cfefc-d97c-4120-92ca-94353d58567e" providerId="ADAL" clId="{01CD8005-7CD8-4653-9DF6-29B7DA7599C1}" dt="2024-08-20T13:21:00.514" v="4081"/>
          <ac:spMkLst>
            <pc:docMk/>
            <pc:sldMk cId="3627171321" sldId="285"/>
            <ac:spMk id="141" creationId="{1E868531-AC26-CE5A-B3D4-56B1FCF87342}"/>
          </ac:spMkLst>
        </pc:spChg>
        <pc:spChg chg="mod">
          <ac:chgData name="Dominick Guida" userId="5f8cfefc-d97c-4120-92ca-94353d58567e" providerId="ADAL" clId="{01CD8005-7CD8-4653-9DF6-29B7DA7599C1}" dt="2024-08-20T13:21:00.514" v="4081"/>
          <ac:spMkLst>
            <pc:docMk/>
            <pc:sldMk cId="3627171321" sldId="285"/>
            <ac:spMk id="142" creationId="{D418B397-E845-D185-4CAB-8FC1FE1FDCA7}"/>
          </ac:spMkLst>
        </pc:spChg>
        <pc:spChg chg="mod">
          <ac:chgData name="Dominick Guida" userId="5f8cfefc-d97c-4120-92ca-94353d58567e" providerId="ADAL" clId="{01CD8005-7CD8-4653-9DF6-29B7DA7599C1}" dt="2024-08-20T13:21:00.514" v="4081"/>
          <ac:spMkLst>
            <pc:docMk/>
            <pc:sldMk cId="3627171321" sldId="285"/>
            <ac:spMk id="143" creationId="{2507BADE-17A1-6E24-136B-FB8A2C288A6A}"/>
          </ac:spMkLst>
        </pc:spChg>
        <pc:spChg chg="mod">
          <ac:chgData name="Dominick Guida" userId="5f8cfefc-d97c-4120-92ca-94353d58567e" providerId="ADAL" clId="{01CD8005-7CD8-4653-9DF6-29B7DA7599C1}" dt="2024-08-20T13:21:00.514" v="4081"/>
          <ac:spMkLst>
            <pc:docMk/>
            <pc:sldMk cId="3627171321" sldId="285"/>
            <ac:spMk id="144" creationId="{C0FF65F0-096C-54F9-BCA7-15E4F8A6B270}"/>
          </ac:spMkLst>
        </pc:spChg>
        <pc:spChg chg="mod">
          <ac:chgData name="Dominick Guida" userId="5f8cfefc-d97c-4120-92ca-94353d58567e" providerId="ADAL" clId="{01CD8005-7CD8-4653-9DF6-29B7DA7599C1}" dt="2024-08-20T13:21:00.514" v="4081"/>
          <ac:spMkLst>
            <pc:docMk/>
            <pc:sldMk cId="3627171321" sldId="285"/>
            <ac:spMk id="157" creationId="{AAB76F94-0AE0-75FE-5788-C038222A3D96}"/>
          </ac:spMkLst>
        </pc:spChg>
        <pc:spChg chg="mod">
          <ac:chgData name="Dominick Guida" userId="5f8cfefc-d97c-4120-92ca-94353d58567e" providerId="ADAL" clId="{01CD8005-7CD8-4653-9DF6-29B7DA7599C1}" dt="2024-08-20T13:21:00.514" v="4081"/>
          <ac:spMkLst>
            <pc:docMk/>
            <pc:sldMk cId="3627171321" sldId="285"/>
            <ac:spMk id="159" creationId="{37003D9F-0E6C-A6F9-9377-31FDFF7EF3E2}"/>
          </ac:spMkLst>
        </pc:spChg>
        <pc:spChg chg="mod">
          <ac:chgData name="Dominick Guida" userId="5f8cfefc-d97c-4120-92ca-94353d58567e" providerId="ADAL" clId="{01CD8005-7CD8-4653-9DF6-29B7DA7599C1}" dt="2024-08-20T13:21:00.514" v="4081"/>
          <ac:spMkLst>
            <pc:docMk/>
            <pc:sldMk cId="3627171321" sldId="285"/>
            <ac:spMk id="163" creationId="{2D3FD02C-ED11-4331-D137-01B70094F99D}"/>
          </ac:spMkLst>
        </pc:spChg>
        <pc:spChg chg="mod">
          <ac:chgData name="Dominick Guida" userId="5f8cfefc-d97c-4120-92ca-94353d58567e" providerId="ADAL" clId="{01CD8005-7CD8-4653-9DF6-29B7DA7599C1}" dt="2024-08-20T13:21:00.514" v="4081"/>
          <ac:spMkLst>
            <pc:docMk/>
            <pc:sldMk cId="3627171321" sldId="285"/>
            <ac:spMk id="165" creationId="{AC009D64-7BDA-9F0C-158E-75350BC9C116}"/>
          </ac:spMkLst>
        </pc:spChg>
        <pc:spChg chg="mod">
          <ac:chgData name="Dominick Guida" userId="5f8cfefc-d97c-4120-92ca-94353d58567e" providerId="ADAL" clId="{01CD8005-7CD8-4653-9DF6-29B7DA7599C1}" dt="2024-08-20T13:21:00.514" v="4081"/>
          <ac:spMkLst>
            <pc:docMk/>
            <pc:sldMk cId="3627171321" sldId="285"/>
            <ac:spMk id="169" creationId="{E2B8C3D9-80B5-007A-BA50-B8EB8653678D}"/>
          </ac:spMkLst>
        </pc:spChg>
        <pc:spChg chg="mod">
          <ac:chgData name="Dominick Guida" userId="5f8cfefc-d97c-4120-92ca-94353d58567e" providerId="ADAL" clId="{01CD8005-7CD8-4653-9DF6-29B7DA7599C1}" dt="2024-08-20T13:21:00.514" v="4081"/>
          <ac:spMkLst>
            <pc:docMk/>
            <pc:sldMk cId="3627171321" sldId="285"/>
            <ac:spMk id="171" creationId="{3A74F584-37DD-8CAE-A160-6D7B96B9169A}"/>
          </ac:spMkLst>
        </pc:spChg>
        <pc:spChg chg="mod">
          <ac:chgData name="Dominick Guida" userId="5f8cfefc-d97c-4120-92ca-94353d58567e" providerId="ADAL" clId="{01CD8005-7CD8-4653-9DF6-29B7DA7599C1}" dt="2024-08-20T13:21:28.799" v="4085"/>
          <ac:spMkLst>
            <pc:docMk/>
            <pc:sldMk cId="3627171321" sldId="285"/>
            <ac:spMk id="180" creationId="{01306559-DC00-FEC8-CD3C-7A21F43B7B15}"/>
          </ac:spMkLst>
        </pc:spChg>
        <pc:spChg chg="mod">
          <ac:chgData name="Dominick Guida" userId="5f8cfefc-d97c-4120-92ca-94353d58567e" providerId="ADAL" clId="{01CD8005-7CD8-4653-9DF6-29B7DA7599C1}" dt="2024-08-20T13:21:28.799" v="4085"/>
          <ac:spMkLst>
            <pc:docMk/>
            <pc:sldMk cId="3627171321" sldId="285"/>
            <ac:spMk id="181" creationId="{855D7A11-B045-D1C6-CF73-838ABB7D896F}"/>
          </ac:spMkLst>
        </pc:spChg>
        <pc:spChg chg="mod">
          <ac:chgData name="Dominick Guida" userId="5f8cfefc-d97c-4120-92ca-94353d58567e" providerId="ADAL" clId="{01CD8005-7CD8-4653-9DF6-29B7DA7599C1}" dt="2024-08-20T13:21:28.799" v="4085"/>
          <ac:spMkLst>
            <pc:docMk/>
            <pc:sldMk cId="3627171321" sldId="285"/>
            <ac:spMk id="182" creationId="{EAB0EDC9-5FE1-5C24-FDCB-E43E14C5DDB5}"/>
          </ac:spMkLst>
        </pc:spChg>
        <pc:spChg chg="mod">
          <ac:chgData name="Dominick Guida" userId="5f8cfefc-d97c-4120-92ca-94353d58567e" providerId="ADAL" clId="{01CD8005-7CD8-4653-9DF6-29B7DA7599C1}" dt="2024-08-20T13:21:28.799" v="4085"/>
          <ac:spMkLst>
            <pc:docMk/>
            <pc:sldMk cId="3627171321" sldId="285"/>
            <ac:spMk id="183" creationId="{885023CB-A1E2-D53D-B551-6B86CAB11504}"/>
          </ac:spMkLst>
        </pc:spChg>
        <pc:spChg chg="mod">
          <ac:chgData name="Dominick Guida" userId="5f8cfefc-d97c-4120-92ca-94353d58567e" providerId="ADAL" clId="{01CD8005-7CD8-4653-9DF6-29B7DA7599C1}" dt="2024-08-20T13:21:28.799" v="4085"/>
          <ac:spMkLst>
            <pc:docMk/>
            <pc:sldMk cId="3627171321" sldId="285"/>
            <ac:spMk id="184" creationId="{D65CA4C4-1D64-F760-55C4-E52FF685DE03}"/>
          </ac:spMkLst>
        </pc:spChg>
        <pc:spChg chg="mod">
          <ac:chgData name="Dominick Guida" userId="5f8cfefc-d97c-4120-92ca-94353d58567e" providerId="ADAL" clId="{01CD8005-7CD8-4653-9DF6-29B7DA7599C1}" dt="2024-08-20T13:21:28.799" v="4085"/>
          <ac:spMkLst>
            <pc:docMk/>
            <pc:sldMk cId="3627171321" sldId="285"/>
            <ac:spMk id="185" creationId="{29CDED12-CF3F-A9F3-03AF-3255921FEF63}"/>
          </ac:spMkLst>
        </pc:spChg>
        <pc:spChg chg="mod">
          <ac:chgData name="Dominick Guida" userId="5f8cfefc-d97c-4120-92ca-94353d58567e" providerId="ADAL" clId="{01CD8005-7CD8-4653-9DF6-29B7DA7599C1}" dt="2024-08-20T13:21:28.799" v="4085"/>
          <ac:spMkLst>
            <pc:docMk/>
            <pc:sldMk cId="3627171321" sldId="285"/>
            <ac:spMk id="186" creationId="{B68E7FDD-4723-F5F8-9C23-EB0CDD1259F4}"/>
          </ac:spMkLst>
        </pc:spChg>
        <pc:spChg chg="mod">
          <ac:chgData name="Dominick Guida" userId="5f8cfefc-d97c-4120-92ca-94353d58567e" providerId="ADAL" clId="{01CD8005-7CD8-4653-9DF6-29B7DA7599C1}" dt="2024-08-20T13:21:28.799" v="4085"/>
          <ac:spMkLst>
            <pc:docMk/>
            <pc:sldMk cId="3627171321" sldId="285"/>
            <ac:spMk id="187" creationId="{E32B22A8-0A17-6724-89B0-A90C52468F55}"/>
          </ac:spMkLst>
        </pc:spChg>
        <pc:spChg chg="mod">
          <ac:chgData name="Dominick Guida" userId="5f8cfefc-d97c-4120-92ca-94353d58567e" providerId="ADAL" clId="{01CD8005-7CD8-4653-9DF6-29B7DA7599C1}" dt="2024-08-20T13:21:28.799" v="4085"/>
          <ac:spMkLst>
            <pc:docMk/>
            <pc:sldMk cId="3627171321" sldId="285"/>
            <ac:spMk id="188" creationId="{3F165018-8B0A-E822-E141-3C0BCD81949A}"/>
          </ac:spMkLst>
        </pc:spChg>
        <pc:spChg chg="mod">
          <ac:chgData name="Dominick Guida" userId="5f8cfefc-d97c-4120-92ca-94353d58567e" providerId="ADAL" clId="{01CD8005-7CD8-4653-9DF6-29B7DA7599C1}" dt="2024-08-20T13:21:28.799" v="4085"/>
          <ac:spMkLst>
            <pc:docMk/>
            <pc:sldMk cId="3627171321" sldId="285"/>
            <ac:spMk id="190" creationId="{1FDBE8E0-5793-8CB1-9B37-4D609A5E7A3D}"/>
          </ac:spMkLst>
        </pc:spChg>
        <pc:spChg chg="mod">
          <ac:chgData name="Dominick Guida" userId="5f8cfefc-d97c-4120-92ca-94353d58567e" providerId="ADAL" clId="{01CD8005-7CD8-4653-9DF6-29B7DA7599C1}" dt="2024-08-25T15:31:42.984" v="4610" actId="571"/>
          <ac:spMkLst>
            <pc:docMk/>
            <pc:sldMk cId="3627171321" sldId="285"/>
            <ac:spMk id="192" creationId="{EBF508E7-FB66-CEE0-B76E-8582B4EA1E6C}"/>
          </ac:spMkLst>
        </pc:spChg>
        <pc:spChg chg="mod">
          <ac:chgData name="Dominick Guida" userId="5f8cfefc-d97c-4120-92ca-94353d58567e" providerId="ADAL" clId="{01CD8005-7CD8-4653-9DF6-29B7DA7599C1}" dt="2024-08-25T15:31:42.984" v="4610" actId="571"/>
          <ac:spMkLst>
            <pc:docMk/>
            <pc:sldMk cId="3627171321" sldId="285"/>
            <ac:spMk id="194" creationId="{0160BED9-4987-9AB7-95BA-2522D2F560F1}"/>
          </ac:spMkLst>
        </pc:spChg>
        <pc:spChg chg="mod">
          <ac:chgData name="Dominick Guida" userId="5f8cfefc-d97c-4120-92ca-94353d58567e" providerId="ADAL" clId="{01CD8005-7CD8-4653-9DF6-29B7DA7599C1}" dt="2024-08-20T13:21:28.799" v="4085"/>
          <ac:spMkLst>
            <pc:docMk/>
            <pc:sldMk cId="3627171321" sldId="285"/>
            <ac:spMk id="194" creationId="{215BAF78-28D6-48FD-20B0-9E30979F7E2B}"/>
          </ac:spMkLst>
        </pc:spChg>
        <pc:spChg chg="mod">
          <ac:chgData name="Dominick Guida" userId="5f8cfefc-d97c-4120-92ca-94353d58567e" providerId="ADAL" clId="{01CD8005-7CD8-4653-9DF6-29B7DA7599C1}" dt="2024-08-20T13:21:28.799" v="4085"/>
          <ac:spMkLst>
            <pc:docMk/>
            <pc:sldMk cId="3627171321" sldId="285"/>
            <ac:spMk id="195" creationId="{D3726AFD-1FDA-6811-0D73-34D244AEA6EC}"/>
          </ac:spMkLst>
        </pc:spChg>
        <pc:spChg chg="mod">
          <ac:chgData name="Dominick Guida" userId="5f8cfefc-d97c-4120-92ca-94353d58567e" providerId="ADAL" clId="{01CD8005-7CD8-4653-9DF6-29B7DA7599C1}" dt="2024-08-20T13:21:28.799" v="4085"/>
          <ac:spMkLst>
            <pc:docMk/>
            <pc:sldMk cId="3627171321" sldId="285"/>
            <ac:spMk id="196" creationId="{04E114B0-5A40-393C-3C03-C0299628AF37}"/>
          </ac:spMkLst>
        </pc:spChg>
        <pc:spChg chg="mod">
          <ac:chgData name="Dominick Guida" userId="5f8cfefc-d97c-4120-92ca-94353d58567e" providerId="ADAL" clId="{01CD8005-7CD8-4653-9DF6-29B7DA7599C1}" dt="2024-08-20T13:21:28.799" v="4085"/>
          <ac:spMkLst>
            <pc:docMk/>
            <pc:sldMk cId="3627171321" sldId="285"/>
            <ac:spMk id="197" creationId="{031C9E80-E6F6-678F-4586-A100E57AADB6}"/>
          </ac:spMkLst>
        </pc:spChg>
        <pc:spChg chg="mod">
          <ac:chgData name="Dominick Guida" userId="5f8cfefc-d97c-4120-92ca-94353d58567e" providerId="ADAL" clId="{01CD8005-7CD8-4653-9DF6-29B7DA7599C1}" dt="2024-08-25T15:31:42.984" v="4610" actId="571"/>
          <ac:spMkLst>
            <pc:docMk/>
            <pc:sldMk cId="3627171321" sldId="285"/>
            <ac:spMk id="198" creationId="{B27E61C4-5328-270E-B24C-88485158822E}"/>
          </ac:spMkLst>
        </pc:spChg>
        <pc:spChg chg="mod">
          <ac:chgData name="Dominick Guida" userId="5f8cfefc-d97c-4120-92ca-94353d58567e" providerId="ADAL" clId="{01CD8005-7CD8-4653-9DF6-29B7DA7599C1}" dt="2024-08-25T15:31:42.984" v="4610" actId="571"/>
          <ac:spMkLst>
            <pc:docMk/>
            <pc:sldMk cId="3627171321" sldId="285"/>
            <ac:spMk id="200" creationId="{8D3A6ED3-1D65-16A1-D21E-3914C6993FFD}"/>
          </ac:spMkLst>
        </pc:spChg>
        <pc:spChg chg="mod">
          <ac:chgData name="Dominick Guida" userId="5f8cfefc-d97c-4120-92ca-94353d58567e" providerId="ADAL" clId="{01CD8005-7CD8-4653-9DF6-29B7DA7599C1}" dt="2024-08-25T15:31:42.984" v="4610" actId="571"/>
          <ac:spMkLst>
            <pc:docMk/>
            <pc:sldMk cId="3627171321" sldId="285"/>
            <ac:spMk id="204" creationId="{7D4712C5-EB09-95D6-89FF-E01E2E84F9B4}"/>
          </ac:spMkLst>
        </pc:spChg>
        <pc:spChg chg="mod">
          <ac:chgData name="Dominick Guida" userId="5f8cfefc-d97c-4120-92ca-94353d58567e" providerId="ADAL" clId="{01CD8005-7CD8-4653-9DF6-29B7DA7599C1}" dt="2024-08-25T15:31:42.984" v="4610" actId="571"/>
          <ac:spMkLst>
            <pc:docMk/>
            <pc:sldMk cId="3627171321" sldId="285"/>
            <ac:spMk id="206" creationId="{D628B32E-27C9-D705-19C0-6E2DF70CA5A6}"/>
          </ac:spMkLst>
        </pc:spChg>
        <pc:spChg chg="mod">
          <ac:chgData name="Dominick Guida" userId="5f8cfefc-d97c-4120-92ca-94353d58567e" providerId="ADAL" clId="{01CD8005-7CD8-4653-9DF6-29B7DA7599C1}" dt="2024-08-25T15:31:42.984" v="4610" actId="571"/>
          <ac:spMkLst>
            <pc:docMk/>
            <pc:sldMk cId="3627171321" sldId="285"/>
            <ac:spMk id="210" creationId="{784ACCAA-4F26-C625-1DE4-EA4C98B27B15}"/>
          </ac:spMkLst>
        </pc:spChg>
        <pc:spChg chg="mod">
          <ac:chgData name="Dominick Guida" userId="5f8cfefc-d97c-4120-92ca-94353d58567e" providerId="ADAL" clId="{01CD8005-7CD8-4653-9DF6-29B7DA7599C1}" dt="2024-08-20T13:21:28.799" v="4085"/>
          <ac:spMkLst>
            <pc:docMk/>
            <pc:sldMk cId="3627171321" sldId="285"/>
            <ac:spMk id="210" creationId="{8499A69F-A223-0104-A190-8377BB0A6D35}"/>
          </ac:spMkLst>
        </pc:spChg>
        <pc:spChg chg="mod">
          <ac:chgData name="Dominick Guida" userId="5f8cfefc-d97c-4120-92ca-94353d58567e" providerId="ADAL" clId="{01CD8005-7CD8-4653-9DF6-29B7DA7599C1}" dt="2024-08-20T13:21:28.799" v="4085"/>
          <ac:spMkLst>
            <pc:docMk/>
            <pc:sldMk cId="3627171321" sldId="285"/>
            <ac:spMk id="212" creationId="{8E9AB297-BED0-E6FC-D653-EAF8EC8A94ED}"/>
          </ac:spMkLst>
        </pc:spChg>
        <pc:spChg chg="mod">
          <ac:chgData name="Dominick Guida" userId="5f8cfefc-d97c-4120-92ca-94353d58567e" providerId="ADAL" clId="{01CD8005-7CD8-4653-9DF6-29B7DA7599C1}" dt="2024-08-25T15:31:42.984" v="4610" actId="571"/>
          <ac:spMkLst>
            <pc:docMk/>
            <pc:sldMk cId="3627171321" sldId="285"/>
            <ac:spMk id="212" creationId="{C549F411-BD8A-8565-2F73-CD55EF76757C}"/>
          </ac:spMkLst>
        </pc:spChg>
        <pc:spChg chg="mod">
          <ac:chgData name="Dominick Guida" userId="5f8cfefc-d97c-4120-92ca-94353d58567e" providerId="ADAL" clId="{01CD8005-7CD8-4653-9DF6-29B7DA7599C1}" dt="2024-08-20T13:21:28.799" v="4085"/>
          <ac:spMkLst>
            <pc:docMk/>
            <pc:sldMk cId="3627171321" sldId="285"/>
            <ac:spMk id="216" creationId="{0F777FD8-5243-6F51-2D58-AA490D35DEDF}"/>
          </ac:spMkLst>
        </pc:spChg>
        <pc:spChg chg="mod">
          <ac:chgData name="Dominick Guida" userId="5f8cfefc-d97c-4120-92ca-94353d58567e" providerId="ADAL" clId="{01CD8005-7CD8-4653-9DF6-29B7DA7599C1}" dt="2024-08-25T15:31:42.984" v="4610" actId="571"/>
          <ac:spMkLst>
            <pc:docMk/>
            <pc:sldMk cId="3627171321" sldId="285"/>
            <ac:spMk id="216" creationId="{85E6E048-3BB9-237C-AB53-4B676F3CA801}"/>
          </ac:spMkLst>
        </pc:spChg>
        <pc:spChg chg="mod">
          <ac:chgData name="Dominick Guida" userId="5f8cfefc-d97c-4120-92ca-94353d58567e" providerId="ADAL" clId="{01CD8005-7CD8-4653-9DF6-29B7DA7599C1}" dt="2024-08-25T15:31:42.984" v="4610" actId="571"/>
          <ac:spMkLst>
            <pc:docMk/>
            <pc:sldMk cId="3627171321" sldId="285"/>
            <ac:spMk id="217" creationId="{8091D740-EBC6-909B-09A2-A76743529C7D}"/>
          </ac:spMkLst>
        </pc:spChg>
        <pc:spChg chg="mod">
          <ac:chgData name="Dominick Guida" userId="5f8cfefc-d97c-4120-92ca-94353d58567e" providerId="ADAL" clId="{01CD8005-7CD8-4653-9DF6-29B7DA7599C1}" dt="2024-08-20T13:21:28.799" v="4085"/>
          <ac:spMkLst>
            <pc:docMk/>
            <pc:sldMk cId="3627171321" sldId="285"/>
            <ac:spMk id="218" creationId="{337E7EC8-F386-F4E4-9D0F-400BAC73F0E4}"/>
          </ac:spMkLst>
        </pc:spChg>
        <pc:spChg chg="mod">
          <ac:chgData name="Dominick Guida" userId="5f8cfefc-d97c-4120-92ca-94353d58567e" providerId="ADAL" clId="{01CD8005-7CD8-4653-9DF6-29B7DA7599C1}" dt="2024-08-25T15:31:42.984" v="4610" actId="571"/>
          <ac:spMkLst>
            <pc:docMk/>
            <pc:sldMk cId="3627171321" sldId="285"/>
            <ac:spMk id="218" creationId="{7DDC1E73-7B86-5E65-813F-5CB624BCCD7C}"/>
          </ac:spMkLst>
        </pc:spChg>
        <pc:spChg chg="mod">
          <ac:chgData name="Dominick Guida" userId="5f8cfefc-d97c-4120-92ca-94353d58567e" providerId="ADAL" clId="{01CD8005-7CD8-4653-9DF6-29B7DA7599C1}" dt="2024-08-25T15:31:42.984" v="4610" actId="571"/>
          <ac:spMkLst>
            <pc:docMk/>
            <pc:sldMk cId="3627171321" sldId="285"/>
            <ac:spMk id="219" creationId="{A37F46FA-0773-97E2-2CF4-9E20B59EB9DC}"/>
          </ac:spMkLst>
        </pc:spChg>
        <pc:spChg chg="mod">
          <ac:chgData name="Dominick Guida" userId="5f8cfefc-d97c-4120-92ca-94353d58567e" providerId="ADAL" clId="{01CD8005-7CD8-4653-9DF6-29B7DA7599C1}" dt="2024-08-25T15:31:42.984" v="4610" actId="571"/>
          <ac:spMkLst>
            <pc:docMk/>
            <pc:sldMk cId="3627171321" sldId="285"/>
            <ac:spMk id="220" creationId="{4B95F467-352E-9EEF-21F7-D1BA870F6AD1}"/>
          </ac:spMkLst>
        </pc:spChg>
        <pc:spChg chg="mod">
          <ac:chgData name="Dominick Guida" userId="5f8cfefc-d97c-4120-92ca-94353d58567e" providerId="ADAL" clId="{01CD8005-7CD8-4653-9DF6-29B7DA7599C1}" dt="2024-08-25T15:31:42.984" v="4610" actId="571"/>
          <ac:spMkLst>
            <pc:docMk/>
            <pc:sldMk cId="3627171321" sldId="285"/>
            <ac:spMk id="221" creationId="{B8FF156A-7CD8-1842-573A-B753714A5BE2}"/>
          </ac:spMkLst>
        </pc:spChg>
        <pc:spChg chg="mod">
          <ac:chgData name="Dominick Guida" userId="5f8cfefc-d97c-4120-92ca-94353d58567e" providerId="ADAL" clId="{01CD8005-7CD8-4653-9DF6-29B7DA7599C1}" dt="2024-08-20T13:21:28.799" v="4085"/>
          <ac:spMkLst>
            <pc:docMk/>
            <pc:sldMk cId="3627171321" sldId="285"/>
            <ac:spMk id="222" creationId="{7A91C83B-9198-0244-C2D2-7997A0192B2F}"/>
          </ac:spMkLst>
        </pc:spChg>
        <pc:spChg chg="mod">
          <ac:chgData name="Dominick Guida" userId="5f8cfefc-d97c-4120-92ca-94353d58567e" providerId="ADAL" clId="{01CD8005-7CD8-4653-9DF6-29B7DA7599C1}" dt="2024-08-25T15:31:42.984" v="4610" actId="571"/>
          <ac:spMkLst>
            <pc:docMk/>
            <pc:sldMk cId="3627171321" sldId="285"/>
            <ac:spMk id="222" creationId="{FB853E36-C708-53EF-A7A3-7DB47E18DAAF}"/>
          </ac:spMkLst>
        </pc:spChg>
        <pc:spChg chg="mod">
          <ac:chgData name="Dominick Guida" userId="5f8cfefc-d97c-4120-92ca-94353d58567e" providerId="ADAL" clId="{01CD8005-7CD8-4653-9DF6-29B7DA7599C1}" dt="2024-08-25T15:31:42.984" v="4610" actId="571"/>
          <ac:spMkLst>
            <pc:docMk/>
            <pc:sldMk cId="3627171321" sldId="285"/>
            <ac:spMk id="223" creationId="{3E0D10C1-5777-4940-85BB-29AC47A41BEF}"/>
          </ac:spMkLst>
        </pc:spChg>
        <pc:spChg chg="mod">
          <ac:chgData name="Dominick Guida" userId="5f8cfefc-d97c-4120-92ca-94353d58567e" providerId="ADAL" clId="{01CD8005-7CD8-4653-9DF6-29B7DA7599C1}" dt="2024-08-20T13:21:28.799" v="4085"/>
          <ac:spMkLst>
            <pc:docMk/>
            <pc:sldMk cId="3627171321" sldId="285"/>
            <ac:spMk id="224" creationId="{0A574628-1EE6-2CBB-BF15-10195A1837BE}"/>
          </ac:spMkLst>
        </pc:spChg>
        <pc:spChg chg="mod">
          <ac:chgData name="Dominick Guida" userId="5f8cfefc-d97c-4120-92ca-94353d58567e" providerId="ADAL" clId="{01CD8005-7CD8-4653-9DF6-29B7DA7599C1}" dt="2024-08-25T15:31:42.984" v="4610" actId="571"/>
          <ac:spMkLst>
            <pc:docMk/>
            <pc:sldMk cId="3627171321" sldId="285"/>
            <ac:spMk id="224" creationId="{812439EB-EE20-D051-93F1-0C96F4B1B72D}"/>
          </ac:spMkLst>
        </pc:spChg>
        <pc:spChg chg="mod">
          <ac:chgData name="Dominick Guida" userId="5f8cfefc-d97c-4120-92ca-94353d58567e" providerId="ADAL" clId="{01CD8005-7CD8-4653-9DF6-29B7DA7599C1}" dt="2024-08-25T15:31:42.984" v="4610" actId="571"/>
          <ac:spMkLst>
            <pc:docMk/>
            <pc:sldMk cId="3627171321" sldId="285"/>
            <ac:spMk id="227" creationId="{1F2CA5FF-771A-A05F-7B03-26BCB506937D}"/>
          </ac:spMkLst>
        </pc:spChg>
        <pc:spChg chg="mod">
          <ac:chgData name="Dominick Guida" userId="5f8cfefc-d97c-4120-92ca-94353d58567e" providerId="ADAL" clId="{01CD8005-7CD8-4653-9DF6-29B7DA7599C1}" dt="2024-08-20T13:22:55.794" v="4088"/>
          <ac:spMkLst>
            <pc:docMk/>
            <pc:sldMk cId="3627171321" sldId="285"/>
            <ac:spMk id="233" creationId="{46C5F66A-40BB-AF0F-FDF6-4C93B3C6A667}"/>
          </ac:spMkLst>
        </pc:spChg>
        <pc:spChg chg="mod">
          <ac:chgData name="Dominick Guida" userId="5f8cfefc-d97c-4120-92ca-94353d58567e" providerId="ADAL" clId="{01CD8005-7CD8-4653-9DF6-29B7DA7599C1}" dt="2024-08-20T13:22:55.794" v="4088"/>
          <ac:spMkLst>
            <pc:docMk/>
            <pc:sldMk cId="3627171321" sldId="285"/>
            <ac:spMk id="234" creationId="{42A303BA-1EB9-CB49-7C54-C1F45E968226}"/>
          </ac:spMkLst>
        </pc:spChg>
        <pc:spChg chg="mod">
          <ac:chgData name="Dominick Guida" userId="5f8cfefc-d97c-4120-92ca-94353d58567e" providerId="ADAL" clId="{01CD8005-7CD8-4653-9DF6-29B7DA7599C1}" dt="2024-08-20T13:22:55.794" v="4088"/>
          <ac:spMkLst>
            <pc:docMk/>
            <pc:sldMk cId="3627171321" sldId="285"/>
            <ac:spMk id="235" creationId="{037B2DFA-81B3-BEEA-6C91-3B644CD0DE4C}"/>
          </ac:spMkLst>
        </pc:spChg>
        <pc:spChg chg="mod">
          <ac:chgData name="Dominick Guida" userId="5f8cfefc-d97c-4120-92ca-94353d58567e" providerId="ADAL" clId="{01CD8005-7CD8-4653-9DF6-29B7DA7599C1}" dt="2024-08-20T13:22:55.794" v="4088"/>
          <ac:spMkLst>
            <pc:docMk/>
            <pc:sldMk cId="3627171321" sldId="285"/>
            <ac:spMk id="236" creationId="{2DB4CEF5-6BA9-B224-BAE3-44C06C330EB5}"/>
          </ac:spMkLst>
        </pc:spChg>
        <pc:spChg chg="mod">
          <ac:chgData name="Dominick Guida" userId="5f8cfefc-d97c-4120-92ca-94353d58567e" providerId="ADAL" clId="{01CD8005-7CD8-4653-9DF6-29B7DA7599C1}" dt="2024-08-20T13:22:55.794" v="4088"/>
          <ac:spMkLst>
            <pc:docMk/>
            <pc:sldMk cId="3627171321" sldId="285"/>
            <ac:spMk id="237" creationId="{8F7C5D36-F5CE-F5C5-C6D4-C04FC3B9C8E8}"/>
          </ac:spMkLst>
        </pc:spChg>
        <pc:spChg chg="mod">
          <ac:chgData name="Dominick Guida" userId="5f8cfefc-d97c-4120-92ca-94353d58567e" providerId="ADAL" clId="{01CD8005-7CD8-4653-9DF6-29B7DA7599C1}" dt="2024-08-20T13:22:55.794" v="4088"/>
          <ac:spMkLst>
            <pc:docMk/>
            <pc:sldMk cId="3627171321" sldId="285"/>
            <ac:spMk id="238" creationId="{2589FBA0-97DE-7F85-26E6-4EEDB633DBA4}"/>
          </ac:spMkLst>
        </pc:spChg>
        <pc:spChg chg="mod">
          <ac:chgData name="Dominick Guida" userId="5f8cfefc-d97c-4120-92ca-94353d58567e" providerId="ADAL" clId="{01CD8005-7CD8-4653-9DF6-29B7DA7599C1}" dt="2024-08-20T13:22:55.794" v="4088"/>
          <ac:spMkLst>
            <pc:docMk/>
            <pc:sldMk cId="3627171321" sldId="285"/>
            <ac:spMk id="239" creationId="{17F66203-E73F-FDF4-72DE-A8EEB89FCE8D}"/>
          </ac:spMkLst>
        </pc:spChg>
        <pc:spChg chg="mod">
          <ac:chgData name="Dominick Guida" userId="5f8cfefc-d97c-4120-92ca-94353d58567e" providerId="ADAL" clId="{01CD8005-7CD8-4653-9DF6-29B7DA7599C1}" dt="2024-08-20T13:22:55.794" v="4088"/>
          <ac:spMkLst>
            <pc:docMk/>
            <pc:sldMk cId="3627171321" sldId="285"/>
            <ac:spMk id="240" creationId="{2CAE9F1D-1935-58AF-55C4-88A7A9C6C6FB}"/>
          </ac:spMkLst>
        </pc:spChg>
        <pc:spChg chg="mod">
          <ac:chgData name="Dominick Guida" userId="5f8cfefc-d97c-4120-92ca-94353d58567e" providerId="ADAL" clId="{01CD8005-7CD8-4653-9DF6-29B7DA7599C1}" dt="2024-08-20T13:24:54.513" v="4137" actId="14100"/>
          <ac:spMkLst>
            <pc:docMk/>
            <pc:sldMk cId="3627171321" sldId="285"/>
            <ac:spMk id="241" creationId="{6BF2F5A4-B4CB-C458-9614-6DC4001332CA}"/>
          </ac:spMkLst>
        </pc:spChg>
        <pc:spChg chg="mod">
          <ac:chgData name="Dominick Guida" userId="5f8cfefc-d97c-4120-92ca-94353d58567e" providerId="ADAL" clId="{01CD8005-7CD8-4653-9DF6-29B7DA7599C1}" dt="2024-08-20T13:22:55.794" v="4088"/>
          <ac:spMkLst>
            <pc:docMk/>
            <pc:sldMk cId="3627171321" sldId="285"/>
            <ac:spMk id="243" creationId="{F557B8BD-33ED-B39B-3CD0-0FB715C1CFB5}"/>
          </ac:spMkLst>
        </pc:spChg>
        <pc:spChg chg="mod">
          <ac:chgData name="Dominick Guida" userId="5f8cfefc-d97c-4120-92ca-94353d58567e" providerId="ADAL" clId="{01CD8005-7CD8-4653-9DF6-29B7DA7599C1}" dt="2024-08-20T13:22:55.794" v="4088"/>
          <ac:spMkLst>
            <pc:docMk/>
            <pc:sldMk cId="3627171321" sldId="285"/>
            <ac:spMk id="247" creationId="{DFAFEED9-25EF-B8E3-3E79-DD1153C35326}"/>
          </ac:spMkLst>
        </pc:spChg>
        <pc:spChg chg="mod">
          <ac:chgData name="Dominick Guida" userId="5f8cfefc-d97c-4120-92ca-94353d58567e" providerId="ADAL" clId="{01CD8005-7CD8-4653-9DF6-29B7DA7599C1}" dt="2024-08-20T13:22:55.794" v="4088"/>
          <ac:spMkLst>
            <pc:docMk/>
            <pc:sldMk cId="3627171321" sldId="285"/>
            <ac:spMk id="248" creationId="{DF71C06F-F908-94A7-0013-60E0D7542580}"/>
          </ac:spMkLst>
        </pc:spChg>
        <pc:spChg chg="mod">
          <ac:chgData name="Dominick Guida" userId="5f8cfefc-d97c-4120-92ca-94353d58567e" providerId="ADAL" clId="{01CD8005-7CD8-4653-9DF6-29B7DA7599C1}" dt="2024-08-20T13:22:55.794" v="4088"/>
          <ac:spMkLst>
            <pc:docMk/>
            <pc:sldMk cId="3627171321" sldId="285"/>
            <ac:spMk id="249" creationId="{4AD369EF-6EAE-A2F5-03D6-99B8E76EBE14}"/>
          </ac:spMkLst>
        </pc:spChg>
        <pc:spChg chg="mod">
          <ac:chgData name="Dominick Guida" userId="5f8cfefc-d97c-4120-92ca-94353d58567e" providerId="ADAL" clId="{01CD8005-7CD8-4653-9DF6-29B7DA7599C1}" dt="2024-08-20T13:22:55.794" v="4088"/>
          <ac:spMkLst>
            <pc:docMk/>
            <pc:sldMk cId="3627171321" sldId="285"/>
            <ac:spMk id="250" creationId="{1D2158CD-C5AA-99B6-83D7-557725B83877}"/>
          </ac:spMkLst>
        </pc:spChg>
        <pc:spChg chg="mod">
          <ac:chgData name="Dominick Guida" userId="5f8cfefc-d97c-4120-92ca-94353d58567e" providerId="ADAL" clId="{01CD8005-7CD8-4653-9DF6-29B7DA7599C1}" dt="2024-08-20T13:24:54.513" v="4137" actId="14100"/>
          <ac:spMkLst>
            <pc:docMk/>
            <pc:sldMk cId="3627171321" sldId="285"/>
            <ac:spMk id="263" creationId="{EE098EEA-4D57-2BFE-6C1A-00216047538A}"/>
          </ac:spMkLst>
        </pc:spChg>
        <pc:spChg chg="mod">
          <ac:chgData name="Dominick Guida" userId="5f8cfefc-d97c-4120-92ca-94353d58567e" providerId="ADAL" clId="{01CD8005-7CD8-4653-9DF6-29B7DA7599C1}" dt="2024-08-20T13:22:55.794" v="4088"/>
          <ac:spMkLst>
            <pc:docMk/>
            <pc:sldMk cId="3627171321" sldId="285"/>
            <ac:spMk id="265" creationId="{DE72A3A2-44CA-25E5-A435-C0E203E47708}"/>
          </ac:spMkLst>
        </pc:spChg>
        <pc:spChg chg="mod">
          <ac:chgData name="Dominick Guida" userId="5f8cfefc-d97c-4120-92ca-94353d58567e" providerId="ADAL" clId="{01CD8005-7CD8-4653-9DF6-29B7DA7599C1}" dt="2024-08-20T13:24:54.513" v="4137" actId="14100"/>
          <ac:spMkLst>
            <pc:docMk/>
            <pc:sldMk cId="3627171321" sldId="285"/>
            <ac:spMk id="269" creationId="{6025E1B7-DA3C-551F-3DCD-714575C72836}"/>
          </ac:spMkLst>
        </pc:spChg>
        <pc:spChg chg="mod">
          <ac:chgData name="Dominick Guida" userId="5f8cfefc-d97c-4120-92ca-94353d58567e" providerId="ADAL" clId="{01CD8005-7CD8-4653-9DF6-29B7DA7599C1}" dt="2024-08-20T13:22:55.794" v="4088"/>
          <ac:spMkLst>
            <pc:docMk/>
            <pc:sldMk cId="3627171321" sldId="285"/>
            <ac:spMk id="271" creationId="{DCC33957-9614-7952-7E58-66A99449AFFF}"/>
          </ac:spMkLst>
        </pc:spChg>
        <pc:spChg chg="mod">
          <ac:chgData name="Dominick Guida" userId="5f8cfefc-d97c-4120-92ca-94353d58567e" providerId="ADAL" clId="{01CD8005-7CD8-4653-9DF6-29B7DA7599C1}" dt="2024-08-20T13:24:54.513" v="4137" actId="14100"/>
          <ac:spMkLst>
            <pc:docMk/>
            <pc:sldMk cId="3627171321" sldId="285"/>
            <ac:spMk id="275" creationId="{C746EB96-25C5-3D89-1FF2-E6E821999574}"/>
          </ac:spMkLst>
        </pc:spChg>
        <pc:spChg chg="mod">
          <ac:chgData name="Dominick Guida" userId="5f8cfefc-d97c-4120-92ca-94353d58567e" providerId="ADAL" clId="{01CD8005-7CD8-4653-9DF6-29B7DA7599C1}" dt="2024-08-20T13:22:55.794" v="4088"/>
          <ac:spMkLst>
            <pc:docMk/>
            <pc:sldMk cId="3627171321" sldId="285"/>
            <ac:spMk id="277" creationId="{ECAC849A-7665-30F9-F1B9-1CC9FE90834D}"/>
          </ac:spMkLst>
        </pc:spChg>
        <pc:spChg chg="mod">
          <ac:chgData name="Dominick Guida" userId="5f8cfefc-d97c-4120-92ca-94353d58567e" providerId="ADAL" clId="{01CD8005-7CD8-4653-9DF6-29B7DA7599C1}" dt="2024-08-25T15:31:42.984" v="4610" actId="571"/>
          <ac:spMkLst>
            <pc:docMk/>
            <pc:sldMk cId="3627171321" sldId="285"/>
            <ac:spMk id="281" creationId="{027F69EA-707E-7644-7BEF-A6F15CE5C980}"/>
          </ac:spMkLst>
        </pc:spChg>
        <pc:spChg chg="mod">
          <ac:chgData name="Dominick Guida" userId="5f8cfefc-d97c-4120-92ca-94353d58567e" providerId="ADAL" clId="{01CD8005-7CD8-4653-9DF6-29B7DA7599C1}" dt="2024-08-25T15:31:42.984" v="4610" actId="571"/>
          <ac:spMkLst>
            <pc:docMk/>
            <pc:sldMk cId="3627171321" sldId="285"/>
            <ac:spMk id="282" creationId="{53CD5319-6EA0-1CC0-573D-62F0EFEA08F8}"/>
          </ac:spMkLst>
        </pc:spChg>
        <pc:spChg chg="mod">
          <ac:chgData name="Dominick Guida" userId="5f8cfefc-d97c-4120-92ca-94353d58567e" providerId="ADAL" clId="{01CD8005-7CD8-4653-9DF6-29B7DA7599C1}" dt="2024-08-25T15:31:42.984" v="4610" actId="571"/>
          <ac:spMkLst>
            <pc:docMk/>
            <pc:sldMk cId="3627171321" sldId="285"/>
            <ac:spMk id="283" creationId="{9AC6BDD0-A6FB-95FF-93A8-27E24268DF1B}"/>
          </ac:spMkLst>
        </pc:spChg>
        <pc:spChg chg="mod">
          <ac:chgData name="Dominick Guida" userId="5f8cfefc-d97c-4120-92ca-94353d58567e" providerId="ADAL" clId="{01CD8005-7CD8-4653-9DF6-29B7DA7599C1}" dt="2024-08-25T15:31:42.984" v="4610" actId="571"/>
          <ac:spMkLst>
            <pc:docMk/>
            <pc:sldMk cId="3627171321" sldId="285"/>
            <ac:spMk id="284" creationId="{BFAA36FA-1D1E-7FBE-5BCE-D0994845440F}"/>
          </ac:spMkLst>
        </pc:spChg>
        <pc:spChg chg="mod">
          <ac:chgData name="Dominick Guida" userId="5f8cfefc-d97c-4120-92ca-94353d58567e" providerId="ADAL" clId="{01CD8005-7CD8-4653-9DF6-29B7DA7599C1}" dt="2024-08-25T15:31:42.984" v="4610" actId="571"/>
          <ac:spMkLst>
            <pc:docMk/>
            <pc:sldMk cId="3627171321" sldId="285"/>
            <ac:spMk id="285" creationId="{BA88D620-B38C-73F7-480A-5F231F37275B}"/>
          </ac:spMkLst>
        </pc:spChg>
        <pc:spChg chg="mod">
          <ac:chgData name="Dominick Guida" userId="5f8cfefc-d97c-4120-92ca-94353d58567e" providerId="ADAL" clId="{01CD8005-7CD8-4653-9DF6-29B7DA7599C1}" dt="2024-08-25T15:31:42.984" v="4610" actId="571"/>
          <ac:spMkLst>
            <pc:docMk/>
            <pc:sldMk cId="3627171321" sldId="285"/>
            <ac:spMk id="286" creationId="{FB791120-7CAB-25F5-543F-F49ADDC5A0EB}"/>
          </ac:spMkLst>
        </pc:spChg>
        <pc:spChg chg="mod">
          <ac:chgData name="Dominick Guida" userId="5f8cfefc-d97c-4120-92ca-94353d58567e" providerId="ADAL" clId="{01CD8005-7CD8-4653-9DF6-29B7DA7599C1}" dt="2024-08-25T15:31:42.984" v="4610" actId="571"/>
          <ac:spMkLst>
            <pc:docMk/>
            <pc:sldMk cId="3627171321" sldId="285"/>
            <ac:spMk id="287" creationId="{697A0CEB-AE44-791A-D938-4D79DBAF5524}"/>
          </ac:spMkLst>
        </pc:spChg>
        <pc:spChg chg="mod">
          <ac:chgData name="Dominick Guida" userId="5f8cfefc-d97c-4120-92ca-94353d58567e" providerId="ADAL" clId="{01CD8005-7CD8-4653-9DF6-29B7DA7599C1}" dt="2024-08-25T15:31:42.984" v="4610" actId="571"/>
          <ac:spMkLst>
            <pc:docMk/>
            <pc:sldMk cId="3627171321" sldId="285"/>
            <ac:spMk id="288" creationId="{1D78A6D1-365E-42DA-09C2-8DB7B4CDE43C}"/>
          </ac:spMkLst>
        </pc:spChg>
        <pc:spChg chg="mod">
          <ac:chgData name="Dominick Guida" userId="5f8cfefc-d97c-4120-92ca-94353d58567e" providerId="ADAL" clId="{01CD8005-7CD8-4653-9DF6-29B7DA7599C1}" dt="2024-08-25T15:31:42.984" v="4610" actId="571"/>
          <ac:spMkLst>
            <pc:docMk/>
            <pc:sldMk cId="3627171321" sldId="285"/>
            <ac:spMk id="289" creationId="{982EDC5E-46DF-96E1-C6D6-4126082F7849}"/>
          </ac:spMkLst>
        </pc:spChg>
        <pc:spChg chg="mod">
          <ac:chgData name="Dominick Guida" userId="5f8cfefc-d97c-4120-92ca-94353d58567e" providerId="ADAL" clId="{01CD8005-7CD8-4653-9DF6-29B7DA7599C1}" dt="2024-08-25T15:31:42.984" v="4610" actId="571"/>
          <ac:spMkLst>
            <pc:docMk/>
            <pc:sldMk cId="3627171321" sldId="285"/>
            <ac:spMk id="290" creationId="{8A4EA3C3-7C6F-F806-219D-802E6ADD9D78}"/>
          </ac:spMkLst>
        </pc:spChg>
        <pc:spChg chg="mod">
          <ac:chgData name="Dominick Guida" userId="5f8cfefc-d97c-4120-92ca-94353d58567e" providerId="ADAL" clId="{01CD8005-7CD8-4653-9DF6-29B7DA7599C1}" dt="2024-08-25T15:31:42.984" v="4610" actId="571"/>
          <ac:spMkLst>
            <pc:docMk/>
            <pc:sldMk cId="3627171321" sldId="285"/>
            <ac:spMk id="291" creationId="{5DE41C73-AC54-048E-317F-FE14C655A5A7}"/>
          </ac:spMkLst>
        </pc:spChg>
        <pc:spChg chg="mod">
          <ac:chgData name="Dominick Guida" userId="5f8cfefc-d97c-4120-92ca-94353d58567e" providerId="ADAL" clId="{01CD8005-7CD8-4653-9DF6-29B7DA7599C1}" dt="2024-08-25T15:31:42.984" v="4610" actId="571"/>
          <ac:spMkLst>
            <pc:docMk/>
            <pc:sldMk cId="3627171321" sldId="285"/>
            <ac:spMk id="292" creationId="{3C25FE29-B5A5-DE17-1C1F-14FC7462C818}"/>
          </ac:spMkLst>
        </pc:spChg>
        <pc:spChg chg="mod">
          <ac:chgData name="Dominick Guida" userId="5f8cfefc-d97c-4120-92ca-94353d58567e" providerId="ADAL" clId="{01CD8005-7CD8-4653-9DF6-29B7DA7599C1}" dt="2024-08-25T15:32:44.883" v="4619"/>
          <ac:spMkLst>
            <pc:docMk/>
            <pc:sldMk cId="3627171321" sldId="285"/>
            <ac:spMk id="296" creationId="{C346FCEA-016E-1A05-9F16-4FB7BBA64884}"/>
          </ac:spMkLst>
        </pc:spChg>
        <pc:spChg chg="mod">
          <ac:chgData name="Dominick Guida" userId="5f8cfefc-d97c-4120-92ca-94353d58567e" providerId="ADAL" clId="{01CD8005-7CD8-4653-9DF6-29B7DA7599C1}" dt="2024-08-25T15:32:44.883" v="4619"/>
          <ac:spMkLst>
            <pc:docMk/>
            <pc:sldMk cId="3627171321" sldId="285"/>
            <ac:spMk id="298" creationId="{AE8C36A1-F243-02E2-6116-DEA45E79CF9B}"/>
          </ac:spMkLst>
        </pc:spChg>
        <pc:spChg chg="mod">
          <ac:chgData name="Dominick Guida" userId="5f8cfefc-d97c-4120-92ca-94353d58567e" providerId="ADAL" clId="{01CD8005-7CD8-4653-9DF6-29B7DA7599C1}" dt="2024-08-25T15:32:44.883" v="4619"/>
          <ac:spMkLst>
            <pc:docMk/>
            <pc:sldMk cId="3627171321" sldId="285"/>
            <ac:spMk id="302" creationId="{18C8363B-BE71-BA13-1B31-F86A49530846}"/>
          </ac:spMkLst>
        </pc:spChg>
        <pc:spChg chg="mod">
          <ac:chgData name="Dominick Guida" userId="5f8cfefc-d97c-4120-92ca-94353d58567e" providerId="ADAL" clId="{01CD8005-7CD8-4653-9DF6-29B7DA7599C1}" dt="2024-08-25T15:32:44.883" v="4619"/>
          <ac:spMkLst>
            <pc:docMk/>
            <pc:sldMk cId="3627171321" sldId="285"/>
            <ac:spMk id="303" creationId="{A4312A56-CDDA-2E09-965D-009BF89D2744}"/>
          </ac:spMkLst>
        </pc:spChg>
        <pc:spChg chg="add del mod">
          <ac:chgData name="Dominick Guida" userId="5f8cfefc-d97c-4120-92ca-94353d58567e" providerId="ADAL" clId="{01CD8005-7CD8-4653-9DF6-29B7DA7599C1}" dt="2024-08-25T15:33:19.194" v="4636" actId="478"/>
          <ac:spMkLst>
            <pc:docMk/>
            <pc:sldMk cId="3627171321" sldId="285"/>
            <ac:spMk id="305" creationId="{FA3C5A2B-3F41-6545-D0AC-631D6B1AFB3F}"/>
          </ac:spMkLst>
        </pc:spChg>
        <pc:spChg chg="add mod">
          <ac:chgData name="Dominick Guida" userId="5f8cfefc-d97c-4120-92ca-94353d58567e" providerId="ADAL" clId="{01CD8005-7CD8-4653-9DF6-29B7DA7599C1}" dt="2024-08-25T15:34:37.484" v="4637" actId="478"/>
          <ac:spMkLst>
            <pc:docMk/>
            <pc:sldMk cId="3627171321" sldId="285"/>
            <ac:spMk id="307" creationId="{67A323B6-5180-7F33-FBAB-7288249B2D47}"/>
          </ac:spMkLst>
        </pc:spChg>
        <pc:spChg chg="add mod">
          <ac:chgData name="Dominick Guida" userId="5f8cfefc-d97c-4120-92ca-94353d58567e" providerId="ADAL" clId="{01CD8005-7CD8-4653-9DF6-29B7DA7599C1}" dt="2024-08-25T15:35:58.782" v="4670" actId="14100"/>
          <ac:spMkLst>
            <pc:docMk/>
            <pc:sldMk cId="3627171321" sldId="285"/>
            <ac:spMk id="309" creationId="{97163D3B-D0B3-1744-A1B7-AD56FC839003}"/>
          </ac:spMkLst>
        </pc:spChg>
        <pc:spChg chg="add mod">
          <ac:chgData name="Dominick Guida" userId="5f8cfefc-d97c-4120-92ca-94353d58567e" providerId="ADAL" clId="{01CD8005-7CD8-4653-9DF6-29B7DA7599C1}" dt="2024-08-25T15:35:53.522" v="4669" actId="14100"/>
          <ac:spMkLst>
            <pc:docMk/>
            <pc:sldMk cId="3627171321" sldId="285"/>
            <ac:spMk id="311" creationId="{1B5FE847-6ED6-63CB-C8A7-6CB5B6681A9C}"/>
          </ac:spMkLst>
        </pc:spChg>
        <pc:spChg chg="add mod">
          <ac:chgData name="Dominick Guida" userId="5f8cfefc-d97c-4120-92ca-94353d58567e" providerId="ADAL" clId="{01CD8005-7CD8-4653-9DF6-29B7DA7599C1}" dt="2024-08-26T13:19:55.197" v="6047" actId="1036"/>
          <ac:spMkLst>
            <pc:docMk/>
            <pc:sldMk cId="3627171321" sldId="285"/>
            <ac:spMk id="315" creationId="{64F7415F-176F-540E-FF73-DC98BA7AEADE}"/>
          </ac:spMkLst>
        </pc:spChg>
        <pc:spChg chg="add mod">
          <ac:chgData name="Dominick Guida" userId="5f8cfefc-d97c-4120-92ca-94353d58567e" providerId="ADAL" clId="{01CD8005-7CD8-4653-9DF6-29B7DA7599C1}" dt="2024-08-26T13:19:55.197" v="6047" actId="1036"/>
          <ac:spMkLst>
            <pc:docMk/>
            <pc:sldMk cId="3627171321" sldId="285"/>
            <ac:spMk id="316" creationId="{96E0ED59-93A9-926D-91EC-A8DBB74CEF0D}"/>
          </ac:spMkLst>
        </pc:spChg>
        <pc:spChg chg="add mod">
          <ac:chgData name="Dominick Guida" userId="5f8cfefc-d97c-4120-92ca-94353d58567e" providerId="ADAL" clId="{01CD8005-7CD8-4653-9DF6-29B7DA7599C1}" dt="2024-08-26T13:19:55.197" v="6047" actId="1036"/>
          <ac:spMkLst>
            <pc:docMk/>
            <pc:sldMk cId="3627171321" sldId="285"/>
            <ac:spMk id="318" creationId="{6B1051BF-92BB-000E-EE3E-BCFFDF2948EE}"/>
          </ac:spMkLst>
        </pc:spChg>
        <pc:spChg chg="add mod">
          <ac:chgData name="Dominick Guida" userId="5f8cfefc-d97c-4120-92ca-94353d58567e" providerId="ADAL" clId="{01CD8005-7CD8-4653-9DF6-29B7DA7599C1}" dt="2024-08-26T13:19:55.197" v="6047" actId="1036"/>
          <ac:spMkLst>
            <pc:docMk/>
            <pc:sldMk cId="3627171321" sldId="285"/>
            <ac:spMk id="320" creationId="{F1288659-384A-1224-C59C-DFEBDE2C2FEA}"/>
          </ac:spMkLst>
        </pc:spChg>
        <pc:spChg chg="add mod">
          <ac:chgData name="Dominick Guida" userId="5f8cfefc-d97c-4120-92ca-94353d58567e" providerId="ADAL" clId="{01CD8005-7CD8-4653-9DF6-29B7DA7599C1}" dt="2024-08-26T13:19:55.197" v="6047" actId="1036"/>
          <ac:spMkLst>
            <pc:docMk/>
            <pc:sldMk cId="3627171321" sldId="285"/>
            <ac:spMk id="325" creationId="{01D170D7-6D0B-9987-AE0A-66BE55BAAAB4}"/>
          </ac:spMkLst>
        </pc:spChg>
        <pc:spChg chg="add mod">
          <ac:chgData name="Dominick Guida" userId="5f8cfefc-d97c-4120-92ca-94353d58567e" providerId="ADAL" clId="{01CD8005-7CD8-4653-9DF6-29B7DA7599C1}" dt="2024-08-26T13:19:55.197" v="6047" actId="1036"/>
          <ac:spMkLst>
            <pc:docMk/>
            <pc:sldMk cId="3627171321" sldId="285"/>
            <ac:spMk id="327" creationId="{276B4F30-457F-3B5D-5523-C39AAF1B754E}"/>
          </ac:spMkLst>
        </pc:spChg>
        <pc:spChg chg="add mod">
          <ac:chgData name="Dominick Guida" userId="5f8cfefc-d97c-4120-92ca-94353d58567e" providerId="ADAL" clId="{01CD8005-7CD8-4653-9DF6-29B7DA7599C1}" dt="2024-08-26T13:19:55.197" v="6047" actId="1036"/>
          <ac:spMkLst>
            <pc:docMk/>
            <pc:sldMk cId="3627171321" sldId="285"/>
            <ac:spMk id="332" creationId="{51210803-CDCC-1966-9CAD-AF5FFBB63976}"/>
          </ac:spMkLst>
        </pc:spChg>
        <pc:spChg chg="add mod">
          <ac:chgData name="Dominick Guida" userId="5f8cfefc-d97c-4120-92ca-94353d58567e" providerId="ADAL" clId="{01CD8005-7CD8-4653-9DF6-29B7DA7599C1}" dt="2024-08-26T13:19:55.197" v="6047" actId="1036"/>
          <ac:spMkLst>
            <pc:docMk/>
            <pc:sldMk cId="3627171321" sldId="285"/>
            <ac:spMk id="333" creationId="{026ED444-9F79-3FF9-8BF5-1FD72A15FB84}"/>
          </ac:spMkLst>
        </pc:spChg>
        <pc:spChg chg="add mod">
          <ac:chgData name="Dominick Guida" userId="5f8cfefc-d97c-4120-92ca-94353d58567e" providerId="ADAL" clId="{01CD8005-7CD8-4653-9DF6-29B7DA7599C1}" dt="2024-08-26T13:19:55.197" v="6047" actId="1036"/>
          <ac:spMkLst>
            <pc:docMk/>
            <pc:sldMk cId="3627171321" sldId="285"/>
            <ac:spMk id="334" creationId="{C034FD55-BEE5-C2F4-F690-B997492873E6}"/>
          </ac:spMkLst>
        </pc:spChg>
        <pc:spChg chg="add mod">
          <ac:chgData name="Dominick Guida" userId="5f8cfefc-d97c-4120-92ca-94353d58567e" providerId="ADAL" clId="{01CD8005-7CD8-4653-9DF6-29B7DA7599C1}" dt="2024-08-26T13:19:55.197" v="6047" actId="1036"/>
          <ac:spMkLst>
            <pc:docMk/>
            <pc:sldMk cId="3627171321" sldId="285"/>
            <ac:spMk id="335" creationId="{59EB6AC2-C2AC-6C98-A312-BE33FE584DAA}"/>
          </ac:spMkLst>
        </pc:spChg>
        <pc:spChg chg="add mod">
          <ac:chgData name="Dominick Guida" userId="5f8cfefc-d97c-4120-92ca-94353d58567e" providerId="ADAL" clId="{01CD8005-7CD8-4653-9DF6-29B7DA7599C1}" dt="2024-08-26T13:19:55.197" v="6047" actId="1036"/>
          <ac:spMkLst>
            <pc:docMk/>
            <pc:sldMk cId="3627171321" sldId="285"/>
            <ac:spMk id="336" creationId="{8580B4F4-D66E-506B-5917-927C104E4FD2}"/>
          </ac:spMkLst>
        </pc:spChg>
        <pc:spChg chg="add mod">
          <ac:chgData name="Dominick Guida" userId="5f8cfefc-d97c-4120-92ca-94353d58567e" providerId="ADAL" clId="{01CD8005-7CD8-4653-9DF6-29B7DA7599C1}" dt="2024-08-26T13:19:55.197" v="6047" actId="1036"/>
          <ac:spMkLst>
            <pc:docMk/>
            <pc:sldMk cId="3627171321" sldId="285"/>
            <ac:spMk id="339" creationId="{530D0996-771A-F9C1-0DAD-FE2F7CAE703D}"/>
          </ac:spMkLst>
        </pc:spChg>
        <pc:spChg chg="add mod">
          <ac:chgData name="Dominick Guida" userId="5f8cfefc-d97c-4120-92ca-94353d58567e" providerId="ADAL" clId="{01CD8005-7CD8-4653-9DF6-29B7DA7599C1}" dt="2024-08-26T13:19:55.197" v="6047" actId="1036"/>
          <ac:spMkLst>
            <pc:docMk/>
            <pc:sldMk cId="3627171321" sldId="285"/>
            <ac:spMk id="342" creationId="{08F6E7F2-7D2F-0411-6422-182FBB150B9E}"/>
          </ac:spMkLst>
        </pc:spChg>
        <pc:spChg chg="add mod">
          <ac:chgData name="Dominick Guida" userId="5f8cfefc-d97c-4120-92ca-94353d58567e" providerId="ADAL" clId="{01CD8005-7CD8-4653-9DF6-29B7DA7599C1}" dt="2024-08-26T13:19:55.197" v="6047" actId="1036"/>
          <ac:spMkLst>
            <pc:docMk/>
            <pc:sldMk cId="3627171321" sldId="285"/>
            <ac:spMk id="343" creationId="{851FB972-A200-776B-8206-716EE813124D}"/>
          </ac:spMkLst>
        </pc:spChg>
        <pc:spChg chg="add mod">
          <ac:chgData name="Dominick Guida" userId="5f8cfefc-d97c-4120-92ca-94353d58567e" providerId="ADAL" clId="{01CD8005-7CD8-4653-9DF6-29B7DA7599C1}" dt="2024-08-26T13:19:55.197" v="6047" actId="1036"/>
          <ac:spMkLst>
            <pc:docMk/>
            <pc:sldMk cId="3627171321" sldId="285"/>
            <ac:spMk id="344" creationId="{C6261BB3-02F7-DB89-6062-64FC25E1DDB1}"/>
          </ac:spMkLst>
        </pc:spChg>
        <pc:spChg chg="add mod">
          <ac:chgData name="Dominick Guida" userId="5f8cfefc-d97c-4120-92ca-94353d58567e" providerId="ADAL" clId="{01CD8005-7CD8-4653-9DF6-29B7DA7599C1}" dt="2024-08-26T13:19:55.197" v="6047" actId="1036"/>
          <ac:spMkLst>
            <pc:docMk/>
            <pc:sldMk cId="3627171321" sldId="285"/>
            <ac:spMk id="345" creationId="{97FD3304-C601-2CE1-A718-BCD225CF2C6D}"/>
          </ac:spMkLst>
        </pc:spChg>
        <pc:spChg chg="add mod">
          <ac:chgData name="Dominick Guida" userId="5f8cfefc-d97c-4120-92ca-94353d58567e" providerId="ADAL" clId="{01CD8005-7CD8-4653-9DF6-29B7DA7599C1}" dt="2024-08-26T13:19:55.197" v="6047" actId="1036"/>
          <ac:spMkLst>
            <pc:docMk/>
            <pc:sldMk cId="3627171321" sldId="285"/>
            <ac:spMk id="346" creationId="{0C65E2B6-1DB9-94C9-6207-D2257751DC66}"/>
          </ac:spMkLst>
        </pc:spChg>
        <pc:spChg chg="add mod">
          <ac:chgData name="Dominick Guida" userId="5f8cfefc-d97c-4120-92ca-94353d58567e" providerId="ADAL" clId="{01CD8005-7CD8-4653-9DF6-29B7DA7599C1}" dt="2024-08-26T13:19:55.197" v="6047" actId="1036"/>
          <ac:spMkLst>
            <pc:docMk/>
            <pc:sldMk cId="3627171321" sldId="285"/>
            <ac:spMk id="352" creationId="{FFB9DF46-0A23-20BD-46A9-06D7C328C8CC}"/>
          </ac:spMkLst>
        </pc:spChg>
        <pc:spChg chg="add mod">
          <ac:chgData name="Dominick Guida" userId="5f8cfefc-d97c-4120-92ca-94353d58567e" providerId="ADAL" clId="{01CD8005-7CD8-4653-9DF6-29B7DA7599C1}" dt="2024-08-26T13:19:55.197" v="6047" actId="1036"/>
          <ac:spMkLst>
            <pc:docMk/>
            <pc:sldMk cId="3627171321" sldId="285"/>
            <ac:spMk id="353" creationId="{C72D2736-EF5F-D0F5-E270-48F92EDBCDE1}"/>
          </ac:spMkLst>
        </pc:spChg>
        <pc:spChg chg="add mod">
          <ac:chgData name="Dominick Guida" userId="5f8cfefc-d97c-4120-92ca-94353d58567e" providerId="ADAL" clId="{01CD8005-7CD8-4653-9DF6-29B7DA7599C1}" dt="2024-08-26T13:19:55.197" v="6047" actId="1036"/>
          <ac:spMkLst>
            <pc:docMk/>
            <pc:sldMk cId="3627171321" sldId="285"/>
            <ac:spMk id="354" creationId="{D7CD1F44-9136-D542-AAC2-F78A398B10D8}"/>
          </ac:spMkLst>
        </pc:spChg>
        <pc:spChg chg="add mod">
          <ac:chgData name="Dominick Guida" userId="5f8cfefc-d97c-4120-92ca-94353d58567e" providerId="ADAL" clId="{01CD8005-7CD8-4653-9DF6-29B7DA7599C1}" dt="2024-08-26T13:19:55.197" v="6047" actId="1036"/>
          <ac:spMkLst>
            <pc:docMk/>
            <pc:sldMk cId="3627171321" sldId="285"/>
            <ac:spMk id="355" creationId="{2CD53C6A-F8CF-B34E-2F35-E9FB07E7955D}"/>
          </ac:spMkLst>
        </pc:spChg>
        <pc:spChg chg="add mod">
          <ac:chgData name="Dominick Guida" userId="5f8cfefc-d97c-4120-92ca-94353d58567e" providerId="ADAL" clId="{01CD8005-7CD8-4653-9DF6-29B7DA7599C1}" dt="2024-08-26T13:19:55.197" v="6047" actId="1036"/>
          <ac:spMkLst>
            <pc:docMk/>
            <pc:sldMk cId="3627171321" sldId="285"/>
            <ac:spMk id="356" creationId="{BD2ACB52-F627-A714-92B8-14B3EB35F4A3}"/>
          </ac:spMkLst>
        </pc:spChg>
        <pc:grpChg chg="add del mod">
          <ac:chgData name="Dominick Guida" userId="5f8cfefc-d97c-4120-92ca-94353d58567e" providerId="ADAL" clId="{01CD8005-7CD8-4653-9DF6-29B7DA7599C1}" dt="2024-08-25T15:32:04.906" v="4618" actId="478"/>
          <ac:grpSpMkLst>
            <pc:docMk/>
            <pc:sldMk cId="3627171321" sldId="285"/>
            <ac:grpSpMk id="4" creationId="{954294BC-35E6-D208-68D4-66130D80CDED}"/>
          </ac:grpSpMkLst>
        </pc:grpChg>
        <pc:grpChg chg="add del mod">
          <ac:chgData name="Dominick Guida" userId="5f8cfefc-d97c-4120-92ca-94353d58567e" providerId="ADAL" clId="{01CD8005-7CD8-4653-9DF6-29B7DA7599C1}" dt="2024-08-20T13:21:09.567" v="4084" actId="478"/>
          <ac:grpSpMkLst>
            <pc:docMk/>
            <pc:sldMk cId="3627171321" sldId="285"/>
            <ac:grpSpMk id="122" creationId="{DDDB2054-60A2-3B90-91E2-0F6B73FD914B}"/>
          </ac:grpSpMkLst>
        </pc:grpChg>
        <pc:grpChg chg="add mod">
          <ac:chgData name="Dominick Guida" userId="5f8cfefc-d97c-4120-92ca-94353d58567e" providerId="ADAL" clId="{01CD8005-7CD8-4653-9DF6-29B7DA7599C1}" dt="2024-08-25T15:31:42.984" v="4610" actId="571"/>
          <ac:grpSpMkLst>
            <pc:docMk/>
            <pc:sldMk cId="3627171321" sldId="285"/>
            <ac:grpSpMk id="123" creationId="{C96FA059-DF46-5BB1-F868-C9CE4749AB50}"/>
          </ac:grpSpMkLst>
        </pc:grpChg>
        <pc:grpChg chg="add del mod">
          <ac:chgData name="Dominick Guida" userId="5f8cfefc-d97c-4120-92ca-94353d58567e" providerId="ADAL" clId="{01CD8005-7CD8-4653-9DF6-29B7DA7599C1}" dt="2024-08-20T13:21:34.791" v="4087" actId="478"/>
          <ac:grpSpMkLst>
            <pc:docMk/>
            <pc:sldMk cId="3627171321" sldId="285"/>
            <ac:grpSpMk id="175" creationId="{D20B0929-65FE-5C62-8DBD-1DAD14760EAE}"/>
          </ac:grpSpMkLst>
        </pc:grpChg>
        <pc:grpChg chg="add del mod">
          <ac:chgData name="Dominick Guida" userId="5f8cfefc-d97c-4120-92ca-94353d58567e" providerId="ADAL" clId="{01CD8005-7CD8-4653-9DF6-29B7DA7599C1}" dt="2024-08-25T16:10:15.480" v="4751" actId="478"/>
          <ac:grpSpMkLst>
            <pc:docMk/>
            <pc:sldMk cId="3627171321" sldId="285"/>
            <ac:grpSpMk id="228" creationId="{D92DCE3B-BFB2-73BF-78D2-C8E244B0FAF3}"/>
          </ac:grpSpMkLst>
        </pc:grpChg>
        <pc:grpChg chg="add mod">
          <ac:chgData name="Dominick Guida" userId="5f8cfefc-d97c-4120-92ca-94353d58567e" providerId="ADAL" clId="{01CD8005-7CD8-4653-9DF6-29B7DA7599C1}" dt="2024-08-25T15:33:18.262" v="4634" actId="1076"/>
          <ac:grpSpMkLst>
            <pc:docMk/>
            <pc:sldMk cId="3627171321" sldId="285"/>
            <ac:grpSpMk id="294" creationId="{C1A2157F-D2FC-3770-8E70-FC6F465F43F7}"/>
          </ac:grpSpMkLst>
        </pc:grpChg>
        <pc:picChg chg="add del mod">
          <ac:chgData name="Dominick Guida" userId="5f8cfefc-d97c-4120-92ca-94353d58567e" providerId="ADAL" clId="{01CD8005-7CD8-4653-9DF6-29B7DA7599C1}" dt="2024-08-20T13:20:08.285" v="4080" actId="478"/>
          <ac:picMkLst>
            <pc:docMk/>
            <pc:sldMk cId="3627171321" sldId="285"/>
            <ac:picMk id="4" creationId="{E50E2A44-0505-A4D3-0F07-3C9534022CEA}"/>
          </ac:picMkLst>
        </pc:picChg>
        <pc:picChg chg="mod">
          <ac:chgData name="Dominick Guida" userId="5f8cfefc-d97c-4120-92ca-94353d58567e" providerId="ADAL" clId="{01CD8005-7CD8-4653-9DF6-29B7DA7599C1}" dt="2024-08-25T15:31:52.597" v="4614" actId="11530"/>
          <ac:picMkLst>
            <pc:docMk/>
            <pc:sldMk cId="3627171321" sldId="285"/>
            <ac:picMk id="11" creationId="{5F0B46F8-BEF5-4A41-F44E-5273ACB2E145}"/>
          </ac:picMkLst>
        </pc:picChg>
        <pc:picChg chg="add del mod">
          <ac:chgData name="Dominick Guida" userId="5f8cfefc-d97c-4120-92ca-94353d58567e" providerId="ADAL" clId="{01CD8005-7CD8-4653-9DF6-29B7DA7599C1}" dt="2024-08-20T13:20:08.285" v="4080" actId="478"/>
          <ac:picMkLst>
            <pc:docMk/>
            <pc:sldMk cId="3627171321" sldId="285"/>
            <ac:picMk id="11" creationId="{80A6A9C1-C191-936C-3EE9-0B1ED8A43FD4}"/>
          </ac:picMkLst>
        </pc:picChg>
        <pc:picChg chg="add del mod">
          <ac:chgData name="Dominick Guida" userId="5f8cfefc-d97c-4120-92ca-94353d58567e" providerId="ADAL" clId="{01CD8005-7CD8-4653-9DF6-29B7DA7599C1}" dt="2024-08-20T13:20:08.285" v="4080" actId="478"/>
          <ac:picMkLst>
            <pc:docMk/>
            <pc:sldMk cId="3627171321" sldId="285"/>
            <ac:picMk id="13" creationId="{05465FA4-63A7-9139-8160-7084E20C4BD6}"/>
          </ac:picMkLst>
        </pc:picChg>
        <pc:picChg chg="mod">
          <ac:chgData name="Dominick Guida" userId="5f8cfefc-d97c-4120-92ca-94353d58567e" providerId="ADAL" clId="{01CD8005-7CD8-4653-9DF6-29B7DA7599C1}" dt="2024-08-25T15:31:52.597" v="4614" actId="11530"/>
          <ac:picMkLst>
            <pc:docMk/>
            <pc:sldMk cId="3627171321" sldId="285"/>
            <ac:picMk id="13" creationId="{51FCAB07-1ED6-3422-C99D-7E11DA9449D1}"/>
          </ac:picMkLst>
        </pc:picChg>
        <pc:picChg chg="mod">
          <ac:chgData name="Dominick Guida" userId="5f8cfefc-d97c-4120-92ca-94353d58567e" providerId="ADAL" clId="{01CD8005-7CD8-4653-9DF6-29B7DA7599C1}" dt="2024-08-25T15:31:52.597" v="4614" actId="11530"/>
          <ac:picMkLst>
            <pc:docMk/>
            <pc:sldMk cId="3627171321" sldId="285"/>
            <ac:picMk id="16" creationId="{EBF66A3D-7DB9-BEEC-F20E-FB734251CDDE}"/>
          </ac:picMkLst>
        </pc:picChg>
        <pc:picChg chg="add mod">
          <ac:chgData name="Dominick Guida" userId="5f8cfefc-d97c-4120-92ca-94353d58567e" providerId="ADAL" clId="{01CD8005-7CD8-4653-9DF6-29B7DA7599C1}" dt="2024-08-14T19:55:05.739" v="460" actId="1076"/>
          <ac:picMkLst>
            <pc:docMk/>
            <pc:sldMk cId="3627171321" sldId="285"/>
            <ac:picMk id="18" creationId="{11F12B59-6780-E815-01C7-9AB87740E880}"/>
          </ac:picMkLst>
        </pc:picChg>
        <pc:picChg chg="add mod">
          <ac:chgData name="Dominick Guida" userId="5f8cfefc-d97c-4120-92ca-94353d58567e" providerId="ADAL" clId="{01CD8005-7CD8-4653-9DF6-29B7DA7599C1}" dt="2024-08-14T19:54:37.786" v="459" actId="1076"/>
          <ac:picMkLst>
            <pc:docMk/>
            <pc:sldMk cId="3627171321" sldId="285"/>
            <ac:picMk id="19" creationId="{FC7F8549-94AC-835B-F1D8-F2931779B934}"/>
          </ac:picMkLst>
        </pc:picChg>
        <pc:picChg chg="add del mod">
          <ac:chgData name="Dominick Guida" userId="5f8cfefc-d97c-4120-92ca-94353d58567e" providerId="ADAL" clId="{01CD8005-7CD8-4653-9DF6-29B7DA7599C1}" dt="2024-08-20T13:20:08.285" v="4080" actId="478"/>
          <ac:picMkLst>
            <pc:docMk/>
            <pc:sldMk cId="3627171321" sldId="285"/>
            <ac:picMk id="25" creationId="{9949531E-F4FA-D88D-B6B2-BA0AFD8E7942}"/>
          </ac:picMkLst>
        </pc:picChg>
        <pc:picChg chg="mod">
          <ac:chgData name="Dominick Guida" userId="5f8cfefc-d97c-4120-92ca-94353d58567e" providerId="ADAL" clId="{01CD8005-7CD8-4653-9DF6-29B7DA7599C1}" dt="2024-08-25T15:31:52.597" v="4614" actId="11530"/>
          <ac:picMkLst>
            <pc:docMk/>
            <pc:sldMk cId="3627171321" sldId="285"/>
            <ac:picMk id="25" creationId="{D323D2E8-CEA8-B91E-5F81-0F5F5016F628}"/>
          </ac:picMkLst>
        </pc:picChg>
        <pc:picChg chg="add mod modCrop">
          <ac:chgData name="Dominick Guida" userId="5f8cfefc-d97c-4120-92ca-94353d58567e" providerId="ADAL" clId="{01CD8005-7CD8-4653-9DF6-29B7DA7599C1}" dt="2024-08-15T16:12:00.700" v="3783" actId="1037"/>
          <ac:picMkLst>
            <pc:docMk/>
            <pc:sldMk cId="3627171321" sldId="285"/>
            <ac:picMk id="26" creationId="{3C1E9E04-A0EF-DA34-2ADD-F55BF7564B6C}"/>
          </ac:picMkLst>
        </pc:picChg>
        <pc:picChg chg="add mod">
          <ac:chgData name="Dominick Guida" userId="5f8cfefc-d97c-4120-92ca-94353d58567e" providerId="ADAL" clId="{01CD8005-7CD8-4653-9DF6-29B7DA7599C1}" dt="2024-08-15T16:12:00.700" v="3783" actId="1037"/>
          <ac:picMkLst>
            <pc:docMk/>
            <pc:sldMk cId="3627171321" sldId="285"/>
            <ac:picMk id="29" creationId="{55703923-14A8-A826-C195-445AAC0E6A59}"/>
          </ac:picMkLst>
        </pc:picChg>
        <pc:picChg chg="add mod">
          <ac:chgData name="Dominick Guida" userId="5f8cfefc-d97c-4120-92ca-94353d58567e" providerId="ADAL" clId="{01CD8005-7CD8-4653-9DF6-29B7DA7599C1}" dt="2024-08-15T16:11:26.889" v="3773" actId="1037"/>
          <ac:picMkLst>
            <pc:docMk/>
            <pc:sldMk cId="3627171321" sldId="285"/>
            <ac:picMk id="37" creationId="{953D1F20-56B1-C908-59D3-BED82D115E08}"/>
          </ac:picMkLst>
        </pc:picChg>
        <pc:picChg chg="add mod">
          <ac:chgData name="Dominick Guida" userId="5f8cfefc-d97c-4120-92ca-94353d58567e" providerId="ADAL" clId="{01CD8005-7CD8-4653-9DF6-29B7DA7599C1}" dt="2024-08-15T16:11:26.889" v="3773" actId="1037"/>
          <ac:picMkLst>
            <pc:docMk/>
            <pc:sldMk cId="3627171321" sldId="285"/>
            <ac:picMk id="38" creationId="{60583EAE-1754-A4FB-3BE5-E1F0C51AC40C}"/>
          </ac:picMkLst>
        </pc:picChg>
        <pc:picChg chg="add mod">
          <ac:chgData name="Dominick Guida" userId="5f8cfefc-d97c-4120-92ca-94353d58567e" providerId="ADAL" clId="{01CD8005-7CD8-4653-9DF6-29B7DA7599C1}" dt="2024-08-15T16:02:32.858" v="3402" actId="1038"/>
          <ac:picMkLst>
            <pc:docMk/>
            <pc:sldMk cId="3627171321" sldId="285"/>
            <ac:picMk id="40" creationId="{B9B6530D-CC5B-3A84-7F4E-FDFC39CEF08C}"/>
          </ac:picMkLst>
        </pc:picChg>
        <pc:picChg chg="add mod">
          <ac:chgData name="Dominick Guida" userId="5f8cfefc-d97c-4120-92ca-94353d58567e" providerId="ADAL" clId="{01CD8005-7CD8-4653-9DF6-29B7DA7599C1}" dt="2024-08-15T15:37:15.943" v="2532"/>
          <ac:picMkLst>
            <pc:docMk/>
            <pc:sldMk cId="3627171321" sldId="285"/>
            <ac:picMk id="42" creationId="{A0543D53-5960-D7B2-8DCE-C65D9877926A}"/>
          </ac:picMkLst>
        </pc:picChg>
        <pc:picChg chg="add mod ord modCrop">
          <ac:chgData name="Dominick Guida" userId="5f8cfefc-d97c-4120-92ca-94353d58567e" providerId="ADAL" clId="{01CD8005-7CD8-4653-9DF6-29B7DA7599C1}" dt="2024-08-15T16:02:32.858" v="3402" actId="1038"/>
          <ac:picMkLst>
            <pc:docMk/>
            <pc:sldMk cId="3627171321" sldId="285"/>
            <ac:picMk id="44" creationId="{6F90B7A0-AA03-4FB8-B409-5229191B80D3}"/>
          </ac:picMkLst>
        </pc:picChg>
        <pc:picChg chg="add mod ord modCrop">
          <ac:chgData name="Dominick Guida" userId="5f8cfefc-d97c-4120-92ca-94353d58567e" providerId="ADAL" clId="{01CD8005-7CD8-4653-9DF6-29B7DA7599C1}" dt="2024-08-15T16:02:32.858" v="3402" actId="1038"/>
          <ac:picMkLst>
            <pc:docMk/>
            <pc:sldMk cId="3627171321" sldId="285"/>
            <ac:picMk id="58" creationId="{587A6986-33D0-955D-1C6A-73E1BF474593}"/>
          </ac:picMkLst>
        </pc:picChg>
        <pc:picChg chg="add mod">
          <ac:chgData name="Dominick Guida" userId="5f8cfefc-d97c-4120-92ca-94353d58567e" providerId="ADAL" clId="{01CD8005-7CD8-4653-9DF6-29B7DA7599C1}" dt="2024-08-15T22:41:25.185" v="4072" actId="1038"/>
          <ac:picMkLst>
            <pc:docMk/>
            <pc:sldMk cId="3627171321" sldId="285"/>
            <ac:picMk id="90" creationId="{3FC6A0CB-CF95-4C49-4EE8-14BD90670D2A}"/>
          </ac:picMkLst>
        </pc:picChg>
        <pc:picChg chg="add mod">
          <ac:chgData name="Dominick Guida" userId="5f8cfefc-d97c-4120-92ca-94353d58567e" providerId="ADAL" clId="{01CD8005-7CD8-4653-9DF6-29B7DA7599C1}" dt="2024-08-15T22:41:25.185" v="4072" actId="1038"/>
          <ac:picMkLst>
            <pc:docMk/>
            <pc:sldMk cId="3627171321" sldId="285"/>
            <ac:picMk id="91" creationId="{10EF5DF1-13B8-F923-5A02-4B769F0D2A7A}"/>
          </ac:picMkLst>
        </pc:picChg>
        <pc:picChg chg="add mod">
          <ac:chgData name="Dominick Guida" userId="5f8cfefc-d97c-4120-92ca-94353d58567e" providerId="ADAL" clId="{01CD8005-7CD8-4653-9DF6-29B7DA7599C1}" dt="2024-08-15T21:31:12.255" v="3949"/>
          <ac:picMkLst>
            <pc:docMk/>
            <pc:sldMk cId="3627171321" sldId="285"/>
            <ac:picMk id="101" creationId="{AB74541A-75B5-5B90-C08E-34B3A29C803F}"/>
          </ac:picMkLst>
        </pc:picChg>
        <pc:picChg chg="add del mod modCrop">
          <ac:chgData name="Dominick Guida" userId="5f8cfefc-d97c-4120-92ca-94353d58567e" providerId="ADAL" clId="{01CD8005-7CD8-4653-9DF6-29B7DA7599C1}" dt="2024-08-25T15:34:37.484" v="4637" actId="478"/>
          <ac:picMkLst>
            <pc:docMk/>
            <pc:sldMk cId="3627171321" sldId="285"/>
            <ac:picMk id="103" creationId="{94102BE7-0D3B-8F32-8F6F-216A56D9CF22}"/>
          </ac:picMkLst>
        </pc:picChg>
        <pc:picChg chg="mod">
          <ac:chgData name="Dominick Guida" userId="5f8cfefc-d97c-4120-92ca-94353d58567e" providerId="ADAL" clId="{01CD8005-7CD8-4653-9DF6-29B7DA7599C1}" dt="2024-08-20T13:21:00.514" v="4081"/>
          <ac:picMkLst>
            <pc:docMk/>
            <pc:sldMk cId="3627171321" sldId="285"/>
            <ac:picMk id="123" creationId="{EAE5D605-3B09-077A-381B-0378081331A6}"/>
          </ac:picMkLst>
        </pc:picChg>
        <pc:picChg chg="mod">
          <ac:chgData name="Dominick Guida" userId="5f8cfefc-d97c-4120-92ca-94353d58567e" providerId="ADAL" clId="{01CD8005-7CD8-4653-9DF6-29B7DA7599C1}" dt="2024-08-25T15:31:42.984" v="4610" actId="571"/>
          <ac:picMkLst>
            <pc:docMk/>
            <pc:sldMk cId="3627171321" sldId="285"/>
            <ac:picMk id="124" creationId="{CBE767F8-1F23-0827-C1D7-4817D7124F4E}"/>
          </ac:picMkLst>
        </pc:picChg>
        <pc:picChg chg="mod">
          <ac:chgData name="Dominick Guida" userId="5f8cfefc-d97c-4120-92ca-94353d58567e" providerId="ADAL" clId="{01CD8005-7CD8-4653-9DF6-29B7DA7599C1}" dt="2024-08-20T13:21:00.514" v="4081"/>
          <ac:picMkLst>
            <pc:docMk/>
            <pc:sldMk cId="3627171321" sldId="285"/>
            <ac:picMk id="124" creationId="{CCF52C0E-12C7-4FDD-9FA3-E00F4F054B73}"/>
          </ac:picMkLst>
        </pc:picChg>
        <pc:picChg chg="mod">
          <ac:chgData name="Dominick Guida" userId="5f8cfefc-d97c-4120-92ca-94353d58567e" providerId="ADAL" clId="{01CD8005-7CD8-4653-9DF6-29B7DA7599C1}" dt="2024-08-25T15:31:42.984" v="4610" actId="571"/>
          <ac:picMkLst>
            <pc:docMk/>
            <pc:sldMk cId="3627171321" sldId="285"/>
            <ac:picMk id="125" creationId="{6336E6BE-C99A-F811-C2C6-754469DB0E27}"/>
          </ac:picMkLst>
        </pc:picChg>
        <pc:picChg chg="mod">
          <ac:chgData name="Dominick Guida" userId="5f8cfefc-d97c-4120-92ca-94353d58567e" providerId="ADAL" clId="{01CD8005-7CD8-4653-9DF6-29B7DA7599C1}" dt="2024-08-20T13:21:00.514" v="4081"/>
          <ac:picMkLst>
            <pc:docMk/>
            <pc:sldMk cId="3627171321" sldId="285"/>
            <ac:picMk id="125" creationId="{A6AEF798-5499-B735-642F-0962BFE7BC03}"/>
          </ac:picMkLst>
        </pc:picChg>
        <pc:picChg chg="mod">
          <ac:chgData name="Dominick Guida" userId="5f8cfefc-d97c-4120-92ca-94353d58567e" providerId="ADAL" clId="{01CD8005-7CD8-4653-9DF6-29B7DA7599C1}" dt="2024-08-20T13:21:00.514" v="4081"/>
          <ac:picMkLst>
            <pc:docMk/>
            <pc:sldMk cId="3627171321" sldId="285"/>
            <ac:picMk id="126" creationId="{AA6A5505-F3A8-009B-A91C-734F7D352735}"/>
          </ac:picMkLst>
        </pc:picChg>
        <pc:picChg chg="mod">
          <ac:chgData name="Dominick Guida" userId="5f8cfefc-d97c-4120-92ca-94353d58567e" providerId="ADAL" clId="{01CD8005-7CD8-4653-9DF6-29B7DA7599C1}" dt="2024-08-25T15:31:42.984" v="4610" actId="571"/>
          <ac:picMkLst>
            <pc:docMk/>
            <pc:sldMk cId="3627171321" sldId="285"/>
            <ac:picMk id="126" creationId="{B37B677D-EA24-64C8-4138-2D6264AB24E0}"/>
          </ac:picMkLst>
        </pc:picChg>
        <pc:picChg chg="mod">
          <ac:chgData name="Dominick Guida" userId="5f8cfefc-d97c-4120-92ca-94353d58567e" providerId="ADAL" clId="{01CD8005-7CD8-4653-9DF6-29B7DA7599C1}" dt="2024-08-25T15:31:42.984" v="4610" actId="571"/>
          <ac:picMkLst>
            <pc:docMk/>
            <pc:sldMk cId="3627171321" sldId="285"/>
            <ac:picMk id="127" creationId="{E23C23DB-C0C1-2269-F82E-E3DEB489B95B}"/>
          </ac:picMkLst>
        </pc:picChg>
        <pc:picChg chg="mod">
          <ac:chgData name="Dominick Guida" userId="5f8cfefc-d97c-4120-92ca-94353d58567e" providerId="ADAL" clId="{01CD8005-7CD8-4653-9DF6-29B7DA7599C1}" dt="2024-08-20T13:21:28.799" v="4085"/>
          <ac:picMkLst>
            <pc:docMk/>
            <pc:sldMk cId="3627171321" sldId="285"/>
            <ac:picMk id="176" creationId="{B87707CD-0412-3E97-390C-788BB9C2C2A5}"/>
          </ac:picMkLst>
        </pc:picChg>
        <pc:picChg chg="mod">
          <ac:chgData name="Dominick Guida" userId="5f8cfefc-d97c-4120-92ca-94353d58567e" providerId="ADAL" clId="{01CD8005-7CD8-4653-9DF6-29B7DA7599C1}" dt="2024-08-20T13:21:28.799" v="4085"/>
          <ac:picMkLst>
            <pc:docMk/>
            <pc:sldMk cId="3627171321" sldId="285"/>
            <ac:picMk id="177" creationId="{57AE2365-6375-5AD7-08B3-E3FCD87C3802}"/>
          </ac:picMkLst>
        </pc:picChg>
        <pc:picChg chg="mod">
          <ac:chgData name="Dominick Guida" userId="5f8cfefc-d97c-4120-92ca-94353d58567e" providerId="ADAL" clId="{01CD8005-7CD8-4653-9DF6-29B7DA7599C1}" dt="2024-08-20T13:21:28.799" v="4085"/>
          <ac:picMkLst>
            <pc:docMk/>
            <pc:sldMk cId="3627171321" sldId="285"/>
            <ac:picMk id="178" creationId="{91B9D9DA-1CE0-760F-D2DE-393EF0FD6829}"/>
          </ac:picMkLst>
        </pc:picChg>
        <pc:picChg chg="mod">
          <ac:chgData name="Dominick Guida" userId="5f8cfefc-d97c-4120-92ca-94353d58567e" providerId="ADAL" clId="{01CD8005-7CD8-4653-9DF6-29B7DA7599C1}" dt="2024-08-20T13:21:28.799" v="4085"/>
          <ac:picMkLst>
            <pc:docMk/>
            <pc:sldMk cId="3627171321" sldId="285"/>
            <ac:picMk id="179" creationId="{DFC1B474-9869-1041-FAA5-4F1F79E2FAED}"/>
          </ac:picMkLst>
        </pc:picChg>
        <pc:picChg chg="mod">
          <ac:chgData name="Dominick Guida" userId="5f8cfefc-d97c-4120-92ca-94353d58567e" providerId="ADAL" clId="{01CD8005-7CD8-4653-9DF6-29B7DA7599C1}" dt="2024-08-20T13:22:55.794" v="4088"/>
          <ac:picMkLst>
            <pc:docMk/>
            <pc:sldMk cId="3627171321" sldId="285"/>
            <ac:picMk id="229" creationId="{99A3F534-73E7-42B6-97FB-3E98A632814A}"/>
          </ac:picMkLst>
        </pc:picChg>
        <pc:picChg chg="mod">
          <ac:chgData name="Dominick Guida" userId="5f8cfefc-d97c-4120-92ca-94353d58567e" providerId="ADAL" clId="{01CD8005-7CD8-4653-9DF6-29B7DA7599C1}" dt="2024-08-20T13:22:55.794" v="4088"/>
          <ac:picMkLst>
            <pc:docMk/>
            <pc:sldMk cId="3627171321" sldId="285"/>
            <ac:picMk id="230" creationId="{C26E935C-987C-DBDD-39ED-5FA7C1E01BF3}"/>
          </ac:picMkLst>
        </pc:picChg>
        <pc:picChg chg="mod">
          <ac:chgData name="Dominick Guida" userId="5f8cfefc-d97c-4120-92ca-94353d58567e" providerId="ADAL" clId="{01CD8005-7CD8-4653-9DF6-29B7DA7599C1}" dt="2024-08-20T13:22:55.794" v="4088"/>
          <ac:picMkLst>
            <pc:docMk/>
            <pc:sldMk cId="3627171321" sldId="285"/>
            <ac:picMk id="231" creationId="{00817F29-F22D-1C43-2A7A-75B32221BA68}"/>
          </ac:picMkLst>
        </pc:picChg>
        <pc:picChg chg="mod">
          <ac:chgData name="Dominick Guida" userId="5f8cfefc-d97c-4120-92ca-94353d58567e" providerId="ADAL" clId="{01CD8005-7CD8-4653-9DF6-29B7DA7599C1}" dt="2024-08-20T13:22:55.794" v="4088"/>
          <ac:picMkLst>
            <pc:docMk/>
            <pc:sldMk cId="3627171321" sldId="285"/>
            <ac:picMk id="232" creationId="{7A6FDEEA-D3C1-E90B-668C-4B64B076B31D}"/>
          </ac:picMkLst>
        </pc:picChg>
        <pc:picChg chg="mod">
          <ac:chgData name="Dominick Guida" userId="5f8cfefc-d97c-4120-92ca-94353d58567e" providerId="ADAL" clId="{01CD8005-7CD8-4653-9DF6-29B7DA7599C1}" dt="2024-08-25T15:32:44.883" v="4619"/>
          <ac:picMkLst>
            <pc:docMk/>
            <pc:sldMk cId="3627171321" sldId="285"/>
            <ac:picMk id="295" creationId="{723D80DA-401F-AE4D-1FE0-FE9736DE76AE}"/>
          </ac:picMkLst>
        </pc:picChg>
        <pc:picChg chg="add mod">
          <ac:chgData name="Dominick Guida" userId="5f8cfefc-d97c-4120-92ca-94353d58567e" providerId="ADAL" clId="{01CD8005-7CD8-4653-9DF6-29B7DA7599C1}" dt="2024-08-25T15:35:22.200" v="4660" actId="1035"/>
          <ac:picMkLst>
            <pc:docMk/>
            <pc:sldMk cId="3627171321" sldId="285"/>
            <ac:picMk id="308" creationId="{6D6B244B-74A8-C88C-E323-470138E064F6}"/>
          </ac:picMkLst>
        </pc:picChg>
        <pc:picChg chg="add mod">
          <ac:chgData name="Dominick Guida" userId="5f8cfefc-d97c-4120-92ca-94353d58567e" providerId="ADAL" clId="{01CD8005-7CD8-4653-9DF6-29B7DA7599C1}" dt="2024-08-26T13:19:55.197" v="6047" actId="1036"/>
          <ac:picMkLst>
            <pc:docMk/>
            <pc:sldMk cId="3627171321" sldId="285"/>
            <ac:picMk id="317" creationId="{2C886A36-4694-850A-426D-A2A72DFB2E07}"/>
          </ac:picMkLst>
        </pc:picChg>
        <pc:picChg chg="add del mod">
          <ac:chgData name="Dominick Guida" userId="5f8cfefc-d97c-4120-92ca-94353d58567e" providerId="ADAL" clId="{01CD8005-7CD8-4653-9DF6-29B7DA7599C1}" dt="2024-08-25T16:12:44.423" v="4916" actId="478"/>
          <ac:picMkLst>
            <pc:docMk/>
            <pc:sldMk cId="3627171321" sldId="285"/>
            <ac:picMk id="324" creationId="{FA23AA46-A081-0FDF-0B09-0DA9F8B119D4}"/>
          </ac:picMkLst>
        </pc:picChg>
        <pc:picChg chg="add mod ord">
          <ac:chgData name="Dominick Guida" userId="5f8cfefc-d97c-4120-92ca-94353d58567e" providerId="ADAL" clId="{01CD8005-7CD8-4653-9DF6-29B7DA7599C1}" dt="2024-08-26T13:19:55.197" v="6047" actId="1036"/>
          <ac:picMkLst>
            <pc:docMk/>
            <pc:sldMk cId="3627171321" sldId="285"/>
            <ac:picMk id="331" creationId="{55A504A1-B5C4-69D7-49B6-79FA8703B4C8}"/>
          </ac:picMkLst>
        </pc:picChg>
        <pc:cxnChg chg="add mod">
          <ac:chgData name="Dominick Guida" userId="5f8cfefc-d97c-4120-92ca-94353d58567e" providerId="ADAL" clId="{01CD8005-7CD8-4653-9DF6-29B7DA7599C1}" dt="2024-08-15T16:12:00.700" v="3783" actId="1037"/>
          <ac:cxnSpMkLst>
            <pc:docMk/>
            <pc:sldMk cId="3627171321" sldId="285"/>
            <ac:cxnSpMk id="28" creationId="{D09B036C-4442-4D36-624E-DD3511787629}"/>
          </ac:cxnSpMkLst>
        </pc:cxnChg>
        <pc:cxnChg chg="add mod">
          <ac:chgData name="Dominick Guida" userId="5f8cfefc-d97c-4120-92ca-94353d58567e" providerId="ADAL" clId="{01CD8005-7CD8-4653-9DF6-29B7DA7599C1}" dt="2024-08-15T16:12:19.279" v="3791" actId="1038"/>
          <ac:cxnSpMkLst>
            <pc:docMk/>
            <pc:sldMk cId="3627171321" sldId="285"/>
            <ac:cxnSpMk id="33" creationId="{4325CF73-7C00-298D-0E96-0AF43B4020B0}"/>
          </ac:cxnSpMkLst>
        </pc:cxnChg>
        <pc:cxnChg chg="mod">
          <ac:chgData name="Dominick Guida" userId="5f8cfefc-d97c-4120-92ca-94353d58567e" providerId="ADAL" clId="{01CD8005-7CD8-4653-9DF6-29B7DA7599C1}" dt="2024-08-25T15:31:52.597" v="4614" actId="11530"/>
          <ac:cxnSpMkLst>
            <pc:docMk/>
            <pc:sldMk cId="3627171321" sldId="285"/>
            <ac:cxnSpMk id="34" creationId="{A20935CF-EDD8-FDB5-FC7F-2DBDE0A4FDD1}"/>
          </ac:cxnSpMkLst>
        </pc:cxnChg>
        <pc:cxnChg chg="mod">
          <ac:chgData name="Dominick Guida" userId="5f8cfefc-d97c-4120-92ca-94353d58567e" providerId="ADAL" clId="{01CD8005-7CD8-4653-9DF6-29B7DA7599C1}" dt="2024-08-25T15:31:52.597" v="4614" actId="11530"/>
          <ac:cxnSpMkLst>
            <pc:docMk/>
            <pc:sldMk cId="3627171321" sldId="285"/>
            <ac:cxnSpMk id="36" creationId="{D6832870-1034-B16E-7D61-FEE035CD7C2C}"/>
          </ac:cxnSpMkLst>
        </pc:cxnChg>
        <pc:cxnChg chg="mod">
          <ac:chgData name="Dominick Guida" userId="5f8cfefc-d97c-4120-92ca-94353d58567e" providerId="ADAL" clId="{01CD8005-7CD8-4653-9DF6-29B7DA7599C1}" dt="2024-08-25T15:31:52.597" v="4614" actId="11530"/>
          <ac:cxnSpMkLst>
            <pc:docMk/>
            <pc:sldMk cId="3627171321" sldId="285"/>
            <ac:cxnSpMk id="41" creationId="{5C599B7F-1296-AE31-C6C7-83E50AEF796D}"/>
          </ac:cxnSpMkLst>
        </pc:cxnChg>
        <pc:cxnChg chg="mod">
          <ac:chgData name="Dominick Guida" userId="5f8cfefc-d97c-4120-92ca-94353d58567e" providerId="ADAL" clId="{01CD8005-7CD8-4653-9DF6-29B7DA7599C1}" dt="2024-08-25T15:31:52.597" v="4614" actId="11530"/>
          <ac:cxnSpMkLst>
            <pc:docMk/>
            <pc:sldMk cId="3627171321" sldId="285"/>
            <ac:cxnSpMk id="42" creationId="{B3953E0F-3B75-DC67-37DC-F82C67666797}"/>
          </ac:cxnSpMkLst>
        </pc:cxnChg>
        <pc:cxnChg chg="add mod">
          <ac:chgData name="Dominick Guida" userId="5f8cfefc-d97c-4120-92ca-94353d58567e" providerId="ADAL" clId="{01CD8005-7CD8-4653-9DF6-29B7DA7599C1}" dt="2024-08-15T16:02:32.858" v="3402" actId="1038"/>
          <ac:cxnSpMkLst>
            <pc:docMk/>
            <pc:sldMk cId="3627171321" sldId="285"/>
            <ac:cxnSpMk id="46" creationId="{34EE5731-DABF-D900-21E4-B460A7760F65}"/>
          </ac:cxnSpMkLst>
        </pc:cxnChg>
        <pc:cxnChg chg="mod">
          <ac:chgData name="Dominick Guida" userId="5f8cfefc-d97c-4120-92ca-94353d58567e" providerId="ADAL" clId="{01CD8005-7CD8-4653-9DF6-29B7DA7599C1}" dt="2024-08-25T15:31:52.597" v="4614" actId="11530"/>
          <ac:cxnSpMkLst>
            <pc:docMk/>
            <pc:sldMk cId="3627171321" sldId="285"/>
            <ac:cxnSpMk id="47" creationId="{15520DFE-13D2-B340-AEE9-7F39CA779092}"/>
          </ac:cxnSpMkLst>
        </pc:cxnChg>
        <pc:cxnChg chg="add mod">
          <ac:chgData name="Dominick Guida" userId="5f8cfefc-d97c-4120-92ca-94353d58567e" providerId="ADAL" clId="{01CD8005-7CD8-4653-9DF6-29B7DA7599C1}" dt="2024-08-15T16:02:32.858" v="3402" actId="1038"/>
          <ac:cxnSpMkLst>
            <pc:docMk/>
            <pc:sldMk cId="3627171321" sldId="285"/>
            <ac:cxnSpMk id="49" creationId="{CCD6AE89-5BA4-759C-B810-C60C91A8A993}"/>
          </ac:cxnSpMkLst>
        </pc:cxnChg>
        <pc:cxnChg chg="mod">
          <ac:chgData name="Dominick Guida" userId="5f8cfefc-d97c-4120-92ca-94353d58567e" providerId="ADAL" clId="{01CD8005-7CD8-4653-9DF6-29B7DA7599C1}" dt="2024-08-25T15:31:52.597" v="4614" actId="11530"/>
          <ac:cxnSpMkLst>
            <pc:docMk/>
            <pc:sldMk cId="3627171321" sldId="285"/>
            <ac:cxnSpMk id="51" creationId="{B891D0DB-C188-FE92-E733-4C98C9300F13}"/>
          </ac:cxnSpMkLst>
        </pc:cxnChg>
        <pc:cxnChg chg="add del mod">
          <ac:chgData name="Dominick Guida" userId="5f8cfefc-d97c-4120-92ca-94353d58567e" providerId="ADAL" clId="{01CD8005-7CD8-4653-9DF6-29B7DA7599C1}" dt="2024-08-20T13:20:08.285" v="4080" actId="478"/>
          <ac:cxnSpMkLst>
            <pc:docMk/>
            <pc:sldMk cId="3627171321" sldId="285"/>
            <ac:cxnSpMk id="51" creationId="{C14D9916-9D91-6958-6DD9-D0EF15417C78}"/>
          </ac:cxnSpMkLst>
        </pc:cxnChg>
        <pc:cxnChg chg="add mod">
          <ac:chgData name="Dominick Guida" userId="5f8cfefc-d97c-4120-92ca-94353d58567e" providerId="ADAL" clId="{01CD8005-7CD8-4653-9DF6-29B7DA7599C1}" dt="2024-08-15T16:02:32.858" v="3402" actId="1038"/>
          <ac:cxnSpMkLst>
            <pc:docMk/>
            <pc:sldMk cId="3627171321" sldId="285"/>
            <ac:cxnSpMk id="53" creationId="{96096759-8C63-1346-8B61-E0A5508345A2}"/>
          </ac:cxnSpMkLst>
        </pc:cxnChg>
        <pc:cxnChg chg="mod">
          <ac:chgData name="Dominick Guida" userId="5f8cfefc-d97c-4120-92ca-94353d58567e" providerId="ADAL" clId="{01CD8005-7CD8-4653-9DF6-29B7DA7599C1}" dt="2024-08-25T15:31:52.597" v="4614" actId="11530"/>
          <ac:cxnSpMkLst>
            <pc:docMk/>
            <pc:sldMk cId="3627171321" sldId="285"/>
            <ac:cxnSpMk id="54" creationId="{F6A06FCC-C5DB-D6A6-2733-7945BD189E0B}"/>
          </ac:cxnSpMkLst>
        </pc:cxnChg>
        <pc:cxnChg chg="add del mod">
          <ac:chgData name="Dominick Guida" userId="5f8cfefc-d97c-4120-92ca-94353d58567e" providerId="ADAL" clId="{01CD8005-7CD8-4653-9DF6-29B7DA7599C1}" dt="2024-08-20T13:20:08.285" v="4080" actId="478"/>
          <ac:cxnSpMkLst>
            <pc:docMk/>
            <pc:sldMk cId="3627171321" sldId="285"/>
            <ac:cxnSpMk id="55" creationId="{10858A11-980B-B7B0-D20E-3DB52ADEDE9E}"/>
          </ac:cxnSpMkLst>
        </pc:cxnChg>
        <pc:cxnChg chg="mod">
          <ac:chgData name="Dominick Guida" userId="5f8cfefc-d97c-4120-92ca-94353d58567e" providerId="ADAL" clId="{01CD8005-7CD8-4653-9DF6-29B7DA7599C1}" dt="2024-08-25T15:31:52.597" v="4614" actId="11530"/>
          <ac:cxnSpMkLst>
            <pc:docMk/>
            <pc:sldMk cId="3627171321" sldId="285"/>
            <ac:cxnSpMk id="55" creationId="{61634E44-2FB2-F350-0E97-CD3213A261FC}"/>
          </ac:cxnSpMkLst>
        </pc:cxnChg>
        <pc:cxnChg chg="add del mod">
          <ac:chgData name="Dominick Guida" userId="5f8cfefc-d97c-4120-92ca-94353d58567e" providerId="ADAL" clId="{01CD8005-7CD8-4653-9DF6-29B7DA7599C1}" dt="2024-08-20T13:20:08.285" v="4080" actId="478"/>
          <ac:cxnSpMkLst>
            <pc:docMk/>
            <pc:sldMk cId="3627171321" sldId="285"/>
            <ac:cxnSpMk id="56" creationId="{7289BA3C-F024-DCE3-3A2A-C662C9470A54}"/>
          </ac:cxnSpMkLst>
        </pc:cxnChg>
        <pc:cxnChg chg="add del mod">
          <ac:chgData name="Dominick Guida" userId="5f8cfefc-d97c-4120-92ca-94353d58567e" providerId="ADAL" clId="{01CD8005-7CD8-4653-9DF6-29B7DA7599C1}" dt="2024-08-20T13:20:08.285" v="4080" actId="478"/>
          <ac:cxnSpMkLst>
            <pc:docMk/>
            <pc:sldMk cId="3627171321" sldId="285"/>
            <ac:cxnSpMk id="57" creationId="{3E1979BA-F683-5532-9E78-19BD2098A08B}"/>
          </ac:cxnSpMkLst>
        </pc:cxnChg>
        <pc:cxnChg chg="mod">
          <ac:chgData name="Dominick Guida" userId="5f8cfefc-d97c-4120-92ca-94353d58567e" providerId="ADAL" clId="{01CD8005-7CD8-4653-9DF6-29B7DA7599C1}" dt="2024-08-25T15:31:52.597" v="4614" actId="11530"/>
          <ac:cxnSpMkLst>
            <pc:docMk/>
            <pc:sldMk cId="3627171321" sldId="285"/>
            <ac:cxnSpMk id="57" creationId="{AFE64640-3C9B-7BF8-0815-497F82330145}"/>
          </ac:cxnSpMkLst>
        </pc:cxnChg>
        <pc:cxnChg chg="add mod">
          <ac:chgData name="Dominick Guida" userId="5f8cfefc-d97c-4120-92ca-94353d58567e" providerId="ADAL" clId="{01CD8005-7CD8-4653-9DF6-29B7DA7599C1}" dt="2024-08-15T16:02:32.858" v="3402" actId="1038"/>
          <ac:cxnSpMkLst>
            <pc:docMk/>
            <pc:sldMk cId="3627171321" sldId="285"/>
            <ac:cxnSpMk id="59" creationId="{EC590512-9A58-6525-006B-3EB22B5FA849}"/>
          </ac:cxnSpMkLst>
        </pc:cxnChg>
        <pc:cxnChg chg="add mod">
          <ac:chgData name="Dominick Guida" userId="5f8cfefc-d97c-4120-92ca-94353d58567e" providerId="ADAL" clId="{01CD8005-7CD8-4653-9DF6-29B7DA7599C1}" dt="2024-08-15T16:02:32.858" v="3402" actId="1038"/>
          <ac:cxnSpMkLst>
            <pc:docMk/>
            <pc:sldMk cId="3627171321" sldId="285"/>
            <ac:cxnSpMk id="60" creationId="{F68BA200-21F7-6046-1BE7-0444DB29F390}"/>
          </ac:cxnSpMkLst>
        </pc:cxnChg>
        <pc:cxnChg chg="add mod">
          <ac:chgData name="Dominick Guida" userId="5f8cfefc-d97c-4120-92ca-94353d58567e" providerId="ADAL" clId="{01CD8005-7CD8-4653-9DF6-29B7DA7599C1}" dt="2024-08-15T16:02:32.858" v="3402" actId="1038"/>
          <ac:cxnSpMkLst>
            <pc:docMk/>
            <pc:sldMk cId="3627171321" sldId="285"/>
            <ac:cxnSpMk id="61" creationId="{B0126186-4A50-7CED-4618-FA69060DA039}"/>
          </ac:cxnSpMkLst>
        </pc:cxnChg>
        <pc:cxnChg chg="mod">
          <ac:chgData name="Dominick Guida" userId="5f8cfefc-d97c-4120-92ca-94353d58567e" providerId="ADAL" clId="{01CD8005-7CD8-4653-9DF6-29B7DA7599C1}" dt="2024-08-25T15:31:52.597" v="4614" actId="11530"/>
          <ac:cxnSpMkLst>
            <pc:docMk/>
            <pc:sldMk cId="3627171321" sldId="285"/>
            <ac:cxnSpMk id="63" creationId="{B4BA3BC0-71A9-EF75-68A9-EC2F743509CE}"/>
          </ac:cxnSpMkLst>
        </pc:cxnChg>
        <pc:cxnChg chg="mod">
          <ac:chgData name="Dominick Guida" userId="5f8cfefc-d97c-4120-92ca-94353d58567e" providerId="ADAL" clId="{01CD8005-7CD8-4653-9DF6-29B7DA7599C1}" dt="2024-08-25T15:31:52.597" v="4614" actId="11530"/>
          <ac:cxnSpMkLst>
            <pc:docMk/>
            <pc:sldMk cId="3627171321" sldId="285"/>
            <ac:cxnSpMk id="64" creationId="{4542D141-B5A0-2CE7-D9F0-1B9CBFF573E8}"/>
          </ac:cxnSpMkLst>
        </pc:cxnChg>
        <pc:cxnChg chg="mod">
          <ac:chgData name="Dominick Guida" userId="5f8cfefc-d97c-4120-92ca-94353d58567e" providerId="ADAL" clId="{01CD8005-7CD8-4653-9DF6-29B7DA7599C1}" dt="2024-08-25T15:31:52.597" v="4614" actId="11530"/>
          <ac:cxnSpMkLst>
            <pc:docMk/>
            <pc:sldMk cId="3627171321" sldId="285"/>
            <ac:cxnSpMk id="65" creationId="{D5CF0CD4-8765-D80D-73F0-977B5879D918}"/>
          </ac:cxnSpMkLst>
        </pc:cxnChg>
        <pc:cxnChg chg="add del mod">
          <ac:chgData name="Dominick Guida" userId="5f8cfefc-d97c-4120-92ca-94353d58567e" providerId="ADAL" clId="{01CD8005-7CD8-4653-9DF6-29B7DA7599C1}" dt="2024-08-20T13:20:08.285" v="4080" actId="478"/>
          <ac:cxnSpMkLst>
            <pc:docMk/>
            <pc:sldMk cId="3627171321" sldId="285"/>
            <ac:cxnSpMk id="67" creationId="{38CB641C-554F-DFDF-B30D-A1B1F237728A}"/>
          </ac:cxnSpMkLst>
        </pc:cxnChg>
        <pc:cxnChg chg="mod">
          <ac:chgData name="Dominick Guida" userId="5f8cfefc-d97c-4120-92ca-94353d58567e" providerId="ADAL" clId="{01CD8005-7CD8-4653-9DF6-29B7DA7599C1}" dt="2024-08-25T15:31:52.597" v="4614" actId="11530"/>
          <ac:cxnSpMkLst>
            <pc:docMk/>
            <pc:sldMk cId="3627171321" sldId="285"/>
            <ac:cxnSpMk id="71" creationId="{24ED02BD-A3E6-4F30-F5DA-8D2F8A32F61E}"/>
          </ac:cxnSpMkLst>
        </pc:cxnChg>
        <pc:cxnChg chg="add del mod">
          <ac:chgData name="Dominick Guida" userId="5f8cfefc-d97c-4120-92ca-94353d58567e" providerId="ADAL" clId="{01CD8005-7CD8-4653-9DF6-29B7DA7599C1}" dt="2024-08-20T13:20:08.285" v="4080" actId="478"/>
          <ac:cxnSpMkLst>
            <pc:docMk/>
            <pc:sldMk cId="3627171321" sldId="285"/>
            <ac:cxnSpMk id="71" creationId="{A970C333-148D-38DD-9973-65B0A418CB8B}"/>
          </ac:cxnSpMkLst>
        </pc:cxnChg>
        <pc:cxnChg chg="add del mod">
          <ac:chgData name="Dominick Guida" userId="5f8cfefc-d97c-4120-92ca-94353d58567e" providerId="ADAL" clId="{01CD8005-7CD8-4653-9DF6-29B7DA7599C1}" dt="2024-08-20T13:20:08.285" v="4080" actId="478"/>
          <ac:cxnSpMkLst>
            <pc:docMk/>
            <pc:sldMk cId="3627171321" sldId="285"/>
            <ac:cxnSpMk id="72" creationId="{671CC054-96BF-88C7-1C49-67B2ECC27992}"/>
          </ac:cxnSpMkLst>
        </pc:cxnChg>
        <pc:cxnChg chg="mod">
          <ac:chgData name="Dominick Guida" userId="5f8cfefc-d97c-4120-92ca-94353d58567e" providerId="ADAL" clId="{01CD8005-7CD8-4653-9DF6-29B7DA7599C1}" dt="2024-08-25T15:31:52.597" v="4614" actId="11530"/>
          <ac:cxnSpMkLst>
            <pc:docMk/>
            <pc:sldMk cId="3627171321" sldId="285"/>
            <ac:cxnSpMk id="73" creationId="{0CDCFE7E-B374-2298-24FD-36C49A206749}"/>
          </ac:cxnSpMkLst>
        </pc:cxnChg>
        <pc:cxnChg chg="add del mod">
          <ac:chgData name="Dominick Guida" userId="5f8cfefc-d97c-4120-92ca-94353d58567e" providerId="ADAL" clId="{01CD8005-7CD8-4653-9DF6-29B7DA7599C1}" dt="2024-08-20T13:20:08.285" v="4080" actId="478"/>
          <ac:cxnSpMkLst>
            <pc:docMk/>
            <pc:sldMk cId="3627171321" sldId="285"/>
            <ac:cxnSpMk id="73" creationId="{A4FCDE97-81FF-7334-753E-19E4C2445838}"/>
          </ac:cxnSpMkLst>
        </pc:cxnChg>
        <pc:cxnChg chg="add del mod">
          <ac:chgData name="Dominick Guida" userId="5f8cfefc-d97c-4120-92ca-94353d58567e" providerId="ADAL" clId="{01CD8005-7CD8-4653-9DF6-29B7DA7599C1}" dt="2024-08-20T13:20:08.285" v="4080" actId="478"/>
          <ac:cxnSpMkLst>
            <pc:docMk/>
            <pc:sldMk cId="3627171321" sldId="285"/>
            <ac:cxnSpMk id="74" creationId="{38DF049B-A8CB-9BFB-A7A5-1EA657B9176D}"/>
          </ac:cxnSpMkLst>
        </pc:cxnChg>
        <pc:cxnChg chg="mod">
          <ac:chgData name="Dominick Guida" userId="5f8cfefc-d97c-4120-92ca-94353d58567e" providerId="ADAL" clId="{01CD8005-7CD8-4653-9DF6-29B7DA7599C1}" dt="2024-08-25T15:31:52.597" v="4614" actId="11530"/>
          <ac:cxnSpMkLst>
            <pc:docMk/>
            <pc:sldMk cId="3627171321" sldId="285"/>
            <ac:cxnSpMk id="74" creationId="{FFF187C3-0AE9-41BA-D40E-91C4FE17351E}"/>
          </ac:cxnSpMkLst>
        </pc:cxnChg>
        <pc:cxnChg chg="add del mod">
          <ac:chgData name="Dominick Guida" userId="5f8cfefc-d97c-4120-92ca-94353d58567e" providerId="ADAL" clId="{01CD8005-7CD8-4653-9DF6-29B7DA7599C1}" dt="2024-08-20T13:20:08.285" v="4080" actId="478"/>
          <ac:cxnSpMkLst>
            <pc:docMk/>
            <pc:sldMk cId="3627171321" sldId="285"/>
            <ac:cxnSpMk id="75" creationId="{92D49F8B-1830-C28B-9898-31881A25A7E2}"/>
          </ac:cxnSpMkLst>
        </pc:cxnChg>
        <pc:cxnChg chg="mod">
          <ac:chgData name="Dominick Guida" userId="5f8cfefc-d97c-4120-92ca-94353d58567e" providerId="ADAL" clId="{01CD8005-7CD8-4653-9DF6-29B7DA7599C1}" dt="2024-08-25T15:31:52.597" v="4614" actId="11530"/>
          <ac:cxnSpMkLst>
            <pc:docMk/>
            <pc:sldMk cId="3627171321" sldId="285"/>
            <ac:cxnSpMk id="75" creationId="{FC9DADBF-9695-E399-190C-4CB8A6E96584}"/>
          </ac:cxnSpMkLst>
        </pc:cxnChg>
        <pc:cxnChg chg="add del mod">
          <ac:chgData name="Dominick Guida" userId="5f8cfefc-d97c-4120-92ca-94353d58567e" providerId="ADAL" clId="{01CD8005-7CD8-4653-9DF6-29B7DA7599C1}" dt="2024-08-20T13:20:08.285" v="4080" actId="478"/>
          <ac:cxnSpMkLst>
            <pc:docMk/>
            <pc:sldMk cId="3627171321" sldId="285"/>
            <ac:cxnSpMk id="76" creationId="{6E41AD14-28E1-3F33-91BE-0BD8371F52F2}"/>
          </ac:cxnSpMkLst>
        </pc:cxnChg>
        <pc:cxnChg chg="add del mod">
          <ac:chgData name="Dominick Guida" userId="5f8cfefc-d97c-4120-92ca-94353d58567e" providerId="ADAL" clId="{01CD8005-7CD8-4653-9DF6-29B7DA7599C1}" dt="2024-08-20T13:20:08.285" v="4080" actId="478"/>
          <ac:cxnSpMkLst>
            <pc:docMk/>
            <pc:sldMk cId="3627171321" sldId="285"/>
            <ac:cxnSpMk id="77" creationId="{007B834F-18B7-29FE-AB93-3A8C2FE01704}"/>
          </ac:cxnSpMkLst>
        </pc:cxnChg>
        <pc:cxnChg chg="add del mod">
          <ac:chgData name="Dominick Guida" userId="5f8cfefc-d97c-4120-92ca-94353d58567e" providerId="ADAL" clId="{01CD8005-7CD8-4653-9DF6-29B7DA7599C1}" dt="2024-08-20T13:20:08.285" v="4080" actId="478"/>
          <ac:cxnSpMkLst>
            <pc:docMk/>
            <pc:sldMk cId="3627171321" sldId="285"/>
            <ac:cxnSpMk id="78" creationId="{73DE6788-DA49-FC62-C6B2-461637BF2335}"/>
          </ac:cxnSpMkLst>
        </pc:cxnChg>
        <pc:cxnChg chg="add del mod">
          <ac:chgData name="Dominick Guida" userId="5f8cfefc-d97c-4120-92ca-94353d58567e" providerId="ADAL" clId="{01CD8005-7CD8-4653-9DF6-29B7DA7599C1}" dt="2024-08-20T13:20:08.285" v="4080" actId="478"/>
          <ac:cxnSpMkLst>
            <pc:docMk/>
            <pc:sldMk cId="3627171321" sldId="285"/>
            <ac:cxnSpMk id="79" creationId="{FCED3697-9021-92D0-628D-A9A7DB4D61D1}"/>
          </ac:cxnSpMkLst>
        </pc:cxnChg>
        <pc:cxnChg chg="add del mod">
          <ac:chgData name="Dominick Guida" userId="5f8cfefc-d97c-4120-92ca-94353d58567e" providerId="ADAL" clId="{01CD8005-7CD8-4653-9DF6-29B7DA7599C1}" dt="2024-08-20T13:20:08.285" v="4080" actId="478"/>
          <ac:cxnSpMkLst>
            <pc:docMk/>
            <pc:sldMk cId="3627171321" sldId="285"/>
            <ac:cxnSpMk id="80" creationId="{D9BF86E1-0A9A-1AFE-6CC5-162B186CAAB0}"/>
          </ac:cxnSpMkLst>
        </pc:cxnChg>
        <pc:cxnChg chg="add del mod">
          <ac:chgData name="Dominick Guida" userId="5f8cfefc-d97c-4120-92ca-94353d58567e" providerId="ADAL" clId="{01CD8005-7CD8-4653-9DF6-29B7DA7599C1}" dt="2024-08-20T13:20:08.285" v="4080" actId="478"/>
          <ac:cxnSpMkLst>
            <pc:docMk/>
            <pc:sldMk cId="3627171321" sldId="285"/>
            <ac:cxnSpMk id="81" creationId="{2EFC7704-CBB3-29FF-2A99-3F747A73712A}"/>
          </ac:cxnSpMkLst>
        </pc:cxnChg>
        <pc:cxnChg chg="add del mod">
          <ac:chgData name="Dominick Guida" userId="5f8cfefc-d97c-4120-92ca-94353d58567e" providerId="ADAL" clId="{01CD8005-7CD8-4653-9DF6-29B7DA7599C1}" dt="2024-08-20T13:20:08.285" v="4080" actId="478"/>
          <ac:cxnSpMkLst>
            <pc:docMk/>
            <pc:sldMk cId="3627171321" sldId="285"/>
            <ac:cxnSpMk id="101" creationId="{DF002CB9-2989-7695-D8D9-B39E604C7A35}"/>
          </ac:cxnSpMkLst>
        </pc:cxnChg>
        <pc:cxnChg chg="mod">
          <ac:chgData name="Dominick Guida" userId="5f8cfefc-d97c-4120-92ca-94353d58567e" providerId="ADAL" clId="{01CD8005-7CD8-4653-9DF6-29B7DA7599C1}" dt="2024-08-25T15:31:52.597" v="4614" actId="11530"/>
          <ac:cxnSpMkLst>
            <pc:docMk/>
            <pc:sldMk cId="3627171321" sldId="285"/>
            <ac:cxnSpMk id="107" creationId="{0B897EF9-2BC8-665D-4637-F684F1246E18}"/>
          </ac:cxnSpMkLst>
        </pc:cxnChg>
        <pc:cxnChg chg="add del mod">
          <ac:chgData name="Dominick Guida" userId="5f8cfefc-d97c-4120-92ca-94353d58567e" providerId="ADAL" clId="{01CD8005-7CD8-4653-9DF6-29B7DA7599C1}" dt="2024-08-20T13:20:08.285" v="4080" actId="478"/>
          <ac:cxnSpMkLst>
            <pc:docMk/>
            <pc:sldMk cId="3627171321" sldId="285"/>
            <ac:cxnSpMk id="107" creationId="{360A6B49-324A-D912-724C-DFA4F13B2A97}"/>
          </ac:cxnSpMkLst>
        </pc:cxnChg>
        <pc:cxnChg chg="mod">
          <ac:chgData name="Dominick Guida" userId="5f8cfefc-d97c-4120-92ca-94353d58567e" providerId="ADAL" clId="{01CD8005-7CD8-4653-9DF6-29B7DA7599C1}" dt="2024-08-25T15:31:52.597" v="4614" actId="11530"/>
          <ac:cxnSpMkLst>
            <pc:docMk/>
            <pc:sldMk cId="3627171321" sldId="285"/>
            <ac:cxnSpMk id="108" creationId="{5935D19B-FB1A-B032-FA1D-80D034A41B12}"/>
          </ac:cxnSpMkLst>
        </pc:cxnChg>
        <pc:cxnChg chg="add del mod">
          <ac:chgData name="Dominick Guida" userId="5f8cfefc-d97c-4120-92ca-94353d58567e" providerId="ADAL" clId="{01CD8005-7CD8-4653-9DF6-29B7DA7599C1}" dt="2024-08-20T13:20:08.285" v="4080" actId="478"/>
          <ac:cxnSpMkLst>
            <pc:docMk/>
            <pc:sldMk cId="3627171321" sldId="285"/>
            <ac:cxnSpMk id="108" creationId="{61ACB2D8-5AC6-8CFD-D966-D0021531FCB7}"/>
          </ac:cxnSpMkLst>
        </pc:cxnChg>
        <pc:cxnChg chg="add del mod">
          <ac:chgData name="Dominick Guida" userId="5f8cfefc-d97c-4120-92ca-94353d58567e" providerId="ADAL" clId="{01CD8005-7CD8-4653-9DF6-29B7DA7599C1}" dt="2024-08-20T13:20:08.285" v="4080" actId="478"/>
          <ac:cxnSpMkLst>
            <pc:docMk/>
            <pc:sldMk cId="3627171321" sldId="285"/>
            <ac:cxnSpMk id="109" creationId="{EB043A7D-8EDF-4A5C-101E-D8D266D0398D}"/>
          </ac:cxnSpMkLst>
        </pc:cxnChg>
        <pc:cxnChg chg="add del mod">
          <ac:chgData name="Dominick Guida" userId="5f8cfefc-d97c-4120-92ca-94353d58567e" providerId="ADAL" clId="{01CD8005-7CD8-4653-9DF6-29B7DA7599C1}" dt="2024-08-20T13:20:08.285" v="4080" actId="478"/>
          <ac:cxnSpMkLst>
            <pc:docMk/>
            <pc:sldMk cId="3627171321" sldId="285"/>
            <ac:cxnSpMk id="111" creationId="{C369F6BE-E518-CA23-A7D5-5B7CF6AC93F1}"/>
          </ac:cxnSpMkLst>
        </pc:cxnChg>
        <pc:cxnChg chg="add del mod">
          <ac:chgData name="Dominick Guida" userId="5f8cfefc-d97c-4120-92ca-94353d58567e" providerId="ADAL" clId="{01CD8005-7CD8-4653-9DF6-29B7DA7599C1}" dt="2024-08-20T13:20:08.285" v="4080" actId="478"/>
          <ac:cxnSpMkLst>
            <pc:docMk/>
            <pc:sldMk cId="3627171321" sldId="285"/>
            <ac:cxnSpMk id="113" creationId="{05DF975A-BACA-AED4-4AAB-936FC57BA20B}"/>
          </ac:cxnSpMkLst>
        </pc:cxnChg>
        <pc:cxnChg chg="add del mod">
          <ac:chgData name="Dominick Guida" userId="5f8cfefc-d97c-4120-92ca-94353d58567e" providerId="ADAL" clId="{01CD8005-7CD8-4653-9DF6-29B7DA7599C1}" dt="2024-08-20T13:20:08.285" v="4080" actId="478"/>
          <ac:cxnSpMkLst>
            <pc:docMk/>
            <pc:sldMk cId="3627171321" sldId="285"/>
            <ac:cxnSpMk id="114" creationId="{93CD02AB-0344-9A95-E77D-14ECF34C0A66}"/>
          </ac:cxnSpMkLst>
        </pc:cxnChg>
        <pc:cxnChg chg="add del mod">
          <ac:chgData name="Dominick Guida" userId="5f8cfefc-d97c-4120-92ca-94353d58567e" providerId="ADAL" clId="{01CD8005-7CD8-4653-9DF6-29B7DA7599C1}" dt="2024-08-20T13:20:08.285" v="4080" actId="478"/>
          <ac:cxnSpMkLst>
            <pc:docMk/>
            <pc:sldMk cId="3627171321" sldId="285"/>
            <ac:cxnSpMk id="115" creationId="{128DE6E2-0F70-40AB-A66E-ECDEEDDAD315}"/>
          </ac:cxnSpMkLst>
        </pc:cxnChg>
        <pc:cxnChg chg="add del mod">
          <ac:chgData name="Dominick Guida" userId="5f8cfefc-d97c-4120-92ca-94353d58567e" providerId="ADAL" clId="{01CD8005-7CD8-4653-9DF6-29B7DA7599C1}" dt="2024-08-20T13:20:08.285" v="4080" actId="478"/>
          <ac:cxnSpMkLst>
            <pc:docMk/>
            <pc:sldMk cId="3627171321" sldId="285"/>
            <ac:cxnSpMk id="117" creationId="{082CF7D3-C05D-5FF3-2D6A-0CD2130C6D94}"/>
          </ac:cxnSpMkLst>
        </pc:cxnChg>
        <pc:cxnChg chg="add del mod">
          <ac:chgData name="Dominick Guida" userId="5f8cfefc-d97c-4120-92ca-94353d58567e" providerId="ADAL" clId="{01CD8005-7CD8-4653-9DF6-29B7DA7599C1}" dt="2024-08-20T13:20:08.285" v="4080" actId="478"/>
          <ac:cxnSpMkLst>
            <pc:docMk/>
            <pc:sldMk cId="3627171321" sldId="285"/>
            <ac:cxnSpMk id="119" creationId="{54DAB191-84E3-75F1-BC02-D613F0F223B8}"/>
          </ac:cxnSpMkLst>
        </pc:cxnChg>
        <pc:cxnChg chg="add del mod">
          <ac:chgData name="Dominick Guida" userId="5f8cfefc-d97c-4120-92ca-94353d58567e" providerId="ADAL" clId="{01CD8005-7CD8-4653-9DF6-29B7DA7599C1}" dt="2024-08-20T13:20:08.285" v="4080" actId="478"/>
          <ac:cxnSpMkLst>
            <pc:docMk/>
            <pc:sldMk cId="3627171321" sldId="285"/>
            <ac:cxnSpMk id="120" creationId="{02322615-A51D-BAD8-2896-498E05FF3B7D}"/>
          </ac:cxnSpMkLst>
        </pc:cxnChg>
        <pc:cxnChg chg="add del mod">
          <ac:chgData name="Dominick Guida" userId="5f8cfefc-d97c-4120-92ca-94353d58567e" providerId="ADAL" clId="{01CD8005-7CD8-4653-9DF6-29B7DA7599C1}" dt="2024-08-20T13:20:08.285" v="4080" actId="478"/>
          <ac:cxnSpMkLst>
            <pc:docMk/>
            <pc:sldMk cId="3627171321" sldId="285"/>
            <ac:cxnSpMk id="121" creationId="{AA177872-6B87-8F4B-1A27-50F3E704CB8C}"/>
          </ac:cxnSpMkLst>
        </pc:cxnChg>
        <pc:cxnChg chg="mod">
          <ac:chgData name="Dominick Guida" userId="5f8cfefc-d97c-4120-92ca-94353d58567e" providerId="ADAL" clId="{01CD8005-7CD8-4653-9DF6-29B7DA7599C1}" dt="2024-08-25T15:31:52.597" v="4614" actId="11530"/>
          <ac:cxnSpMkLst>
            <pc:docMk/>
            <pc:sldMk cId="3627171321" sldId="285"/>
            <ac:cxnSpMk id="122" creationId="{257A9F28-7A8F-1D95-43AA-5844C5CDF7CC}"/>
          </ac:cxnSpMkLst>
        </pc:cxnChg>
        <pc:cxnChg chg="mod">
          <ac:chgData name="Dominick Guida" userId="5f8cfefc-d97c-4120-92ca-94353d58567e" providerId="ADAL" clId="{01CD8005-7CD8-4653-9DF6-29B7DA7599C1}" dt="2024-08-20T13:21:00.514" v="4081"/>
          <ac:cxnSpMkLst>
            <pc:docMk/>
            <pc:sldMk cId="3627171321" sldId="285"/>
            <ac:cxnSpMk id="136" creationId="{EDFED427-B36D-FCBD-AFF9-630D31DCB54F}"/>
          </ac:cxnSpMkLst>
        </pc:cxnChg>
        <pc:cxnChg chg="mod">
          <ac:chgData name="Dominick Guida" userId="5f8cfefc-d97c-4120-92ca-94353d58567e" providerId="ADAL" clId="{01CD8005-7CD8-4653-9DF6-29B7DA7599C1}" dt="2024-08-20T13:21:00.514" v="4081"/>
          <ac:cxnSpMkLst>
            <pc:docMk/>
            <pc:sldMk cId="3627171321" sldId="285"/>
            <ac:cxnSpMk id="138" creationId="{F6546CF8-E2D8-101E-64E2-5F4A119A957E}"/>
          </ac:cxnSpMkLst>
        </pc:cxnChg>
        <pc:cxnChg chg="mod">
          <ac:chgData name="Dominick Guida" userId="5f8cfefc-d97c-4120-92ca-94353d58567e" providerId="ADAL" clId="{01CD8005-7CD8-4653-9DF6-29B7DA7599C1}" dt="2024-08-20T13:21:00.514" v="4081"/>
          <ac:cxnSpMkLst>
            <pc:docMk/>
            <pc:sldMk cId="3627171321" sldId="285"/>
            <ac:cxnSpMk id="139" creationId="{A401D847-4FED-2EC1-592E-0836A6917F98}"/>
          </ac:cxnSpMkLst>
        </pc:cxnChg>
        <pc:cxnChg chg="mod">
          <ac:chgData name="Dominick Guida" userId="5f8cfefc-d97c-4120-92ca-94353d58567e" providerId="ADAL" clId="{01CD8005-7CD8-4653-9DF6-29B7DA7599C1}" dt="2024-08-20T13:21:00.514" v="4081"/>
          <ac:cxnSpMkLst>
            <pc:docMk/>
            <pc:sldMk cId="3627171321" sldId="285"/>
            <ac:cxnSpMk id="140" creationId="{BD74BC1F-8E09-36FC-C3F9-3D5A966BDDEB}"/>
          </ac:cxnSpMkLst>
        </pc:cxnChg>
        <pc:cxnChg chg="mod">
          <ac:chgData name="Dominick Guida" userId="5f8cfefc-d97c-4120-92ca-94353d58567e" providerId="ADAL" clId="{01CD8005-7CD8-4653-9DF6-29B7DA7599C1}" dt="2024-08-20T13:21:00.514" v="4081"/>
          <ac:cxnSpMkLst>
            <pc:docMk/>
            <pc:sldMk cId="3627171321" sldId="285"/>
            <ac:cxnSpMk id="145" creationId="{DEF71BD8-D57E-EA29-73FE-529D8383DE17}"/>
          </ac:cxnSpMkLst>
        </pc:cxnChg>
        <pc:cxnChg chg="mod">
          <ac:chgData name="Dominick Guida" userId="5f8cfefc-d97c-4120-92ca-94353d58567e" providerId="ADAL" clId="{01CD8005-7CD8-4653-9DF6-29B7DA7599C1}" dt="2024-08-20T13:21:00.514" v="4081"/>
          <ac:cxnSpMkLst>
            <pc:docMk/>
            <pc:sldMk cId="3627171321" sldId="285"/>
            <ac:cxnSpMk id="146" creationId="{A465C868-3940-1257-EB76-7045E2CF2B40}"/>
          </ac:cxnSpMkLst>
        </pc:cxnChg>
        <pc:cxnChg chg="mod">
          <ac:chgData name="Dominick Guida" userId="5f8cfefc-d97c-4120-92ca-94353d58567e" providerId="ADAL" clId="{01CD8005-7CD8-4653-9DF6-29B7DA7599C1}" dt="2024-08-20T13:21:00.514" v="4081"/>
          <ac:cxnSpMkLst>
            <pc:docMk/>
            <pc:sldMk cId="3627171321" sldId="285"/>
            <ac:cxnSpMk id="147" creationId="{C73F4329-3210-2562-D819-821282ABE7BA}"/>
          </ac:cxnSpMkLst>
        </pc:cxnChg>
        <pc:cxnChg chg="mod">
          <ac:chgData name="Dominick Guida" userId="5f8cfefc-d97c-4120-92ca-94353d58567e" providerId="ADAL" clId="{01CD8005-7CD8-4653-9DF6-29B7DA7599C1}" dt="2024-08-20T13:21:00.514" v="4081"/>
          <ac:cxnSpMkLst>
            <pc:docMk/>
            <pc:sldMk cId="3627171321" sldId="285"/>
            <ac:cxnSpMk id="148" creationId="{E34773D7-BCFD-B8CB-A995-0EB8972A61BD}"/>
          </ac:cxnSpMkLst>
        </pc:cxnChg>
        <pc:cxnChg chg="mod">
          <ac:chgData name="Dominick Guida" userId="5f8cfefc-d97c-4120-92ca-94353d58567e" providerId="ADAL" clId="{01CD8005-7CD8-4653-9DF6-29B7DA7599C1}" dt="2024-08-20T13:21:00.514" v="4081"/>
          <ac:cxnSpMkLst>
            <pc:docMk/>
            <pc:sldMk cId="3627171321" sldId="285"/>
            <ac:cxnSpMk id="149" creationId="{24A6C530-EBC0-C191-9DD5-E3534B31B2B3}"/>
          </ac:cxnSpMkLst>
        </pc:cxnChg>
        <pc:cxnChg chg="mod">
          <ac:chgData name="Dominick Guida" userId="5f8cfefc-d97c-4120-92ca-94353d58567e" providerId="ADAL" clId="{01CD8005-7CD8-4653-9DF6-29B7DA7599C1}" dt="2024-08-20T13:21:00.514" v="4081"/>
          <ac:cxnSpMkLst>
            <pc:docMk/>
            <pc:sldMk cId="3627171321" sldId="285"/>
            <ac:cxnSpMk id="150" creationId="{9B897418-3B66-EFF1-72BA-9B868B67D652}"/>
          </ac:cxnSpMkLst>
        </pc:cxnChg>
        <pc:cxnChg chg="mod">
          <ac:chgData name="Dominick Guida" userId="5f8cfefc-d97c-4120-92ca-94353d58567e" providerId="ADAL" clId="{01CD8005-7CD8-4653-9DF6-29B7DA7599C1}" dt="2024-08-20T13:21:00.514" v="4081"/>
          <ac:cxnSpMkLst>
            <pc:docMk/>
            <pc:sldMk cId="3627171321" sldId="285"/>
            <ac:cxnSpMk id="151" creationId="{0F5323DE-ADC8-8448-A231-966209C1FCB8}"/>
          </ac:cxnSpMkLst>
        </pc:cxnChg>
        <pc:cxnChg chg="mod">
          <ac:chgData name="Dominick Guida" userId="5f8cfefc-d97c-4120-92ca-94353d58567e" providerId="ADAL" clId="{01CD8005-7CD8-4653-9DF6-29B7DA7599C1}" dt="2024-08-20T13:21:00.514" v="4081"/>
          <ac:cxnSpMkLst>
            <pc:docMk/>
            <pc:sldMk cId="3627171321" sldId="285"/>
            <ac:cxnSpMk id="152" creationId="{088970C8-3337-9AAF-4879-7F221B0B4DC5}"/>
          </ac:cxnSpMkLst>
        </pc:cxnChg>
        <pc:cxnChg chg="mod">
          <ac:chgData name="Dominick Guida" userId="5f8cfefc-d97c-4120-92ca-94353d58567e" providerId="ADAL" clId="{01CD8005-7CD8-4653-9DF6-29B7DA7599C1}" dt="2024-08-20T13:21:00.514" v="4081"/>
          <ac:cxnSpMkLst>
            <pc:docMk/>
            <pc:sldMk cId="3627171321" sldId="285"/>
            <ac:cxnSpMk id="153" creationId="{FCC961AB-8AFE-ACDC-A2D8-4FDFF00DF6B9}"/>
          </ac:cxnSpMkLst>
        </pc:cxnChg>
        <pc:cxnChg chg="mod">
          <ac:chgData name="Dominick Guida" userId="5f8cfefc-d97c-4120-92ca-94353d58567e" providerId="ADAL" clId="{01CD8005-7CD8-4653-9DF6-29B7DA7599C1}" dt="2024-08-20T13:21:00.514" v="4081"/>
          <ac:cxnSpMkLst>
            <pc:docMk/>
            <pc:sldMk cId="3627171321" sldId="285"/>
            <ac:cxnSpMk id="154" creationId="{78E567A0-2EFD-5F3E-1C92-A9A2D85759B1}"/>
          </ac:cxnSpMkLst>
        </pc:cxnChg>
        <pc:cxnChg chg="mod">
          <ac:chgData name="Dominick Guida" userId="5f8cfefc-d97c-4120-92ca-94353d58567e" providerId="ADAL" clId="{01CD8005-7CD8-4653-9DF6-29B7DA7599C1}" dt="2024-08-20T13:21:00.514" v="4081"/>
          <ac:cxnSpMkLst>
            <pc:docMk/>
            <pc:sldMk cId="3627171321" sldId="285"/>
            <ac:cxnSpMk id="155" creationId="{40BC39ED-1F0E-6178-3CC3-E223030C5BBA}"/>
          </ac:cxnSpMkLst>
        </pc:cxnChg>
        <pc:cxnChg chg="mod">
          <ac:chgData name="Dominick Guida" userId="5f8cfefc-d97c-4120-92ca-94353d58567e" providerId="ADAL" clId="{01CD8005-7CD8-4653-9DF6-29B7DA7599C1}" dt="2024-08-20T13:21:00.514" v="4081"/>
          <ac:cxnSpMkLst>
            <pc:docMk/>
            <pc:sldMk cId="3627171321" sldId="285"/>
            <ac:cxnSpMk id="156" creationId="{09F9EAA7-8DA2-A8F6-E435-CBDBC5C5570A}"/>
          </ac:cxnSpMkLst>
        </pc:cxnChg>
        <pc:cxnChg chg="mod">
          <ac:chgData name="Dominick Guida" userId="5f8cfefc-d97c-4120-92ca-94353d58567e" providerId="ADAL" clId="{01CD8005-7CD8-4653-9DF6-29B7DA7599C1}" dt="2024-08-20T13:21:00.514" v="4081"/>
          <ac:cxnSpMkLst>
            <pc:docMk/>
            <pc:sldMk cId="3627171321" sldId="285"/>
            <ac:cxnSpMk id="158" creationId="{07A5F74B-B5A7-4F80-6124-C972FA9E819A}"/>
          </ac:cxnSpMkLst>
        </pc:cxnChg>
        <pc:cxnChg chg="mod">
          <ac:chgData name="Dominick Guida" userId="5f8cfefc-d97c-4120-92ca-94353d58567e" providerId="ADAL" clId="{01CD8005-7CD8-4653-9DF6-29B7DA7599C1}" dt="2024-08-20T13:21:00.514" v="4081"/>
          <ac:cxnSpMkLst>
            <pc:docMk/>
            <pc:sldMk cId="3627171321" sldId="285"/>
            <ac:cxnSpMk id="160" creationId="{C1345D15-E31D-F8D2-FCED-4F5998EB2271}"/>
          </ac:cxnSpMkLst>
        </pc:cxnChg>
        <pc:cxnChg chg="mod">
          <ac:chgData name="Dominick Guida" userId="5f8cfefc-d97c-4120-92ca-94353d58567e" providerId="ADAL" clId="{01CD8005-7CD8-4653-9DF6-29B7DA7599C1}" dt="2024-08-20T13:21:00.514" v="4081"/>
          <ac:cxnSpMkLst>
            <pc:docMk/>
            <pc:sldMk cId="3627171321" sldId="285"/>
            <ac:cxnSpMk id="161" creationId="{6FF4B876-F006-E3A9-671D-52833D68799E}"/>
          </ac:cxnSpMkLst>
        </pc:cxnChg>
        <pc:cxnChg chg="mod">
          <ac:chgData name="Dominick Guida" userId="5f8cfefc-d97c-4120-92ca-94353d58567e" providerId="ADAL" clId="{01CD8005-7CD8-4653-9DF6-29B7DA7599C1}" dt="2024-08-20T13:21:00.514" v="4081"/>
          <ac:cxnSpMkLst>
            <pc:docMk/>
            <pc:sldMk cId="3627171321" sldId="285"/>
            <ac:cxnSpMk id="162" creationId="{1FF650FF-EA41-A780-BAD6-564D376CAF3E}"/>
          </ac:cxnSpMkLst>
        </pc:cxnChg>
        <pc:cxnChg chg="mod">
          <ac:chgData name="Dominick Guida" userId="5f8cfefc-d97c-4120-92ca-94353d58567e" providerId="ADAL" clId="{01CD8005-7CD8-4653-9DF6-29B7DA7599C1}" dt="2024-08-20T13:21:00.514" v="4081"/>
          <ac:cxnSpMkLst>
            <pc:docMk/>
            <pc:sldMk cId="3627171321" sldId="285"/>
            <ac:cxnSpMk id="164" creationId="{0BB4EDC6-7106-2718-930C-8A437AB3A891}"/>
          </ac:cxnSpMkLst>
        </pc:cxnChg>
        <pc:cxnChg chg="mod">
          <ac:chgData name="Dominick Guida" userId="5f8cfefc-d97c-4120-92ca-94353d58567e" providerId="ADAL" clId="{01CD8005-7CD8-4653-9DF6-29B7DA7599C1}" dt="2024-08-20T13:21:00.514" v="4081"/>
          <ac:cxnSpMkLst>
            <pc:docMk/>
            <pc:sldMk cId="3627171321" sldId="285"/>
            <ac:cxnSpMk id="166" creationId="{B3E78316-B4D7-D8DB-618B-72D60D0DCC63}"/>
          </ac:cxnSpMkLst>
        </pc:cxnChg>
        <pc:cxnChg chg="mod">
          <ac:chgData name="Dominick Guida" userId="5f8cfefc-d97c-4120-92ca-94353d58567e" providerId="ADAL" clId="{01CD8005-7CD8-4653-9DF6-29B7DA7599C1}" dt="2024-08-20T13:21:00.514" v="4081"/>
          <ac:cxnSpMkLst>
            <pc:docMk/>
            <pc:sldMk cId="3627171321" sldId="285"/>
            <ac:cxnSpMk id="167" creationId="{F2825F3F-4595-C4F3-6A1F-B00F36F6CDB0}"/>
          </ac:cxnSpMkLst>
        </pc:cxnChg>
        <pc:cxnChg chg="mod">
          <ac:chgData name="Dominick Guida" userId="5f8cfefc-d97c-4120-92ca-94353d58567e" providerId="ADAL" clId="{01CD8005-7CD8-4653-9DF6-29B7DA7599C1}" dt="2024-08-20T13:21:00.514" v="4081"/>
          <ac:cxnSpMkLst>
            <pc:docMk/>
            <pc:sldMk cId="3627171321" sldId="285"/>
            <ac:cxnSpMk id="168" creationId="{481CA5FB-8462-C7B0-535B-67DDCDAA7819}"/>
          </ac:cxnSpMkLst>
        </pc:cxnChg>
        <pc:cxnChg chg="mod">
          <ac:chgData name="Dominick Guida" userId="5f8cfefc-d97c-4120-92ca-94353d58567e" providerId="ADAL" clId="{01CD8005-7CD8-4653-9DF6-29B7DA7599C1}" dt="2024-08-20T13:21:00.514" v="4081"/>
          <ac:cxnSpMkLst>
            <pc:docMk/>
            <pc:sldMk cId="3627171321" sldId="285"/>
            <ac:cxnSpMk id="170" creationId="{619E62C2-13B3-3CFF-8447-E24D97A0C4D1}"/>
          </ac:cxnSpMkLst>
        </pc:cxnChg>
        <pc:cxnChg chg="mod">
          <ac:chgData name="Dominick Guida" userId="5f8cfefc-d97c-4120-92ca-94353d58567e" providerId="ADAL" clId="{01CD8005-7CD8-4653-9DF6-29B7DA7599C1}" dt="2024-08-20T13:21:00.514" v="4081"/>
          <ac:cxnSpMkLst>
            <pc:docMk/>
            <pc:sldMk cId="3627171321" sldId="285"/>
            <ac:cxnSpMk id="172" creationId="{D07E377F-EAF7-9ADF-A75A-292122BAD2EA}"/>
          </ac:cxnSpMkLst>
        </pc:cxnChg>
        <pc:cxnChg chg="mod">
          <ac:chgData name="Dominick Guida" userId="5f8cfefc-d97c-4120-92ca-94353d58567e" providerId="ADAL" clId="{01CD8005-7CD8-4653-9DF6-29B7DA7599C1}" dt="2024-08-20T13:21:00.514" v="4081"/>
          <ac:cxnSpMkLst>
            <pc:docMk/>
            <pc:sldMk cId="3627171321" sldId="285"/>
            <ac:cxnSpMk id="173" creationId="{7C6258D3-8937-9F7B-74FA-A9B6E9620836}"/>
          </ac:cxnSpMkLst>
        </pc:cxnChg>
        <pc:cxnChg chg="mod">
          <ac:chgData name="Dominick Guida" userId="5f8cfefc-d97c-4120-92ca-94353d58567e" providerId="ADAL" clId="{01CD8005-7CD8-4653-9DF6-29B7DA7599C1}" dt="2024-08-20T13:21:00.514" v="4081"/>
          <ac:cxnSpMkLst>
            <pc:docMk/>
            <pc:sldMk cId="3627171321" sldId="285"/>
            <ac:cxnSpMk id="174" creationId="{9F227303-6FD5-95E7-ABDD-FFA27DB934F6}"/>
          </ac:cxnSpMkLst>
        </pc:cxnChg>
        <pc:cxnChg chg="mod">
          <ac:chgData name="Dominick Guida" userId="5f8cfefc-d97c-4120-92ca-94353d58567e" providerId="ADAL" clId="{01CD8005-7CD8-4653-9DF6-29B7DA7599C1}" dt="2024-08-20T13:21:28.799" v="4085"/>
          <ac:cxnSpMkLst>
            <pc:docMk/>
            <pc:sldMk cId="3627171321" sldId="285"/>
            <ac:cxnSpMk id="189" creationId="{4AF1F67C-B30F-CE29-80E3-9B7041BF653E}"/>
          </ac:cxnSpMkLst>
        </pc:cxnChg>
        <pc:cxnChg chg="mod">
          <ac:chgData name="Dominick Guida" userId="5f8cfefc-d97c-4120-92ca-94353d58567e" providerId="ADAL" clId="{01CD8005-7CD8-4653-9DF6-29B7DA7599C1}" dt="2024-08-20T13:21:28.799" v="4085"/>
          <ac:cxnSpMkLst>
            <pc:docMk/>
            <pc:sldMk cId="3627171321" sldId="285"/>
            <ac:cxnSpMk id="191" creationId="{EB0D7F90-CFDB-202B-C242-4676E0F45DC1}"/>
          </ac:cxnSpMkLst>
        </pc:cxnChg>
        <pc:cxnChg chg="mod">
          <ac:chgData name="Dominick Guida" userId="5f8cfefc-d97c-4120-92ca-94353d58567e" providerId="ADAL" clId="{01CD8005-7CD8-4653-9DF6-29B7DA7599C1}" dt="2024-08-20T13:21:28.799" v="4085"/>
          <ac:cxnSpMkLst>
            <pc:docMk/>
            <pc:sldMk cId="3627171321" sldId="285"/>
            <ac:cxnSpMk id="192" creationId="{0E0E9661-0BD2-69C5-BFC9-195B5944F692}"/>
          </ac:cxnSpMkLst>
        </pc:cxnChg>
        <pc:cxnChg chg="mod">
          <ac:chgData name="Dominick Guida" userId="5f8cfefc-d97c-4120-92ca-94353d58567e" providerId="ADAL" clId="{01CD8005-7CD8-4653-9DF6-29B7DA7599C1}" dt="2024-08-20T13:21:28.799" v="4085"/>
          <ac:cxnSpMkLst>
            <pc:docMk/>
            <pc:sldMk cId="3627171321" sldId="285"/>
            <ac:cxnSpMk id="193" creationId="{C767A315-035F-DACD-4964-83EF80BC05A1}"/>
          </ac:cxnSpMkLst>
        </pc:cxnChg>
        <pc:cxnChg chg="mod">
          <ac:chgData name="Dominick Guida" userId="5f8cfefc-d97c-4120-92ca-94353d58567e" providerId="ADAL" clId="{01CD8005-7CD8-4653-9DF6-29B7DA7599C1}" dt="2024-08-25T15:31:42.984" v="4610" actId="571"/>
          <ac:cxnSpMkLst>
            <pc:docMk/>
            <pc:sldMk cId="3627171321" sldId="285"/>
            <ac:cxnSpMk id="193" creationId="{D8B748AF-0932-632E-237A-95DA6247C43E}"/>
          </ac:cxnSpMkLst>
        </pc:cxnChg>
        <pc:cxnChg chg="mod">
          <ac:chgData name="Dominick Guida" userId="5f8cfefc-d97c-4120-92ca-94353d58567e" providerId="ADAL" clId="{01CD8005-7CD8-4653-9DF6-29B7DA7599C1}" dt="2024-08-25T15:31:42.984" v="4610" actId="571"/>
          <ac:cxnSpMkLst>
            <pc:docMk/>
            <pc:sldMk cId="3627171321" sldId="285"/>
            <ac:cxnSpMk id="195" creationId="{EF519448-2CEC-BEF4-AF00-6AA048AF3AE7}"/>
          </ac:cxnSpMkLst>
        </pc:cxnChg>
        <pc:cxnChg chg="mod">
          <ac:chgData name="Dominick Guida" userId="5f8cfefc-d97c-4120-92ca-94353d58567e" providerId="ADAL" clId="{01CD8005-7CD8-4653-9DF6-29B7DA7599C1}" dt="2024-08-25T15:31:42.984" v="4610" actId="571"/>
          <ac:cxnSpMkLst>
            <pc:docMk/>
            <pc:sldMk cId="3627171321" sldId="285"/>
            <ac:cxnSpMk id="196" creationId="{FDF6140C-F030-33A8-6CC4-8C7A6FFE9CCC}"/>
          </ac:cxnSpMkLst>
        </pc:cxnChg>
        <pc:cxnChg chg="mod">
          <ac:chgData name="Dominick Guida" userId="5f8cfefc-d97c-4120-92ca-94353d58567e" providerId="ADAL" clId="{01CD8005-7CD8-4653-9DF6-29B7DA7599C1}" dt="2024-08-25T15:31:42.984" v="4610" actId="571"/>
          <ac:cxnSpMkLst>
            <pc:docMk/>
            <pc:sldMk cId="3627171321" sldId="285"/>
            <ac:cxnSpMk id="197" creationId="{8F589FC4-BC8A-0A83-94F6-777D6C95C350}"/>
          </ac:cxnSpMkLst>
        </pc:cxnChg>
        <pc:cxnChg chg="mod">
          <ac:chgData name="Dominick Guida" userId="5f8cfefc-d97c-4120-92ca-94353d58567e" providerId="ADAL" clId="{01CD8005-7CD8-4653-9DF6-29B7DA7599C1}" dt="2024-08-20T13:21:28.799" v="4085"/>
          <ac:cxnSpMkLst>
            <pc:docMk/>
            <pc:sldMk cId="3627171321" sldId="285"/>
            <ac:cxnSpMk id="198" creationId="{EEB29CC3-6633-1FEC-0A4D-1E394527A1E3}"/>
          </ac:cxnSpMkLst>
        </pc:cxnChg>
        <pc:cxnChg chg="mod">
          <ac:chgData name="Dominick Guida" userId="5f8cfefc-d97c-4120-92ca-94353d58567e" providerId="ADAL" clId="{01CD8005-7CD8-4653-9DF6-29B7DA7599C1}" dt="2024-08-25T15:31:42.984" v="4610" actId="571"/>
          <ac:cxnSpMkLst>
            <pc:docMk/>
            <pc:sldMk cId="3627171321" sldId="285"/>
            <ac:cxnSpMk id="199" creationId="{13B8E713-757E-DC8C-AD04-98EFFC5660BC}"/>
          </ac:cxnSpMkLst>
        </pc:cxnChg>
        <pc:cxnChg chg="mod">
          <ac:chgData name="Dominick Guida" userId="5f8cfefc-d97c-4120-92ca-94353d58567e" providerId="ADAL" clId="{01CD8005-7CD8-4653-9DF6-29B7DA7599C1}" dt="2024-08-20T13:21:28.799" v="4085"/>
          <ac:cxnSpMkLst>
            <pc:docMk/>
            <pc:sldMk cId="3627171321" sldId="285"/>
            <ac:cxnSpMk id="199" creationId="{6A58D237-CD6E-64D5-F746-51F8AA203B20}"/>
          </ac:cxnSpMkLst>
        </pc:cxnChg>
        <pc:cxnChg chg="mod">
          <ac:chgData name="Dominick Guida" userId="5f8cfefc-d97c-4120-92ca-94353d58567e" providerId="ADAL" clId="{01CD8005-7CD8-4653-9DF6-29B7DA7599C1}" dt="2024-08-20T13:21:28.799" v="4085"/>
          <ac:cxnSpMkLst>
            <pc:docMk/>
            <pc:sldMk cId="3627171321" sldId="285"/>
            <ac:cxnSpMk id="200" creationId="{2053BC3D-B03A-B0C5-C352-2A0015EB15C0}"/>
          </ac:cxnSpMkLst>
        </pc:cxnChg>
        <pc:cxnChg chg="mod">
          <ac:chgData name="Dominick Guida" userId="5f8cfefc-d97c-4120-92ca-94353d58567e" providerId="ADAL" clId="{01CD8005-7CD8-4653-9DF6-29B7DA7599C1}" dt="2024-08-25T15:31:42.984" v="4610" actId="571"/>
          <ac:cxnSpMkLst>
            <pc:docMk/>
            <pc:sldMk cId="3627171321" sldId="285"/>
            <ac:cxnSpMk id="201" creationId="{8A302858-A3F3-EA73-B56C-290B9D045598}"/>
          </ac:cxnSpMkLst>
        </pc:cxnChg>
        <pc:cxnChg chg="mod">
          <ac:chgData name="Dominick Guida" userId="5f8cfefc-d97c-4120-92ca-94353d58567e" providerId="ADAL" clId="{01CD8005-7CD8-4653-9DF6-29B7DA7599C1}" dt="2024-08-20T13:21:28.799" v="4085"/>
          <ac:cxnSpMkLst>
            <pc:docMk/>
            <pc:sldMk cId="3627171321" sldId="285"/>
            <ac:cxnSpMk id="201" creationId="{C8695E79-A389-F74C-7209-4FCC032AC82B}"/>
          </ac:cxnSpMkLst>
        </pc:cxnChg>
        <pc:cxnChg chg="mod">
          <ac:chgData name="Dominick Guida" userId="5f8cfefc-d97c-4120-92ca-94353d58567e" providerId="ADAL" clId="{01CD8005-7CD8-4653-9DF6-29B7DA7599C1}" dt="2024-08-20T13:21:28.799" v="4085"/>
          <ac:cxnSpMkLst>
            <pc:docMk/>
            <pc:sldMk cId="3627171321" sldId="285"/>
            <ac:cxnSpMk id="202" creationId="{11302B3F-C662-A869-FB2F-9086EFA9B41F}"/>
          </ac:cxnSpMkLst>
        </pc:cxnChg>
        <pc:cxnChg chg="mod">
          <ac:chgData name="Dominick Guida" userId="5f8cfefc-d97c-4120-92ca-94353d58567e" providerId="ADAL" clId="{01CD8005-7CD8-4653-9DF6-29B7DA7599C1}" dt="2024-08-25T15:31:42.984" v="4610" actId="571"/>
          <ac:cxnSpMkLst>
            <pc:docMk/>
            <pc:sldMk cId="3627171321" sldId="285"/>
            <ac:cxnSpMk id="202" creationId="{B3E0F1F9-7175-D614-05EA-6B3E8A60A059}"/>
          </ac:cxnSpMkLst>
        </pc:cxnChg>
        <pc:cxnChg chg="mod">
          <ac:chgData name="Dominick Guida" userId="5f8cfefc-d97c-4120-92ca-94353d58567e" providerId="ADAL" clId="{01CD8005-7CD8-4653-9DF6-29B7DA7599C1}" dt="2024-08-25T15:31:42.984" v="4610" actId="571"/>
          <ac:cxnSpMkLst>
            <pc:docMk/>
            <pc:sldMk cId="3627171321" sldId="285"/>
            <ac:cxnSpMk id="203" creationId="{18079E66-13E8-ED2E-731F-30189393E267}"/>
          </ac:cxnSpMkLst>
        </pc:cxnChg>
        <pc:cxnChg chg="mod">
          <ac:chgData name="Dominick Guida" userId="5f8cfefc-d97c-4120-92ca-94353d58567e" providerId="ADAL" clId="{01CD8005-7CD8-4653-9DF6-29B7DA7599C1}" dt="2024-08-20T13:21:28.799" v="4085"/>
          <ac:cxnSpMkLst>
            <pc:docMk/>
            <pc:sldMk cId="3627171321" sldId="285"/>
            <ac:cxnSpMk id="203" creationId="{58E99593-0288-E067-C15F-E6705548748E}"/>
          </ac:cxnSpMkLst>
        </pc:cxnChg>
        <pc:cxnChg chg="mod">
          <ac:chgData name="Dominick Guida" userId="5f8cfefc-d97c-4120-92ca-94353d58567e" providerId="ADAL" clId="{01CD8005-7CD8-4653-9DF6-29B7DA7599C1}" dt="2024-08-20T13:21:28.799" v="4085"/>
          <ac:cxnSpMkLst>
            <pc:docMk/>
            <pc:sldMk cId="3627171321" sldId="285"/>
            <ac:cxnSpMk id="204" creationId="{3E9BF97D-0616-BB4A-78EE-A5B7B12C69D5}"/>
          </ac:cxnSpMkLst>
        </pc:cxnChg>
        <pc:cxnChg chg="mod">
          <ac:chgData name="Dominick Guida" userId="5f8cfefc-d97c-4120-92ca-94353d58567e" providerId="ADAL" clId="{01CD8005-7CD8-4653-9DF6-29B7DA7599C1}" dt="2024-08-25T15:31:42.984" v="4610" actId="571"/>
          <ac:cxnSpMkLst>
            <pc:docMk/>
            <pc:sldMk cId="3627171321" sldId="285"/>
            <ac:cxnSpMk id="205" creationId="{1A92DA55-C137-D15A-8522-67B07C29DDB8}"/>
          </ac:cxnSpMkLst>
        </pc:cxnChg>
        <pc:cxnChg chg="mod">
          <ac:chgData name="Dominick Guida" userId="5f8cfefc-d97c-4120-92ca-94353d58567e" providerId="ADAL" clId="{01CD8005-7CD8-4653-9DF6-29B7DA7599C1}" dt="2024-08-20T13:21:28.799" v="4085"/>
          <ac:cxnSpMkLst>
            <pc:docMk/>
            <pc:sldMk cId="3627171321" sldId="285"/>
            <ac:cxnSpMk id="205" creationId="{4E566C35-050F-3845-7CA4-B4B8B425E10F}"/>
          </ac:cxnSpMkLst>
        </pc:cxnChg>
        <pc:cxnChg chg="mod">
          <ac:chgData name="Dominick Guida" userId="5f8cfefc-d97c-4120-92ca-94353d58567e" providerId="ADAL" clId="{01CD8005-7CD8-4653-9DF6-29B7DA7599C1}" dt="2024-08-20T13:21:28.799" v="4085"/>
          <ac:cxnSpMkLst>
            <pc:docMk/>
            <pc:sldMk cId="3627171321" sldId="285"/>
            <ac:cxnSpMk id="206" creationId="{66664288-70AD-4A19-AD68-18160AD3A5F0}"/>
          </ac:cxnSpMkLst>
        </pc:cxnChg>
        <pc:cxnChg chg="mod">
          <ac:chgData name="Dominick Guida" userId="5f8cfefc-d97c-4120-92ca-94353d58567e" providerId="ADAL" clId="{01CD8005-7CD8-4653-9DF6-29B7DA7599C1}" dt="2024-08-20T13:21:28.799" v="4085"/>
          <ac:cxnSpMkLst>
            <pc:docMk/>
            <pc:sldMk cId="3627171321" sldId="285"/>
            <ac:cxnSpMk id="207" creationId="{55A751A9-CBB4-D882-36D8-396F769E49FD}"/>
          </ac:cxnSpMkLst>
        </pc:cxnChg>
        <pc:cxnChg chg="mod">
          <ac:chgData name="Dominick Guida" userId="5f8cfefc-d97c-4120-92ca-94353d58567e" providerId="ADAL" clId="{01CD8005-7CD8-4653-9DF6-29B7DA7599C1}" dt="2024-08-25T15:31:42.984" v="4610" actId="571"/>
          <ac:cxnSpMkLst>
            <pc:docMk/>
            <pc:sldMk cId="3627171321" sldId="285"/>
            <ac:cxnSpMk id="207" creationId="{826C2F62-46C6-B99E-C0CE-34D99E0D1C16}"/>
          </ac:cxnSpMkLst>
        </pc:cxnChg>
        <pc:cxnChg chg="mod">
          <ac:chgData name="Dominick Guida" userId="5f8cfefc-d97c-4120-92ca-94353d58567e" providerId="ADAL" clId="{01CD8005-7CD8-4653-9DF6-29B7DA7599C1}" dt="2024-08-25T15:31:42.984" v="4610" actId="571"/>
          <ac:cxnSpMkLst>
            <pc:docMk/>
            <pc:sldMk cId="3627171321" sldId="285"/>
            <ac:cxnSpMk id="208" creationId="{8BAB6646-15D3-1C0D-D0F9-CB5A34A7B502}"/>
          </ac:cxnSpMkLst>
        </pc:cxnChg>
        <pc:cxnChg chg="mod">
          <ac:chgData name="Dominick Guida" userId="5f8cfefc-d97c-4120-92ca-94353d58567e" providerId="ADAL" clId="{01CD8005-7CD8-4653-9DF6-29B7DA7599C1}" dt="2024-08-20T13:21:28.799" v="4085"/>
          <ac:cxnSpMkLst>
            <pc:docMk/>
            <pc:sldMk cId="3627171321" sldId="285"/>
            <ac:cxnSpMk id="208" creationId="{D938D9AD-B11A-B6E4-0D04-B4C2E28625B2}"/>
          </ac:cxnSpMkLst>
        </pc:cxnChg>
        <pc:cxnChg chg="mod">
          <ac:chgData name="Dominick Guida" userId="5f8cfefc-d97c-4120-92ca-94353d58567e" providerId="ADAL" clId="{01CD8005-7CD8-4653-9DF6-29B7DA7599C1}" dt="2024-08-20T13:21:28.799" v="4085"/>
          <ac:cxnSpMkLst>
            <pc:docMk/>
            <pc:sldMk cId="3627171321" sldId="285"/>
            <ac:cxnSpMk id="209" creationId="{80340582-FA57-BB35-21D3-1F24E101D825}"/>
          </ac:cxnSpMkLst>
        </pc:cxnChg>
        <pc:cxnChg chg="mod">
          <ac:chgData name="Dominick Guida" userId="5f8cfefc-d97c-4120-92ca-94353d58567e" providerId="ADAL" clId="{01CD8005-7CD8-4653-9DF6-29B7DA7599C1}" dt="2024-08-25T15:31:42.984" v="4610" actId="571"/>
          <ac:cxnSpMkLst>
            <pc:docMk/>
            <pc:sldMk cId="3627171321" sldId="285"/>
            <ac:cxnSpMk id="209" creationId="{A46E060F-0EE0-243A-1FD3-58789ACF7442}"/>
          </ac:cxnSpMkLst>
        </pc:cxnChg>
        <pc:cxnChg chg="mod">
          <ac:chgData name="Dominick Guida" userId="5f8cfefc-d97c-4120-92ca-94353d58567e" providerId="ADAL" clId="{01CD8005-7CD8-4653-9DF6-29B7DA7599C1}" dt="2024-08-20T13:21:28.799" v="4085"/>
          <ac:cxnSpMkLst>
            <pc:docMk/>
            <pc:sldMk cId="3627171321" sldId="285"/>
            <ac:cxnSpMk id="211" creationId="{3AF2455C-08DE-DA4A-C136-D3542CDE8D86}"/>
          </ac:cxnSpMkLst>
        </pc:cxnChg>
        <pc:cxnChg chg="mod">
          <ac:chgData name="Dominick Guida" userId="5f8cfefc-d97c-4120-92ca-94353d58567e" providerId="ADAL" clId="{01CD8005-7CD8-4653-9DF6-29B7DA7599C1}" dt="2024-08-25T15:31:42.984" v="4610" actId="571"/>
          <ac:cxnSpMkLst>
            <pc:docMk/>
            <pc:sldMk cId="3627171321" sldId="285"/>
            <ac:cxnSpMk id="211" creationId="{72DA6C85-7FF9-7DDC-08DB-BF7C6F5CEBFD}"/>
          </ac:cxnSpMkLst>
        </pc:cxnChg>
        <pc:cxnChg chg="mod">
          <ac:chgData name="Dominick Guida" userId="5f8cfefc-d97c-4120-92ca-94353d58567e" providerId="ADAL" clId="{01CD8005-7CD8-4653-9DF6-29B7DA7599C1}" dt="2024-08-20T13:21:28.799" v="4085"/>
          <ac:cxnSpMkLst>
            <pc:docMk/>
            <pc:sldMk cId="3627171321" sldId="285"/>
            <ac:cxnSpMk id="213" creationId="{0B76752C-B9A0-C031-E9BE-7CB05E756BD4}"/>
          </ac:cxnSpMkLst>
        </pc:cxnChg>
        <pc:cxnChg chg="mod">
          <ac:chgData name="Dominick Guida" userId="5f8cfefc-d97c-4120-92ca-94353d58567e" providerId="ADAL" clId="{01CD8005-7CD8-4653-9DF6-29B7DA7599C1}" dt="2024-08-25T15:31:42.984" v="4610" actId="571"/>
          <ac:cxnSpMkLst>
            <pc:docMk/>
            <pc:sldMk cId="3627171321" sldId="285"/>
            <ac:cxnSpMk id="213" creationId="{21D46CEB-0D76-549F-B001-7CEC6150C58C}"/>
          </ac:cxnSpMkLst>
        </pc:cxnChg>
        <pc:cxnChg chg="mod">
          <ac:chgData name="Dominick Guida" userId="5f8cfefc-d97c-4120-92ca-94353d58567e" providerId="ADAL" clId="{01CD8005-7CD8-4653-9DF6-29B7DA7599C1}" dt="2024-08-20T13:21:28.799" v="4085"/>
          <ac:cxnSpMkLst>
            <pc:docMk/>
            <pc:sldMk cId="3627171321" sldId="285"/>
            <ac:cxnSpMk id="214" creationId="{95DC3F98-A3D3-F493-3582-939890AB1ADC}"/>
          </ac:cxnSpMkLst>
        </pc:cxnChg>
        <pc:cxnChg chg="mod">
          <ac:chgData name="Dominick Guida" userId="5f8cfefc-d97c-4120-92ca-94353d58567e" providerId="ADAL" clId="{01CD8005-7CD8-4653-9DF6-29B7DA7599C1}" dt="2024-08-25T15:31:42.984" v="4610" actId="571"/>
          <ac:cxnSpMkLst>
            <pc:docMk/>
            <pc:sldMk cId="3627171321" sldId="285"/>
            <ac:cxnSpMk id="214" creationId="{D160D38B-EE9C-EA69-B66F-BC2AFA03BA8C}"/>
          </ac:cxnSpMkLst>
        </pc:cxnChg>
        <pc:cxnChg chg="mod">
          <ac:chgData name="Dominick Guida" userId="5f8cfefc-d97c-4120-92ca-94353d58567e" providerId="ADAL" clId="{01CD8005-7CD8-4653-9DF6-29B7DA7599C1}" dt="2024-08-25T15:31:42.984" v="4610" actId="571"/>
          <ac:cxnSpMkLst>
            <pc:docMk/>
            <pc:sldMk cId="3627171321" sldId="285"/>
            <ac:cxnSpMk id="215" creationId="{51B42876-8437-D1A1-FEDE-B5BF9A64FBD8}"/>
          </ac:cxnSpMkLst>
        </pc:cxnChg>
        <pc:cxnChg chg="mod">
          <ac:chgData name="Dominick Guida" userId="5f8cfefc-d97c-4120-92ca-94353d58567e" providerId="ADAL" clId="{01CD8005-7CD8-4653-9DF6-29B7DA7599C1}" dt="2024-08-20T13:21:28.799" v="4085"/>
          <ac:cxnSpMkLst>
            <pc:docMk/>
            <pc:sldMk cId="3627171321" sldId="285"/>
            <ac:cxnSpMk id="215" creationId="{B02FF22A-7E5A-7603-717D-7EC3D1493F2D}"/>
          </ac:cxnSpMkLst>
        </pc:cxnChg>
        <pc:cxnChg chg="mod">
          <ac:chgData name="Dominick Guida" userId="5f8cfefc-d97c-4120-92ca-94353d58567e" providerId="ADAL" clId="{01CD8005-7CD8-4653-9DF6-29B7DA7599C1}" dt="2024-08-20T13:21:28.799" v="4085"/>
          <ac:cxnSpMkLst>
            <pc:docMk/>
            <pc:sldMk cId="3627171321" sldId="285"/>
            <ac:cxnSpMk id="217" creationId="{469FDE23-FED8-0CC2-0B93-1001B2964B00}"/>
          </ac:cxnSpMkLst>
        </pc:cxnChg>
        <pc:cxnChg chg="mod">
          <ac:chgData name="Dominick Guida" userId="5f8cfefc-d97c-4120-92ca-94353d58567e" providerId="ADAL" clId="{01CD8005-7CD8-4653-9DF6-29B7DA7599C1}" dt="2024-08-20T13:21:28.799" v="4085"/>
          <ac:cxnSpMkLst>
            <pc:docMk/>
            <pc:sldMk cId="3627171321" sldId="285"/>
            <ac:cxnSpMk id="219" creationId="{C9639FF8-356D-F3C0-7D5E-88D7618BCC45}"/>
          </ac:cxnSpMkLst>
        </pc:cxnChg>
        <pc:cxnChg chg="mod">
          <ac:chgData name="Dominick Guida" userId="5f8cfefc-d97c-4120-92ca-94353d58567e" providerId="ADAL" clId="{01CD8005-7CD8-4653-9DF6-29B7DA7599C1}" dt="2024-08-20T13:21:28.799" v="4085"/>
          <ac:cxnSpMkLst>
            <pc:docMk/>
            <pc:sldMk cId="3627171321" sldId="285"/>
            <ac:cxnSpMk id="220" creationId="{A0580296-6BB3-A78D-297E-7274BDFB983C}"/>
          </ac:cxnSpMkLst>
        </pc:cxnChg>
        <pc:cxnChg chg="mod">
          <ac:chgData name="Dominick Guida" userId="5f8cfefc-d97c-4120-92ca-94353d58567e" providerId="ADAL" clId="{01CD8005-7CD8-4653-9DF6-29B7DA7599C1}" dt="2024-08-20T13:21:28.799" v="4085"/>
          <ac:cxnSpMkLst>
            <pc:docMk/>
            <pc:sldMk cId="3627171321" sldId="285"/>
            <ac:cxnSpMk id="221" creationId="{2FD80BBE-202E-4BA8-A9C1-DEAAE494F2AD}"/>
          </ac:cxnSpMkLst>
        </pc:cxnChg>
        <pc:cxnChg chg="mod">
          <ac:chgData name="Dominick Guida" userId="5f8cfefc-d97c-4120-92ca-94353d58567e" providerId="ADAL" clId="{01CD8005-7CD8-4653-9DF6-29B7DA7599C1}" dt="2024-08-20T13:21:28.799" v="4085"/>
          <ac:cxnSpMkLst>
            <pc:docMk/>
            <pc:sldMk cId="3627171321" sldId="285"/>
            <ac:cxnSpMk id="223" creationId="{5C258673-C011-1EA8-0B04-64C9B7AFD355}"/>
          </ac:cxnSpMkLst>
        </pc:cxnChg>
        <pc:cxnChg chg="mod">
          <ac:chgData name="Dominick Guida" userId="5f8cfefc-d97c-4120-92ca-94353d58567e" providerId="ADAL" clId="{01CD8005-7CD8-4653-9DF6-29B7DA7599C1}" dt="2024-08-25T15:31:42.984" v="4610" actId="571"/>
          <ac:cxnSpMkLst>
            <pc:docMk/>
            <pc:sldMk cId="3627171321" sldId="285"/>
            <ac:cxnSpMk id="225" creationId="{9C254C31-48FF-9B03-C64E-A7052C7FCBB6}"/>
          </ac:cxnSpMkLst>
        </pc:cxnChg>
        <pc:cxnChg chg="mod">
          <ac:chgData name="Dominick Guida" userId="5f8cfefc-d97c-4120-92ca-94353d58567e" providerId="ADAL" clId="{01CD8005-7CD8-4653-9DF6-29B7DA7599C1}" dt="2024-08-20T13:21:28.799" v="4085"/>
          <ac:cxnSpMkLst>
            <pc:docMk/>
            <pc:sldMk cId="3627171321" sldId="285"/>
            <ac:cxnSpMk id="225" creationId="{BB226368-D7B9-43C8-4C9B-A73C71E570EF}"/>
          </ac:cxnSpMkLst>
        </pc:cxnChg>
        <pc:cxnChg chg="mod">
          <ac:chgData name="Dominick Guida" userId="5f8cfefc-d97c-4120-92ca-94353d58567e" providerId="ADAL" clId="{01CD8005-7CD8-4653-9DF6-29B7DA7599C1}" dt="2024-08-20T13:21:28.799" v="4085"/>
          <ac:cxnSpMkLst>
            <pc:docMk/>
            <pc:sldMk cId="3627171321" sldId="285"/>
            <ac:cxnSpMk id="226" creationId="{687F382A-41E1-F8F5-4B3C-B484CED444C2}"/>
          </ac:cxnSpMkLst>
        </pc:cxnChg>
        <pc:cxnChg chg="mod">
          <ac:chgData name="Dominick Guida" userId="5f8cfefc-d97c-4120-92ca-94353d58567e" providerId="ADAL" clId="{01CD8005-7CD8-4653-9DF6-29B7DA7599C1}" dt="2024-08-25T15:31:42.984" v="4610" actId="571"/>
          <ac:cxnSpMkLst>
            <pc:docMk/>
            <pc:sldMk cId="3627171321" sldId="285"/>
            <ac:cxnSpMk id="226" creationId="{8BAF333D-B348-05BD-6020-48D057C7242A}"/>
          </ac:cxnSpMkLst>
        </pc:cxnChg>
        <pc:cxnChg chg="mod">
          <ac:chgData name="Dominick Guida" userId="5f8cfefc-d97c-4120-92ca-94353d58567e" providerId="ADAL" clId="{01CD8005-7CD8-4653-9DF6-29B7DA7599C1}" dt="2024-08-20T13:21:28.799" v="4085"/>
          <ac:cxnSpMkLst>
            <pc:docMk/>
            <pc:sldMk cId="3627171321" sldId="285"/>
            <ac:cxnSpMk id="227" creationId="{E23FCA96-1962-1F07-7DC5-8C650F5FAA46}"/>
          </ac:cxnSpMkLst>
        </pc:cxnChg>
        <pc:cxnChg chg="mod">
          <ac:chgData name="Dominick Guida" userId="5f8cfefc-d97c-4120-92ca-94353d58567e" providerId="ADAL" clId="{01CD8005-7CD8-4653-9DF6-29B7DA7599C1}" dt="2024-08-20T13:24:07.402" v="4110" actId="1036"/>
          <ac:cxnSpMkLst>
            <pc:docMk/>
            <pc:sldMk cId="3627171321" sldId="285"/>
            <ac:cxnSpMk id="242" creationId="{0CBC7667-3050-30F6-B77D-D09238920D1C}"/>
          </ac:cxnSpMkLst>
        </pc:cxnChg>
        <pc:cxnChg chg="mod">
          <ac:chgData name="Dominick Guida" userId="5f8cfefc-d97c-4120-92ca-94353d58567e" providerId="ADAL" clId="{01CD8005-7CD8-4653-9DF6-29B7DA7599C1}" dt="2024-08-20T13:24:23.979" v="4119" actId="1036"/>
          <ac:cxnSpMkLst>
            <pc:docMk/>
            <pc:sldMk cId="3627171321" sldId="285"/>
            <ac:cxnSpMk id="244" creationId="{9CB64D95-CCC5-B9C9-CFB1-838A2CADC189}"/>
          </ac:cxnSpMkLst>
        </pc:cxnChg>
        <pc:cxnChg chg="mod">
          <ac:chgData name="Dominick Guida" userId="5f8cfefc-d97c-4120-92ca-94353d58567e" providerId="ADAL" clId="{01CD8005-7CD8-4653-9DF6-29B7DA7599C1}" dt="2024-08-20T13:24:33.475" v="4126" actId="1036"/>
          <ac:cxnSpMkLst>
            <pc:docMk/>
            <pc:sldMk cId="3627171321" sldId="285"/>
            <ac:cxnSpMk id="245" creationId="{DE7DFB78-32D1-C9EF-48A0-8815C3E4B984}"/>
          </ac:cxnSpMkLst>
        </pc:cxnChg>
        <pc:cxnChg chg="mod">
          <ac:chgData name="Dominick Guida" userId="5f8cfefc-d97c-4120-92ca-94353d58567e" providerId="ADAL" clId="{01CD8005-7CD8-4653-9DF6-29B7DA7599C1}" dt="2024-08-20T13:24:42.364" v="4136" actId="1036"/>
          <ac:cxnSpMkLst>
            <pc:docMk/>
            <pc:sldMk cId="3627171321" sldId="285"/>
            <ac:cxnSpMk id="246" creationId="{3EC3D60D-3707-AA12-B680-271401EACAAA}"/>
          </ac:cxnSpMkLst>
        </pc:cxnChg>
        <pc:cxnChg chg="mod">
          <ac:chgData name="Dominick Guida" userId="5f8cfefc-d97c-4120-92ca-94353d58567e" providerId="ADAL" clId="{01CD8005-7CD8-4653-9DF6-29B7DA7599C1}" dt="2024-08-20T13:22:55.794" v="4088"/>
          <ac:cxnSpMkLst>
            <pc:docMk/>
            <pc:sldMk cId="3627171321" sldId="285"/>
            <ac:cxnSpMk id="251" creationId="{252BAC80-97B1-637E-1EF4-9D9B28194CB2}"/>
          </ac:cxnSpMkLst>
        </pc:cxnChg>
        <pc:cxnChg chg="mod">
          <ac:chgData name="Dominick Guida" userId="5f8cfefc-d97c-4120-92ca-94353d58567e" providerId="ADAL" clId="{01CD8005-7CD8-4653-9DF6-29B7DA7599C1}" dt="2024-08-20T13:22:55.794" v="4088"/>
          <ac:cxnSpMkLst>
            <pc:docMk/>
            <pc:sldMk cId="3627171321" sldId="285"/>
            <ac:cxnSpMk id="252" creationId="{BC86D83E-75F3-3D24-D27C-9C7A27B4FBAD}"/>
          </ac:cxnSpMkLst>
        </pc:cxnChg>
        <pc:cxnChg chg="mod">
          <ac:chgData name="Dominick Guida" userId="5f8cfefc-d97c-4120-92ca-94353d58567e" providerId="ADAL" clId="{01CD8005-7CD8-4653-9DF6-29B7DA7599C1}" dt="2024-08-20T13:22:55.794" v="4088"/>
          <ac:cxnSpMkLst>
            <pc:docMk/>
            <pc:sldMk cId="3627171321" sldId="285"/>
            <ac:cxnSpMk id="253" creationId="{F495798A-6353-D988-2FC9-5131A5FAB9AB}"/>
          </ac:cxnSpMkLst>
        </pc:cxnChg>
        <pc:cxnChg chg="mod">
          <ac:chgData name="Dominick Guida" userId="5f8cfefc-d97c-4120-92ca-94353d58567e" providerId="ADAL" clId="{01CD8005-7CD8-4653-9DF6-29B7DA7599C1}" dt="2024-08-20T13:22:55.794" v="4088"/>
          <ac:cxnSpMkLst>
            <pc:docMk/>
            <pc:sldMk cId="3627171321" sldId="285"/>
            <ac:cxnSpMk id="254" creationId="{44CF2019-A1F9-447D-358D-BB6005D30723}"/>
          </ac:cxnSpMkLst>
        </pc:cxnChg>
        <pc:cxnChg chg="mod">
          <ac:chgData name="Dominick Guida" userId="5f8cfefc-d97c-4120-92ca-94353d58567e" providerId="ADAL" clId="{01CD8005-7CD8-4653-9DF6-29B7DA7599C1}" dt="2024-08-20T13:22:55.794" v="4088"/>
          <ac:cxnSpMkLst>
            <pc:docMk/>
            <pc:sldMk cId="3627171321" sldId="285"/>
            <ac:cxnSpMk id="255" creationId="{6F608BFA-3CCF-511B-5AB0-F8B6AEAF299E}"/>
          </ac:cxnSpMkLst>
        </pc:cxnChg>
        <pc:cxnChg chg="mod">
          <ac:chgData name="Dominick Guida" userId="5f8cfefc-d97c-4120-92ca-94353d58567e" providerId="ADAL" clId="{01CD8005-7CD8-4653-9DF6-29B7DA7599C1}" dt="2024-08-20T13:22:55.794" v="4088"/>
          <ac:cxnSpMkLst>
            <pc:docMk/>
            <pc:sldMk cId="3627171321" sldId="285"/>
            <ac:cxnSpMk id="256" creationId="{7939874C-9C87-88B2-8B5F-66C6990AD645}"/>
          </ac:cxnSpMkLst>
        </pc:cxnChg>
        <pc:cxnChg chg="mod">
          <ac:chgData name="Dominick Guida" userId="5f8cfefc-d97c-4120-92ca-94353d58567e" providerId="ADAL" clId="{01CD8005-7CD8-4653-9DF6-29B7DA7599C1}" dt="2024-08-20T13:22:55.794" v="4088"/>
          <ac:cxnSpMkLst>
            <pc:docMk/>
            <pc:sldMk cId="3627171321" sldId="285"/>
            <ac:cxnSpMk id="257" creationId="{5C59BC24-45FD-F8C5-DB72-CBB7942DFFF1}"/>
          </ac:cxnSpMkLst>
        </pc:cxnChg>
        <pc:cxnChg chg="mod">
          <ac:chgData name="Dominick Guida" userId="5f8cfefc-d97c-4120-92ca-94353d58567e" providerId="ADAL" clId="{01CD8005-7CD8-4653-9DF6-29B7DA7599C1}" dt="2024-08-20T13:22:55.794" v="4088"/>
          <ac:cxnSpMkLst>
            <pc:docMk/>
            <pc:sldMk cId="3627171321" sldId="285"/>
            <ac:cxnSpMk id="258" creationId="{AFE9E93E-815B-6945-A21B-7B187380CC68}"/>
          </ac:cxnSpMkLst>
        </pc:cxnChg>
        <pc:cxnChg chg="mod">
          <ac:chgData name="Dominick Guida" userId="5f8cfefc-d97c-4120-92ca-94353d58567e" providerId="ADAL" clId="{01CD8005-7CD8-4653-9DF6-29B7DA7599C1}" dt="2024-08-20T13:22:55.794" v="4088"/>
          <ac:cxnSpMkLst>
            <pc:docMk/>
            <pc:sldMk cId="3627171321" sldId="285"/>
            <ac:cxnSpMk id="259" creationId="{93C36014-BF80-9701-E4D1-98F326338713}"/>
          </ac:cxnSpMkLst>
        </pc:cxnChg>
        <pc:cxnChg chg="mod">
          <ac:chgData name="Dominick Guida" userId="5f8cfefc-d97c-4120-92ca-94353d58567e" providerId="ADAL" clId="{01CD8005-7CD8-4653-9DF6-29B7DA7599C1}" dt="2024-08-20T13:22:55.794" v="4088"/>
          <ac:cxnSpMkLst>
            <pc:docMk/>
            <pc:sldMk cId="3627171321" sldId="285"/>
            <ac:cxnSpMk id="260" creationId="{EC82F8A0-2B43-8A6B-ED9D-37A46E816C29}"/>
          </ac:cxnSpMkLst>
        </pc:cxnChg>
        <pc:cxnChg chg="mod">
          <ac:chgData name="Dominick Guida" userId="5f8cfefc-d97c-4120-92ca-94353d58567e" providerId="ADAL" clId="{01CD8005-7CD8-4653-9DF6-29B7DA7599C1}" dt="2024-08-20T13:22:55.794" v="4088"/>
          <ac:cxnSpMkLst>
            <pc:docMk/>
            <pc:sldMk cId="3627171321" sldId="285"/>
            <ac:cxnSpMk id="261" creationId="{8DCDB7F5-CA40-1166-8E31-674DF5719D10}"/>
          </ac:cxnSpMkLst>
        </pc:cxnChg>
        <pc:cxnChg chg="mod">
          <ac:chgData name="Dominick Guida" userId="5f8cfefc-d97c-4120-92ca-94353d58567e" providerId="ADAL" clId="{01CD8005-7CD8-4653-9DF6-29B7DA7599C1}" dt="2024-08-20T13:22:55.794" v="4088"/>
          <ac:cxnSpMkLst>
            <pc:docMk/>
            <pc:sldMk cId="3627171321" sldId="285"/>
            <ac:cxnSpMk id="262" creationId="{DB220A2F-1EB8-8F48-C726-6CBFF062669E}"/>
          </ac:cxnSpMkLst>
        </pc:cxnChg>
        <pc:cxnChg chg="mod">
          <ac:chgData name="Dominick Guida" userId="5f8cfefc-d97c-4120-92ca-94353d58567e" providerId="ADAL" clId="{01CD8005-7CD8-4653-9DF6-29B7DA7599C1}" dt="2024-08-20T13:24:07.402" v="4110" actId="1036"/>
          <ac:cxnSpMkLst>
            <pc:docMk/>
            <pc:sldMk cId="3627171321" sldId="285"/>
            <ac:cxnSpMk id="264" creationId="{7F9D3794-1506-3B76-E74C-CE569C13AAC3}"/>
          </ac:cxnSpMkLst>
        </pc:cxnChg>
        <pc:cxnChg chg="mod">
          <ac:chgData name="Dominick Guida" userId="5f8cfefc-d97c-4120-92ca-94353d58567e" providerId="ADAL" clId="{01CD8005-7CD8-4653-9DF6-29B7DA7599C1}" dt="2024-08-20T13:24:23.979" v="4119" actId="1036"/>
          <ac:cxnSpMkLst>
            <pc:docMk/>
            <pc:sldMk cId="3627171321" sldId="285"/>
            <ac:cxnSpMk id="266" creationId="{C4B258C3-DC33-AD3D-CBC4-46CB903DACB4}"/>
          </ac:cxnSpMkLst>
        </pc:cxnChg>
        <pc:cxnChg chg="mod">
          <ac:chgData name="Dominick Guida" userId="5f8cfefc-d97c-4120-92ca-94353d58567e" providerId="ADAL" clId="{01CD8005-7CD8-4653-9DF6-29B7DA7599C1}" dt="2024-08-20T13:24:33.475" v="4126" actId="1036"/>
          <ac:cxnSpMkLst>
            <pc:docMk/>
            <pc:sldMk cId="3627171321" sldId="285"/>
            <ac:cxnSpMk id="267" creationId="{07C6D0AE-3443-741B-6B58-7DFDB936CA15}"/>
          </ac:cxnSpMkLst>
        </pc:cxnChg>
        <pc:cxnChg chg="mod">
          <ac:chgData name="Dominick Guida" userId="5f8cfefc-d97c-4120-92ca-94353d58567e" providerId="ADAL" clId="{01CD8005-7CD8-4653-9DF6-29B7DA7599C1}" dt="2024-08-20T13:24:42.364" v="4136" actId="1036"/>
          <ac:cxnSpMkLst>
            <pc:docMk/>
            <pc:sldMk cId="3627171321" sldId="285"/>
            <ac:cxnSpMk id="268" creationId="{AB2272C5-C85C-B323-B6CA-B593C339D177}"/>
          </ac:cxnSpMkLst>
        </pc:cxnChg>
        <pc:cxnChg chg="mod">
          <ac:chgData name="Dominick Guida" userId="5f8cfefc-d97c-4120-92ca-94353d58567e" providerId="ADAL" clId="{01CD8005-7CD8-4653-9DF6-29B7DA7599C1}" dt="2024-08-20T13:24:07.402" v="4110" actId="1036"/>
          <ac:cxnSpMkLst>
            <pc:docMk/>
            <pc:sldMk cId="3627171321" sldId="285"/>
            <ac:cxnSpMk id="270" creationId="{974B43D7-E77F-C409-30AC-7476445CAF8E}"/>
          </ac:cxnSpMkLst>
        </pc:cxnChg>
        <pc:cxnChg chg="mod">
          <ac:chgData name="Dominick Guida" userId="5f8cfefc-d97c-4120-92ca-94353d58567e" providerId="ADAL" clId="{01CD8005-7CD8-4653-9DF6-29B7DA7599C1}" dt="2024-08-20T13:24:23.979" v="4119" actId="1036"/>
          <ac:cxnSpMkLst>
            <pc:docMk/>
            <pc:sldMk cId="3627171321" sldId="285"/>
            <ac:cxnSpMk id="272" creationId="{5B685109-E5E7-F8FB-A49A-934761EBFAA8}"/>
          </ac:cxnSpMkLst>
        </pc:cxnChg>
        <pc:cxnChg chg="mod">
          <ac:chgData name="Dominick Guida" userId="5f8cfefc-d97c-4120-92ca-94353d58567e" providerId="ADAL" clId="{01CD8005-7CD8-4653-9DF6-29B7DA7599C1}" dt="2024-08-20T13:24:33.475" v="4126" actId="1036"/>
          <ac:cxnSpMkLst>
            <pc:docMk/>
            <pc:sldMk cId="3627171321" sldId="285"/>
            <ac:cxnSpMk id="273" creationId="{DF265E09-9D12-2D1B-34C0-05178CA3621F}"/>
          </ac:cxnSpMkLst>
        </pc:cxnChg>
        <pc:cxnChg chg="mod">
          <ac:chgData name="Dominick Guida" userId="5f8cfefc-d97c-4120-92ca-94353d58567e" providerId="ADAL" clId="{01CD8005-7CD8-4653-9DF6-29B7DA7599C1}" dt="2024-08-20T13:24:42.364" v="4136" actId="1036"/>
          <ac:cxnSpMkLst>
            <pc:docMk/>
            <pc:sldMk cId="3627171321" sldId="285"/>
            <ac:cxnSpMk id="274" creationId="{27BA561B-8BD1-7E37-797D-5E604A58A151}"/>
          </ac:cxnSpMkLst>
        </pc:cxnChg>
        <pc:cxnChg chg="mod">
          <ac:chgData name="Dominick Guida" userId="5f8cfefc-d97c-4120-92ca-94353d58567e" providerId="ADAL" clId="{01CD8005-7CD8-4653-9DF6-29B7DA7599C1}" dt="2024-08-20T13:24:07.402" v="4110" actId="1036"/>
          <ac:cxnSpMkLst>
            <pc:docMk/>
            <pc:sldMk cId="3627171321" sldId="285"/>
            <ac:cxnSpMk id="276" creationId="{9710FB3E-36F2-0FF2-A570-D81FFE78A96A}"/>
          </ac:cxnSpMkLst>
        </pc:cxnChg>
        <pc:cxnChg chg="mod">
          <ac:chgData name="Dominick Guida" userId="5f8cfefc-d97c-4120-92ca-94353d58567e" providerId="ADAL" clId="{01CD8005-7CD8-4653-9DF6-29B7DA7599C1}" dt="2024-08-20T13:24:23.979" v="4119" actId="1036"/>
          <ac:cxnSpMkLst>
            <pc:docMk/>
            <pc:sldMk cId="3627171321" sldId="285"/>
            <ac:cxnSpMk id="278" creationId="{553F4CB7-5856-BB0B-FC5E-272BD979EB84}"/>
          </ac:cxnSpMkLst>
        </pc:cxnChg>
        <pc:cxnChg chg="mod">
          <ac:chgData name="Dominick Guida" userId="5f8cfefc-d97c-4120-92ca-94353d58567e" providerId="ADAL" clId="{01CD8005-7CD8-4653-9DF6-29B7DA7599C1}" dt="2024-08-20T13:24:33.475" v="4126" actId="1036"/>
          <ac:cxnSpMkLst>
            <pc:docMk/>
            <pc:sldMk cId="3627171321" sldId="285"/>
            <ac:cxnSpMk id="279" creationId="{C14AF578-561F-75F2-FC2C-32821062D5C5}"/>
          </ac:cxnSpMkLst>
        </pc:cxnChg>
        <pc:cxnChg chg="mod">
          <ac:chgData name="Dominick Guida" userId="5f8cfefc-d97c-4120-92ca-94353d58567e" providerId="ADAL" clId="{01CD8005-7CD8-4653-9DF6-29B7DA7599C1}" dt="2024-08-20T13:24:42.364" v="4136" actId="1036"/>
          <ac:cxnSpMkLst>
            <pc:docMk/>
            <pc:sldMk cId="3627171321" sldId="285"/>
            <ac:cxnSpMk id="280" creationId="{4D3813E3-EB2A-7501-6FEC-E3C2A8499D44}"/>
          </ac:cxnSpMkLst>
        </pc:cxnChg>
        <pc:cxnChg chg="mod">
          <ac:chgData name="Dominick Guida" userId="5f8cfefc-d97c-4120-92ca-94353d58567e" providerId="ADAL" clId="{01CD8005-7CD8-4653-9DF6-29B7DA7599C1}" dt="2024-08-25T15:31:42.984" v="4610" actId="571"/>
          <ac:cxnSpMkLst>
            <pc:docMk/>
            <pc:sldMk cId="3627171321" sldId="285"/>
            <ac:cxnSpMk id="293" creationId="{8B45D861-CDDD-7C61-63E2-5DD8C37989D3}"/>
          </ac:cxnSpMkLst>
        </pc:cxnChg>
        <pc:cxnChg chg="mod">
          <ac:chgData name="Dominick Guida" userId="5f8cfefc-d97c-4120-92ca-94353d58567e" providerId="ADAL" clId="{01CD8005-7CD8-4653-9DF6-29B7DA7599C1}" dt="2024-08-25T15:32:44.883" v="4619"/>
          <ac:cxnSpMkLst>
            <pc:docMk/>
            <pc:sldMk cId="3627171321" sldId="285"/>
            <ac:cxnSpMk id="297" creationId="{944AC0C8-9FE8-C0B8-738D-299F2EA3F364}"/>
          </ac:cxnSpMkLst>
        </pc:cxnChg>
        <pc:cxnChg chg="mod">
          <ac:chgData name="Dominick Guida" userId="5f8cfefc-d97c-4120-92ca-94353d58567e" providerId="ADAL" clId="{01CD8005-7CD8-4653-9DF6-29B7DA7599C1}" dt="2024-08-25T15:32:44.883" v="4619"/>
          <ac:cxnSpMkLst>
            <pc:docMk/>
            <pc:sldMk cId="3627171321" sldId="285"/>
            <ac:cxnSpMk id="299" creationId="{140DF2C2-906C-B56E-9452-8C91CCD603DA}"/>
          </ac:cxnSpMkLst>
        </pc:cxnChg>
        <pc:cxnChg chg="mod">
          <ac:chgData name="Dominick Guida" userId="5f8cfefc-d97c-4120-92ca-94353d58567e" providerId="ADAL" clId="{01CD8005-7CD8-4653-9DF6-29B7DA7599C1}" dt="2024-08-25T15:32:44.883" v="4619"/>
          <ac:cxnSpMkLst>
            <pc:docMk/>
            <pc:sldMk cId="3627171321" sldId="285"/>
            <ac:cxnSpMk id="300" creationId="{FB7EB248-4F75-424C-F583-5059B5DF1249}"/>
          </ac:cxnSpMkLst>
        </pc:cxnChg>
        <pc:cxnChg chg="mod">
          <ac:chgData name="Dominick Guida" userId="5f8cfefc-d97c-4120-92ca-94353d58567e" providerId="ADAL" clId="{01CD8005-7CD8-4653-9DF6-29B7DA7599C1}" dt="2024-08-25T15:32:44.883" v="4619"/>
          <ac:cxnSpMkLst>
            <pc:docMk/>
            <pc:sldMk cId="3627171321" sldId="285"/>
            <ac:cxnSpMk id="301" creationId="{E1E32056-B12F-ED96-AB2E-70F7C3EF54DB}"/>
          </ac:cxnSpMkLst>
        </pc:cxnChg>
        <pc:cxnChg chg="add mod">
          <ac:chgData name="Dominick Guida" userId="5f8cfefc-d97c-4120-92ca-94353d58567e" providerId="ADAL" clId="{01CD8005-7CD8-4653-9DF6-29B7DA7599C1}" dt="2024-08-25T15:36:13.082" v="4749" actId="1035"/>
          <ac:cxnSpMkLst>
            <pc:docMk/>
            <pc:sldMk cId="3627171321" sldId="285"/>
            <ac:cxnSpMk id="310" creationId="{473B33DB-7583-B535-ED5F-70EC3A9392AC}"/>
          </ac:cxnSpMkLst>
        </pc:cxnChg>
        <pc:cxnChg chg="add mod">
          <ac:chgData name="Dominick Guida" userId="5f8cfefc-d97c-4120-92ca-94353d58567e" providerId="ADAL" clId="{01CD8005-7CD8-4653-9DF6-29B7DA7599C1}" dt="2024-08-25T15:36:21.482" v="4750" actId="465"/>
          <ac:cxnSpMkLst>
            <pc:docMk/>
            <pc:sldMk cId="3627171321" sldId="285"/>
            <ac:cxnSpMk id="312" creationId="{9A62E699-2850-0EE6-E065-D1FE9093ADE9}"/>
          </ac:cxnSpMkLst>
        </pc:cxnChg>
        <pc:cxnChg chg="add mod">
          <ac:chgData name="Dominick Guida" userId="5f8cfefc-d97c-4120-92ca-94353d58567e" providerId="ADAL" clId="{01CD8005-7CD8-4653-9DF6-29B7DA7599C1}" dt="2024-08-25T15:36:21.482" v="4750" actId="465"/>
          <ac:cxnSpMkLst>
            <pc:docMk/>
            <pc:sldMk cId="3627171321" sldId="285"/>
            <ac:cxnSpMk id="313" creationId="{857816ED-C875-BD99-C3E6-AE2B970E4BD8}"/>
          </ac:cxnSpMkLst>
        </pc:cxnChg>
        <pc:cxnChg chg="add mod">
          <ac:chgData name="Dominick Guida" userId="5f8cfefc-d97c-4120-92ca-94353d58567e" providerId="ADAL" clId="{01CD8005-7CD8-4653-9DF6-29B7DA7599C1}" dt="2024-08-25T15:36:03.867" v="4703" actId="1036"/>
          <ac:cxnSpMkLst>
            <pc:docMk/>
            <pc:sldMk cId="3627171321" sldId="285"/>
            <ac:cxnSpMk id="314" creationId="{CC748A67-E0C2-5920-ACB6-A07AE0D0F29A}"/>
          </ac:cxnSpMkLst>
        </pc:cxnChg>
        <pc:cxnChg chg="add mod">
          <ac:chgData name="Dominick Guida" userId="5f8cfefc-d97c-4120-92ca-94353d58567e" providerId="ADAL" clId="{01CD8005-7CD8-4653-9DF6-29B7DA7599C1}" dt="2024-08-26T13:19:55.197" v="6047" actId="1036"/>
          <ac:cxnSpMkLst>
            <pc:docMk/>
            <pc:sldMk cId="3627171321" sldId="285"/>
            <ac:cxnSpMk id="319" creationId="{58DC9D20-D75F-D842-E9D4-79ED8BFF12E8}"/>
          </ac:cxnSpMkLst>
        </pc:cxnChg>
        <pc:cxnChg chg="add mod">
          <ac:chgData name="Dominick Guida" userId="5f8cfefc-d97c-4120-92ca-94353d58567e" providerId="ADAL" clId="{01CD8005-7CD8-4653-9DF6-29B7DA7599C1}" dt="2024-08-26T13:19:55.197" v="6047" actId="1036"/>
          <ac:cxnSpMkLst>
            <pc:docMk/>
            <pc:sldMk cId="3627171321" sldId="285"/>
            <ac:cxnSpMk id="321" creationId="{2E49B67B-E67C-8113-8394-1A146A093B29}"/>
          </ac:cxnSpMkLst>
        </pc:cxnChg>
        <pc:cxnChg chg="add mod">
          <ac:chgData name="Dominick Guida" userId="5f8cfefc-d97c-4120-92ca-94353d58567e" providerId="ADAL" clId="{01CD8005-7CD8-4653-9DF6-29B7DA7599C1}" dt="2024-08-26T13:19:55.197" v="6047" actId="1036"/>
          <ac:cxnSpMkLst>
            <pc:docMk/>
            <pc:sldMk cId="3627171321" sldId="285"/>
            <ac:cxnSpMk id="322" creationId="{0A568815-FCD6-BB1A-84E6-8F4D2E6FFE9E}"/>
          </ac:cxnSpMkLst>
        </pc:cxnChg>
        <pc:cxnChg chg="add mod">
          <ac:chgData name="Dominick Guida" userId="5f8cfefc-d97c-4120-92ca-94353d58567e" providerId="ADAL" clId="{01CD8005-7CD8-4653-9DF6-29B7DA7599C1}" dt="2024-08-26T13:19:55.197" v="6047" actId="1036"/>
          <ac:cxnSpMkLst>
            <pc:docMk/>
            <pc:sldMk cId="3627171321" sldId="285"/>
            <ac:cxnSpMk id="323" creationId="{2EBE035E-B89E-F9FF-3EBB-E51B78461C83}"/>
          </ac:cxnSpMkLst>
        </pc:cxnChg>
        <pc:cxnChg chg="add mod">
          <ac:chgData name="Dominick Guida" userId="5f8cfefc-d97c-4120-92ca-94353d58567e" providerId="ADAL" clId="{01CD8005-7CD8-4653-9DF6-29B7DA7599C1}" dt="2024-08-26T13:19:55.197" v="6047" actId="1036"/>
          <ac:cxnSpMkLst>
            <pc:docMk/>
            <pc:sldMk cId="3627171321" sldId="285"/>
            <ac:cxnSpMk id="326" creationId="{97442A10-DBCE-8553-0C77-E07B809FD9CA}"/>
          </ac:cxnSpMkLst>
        </pc:cxnChg>
        <pc:cxnChg chg="add mod">
          <ac:chgData name="Dominick Guida" userId="5f8cfefc-d97c-4120-92ca-94353d58567e" providerId="ADAL" clId="{01CD8005-7CD8-4653-9DF6-29B7DA7599C1}" dt="2024-08-26T13:19:55.197" v="6047" actId="1036"/>
          <ac:cxnSpMkLst>
            <pc:docMk/>
            <pc:sldMk cId="3627171321" sldId="285"/>
            <ac:cxnSpMk id="328" creationId="{D1EAEC22-BD95-C3D5-A9BB-6A15A1AE435C}"/>
          </ac:cxnSpMkLst>
        </pc:cxnChg>
        <pc:cxnChg chg="add mod">
          <ac:chgData name="Dominick Guida" userId="5f8cfefc-d97c-4120-92ca-94353d58567e" providerId="ADAL" clId="{01CD8005-7CD8-4653-9DF6-29B7DA7599C1}" dt="2024-08-26T13:19:55.197" v="6047" actId="1036"/>
          <ac:cxnSpMkLst>
            <pc:docMk/>
            <pc:sldMk cId="3627171321" sldId="285"/>
            <ac:cxnSpMk id="329" creationId="{D5222564-ADDC-BDAD-02A0-03F15AB80CA2}"/>
          </ac:cxnSpMkLst>
        </pc:cxnChg>
        <pc:cxnChg chg="add mod">
          <ac:chgData name="Dominick Guida" userId="5f8cfefc-d97c-4120-92ca-94353d58567e" providerId="ADAL" clId="{01CD8005-7CD8-4653-9DF6-29B7DA7599C1}" dt="2024-08-26T13:19:55.197" v="6047" actId="1036"/>
          <ac:cxnSpMkLst>
            <pc:docMk/>
            <pc:sldMk cId="3627171321" sldId="285"/>
            <ac:cxnSpMk id="330" creationId="{F2BF9369-746F-0782-D32E-0FE77A04257C}"/>
          </ac:cxnSpMkLst>
        </pc:cxnChg>
        <pc:cxnChg chg="add mod ord">
          <ac:chgData name="Dominick Guida" userId="5f8cfefc-d97c-4120-92ca-94353d58567e" providerId="ADAL" clId="{01CD8005-7CD8-4653-9DF6-29B7DA7599C1}" dt="2024-08-26T13:19:55.197" v="6047" actId="1036"/>
          <ac:cxnSpMkLst>
            <pc:docMk/>
            <pc:sldMk cId="3627171321" sldId="285"/>
            <ac:cxnSpMk id="338" creationId="{663460F4-5554-34D5-BC00-99D9D83858EF}"/>
          </ac:cxnSpMkLst>
        </pc:cxnChg>
        <pc:cxnChg chg="add mod">
          <ac:chgData name="Dominick Guida" userId="5f8cfefc-d97c-4120-92ca-94353d58567e" providerId="ADAL" clId="{01CD8005-7CD8-4653-9DF6-29B7DA7599C1}" dt="2024-08-26T13:19:55.197" v="6047" actId="1036"/>
          <ac:cxnSpMkLst>
            <pc:docMk/>
            <pc:sldMk cId="3627171321" sldId="285"/>
            <ac:cxnSpMk id="347" creationId="{21E003D8-DFC8-FA8F-E4C7-AE52F316B6BC}"/>
          </ac:cxnSpMkLst>
        </pc:cxnChg>
        <pc:cxnChg chg="add mod">
          <ac:chgData name="Dominick Guida" userId="5f8cfefc-d97c-4120-92ca-94353d58567e" providerId="ADAL" clId="{01CD8005-7CD8-4653-9DF6-29B7DA7599C1}" dt="2024-08-26T13:19:55.197" v="6047" actId="1036"/>
          <ac:cxnSpMkLst>
            <pc:docMk/>
            <pc:sldMk cId="3627171321" sldId="285"/>
            <ac:cxnSpMk id="349" creationId="{1C8D56AA-FE02-EDCD-94EE-7551C73F961A}"/>
          </ac:cxnSpMkLst>
        </pc:cxnChg>
      </pc:sldChg>
      <pc:sldChg chg="modSp add del mod">
        <pc:chgData name="Dominick Guida" userId="5f8cfefc-d97c-4120-92ca-94353d58567e" providerId="ADAL" clId="{01CD8005-7CD8-4653-9DF6-29B7DA7599C1}" dt="2024-08-27T21:44:14.754" v="6332" actId="47"/>
        <pc:sldMkLst>
          <pc:docMk/>
          <pc:sldMk cId="3752217033" sldId="286"/>
        </pc:sldMkLst>
        <pc:spChg chg="mod">
          <ac:chgData name="Dominick Guida" userId="5f8cfefc-d97c-4120-92ca-94353d58567e" providerId="ADAL" clId="{01CD8005-7CD8-4653-9DF6-29B7DA7599C1}" dt="2024-08-14T19:36:28.331" v="1" actId="20577"/>
          <ac:spMkLst>
            <pc:docMk/>
            <pc:sldMk cId="3752217033" sldId="286"/>
            <ac:spMk id="2" creationId="{E150B9D7-42F7-4B50-93BD-21299D6C7D87}"/>
          </ac:spMkLst>
        </pc:spChg>
      </pc:sldChg>
      <pc:sldChg chg="modSp add mod">
        <pc:chgData name="Dominick Guida" userId="5f8cfefc-d97c-4120-92ca-94353d58567e" providerId="ADAL" clId="{01CD8005-7CD8-4653-9DF6-29B7DA7599C1}" dt="2024-08-27T21:42:10.947" v="6328" actId="1038"/>
        <pc:sldMkLst>
          <pc:docMk/>
          <pc:sldMk cId="2460968391" sldId="287"/>
        </pc:sldMkLst>
        <pc:spChg chg="mod">
          <ac:chgData name="Dominick Guida" userId="5f8cfefc-d97c-4120-92ca-94353d58567e" providerId="ADAL" clId="{01CD8005-7CD8-4653-9DF6-29B7DA7599C1}" dt="2024-08-26T19:36:23.287" v="6220" actId="20577"/>
          <ac:spMkLst>
            <pc:docMk/>
            <pc:sldMk cId="2460968391" sldId="287"/>
            <ac:spMk id="4" creationId="{8C5E5DEE-6655-0C1E-92F9-C868EF4E2ADD}"/>
          </ac:spMkLst>
        </pc:spChg>
        <pc:spChg chg="mod">
          <ac:chgData name="Dominick Guida" userId="5f8cfefc-d97c-4120-92ca-94353d58567e" providerId="ADAL" clId="{01CD8005-7CD8-4653-9DF6-29B7DA7599C1}" dt="2024-08-26T19:34:41.446" v="6120" actId="20577"/>
          <ac:spMkLst>
            <pc:docMk/>
            <pc:sldMk cId="2460968391" sldId="287"/>
            <ac:spMk id="5" creationId="{22870161-6EDA-42E3-AC05-0552171DAD15}"/>
          </ac:spMkLst>
        </pc:spChg>
        <pc:spChg chg="mod">
          <ac:chgData name="Dominick Guida" userId="5f8cfefc-d97c-4120-92ca-94353d58567e" providerId="ADAL" clId="{01CD8005-7CD8-4653-9DF6-29B7DA7599C1}" dt="2024-08-26T19:35:41.425" v="6201" actId="1038"/>
          <ac:spMkLst>
            <pc:docMk/>
            <pc:sldMk cId="2460968391" sldId="287"/>
            <ac:spMk id="13" creationId="{93511FCE-F22C-61B7-92DA-2315707EBB0B}"/>
          </ac:spMkLst>
        </pc:spChg>
        <pc:spChg chg="mod">
          <ac:chgData name="Dominick Guida" userId="5f8cfefc-d97c-4120-92ca-94353d58567e" providerId="ADAL" clId="{01CD8005-7CD8-4653-9DF6-29B7DA7599C1}" dt="2024-08-27T21:42:10.947" v="6328" actId="1038"/>
          <ac:spMkLst>
            <pc:docMk/>
            <pc:sldMk cId="2460968391" sldId="287"/>
            <ac:spMk id="16" creationId="{0373B8D6-8E66-CA43-25D0-A7FF0C988BD1}"/>
          </ac:spMkLst>
        </pc:spChg>
        <pc:spChg chg="mod">
          <ac:chgData name="Dominick Guida" userId="5f8cfefc-d97c-4120-92ca-94353d58567e" providerId="ADAL" clId="{01CD8005-7CD8-4653-9DF6-29B7DA7599C1}" dt="2024-08-27T21:42:04.370" v="6323" actId="1037"/>
          <ac:spMkLst>
            <pc:docMk/>
            <pc:sldMk cId="2460968391" sldId="287"/>
            <ac:spMk id="21" creationId="{D016FE7C-62F0-C247-2CEC-E386330A9158}"/>
          </ac:spMkLst>
        </pc:spChg>
        <pc:spChg chg="mod">
          <ac:chgData name="Dominick Guida" userId="5f8cfefc-d97c-4120-92ca-94353d58567e" providerId="ADAL" clId="{01CD8005-7CD8-4653-9DF6-29B7DA7599C1}" dt="2024-08-26T19:48:43.619" v="6307" actId="114"/>
          <ac:spMkLst>
            <pc:docMk/>
            <pc:sldMk cId="2460968391" sldId="287"/>
            <ac:spMk id="23" creationId="{760ECD7A-E979-3FA5-AF15-2B0679ABF67A}"/>
          </ac:spMkLst>
        </pc:spChg>
        <pc:spChg chg="mod">
          <ac:chgData name="Dominick Guida" userId="5f8cfefc-d97c-4120-92ca-94353d58567e" providerId="ADAL" clId="{01CD8005-7CD8-4653-9DF6-29B7DA7599C1}" dt="2024-08-26T19:47:28.411" v="6303" actId="1035"/>
          <ac:spMkLst>
            <pc:docMk/>
            <pc:sldMk cId="2460968391" sldId="287"/>
            <ac:spMk id="34" creationId="{FEC4A2E9-39F5-C950-1B28-7E15FA4524D7}"/>
          </ac:spMkLst>
        </pc:spChg>
      </pc:sldChg>
      <pc:sldMasterChg chg="delSldLayout">
        <pc:chgData name="Dominick Guida" userId="5f8cfefc-d97c-4120-92ca-94353d58567e" providerId="ADAL" clId="{01CD8005-7CD8-4653-9DF6-29B7DA7599C1}" dt="2024-08-27T21:44:14.042" v="6331" actId="47"/>
        <pc:sldMasterMkLst>
          <pc:docMk/>
          <pc:sldMasterMk cId="1442458591" sldId="2147483695"/>
        </pc:sldMasterMkLst>
        <pc:sldLayoutChg chg="del">
          <pc:chgData name="Dominick Guida" userId="5f8cfefc-d97c-4120-92ca-94353d58567e" providerId="ADAL" clId="{01CD8005-7CD8-4653-9DF6-29B7DA7599C1}" dt="2024-08-27T21:44:14.042" v="6331" actId="47"/>
          <pc:sldLayoutMkLst>
            <pc:docMk/>
            <pc:sldMasterMk cId="1442458591" sldId="2147483695"/>
            <pc:sldLayoutMk cId="2473556791" sldId="214748370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8/27/2024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8/27/2024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7.jpeg"/><Relationship Id="rId18" Type="http://schemas.openxmlformats.org/officeDocument/2006/relationships/image" Target="../media/image12.jpg"/><Relationship Id="rId3" Type="http://schemas.openxmlformats.org/officeDocument/2006/relationships/image" Target="../media/image19.png"/><Relationship Id="rId21" Type="http://schemas.openxmlformats.org/officeDocument/2006/relationships/image" Target="../media/image150.png"/><Relationship Id="rId7" Type="http://schemas.openxmlformats.org/officeDocument/2006/relationships/image" Target="../media/image21.png"/><Relationship Id="rId12" Type="http://schemas.openxmlformats.org/officeDocument/2006/relationships/image" Target="../media/image6.jpeg"/><Relationship Id="rId17" Type="http://schemas.openxmlformats.org/officeDocument/2006/relationships/image" Target="../media/image11.png"/><Relationship Id="rId2" Type="http://schemas.openxmlformats.org/officeDocument/2006/relationships/image" Target="../media/image1.png"/><Relationship Id="rId16" Type="http://schemas.openxmlformats.org/officeDocument/2006/relationships/image" Target="../media/image10.jpg"/><Relationship Id="rId20" Type="http://schemas.openxmlformats.org/officeDocument/2006/relationships/image" Target="../media/image15.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5.png"/><Relationship Id="rId5" Type="http://schemas.openxmlformats.org/officeDocument/2006/relationships/image" Target="../media/image3.png"/><Relationship Id="rId15" Type="http://schemas.openxmlformats.org/officeDocument/2006/relationships/image" Target="../media/image9.jpg"/><Relationship Id="rId10" Type="http://schemas.openxmlformats.org/officeDocument/2006/relationships/image" Target="../media/image4.jpeg"/><Relationship Id="rId19" Type="http://schemas.openxmlformats.org/officeDocument/2006/relationships/image" Target="../media/image13.png"/><Relationship Id="rId4" Type="http://schemas.openxmlformats.org/officeDocument/2006/relationships/image" Target="../media/image2.jpeg"/><Relationship Id="rId9" Type="http://schemas.openxmlformats.org/officeDocument/2006/relationships/image" Target="../media/image23.png"/><Relationship Id="rId1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1" name="Picture 330" descr="A graph with lines and numbers&#10;&#10;Description automatically generated with medium confidence">
            <a:extLst>
              <a:ext uri="{FF2B5EF4-FFF2-40B4-BE49-F238E27FC236}">
                <a16:creationId xmlns:a16="http://schemas.microsoft.com/office/drawing/2014/main" id="{55A504A1-B5C4-69D7-49B6-79FA8703B4C8}"/>
              </a:ext>
            </a:extLst>
          </p:cNvPr>
          <p:cNvPicPr>
            <a:picLocks noChangeAspect="1"/>
          </p:cNvPicPr>
          <p:nvPr/>
        </p:nvPicPr>
        <p:blipFill rotWithShape="1">
          <a:blip r:embed="rId2">
            <a:extLst>
              <a:ext uri="{28A0092B-C50C-407E-A947-70E740481C1C}">
                <a14:useLocalDpi xmlns:a14="http://schemas.microsoft.com/office/drawing/2010/main" val="0"/>
              </a:ext>
            </a:extLst>
          </a:blip>
          <a:srcRect l="6892" b="1731"/>
          <a:stretch/>
        </p:blipFill>
        <p:spPr>
          <a:xfrm>
            <a:off x="19146378" y="29740315"/>
            <a:ext cx="3535530" cy="6368424"/>
          </a:xfrm>
          <a:prstGeom prst="rect">
            <a:avLst/>
          </a:prstGeom>
        </p:spPr>
      </p:pic>
      <p:sp>
        <p:nvSpPr>
          <p:cNvPr id="104" name="Rectangle 103">
            <a:extLst>
              <a:ext uri="{FF2B5EF4-FFF2-40B4-BE49-F238E27FC236}">
                <a16:creationId xmlns:a16="http://schemas.microsoft.com/office/drawing/2014/main" id="{C7B05E81-EAEE-539C-4F79-FB761CF4FB47}"/>
              </a:ext>
            </a:extLst>
          </p:cNvPr>
          <p:cNvSpPr/>
          <p:nvPr/>
        </p:nvSpPr>
        <p:spPr>
          <a:xfrm>
            <a:off x="1213601" y="634303"/>
            <a:ext cx="10849812" cy="10667601"/>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Autofit/>
          </a:bodyPr>
          <a:lstStyle/>
          <a:p>
            <a:r>
              <a:rPr lang="en-US" sz="9000" dirty="0"/>
              <a:t>Modeling the Distribution of Active Phases in Alkaline Zn Anodes</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4197297" y="9766463"/>
            <a:ext cx="17520817" cy="1984280"/>
          </a:xfrm>
        </p:spPr>
        <p:txBody>
          <a:bodyPr/>
          <a:lstStyle/>
          <a:p>
            <a:pPr>
              <a:spcBef>
                <a:spcPts val="0"/>
              </a:spcBef>
            </a:pPr>
            <a:r>
              <a:rPr lang="en-US" dirty="0"/>
              <a:t>D. P. Guida</a:t>
            </a:r>
            <a:r>
              <a:rPr lang="en-US" baseline="30000" dirty="0"/>
              <a:t>1</a:t>
            </a:r>
            <a:r>
              <a:rPr lang="en-US" dirty="0"/>
              <a:t>, X. H. Chadderdon</a:t>
            </a:r>
            <a:r>
              <a:rPr lang="en-US" baseline="30000" dirty="0"/>
              <a:t>2</a:t>
            </a:r>
            <a:r>
              <a:rPr lang="en-US" dirty="0"/>
              <a:t>, J. W. Gallaway</a:t>
            </a:r>
            <a:r>
              <a:rPr lang="en-US" baseline="30000" dirty="0"/>
              <a:t>1</a:t>
            </a:r>
          </a:p>
          <a:p>
            <a:pPr>
              <a:spcBef>
                <a:spcPts val="0"/>
              </a:spcBef>
            </a:pPr>
            <a:r>
              <a:rPr lang="en-US" dirty="0"/>
              <a:t>1. Dept. of Chemical Engineering, Northeastern University, Boston, MA.</a:t>
            </a:r>
          </a:p>
          <a:p>
            <a:pPr>
              <a:spcBef>
                <a:spcPts val="0"/>
              </a:spcBef>
            </a:pPr>
            <a:r>
              <a:rPr lang="en-US" dirty="0"/>
              <a:t>2. Energizer Holdings, Inc., Westlake, OH. </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pPr>
              <a:spcBef>
                <a:spcPts val="6000"/>
              </a:spcBef>
            </a:pPr>
            <a:r>
              <a:rPr lang="en-US" dirty="0"/>
              <a:t>CT results show: 1. Zn particle-to-particle connections are lost under many discharge conditions and may rely on ZnO bridges to maintain electronic connectivity; 2. Substantial movement of the Zn particles during discharge.</a:t>
            </a:r>
          </a:p>
          <a:p>
            <a:pPr>
              <a:spcBef>
                <a:spcPts val="1000"/>
              </a:spcBef>
              <a:spcAft>
                <a:spcPts val="6000"/>
              </a:spcAft>
            </a:pPr>
            <a:r>
              <a:rPr lang="en-US" dirty="0"/>
              <a:t>Redefine anode electronic conductivity using percolation theory and resistors-in-series.</a:t>
            </a:r>
            <a:r>
              <a:rPr lang="en-US" baseline="30000" dirty="0"/>
              <a:t>2</a:t>
            </a:r>
            <a:r>
              <a:rPr lang="en-US" dirty="0"/>
              <a:t> </a:t>
            </a:r>
          </a:p>
          <a:p>
            <a:pPr>
              <a:spcBef>
                <a:spcPts val="2000"/>
              </a:spcBef>
            </a:pPr>
            <a:r>
              <a:rPr lang="en-US" dirty="0"/>
              <a:t>Incorporate granular flow of Zn and ZnO phases to more accurately match the phase distributions observed by CT experiments during low-rate discharge.</a:t>
            </a:r>
            <a:r>
              <a:rPr lang="en-US" baseline="30000" dirty="0"/>
              <a:t>3</a:t>
            </a:r>
          </a:p>
        </p:txBody>
      </p:sp>
      <mc:AlternateContent xmlns:mc="http://schemas.openxmlformats.org/markup-compatibility/2006" xmlns:a14="http://schemas.microsoft.com/office/drawing/2010/main">
        <mc:Choice Requires="a14">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a:spcBef>
                    <a:spcPts val="0"/>
                  </a:spcBef>
                </a:pPr>
                <a:r>
                  <a:rPr lang="en-US" sz="2800" dirty="0"/>
                  <a:t>[1] Z. Mao and R. E. White, “Mathematical Modeling of a Primary Zinc/Air Batter”, J. </a:t>
                </a:r>
                <a:r>
                  <a:rPr lang="en-US" sz="2800" dirty="0" err="1"/>
                  <a:t>Electrochem</a:t>
                </a:r>
                <a:r>
                  <a:rPr lang="en-US" sz="2800" dirty="0"/>
                  <a:t>. Soc. 139, 1105, 1992.</a:t>
                </a:r>
              </a:p>
              <a:p>
                <a:pPr>
                  <a:spcBef>
                    <a:spcPts val="0"/>
                  </a:spcBef>
                </a:pPr>
                <a:r>
                  <a:rPr lang="en-US" sz="2800" dirty="0"/>
                  <a:t>[2] T. R. Ferguson and M. Z. </a:t>
                </a:r>
                <a:r>
                  <a:rPr lang="en-US" sz="2800" dirty="0" err="1"/>
                  <a:t>Bazant</a:t>
                </a:r>
                <a:r>
                  <a:rPr lang="en-US" sz="2800" dirty="0"/>
                  <a:t>, “Nonequilibrium Thermodynamics of Porous Electrodes”, J. </a:t>
                </a:r>
                <a:r>
                  <a:rPr lang="en-US" sz="2800" dirty="0" err="1"/>
                  <a:t>Electrochem</a:t>
                </a:r>
                <a:r>
                  <a:rPr lang="en-US" sz="2800" dirty="0"/>
                  <a:t>. Soc. 159, A1967, 2012.</a:t>
                </a:r>
              </a:p>
              <a:p>
                <a:pPr>
                  <a:spcBef>
                    <a:spcPts val="0"/>
                  </a:spcBef>
                </a:pPr>
                <a:r>
                  <a:rPr lang="en-US" sz="2800" dirty="0"/>
                  <a:t>[3] M. </a:t>
                </a:r>
                <a:r>
                  <a:rPr lang="en-US" sz="2800" dirty="0" err="1"/>
                  <a:t>Rauter</a:t>
                </a:r>
                <a:r>
                  <a:rPr lang="en-US" sz="2800" dirty="0"/>
                  <a:t>, “The compressible granular collapse in a fluid as a continuum: validity of a Navier-Stokes model with </a:t>
                </a:r>
                <a:r>
                  <a:rPr lang="el-GR" sz="2800" i="1" dirty="0"/>
                  <a:t>μ</a:t>
                </a:r>
                <a:r>
                  <a:rPr lang="en-US" sz="2800" dirty="0"/>
                  <a:t>(J), </a:t>
                </a:r>
                <a14:m>
                  <m:oMath xmlns:m="http://schemas.openxmlformats.org/officeDocument/2006/math">
                    <m:r>
                      <a:rPr lang="en-US" sz="2800" i="1" smtClean="0">
                        <a:latin typeface="Cambria Math" panose="02040503050406030204" pitchFamily="18" charset="0"/>
                        <a:ea typeface="Cambria Math" panose="02040503050406030204" pitchFamily="18" charset="0"/>
                      </a:rPr>
                      <m:t>𝜙</m:t>
                    </m:r>
                  </m:oMath>
                </a14:m>
                <a:r>
                  <a:rPr lang="en-US" sz="2800" dirty="0"/>
                  <a:t>(J)-rheology”, J. Fluid Mech. 915, A87, 2021.</a:t>
                </a:r>
              </a:p>
              <a:p>
                <a:endParaRPr lang="en-US" dirty="0"/>
              </a:p>
            </p:txBody>
          </p:sp>
        </mc:Choice>
        <mc:Fallback xmlns="">
          <p:sp>
            <p:nvSpPr>
              <p:cNvPr id="7" name="Text Placeholder 6">
                <a:extLst>
                  <a:ext uri="{FF2B5EF4-FFF2-40B4-BE49-F238E27FC236}">
                    <a16:creationId xmlns:a16="http://schemas.microsoft.com/office/drawing/2014/main" id="{142342DC-D9D3-46BB-BC5F-F6390941017A}"/>
                  </a:ext>
                </a:extLst>
              </p:cNvPr>
              <p:cNvSpPr>
                <a:spLocks noGrp="1" noRot="1" noChangeAspect="1" noMove="1" noResize="1" noEditPoints="1" noAdjustHandles="1" noChangeArrowheads="1" noChangeShapeType="1" noTextEdit="1"/>
              </p:cNvSpPr>
              <p:nvPr>
                <p:ph type="body" sz="quarter" idx="24"/>
              </p:nvPr>
            </p:nvSpPr>
            <p:spPr>
              <a:blipFill>
                <a:blip r:embed="rId3"/>
                <a:stretch>
                  <a:fillRect l="-801" t="-4474" b="-11053"/>
                </a:stretch>
              </a:blipFill>
            </p:spPr>
            <p:txBody>
              <a:bodyPr/>
              <a:lstStyle/>
              <a:p>
                <a:r>
                  <a:rPr lang="en-US">
                    <a:noFill/>
                  </a:rPr>
                  <a:t> </a:t>
                </a:r>
              </a:p>
            </p:txBody>
          </p:sp>
        </mc:Fallback>
      </mc:AlternateContent>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sz="5500" dirty="0"/>
              <a:t>Computational modeling can be used to simulate the discharge of alkaline Zn-MnO</a:t>
            </a:r>
            <a:r>
              <a:rPr lang="en-US" sz="5500" baseline="-25000" dirty="0"/>
              <a:t>2</a:t>
            </a:r>
            <a:r>
              <a:rPr lang="en-US" sz="5500" dirty="0"/>
              <a:t> batteries, predicting performance. The Zn anode contains many complex phenomena that have been captured in this model. </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649531" y="14842766"/>
            <a:ext cx="29615963" cy="4704436"/>
          </a:xfrm>
        </p:spPr>
        <p:txBody>
          <a:bodyPr/>
          <a:lstStyle/>
          <a:p>
            <a:r>
              <a:rPr lang="en-US" dirty="0"/>
              <a:t>The discharge of an alkaline Zn anode involves the conversion of Zn metal to solid ZnO through the zincate ion. With the heterogeneous dissolution of Zn and mobility of zincate in the electrolyte, complex radial distributions of Zn and ZnO have been observed to occur in the anodes of commercial bobbin-type alkaline batteries. These distributions are highly dependent on the discharge rate and lead to phase distributions that are difficult to predict. The distribution of Zn and ZnO within these electrodes is relevant to battery performance, as localized pore closure and breakdown of the electronically conductive network can lead to premature cell failure. As a result, the ability to accurately model material distribution in Zn anodes is imperative in predicting battery performance. Early work from Mao and White sought to model the material distribution in Zn anodes, but only agrees with experimental observation under high-rate continuous discharge.</a:t>
            </a:r>
            <a:r>
              <a:rPr lang="en-US" baseline="30000" dirty="0"/>
              <a:t>1</a:t>
            </a:r>
            <a:r>
              <a:rPr lang="en-US" dirty="0"/>
              <a:t> </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Introduction </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196912" y="27185481"/>
            <a:ext cx="13574683" cy="1468347"/>
          </a:xfrm>
        </p:spPr>
        <p:txBody>
          <a:bodyPr/>
          <a:lstStyle/>
          <a:p>
            <a:r>
              <a:rPr lang="en-US" sz="3600" b="1" dirty="0"/>
              <a:t>Figure 1:</a:t>
            </a:r>
            <a:r>
              <a:rPr lang="en-US" sz="3600" dirty="0"/>
              <a:t> (a) Loss of Zn connection to current collector under low-rate pulsed conditions. (b) Maintenance of connectivity through ZnO bridging. (c) Concentrated region of Zn is evidence of granular flow.</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sz="4900" dirty="0"/>
              <a:t>By redefining the anode’s electronic conductivity and adding granular flow of the solid Zn and ZnO phases, the model was able to accurately predict the phase distributions of the anode under a range of discharge conditions. Figure 2 shows a substantial improvement in the model’s ability to predict an inverted reaction zone under low-rate conditions, which was observed experimentally using </a:t>
            </a:r>
            <a:r>
              <a:rPr lang="en-US" sz="4900" i="1" dirty="0"/>
              <a:t>in situ </a:t>
            </a:r>
            <a:r>
              <a:rPr lang="en-US" sz="4900" dirty="0"/>
              <a:t>CT.</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7545431" y="36600245"/>
            <a:ext cx="14224907" cy="1833130"/>
          </a:xfrm>
        </p:spPr>
        <p:txBody>
          <a:bodyPr/>
          <a:lstStyle/>
          <a:p>
            <a:r>
              <a:rPr lang="en-US" b="1" dirty="0"/>
              <a:t>Figure 2:</a:t>
            </a:r>
            <a:r>
              <a:rPr lang="en-US" dirty="0"/>
              <a:t> Model predictions without (left) and with (right) the new anode electronic conductivity and granular flow compared against quantitative CT results for low-rate continuous discharge. </a:t>
            </a:r>
            <a:endParaRPr lang="en-US" b="1" dirty="0"/>
          </a:p>
        </p:txBody>
      </p:sp>
      <p:pic>
        <p:nvPicPr>
          <p:cNvPr id="18" name="Picture 8" descr="To the Power of N">
            <a:extLst>
              <a:ext uri="{FF2B5EF4-FFF2-40B4-BE49-F238E27FC236}">
                <a16:creationId xmlns:a16="http://schemas.microsoft.com/office/drawing/2014/main" id="{11F12B59-6780-E815-01C7-9AB87740E8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039896" y="39073271"/>
            <a:ext cx="7225598" cy="257916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FC7F8549-94AC-835B-F1D8-F2931779B9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745016" y="38854518"/>
            <a:ext cx="2590791" cy="3016673"/>
          </a:xfrm>
          <a:prstGeom prst="rect">
            <a:avLst/>
          </a:prstGeom>
        </p:spPr>
      </p:pic>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D016FE7C-62F0-C247-2CEC-E386330A9158}"/>
                  </a:ext>
                </a:extLst>
              </p:cNvPr>
              <p:cNvSpPr txBox="1"/>
              <p:nvPr/>
            </p:nvSpPr>
            <p:spPr>
              <a:xfrm>
                <a:off x="19530959" y="24540044"/>
                <a:ext cx="5153909" cy="100457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schemeClr val="tx1"/>
                              </a:solidFill>
                              <a:latin typeface="Cambria Math" panose="02040503050406030204" pitchFamily="18" charset="0"/>
                            </a:rPr>
                          </m:ctrlPr>
                        </m:sSubPr>
                        <m:e>
                          <m:r>
                            <a:rPr lang="en-US" sz="2400" b="1" i="0">
                              <a:solidFill>
                                <a:schemeClr val="tx1"/>
                              </a:solidFill>
                              <a:latin typeface="Cambria Math" panose="02040503050406030204" pitchFamily="18" charset="0"/>
                            </a:rPr>
                            <m:t>𝛔</m:t>
                          </m:r>
                        </m:e>
                        <m:sub>
                          <m:r>
                            <a:rPr lang="en-US" sz="2400" b="1" i="0" smtClean="0">
                              <a:solidFill>
                                <a:schemeClr val="tx1"/>
                              </a:solidFill>
                              <a:latin typeface="Cambria Math" panose="02040503050406030204" pitchFamily="18" charset="0"/>
                            </a:rPr>
                            <m:t>𝐩𝐞𝐫𝐜</m:t>
                          </m:r>
                        </m:sub>
                      </m:sSub>
                      <m:r>
                        <a:rPr lang="en-US" sz="2400" b="1" i="0">
                          <a:solidFill>
                            <a:schemeClr val="tx1"/>
                          </a:solidFill>
                          <a:latin typeface="Cambria Math" panose="02040503050406030204" pitchFamily="18" charset="0"/>
                        </a:rPr>
                        <m:t>=</m:t>
                      </m:r>
                      <m:sSub>
                        <m:sSubPr>
                          <m:ctrlPr>
                            <a:rPr lang="en-US" sz="2400" b="1" i="1">
                              <a:latin typeface="Cambria Math" panose="02040503050406030204" pitchFamily="18" charset="0"/>
                            </a:rPr>
                          </m:ctrlPr>
                        </m:sSubPr>
                        <m:e>
                          <m:r>
                            <a:rPr lang="en-US" sz="2400" b="1">
                              <a:latin typeface="Cambria Math" panose="02040503050406030204" pitchFamily="18" charset="0"/>
                            </a:rPr>
                            <m:t>𝛔</m:t>
                          </m:r>
                        </m:e>
                        <m:sub>
                          <m:r>
                            <a:rPr lang="en-US" sz="2400" b="1">
                              <a:latin typeface="Cambria Math" panose="02040503050406030204" pitchFamily="18" charset="0"/>
                            </a:rPr>
                            <m:t>𝐙𝐧</m:t>
                          </m:r>
                        </m:sub>
                      </m:sSub>
                      <m:sSup>
                        <m:sSupPr>
                          <m:ctrlPr>
                            <a:rPr lang="en-US" sz="2400" b="1" i="1">
                              <a:latin typeface="Cambria Math" panose="02040503050406030204" pitchFamily="18" charset="0"/>
                            </a:rPr>
                          </m:ctrlPr>
                        </m:sSupPr>
                        <m:e>
                          <m:d>
                            <m:dPr>
                              <m:ctrlPr>
                                <a:rPr lang="en-US" sz="2400" b="1" i="1">
                                  <a:latin typeface="Cambria Math" panose="02040503050406030204" pitchFamily="18" charset="0"/>
                                </a:rPr>
                              </m:ctrlPr>
                            </m:dPr>
                            <m:e>
                              <m:f>
                                <m:fPr>
                                  <m:ctrlPr>
                                    <a:rPr lang="en-US" sz="2400" b="1" i="1">
                                      <a:latin typeface="Cambria Math" panose="02040503050406030204" pitchFamily="18" charset="0"/>
                                    </a:rPr>
                                  </m:ctrlPr>
                                </m:fPr>
                                <m:num>
                                  <m:sSub>
                                    <m:sSubPr>
                                      <m:ctrlPr>
                                        <a:rPr lang="en-US" sz="2400" b="1" i="1">
                                          <a:latin typeface="Cambria Math" panose="02040503050406030204" pitchFamily="18" charset="0"/>
                                        </a:rPr>
                                      </m:ctrlPr>
                                    </m:sSubPr>
                                    <m:e>
                                      <m:r>
                                        <a:rPr lang="en-US" sz="2400" b="1">
                                          <a:latin typeface="Cambria Math" panose="02040503050406030204" pitchFamily="18" charset="0"/>
                                        </a:rPr>
                                        <m:t>𝛆</m:t>
                                      </m:r>
                                    </m:e>
                                    <m:sub>
                                      <m:r>
                                        <a:rPr lang="en-US" sz="2400" b="1">
                                          <a:latin typeface="Cambria Math" panose="02040503050406030204" pitchFamily="18" charset="0"/>
                                        </a:rPr>
                                        <m:t>𝐙𝐧</m:t>
                                      </m:r>
                                    </m:sub>
                                  </m:sSub>
                                  <m:r>
                                    <a:rPr lang="en-US" sz="2400" b="1">
                                      <a:latin typeface="Cambria Math" panose="02040503050406030204" pitchFamily="18" charset="0"/>
                                    </a:rPr>
                                    <m:t>−</m:t>
                                  </m:r>
                                  <m:sSub>
                                    <m:sSubPr>
                                      <m:ctrlPr>
                                        <a:rPr lang="en-US" sz="2400" b="1" i="1">
                                          <a:latin typeface="Cambria Math" panose="02040503050406030204" pitchFamily="18" charset="0"/>
                                        </a:rPr>
                                      </m:ctrlPr>
                                    </m:sSubPr>
                                    <m:e>
                                      <m:r>
                                        <a:rPr lang="en-US" sz="2400" b="1">
                                          <a:latin typeface="Cambria Math" panose="02040503050406030204" pitchFamily="18" charset="0"/>
                                        </a:rPr>
                                        <m:t>𝛆</m:t>
                                      </m:r>
                                    </m:e>
                                    <m:sub>
                                      <m:r>
                                        <a:rPr lang="en-US" sz="2400" b="1">
                                          <a:latin typeface="Cambria Math" panose="02040503050406030204" pitchFamily="18" charset="0"/>
                                        </a:rPr>
                                        <m:t>𝐜</m:t>
                                      </m:r>
                                    </m:sub>
                                  </m:sSub>
                                </m:num>
                                <m:den>
                                  <m:r>
                                    <a:rPr lang="en-US" sz="2400" b="1">
                                      <a:latin typeface="Cambria Math" panose="02040503050406030204" pitchFamily="18" charset="0"/>
                                    </a:rPr>
                                    <m:t>𝟏</m:t>
                                  </m:r>
                                  <m:r>
                                    <a:rPr lang="en-US" sz="2400" b="1">
                                      <a:latin typeface="Cambria Math" panose="02040503050406030204" pitchFamily="18" charset="0"/>
                                    </a:rPr>
                                    <m:t>−</m:t>
                                  </m:r>
                                  <m:sSub>
                                    <m:sSubPr>
                                      <m:ctrlPr>
                                        <a:rPr lang="en-US" sz="2400" b="1" i="1">
                                          <a:latin typeface="Cambria Math" panose="02040503050406030204" pitchFamily="18" charset="0"/>
                                        </a:rPr>
                                      </m:ctrlPr>
                                    </m:sSubPr>
                                    <m:e>
                                      <m:r>
                                        <a:rPr lang="en-US" sz="2400" b="1">
                                          <a:latin typeface="Cambria Math" panose="02040503050406030204" pitchFamily="18" charset="0"/>
                                        </a:rPr>
                                        <m:t>𝛆</m:t>
                                      </m:r>
                                    </m:e>
                                    <m:sub>
                                      <m:r>
                                        <a:rPr lang="en-US" sz="2400" b="1">
                                          <a:latin typeface="Cambria Math" panose="02040503050406030204" pitchFamily="18" charset="0"/>
                                        </a:rPr>
                                        <m:t>𝐜</m:t>
                                      </m:r>
                                    </m:sub>
                                  </m:sSub>
                                </m:den>
                              </m:f>
                            </m:e>
                          </m:d>
                        </m:e>
                        <m:sup>
                          <m:r>
                            <a:rPr lang="en-US" sz="2400" b="1">
                              <a:latin typeface="Cambria Math" panose="02040503050406030204" pitchFamily="18" charset="0"/>
                            </a:rPr>
                            <m:t>𝟐</m:t>
                          </m:r>
                        </m:sup>
                      </m:sSup>
                      <m:r>
                        <a:rPr lang="en-US" sz="2400" b="1" i="1" smtClean="0">
                          <a:latin typeface="Cambria Math" panose="02040503050406030204" pitchFamily="18" charset="0"/>
                          <a:ea typeface="Cambria Math" panose="02040503050406030204" pitchFamily="18" charset="0"/>
                        </a:rPr>
                        <m:t>∙</m:t>
                      </m:r>
                      <m:d>
                        <m:dPr>
                          <m:ctrlPr>
                            <a:rPr lang="en-US" sz="2400" b="1" i="1" smtClean="0">
                              <a:latin typeface="Cambria Math" panose="02040503050406030204" pitchFamily="18" charset="0"/>
                              <a:ea typeface="Cambria Math" panose="02040503050406030204" pitchFamily="18" charset="0"/>
                            </a:rPr>
                          </m:ctrlPr>
                        </m:dPr>
                        <m:e>
                          <m:sSub>
                            <m:sSubPr>
                              <m:ctrlPr>
                                <a:rPr lang="en-US" sz="2400" b="1" i="1">
                                  <a:latin typeface="Cambria Math" panose="02040503050406030204" pitchFamily="18" charset="0"/>
                                </a:rPr>
                              </m:ctrlPr>
                            </m:sSubPr>
                            <m:e>
                              <m:r>
                                <a:rPr lang="en-US" sz="2400" b="1">
                                  <a:latin typeface="Cambria Math" panose="02040503050406030204" pitchFamily="18" charset="0"/>
                                </a:rPr>
                                <m:t>𝛆</m:t>
                              </m:r>
                            </m:e>
                            <m:sub>
                              <m:r>
                                <a:rPr lang="en-US" sz="2400" b="1">
                                  <a:latin typeface="Cambria Math" panose="02040503050406030204" pitchFamily="18" charset="0"/>
                                </a:rPr>
                                <m:t>𝐙𝐧</m:t>
                              </m:r>
                            </m:sub>
                          </m:sSub>
                          <m:r>
                            <a:rPr lang="en-US" sz="2400" b="1" i="0" smtClean="0">
                              <a:latin typeface="Cambria Math" panose="02040503050406030204" pitchFamily="18" charset="0"/>
                            </a:rPr>
                            <m:t>&gt;</m:t>
                          </m:r>
                          <m:sSub>
                            <m:sSubPr>
                              <m:ctrlPr>
                                <a:rPr lang="en-US" sz="2400" b="1" i="1">
                                  <a:latin typeface="Cambria Math" panose="02040503050406030204" pitchFamily="18" charset="0"/>
                                </a:rPr>
                              </m:ctrlPr>
                            </m:sSubPr>
                            <m:e>
                              <m:r>
                                <a:rPr lang="en-US" sz="2400" b="1">
                                  <a:latin typeface="Cambria Math" panose="02040503050406030204" pitchFamily="18" charset="0"/>
                                </a:rPr>
                                <m:t>𝛆</m:t>
                              </m:r>
                            </m:e>
                            <m:sub>
                              <m:r>
                                <a:rPr lang="en-US" sz="2400" b="1">
                                  <a:latin typeface="Cambria Math" panose="02040503050406030204" pitchFamily="18" charset="0"/>
                                </a:rPr>
                                <m:t>𝐜</m:t>
                              </m:r>
                            </m:sub>
                          </m:sSub>
                        </m:e>
                      </m:d>
                    </m:oMath>
                  </m:oMathPara>
                </a14:m>
                <a:endParaRPr lang="en-US" sz="2400" b="1" dirty="0">
                  <a:solidFill>
                    <a:schemeClr val="tx1"/>
                  </a:solidFill>
                </a:endParaRPr>
              </a:p>
            </p:txBody>
          </p:sp>
        </mc:Choice>
        <mc:Fallback xmlns="">
          <p:sp>
            <p:nvSpPr>
              <p:cNvPr id="21" name="TextBox 20">
                <a:extLst>
                  <a:ext uri="{FF2B5EF4-FFF2-40B4-BE49-F238E27FC236}">
                    <a16:creationId xmlns:a16="http://schemas.microsoft.com/office/drawing/2014/main" id="{D016FE7C-62F0-C247-2CEC-E386330A9158}"/>
                  </a:ext>
                </a:extLst>
              </p:cNvPr>
              <p:cNvSpPr txBox="1">
                <a:spLocks noRot="1" noChangeAspect="1" noMove="1" noResize="1" noEditPoints="1" noAdjustHandles="1" noChangeArrowheads="1" noChangeShapeType="1" noTextEdit="1"/>
              </p:cNvSpPr>
              <p:nvPr/>
            </p:nvSpPr>
            <p:spPr>
              <a:xfrm>
                <a:off x="19530959" y="24540044"/>
                <a:ext cx="5153909" cy="1004570"/>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F3351C7B-76B9-ED20-2946-4D4AD559A88A}"/>
                  </a:ext>
                </a:extLst>
              </p:cNvPr>
              <p:cNvSpPr txBox="1"/>
              <p:nvPr/>
            </p:nvSpPr>
            <p:spPr>
              <a:xfrm>
                <a:off x="15572962" y="24825186"/>
                <a:ext cx="3632097" cy="49661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schemeClr val="tx1"/>
                              </a:solidFill>
                              <a:latin typeface="Cambria Math" panose="02040503050406030204" pitchFamily="18" charset="0"/>
                            </a:rPr>
                          </m:ctrlPr>
                        </m:sSubPr>
                        <m:e>
                          <m:r>
                            <a:rPr lang="en-US" sz="2400" b="1" i="0">
                              <a:solidFill>
                                <a:schemeClr val="tx1"/>
                              </a:solidFill>
                              <a:latin typeface="Cambria Math" panose="02040503050406030204" pitchFamily="18" charset="0"/>
                            </a:rPr>
                            <m:t>𝛔</m:t>
                          </m:r>
                        </m:e>
                        <m:sub>
                          <m:r>
                            <a:rPr lang="en-US" sz="2400" b="1" i="0" smtClean="0">
                              <a:solidFill>
                                <a:schemeClr val="tx1"/>
                              </a:solidFill>
                              <a:latin typeface="Cambria Math" panose="02040503050406030204" pitchFamily="18" charset="0"/>
                            </a:rPr>
                            <m:t>𝐚𝐧𝐨𝐝𝐞</m:t>
                          </m:r>
                        </m:sub>
                      </m:sSub>
                      <m:r>
                        <a:rPr lang="en-US" sz="2400" b="1" i="0">
                          <a:solidFill>
                            <a:schemeClr val="tx1"/>
                          </a:solidFill>
                          <a:latin typeface="Cambria Math" panose="02040503050406030204" pitchFamily="18" charset="0"/>
                        </a:rPr>
                        <m:t>=</m:t>
                      </m:r>
                      <m:sSub>
                        <m:sSubPr>
                          <m:ctrlPr>
                            <a:rPr lang="en-US" sz="2400" b="1" i="1">
                              <a:latin typeface="Cambria Math" panose="02040503050406030204" pitchFamily="18" charset="0"/>
                            </a:rPr>
                          </m:ctrlPr>
                        </m:sSubPr>
                        <m:e>
                          <m:r>
                            <a:rPr lang="en-US" sz="2400" b="1" i="0">
                              <a:latin typeface="Cambria Math" panose="02040503050406030204" pitchFamily="18" charset="0"/>
                            </a:rPr>
                            <m:t>𝛔</m:t>
                          </m:r>
                        </m:e>
                        <m:sub>
                          <m:r>
                            <a:rPr lang="en-US" sz="2400" b="1" i="0">
                              <a:latin typeface="Cambria Math" panose="02040503050406030204" pitchFamily="18" charset="0"/>
                            </a:rPr>
                            <m:t>𝐩𝐞𝐫𝐜</m:t>
                          </m:r>
                        </m:sub>
                      </m:sSub>
                      <m:r>
                        <a:rPr lang="en-US" sz="2400" b="1" i="0" smtClean="0">
                          <a:latin typeface="Cambria Math" panose="02040503050406030204" pitchFamily="18" charset="0"/>
                        </a:rPr>
                        <m:t>+</m:t>
                      </m:r>
                      <m:sSub>
                        <m:sSubPr>
                          <m:ctrlPr>
                            <a:rPr lang="en-US" sz="2400" b="1" i="1">
                              <a:latin typeface="Cambria Math" panose="02040503050406030204" pitchFamily="18" charset="0"/>
                            </a:rPr>
                          </m:ctrlPr>
                        </m:sSubPr>
                        <m:e>
                          <m:r>
                            <a:rPr lang="en-US" sz="2400" b="1" i="0">
                              <a:latin typeface="Cambria Math" panose="02040503050406030204" pitchFamily="18" charset="0"/>
                            </a:rPr>
                            <m:t>𝛔</m:t>
                          </m:r>
                        </m:e>
                        <m:sub>
                          <m:r>
                            <a:rPr lang="en-US" sz="2400" b="1" i="0" smtClean="0">
                              <a:latin typeface="Cambria Math" panose="02040503050406030204" pitchFamily="18" charset="0"/>
                            </a:rPr>
                            <m:t>𝐛𝐫𝐢𝐝𝐠𝐞</m:t>
                          </m:r>
                        </m:sub>
                      </m:sSub>
                    </m:oMath>
                  </m:oMathPara>
                </a14:m>
                <a:endParaRPr lang="en-US" sz="2400" b="1" dirty="0">
                  <a:solidFill>
                    <a:schemeClr val="tx1"/>
                  </a:solidFill>
                </a:endParaRPr>
              </a:p>
            </p:txBody>
          </p:sp>
        </mc:Choice>
        <mc:Fallback xmlns="">
          <p:sp>
            <p:nvSpPr>
              <p:cNvPr id="22" name="TextBox 21">
                <a:extLst>
                  <a:ext uri="{FF2B5EF4-FFF2-40B4-BE49-F238E27FC236}">
                    <a16:creationId xmlns:a16="http://schemas.microsoft.com/office/drawing/2014/main" id="{F3351C7B-76B9-ED20-2946-4D4AD559A88A}"/>
                  </a:ext>
                </a:extLst>
              </p:cNvPr>
              <p:cNvSpPr txBox="1">
                <a:spLocks noRot="1" noChangeAspect="1" noMove="1" noResize="1" noEditPoints="1" noAdjustHandles="1" noChangeArrowheads="1" noChangeShapeType="1" noTextEdit="1"/>
              </p:cNvSpPr>
              <p:nvPr/>
            </p:nvSpPr>
            <p:spPr>
              <a:xfrm>
                <a:off x="15572962" y="24825186"/>
                <a:ext cx="3632097" cy="496611"/>
              </a:xfrm>
              <a:prstGeom prst="rect">
                <a:avLst/>
              </a:prstGeom>
              <a:blipFill>
                <a:blip r:embed="rId7"/>
                <a:stretch>
                  <a:fillRect b="-1219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760ECD7A-E979-3FA5-AF15-2B0679ABF67A}"/>
                  </a:ext>
                </a:extLst>
              </p:cNvPr>
              <p:cNvSpPr txBox="1"/>
              <p:nvPr/>
            </p:nvSpPr>
            <p:spPr>
              <a:xfrm>
                <a:off x="24314980" y="28115582"/>
                <a:ext cx="3593134" cy="79457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sz="2400" b="1" i="1" smtClean="0">
                              <a:solidFill>
                                <a:schemeClr val="tx1"/>
                              </a:solidFill>
                              <a:latin typeface="Cambria Math" panose="02040503050406030204" pitchFamily="18" charset="0"/>
                            </a:rPr>
                          </m:ctrlPr>
                        </m:fPr>
                        <m:num>
                          <m:r>
                            <a:rPr lang="en-US" sz="2400" b="1" i="0" smtClean="0">
                              <a:solidFill>
                                <a:schemeClr val="tx1"/>
                              </a:solidFill>
                              <a:latin typeface="Cambria Math" panose="02040503050406030204" pitchFamily="18" charset="0"/>
                            </a:rPr>
                            <m:t>𝛛</m:t>
                          </m:r>
                          <m:sSub>
                            <m:sSubPr>
                              <m:ctrlPr>
                                <a:rPr lang="en-US" sz="2400" b="1" i="1">
                                  <a:latin typeface="Cambria Math" panose="02040503050406030204" pitchFamily="18" charset="0"/>
                                </a:rPr>
                              </m:ctrlPr>
                            </m:sSubPr>
                            <m:e>
                              <m:r>
                                <a:rPr lang="en-US" sz="2400" b="1" i="0">
                                  <a:latin typeface="Cambria Math" panose="02040503050406030204" pitchFamily="18" charset="0"/>
                                </a:rPr>
                                <m:t>𝛆</m:t>
                              </m:r>
                            </m:e>
                            <m:sub>
                              <m:r>
                                <a:rPr lang="en-US" sz="2400" b="1" i="0">
                                  <a:latin typeface="Cambria Math" panose="02040503050406030204" pitchFamily="18" charset="0"/>
                                </a:rPr>
                                <m:t>𝐙𝐧</m:t>
                              </m:r>
                            </m:sub>
                          </m:sSub>
                        </m:num>
                        <m:den>
                          <m:r>
                            <a:rPr lang="en-US" sz="2400" b="1" i="0" smtClean="0">
                              <a:solidFill>
                                <a:schemeClr val="tx1"/>
                              </a:solidFill>
                              <a:latin typeface="Cambria Math" panose="02040503050406030204" pitchFamily="18" charset="0"/>
                            </a:rPr>
                            <m:t>𝛛</m:t>
                          </m:r>
                          <m:r>
                            <a:rPr lang="en-US" sz="2400" b="1" i="0" smtClean="0">
                              <a:solidFill>
                                <a:schemeClr val="tx1"/>
                              </a:solidFill>
                              <a:latin typeface="Cambria Math" panose="02040503050406030204" pitchFamily="18" charset="0"/>
                            </a:rPr>
                            <m:t>𝐭</m:t>
                          </m:r>
                        </m:den>
                      </m:f>
                      <m:r>
                        <a:rPr lang="en-US" sz="2400" b="1" i="0" smtClean="0">
                          <a:solidFill>
                            <a:schemeClr val="tx1"/>
                          </a:solidFill>
                          <a:latin typeface="Cambria Math" panose="02040503050406030204" pitchFamily="18" charset="0"/>
                        </a:rPr>
                        <m:t>+</m:t>
                      </m:r>
                      <m:r>
                        <a:rPr lang="en-US" sz="2400" b="1" i="0" smtClean="0">
                          <a:solidFill>
                            <a:schemeClr val="tx1"/>
                          </a:solidFill>
                          <a:latin typeface="Cambria Math" panose="02040503050406030204" pitchFamily="18" charset="0"/>
                          <a:ea typeface="Cambria Math" panose="02040503050406030204" pitchFamily="18" charset="0"/>
                        </a:rPr>
                        <m:t>𝛁</m:t>
                      </m:r>
                      <m:r>
                        <a:rPr lang="en-US" sz="2400" b="1" i="0" smtClean="0">
                          <a:solidFill>
                            <a:schemeClr val="tx1"/>
                          </a:solidFill>
                          <a:latin typeface="Cambria Math" panose="02040503050406030204" pitchFamily="18" charset="0"/>
                          <a:ea typeface="Cambria Math" panose="02040503050406030204" pitchFamily="18" charset="0"/>
                        </a:rPr>
                        <m:t>∙</m:t>
                      </m:r>
                      <m:d>
                        <m:dPr>
                          <m:ctrlPr>
                            <a:rPr lang="en-US" sz="2400" b="1" i="1" smtClean="0">
                              <a:solidFill>
                                <a:schemeClr val="tx1"/>
                              </a:solidFill>
                              <a:latin typeface="Cambria Math" panose="02040503050406030204" pitchFamily="18" charset="0"/>
                              <a:ea typeface="Cambria Math" panose="02040503050406030204" pitchFamily="18" charset="0"/>
                            </a:rPr>
                          </m:ctrlPr>
                        </m:dPr>
                        <m:e>
                          <m:sSub>
                            <m:sSubPr>
                              <m:ctrlPr>
                                <a:rPr lang="en-US" sz="2400" b="1" i="1">
                                  <a:latin typeface="Cambria Math" panose="02040503050406030204" pitchFamily="18" charset="0"/>
                                </a:rPr>
                              </m:ctrlPr>
                            </m:sSubPr>
                            <m:e>
                              <m:r>
                                <a:rPr lang="en-US" sz="2400" b="1" i="0">
                                  <a:latin typeface="Cambria Math" panose="02040503050406030204" pitchFamily="18" charset="0"/>
                                </a:rPr>
                                <m:t>𝛆</m:t>
                              </m:r>
                            </m:e>
                            <m:sub>
                              <m:r>
                                <a:rPr lang="en-US" sz="2400" b="1" i="0">
                                  <a:latin typeface="Cambria Math" panose="02040503050406030204" pitchFamily="18" charset="0"/>
                                </a:rPr>
                                <m:t>𝐙𝐧</m:t>
                              </m:r>
                            </m:sub>
                          </m:sSub>
                          <m:sSub>
                            <m:sSubPr>
                              <m:ctrlPr>
                                <a:rPr lang="en-US" sz="2400" b="1" i="1">
                                  <a:latin typeface="Cambria Math" panose="02040503050406030204" pitchFamily="18" charset="0"/>
                                </a:rPr>
                              </m:ctrlPr>
                            </m:sSubPr>
                            <m:e>
                              <m:r>
                                <a:rPr lang="en-US" sz="2400" b="1" i="0" smtClean="0">
                                  <a:latin typeface="Cambria Math" panose="02040503050406030204" pitchFamily="18" charset="0"/>
                                </a:rPr>
                                <m:t>𝐮</m:t>
                              </m:r>
                            </m:e>
                            <m:sub>
                              <m:r>
                                <a:rPr lang="en-US" sz="2400" b="1" i="0" smtClean="0">
                                  <a:latin typeface="Cambria Math" panose="02040503050406030204" pitchFamily="18" charset="0"/>
                                </a:rPr>
                                <m:t>𝐫</m:t>
                              </m:r>
                            </m:sub>
                          </m:sSub>
                        </m:e>
                      </m:d>
                      <m:r>
                        <a:rPr lang="en-US" sz="2400" b="1" i="0">
                          <a:solidFill>
                            <a:schemeClr val="tx1"/>
                          </a:solidFill>
                          <a:latin typeface="Cambria Math" panose="02040503050406030204" pitchFamily="18" charset="0"/>
                        </a:rPr>
                        <m:t>=</m:t>
                      </m:r>
                      <m:r>
                        <a:rPr lang="en-US" sz="2400" b="1" i="0" smtClean="0">
                          <a:solidFill>
                            <a:schemeClr val="tx1"/>
                          </a:solidFill>
                          <a:latin typeface="Cambria Math" panose="02040503050406030204" pitchFamily="18" charset="0"/>
                        </a:rPr>
                        <m:t>𝟎</m:t>
                      </m:r>
                    </m:oMath>
                  </m:oMathPara>
                </a14:m>
                <a:endParaRPr lang="en-US" sz="2400" b="1" dirty="0">
                  <a:solidFill>
                    <a:schemeClr val="tx1"/>
                  </a:solidFill>
                </a:endParaRPr>
              </a:p>
            </p:txBody>
          </p:sp>
        </mc:Choice>
        <mc:Fallback xmlns="">
          <p:sp>
            <p:nvSpPr>
              <p:cNvPr id="23" name="TextBox 22">
                <a:extLst>
                  <a:ext uri="{FF2B5EF4-FFF2-40B4-BE49-F238E27FC236}">
                    <a16:creationId xmlns:a16="http://schemas.microsoft.com/office/drawing/2014/main" id="{760ECD7A-E979-3FA5-AF15-2B0679ABF67A}"/>
                  </a:ext>
                </a:extLst>
              </p:cNvPr>
              <p:cNvSpPr txBox="1">
                <a:spLocks noRot="1" noChangeAspect="1" noMove="1" noResize="1" noEditPoints="1" noAdjustHandles="1" noChangeArrowheads="1" noChangeShapeType="1" noTextEdit="1"/>
              </p:cNvSpPr>
              <p:nvPr/>
            </p:nvSpPr>
            <p:spPr>
              <a:xfrm>
                <a:off x="24314980" y="28115582"/>
                <a:ext cx="3593134" cy="794576"/>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4ED46210-9EA2-6924-5C60-3348BD9479B1}"/>
                  </a:ext>
                </a:extLst>
              </p:cNvPr>
              <p:cNvSpPr txBox="1"/>
              <p:nvPr/>
            </p:nvSpPr>
            <p:spPr>
              <a:xfrm>
                <a:off x="20021550" y="28190346"/>
                <a:ext cx="3035398" cy="645048"/>
              </a:xfrm>
              <a:prstGeom prst="rect">
                <a:avLst/>
              </a:prstGeom>
              <a:noFill/>
            </p:spPr>
            <p:txBody>
              <a:bodyPr wrap="square">
                <a:spAutoFit/>
              </a:bodyPr>
              <a:lstStyle/>
              <a:p>
                <a14:m>
                  <m:oMath xmlns:m="http://schemas.openxmlformats.org/officeDocument/2006/math">
                    <m:r>
                      <a:rPr lang="en-US" sz="2400" b="1" i="0" smtClean="0">
                        <a:solidFill>
                          <a:schemeClr val="tx1"/>
                        </a:solidFill>
                        <a:latin typeface="Cambria Math" panose="02040503050406030204" pitchFamily="18" charset="0"/>
                      </a:rPr>
                      <m:t>𝐅</m:t>
                    </m:r>
                    <m:r>
                      <a:rPr lang="en-US" sz="2400" b="1" i="0">
                        <a:latin typeface="Cambria Math" panose="02040503050406030204" pitchFamily="18" charset="0"/>
                        <a:ea typeface="Cambria Math" panose="02040503050406030204" pitchFamily="18" charset="0"/>
                      </a:rPr>
                      <m:t>∝</m:t>
                    </m:r>
                    <m:r>
                      <a:rPr lang="en-US" sz="2400" b="1" i="0" smtClean="0">
                        <a:solidFill>
                          <a:schemeClr val="tx1"/>
                        </a:solidFill>
                        <a:latin typeface="Cambria Math" panose="02040503050406030204" pitchFamily="18" charset="0"/>
                      </a:rPr>
                      <m:t>−</m:t>
                    </m:r>
                    <m:f>
                      <m:fPr>
                        <m:ctrlPr>
                          <a:rPr lang="en-US" sz="2400" b="1" i="1" smtClean="0">
                            <a:solidFill>
                              <a:schemeClr val="tx1"/>
                            </a:solidFill>
                            <a:latin typeface="Cambria Math" panose="02040503050406030204" pitchFamily="18" charset="0"/>
                          </a:rPr>
                        </m:ctrlPr>
                      </m:fPr>
                      <m:num>
                        <m:r>
                          <a:rPr lang="en-US" sz="2400" b="1" i="0" smtClean="0">
                            <a:solidFill>
                              <a:schemeClr val="tx1"/>
                            </a:solidFill>
                            <a:latin typeface="Cambria Math" panose="02040503050406030204" pitchFamily="18" charset="0"/>
                          </a:rPr>
                          <m:t>𝛛</m:t>
                        </m:r>
                      </m:num>
                      <m:den>
                        <m:r>
                          <a:rPr lang="en-US" sz="2400" b="1" i="0" smtClean="0">
                            <a:solidFill>
                              <a:schemeClr val="tx1"/>
                            </a:solidFill>
                            <a:latin typeface="Cambria Math" panose="02040503050406030204" pitchFamily="18" charset="0"/>
                          </a:rPr>
                          <m:t>𝛛</m:t>
                        </m:r>
                        <m:r>
                          <a:rPr lang="en-US" sz="2400" b="1" i="0" smtClean="0">
                            <a:solidFill>
                              <a:schemeClr val="tx1"/>
                            </a:solidFill>
                            <a:latin typeface="Cambria Math" panose="02040503050406030204" pitchFamily="18" charset="0"/>
                          </a:rPr>
                          <m:t>𝐫</m:t>
                        </m:r>
                      </m:den>
                    </m:f>
                    <m:d>
                      <m:dPr>
                        <m:ctrlPr>
                          <a:rPr lang="en-US" sz="2400" b="1" i="1" smtClean="0">
                            <a:solidFill>
                              <a:schemeClr val="tx1"/>
                            </a:solidFill>
                            <a:latin typeface="Cambria Math" panose="02040503050406030204" pitchFamily="18" charset="0"/>
                          </a:rPr>
                        </m:ctrlPr>
                      </m:dPr>
                      <m:e>
                        <m:f>
                          <m:fPr>
                            <m:ctrlPr>
                              <a:rPr lang="en-US" sz="2400" b="1" i="1" smtClean="0">
                                <a:solidFill>
                                  <a:schemeClr val="tx1"/>
                                </a:solidFill>
                                <a:latin typeface="Cambria Math" panose="02040503050406030204" pitchFamily="18" charset="0"/>
                              </a:rPr>
                            </m:ctrlPr>
                          </m:fPr>
                          <m:num>
                            <m:r>
                              <a:rPr lang="en-US" sz="2400" b="1" i="0" smtClean="0">
                                <a:solidFill>
                                  <a:schemeClr val="tx1"/>
                                </a:solidFill>
                                <a:latin typeface="Cambria Math" panose="02040503050406030204" pitchFamily="18" charset="0"/>
                              </a:rPr>
                              <m:t>𝛛</m:t>
                            </m:r>
                            <m:sSub>
                              <m:sSubPr>
                                <m:ctrlPr>
                                  <a:rPr lang="en-US" sz="2400" b="1" i="1">
                                    <a:latin typeface="Cambria Math" panose="02040503050406030204" pitchFamily="18" charset="0"/>
                                  </a:rPr>
                                </m:ctrlPr>
                              </m:sSubPr>
                              <m:e>
                                <m:r>
                                  <a:rPr lang="en-US" sz="2400" b="1" i="0">
                                    <a:latin typeface="Cambria Math" panose="02040503050406030204" pitchFamily="18" charset="0"/>
                                  </a:rPr>
                                  <m:t>𝛆</m:t>
                                </m:r>
                              </m:e>
                              <m:sub>
                                <m:r>
                                  <a:rPr lang="en-US" sz="2400" b="1" i="0">
                                    <a:latin typeface="Cambria Math" panose="02040503050406030204" pitchFamily="18" charset="0"/>
                                  </a:rPr>
                                  <m:t>𝐙𝐧</m:t>
                                </m:r>
                                <m:r>
                                  <a:rPr lang="en-US" sz="2400" b="1" i="0" smtClean="0">
                                    <a:latin typeface="Cambria Math" panose="02040503050406030204" pitchFamily="18" charset="0"/>
                                  </a:rPr>
                                  <m:t>𝐎</m:t>
                                </m:r>
                              </m:sub>
                            </m:sSub>
                          </m:num>
                          <m:den>
                            <m:r>
                              <a:rPr lang="en-US" sz="2400" b="1" i="0" smtClean="0">
                                <a:solidFill>
                                  <a:schemeClr val="tx1"/>
                                </a:solidFill>
                                <a:latin typeface="Cambria Math" panose="02040503050406030204" pitchFamily="18" charset="0"/>
                              </a:rPr>
                              <m:t>𝛛</m:t>
                            </m:r>
                            <m:r>
                              <a:rPr lang="en-US" sz="2400" b="1" i="0" smtClean="0">
                                <a:solidFill>
                                  <a:schemeClr val="tx1"/>
                                </a:solidFill>
                                <a:latin typeface="Cambria Math" panose="02040503050406030204" pitchFamily="18" charset="0"/>
                              </a:rPr>
                              <m:t>𝐭</m:t>
                            </m:r>
                          </m:den>
                        </m:f>
                      </m:e>
                    </m:d>
                  </m:oMath>
                </a14:m>
                <a:r>
                  <a:rPr lang="en-US" sz="2400" b="1" dirty="0"/>
                  <a:t> </a:t>
                </a:r>
                <a14:m>
                  <m:oMath xmlns:m="http://schemas.openxmlformats.org/officeDocument/2006/math">
                    <m:sSub>
                      <m:sSubPr>
                        <m:ctrlPr>
                          <a:rPr lang="en-US" sz="2400" b="1" i="1">
                            <a:latin typeface="Cambria Math" panose="02040503050406030204" pitchFamily="18" charset="0"/>
                          </a:rPr>
                        </m:ctrlPr>
                      </m:sSubPr>
                      <m:e>
                        <m:r>
                          <a:rPr lang="en-US" sz="2400" b="1" i="0">
                            <a:latin typeface="Cambria Math" panose="02040503050406030204" pitchFamily="18" charset="0"/>
                          </a:rPr>
                          <m:t>𝛆</m:t>
                        </m:r>
                      </m:e>
                      <m:sub>
                        <m:r>
                          <a:rPr lang="en-US" sz="2400" b="1" i="0">
                            <a:latin typeface="Cambria Math" panose="02040503050406030204" pitchFamily="18" charset="0"/>
                          </a:rPr>
                          <m:t>𝐙𝐧</m:t>
                        </m:r>
                        <m:r>
                          <a:rPr lang="en-US" sz="2400" b="1" i="0" smtClean="0">
                            <a:latin typeface="Cambria Math" panose="02040503050406030204" pitchFamily="18" charset="0"/>
                          </a:rPr>
                          <m:t>𝐎</m:t>
                        </m:r>
                      </m:sub>
                    </m:sSub>
                  </m:oMath>
                </a14:m>
                <a:endParaRPr lang="en-US" sz="2400" b="1" dirty="0">
                  <a:solidFill>
                    <a:schemeClr val="tx1"/>
                  </a:solidFill>
                </a:endParaRPr>
              </a:p>
            </p:txBody>
          </p:sp>
        </mc:Choice>
        <mc:Fallback xmlns="">
          <p:sp>
            <p:nvSpPr>
              <p:cNvPr id="24" name="TextBox 23">
                <a:extLst>
                  <a:ext uri="{FF2B5EF4-FFF2-40B4-BE49-F238E27FC236}">
                    <a16:creationId xmlns:a16="http://schemas.microsoft.com/office/drawing/2014/main" id="{4ED46210-9EA2-6924-5C60-3348BD9479B1}"/>
                  </a:ext>
                </a:extLst>
              </p:cNvPr>
              <p:cNvSpPr txBox="1">
                <a:spLocks noRot="1" noChangeAspect="1" noMove="1" noResize="1" noEditPoints="1" noAdjustHandles="1" noChangeArrowheads="1" noChangeShapeType="1" noTextEdit="1"/>
              </p:cNvSpPr>
              <p:nvPr/>
            </p:nvSpPr>
            <p:spPr>
              <a:xfrm>
                <a:off x="20021550" y="28190346"/>
                <a:ext cx="3035398" cy="645048"/>
              </a:xfrm>
              <a:prstGeom prst="rect">
                <a:avLst/>
              </a:prstGeom>
              <a:blipFill>
                <a:blip r:embed="rId9"/>
                <a:stretch>
                  <a:fillRect/>
                </a:stretch>
              </a:blipFill>
            </p:spPr>
            <p:txBody>
              <a:bodyPr/>
              <a:lstStyle/>
              <a:p>
                <a:r>
                  <a:rPr lang="en-US">
                    <a:noFill/>
                  </a:rPr>
                  <a:t> </a:t>
                </a:r>
              </a:p>
            </p:txBody>
          </p:sp>
        </mc:Fallback>
      </mc:AlternateContent>
      <p:pic>
        <p:nvPicPr>
          <p:cNvPr id="26" name="Picture 25" descr="Chart, line chart, histogram&#10;&#10;Description automatically generated">
            <a:extLst>
              <a:ext uri="{FF2B5EF4-FFF2-40B4-BE49-F238E27FC236}">
                <a16:creationId xmlns:a16="http://schemas.microsoft.com/office/drawing/2014/main" id="{3C1E9E04-A0EF-DA34-2ADD-F55BF7564B6C}"/>
              </a:ext>
            </a:extLst>
          </p:cNvPr>
          <p:cNvPicPr>
            <a:picLocks noChangeAspect="1"/>
          </p:cNvPicPr>
          <p:nvPr/>
        </p:nvPicPr>
        <p:blipFill rotWithShape="1">
          <a:blip r:embed="rId10">
            <a:extLst>
              <a:ext uri="{28A0092B-C50C-407E-A947-70E740481C1C}">
                <a14:useLocalDpi xmlns:a14="http://schemas.microsoft.com/office/drawing/2010/main" val="0"/>
              </a:ext>
            </a:extLst>
          </a:blip>
          <a:srcRect l="38294" t="3423" r="36023" b="6866"/>
          <a:stretch/>
        </p:blipFill>
        <p:spPr>
          <a:xfrm>
            <a:off x="11376935" y="20427581"/>
            <a:ext cx="3249520" cy="6256707"/>
          </a:xfrm>
          <a:prstGeom prst="rect">
            <a:avLst/>
          </a:prstGeom>
        </p:spPr>
      </p:pic>
      <p:sp>
        <p:nvSpPr>
          <p:cNvPr id="27" name="Oval 26">
            <a:extLst>
              <a:ext uri="{FF2B5EF4-FFF2-40B4-BE49-F238E27FC236}">
                <a16:creationId xmlns:a16="http://schemas.microsoft.com/office/drawing/2014/main" id="{28EAED2F-906D-DBF7-8D96-6A2EE050900E}"/>
              </a:ext>
            </a:extLst>
          </p:cNvPr>
          <p:cNvSpPr>
            <a:spLocks noChangeAspect="1"/>
          </p:cNvSpPr>
          <p:nvPr/>
        </p:nvSpPr>
        <p:spPr>
          <a:xfrm>
            <a:off x="13582489" y="24295292"/>
            <a:ext cx="545359" cy="545359"/>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cxnSp>
        <p:nvCxnSpPr>
          <p:cNvPr id="28" name="Straight Connector 27">
            <a:extLst>
              <a:ext uri="{FF2B5EF4-FFF2-40B4-BE49-F238E27FC236}">
                <a16:creationId xmlns:a16="http://schemas.microsoft.com/office/drawing/2014/main" id="{D09B036C-4442-4D36-624E-DD3511787629}"/>
              </a:ext>
            </a:extLst>
          </p:cNvPr>
          <p:cNvCxnSpPr>
            <a:cxnSpLocks/>
          </p:cNvCxnSpPr>
          <p:nvPr/>
        </p:nvCxnSpPr>
        <p:spPr>
          <a:xfrm>
            <a:off x="11880994" y="24686721"/>
            <a:ext cx="2496316" cy="0"/>
          </a:xfrm>
          <a:prstGeom prst="line">
            <a:avLst/>
          </a:prstGeom>
          <a:ln>
            <a:prstDash val="sysDot"/>
          </a:ln>
        </p:spPr>
        <p:style>
          <a:lnRef idx="3">
            <a:schemeClr val="dk1"/>
          </a:lnRef>
          <a:fillRef idx="0">
            <a:schemeClr val="dk1"/>
          </a:fillRef>
          <a:effectRef idx="2">
            <a:schemeClr val="dk1"/>
          </a:effectRef>
          <a:fontRef idx="minor">
            <a:schemeClr val="tx1"/>
          </a:fontRef>
        </p:style>
      </p:cxnSp>
      <p:pic>
        <p:nvPicPr>
          <p:cNvPr id="29" name="Picture 28">
            <a:extLst>
              <a:ext uri="{FF2B5EF4-FFF2-40B4-BE49-F238E27FC236}">
                <a16:creationId xmlns:a16="http://schemas.microsoft.com/office/drawing/2014/main" id="{55703923-14A8-A826-C195-445AAC0E6A59}"/>
              </a:ext>
            </a:extLst>
          </p:cNvPr>
          <p:cNvPicPr>
            <a:picLocks noChangeAspect="1"/>
          </p:cNvPicPr>
          <p:nvPr/>
        </p:nvPicPr>
        <p:blipFill rotWithShape="1">
          <a:blip r:embed="rId11"/>
          <a:srcRect l="32950" t="5763" r="32785" b="15662"/>
          <a:stretch/>
        </p:blipFill>
        <p:spPr>
          <a:xfrm>
            <a:off x="12016154" y="21814900"/>
            <a:ext cx="2230028" cy="2140699"/>
          </a:xfrm>
          <a:prstGeom prst="rect">
            <a:avLst/>
          </a:prstGeom>
          <a:ln>
            <a:solidFill>
              <a:schemeClr val="accent2"/>
            </a:solidFill>
          </a:ln>
        </p:spPr>
      </p:pic>
      <p:sp>
        <p:nvSpPr>
          <p:cNvPr id="30" name="TextBox 29">
            <a:extLst>
              <a:ext uri="{FF2B5EF4-FFF2-40B4-BE49-F238E27FC236}">
                <a16:creationId xmlns:a16="http://schemas.microsoft.com/office/drawing/2014/main" id="{FBEF6D9E-C99E-DD85-7AA7-1F7C613D69FC}"/>
              </a:ext>
            </a:extLst>
          </p:cNvPr>
          <p:cNvSpPr txBox="1"/>
          <p:nvPr/>
        </p:nvSpPr>
        <p:spPr>
          <a:xfrm>
            <a:off x="12197675" y="21520537"/>
            <a:ext cx="1866986" cy="307777"/>
          </a:xfrm>
          <a:prstGeom prst="rect">
            <a:avLst/>
          </a:prstGeom>
          <a:noFill/>
        </p:spPr>
        <p:txBody>
          <a:bodyPr wrap="none" rtlCol="0">
            <a:spAutoFit/>
          </a:bodyPr>
          <a:lstStyle/>
          <a:p>
            <a:pPr algn="ctr"/>
            <a:r>
              <a:rPr lang="en-US" sz="1400" b="1" dirty="0"/>
              <a:t>50 mA Pulse Discharge</a:t>
            </a:r>
          </a:p>
        </p:txBody>
      </p:sp>
      <p:sp>
        <p:nvSpPr>
          <p:cNvPr id="32" name="TextBox 31">
            <a:extLst>
              <a:ext uri="{FF2B5EF4-FFF2-40B4-BE49-F238E27FC236}">
                <a16:creationId xmlns:a16="http://schemas.microsoft.com/office/drawing/2014/main" id="{41C48732-D701-257F-1E01-4D9C7874D08D}"/>
              </a:ext>
            </a:extLst>
          </p:cNvPr>
          <p:cNvSpPr txBox="1"/>
          <p:nvPr/>
        </p:nvSpPr>
        <p:spPr>
          <a:xfrm>
            <a:off x="11874546" y="24010323"/>
            <a:ext cx="1087670" cy="523220"/>
          </a:xfrm>
          <a:prstGeom prst="rect">
            <a:avLst/>
          </a:prstGeom>
          <a:noFill/>
        </p:spPr>
        <p:txBody>
          <a:bodyPr wrap="none" rtlCol="0">
            <a:spAutoFit/>
          </a:bodyPr>
          <a:lstStyle/>
          <a:p>
            <a:pPr algn="ctr"/>
            <a:r>
              <a:rPr lang="en-US" sz="1400" b="1" dirty="0"/>
              <a:t>0% DOD</a:t>
            </a:r>
          </a:p>
          <a:p>
            <a:pPr algn="ctr"/>
            <a:r>
              <a:rPr lang="en-US" sz="1400" b="1" dirty="0"/>
              <a:t>Zn Vol. Frac.</a:t>
            </a:r>
          </a:p>
        </p:txBody>
      </p:sp>
      <p:cxnSp>
        <p:nvCxnSpPr>
          <p:cNvPr id="33" name="Straight Arrow Connector 32">
            <a:extLst>
              <a:ext uri="{FF2B5EF4-FFF2-40B4-BE49-F238E27FC236}">
                <a16:creationId xmlns:a16="http://schemas.microsoft.com/office/drawing/2014/main" id="{4325CF73-7C00-298D-0E96-0AF43B4020B0}"/>
              </a:ext>
            </a:extLst>
          </p:cNvPr>
          <p:cNvCxnSpPr>
            <a:cxnSpLocks/>
          </p:cNvCxnSpPr>
          <p:nvPr/>
        </p:nvCxnSpPr>
        <p:spPr>
          <a:xfrm>
            <a:off x="12675913" y="24457599"/>
            <a:ext cx="190711" cy="21192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37" name="Picture 36" descr="A blue and black cell&#10;&#10;Description automatically generated with medium confidence">
            <a:extLst>
              <a:ext uri="{FF2B5EF4-FFF2-40B4-BE49-F238E27FC236}">
                <a16:creationId xmlns:a16="http://schemas.microsoft.com/office/drawing/2014/main" id="{953D1F20-56B1-C908-59D3-BED82D115E0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773045" y="23754664"/>
            <a:ext cx="2669777" cy="2715027"/>
          </a:xfrm>
          <a:prstGeom prst="rect">
            <a:avLst/>
          </a:prstGeom>
          <a:ln>
            <a:solidFill>
              <a:schemeClr val="accent2"/>
            </a:solidFill>
          </a:ln>
        </p:spPr>
      </p:pic>
      <p:pic>
        <p:nvPicPr>
          <p:cNvPr id="38" name="Picture 37" descr="A picture containing colorfulness, circle, art&#10;&#10;Description automatically generated">
            <a:extLst>
              <a:ext uri="{FF2B5EF4-FFF2-40B4-BE49-F238E27FC236}">
                <a16:creationId xmlns:a16="http://schemas.microsoft.com/office/drawing/2014/main" id="{60583EAE-1754-A4FB-3BE5-E1F0C51AC40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773046" y="20443997"/>
            <a:ext cx="2669777" cy="2715028"/>
          </a:xfrm>
          <a:prstGeom prst="rect">
            <a:avLst/>
          </a:prstGeom>
          <a:ln>
            <a:solidFill>
              <a:schemeClr val="accent2"/>
            </a:solidFill>
          </a:ln>
        </p:spPr>
      </p:pic>
      <p:sp>
        <p:nvSpPr>
          <p:cNvPr id="39" name="TextBox 38">
            <a:extLst>
              <a:ext uri="{FF2B5EF4-FFF2-40B4-BE49-F238E27FC236}">
                <a16:creationId xmlns:a16="http://schemas.microsoft.com/office/drawing/2014/main" id="{FCC38CCA-9DFA-C128-B1CB-2D6E419C1CDF}"/>
              </a:ext>
            </a:extLst>
          </p:cNvPr>
          <p:cNvSpPr txBox="1"/>
          <p:nvPr/>
        </p:nvSpPr>
        <p:spPr>
          <a:xfrm>
            <a:off x="7868478" y="26474471"/>
            <a:ext cx="2478907" cy="523220"/>
          </a:xfrm>
          <a:prstGeom prst="rect">
            <a:avLst/>
          </a:prstGeom>
          <a:noFill/>
        </p:spPr>
        <p:txBody>
          <a:bodyPr wrap="square" rtlCol="0">
            <a:spAutoFit/>
          </a:bodyPr>
          <a:lstStyle/>
          <a:p>
            <a:pPr algn="ctr"/>
            <a:r>
              <a:rPr lang="en-US" sz="1400" b="1" dirty="0"/>
              <a:t>Zn and ZnO Connectivity of Moderate-rate Cont. Discharge </a:t>
            </a:r>
          </a:p>
        </p:txBody>
      </p:sp>
      <p:pic>
        <p:nvPicPr>
          <p:cNvPr id="40" name="Picture 39" descr="A picture containing circle, colorfulness, light&#10;&#10;Description automatically generated">
            <a:extLst>
              <a:ext uri="{FF2B5EF4-FFF2-40B4-BE49-F238E27FC236}">
                <a16:creationId xmlns:a16="http://schemas.microsoft.com/office/drawing/2014/main" id="{B9B6530D-CC5B-3A84-7F4E-FDFC39CEF08C}"/>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382030" y="23754664"/>
            <a:ext cx="2743017" cy="2715028"/>
          </a:xfrm>
          <a:prstGeom prst="rect">
            <a:avLst/>
          </a:prstGeom>
          <a:ln>
            <a:solidFill>
              <a:schemeClr val="accent2"/>
            </a:solidFill>
          </a:ln>
        </p:spPr>
      </p:pic>
      <p:pic>
        <p:nvPicPr>
          <p:cNvPr id="44" name="Picture Placeholder 43" descr="A white stick in a rectangular object&#10;&#10;Description automatically generated with medium confidence">
            <a:extLst>
              <a:ext uri="{FF2B5EF4-FFF2-40B4-BE49-F238E27FC236}">
                <a16:creationId xmlns:a16="http://schemas.microsoft.com/office/drawing/2014/main" id="{6F90B7A0-AA03-4FB8-B409-5229191B80D3}"/>
              </a:ext>
            </a:extLst>
          </p:cNvPr>
          <p:cNvPicPr>
            <a:picLocks noGrp="1" noChangeAspect="1"/>
          </p:cNvPicPr>
          <p:nvPr>
            <p:ph type="pic" sz="quarter" idx="11"/>
          </p:nvPr>
        </p:nvPicPr>
        <p:blipFill rotWithShape="1">
          <a:blip r:embed="rId15">
            <a:extLst>
              <a:ext uri="{28A0092B-C50C-407E-A947-70E740481C1C}">
                <a14:useLocalDpi xmlns:a14="http://schemas.microsoft.com/office/drawing/2010/main" val="0"/>
              </a:ext>
            </a:extLst>
          </a:blip>
          <a:srcRect t="1360" b="466"/>
          <a:stretch/>
        </p:blipFill>
        <p:spPr>
          <a:xfrm>
            <a:off x="1418578" y="20438464"/>
            <a:ext cx="1771417" cy="6031227"/>
          </a:xfrm>
        </p:spPr>
      </p:pic>
      <p:sp>
        <p:nvSpPr>
          <p:cNvPr id="45" name="TextBox 44">
            <a:extLst>
              <a:ext uri="{FF2B5EF4-FFF2-40B4-BE49-F238E27FC236}">
                <a16:creationId xmlns:a16="http://schemas.microsoft.com/office/drawing/2014/main" id="{943DE076-C02C-56BA-9814-8A223422B15D}"/>
              </a:ext>
            </a:extLst>
          </p:cNvPr>
          <p:cNvSpPr txBox="1"/>
          <p:nvPr/>
        </p:nvSpPr>
        <p:spPr>
          <a:xfrm>
            <a:off x="3152522" y="20483892"/>
            <a:ext cx="1562800" cy="523220"/>
          </a:xfrm>
          <a:prstGeom prst="rect">
            <a:avLst/>
          </a:prstGeom>
          <a:noFill/>
        </p:spPr>
        <p:txBody>
          <a:bodyPr wrap="none" rtlCol="0">
            <a:spAutoFit/>
          </a:bodyPr>
          <a:lstStyle/>
          <a:p>
            <a:pPr algn="ctr"/>
            <a:r>
              <a:rPr lang="en-US" sz="1400" b="1" dirty="0"/>
              <a:t>Current Collecting </a:t>
            </a:r>
          </a:p>
          <a:p>
            <a:pPr algn="ctr"/>
            <a:r>
              <a:rPr lang="en-US" sz="1400" b="1" dirty="0"/>
              <a:t>Center Pin</a:t>
            </a:r>
          </a:p>
        </p:txBody>
      </p:sp>
      <p:cxnSp>
        <p:nvCxnSpPr>
          <p:cNvPr id="46" name="Straight Arrow Connector 45">
            <a:extLst>
              <a:ext uri="{FF2B5EF4-FFF2-40B4-BE49-F238E27FC236}">
                <a16:creationId xmlns:a16="http://schemas.microsoft.com/office/drawing/2014/main" id="{34EE5731-DABF-D900-21E4-B460A7760F65}"/>
              </a:ext>
            </a:extLst>
          </p:cNvPr>
          <p:cNvCxnSpPr>
            <a:cxnSpLocks/>
          </p:cNvCxnSpPr>
          <p:nvPr/>
        </p:nvCxnSpPr>
        <p:spPr>
          <a:xfrm flipH="1">
            <a:off x="2312352" y="20801744"/>
            <a:ext cx="1115508" cy="33950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48" name="TextBox 47">
            <a:extLst>
              <a:ext uri="{FF2B5EF4-FFF2-40B4-BE49-F238E27FC236}">
                <a16:creationId xmlns:a16="http://schemas.microsoft.com/office/drawing/2014/main" id="{1054A3EE-09DA-B34B-D325-BE9EA0418426}"/>
              </a:ext>
            </a:extLst>
          </p:cNvPr>
          <p:cNvSpPr txBox="1"/>
          <p:nvPr/>
        </p:nvSpPr>
        <p:spPr>
          <a:xfrm>
            <a:off x="3221644" y="21099588"/>
            <a:ext cx="1424557" cy="523220"/>
          </a:xfrm>
          <a:prstGeom prst="rect">
            <a:avLst/>
          </a:prstGeom>
          <a:noFill/>
        </p:spPr>
        <p:txBody>
          <a:bodyPr wrap="none" rtlCol="0">
            <a:spAutoFit/>
          </a:bodyPr>
          <a:lstStyle/>
          <a:p>
            <a:pPr algn="ctr"/>
            <a:r>
              <a:rPr lang="en-US" sz="1400" b="1" dirty="0"/>
              <a:t>Remaining</a:t>
            </a:r>
          </a:p>
          <a:p>
            <a:pPr algn="ctr"/>
            <a:r>
              <a:rPr lang="en-US" sz="1400" b="1" dirty="0"/>
              <a:t>Undischarged Zn</a:t>
            </a:r>
          </a:p>
        </p:txBody>
      </p:sp>
      <p:cxnSp>
        <p:nvCxnSpPr>
          <p:cNvPr id="49" name="Straight Arrow Connector 48">
            <a:extLst>
              <a:ext uri="{FF2B5EF4-FFF2-40B4-BE49-F238E27FC236}">
                <a16:creationId xmlns:a16="http://schemas.microsoft.com/office/drawing/2014/main" id="{CCD6AE89-5BA4-759C-B810-C60C91A8A993}"/>
              </a:ext>
            </a:extLst>
          </p:cNvPr>
          <p:cNvCxnSpPr>
            <a:cxnSpLocks/>
          </p:cNvCxnSpPr>
          <p:nvPr/>
        </p:nvCxnSpPr>
        <p:spPr>
          <a:xfrm flipH="1">
            <a:off x="2709069" y="21332868"/>
            <a:ext cx="623310" cy="7453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52" name="TextBox 51">
            <a:extLst>
              <a:ext uri="{FF2B5EF4-FFF2-40B4-BE49-F238E27FC236}">
                <a16:creationId xmlns:a16="http://schemas.microsoft.com/office/drawing/2014/main" id="{63F9A270-2559-559C-3558-DAA5B8D1F1A4}"/>
              </a:ext>
            </a:extLst>
          </p:cNvPr>
          <p:cNvSpPr txBox="1"/>
          <p:nvPr/>
        </p:nvSpPr>
        <p:spPr>
          <a:xfrm>
            <a:off x="3354276" y="21715283"/>
            <a:ext cx="1159292" cy="523220"/>
          </a:xfrm>
          <a:prstGeom prst="rect">
            <a:avLst/>
          </a:prstGeom>
          <a:noFill/>
        </p:spPr>
        <p:txBody>
          <a:bodyPr wrap="square" rtlCol="0">
            <a:spAutoFit/>
          </a:bodyPr>
          <a:lstStyle/>
          <a:p>
            <a:pPr algn="ctr"/>
            <a:r>
              <a:rPr lang="en-US" sz="1400" b="1" dirty="0"/>
              <a:t>Interior ZnO Core</a:t>
            </a:r>
          </a:p>
        </p:txBody>
      </p:sp>
      <p:cxnSp>
        <p:nvCxnSpPr>
          <p:cNvPr id="53" name="Straight Arrow Connector 52">
            <a:extLst>
              <a:ext uri="{FF2B5EF4-FFF2-40B4-BE49-F238E27FC236}">
                <a16:creationId xmlns:a16="http://schemas.microsoft.com/office/drawing/2014/main" id="{96096759-8C63-1346-8B61-E0A5508345A2}"/>
              </a:ext>
            </a:extLst>
          </p:cNvPr>
          <p:cNvCxnSpPr>
            <a:cxnSpLocks/>
          </p:cNvCxnSpPr>
          <p:nvPr/>
        </p:nvCxnSpPr>
        <p:spPr>
          <a:xfrm flipH="1">
            <a:off x="2508338" y="21871087"/>
            <a:ext cx="919522" cy="49565"/>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pic>
        <p:nvPicPr>
          <p:cNvPr id="58" name="Picture Placeholder 57" descr="A close-up of a microscope&#10;&#10;Description automatically generated">
            <a:extLst>
              <a:ext uri="{FF2B5EF4-FFF2-40B4-BE49-F238E27FC236}">
                <a16:creationId xmlns:a16="http://schemas.microsoft.com/office/drawing/2014/main" id="{587A6986-33D0-955D-1C6A-73E1BF474593}"/>
              </a:ext>
            </a:extLst>
          </p:cNvPr>
          <p:cNvPicPr>
            <a:picLocks noGrp="1" noChangeAspect="1"/>
          </p:cNvPicPr>
          <p:nvPr>
            <p:ph type="pic" sz="quarter" idx="29"/>
          </p:nvPr>
        </p:nvPicPr>
        <p:blipFill rotWithShape="1">
          <a:blip r:embed="rId16">
            <a:extLst>
              <a:ext uri="{28A0092B-C50C-407E-A947-70E740481C1C}">
                <a14:useLocalDpi xmlns:a14="http://schemas.microsoft.com/office/drawing/2010/main" val="0"/>
              </a:ext>
            </a:extLst>
          </a:blip>
          <a:srcRect t="44" b="136"/>
          <a:stretch/>
        </p:blipFill>
        <p:spPr>
          <a:xfrm>
            <a:off x="4661601" y="20438464"/>
            <a:ext cx="2183878" cy="2179926"/>
          </a:xfrm>
        </p:spPr>
      </p:pic>
      <p:cxnSp>
        <p:nvCxnSpPr>
          <p:cNvPr id="59" name="Straight Arrow Connector 58">
            <a:extLst>
              <a:ext uri="{FF2B5EF4-FFF2-40B4-BE49-F238E27FC236}">
                <a16:creationId xmlns:a16="http://schemas.microsoft.com/office/drawing/2014/main" id="{EC590512-9A58-6525-006B-3EB22B5FA849}"/>
              </a:ext>
            </a:extLst>
          </p:cNvPr>
          <p:cNvCxnSpPr>
            <a:cxnSpLocks/>
          </p:cNvCxnSpPr>
          <p:nvPr/>
        </p:nvCxnSpPr>
        <p:spPr>
          <a:xfrm>
            <a:off x="4554538" y="20801744"/>
            <a:ext cx="1287462" cy="698551"/>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0" name="Straight Arrow Connector 59">
            <a:extLst>
              <a:ext uri="{FF2B5EF4-FFF2-40B4-BE49-F238E27FC236}">
                <a16:creationId xmlns:a16="http://schemas.microsoft.com/office/drawing/2014/main" id="{F68BA200-21F7-6046-1BE7-0444DB29F390}"/>
              </a:ext>
            </a:extLst>
          </p:cNvPr>
          <p:cNvCxnSpPr>
            <a:cxnSpLocks/>
          </p:cNvCxnSpPr>
          <p:nvPr/>
        </p:nvCxnSpPr>
        <p:spPr>
          <a:xfrm>
            <a:off x="4480486" y="21332868"/>
            <a:ext cx="423672" cy="3055"/>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61" name="Straight Arrow Connector 60">
            <a:extLst>
              <a:ext uri="{FF2B5EF4-FFF2-40B4-BE49-F238E27FC236}">
                <a16:creationId xmlns:a16="http://schemas.microsoft.com/office/drawing/2014/main" id="{B0126186-4A50-7CED-4618-FA69060DA039}"/>
              </a:ext>
            </a:extLst>
          </p:cNvPr>
          <p:cNvCxnSpPr>
            <a:cxnSpLocks/>
          </p:cNvCxnSpPr>
          <p:nvPr/>
        </p:nvCxnSpPr>
        <p:spPr>
          <a:xfrm flipV="1">
            <a:off x="4454525" y="21842135"/>
            <a:ext cx="1235184" cy="2144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66" name="TextBox 65">
            <a:extLst>
              <a:ext uri="{FF2B5EF4-FFF2-40B4-BE49-F238E27FC236}">
                <a16:creationId xmlns:a16="http://schemas.microsoft.com/office/drawing/2014/main" id="{63C5F8BA-ACC1-5221-EB23-433BCB86FE59}"/>
              </a:ext>
            </a:extLst>
          </p:cNvPr>
          <p:cNvSpPr txBox="1"/>
          <p:nvPr/>
        </p:nvSpPr>
        <p:spPr>
          <a:xfrm>
            <a:off x="1400720" y="26474707"/>
            <a:ext cx="1823264" cy="523220"/>
          </a:xfrm>
          <a:prstGeom prst="rect">
            <a:avLst/>
          </a:prstGeom>
          <a:noFill/>
        </p:spPr>
        <p:txBody>
          <a:bodyPr wrap="square" rtlCol="0">
            <a:spAutoFit/>
          </a:bodyPr>
          <a:lstStyle/>
          <a:p>
            <a:pPr algn="ctr"/>
            <a:r>
              <a:rPr lang="en-US" sz="1400" b="1" dirty="0"/>
              <a:t>Axial View of Low-rate Pulsed Discharge</a:t>
            </a:r>
          </a:p>
        </p:txBody>
      </p:sp>
      <p:sp>
        <p:nvSpPr>
          <p:cNvPr id="68" name="TextBox 67">
            <a:extLst>
              <a:ext uri="{FF2B5EF4-FFF2-40B4-BE49-F238E27FC236}">
                <a16:creationId xmlns:a16="http://schemas.microsoft.com/office/drawing/2014/main" id="{8BA16480-45DE-64A6-BE4D-CD6DC307288D}"/>
              </a:ext>
            </a:extLst>
          </p:cNvPr>
          <p:cNvSpPr txBox="1"/>
          <p:nvPr/>
        </p:nvSpPr>
        <p:spPr>
          <a:xfrm>
            <a:off x="4867828" y="22635805"/>
            <a:ext cx="1771417" cy="523220"/>
          </a:xfrm>
          <a:prstGeom prst="rect">
            <a:avLst/>
          </a:prstGeom>
          <a:noFill/>
        </p:spPr>
        <p:txBody>
          <a:bodyPr wrap="square" rtlCol="0">
            <a:spAutoFit/>
          </a:bodyPr>
          <a:lstStyle/>
          <a:p>
            <a:pPr algn="ctr"/>
            <a:r>
              <a:rPr lang="en-US" sz="1400" b="1" dirty="0"/>
              <a:t>Radial View of Low-rate Pulsed Discharge</a:t>
            </a:r>
          </a:p>
        </p:txBody>
      </p:sp>
      <p:sp>
        <p:nvSpPr>
          <p:cNvPr id="69" name="TextBox 68">
            <a:extLst>
              <a:ext uri="{FF2B5EF4-FFF2-40B4-BE49-F238E27FC236}">
                <a16:creationId xmlns:a16="http://schemas.microsoft.com/office/drawing/2014/main" id="{BF30814F-EAFB-11E5-6846-9F2EDA34D4CC}"/>
              </a:ext>
            </a:extLst>
          </p:cNvPr>
          <p:cNvSpPr txBox="1"/>
          <p:nvPr/>
        </p:nvSpPr>
        <p:spPr>
          <a:xfrm>
            <a:off x="4841904" y="26474707"/>
            <a:ext cx="1823264" cy="523220"/>
          </a:xfrm>
          <a:prstGeom prst="rect">
            <a:avLst/>
          </a:prstGeom>
          <a:noFill/>
        </p:spPr>
        <p:txBody>
          <a:bodyPr wrap="square" rtlCol="0">
            <a:spAutoFit/>
          </a:bodyPr>
          <a:lstStyle/>
          <a:p>
            <a:pPr algn="ctr"/>
            <a:r>
              <a:rPr lang="en-US" sz="1400" b="1" dirty="0"/>
              <a:t>Connectivity of Low-rate Pulsed Discharge</a:t>
            </a:r>
          </a:p>
        </p:txBody>
      </p:sp>
      <p:sp>
        <p:nvSpPr>
          <p:cNvPr id="70" name="TextBox 69">
            <a:extLst>
              <a:ext uri="{FF2B5EF4-FFF2-40B4-BE49-F238E27FC236}">
                <a16:creationId xmlns:a16="http://schemas.microsoft.com/office/drawing/2014/main" id="{0B677019-837F-1067-299D-48A2B0074344}"/>
              </a:ext>
            </a:extLst>
          </p:cNvPr>
          <p:cNvSpPr txBox="1"/>
          <p:nvPr/>
        </p:nvSpPr>
        <p:spPr>
          <a:xfrm>
            <a:off x="7868478" y="23163805"/>
            <a:ext cx="2478907" cy="523220"/>
          </a:xfrm>
          <a:prstGeom prst="rect">
            <a:avLst/>
          </a:prstGeom>
          <a:noFill/>
        </p:spPr>
        <p:txBody>
          <a:bodyPr wrap="square" rtlCol="0">
            <a:spAutoFit/>
          </a:bodyPr>
          <a:lstStyle/>
          <a:p>
            <a:pPr algn="ctr"/>
            <a:r>
              <a:rPr lang="en-US" sz="1400" b="1" dirty="0"/>
              <a:t>Zn Connectivity of Moderate-rate Cont. Discharge </a:t>
            </a:r>
          </a:p>
        </p:txBody>
      </p:sp>
      <p:sp>
        <p:nvSpPr>
          <p:cNvPr id="82" name="TextBox 81">
            <a:extLst>
              <a:ext uri="{FF2B5EF4-FFF2-40B4-BE49-F238E27FC236}">
                <a16:creationId xmlns:a16="http://schemas.microsoft.com/office/drawing/2014/main" id="{49ECDA91-D3B4-317A-22A6-4C46A4BFF3E4}"/>
              </a:ext>
            </a:extLst>
          </p:cNvPr>
          <p:cNvSpPr txBox="1"/>
          <p:nvPr/>
        </p:nvSpPr>
        <p:spPr>
          <a:xfrm>
            <a:off x="11880994" y="26667918"/>
            <a:ext cx="2478907" cy="307777"/>
          </a:xfrm>
          <a:prstGeom prst="rect">
            <a:avLst/>
          </a:prstGeom>
          <a:noFill/>
        </p:spPr>
        <p:txBody>
          <a:bodyPr wrap="square" rtlCol="0">
            <a:spAutoFit/>
          </a:bodyPr>
          <a:lstStyle/>
          <a:p>
            <a:pPr algn="ctr"/>
            <a:r>
              <a:rPr lang="en-US" sz="1400" b="1" dirty="0"/>
              <a:t>Dimensionless Radius</a:t>
            </a:r>
          </a:p>
        </p:txBody>
      </p:sp>
      <p:sp>
        <p:nvSpPr>
          <p:cNvPr id="83" name="TextBox 82">
            <a:extLst>
              <a:ext uri="{FF2B5EF4-FFF2-40B4-BE49-F238E27FC236}">
                <a16:creationId xmlns:a16="http://schemas.microsoft.com/office/drawing/2014/main" id="{69D523B7-FCF4-8F45-54D4-4DC6D77C21BE}"/>
              </a:ext>
            </a:extLst>
          </p:cNvPr>
          <p:cNvSpPr txBox="1"/>
          <p:nvPr/>
        </p:nvSpPr>
        <p:spPr>
          <a:xfrm rot="16200000">
            <a:off x="10001745" y="23402628"/>
            <a:ext cx="2478907" cy="307777"/>
          </a:xfrm>
          <a:prstGeom prst="rect">
            <a:avLst/>
          </a:prstGeom>
          <a:noFill/>
        </p:spPr>
        <p:txBody>
          <a:bodyPr wrap="square" rtlCol="0">
            <a:spAutoFit/>
          </a:bodyPr>
          <a:lstStyle/>
          <a:p>
            <a:pPr algn="ctr"/>
            <a:r>
              <a:rPr lang="en-US" sz="1400" b="1" dirty="0"/>
              <a:t>Volume Fraction (%)</a:t>
            </a:r>
          </a:p>
        </p:txBody>
      </p:sp>
      <p:sp>
        <p:nvSpPr>
          <p:cNvPr id="84" name="Rectangle 83">
            <a:extLst>
              <a:ext uri="{FF2B5EF4-FFF2-40B4-BE49-F238E27FC236}">
                <a16:creationId xmlns:a16="http://schemas.microsoft.com/office/drawing/2014/main" id="{E01DACF2-48E2-6BB0-158B-DF3034207D8D}"/>
              </a:ext>
            </a:extLst>
          </p:cNvPr>
          <p:cNvSpPr/>
          <p:nvPr/>
        </p:nvSpPr>
        <p:spPr>
          <a:xfrm>
            <a:off x="1202605" y="20081808"/>
            <a:ext cx="6060208" cy="6952523"/>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DF60E142-DCB6-E305-2BA4-A190B78442D5}"/>
              </a:ext>
            </a:extLst>
          </p:cNvPr>
          <p:cNvSpPr/>
          <p:nvPr/>
        </p:nvSpPr>
        <p:spPr>
          <a:xfrm>
            <a:off x="7401687" y="20081808"/>
            <a:ext cx="3416634" cy="6952523"/>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07BE9A88-E9BC-001E-A230-1A44214929F0}"/>
              </a:ext>
            </a:extLst>
          </p:cNvPr>
          <p:cNvSpPr/>
          <p:nvPr/>
        </p:nvSpPr>
        <p:spPr>
          <a:xfrm>
            <a:off x="10957195" y="20081808"/>
            <a:ext cx="3814400" cy="6952523"/>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a:extLst>
              <a:ext uri="{FF2B5EF4-FFF2-40B4-BE49-F238E27FC236}">
                <a16:creationId xmlns:a16="http://schemas.microsoft.com/office/drawing/2014/main" id="{F8724473-B408-9750-8C1C-6898857C9C1F}"/>
              </a:ext>
            </a:extLst>
          </p:cNvPr>
          <p:cNvSpPr txBox="1"/>
          <p:nvPr/>
        </p:nvSpPr>
        <p:spPr>
          <a:xfrm>
            <a:off x="1190762" y="20065946"/>
            <a:ext cx="442750" cy="369332"/>
          </a:xfrm>
          <a:prstGeom prst="rect">
            <a:avLst/>
          </a:prstGeom>
          <a:noFill/>
        </p:spPr>
        <p:txBody>
          <a:bodyPr wrap="none" rtlCol="0">
            <a:spAutoFit/>
          </a:bodyPr>
          <a:lstStyle/>
          <a:p>
            <a:r>
              <a:rPr lang="en-US" b="1" dirty="0"/>
              <a:t>(a)</a:t>
            </a:r>
          </a:p>
        </p:txBody>
      </p:sp>
      <p:sp>
        <p:nvSpPr>
          <p:cNvPr id="88" name="TextBox 87">
            <a:extLst>
              <a:ext uri="{FF2B5EF4-FFF2-40B4-BE49-F238E27FC236}">
                <a16:creationId xmlns:a16="http://schemas.microsoft.com/office/drawing/2014/main" id="{9101C09F-4A1C-F70C-5736-ECF8C55B64B5}"/>
              </a:ext>
            </a:extLst>
          </p:cNvPr>
          <p:cNvSpPr txBox="1"/>
          <p:nvPr/>
        </p:nvSpPr>
        <p:spPr>
          <a:xfrm>
            <a:off x="10940991" y="20067086"/>
            <a:ext cx="423514" cy="369332"/>
          </a:xfrm>
          <a:prstGeom prst="rect">
            <a:avLst/>
          </a:prstGeom>
          <a:noFill/>
        </p:spPr>
        <p:txBody>
          <a:bodyPr wrap="square" rtlCol="0">
            <a:spAutoFit/>
          </a:bodyPr>
          <a:lstStyle/>
          <a:p>
            <a:r>
              <a:rPr lang="en-US" b="1" dirty="0"/>
              <a:t>(c)</a:t>
            </a:r>
          </a:p>
        </p:txBody>
      </p:sp>
      <p:sp>
        <p:nvSpPr>
          <p:cNvPr id="89" name="TextBox 88">
            <a:extLst>
              <a:ext uri="{FF2B5EF4-FFF2-40B4-BE49-F238E27FC236}">
                <a16:creationId xmlns:a16="http://schemas.microsoft.com/office/drawing/2014/main" id="{7D2D6F51-89BD-79F1-B7D4-84E0F02AF79A}"/>
              </a:ext>
            </a:extLst>
          </p:cNvPr>
          <p:cNvSpPr txBox="1"/>
          <p:nvPr/>
        </p:nvSpPr>
        <p:spPr>
          <a:xfrm>
            <a:off x="7386442" y="20066751"/>
            <a:ext cx="500240" cy="369332"/>
          </a:xfrm>
          <a:prstGeom prst="rect">
            <a:avLst/>
          </a:prstGeom>
          <a:noFill/>
        </p:spPr>
        <p:txBody>
          <a:bodyPr wrap="square" rtlCol="0">
            <a:spAutoFit/>
          </a:bodyPr>
          <a:lstStyle/>
          <a:p>
            <a:r>
              <a:rPr lang="en-US" b="1" dirty="0"/>
              <a:t>(b)</a:t>
            </a:r>
          </a:p>
        </p:txBody>
      </p:sp>
      <p:pic>
        <p:nvPicPr>
          <p:cNvPr id="90" name="Picture 89">
            <a:extLst>
              <a:ext uri="{FF2B5EF4-FFF2-40B4-BE49-F238E27FC236}">
                <a16:creationId xmlns:a16="http://schemas.microsoft.com/office/drawing/2014/main" id="{3FC6A0CB-CF95-4C49-4EE8-14BD90670D2A}"/>
              </a:ext>
            </a:extLst>
          </p:cNvPr>
          <p:cNvPicPr>
            <a:picLocks noChangeAspect="1"/>
          </p:cNvPicPr>
          <p:nvPr/>
        </p:nvPicPr>
        <p:blipFill rotWithShape="1">
          <a:blip r:embed="rId17"/>
          <a:srcRect l="32950" t="5763" r="32785" b="15662"/>
          <a:stretch/>
        </p:blipFill>
        <p:spPr>
          <a:xfrm>
            <a:off x="1374338" y="5735726"/>
            <a:ext cx="4678336" cy="4490937"/>
          </a:xfrm>
          <a:prstGeom prst="rect">
            <a:avLst/>
          </a:prstGeom>
          <a:ln>
            <a:noFill/>
          </a:ln>
        </p:spPr>
      </p:pic>
      <p:pic>
        <p:nvPicPr>
          <p:cNvPr id="91" name="Picture 90" descr="A black and white photo of a circular object with a hole in it&#10;&#10;Description automatically generated with medium confidence">
            <a:extLst>
              <a:ext uri="{FF2B5EF4-FFF2-40B4-BE49-F238E27FC236}">
                <a16:creationId xmlns:a16="http://schemas.microsoft.com/office/drawing/2014/main" id="{10EF5DF1-13B8-F923-5A02-4B769F0D2A7A}"/>
              </a:ext>
            </a:extLst>
          </p:cNvPr>
          <p:cNvPicPr>
            <a:picLocks noChangeAspect="1"/>
          </p:cNvPicPr>
          <p:nvPr/>
        </p:nvPicPr>
        <p:blipFill>
          <a:blip r:embed="rId18"/>
          <a:stretch>
            <a:fillRect/>
          </a:stretch>
        </p:blipFill>
        <p:spPr>
          <a:xfrm>
            <a:off x="1374338" y="744527"/>
            <a:ext cx="4678336" cy="4605341"/>
          </a:xfrm>
          <a:prstGeom prst="rect">
            <a:avLst/>
          </a:prstGeom>
          <a:ln>
            <a:noFill/>
          </a:ln>
        </p:spPr>
      </p:pic>
      <p:sp>
        <p:nvSpPr>
          <p:cNvPr id="92" name="Rectangle 91">
            <a:extLst>
              <a:ext uri="{FF2B5EF4-FFF2-40B4-BE49-F238E27FC236}">
                <a16:creationId xmlns:a16="http://schemas.microsoft.com/office/drawing/2014/main" id="{01149C5B-C7B6-38A6-195E-77A508769AC8}"/>
              </a:ext>
            </a:extLst>
          </p:cNvPr>
          <p:cNvSpPr/>
          <p:nvPr/>
        </p:nvSpPr>
        <p:spPr>
          <a:xfrm>
            <a:off x="1418788" y="10355527"/>
            <a:ext cx="324583" cy="189885"/>
          </a:xfrm>
          <a:prstGeom prst="rect">
            <a:avLst/>
          </a:prstGeom>
          <a:solidFill>
            <a:srgbClr val="00FF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TextBox 92">
            <a:extLst>
              <a:ext uri="{FF2B5EF4-FFF2-40B4-BE49-F238E27FC236}">
                <a16:creationId xmlns:a16="http://schemas.microsoft.com/office/drawing/2014/main" id="{7D674183-F716-00EF-0787-4175293F98C8}"/>
              </a:ext>
            </a:extLst>
          </p:cNvPr>
          <p:cNvSpPr txBox="1"/>
          <p:nvPr/>
        </p:nvSpPr>
        <p:spPr>
          <a:xfrm>
            <a:off x="1721751" y="10292644"/>
            <a:ext cx="367408" cy="307777"/>
          </a:xfrm>
          <a:prstGeom prst="rect">
            <a:avLst/>
          </a:prstGeom>
          <a:noFill/>
        </p:spPr>
        <p:txBody>
          <a:bodyPr wrap="none" rtlCol="0">
            <a:spAutoFit/>
          </a:bodyPr>
          <a:lstStyle/>
          <a:p>
            <a:r>
              <a:rPr lang="en-US" sz="1400" b="1" dirty="0"/>
              <a:t>Zn</a:t>
            </a:r>
            <a:endParaRPr lang="en-US" b="1" dirty="0"/>
          </a:p>
        </p:txBody>
      </p:sp>
      <p:sp>
        <p:nvSpPr>
          <p:cNvPr id="94" name="Rectangle 93">
            <a:extLst>
              <a:ext uri="{FF2B5EF4-FFF2-40B4-BE49-F238E27FC236}">
                <a16:creationId xmlns:a16="http://schemas.microsoft.com/office/drawing/2014/main" id="{0E99A24B-FCE0-3CE4-472B-530DDF24978E}"/>
              </a:ext>
            </a:extLst>
          </p:cNvPr>
          <p:cNvSpPr/>
          <p:nvPr/>
        </p:nvSpPr>
        <p:spPr>
          <a:xfrm>
            <a:off x="1418788" y="11030049"/>
            <a:ext cx="324583" cy="189885"/>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xtBox 94">
            <a:extLst>
              <a:ext uri="{FF2B5EF4-FFF2-40B4-BE49-F238E27FC236}">
                <a16:creationId xmlns:a16="http://schemas.microsoft.com/office/drawing/2014/main" id="{180FEDD3-25B4-52A9-E5AF-6C380FA68CF8}"/>
              </a:ext>
            </a:extLst>
          </p:cNvPr>
          <p:cNvSpPr txBox="1"/>
          <p:nvPr/>
        </p:nvSpPr>
        <p:spPr>
          <a:xfrm>
            <a:off x="1721751" y="10967208"/>
            <a:ext cx="526041" cy="307777"/>
          </a:xfrm>
          <a:prstGeom prst="rect">
            <a:avLst/>
          </a:prstGeom>
          <a:noFill/>
        </p:spPr>
        <p:txBody>
          <a:bodyPr wrap="none" rtlCol="0">
            <a:spAutoFit/>
          </a:bodyPr>
          <a:lstStyle/>
          <a:p>
            <a:r>
              <a:rPr lang="en-US" sz="1400" b="1" dirty="0"/>
              <a:t>Pore</a:t>
            </a:r>
            <a:endParaRPr lang="en-US" b="1" dirty="0"/>
          </a:p>
        </p:txBody>
      </p:sp>
      <p:sp>
        <p:nvSpPr>
          <p:cNvPr id="96" name="Rectangle 95">
            <a:extLst>
              <a:ext uri="{FF2B5EF4-FFF2-40B4-BE49-F238E27FC236}">
                <a16:creationId xmlns:a16="http://schemas.microsoft.com/office/drawing/2014/main" id="{A721B8D8-1EF7-05C7-CFCD-F8A24458ACF0}"/>
              </a:ext>
            </a:extLst>
          </p:cNvPr>
          <p:cNvSpPr/>
          <p:nvPr/>
        </p:nvSpPr>
        <p:spPr>
          <a:xfrm>
            <a:off x="1418788" y="10580368"/>
            <a:ext cx="324583" cy="189885"/>
          </a:xfrm>
          <a:prstGeom prst="rect">
            <a:avLst/>
          </a:prstGeom>
          <a:solidFill>
            <a:srgbClr val="C421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3A5361EC-E967-A926-B5CB-1B9D25262201}"/>
              </a:ext>
            </a:extLst>
          </p:cNvPr>
          <p:cNvSpPr txBox="1"/>
          <p:nvPr/>
        </p:nvSpPr>
        <p:spPr>
          <a:xfrm>
            <a:off x="1721751" y="10517499"/>
            <a:ext cx="990977" cy="307777"/>
          </a:xfrm>
          <a:prstGeom prst="rect">
            <a:avLst/>
          </a:prstGeom>
          <a:noFill/>
        </p:spPr>
        <p:txBody>
          <a:bodyPr wrap="none" rtlCol="0">
            <a:spAutoFit/>
          </a:bodyPr>
          <a:lstStyle/>
          <a:p>
            <a:r>
              <a:rPr lang="en-US" sz="1400" b="1" dirty="0"/>
              <a:t>Dense ZnO</a:t>
            </a:r>
          </a:p>
        </p:txBody>
      </p:sp>
      <p:sp>
        <p:nvSpPr>
          <p:cNvPr id="98" name="Rectangle 97">
            <a:extLst>
              <a:ext uri="{FF2B5EF4-FFF2-40B4-BE49-F238E27FC236}">
                <a16:creationId xmlns:a16="http://schemas.microsoft.com/office/drawing/2014/main" id="{2BC2F068-1982-F2F2-CCFE-EFF68472F4E8}"/>
              </a:ext>
            </a:extLst>
          </p:cNvPr>
          <p:cNvSpPr/>
          <p:nvPr/>
        </p:nvSpPr>
        <p:spPr>
          <a:xfrm>
            <a:off x="1418788" y="10805209"/>
            <a:ext cx="324583" cy="189885"/>
          </a:xfrm>
          <a:prstGeom prst="rect">
            <a:avLst/>
          </a:prstGeom>
          <a:solidFill>
            <a:srgbClr val="362E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3C9F1481-35FB-2C55-876F-90CBA49BFC5E}"/>
              </a:ext>
            </a:extLst>
          </p:cNvPr>
          <p:cNvSpPr txBox="1"/>
          <p:nvPr/>
        </p:nvSpPr>
        <p:spPr>
          <a:xfrm>
            <a:off x="1721751" y="10742354"/>
            <a:ext cx="1022459" cy="307777"/>
          </a:xfrm>
          <a:prstGeom prst="rect">
            <a:avLst/>
          </a:prstGeom>
          <a:noFill/>
        </p:spPr>
        <p:txBody>
          <a:bodyPr wrap="none" rtlCol="0">
            <a:spAutoFit/>
          </a:bodyPr>
          <a:lstStyle/>
          <a:p>
            <a:r>
              <a:rPr lang="en-US" sz="1400" b="1"/>
              <a:t>Sparse ZnO</a:t>
            </a:r>
          </a:p>
        </p:txBody>
      </p:sp>
      <p:sp>
        <p:nvSpPr>
          <p:cNvPr id="105" name="TextBox 104">
            <a:extLst>
              <a:ext uri="{FF2B5EF4-FFF2-40B4-BE49-F238E27FC236}">
                <a16:creationId xmlns:a16="http://schemas.microsoft.com/office/drawing/2014/main" id="{5B170F5E-828A-ACE6-DCB9-EA6A58599400}"/>
              </a:ext>
            </a:extLst>
          </p:cNvPr>
          <p:cNvSpPr txBox="1"/>
          <p:nvPr/>
        </p:nvSpPr>
        <p:spPr>
          <a:xfrm rot="16200000">
            <a:off x="5322995" y="5420050"/>
            <a:ext cx="2110129" cy="369332"/>
          </a:xfrm>
          <a:prstGeom prst="rect">
            <a:avLst/>
          </a:prstGeom>
          <a:noFill/>
        </p:spPr>
        <p:txBody>
          <a:bodyPr wrap="none" rtlCol="0">
            <a:spAutoFit/>
          </a:bodyPr>
          <a:lstStyle/>
          <a:p>
            <a:pPr algn="ctr"/>
            <a:r>
              <a:rPr lang="en-US" b="1" dirty="0"/>
              <a:t>Volume Fraction (%)</a:t>
            </a:r>
          </a:p>
        </p:txBody>
      </p:sp>
      <p:sp>
        <p:nvSpPr>
          <p:cNvPr id="106" name="TextBox 105">
            <a:extLst>
              <a:ext uri="{FF2B5EF4-FFF2-40B4-BE49-F238E27FC236}">
                <a16:creationId xmlns:a16="http://schemas.microsoft.com/office/drawing/2014/main" id="{A7FB7D56-3444-9695-1561-03AE80BB4A34}"/>
              </a:ext>
            </a:extLst>
          </p:cNvPr>
          <p:cNvSpPr txBox="1"/>
          <p:nvPr/>
        </p:nvSpPr>
        <p:spPr>
          <a:xfrm>
            <a:off x="7751453" y="10497430"/>
            <a:ext cx="3034292" cy="369332"/>
          </a:xfrm>
          <a:prstGeom prst="rect">
            <a:avLst/>
          </a:prstGeom>
          <a:noFill/>
        </p:spPr>
        <p:txBody>
          <a:bodyPr wrap="none" rtlCol="0">
            <a:spAutoFit/>
          </a:bodyPr>
          <a:lstStyle/>
          <a:p>
            <a:pPr algn="ctr"/>
            <a:r>
              <a:rPr lang="en-US" b="1" dirty="0"/>
              <a:t>Dimensionless Radial Position</a:t>
            </a:r>
          </a:p>
        </p:txBody>
      </p:sp>
      <p:sp>
        <p:nvSpPr>
          <p:cNvPr id="307" name="Picture Placeholder 306">
            <a:extLst>
              <a:ext uri="{FF2B5EF4-FFF2-40B4-BE49-F238E27FC236}">
                <a16:creationId xmlns:a16="http://schemas.microsoft.com/office/drawing/2014/main" id="{67A323B6-5180-7F33-FBAB-7288249B2D47}"/>
              </a:ext>
            </a:extLst>
          </p:cNvPr>
          <p:cNvSpPr>
            <a:spLocks noGrp="1"/>
          </p:cNvSpPr>
          <p:nvPr>
            <p:ph type="pic" sz="quarter" idx="31"/>
          </p:nvPr>
        </p:nvSpPr>
        <p:spPr/>
        <p:txBody>
          <a:bodyPr/>
          <a:lstStyle/>
          <a:p>
            <a:endParaRPr lang="en-US"/>
          </a:p>
        </p:txBody>
      </p:sp>
      <p:pic>
        <p:nvPicPr>
          <p:cNvPr id="308" name="Picture 307" descr="A graph of a person's face&#10;&#10;Description automatically generated">
            <a:extLst>
              <a:ext uri="{FF2B5EF4-FFF2-40B4-BE49-F238E27FC236}">
                <a16:creationId xmlns:a16="http://schemas.microsoft.com/office/drawing/2014/main" id="{6D6B244B-74A8-C88C-E323-470138E064F6}"/>
              </a:ext>
            </a:extLst>
          </p:cNvPr>
          <p:cNvPicPr>
            <a:picLocks noChangeAspect="1"/>
          </p:cNvPicPr>
          <p:nvPr/>
        </p:nvPicPr>
        <p:blipFill rotWithShape="1">
          <a:blip r:embed="rId19">
            <a:extLst>
              <a:ext uri="{28A0092B-C50C-407E-A947-70E740481C1C}">
                <a14:useLocalDpi xmlns:a14="http://schemas.microsoft.com/office/drawing/2010/main" val="0"/>
              </a:ext>
            </a:extLst>
          </a:blip>
          <a:srcRect l="6892" b="1731"/>
          <a:stretch/>
        </p:blipFill>
        <p:spPr>
          <a:xfrm>
            <a:off x="6522724" y="958596"/>
            <a:ext cx="5247922" cy="9452894"/>
          </a:xfrm>
          <a:prstGeom prst="rect">
            <a:avLst/>
          </a:prstGeom>
        </p:spPr>
      </p:pic>
      <p:sp>
        <p:nvSpPr>
          <p:cNvPr id="309" name="Rectangle 308">
            <a:extLst>
              <a:ext uri="{FF2B5EF4-FFF2-40B4-BE49-F238E27FC236}">
                <a16:creationId xmlns:a16="http://schemas.microsoft.com/office/drawing/2014/main" id="{97163D3B-D0B3-1744-A1B7-AD56FC839003}"/>
              </a:ext>
            </a:extLst>
          </p:cNvPr>
          <p:cNvSpPr/>
          <p:nvPr/>
        </p:nvSpPr>
        <p:spPr>
          <a:xfrm>
            <a:off x="7004966" y="1138530"/>
            <a:ext cx="2539083" cy="1194229"/>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10" name="Straight Connector 309">
            <a:extLst>
              <a:ext uri="{FF2B5EF4-FFF2-40B4-BE49-F238E27FC236}">
                <a16:creationId xmlns:a16="http://schemas.microsoft.com/office/drawing/2014/main" id="{473B33DB-7583-B535-ED5F-70EC3A9392AC}"/>
              </a:ext>
            </a:extLst>
          </p:cNvPr>
          <p:cNvCxnSpPr>
            <a:cxnSpLocks/>
          </p:cNvCxnSpPr>
          <p:nvPr/>
        </p:nvCxnSpPr>
        <p:spPr>
          <a:xfrm>
            <a:off x="7060711" y="1299865"/>
            <a:ext cx="360790" cy="0"/>
          </a:xfrm>
          <a:prstGeom prst="line">
            <a:avLst/>
          </a:prstGeom>
          <a:ln w="28575">
            <a:solidFill>
              <a:srgbClr val="173DF3"/>
            </a:solidFill>
            <a:prstDash val="solid"/>
          </a:ln>
        </p:spPr>
        <p:style>
          <a:lnRef idx="2">
            <a:schemeClr val="accent1"/>
          </a:lnRef>
          <a:fillRef idx="0">
            <a:schemeClr val="accent1"/>
          </a:fillRef>
          <a:effectRef idx="1">
            <a:schemeClr val="accent1"/>
          </a:effectRef>
          <a:fontRef idx="minor">
            <a:schemeClr val="tx1"/>
          </a:fontRef>
        </p:style>
      </p:cxnSp>
      <p:sp>
        <p:nvSpPr>
          <p:cNvPr id="311" name="TextBox 310">
            <a:extLst>
              <a:ext uri="{FF2B5EF4-FFF2-40B4-BE49-F238E27FC236}">
                <a16:creationId xmlns:a16="http://schemas.microsoft.com/office/drawing/2014/main" id="{1B5FE847-6ED6-63CB-C8A7-6CB5B6681A9C}"/>
              </a:ext>
            </a:extLst>
          </p:cNvPr>
          <p:cNvSpPr txBox="1"/>
          <p:nvPr/>
        </p:nvSpPr>
        <p:spPr>
          <a:xfrm>
            <a:off x="7386442" y="1117373"/>
            <a:ext cx="2449708" cy="1200329"/>
          </a:xfrm>
          <a:prstGeom prst="rect">
            <a:avLst/>
          </a:prstGeom>
          <a:noFill/>
        </p:spPr>
        <p:txBody>
          <a:bodyPr wrap="square" rtlCol="0">
            <a:spAutoFit/>
          </a:bodyPr>
          <a:lstStyle/>
          <a:p>
            <a:r>
              <a:rPr lang="en-US" b="1" dirty="0"/>
              <a:t>ZnO – Model </a:t>
            </a:r>
          </a:p>
          <a:p>
            <a:r>
              <a:rPr lang="en-US" b="1" dirty="0"/>
              <a:t>ZnO – Experimental </a:t>
            </a:r>
          </a:p>
          <a:p>
            <a:r>
              <a:rPr lang="en-US" b="1" dirty="0"/>
              <a:t>Zn – Model</a:t>
            </a:r>
          </a:p>
          <a:p>
            <a:r>
              <a:rPr lang="en-US" b="1" dirty="0"/>
              <a:t>Zn – Experimental </a:t>
            </a:r>
          </a:p>
        </p:txBody>
      </p:sp>
      <p:cxnSp>
        <p:nvCxnSpPr>
          <p:cNvPr id="312" name="Straight Connector 311">
            <a:extLst>
              <a:ext uri="{FF2B5EF4-FFF2-40B4-BE49-F238E27FC236}">
                <a16:creationId xmlns:a16="http://schemas.microsoft.com/office/drawing/2014/main" id="{9A62E699-2850-0EE6-E065-D1FE9093ADE9}"/>
              </a:ext>
            </a:extLst>
          </p:cNvPr>
          <p:cNvCxnSpPr>
            <a:cxnSpLocks/>
          </p:cNvCxnSpPr>
          <p:nvPr/>
        </p:nvCxnSpPr>
        <p:spPr>
          <a:xfrm>
            <a:off x="7060711" y="1573374"/>
            <a:ext cx="360790" cy="0"/>
          </a:xfrm>
          <a:prstGeom prst="line">
            <a:avLst/>
          </a:prstGeom>
          <a:ln w="28575">
            <a:solidFill>
              <a:srgbClr val="173DF3"/>
            </a:solidFill>
            <a:prstDash val="sysDash"/>
          </a:ln>
        </p:spPr>
        <p:style>
          <a:lnRef idx="2">
            <a:schemeClr val="accent1"/>
          </a:lnRef>
          <a:fillRef idx="0">
            <a:schemeClr val="accent1"/>
          </a:fillRef>
          <a:effectRef idx="1">
            <a:schemeClr val="accent1"/>
          </a:effectRef>
          <a:fontRef idx="minor">
            <a:schemeClr val="tx1"/>
          </a:fontRef>
        </p:style>
      </p:cxnSp>
      <p:cxnSp>
        <p:nvCxnSpPr>
          <p:cNvPr id="313" name="Straight Connector 312">
            <a:extLst>
              <a:ext uri="{FF2B5EF4-FFF2-40B4-BE49-F238E27FC236}">
                <a16:creationId xmlns:a16="http://schemas.microsoft.com/office/drawing/2014/main" id="{857816ED-C875-BD99-C3E6-AE2B970E4BD8}"/>
              </a:ext>
            </a:extLst>
          </p:cNvPr>
          <p:cNvCxnSpPr>
            <a:cxnSpLocks/>
          </p:cNvCxnSpPr>
          <p:nvPr/>
        </p:nvCxnSpPr>
        <p:spPr>
          <a:xfrm>
            <a:off x="7060711" y="1846883"/>
            <a:ext cx="360790" cy="0"/>
          </a:xfrm>
          <a:prstGeom prst="line">
            <a:avLst/>
          </a:prstGeom>
          <a:ln w="28575">
            <a:solidFill>
              <a:srgbClr val="24B73A"/>
            </a:solidFill>
            <a:prstDash val="solid"/>
          </a:ln>
        </p:spPr>
        <p:style>
          <a:lnRef idx="2">
            <a:schemeClr val="accent1"/>
          </a:lnRef>
          <a:fillRef idx="0">
            <a:schemeClr val="accent1"/>
          </a:fillRef>
          <a:effectRef idx="1">
            <a:schemeClr val="accent1"/>
          </a:effectRef>
          <a:fontRef idx="minor">
            <a:schemeClr val="tx1"/>
          </a:fontRef>
        </p:style>
      </p:cxnSp>
      <p:cxnSp>
        <p:nvCxnSpPr>
          <p:cNvPr id="314" name="Straight Connector 313">
            <a:extLst>
              <a:ext uri="{FF2B5EF4-FFF2-40B4-BE49-F238E27FC236}">
                <a16:creationId xmlns:a16="http://schemas.microsoft.com/office/drawing/2014/main" id="{CC748A67-E0C2-5920-ACB6-A07AE0D0F29A}"/>
              </a:ext>
            </a:extLst>
          </p:cNvPr>
          <p:cNvCxnSpPr>
            <a:cxnSpLocks/>
          </p:cNvCxnSpPr>
          <p:nvPr/>
        </p:nvCxnSpPr>
        <p:spPr>
          <a:xfrm>
            <a:off x="7060711" y="2120392"/>
            <a:ext cx="360790" cy="0"/>
          </a:xfrm>
          <a:prstGeom prst="line">
            <a:avLst/>
          </a:prstGeom>
          <a:ln w="28575">
            <a:solidFill>
              <a:srgbClr val="24B73A"/>
            </a:solidFill>
            <a:prstDash val="sysDash"/>
          </a:ln>
        </p:spPr>
        <p:style>
          <a:lnRef idx="2">
            <a:schemeClr val="accent1"/>
          </a:lnRef>
          <a:fillRef idx="0">
            <a:schemeClr val="accent1"/>
          </a:fillRef>
          <a:effectRef idx="1">
            <a:schemeClr val="accent1"/>
          </a:effectRef>
          <a:fontRef idx="minor">
            <a:schemeClr val="tx1"/>
          </a:fontRef>
        </p:style>
      </p:cxnSp>
      <p:sp>
        <p:nvSpPr>
          <p:cNvPr id="315" name="TextBox 314">
            <a:extLst>
              <a:ext uri="{FF2B5EF4-FFF2-40B4-BE49-F238E27FC236}">
                <a16:creationId xmlns:a16="http://schemas.microsoft.com/office/drawing/2014/main" id="{64F7415F-176F-540E-FF73-DC98BA7AEADE}"/>
              </a:ext>
            </a:extLst>
          </p:cNvPr>
          <p:cNvSpPr txBox="1"/>
          <p:nvPr/>
        </p:nvSpPr>
        <p:spPr>
          <a:xfrm rot="16200000">
            <a:off x="17970148" y="32691350"/>
            <a:ext cx="2110129" cy="369332"/>
          </a:xfrm>
          <a:prstGeom prst="rect">
            <a:avLst/>
          </a:prstGeom>
          <a:noFill/>
        </p:spPr>
        <p:txBody>
          <a:bodyPr wrap="none" rtlCol="0">
            <a:spAutoFit/>
          </a:bodyPr>
          <a:lstStyle/>
          <a:p>
            <a:pPr algn="ctr"/>
            <a:r>
              <a:rPr lang="en-US" b="1" dirty="0"/>
              <a:t>Volume Fraction (%)</a:t>
            </a:r>
          </a:p>
        </p:txBody>
      </p:sp>
      <p:sp>
        <p:nvSpPr>
          <p:cNvPr id="316" name="TextBox 315">
            <a:extLst>
              <a:ext uri="{FF2B5EF4-FFF2-40B4-BE49-F238E27FC236}">
                <a16:creationId xmlns:a16="http://schemas.microsoft.com/office/drawing/2014/main" id="{96E0ED59-93A9-926D-91EC-A8DBB74CEF0D}"/>
              </a:ext>
            </a:extLst>
          </p:cNvPr>
          <p:cNvSpPr txBox="1"/>
          <p:nvPr/>
        </p:nvSpPr>
        <p:spPr>
          <a:xfrm>
            <a:off x="19484371" y="36148823"/>
            <a:ext cx="3034292" cy="369332"/>
          </a:xfrm>
          <a:prstGeom prst="rect">
            <a:avLst/>
          </a:prstGeom>
          <a:noFill/>
        </p:spPr>
        <p:txBody>
          <a:bodyPr wrap="none" rtlCol="0">
            <a:spAutoFit/>
          </a:bodyPr>
          <a:lstStyle/>
          <a:p>
            <a:pPr algn="ctr"/>
            <a:r>
              <a:rPr lang="en-US" b="1" dirty="0"/>
              <a:t>Dimensionless Radial Position</a:t>
            </a:r>
          </a:p>
        </p:txBody>
      </p:sp>
      <p:pic>
        <p:nvPicPr>
          <p:cNvPr id="317" name="Picture 316" descr="A graph of a person's face&#10;&#10;Description automatically generated">
            <a:extLst>
              <a:ext uri="{FF2B5EF4-FFF2-40B4-BE49-F238E27FC236}">
                <a16:creationId xmlns:a16="http://schemas.microsoft.com/office/drawing/2014/main" id="{2C886A36-4694-850A-426D-A2A72DFB2E07}"/>
              </a:ext>
            </a:extLst>
          </p:cNvPr>
          <p:cNvPicPr>
            <a:picLocks noChangeAspect="1"/>
          </p:cNvPicPr>
          <p:nvPr/>
        </p:nvPicPr>
        <p:blipFill rotWithShape="1">
          <a:blip r:embed="rId19">
            <a:extLst>
              <a:ext uri="{28A0092B-C50C-407E-A947-70E740481C1C}">
                <a14:useLocalDpi xmlns:a14="http://schemas.microsoft.com/office/drawing/2010/main" val="0"/>
              </a:ext>
            </a:extLst>
          </a:blip>
          <a:srcRect l="6892" b="1731"/>
          <a:stretch/>
        </p:blipFill>
        <p:spPr>
          <a:xfrm>
            <a:off x="26680888" y="29732557"/>
            <a:ext cx="3535531" cy="6368425"/>
          </a:xfrm>
          <a:prstGeom prst="rect">
            <a:avLst/>
          </a:prstGeom>
        </p:spPr>
      </p:pic>
      <p:sp>
        <p:nvSpPr>
          <p:cNvPr id="318" name="Rectangle 317">
            <a:extLst>
              <a:ext uri="{FF2B5EF4-FFF2-40B4-BE49-F238E27FC236}">
                <a16:creationId xmlns:a16="http://schemas.microsoft.com/office/drawing/2014/main" id="{6B1051BF-92BB-000E-EE3E-BCFFDF2948EE}"/>
              </a:ext>
            </a:extLst>
          </p:cNvPr>
          <p:cNvSpPr/>
          <p:nvPr/>
        </p:nvSpPr>
        <p:spPr>
          <a:xfrm>
            <a:off x="26957210" y="29879194"/>
            <a:ext cx="2539083" cy="1194229"/>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19" name="Straight Connector 318">
            <a:extLst>
              <a:ext uri="{FF2B5EF4-FFF2-40B4-BE49-F238E27FC236}">
                <a16:creationId xmlns:a16="http://schemas.microsoft.com/office/drawing/2014/main" id="{58DC9D20-D75F-D842-E9D4-79ED8BFF12E8}"/>
              </a:ext>
            </a:extLst>
          </p:cNvPr>
          <p:cNvCxnSpPr>
            <a:cxnSpLocks/>
          </p:cNvCxnSpPr>
          <p:nvPr/>
        </p:nvCxnSpPr>
        <p:spPr>
          <a:xfrm>
            <a:off x="27012955" y="30040529"/>
            <a:ext cx="360790" cy="0"/>
          </a:xfrm>
          <a:prstGeom prst="line">
            <a:avLst/>
          </a:prstGeom>
          <a:ln w="28575">
            <a:solidFill>
              <a:srgbClr val="173DF3"/>
            </a:solidFill>
            <a:prstDash val="solid"/>
          </a:ln>
        </p:spPr>
        <p:style>
          <a:lnRef idx="2">
            <a:schemeClr val="accent1"/>
          </a:lnRef>
          <a:fillRef idx="0">
            <a:schemeClr val="accent1"/>
          </a:fillRef>
          <a:effectRef idx="1">
            <a:schemeClr val="accent1"/>
          </a:effectRef>
          <a:fontRef idx="minor">
            <a:schemeClr val="tx1"/>
          </a:fontRef>
        </p:style>
      </p:cxnSp>
      <p:sp>
        <p:nvSpPr>
          <p:cNvPr id="320" name="TextBox 319">
            <a:extLst>
              <a:ext uri="{FF2B5EF4-FFF2-40B4-BE49-F238E27FC236}">
                <a16:creationId xmlns:a16="http://schemas.microsoft.com/office/drawing/2014/main" id="{F1288659-384A-1224-C59C-DFEBDE2C2FEA}"/>
              </a:ext>
            </a:extLst>
          </p:cNvPr>
          <p:cNvSpPr txBox="1"/>
          <p:nvPr/>
        </p:nvSpPr>
        <p:spPr>
          <a:xfrm>
            <a:off x="27338686" y="29858037"/>
            <a:ext cx="2449708" cy="1200329"/>
          </a:xfrm>
          <a:prstGeom prst="rect">
            <a:avLst/>
          </a:prstGeom>
          <a:noFill/>
        </p:spPr>
        <p:txBody>
          <a:bodyPr wrap="square" rtlCol="0">
            <a:spAutoFit/>
          </a:bodyPr>
          <a:lstStyle/>
          <a:p>
            <a:r>
              <a:rPr lang="en-US" b="1" dirty="0"/>
              <a:t>ZnO – Model </a:t>
            </a:r>
          </a:p>
          <a:p>
            <a:r>
              <a:rPr lang="en-US" b="1" dirty="0"/>
              <a:t>ZnO – Experimental </a:t>
            </a:r>
          </a:p>
          <a:p>
            <a:r>
              <a:rPr lang="en-US" b="1" dirty="0"/>
              <a:t>Zn – Model</a:t>
            </a:r>
          </a:p>
          <a:p>
            <a:r>
              <a:rPr lang="en-US" b="1" dirty="0"/>
              <a:t>Zn – Experimental </a:t>
            </a:r>
          </a:p>
        </p:txBody>
      </p:sp>
      <p:cxnSp>
        <p:nvCxnSpPr>
          <p:cNvPr id="321" name="Straight Connector 320">
            <a:extLst>
              <a:ext uri="{FF2B5EF4-FFF2-40B4-BE49-F238E27FC236}">
                <a16:creationId xmlns:a16="http://schemas.microsoft.com/office/drawing/2014/main" id="{2E49B67B-E67C-8113-8394-1A146A093B29}"/>
              </a:ext>
            </a:extLst>
          </p:cNvPr>
          <p:cNvCxnSpPr>
            <a:cxnSpLocks/>
          </p:cNvCxnSpPr>
          <p:nvPr/>
        </p:nvCxnSpPr>
        <p:spPr>
          <a:xfrm>
            <a:off x="27012955" y="30314038"/>
            <a:ext cx="360790" cy="0"/>
          </a:xfrm>
          <a:prstGeom prst="line">
            <a:avLst/>
          </a:prstGeom>
          <a:ln w="28575">
            <a:solidFill>
              <a:srgbClr val="173DF3"/>
            </a:solidFill>
            <a:prstDash val="sysDash"/>
          </a:ln>
        </p:spPr>
        <p:style>
          <a:lnRef idx="2">
            <a:schemeClr val="accent1"/>
          </a:lnRef>
          <a:fillRef idx="0">
            <a:schemeClr val="accent1"/>
          </a:fillRef>
          <a:effectRef idx="1">
            <a:schemeClr val="accent1"/>
          </a:effectRef>
          <a:fontRef idx="minor">
            <a:schemeClr val="tx1"/>
          </a:fontRef>
        </p:style>
      </p:cxnSp>
      <p:cxnSp>
        <p:nvCxnSpPr>
          <p:cNvPr id="322" name="Straight Connector 321">
            <a:extLst>
              <a:ext uri="{FF2B5EF4-FFF2-40B4-BE49-F238E27FC236}">
                <a16:creationId xmlns:a16="http://schemas.microsoft.com/office/drawing/2014/main" id="{0A568815-FCD6-BB1A-84E6-8F4D2E6FFE9E}"/>
              </a:ext>
            </a:extLst>
          </p:cNvPr>
          <p:cNvCxnSpPr>
            <a:cxnSpLocks/>
          </p:cNvCxnSpPr>
          <p:nvPr/>
        </p:nvCxnSpPr>
        <p:spPr>
          <a:xfrm>
            <a:off x="27012955" y="30587547"/>
            <a:ext cx="360790" cy="0"/>
          </a:xfrm>
          <a:prstGeom prst="line">
            <a:avLst/>
          </a:prstGeom>
          <a:ln w="28575">
            <a:solidFill>
              <a:srgbClr val="24B73A"/>
            </a:solidFill>
            <a:prstDash val="solid"/>
          </a:ln>
        </p:spPr>
        <p:style>
          <a:lnRef idx="2">
            <a:schemeClr val="accent1"/>
          </a:lnRef>
          <a:fillRef idx="0">
            <a:schemeClr val="accent1"/>
          </a:fillRef>
          <a:effectRef idx="1">
            <a:schemeClr val="accent1"/>
          </a:effectRef>
          <a:fontRef idx="minor">
            <a:schemeClr val="tx1"/>
          </a:fontRef>
        </p:style>
      </p:cxnSp>
      <p:cxnSp>
        <p:nvCxnSpPr>
          <p:cNvPr id="323" name="Straight Connector 322">
            <a:extLst>
              <a:ext uri="{FF2B5EF4-FFF2-40B4-BE49-F238E27FC236}">
                <a16:creationId xmlns:a16="http://schemas.microsoft.com/office/drawing/2014/main" id="{2EBE035E-B89E-F9FF-3EBB-E51B78461C83}"/>
              </a:ext>
            </a:extLst>
          </p:cNvPr>
          <p:cNvCxnSpPr>
            <a:cxnSpLocks/>
          </p:cNvCxnSpPr>
          <p:nvPr/>
        </p:nvCxnSpPr>
        <p:spPr>
          <a:xfrm>
            <a:off x="27012955" y="30861056"/>
            <a:ext cx="360790" cy="0"/>
          </a:xfrm>
          <a:prstGeom prst="line">
            <a:avLst/>
          </a:prstGeom>
          <a:ln w="28575">
            <a:solidFill>
              <a:srgbClr val="24B73A"/>
            </a:solidFill>
            <a:prstDash val="sysDash"/>
          </a:ln>
        </p:spPr>
        <p:style>
          <a:lnRef idx="2">
            <a:schemeClr val="accent1"/>
          </a:lnRef>
          <a:fillRef idx="0">
            <a:schemeClr val="accent1"/>
          </a:fillRef>
          <a:effectRef idx="1">
            <a:schemeClr val="accent1"/>
          </a:effectRef>
          <a:fontRef idx="minor">
            <a:schemeClr val="tx1"/>
          </a:fontRef>
        </p:style>
      </p:cxnSp>
      <p:sp>
        <p:nvSpPr>
          <p:cNvPr id="325" name="Rectangle 324">
            <a:extLst>
              <a:ext uri="{FF2B5EF4-FFF2-40B4-BE49-F238E27FC236}">
                <a16:creationId xmlns:a16="http://schemas.microsoft.com/office/drawing/2014/main" id="{01D170D7-6D0B-9987-AE0A-66BE55BAAAB4}"/>
              </a:ext>
            </a:extLst>
          </p:cNvPr>
          <p:cNvSpPr/>
          <p:nvPr/>
        </p:nvSpPr>
        <p:spPr>
          <a:xfrm>
            <a:off x="19438479" y="29879194"/>
            <a:ext cx="2539083" cy="1194229"/>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26" name="Straight Connector 325">
            <a:extLst>
              <a:ext uri="{FF2B5EF4-FFF2-40B4-BE49-F238E27FC236}">
                <a16:creationId xmlns:a16="http://schemas.microsoft.com/office/drawing/2014/main" id="{97442A10-DBCE-8553-0C77-E07B809FD9CA}"/>
              </a:ext>
            </a:extLst>
          </p:cNvPr>
          <p:cNvCxnSpPr>
            <a:cxnSpLocks/>
          </p:cNvCxnSpPr>
          <p:nvPr/>
        </p:nvCxnSpPr>
        <p:spPr>
          <a:xfrm>
            <a:off x="19494224" y="30040529"/>
            <a:ext cx="360790" cy="0"/>
          </a:xfrm>
          <a:prstGeom prst="line">
            <a:avLst/>
          </a:prstGeom>
          <a:ln w="28575">
            <a:solidFill>
              <a:srgbClr val="173DF3"/>
            </a:solidFill>
            <a:prstDash val="solid"/>
          </a:ln>
        </p:spPr>
        <p:style>
          <a:lnRef idx="2">
            <a:schemeClr val="accent1"/>
          </a:lnRef>
          <a:fillRef idx="0">
            <a:schemeClr val="accent1"/>
          </a:fillRef>
          <a:effectRef idx="1">
            <a:schemeClr val="accent1"/>
          </a:effectRef>
          <a:fontRef idx="minor">
            <a:schemeClr val="tx1"/>
          </a:fontRef>
        </p:style>
      </p:cxnSp>
      <p:sp>
        <p:nvSpPr>
          <p:cNvPr id="327" name="TextBox 326">
            <a:extLst>
              <a:ext uri="{FF2B5EF4-FFF2-40B4-BE49-F238E27FC236}">
                <a16:creationId xmlns:a16="http://schemas.microsoft.com/office/drawing/2014/main" id="{276B4F30-457F-3B5D-5523-C39AAF1B754E}"/>
              </a:ext>
            </a:extLst>
          </p:cNvPr>
          <p:cNvSpPr txBox="1"/>
          <p:nvPr/>
        </p:nvSpPr>
        <p:spPr>
          <a:xfrm>
            <a:off x="19819955" y="29858037"/>
            <a:ext cx="2449708" cy="1200329"/>
          </a:xfrm>
          <a:prstGeom prst="rect">
            <a:avLst/>
          </a:prstGeom>
          <a:noFill/>
        </p:spPr>
        <p:txBody>
          <a:bodyPr wrap="square" rtlCol="0">
            <a:spAutoFit/>
          </a:bodyPr>
          <a:lstStyle/>
          <a:p>
            <a:r>
              <a:rPr lang="en-US" b="1" dirty="0"/>
              <a:t>ZnO – Model </a:t>
            </a:r>
          </a:p>
          <a:p>
            <a:r>
              <a:rPr lang="en-US" b="1" dirty="0"/>
              <a:t>ZnO – Experimental </a:t>
            </a:r>
          </a:p>
          <a:p>
            <a:r>
              <a:rPr lang="en-US" b="1" dirty="0"/>
              <a:t>Zn – Model</a:t>
            </a:r>
          </a:p>
          <a:p>
            <a:r>
              <a:rPr lang="en-US" b="1" dirty="0"/>
              <a:t>Zn – Experimental </a:t>
            </a:r>
          </a:p>
        </p:txBody>
      </p:sp>
      <p:cxnSp>
        <p:nvCxnSpPr>
          <p:cNvPr id="328" name="Straight Connector 327">
            <a:extLst>
              <a:ext uri="{FF2B5EF4-FFF2-40B4-BE49-F238E27FC236}">
                <a16:creationId xmlns:a16="http://schemas.microsoft.com/office/drawing/2014/main" id="{D1EAEC22-BD95-C3D5-A9BB-6A15A1AE435C}"/>
              </a:ext>
            </a:extLst>
          </p:cNvPr>
          <p:cNvCxnSpPr>
            <a:cxnSpLocks/>
          </p:cNvCxnSpPr>
          <p:nvPr/>
        </p:nvCxnSpPr>
        <p:spPr>
          <a:xfrm>
            <a:off x="19494224" y="30314038"/>
            <a:ext cx="360790" cy="0"/>
          </a:xfrm>
          <a:prstGeom prst="line">
            <a:avLst/>
          </a:prstGeom>
          <a:ln w="28575">
            <a:solidFill>
              <a:srgbClr val="173DF3"/>
            </a:solidFill>
            <a:prstDash val="sysDash"/>
          </a:ln>
        </p:spPr>
        <p:style>
          <a:lnRef idx="2">
            <a:schemeClr val="accent1"/>
          </a:lnRef>
          <a:fillRef idx="0">
            <a:schemeClr val="accent1"/>
          </a:fillRef>
          <a:effectRef idx="1">
            <a:schemeClr val="accent1"/>
          </a:effectRef>
          <a:fontRef idx="minor">
            <a:schemeClr val="tx1"/>
          </a:fontRef>
        </p:style>
      </p:cxnSp>
      <p:cxnSp>
        <p:nvCxnSpPr>
          <p:cNvPr id="329" name="Straight Connector 328">
            <a:extLst>
              <a:ext uri="{FF2B5EF4-FFF2-40B4-BE49-F238E27FC236}">
                <a16:creationId xmlns:a16="http://schemas.microsoft.com/office/drawing/2014/main" id="{D5222564-ADDC-BDAD-02A0-03F15AB80CA2}"/>
              </a:ext>
            </a:extLst>
          </p:cNvPr>
          <p:cNvCxnSpPr>
            <a:cxnSpLocks/>
          </p:cNvCxnSpPr>
          <p:nvPr/>
        </p:nvCxnSpPr>
        <p:spPr>
          <a:xfrm>
            <a:off x="19494224" y="30587547"/>
            <a:ext cx="360790" cy="0"/>
          </a:xfrm>
          <a:prstGeom prst="line">
            <a:avLst/>
          </a:prstGeom>
          <a:ln w="28575">
            <a:solidFill>
              <a:srgbClr val="24B73A"/>
            </a:solidFill>
            <a:prstDash val="solid"/>
          </a:ln>
        </p:spPr>
        <p:style>
          <a:lnRef idx="2">
            <a:schemeClr val="accent1"/>
          </a:lnRef>
          <a:fillRef idx="0">
            <a:schemeClr val="accent1"/>
          </a:fillRef>
          <a:effectRef idx="1">
            <a:schemeClr val="accent1"/>
          </a:effectRef>
          <a:fontRef idx="minor">
            <a:schemeClr val="tx1"/>
          </a:fontRef>
        </p:style>
      </p:cxnSp>
      <p:cxnSp>
        <p:nvCxnSpPr>
          <p:cNvPr id="330" name="Straight Connector 329">
            <a:extLst>
              <a:ext uri="{FF2B5EF4-FFF2-40B4-BE49-F238E27FC236}">
                <a16:creationId xmlns:a16="http://schemas.microsoft.com/office/drawing/2014/main" id="{F2BF9369-746F-0782-D32E-0FE77A04257C}"/>
              </a:ext>
            </a:extLst>
          </p:cNvPr>
          <p:cNvCxnSpPr>
            <a:cxnSpLocks/>
          </p:cNvCxnSpPr>
          <p:nvPr/>
        </p:nvCxnSpPr>
        <p:spPr>
          <a:xfrm>
            <a:off x="19494224" y="30861056"/>
            <a:ext cx="360790" cy="0"/>
          </a:xfrm>
          <a:prstGeom prst="line">
            <a:avLst/>
          </a:prstGeom>
          <a:ln w="28575">
            <a:solidFill>
              <a:srgbClr val="24B73A"/>
            </a:solidFill>
            <a:prstDash val="sysDash"/>
          </a:ln>
        </p:spPr>
        <p:style>
          <a:lnRef idx="2">
            <a:schemeClr val="accent1"/>
          </a:lnRef>
          <a:fillRef idx="0">
            <a:schemeClr val="accent1"/>
          </a:fillRef>
          <a:effectRef idx="1">
            <a:schemeClr val="accent1"/>
          </a:effectRef>
          <a:fontRef idx="minor">
            <a:schemeClr val="tx1"/>
          </a:fontRef>
        </p:style>
      </p:cxnSp>
      <p:sp>
        <p:nvSpPr>
          <p:cNvPr id="332" name="Oval 331">
            <a:extLst>
              <a:ext uri="{FF2B5EF4-FFF2-40B4-BE49-F238E27FC236}">
                <a16:creationId xmlns:a16="http://schemas.microsoft.com/office/drawing/2014/main" id="{51210803-CDCC-1966-9CAD-AF5FFBB63976}"/>
              </a:ext>
            </a:extLst>
          </p:cNvPr>
          <p:cNvSpPr>
            <a:spLocks noChangeAspect="1"/>
          </p:cNvSpPr>
          <p:nvPr/>
        </p:nvSpPr>
        <p:spPr>
          <a:xfrm>
            <a:off x="19491905" y="34189256"/>
            <a:ext cx="1355943" cy="1355943"/>
          </a:xfrm>
          <a:prstGeom prst="ellipse">
            <a:avLst/>
          </a:prstGeom>
          <a:solidFill>
            <a:srgbClr val="FF0000">
              <a:alpha val="16863"/>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3" name="TextBox 332">
            <a:extLst>
              <a:ext uri="{FF2B5EF4-FFF2-40B4-BE49-F238E27FC236}">
                <a16:creationId xmlns:a16="http://schemas.microsoft.com/office/drawing/2014/main" id="{026ED444-9F79-3FF9-8BF5-1FD72A15FB84}"/>
              </a:ext>
            </a:extLst>
          </p:cNvPr>
          <p:cNvSpPr txBox="1"/>
          <p:nvPr/>
        </p:nvSpPr>
        <p:spPr>
          <a:xfrm>
            <a:off x="19460081" y="34497895"/>
            <a:ext cx="1419590" cy="738664"/>
          </a:xfrm>
          <a:prstGeom prst="rect">
            <a:avLst/>
          </a:prstGeom>
          <a:noFill/>
        </p:spPr>
        <p:txBody>
          <a:bodyPr wrap="square" rtlCol="0">
            <a:spAutoFit/>
          </a:bodyPr>
          <a:lstStyle/>
          <a:p>
            <a:pPr algn="ctr"/>
            <a:r>
              <a:rPr lang="en-US" sz="1400" b="1" dirty="0"/>
              <a:t>Model Overestimates</a:t>
            </a:r>
          </a:p>
          <a:p>
            <a:pPr algn="ctr"/>
            <a:r>
              <a:rPr lang="en-US" sz="1400" b="1" dirty="0"/>
              <a:t>Interior Zn</a:t>
            </a:r>
          </a:p>
        </p:txBody>
      </p:sp>
      <p:sp>
        <p:nvSpPr>
          <p:cNvPr id="334" name="Oval 333">
            <a:extLst>
              <a:ext uri="{FF2B5EF4-FFF2-40B4-BE49-F238E27FC236}">
                <a16:creationId xmlns:a16="http://schemas.microsoft.com/office/drawing/2014/main" id="{C034FD55-BEE5-C2F4-F690-B997492873E6}"/>
              </a:ext>
            </a:extLst>
          </p:cNvPr>
          <p:cNvSpPr>
            <a:spLocks noChangeAspect="1"/>
          </p:cNvSpPr>
          <p:nvPr/>
        </p:nvSpPr>
        <p:spPr>
          <a:xfrm>
            <a:off x="19674331" y="32707513"/>
            <a:ext cx="1355943" cy="1355943"/>
          </a:xfrm>
          <a:prstGeom prst="ellipse">
            <a:avLst/>
          </a:prstGeom>
          <a:solidFill>
            <a:srgbClr val="FF0000">
              <a:alpha val="16863"/>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5" name="TextBox 334">
            <a:extLst>
              <a:ext uri="{FF2B5EF4-FFF2-40B4-BE49-F238E27FC236}">
                <a16:creationId xmlns:a16="http://schemas.microsoft.com/office/drawing/2014/main" id="{59EB6AC2-C2AC-6C98-A312-BE33FE584DAA}"/>
              </a:ext>
            </a:extLst>
          </p:cNvPr>
          <p:cNvSpPr txBox="1"/>
          <p:nvPr/>
        </p:nvSpPr>
        <p:spPr>
          <a:xfrm>
            <a:off x="19569705" y="33016152"/>
            <a:ext cx="1565195" cy="738664"/>
          </a:xfrm>
          <a:prstGeom prst="rect">
            <a:avLst/>
          </a:prstGeom>
          <a:noFill/>
        </p:spPr>
        <p:txBody>
          <a:bodyPr wrap="square" rtlCol="0">
            <a:spAutoFit/>
          </a:bodyPr>
          <a:lstStyle/>
          <a:p>
            <a:pPr algn="ctr"/>
            <a:r>
              <a:rPr lang="en-US" sz="1400" b="1" dirty="0"/>
              <a:t>Model Underestimates</a:t>
            </a:r>
          </a:p>
          <a:p>
            <a:pPr algn="ctr"/>
            <a:r>
              <a:rPr lang="en-US" sz="1400" b="1" dirty="0"/>
              <a:t>Interior ZnO</a:t>
            </a:r>
          </a:p>
        </p:txBody>
      </p:sp>
      <p:sp>
        <p:nvSpPr>
          <p:cNvPr id="336" name="TextBox 335">
            <a:extLst>
              <a:ext uri="{FF2B5EF4-FFF2-40B4-BE49-F238E27FC236}">
                <a16:creationId xmlns:a16="http://schemas.microsoft.com/office/drawing/2014/main" id="{8580B4F4-D66E-506B-5917-927C104E4FD2}"/>
              </a:ext>
            </a:extLst>
          </p:cNvPr>
          <p:cNvSpPr txBox="1"/>
          <p:nvPr/>
        </p:nvSpPr>
        <p:spPr>
          <a:xfrm>
            <a:off x="20643618" y="31781802"/>
            <a:ext cx="1565195" cy="738664"/>
          </a:xfrm>
          <a:prstGeom prst="rect">
            <a:avLst/>
          </a:prstGeom>
          <a:noFill/>
        </p:spPr>
        <p:txBody>
          <a:bodyPr wrap="square" rtlCol="0">
            <a:spAutoFit/>
          </a:bodyPr>
          <a:lstStyle/>
          <a:p>
            <a:pPr algn="ctr"/>
            <a:r>
              <a:rPr lang="en-US" sz="1400" b="1" dirty="0"/>
              <a:t>Model Underestimates</a:t>
            </a:r>
          </a:p>
          <a:p>
            <a:pPr algn="ctr"/>
            <a:r>
              <a:rPr lang="en-US" sz="1400" b="1" dirty="0"/>
              <a:t>Exterior ZnO</a:t>
            </a:r>
          </a:p>
        </p:txBody>
      </p:sp>
      <p:sp>
        <p:nvSpPr>
          <p:cNvPr id="339" name="Oval 338">
            <a:extLst>
              <a:ext uri="{FF2B5EF4-FFF2-40B4-BE49-F238E27FC236}">
                <a16:creationId xmlns:a16="http://schemas.microsoft.com/office/drawing/2014/main" id="{530D0996-771A-F9C1-0DAD-FE2F7CAE703D}"/>
              </a:ext>
            </a:extLst>
          </p:cNvPr>
          <p:cNvSpPr>
            <a:spLocks noChangeAspect="1"/>
          </p:cNvSpPr>
          <p:nvPr/>
        </p:nvSpPr>
        <p:spPr>
          <a:xfrm>
            <a:off x="22003886" y="32916769"/>
            <a:ext cx="630925" cy="630925"/>
          </a:xfrm>
          <a:prstGeom prst="ellipse">
            <a:avLst/>
          </a:prstGeom>
          <a:solidFill>
            <a:srgbClr val="FF0000">
              <a:alpha val="16863"/>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38" name="Straight Arrow Connector 337">
            <a:extLst>
              <a:ext uri="{FF2B5EF4-FFF2-40B4-BE49-F238E27FC236}">
                <a16:creationId xmlns:a16="http://schemas.microsoft.com/office/drawing/2014/main" id="{663460F4-5554-34D5-BC00-99D9D83858EF}"/>
              </a:ext>
            </a:extLst>
          </p:cNvPr>
          <p:cNvCxnSpPr>
            <a:cxnSpLocks/>
          </p:cNvCxnSpPr>
          <p:nvPr/>
        </p:nvCxnSpPr>
        <p:spPr>
          <a:xfrm>
            <a:off x="21742395" y="32468307"/>
            <a:ext cx="576953" cy="78450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42" name="Oval 341">
            <a:extLst>
              <a:ext uri="{FF2B5EF4-FFF2-40B4-BE49-F238E27FC236}">
                <a16:creationId xmlns:a16="http://schemas.microsoft.com/office/drawing/2014/main" id="{08F6E7F2-7D2F-0411-6422-182FBB150B9E}"/>
              </a:ext>
            </a:extLst>
          </p:cNvPr>
          <p:cNvSpPr>
            <a:spLocks noChangeAspect="1"/>
          </p:cNvSpPr>
          <p:nvPr/>
        </p:nvSpPr>
        <p:spPr>
          <a:xfrm>
            <a:off x="26918767" y="34279441"/>
            <a:ext cx="1215903" cy="1215903"/>
          </a:xfrm>
          <a:prstGeom prst="ellipse">
            <a:avLst/>
          </a:prstGeom>
          <a:solidFill>
            <a:srgbClr val="00B050">
              <a:alpha val="16863"/>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3" name="TextBox 342">
            <a:extLst>
              <a:ext uri="{FF2B5EF4-FFF2-40B4-BE49-F238E27FC236}">
                <a16:creationId xmlns:a16="http://schemas.microsoft.com/office/drawing/2014/main" id="{851FB972-A200-776B-8206-716EE813124D}"/>
              </a:ext>
            </a:extLst>
          </p:cNvPr>
          <p:cNvSpPr txBox="1"/>
          <p:nvPr/>
        </p:nvSpPr>
        <p:spPr>
          <a:xfrm>
            <a:off x="26799351" y="34591197"/>
            <a:ext cx="1454734" cy="738664"/>
          </a:xfrm>
          <a:prstGeom prst="rect">
            <a:avLst/>
          </a:prstGeom>
          <a:noFill/>
        </p:spPr>
        <p:txBody>
          <a:bodyPr wrap="square" rtlCol="0">
            <a:spAutoFit/>
          </a:bodyPr>
          <a:lstStyle/>
          <a:p>
            <a:pPr algn="ctr"/>
            <a:r>
              <a:rPr lang="en-US" sz="1400" b="1" dirty="0"/>
              <a:t>Model Predicts Inverted </a:t>
            </a:r>
            <a:r>
              <a:rPr lang="en-US" sz="1400" b="1" dirty="0" err="1"/>
              <a:t>Rxn</a:t>
            </a:r>
            <a:r>
              <a:rPr lang="en-US" sz="1400" b="1" dirty="0"/>
              <a:t>. Zone</a:t>
            </a:r>
          </a:p>
        </p:txBody>
      </p:sp>
      <p:sp>
        <p:nvSpPr>
          <p:cNvPr id="344" name="Oval 343">
            <a:extLst>
              <a:ext uri="{FF2B5EF4-FFF2-40B4-BE49-F238E27FC236}">
                <a16:creationId xmlns:a16="http://schemas.microsoft.com/office/drawing/2014/main" id="{C6261BB3-02F7-DB89-6062-64FC25E1DDB1}"/>
              </a:ext>
            </a:extLst>
          </p:cNvPr>
          <p:cNvSpPr>
            <a:spLocks noChangeAspect="1"/>
          </p:cNvSpPr>
          <p:nvPr/>
        </p:nvSpPr>
        <p:spPr>
          <a:xfrm>
            <a:off x="27226217" y="33146756"/>
            <a:ext cx="908453" cy="908453"/>
          </a:xfrm>
          <a:prstGeom prst="ellipse">
            <a:avLst/>
          </a:prstGeom>
          <a:solidFill>
            <a:srgbClr val="00B050">
              <a:alpha val="16863"/>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5" name="TextBox 344">
            <a:extLst>
              <a:ext uri="{FF2B5EF4-FFF2-40B4-BE49-F238E27FC236}">
                <a16:creationId xmlns:a16="http://schemas.microsoft.com/office/drawing/2014/main" id="{97FD3304-C601-2CE1-A718-BCD225CF2C6D}"/>
              </a:ext>
            </a:extLst>
          </p:cNvPr>
          <p:cNvSpPr txBox="1"/>
          <p:nvPr/>
        </p:nvSpPr>
        <p:spPr>
          <a:xfrm>
            <a:off x="28073807" y="31956663"/>
            <a:ext cx="1565195" cy="523220"/>
          </a:xfrm>
          <a:prstGeom prst="rect">
            <a:avLst/>
          </a:prstGeom>
          <a:noFill/>
        </p:spPr>
        <p:txBody>
          <a:bodyPr wrap="square" rtlCol="0">
            <a:spAutoFit/>
          </a:bodyPr>
          <a:lstStyle/>
          <a:p>
            <a:pPr algn="ctr"/>
            <a:r>
              <a:rPr lang="en-US" sz="1400" b="1" dirty="0"/>
              <a:t>Model Predicts Bimodal ZnO</a:t>
            </a:r>
          </a:p>
        </p:txBody>
      </p:sp>
      <p:sp>
        <p:nvSpPr>
          <p:cNvPr id="346" name="Oval 345">
            <a:extLst>
              <a:ext uri="{FF2B5EF4-FFF2-40B4-BE49-F238E27FC236}">
                <a16:creationId xmlns:a16="http://schemas.microsoft.com/office/drawing/2014/main" id="{0C65E2B6-1DB9-94C9-6207-D2257751DC66}"/>
              </a:ext>
            </a:extLst>
          </p:cNvPr>
          <p:cNvSpPr>
            <a:spLocks noChangeAspect="1"/>
          </p:cNvSpPr>
          <p:nvPr/>
        </p:nvSpPr>
        <p:spPr>
          <a:xfrm>
            <a:off x="29420455" y="32725486"/>
            <a:ext cx="630925" cy="630925"/>
          </a:xfrm>
          <a:prstGeom prst="ellipse">
            <a:avLst/>
          </a:prstGeom>
          <a:solidFill>
            <a:srgbClr val="00B050">
              <a:alpha val="16863"/>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47" name="Straight Arrow Connector 346">
            <a:extLst>
              <a:ext uri="{FF2B5EF4-FFF2-40B4-BE49-F238E27FC236}">
                <a16:creationId xmlns:a16="http://schemas.microsoft.com/office/drawing/2014/main" id="{21E003D8-DFC8-FA8F-E4C7-AE52F316B6BC}"/>
              </a:ext>
            </a:extLst>
          </p:cNvPr>
          <p:cNvCxnSpPr>
            <a:cxnSpLocks/>
          </p:cNvCxnSpPr>
          <p:nvPr/>
        </p:nvCxnSpPr>
        <p:spPr>
          <a:xfrm>
            <a:off x="29163058" y="32468307"/>
            <a:ext cx="572859" cy="58637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49" name="Straight Arrow Connector 348">
            <a:extLst>
              <a:ext uri="{FF2B5EF4-FFF2-40B4-BE49-F238E27FC236}">
                <a16:creationId xmlns:a16="http://schemas.microsoft.com/office/drawing/2014/main" id="{1C8D56AA-FE02-EDCD-94EE-7551C73F961A}"/>
              </a:ext>
            </a:extLst>
          </p:cNvPr>
          <p:cNvCxnSpPr>
            <a:cxnSpLocks/>
          </p:cNvCxnSpPr>
          <p:nvPr/>
        </p:nvCxnSpPr>
        <p:spPr>
          <a:xfrm flipH="1">
            <a:off x="27648130" y="32467034"/>
            <a:ext cx="970402" cy="113331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52" name="TextBox 351">
            <a:extLst>
              <a:ext uri="{FF2B5EF4-FFF2-40B4-BE49-F238E27FC236}">
                <a16:creationId xmlns:a16="http://schemas.microsoft.com/office/drawing/2014/main" id="{FFB9DF46-0A23-20BD-46A9-06D7C328C8CC}"/>
              </a:ext>
            </a:extLst>
          </p:cNvPr>
          <p:cNvSpPr txBox="1"/>
          <p:nvPr/>
        </p:nvSpPr>
        <p:spPr>
          <a:xfrm rot="16200000">
            <a:off x="25492467" y="32691350"/>
            <a:ext cx="2110129" cy="369332"/>
          </a:xfrm>
          <a:prstGeom prst="rect">
            <a:avLst/>
          </a:prstGeom>
          <a:noFill/>
        </p:spPr>
        <p:txBody>
          <a:bodyPr wrap="none" rtlCol="0">
            <a:spAutoFit/>
          </a:bodyPr>
          <a:lstStyle/>
          <a:p>
            <a:pPr algn="ctr"/>
            <a:r>
              <a:rPr lang="en-US" b="1" dirty="0"/>
              <a:t>Volume Fraction (%)</a:t>
            </a:r>
          </a:p>
        </p:txBody>
      </p:sp>
      <p:sp>
        <p:nvSpPr>
          <p:cNvPr id="353" name="TextBox 352">
            <a:extLst>
              <a:ext uri="{FF2B5EF4-FFF2-40B4-BE49-F238E27FC236}">
                <a16:creationId xmlns:a16="http://schemas.microsoft.com/office/drawing/2014/main" id="{C72D2736-EF5F-D0F5-E270-48F92EDBCDE1}"/>
              </a:ext>
            </a:extLst>
          </p:cNvPr>
          <p:cNvSpPr txBox="1"/>
          <p:nvPr/>
        </p:nvSpPr>
        <p:spPr>
          <a:xfrm>
            <a:off x="27006690" y="36148823"/>
            <a:ext cx="3034292" cy="369332"/>
          </a:xfrm>
          <a:prstGeom prst="rect">
            <a:avLst/>
          </a:prstGeom>
          <a:noFill/>
        </p:spPr>
        <p:txBody>
          <a:bodyPr wrap="none" rtlCol="0">
            <a:spAutoFit/>
          </a:bodyPr>
          <a:lstStyle/>
          <a:p>
            <a:pPr algn="ctr"/>
            <a:r>
              <a:rPr lang="en-US" b="1" dirty="0"/>
              <a:t>Dimensionless Radial Position</a:t>
            </a:r>
          </a:p>
        </p:txBody>
      </p:sp>
      <p:sp>
        <p:nvSpPr>
          <p:cNvPr id="354" name="Arrow: Right 353">
            <a:extLst>
              <a:ext uri="{FF2B5EF4-FFF2-40B4-BE49-F238E27FC236}">
                <a16:creationId xmlns:a16="http://schemas.microsoft.com/office/drawing/2014/main" id="{D7CD1F44-9136-D542-AAC2-F78A398B10D8}"/>
              </a:ext>
            </a:extLst>
          </p:cNvPr>
          <p:cNvSpPr/>
          <p:nvPr/>
        </p:nvSpPr>
        <p:spPr>
          <a:xfrm>
            <a:off x="23140036" y="32707512"/>
            <a:ext cx="3012774" cy="685051"/>
          </a:xfrm>
          <a:prstGeom prst="rightArrow">
            <a:avLst>
              <a:gd name="adj1" fmla="val 28813"/>
              <a:gd name="adj2"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5" name="TextBox 354">
            <a:extLst>
              <a:ext uri="{FF2B5EF4-FFF2-40B4-BE49-F238E27FC236}">
                <a16:creationId xmlns:a16="http://schemas.microsoft.com/office/drawing/2014/main" id="{2CD53C6A-F8CF-B34E-2F35-E9FB07E7955D}"/>
              </a:ext>
            </a:extLst>
          </p:cNvPr>
          <p:cNvSpPr txBox="1"/>
          <p:nvPr/>
        </p:nvSpPr>
        <p:spPr>
          <a:xfrm>
            <a:off x="23257115" y="32278196"/>
            <a:ext cx="2449708" cy="646331"/>
          </a:xfrm>
          <a:prstGeom prst="rect">
            <a:avLst/>
          </a:prstGeom>
          <a:noFill/>
        </p:spPr>
        <p:txBody>
          <a:bodyPr wrap="square" rtlCol="0">
            <a:spAutoFit/>
          </a:bodyPr>
          <a:lstStyle/>
          <a:p>
            <a:pPr algn="ctr"/>
            <a:r>
              <a:rPr lang="en-US" b="1" dirty="0"/>
              <a:t>Redefined Anode Electronic Conductivity </a:t>
            </a:r>
          </a:p>
        </p:txBody>
      </p:sp>
      <p:sp>
        <p:nvSpPr>
          <p:cNvPr id="356" name="TextBox 355">
            <a:extLst>
              <a:ext uri="{FF2B5EF4-FFF2-40B4-BE49-F238E27FC236}">
                <a16:creationId xmlns:a16="http://schemas.microsoft.com/office/drawing/2014/main" id="{BD2ACB52-F627-A714-92B8-14B3EB35F4A3}"/>
              </a:ext>
            </a:extLst>
          </p:cNvPr>
          <p:cNvSpPr txBox="1"/>
          <p:nvPr/>
        </p:nvSpPr>
        <p:spPr>
          <a:xfrm>
            <a:off x="23253607" y="33171005"/>
            <a:ext cx="2449708" cy="369332"/>
          </a:xfrm>
          <a:prstGeom prst="rect">
            <a:avLst/>
          </a:prstGeom>
          <a:noFill/>
        </p:spPr>
        <p:txBody>
          <a:bodyPr wrap="square" rtlCol="0">
            <a:spAutoFit/>
          </a:bodyPr>
          <a:lstStyle/>
          <a:p>
            <a:pPr algn="ctr"/>
            <a:r>
              <a:rPr lang="en-US" b="1" dirty="0"/>
              <a:t>Zn/ZnO Granular Flow</a:t>
            </a:r>
          </a:p>
        </p:txBody>
      </p:sp>
      <p:sp>
        <p:nvSpPr>
          <p:cNvPr id="4" name="TextBox 3">
            <a:extLst>
              <a:ext uri="{FF2B5EF4-FFF2-40B4-BE49-F238E27FC236}">
                <a16:creationId xmlns:a16="http://schemas.microsoft.com/office/drawing/2014/main" id="{8C5E5DEE-6655-0C1E-92F9-C868EF4E2ADD}"/>
              </a:ext>
            </a:extLst>
          </p:cNvPr>
          <p:cNvSpPr txBox="1"/>
          <p:nvPr/>
        </p:nvSpPr>
        <p:spPr>
          <a:xfrm>
            <a:off x="20363544" y="28980244"/>
            <a:ext cx="1286944" cy="830997"/>
          </a:xfrm>
          <a:prstGeom prst="rect">
            <a:avLst/>
          </a:prstGeom>
          <a:noFill/>
        </p:spPr>
        <p:txBody>
          <a:bodyPr wrap="square" rtlCol="0">
            <a:spAutoFit/>
          </a:bodyPr>
          <a:lstStyle/>
          <a:p>
            <a:pPr algn="ctr"/>
            <a:r>
              <a:rPr lang="en-US" sz="2400" b="1" dirty="0"/>
              <a:t>Basic Model</a:t>
            </a:r>
          </a:p>
        </p:txBody>
      </p:sp>
      <p:sp>
        <p:nvSpPr>
          <p:cNvPr id="13" name="TextBox 12">
            <a:extLst>
              <a:ext uri="{FF2B5EF4-FFF2-40B4-BE49-F238E27FC236}">
                <a16:creationId xmlns:a16="http://schemas.microsoft.com/office/drawing/2014/main" id="{93511FCE-F22C-61B7-92DA-2315707EBB0B}"/>
              </a:ext>
            </a:extLst>
          </p:cNvPr>
          <p:cNvSpPr txBox="1"/>
          <p:nvPr/>
        </p:nvSpPr>
        <p:spPr>
          <a:xfrm>
            <a:off x="27057567" y="28982543"/>
            <a:ext cx="3028220" cy="830997"/>
          </a:xfrm>
          <a:prstGeom prst="rect">
            <a:avLst/>
          </a:prstGeom>
          <a:noFill/>
        </p:spPr>
        <p:txBody>
          <a:bodyPr wrap="square" rtlCol="0">
            <a:spAutoFit/>
          </a:bodyPr>
          <a:lstStyle/>
          <a:p>
            <a:pPr algn="ctr"/>
            <a:r>
              <a:rPr lang="en-US" sz="2400" b="1" dirty="0"/>
              <a:t>Model With New Mechanisms Added</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0373B8D6-8E66-CA43-25D0-A7FF0C988BD1}"/>
                  </a:ext>
                </a:extLst>
              </p:cNvPr>
              <p:cNvSpPr txBox="1"/>
              <p:nvPr/>
            </p:nvSpPr>
            <p:spPr>
              <a:xfrm>
                <a:off x="24818218" y="24497257"/>
                <a:ext cx="7595375" cy="103816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schemeClr val="tx1"/>
                              </a:solidFill>
                              <a:latin typeface="Cambria Math" panose="02040503050406030204" pitchFamily="18" charset="0"/>
                            </a:rPr>
                          </m:ctrlPr>
                        </m:sSubPr>
                        <m:e>
                          <m:r>
                            <a:rPr lang="en-US" sz="2400" b="1" i="0">
                              <a:solidFill>
                                <a:schemeClr val="tx1"/>
                              </a:solidFill>
                              <a:latin typeface="Cambria Math" panose="02040503050406030204" pitchFamily="18" charset="0"/>
                            </a:rPr>
                            <m:t>𝛔</m:t>
                          </m:r>
                        </m:e>
                        <m:sub>
                          <m:r>
                            <a:rPr lang="en-US" sz="2400" b="1" i="0" smtClean="0">
                              <a:solidFill>
                                <a:schemeClr val="tx1"/>
                              </a:solidFill>
                              <a:latin typeface="Cambria Math" panose="02040503050406030204" pitchFamily="18" charset="0"/>
                            </a:rPr>
                            <m:t>𝐛𝐫𝐢𝐝𝐠𝐞</m:t>
                          </m:r>
                        </m:sub>
                      </m:sSub>
                      <m:r>
                        <a:rPr lang="en-US" sz="2400" b="1" i="0">
                          <a:solidFill>
                            <a:schemeClr val="tx1"/>
                          </a:solidFill>
                          <a:latin typeface="Cambria Math" panose="02040503050406030204" pitchFamily="18" charset="0"/>
                        </a:rPr>
                        <m:t>=</m:t>
                      </m:r>
                      <m:sSup>
                        <m:sSupPr>
                          <m:ctrlPr>
                            <a:rPr lang="en-US" sz="2400" b="1" i="1" smtClean="0">
                              <a:solidFill>
                                <a:schemeClr val="tx1"/>
                              </a:solidFill>
                              <a:latin typeface="Cambria Math" panose="02040503050406030204" pitchFamily="18" charset="0"/>
                            </a:rPr>
                          </m:ctrlPr>
                        </m:sSupPr>
                        <m:e>
                          <m:d>
                            <m:dPr>
                              <m:ctrlPr>
                                <a:rPr lang="en-US" sz="2400" b="1" i="1" smtClean="0">
                                  <a:solidFill>
                                    <a:schemeClr val="tx1"/>
                                  </a:solidFill>
                                  <a:latin typeface="Cambria Math" panose="02040503050406030204" pitchFamily="18" charset="0"/>
                                </a:rPr>
                              </m:ctrlPr>
                            </m:dPr>
                            <m:e>
                              <m:f>
                                <m:fPr>
                                  <m:ctrlPr>
                                    <a:rPr lang="en-US" sz="2400" b="1" i="1">
                                      <a:latin typeface="Cambria Math" panose="02040503050406030204" pitchFamily="18" charset="0"/>
                                    </a:rPr>
                                  </m:ctrlPr>
                                </m:fPr>
                                <m:num>
                                  <m:sSup>
                                    <m:sSupPr>
                                      <m:ctrlPr>
                                        <a:rPr lang="en-US" sz="2400" b="1" i="1">
                                          <a:latin typeface="Cambria Math" panose="02040503050406030204" pitchFamily="18" charset="0"/>
                                        </a:rPr>
                                      </m:ctrlPr>
                                    </m:sSupPr>
                                    <m:e>
                                      <m:d>
                                        <m:dPr>
                                          <m:ctrlPr>
                                            <a:rPr lang="en-US" sz="2400" b="1" i="1">
                                              <a:latin typeface="Cambria Math" panose="02040503050406030204" pitchFamily="18" charset="0"/>
                                            </a:rPr>
                                          </m:ctrlPr>
                                        </m:dPr>
                                        <m:e>
                                          <m:sSub>
                                            <m:sSubPr>
                                              <m:ctrlPr>
                                                <a:rPr lang="en-US" sz="2400" b="1" i="1">
                                                  <a:latin typeface="Cambria Math" panose="02040503050406030204" pitchFamily="18" charset="0"/>
                                                </a:rPr>
                                              </m:ctrlPr>
                                            </m:sSubPr>
                                            <m:e>
                                              <m:r>
                                                <a:rPr lang="en-US" sz="2400" b="1">
                                                  <a:latin typeface="Cambria Math" panose="02040503050406030204" pitchFamily="18" charset="0"/>
                                                </a:rPr>
                                                <m:t>𝛆</m:t>
                                              </m:r>
                                            </m:e>
                                            <m:sub>
                                              <m:r>
                                                <a:rPr lang="en-US" sz="2400" b="1">
                                                  <a:latin typeface="Cambria Math" panose="02040503050406030204" pitchFamily="18" charset="0"/>
                                                </a:rPr>
                                                <m:t>𝐙𝐧</m:t>
                                              </m:r>
                                            </m:sub>
                                          </m:sSub>
                                        </m:e>
                                      </m:d>
                                    </m:e>
                                    <m:sup>
                                      <m:f>
                                        <m:fPr>
                                          <m:type m:val="lin"/>
                                          <m:ctrlPr>
                                            <a:rPr lang="en-US" sz="2400" b="1" i="1">
                                              <a:latin typeface="Cambria Math" panose="02040503050406030204" pitchFamily="18" charset="0"/>
                                            </a:rPr>
                                          </m:ctrlPr>
                                        </m:fPr>
                                        <m:num>
                                          <m:r>
                                            <a:rPr lang="en-US" sz="2400" b="1">
                                              <a:latin typeface="Cambria Math" panose="02040503050406030204" pitchFamily="18" charset="0"/>
                                            </a:rPr>
                                            <m:t>𝟏</m:t>
                                          </m:r>
                                        </m:num>
                                        <m:den>
                                          <m:r>
                                            <a:rPr lang="en-US" sz="2400" b="1">
                                              <a:latin typeface="Cambria Math" panose="02040503050406030204" pitchFamily="18" charset="0"/>
                                            </a:rPr>
                                            <m:t>𝟑</m:t>
                                          </m:r>
                                        </m:den>
                                      </m:f>
                                    </m:sup>
                                  </m:sSup>
                                </m:num>
                                <m:den>
                                  <m:sSub>
                                    <m:sSubPr>
                                      <m:ctrlPr>
                                        <a:rPr lang="en-US" sz="2400" b="1" i="1">
                                          <a:latin typeface="Cambria Math" panose="02040503050406030204" pitchFamily="18" charset="0"/>
                                        </a:rPr>
                                      </m:ctrlPr>
                                    </m:sSubPr>
                                    <m:e>
                                      <m:r>
                                        <a:rPr lang="en-US" sz="2400" b="1">
                                          <a:latin typeface="Cambria Math" panose="02040503050406030204" pitchFamily="18" charset="0"/>
                                        </a:rPr>
                                        <m:t>𝛔</m:t>
                                      </m:r>
                                    </m:e>
                                    <m:sub>
                                      <m:r>
                                        <a:rPr lang="en-US" sz="2400" b="1">
                                          <a:latin typeface="Cambria Math" panose="02040503050406030204" pitchFamily="18" charset="0"/>
                                        </a:rPr>
                                        <m:t>𝐙𝐧</m:t>
                                      </m:r>
                                      <m:r>
                                        <a:rPr lang="en-US" sz="2400" b="1">
                                          <a:latin typeface="Cambria Math" panose="02040503050406030204" pitchFamily="18" charset="0"/>
                                        </a:rPr>
                                        <m:t>,</m:t>
                                      </m:r>
                                      <m:r>
                                        <a:rPr lang="en-US" sz="2400" b="1">
                                          <a:latin typeface="Cambria Math" panose="02040503050406030204" pitchFamily="18" charset="0"/>
                                        </a:rPr>
                                        <m:t>𝐞𝐟𝐟</m:t>
                                      </m:r>
                                    </m:sub>
                                  </m:sSub>
                                </m:den>
                              </m:f>
                              <m:r>
                                <a:rPr lang="en-US" sz="2400" b="1">
                                  <a:latin typeface="Cambria Math" panose="02040503050406030204" pitchFamily="18" charset="0"/>
                                </a:rPr>
                                <m:t>+</m:t>
                              </m:r>
                              <m:f>
                                <m:fPr>
                                  <m:ctrlPr>
                                    <a:rPr lang="en-US" sz="2400" b="1" i="1">
                                      <a:latin typeface="Cambria Math" panose="02040503050406030204" pitchFamily="18" charset="0"/>
                                    </a:rPr>
                                  </m:ctrlPr>
                                </m:fPr>
                                <m:num>
                                  <m:r>
                                    <a:rPr lang="en-US" sz="2400" b="1">
                                      <a:latin typeface="Cambria Math" panose="02040503050406030204" pitchFamily="18" charset="0"/>
                                    </a:rPr>
                                    <m:t>𝐦𝐚𝐱</m:t>
                                  </m:r>
                                  <m:d>
                                    <m:dPr>
                                      <m:ctrlPr>
                                        <a:rPr lang="en-US" sz="2400" b="1" i="1">
                                          <a:latin typeface="Cambria Math" panose="02040503050406030204" pitchFamily="18" charset="0"/>
                                        </a:rPr>
                                      </m:ctrlPr>
                                    </m:dPr>
                                    <m:e>
                                      <m:sSup>
                                        <m:sSupPr>
                                          <m:ctrlPr>
                                            <a:rPr lang="en-US" sz="2400" b="1" i="1">
                                              <a:latin typeface="Cambria Math" panose="02040503050406030204" pitchFamily="18" charset="0"/>
                                            </a:rPr>
                                          </m:ctrlPr>
                                        </m:sSupPr>
                                        <m:e>
                                          <m:sSup>
                                            <m:sSupPr>
                                              <m:ctrlPr>
                                                <a:rPr lang="en-US" sz="2400" b="1" i="1">
                                                  <a:latin typeface="Cambria Math" panose="02040503050406030204" pitchFamily="18" charset="0"/>
                                                </a:rPr>
                                              </m:ctrlPr>
                                            </m:sSupPr>
                                            <m:e>
                                              <m:d>
                                                <m:dPr>
                                                  <m:ctrlPr>
                                                    <a:rPr lang="en-US" sz="2400" b="1" i="1">
                                                      <a:latin typeface="Cambria Math" panose="02040503050406030204" pitchFamily="18" charset="0"/>
                                                    </a:rPr>
                                                  </m:ctrlPr>
                                                </m:dPr>
                                                <m:e>
                                                  <m:sSub>
                                                    <m:sSubPr>
                                                      <m:ctrlPr>
                                                        <a:rPr lang="en-US" sz="2400" b="1" i="1">
                                                          <a:latin typeface="Cambria Math" panose="02040503050406030204" pitchFamily="18" charset="0"/>
                                                        </a:rPr>
                                                      </m:ctrlPr>
                                                    </m:sSubPr>
                                                    <m:e>
                                                      <m:r>
                                                        <a:rPr lang="en-US" sz="2400" b="1">
                                                          <a:latin typeface="Cambria Math" panose="02040503050406030204" pitchFamily="18" charset="0"/>
                                                        </a:rPr>
                                                        <m:t>𝛆</m:t>
                                                      </m:r>
                                                    </m:e>
                                                    <m:sub>
                                                      <m:r>
                                                        <a:rPr lang="en-US" sz="2400" b="1">
                                                          <a:latin typeface="Cambria Math" panose="02040503050406030204" pitchFamily="18" charset="0"/>
                                                        </a:rPr>
                                                        <m:t>𝐜</m:t>
                                                      </m:r>
                                                    </m:sub>
                                                  </m:sSub>
                                                </m:e>
                                              </m:d>
                                            </m:e>
                                            <m:sup>
                                              <m:f>
                                                <m:fPr>
                                                  <m:type m:val="lin"/>
                                                  <m:ctrlPr>
                                                    <a:rPr lang="en-US" sz="2400" b="1" i="1">
                                                      <a:latin typeface="Cambria Math" panose="02040503050406030204" pitchFamily="18" charset="0"/>
                                                    </a:rPr>
                                                  </m:ctrlPr>
                                                </m:fPr>
                                                <m:num>
                                                  <m:r>
                                                    <a:rPr lang="en-US" sz="2400" b="1">
                                                      <a:latin typeface="Cambria Math" panose="02040503050406030204" pitchFamily="18" charset="0"/>
                                                    </a:rPr>
                                                    <m:t>𝟏</m:t>
                                                  </m:r>
                                                </m:num>
                                                <m:den>
                                                  <m:r>
                                                    <a:rPr lang="en-US" sz="2400" b="1">
                                                      <a:latin typeface="Cambria Math" panose="02040503050406030204" pitchFamily="18" charset="0"/>
                                                    </a:rPr>
                                                    <m:t>𝟑</m:t>
                                                  </m:r>
                                                </m:den>
                                              </m:f>
                                            </m:sup>
                                          </m:sSup>
                                          <m:r>
                                            <a:rPr lang="en-US" sz="2400" b="1">
                                              <a:latin typeface="Cambria Math" panose="02040503050406030204" pitchFamily="18" charset="0"/>
                                            </a:rPr>
                                            <m:t>−</m:t>
                                          </m:r>
                                          <m:d>
                                            <m:dPr>
                                              <m:ctrlPr>
                                                <a:rPr lang="en-US" sz="2400" b="1" i="1">
                                                  <a:latin typeface="Cambria Math" panose="02040503050406030204" pitchFamily="18" charset="0"/>
                                                </a:rPr>
                                              </m:ctrlPr>
                                            </m:dPr>
                                            <m:e>
                                              <m:sSub>
                                                <m:sSubPr>
                                                  <m:ctrlPr>
                                                    <a:rPr lang="en-US" sz="2400" b="1" i="1">
                                                      <a:latin typeface="Cambria Math" panose="02040503050406030204" pitchFamily="18" charset="0"/>
                                                    </a:rPr>
                                                  </m:ctrlPr>
                                                </m:sSubPr>
                                                <m:e>
                                                  <m:r>
                                                    <a:rPr lang="en-US" sz="2400" b="1">
                                                      <a:latin typeface="Cambria Math" panose="02040503050406030204" pitchFamily="18" charset="0"/>
                                                    </a:rPr>
                                                    <m:t>𝛆</m:t>
                                                  </m:r>
                                                </m:e>
                                                <m:sub>
                                                  <m:r>
                                                    <a:rPr lang="en-US" sz="2400" b="1">
                                                      <a:latin typeface="Cambria Math" panose="02040503050406030204" pitchFamily="18" charset="0"/>
                                                    </a:rPr>
                                                    <m:t>𝐙𝐧</m:t>
                                                  </m:r>
                                                </m:sub>
                                              </m:sSub>
                                            </m:e>
                                          </m:d>
                                        </m:e>
                                        <m:sup>
                                          <m:f>
                                            <m:fPr>
                                              <m:type m:val="lin"/>
                                              <m:ctrlPr>
                                                <a:rPr lang="en-US" sz="2400" b="1" i="1">
                                                  <a:latin typeface="Cambria Math" panose="02040503050406030204" pitchFamily="18" charset="0"/>
                                                </a:rPr>
                                              </m:ctrlPr>
                                            </m:fPr>
                                            <m:num>
                                              <m:r>
                                                <a:rPr lang="en-US" sz="2400" b="1">
                                                  <a:latin typeface="Cambria Math" panose="02040503050406030204" pitchFamily="18" charset="0"/>
                                                </a:rPr>
                                                <m:t>𝟏</m:t>
                                              </m:r>
                                            </m:num>
                                            <m:den>
                                              <m:r>
                                                <a:rPr lang="en-US" sz="2400" b="1">
                                                  <a:latin typeface="Cambria Math" panose="02040503050406030204" pitchFamily="18" charset="0"/>
                                                </a:rPr>
                                                <m:t>𝟑</m:t>
                                              </m:r>
                                            </m:den>
                                          </m:f>
                                        </m:sup>
                                      </m:sSup>
                                      <m:r>
                                        <a:rPr lang="en-US" sz="2400" b="1">
                                          <a:latin typeface="Cambria Math" panose="02040503050406030204" pitchFamily="18" charset="0"/>
                                        </a:rPr>
                                        <m:t>,</m:t>
                                      </m:r>
                                      <m:r>
                                        <a:rPr lang="en-US" sz="2400" b="1">
                                          <a:latin typeface="Cambria Math" panose="02040503050406030204" pitchFamily="18" charset="0"/>
                                        </a:rPr>
                                        <m:t>𝐞𝐩𝐬</m:t>
                                      </m:r>
                                    </m:e>
                                  </m:d>
                                </m:num>
                                <m:den>
                                  <m:sSub>
                                    <m:sSubPr>
                                      <m:ctrlPr>
                                        <a:rPr lang="en-US" sz="2400" b="1" i="1">
                                          <a:latin typeface="Cambria Math" panose="02040503050406030204" pitchFamily="18" charset="0"/>
                                        </a:rPr>
                                      </m:ctrlPr>
                                    </m:sSubPr>
                                    <m:e>
                                      <m:r>
                                        <a:rPr lang="en-US" sz="2400" b="1">
                                          <a:latin typeface="Cambria Math" panose="02040503050406030204" pitchFamily="18" charset="0"/>
                                        </a:rPr>
                                        <m:t>𝛔</m:t>
                                      </m:r>
                                    </m:e>
                                    <m:sub>
                                      <m:r>
                                        <a:rPr lang="en-US" sz="2400" b="1">
                                          <a:latin typeface="Cambria Math" panose="02040503050406030204" pitchFamily="18" charset="0"/>
                                        </a:rPr>
                                        <m:t>𝐙𝐧𝐎</m:t>
                                      </m:r>
                                      <m:r>
                                        <a:rPr lang="en-US" sz="2400" b="1">
                                          <a:latin typeface="Cambria Math" panose="02040503050406030204" pitchFamily="18" charset="0"/>
                                        </a:rPr>
                                        <m:t>,</m:t>
                                      </m:r>
                                      <m:r>
                                        <a:rPr lang="en-US" sz="2400" b="1">
                                          <a:latin typeface="Cambria Math" panose="02040503050406030204" pitchFamily="18" charset="0"/>
                                        </a:rPr>
                                        <m:t>𝐞𝐟𝐟</m:t>
                                      </m:r>
                                    </m:sub>
                                  </m:sSub>
                                </m:den>
                              </m:f>
                            </m:e>
                          </m:d>
                        </m:e>
                        <m:sup>
                          <m:r>
                            <a:rPr lang="en-US" sz="2400" b="1" i="0" smtClean="0">
                              <a:latin typeface="Cambria Math" panose="02040503050406030204" pitchFamily="18" charset="0"/>
                            </a:rPr>
                            <m:t>−</m:t>
                          </m:r>
                          <m:r>
                            <a:rPr lang="en-US" sz="2400" b="1" i="0" smtClean="0">
                              <a:latin typeface="Cambria Math" panose="02040503050406030204" pitchFamily="18" charset="0"/>
                            </a:rPr>
                            <m:t>𝟏</m:t>
                          </m:r>
                        </m:sup>
                      </m:sSup>
                    </m:oMath>
                  </m:oMathPara>
                </a14:m>
                <a:endParaRPr lang="en-US" sz="2400" b="1" dirty="0">
                  <a:solidFill>
                    <a:schemeClr val="tx1"/>
                  </a:solidFill>
                </a:endParaRPr>
              </a:p>
            </p:txBody>
          </p:sp>
        </mc:Choice>
        <mc:Fallback xmlns="">
          <p:sp>
            <p:nvSpPr>
              <p:cNvPr id="16" name="TextBox 15">
                <a:extLst>
                  <a:ext uri="{FF2B5EF4-FFF2-40B4-BE49-F238E27FC236}">
                    <a16:creationId xmlns:a16="http://schemas.microsoft.com/office/drawing/2014/main" id="{0373B8D6-8E66-CA43-25D0-A7FF0C988BD1}"/>
                  </a:ext>
                </a:extLst>
              </p:cNvPr>
              <p:cNvSpPr txBox="1">
                <a:spLocks noRot="1" noChangeAspect="1" noMove="1" noResize="1" noEditPoints="1" noAdjustHandles="1" noChangeArrowheads="1" noChangeShapeType="1" noTextEdit="1"/>
              </p:cNvSpPr>
              <p:nvPr/>
            </p:nvSpPr>
            <p:spPr>
              <a:xfrm>
                <a:off x="24818218" y="24497257"/>
                <a:ext cx="7595375" cy="1038169"/>
              </a:xfrm>
              <a:prstGeom prst="rect">
                <a:avLst/>
              </a:prstGeom>
              <a:blipFill>
                <a:blip r:embed="rId2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FEC4A2E9-39F5-C950-1B28-7E15FA4524D7}"/>
                  </a:ext>
                </a:extLst>
              </p:cNvPr>
              <p:cNvSpPr txBox="1"/>
              <p:nvPr/>
            </p:nvSpPr>
            <p:spPr>
              <a:xfrm>
                <a:off x="16090900" y="27344798"/>
                <a:ext cx="15411450" cy="681597"/>
              </a:xfrm>
              <a:prstGeom prst="rect">
                <a:avLst/>
              </a:prstGeom>
              <a:noFill/>
            </p:spPr>
            <p:txBody>
              <a:bodyPr wrap="square">
                <a:spAutoFit/>
              </a:bodyPr>
              <a:lstStyle/>
              <a:p>
                <a:pPr algn="ctr"/>
                <a14:m>
                  <m:oMath xmlns:m="http://schemas.openxmlformats.org/officeDocument/2006/math">
                    <m:f>
                      <m:fPr>
                        <m:ctrlPr>
                          <a:rPr lang="en-US" sz="2400" b="1" i="1" smtClean="0">
                            <a:latin typeface="Cambria Math" panose="02040503050406030204" pitchFamily="18" charset="0"/>
                            <a:ea typeface="Cambria Math" panose="02040503050406030204" pitchFamily="18" charset="0"/>
                          </a:rPr>
                        </m:ctrlPr>
                      </m:fPr>
                      <m:num>
                        <m:r>
                          <a:rPr lang="en-US" sz="2400" b="1" i="0">
                            <a:latin typeface="Cambria Math" panose="02040503050406030204" pitchFamily="18" charset="0"/>
                            <a:ea typeface="Cambria Math" panose="02040503050406030204" pitchFamily="18" charset="0"/>
                          </a:rPr>
                          <m:t>𝛛</m:t>
                        </m:r>
                      </m:num>
                      <m:den>
                        <m:r>
                          <a:rPr lang="en-US" sz="2400" b="1" i="0">
                            <a:latin typeface="Cambria Math" panose="02040503050406030204" pitchFamily="18" charset="0"/>
                            <a:ea typeface="Cambria Math" panose="02040503050406030204" pitchFamily="18" charset="0"/>
                          </a:rPr>
                          <m:t>𝛛</m:t>
                        </m:r>
                        <m:r>
                          <a:rPr lang="en-US" sz="2400" b="1" i="0">
                            <a:latin typeface="Cambria Math" panose="02040503050406030204" pitchFamily="18" charset="0"/>
                            <a:ea typeface="Cambria Math" panose="02040503050406030204" pitchFamily="18" charset="0"/>
                          </a:rPr>
                          <m:t>𝐫</m:t>
                        </m:r>
                      </m:den>
                    </m:f>
                    <m:d>
                      <m:dPr>
                        <m:ctrlPr>
                          <a:rPr lang="en-US" sz="2400" b="1" i="1">
                            <a:latin typeface="Cambria Math" panose="02040503050406030204" pitchFamily="18" charset="0"/>
                            <a:ea typeface="Cambria Math" panose="02040503050406030204" pitchFamily="18" charset="0"/>
                          </a:rPr>
                        </m:ctrlPr>
                      </m:dPr>
                      <m:e>
                        <m:f>
                          <m:fPr>
                            <m:ctrlPr>
                              <a:rPr lang="en-US" sz="2400" b="1" i="1">
                                <a:latin typeface="Cambria Math" panose="02040503050406030204" pitchFamily="18" charset="0"/>
                                <a:ea typeface="Cambria Math" panose="02040503050406030204" pitchFamily="18" charset="0"/>
                              </a:rPr>
                            </m:ctrlPr>
                          </m:fPr>
                          <m:num>
                            <m:r>
                              <a:rPr lang="en-US" sz="2400" b="1" i="0">
                                <a:latin typeface="Cambria Math" panose="02040503050406030204" pitchFamily="18" charset="0"/>
                                <a:ea typeface="Cambria Math" panose="02040503050406030204" pitchFamily="18" charset="0"/>
                              </a:rPr>
                              <m:t>𝛛</m:t>
                            </m:r>
                            <m:sSub>
                              <m:sSubPr>
                                <m:ctrlPr>
                                  <a:rPr lang="en-US" sz="2400" b="1" i="1">
                                    <a:latin typeface="Cambria Math" panose="02040503050406030204" pitchFamily="18" charset="0"/>
                                    <a:ea typeface="Cambria Math" panose="02040503050406030204" pitchFamily="18" charset="0"/>
                                  </a:rPr>
                                </m:ctrlPr>
                              </m:sSubPr>
                              <m:e>
                                <m:r>
                                  <a:rPr lang="en-US" sz="2400" b="1" i="0">
                                    <a:latin typeface="Cambria Math" panose="02040503050406030204" pitchFamily="18" charset="0"/>
                                    <a:ea typeface="Cambria Math" panose="02040503050406030204" pitchFamily="18" charset="0"/>
                                  </a:rPr>
                                  <m:t>𝐮</m:t>
                                </m:r>
                              </m:e>
                              <m:sub>
                                <m:r>
                                  <a:rPr lang="en-US" sz="2400" b="1" i="0" smtClean="0">
                                    <a:latin typeface="Cambria Math" panose="02040503050406030204" pitchFamily="18" charset="0"/>
                                    <a:ea typeface="Cambria Math" panose="02040503050406030204" pitchFamily="18" charset="0"/>
                                  </a:rPr>
                                  <m:t>𝐫</m:t>
                                </m:r>
                              </m:sub>
                            </m:sSub>
                          </m:num>
                          <m:den>
                            <m:r>
                              <a:rPr lang="en-US" sz="2400" b="1" i="0">
                                <a:latin typeface="Cambria Math" panose="02040503050406030204" pitchFamily="18" charset="0"/>
                                <a:ea typeface="Cambria Math" panose="02040503050406030204" pitchFamily="18" charset="0"/>
                              </a:rPr>
                              <m:t>𝛛</m:t>
                            </m:r>
                            <m:r>
                              <a:rPr lang="en-US" sz="2400" b="1" i="0">
                                <a:latin typeface="Cambria Math" panose="02040503050406030204" pitchFamily="18" charset="0"/>
                                <a:ea typeface="Cambria Math" panose="02040503050406030204" pitchFamily="18" charset="0"/>
                              </a:rPr>
                              <m:t>𝐫</m:t>
                            </m:r>
                          </m:den>
                        </m:f>
                      </m:e>
                    </m:d>
                    <m:r>
                      <a:rPr lang="en-US" sz="2400" b="1" i="0">
                        <a:latin typeface="Cambria Math" panose="02040503050406030204" pitchFamily="18" charset="0"/>
                        <a:ea typeface="Cambria Math" panose="02040503050406030204" pitchFamily="18" charset="0"/>
                      </a:rPr>
                      <m:t>=</m:t>
                    </m:r>
                    <m:f>
                      <m:fPr>
                        <m:ctrlPr>
                          <a:rPr lang="en-US" sz="2400" b="1" i="1">
                            <a:latin typeface="Cambria Math" panose="02040503050406030204" pitchFamily="18" charset="0"/>
                            <a:ea typeface="Cambria Math" panose="02040503050406030204" pitchFamily="18" charset="0"/>
                          </a:rPr>
                        </m:ctrlPr>
                      </m:fPr>
                      <m:num>
                        <m:r>
                          <a:rPr lang="en-US" sz="2400" b="1" i="0">
                            <a:latin typeface="Cambria Math" panose="02040503050406030204" pitchFamily="18" charset="0"/>
                            <a:ea typeface="Cambria Math" panose="02040503050406030204" pitchFamily="18" charset="0"/>
                          </a:rPr>
                          <m:t>𝟏</m:t>
                        </m:r>
                      </m:num>
                      <m:den>
                        <m:sSub>
                          <m:sSubPr>
                            <m:ctrlPr>
                              <a:rPr lang="en-US" sz="2400" b="1" i="1">
                                <a:latin typeface="Cambria Math" panose="02040503050406030204" pitchFamily="18" charset="0"/>
                                <a:ea typeface="Cambria Math" panose="02040503050406030204" pitchFamily="18" charset="0"/>
                              </a:rPr>
                            </m:ctrlPr>
                          </m:sSubPr>
                          <m:e>
                            <m:r>
                              <a:rPr lang="en-US" sz="2400" b="1" i="0">
                                <a:latin typeface="Cambria Math" panose="02040503050406030204" pitchFamily="18" charset="0"/>
                                <a:ea typeface="Cambria Math" panose="02040503050406030204" pitchFamily="18" charset="0"/>
                              </a:rPr>
                              <m:t>𝛎</m:t>
                            </m:r>
                          </m:e>
                          <m:sub>
                            <m:r>
                              <a:rPr lang="en-US" sz="2400" b="1" i="0" smtClean="0">
                                <a:latin typeface="Cambria Math" panose="02040503050406030204" pitchFamily="18" charset="0"/>
                                <a:ea typeface="Cambria Math" panose="02040503050406030204" pitchFamily="18" charset="0"/>
                              </a:rPr>
                              <m:t>𝐙𝐧</m:t>
                            </m:r>
                          </m:sub>
                        </m:sSub>
                      </m:den>
                    </m:f>
                    <m:d>
                      <m:dPr>
                        <m:ctrlPr>
                          <a:rPr lang="en-US" sz="2400" b="1" i="1">
                            <a:latin typeface="Cambria Math" panose="02040503050406030204" pitchFamily="18" charset="0"/>
                            <a:ea typeface="Cambria Math" panose="02040503050406030204" pitchFamily="18" charset="0"/>
                          </a:rPr>
                        </m:ctrlPr>
                      </m:dPr>
                      <m:e>
                        <m:sSub>
                          <m:sSubPr>
                            <m:ctrlPr>
                              <a:rPr lang="en-US" sz="2400" b="1" i="1">
                                <a:latin typeface="Cambria Math" panose="02040503050406030204" pitchFamily="18" charset="0"/>
                                <a:ea typeface="Cambria Math" panose="02040503050406030204" pitchFamily="18" charset="0"/>
                              </a:rPr>
                            </m:ctrlPr>
                          </m:sSubPr>
                          <m:e>
                            <m:r>
                              <a:rPr lang="en-US" sz="2400" b="1" i="0">
                                <a:latin typeface="Cambria Math" panose="02040503050406030204" pitchFamily="18" charset="0"/>
                                <a:ea typeface="Cambria Math" panose="02040503050406030204" pitchFamily="18" charset="0"/>
                              </a:rPr>
                              <m:t>𝐮</m:t>
                            </m:r>
                          </m:e>
                          <m:sub>
                            <m:r>
                              <a:rPr lang="en-US" sz="2400" b="1" i="0">
                                <a:latin typeface="Cambria Math" panose="02040503050406030204" pitchFamily="18" charset="0"/>
                                <a:ea typeface="Cambria Math" panose="02040503050406030204" pitchFamily="18" charset="0"/>
                              </a:rPr>
                              <m:t>𝐫</m:t>
                            </m:r>
                          </m:sub>
                        </m:sSub>
                        <m:r>
                          <a:rPr lang="en-US" sz="2400" b="1" i="0">
                            <a:latin typeface="Cambria Math" panose="02040503050406030204" pitchFamily="18" charset="0"/>
                            <a:ea typeface="Cambria Math" panose="02040503050406030204" pitchFamily="18" charset="0"/>
                          </a:rPr>
                          <m:t>−</m:t>
                        </m:r>
                        <m:f>
                          <m:fPr>
                            <m:ctrlPr>
                              <a:rPr lang="en-US" sz="2400" b="1" i="1">
                                <a:latin typeface="Cambria Math" panose="02040503050406030204" pitchFamily="18" charset="0"/>
                                <a:ea typeface="Cambria Math" panose="02040503050406030204" pitchFamily="18" charset="0"/>
                              </a:rPr>
                            </m:ctrlPr>
                          </m:fPr>
                          <m:num>
                            <m:sSub>
                              <m:sSubPr>
                                <m:ctrlPr>
                                  <a:rPr lang="en-US" sz="2400" b="1" i="1">
                                    <a:latin typeface="Cambria Math" panose="02040503050406030204" pitchFamily="18" charset="0"/>
                                    <a:ea typeface="Cambria Math" panose="02040503050406030204" pitchFamily="18" charset="0"/>
                                  </a:rPr>
                                </m:ctrlPr>
                              </m:sSubPr>
                              <m:e>
                                <m:r>
                                  <a:rPr lang="en-US" sz="2400" b="1" i="0">
                                    <a:latin typeface="Cambria Math" panose="02040503050406030204" pitchFamily="18" charset="0"/>
                                    <a:ea typeface="Cambria Math" panose="02040503050406030204" pitchFamily="18" charset="0"/>
                                  </a:rPr>
                                  <m:t>𝛎</m:t>
                                </m:r>
                              </m:e>
                              <m:sub>
                                <m:r>
                                  <a:rPr lang="en-US" sz="2400" b="1" i="0" smtClean="0">
                                    <a:latin typeface="Cambria Math" panose="02040503050406030204" pitchFamily="18" charset="0"/>
                                    <a:ea typeface="Cambria Math" panose="02040503050406030204" pitchFamily="18" charset="0"/>
                                  </a:rPr>
                                  <m:t>𝐙𝐧</m:t>
                                </m:r>
                              </m:sub>
                            </m:sSub>
                          </m:num>
                          <m:den>
                            <m:sSub>
                              <m:sSubPr>
                                <m:ctrlPr>
                                  <a:rPr lang="en-US" sz="2400" b="1" i="1">
                                    <a:latin typeface="Cambria Math" panose="02040503050406030204" pitchFamily="18" charset="0"/>
                                    <a:ea typeface="Cambria Math" panose="02040503050406030204" pitchFamily="18" charset="0"/>
                                  </a:rPr>
                                </m:ctrlPr>
                              </m:sSubPr>
                              <m:e>
                                <m:r>
                                  <a:rPr lang="en-US" sz="2400" b="1" i="0">
                                    <a:latin typeface="Cambria Math" panose="02040503050406030204" pitchFamily="18" charset="0"/>
                                  </a:rPr>
                                  <m:t>𝛆</m:t>
                                </m:r>
                              </m:e>
                              <m:sub>
                                <m:r>
                                  <a:rPr lang="en-US" sz="2400" b="1" i="0" smtClean="0">
                                    <a:latin typeface="Cambria Math" panose="02040503050406030204" pitchFamily="18" charset="0"/>
                                    <a:ea typeface="Cambria Math" panose="02040503050406030204" pitchFamily="18" charset="0"/>
                                  </a:rPr>
                                  <m:t>𝐙𝐧</m:t>
                                </m:r>
                              </m:sub>
                            </m:sSub>
                          </m:den>
                        </m:f>
                        <m:f>
                          <m:fPr>
                            <m:ctrlPr>
                              <a:rPr lang="en-US" sz="2400" b="1" i="1">
                                <a:latin typeface="Cambria Math" panose="02040503050406030204" pitchFamily="18" charset="0"/>
                                <a:ea typeface="Cambria Math" panose="02040503050406030204" pitchFamily="18" charset="0"/>
                              </a:rPr>
                            </m:ctrlPr>
                          </m:fPr>
                          <m:num>
                            <m:r>
                              <a:rPr lang="en-US" sz="2400" b="1" i="0">
                                <a:latin typeface="Cambria Math" panose="02040503050406030204" pitchFamily="18" charset="0"/>
                                <a:ea typeface="Cambria Math" panose="02040503050406030204" pitchFamily="18" charset="0"/>
                              </a:rPr>
                              <m:t>𝛛</m:t>
                            </m:r>
                            <m:sSub>
                              <m:sSubPr>
                                <m:ctrlPr>
                                  <a:rPr lang="en-US" sz="2400" b="1" i="1">
                                    <a:latin typeface="Cambria Math" panose="02040503050406030204" pitchFamily="18" charset="0"/>
                                    <a:ea typeface="Cambria Math" panose="02040503050406030204" pitchFamily="18" charset="0"/>
                                  </a:rPr>
                                </m:ctrlPr>
                              </m:sSubPr>
                              <m:e>
                                <m:r>
                                  <a:rPr lang="en-US" sz="2400" b="1" i="0">
                                    <a:latin typeface="Cambria Math" panose="02040503050406030204" pitchFamily="18" charset="0"/>
                                  </a:rPr>
                                  <m:t>𝛆</m:t>
                                </m:r>
                              </m:e>
                              <m:sub>
                                <m:r>
                                  <a:rPr lang="en-US" sz="2400" b="1" i="0" smtClean="0">
                                    <a:latin typeface="Cambria Math" panose="02040503050406030204" pitchFamily="18" charset="0"/>
                                    <a:ea typeface="Cambria Math" panose="02040503050406030204" pitchFamily="18" charset="0"/>
                                  </a:rPr>
                                  <m:t>𝐙𝐧</m:t>
                                </m:r>
                              </m:sub>
                            </m:sSub>
                          </m:num>
                          <m:den>
                            <m:r>
                              <a:rPr lang="en-US" sz="2400" b="1" i="0">
                                <a:latin typeface="Cambria Math" panose="02040503050406030204" pitchFamily="18" charset="0"/>
                                <a:ea typeface="Cambria Math" panose="02040503050406030204" pitchFamily="18" charset="0"/>
                              </a:rPr>
                              <m:t>𝛛</m:t>
                            </m:r>
                            <m:r>
                              <a:rPr lang="en-US" sz="2400" b="1" i="0">
                                <a:latin typeface="Cambria Math" panose="02040503050406030204" pitchFamily="18" charset="0"/>
                                <a:ea typeface="Cambria Math" panose="02040503050406030204" pitchFamily="18" charset="0"/>
                              </a:rPr>
                              <m:t>𝐫</m:t>
                            </m:r>
                          </m:den>
                        </m:f>
                        <m:r>
                          <a:rPr lang="en-US" sz="2400" b="1" i="0">
                            <a:latin typeface="Cambria Math" panose="02040503050406030204" pitchFamily="18" charset="0"/>
                            <a:ea typeface="Cambria Math" panose="02040503050406030204" pitchFamily="18" charset="0"/>
                          </a:rPr>
                          <m:t>−</m:t>
                        </m:r>
                        <m:f>
                          <m:fPr>
                            <m:ctrlPr>
                              <a:rPr lang="en-US" sz="2400" b="1" i="1">
                                <a:latin typeface="Cambria Math" panose="02040503050406030204" pitchFamily="18" charset="0"/>
                                <a:ea typeface="Cambria Math" panose="02040503050406030204" pitchFamily="18" charset="0"/>
                              </a:rPr>
                            </m:ctrlPr>
                          </m:fPr>
                          <m:num>
                            <m:sSub>
                              <m:sSubPr>
                                <m:ctrlPr>
                                  <a:rPr lang="en-US" sz="2400" b="1" i="1">
                                    <a:latin typeface="Cambria Math" panose="02040503050406030204" pitchFamily="18" charset="0"/>
                                    <a:ea typeface="Cambria Math" panose="02040503050406030204" pitchFamily="18" charset="0"/>
                                  </a:rPr>
                                </m:ctrlPr>
                              </m:sSubPr>
                              <m:e>
                                <m:r>
                                  <a:rPr lang="en-US" sz="2400" b="1" i="0">
                                    <a:latin typeface="Cambria Math" panose="02040503050406030204" pitchFamily="18" charset="0"/>
                                    <a:ea typeface="Cambria Math" panose="02040503050406030204" pitchFamily="18" charset="0"/>
                                  </a:rPr>
                                  <m:t>𝛎</m:t>
                                </m:r>
                              </m:e>
                              <m:sub>
                                <m:r>
                                  <a:rPr lang="en-US" sz="2400" b="1" i="0" smtClean="0">
                                    <a:latin typeface="Cambria Math" panose="02040503050406030204" pitchFamily="18" charset="0"/>
                                    <a:ea typeface="Cambria Math" panose="02040503050406030204" pitchFamily="18" charset="0"/>
                                  </a:rPr>
                                  <m:t>𝐙𝐧</m:t>
                                </m:r>
                              </m:sub>
                            </m:sSub>
                          </m:num>
                          <m:den>
                            <m:r>
                              <a:rPr lang="en-US" sz="2400" b="1" i="0">
                                <a:latin typeface="Cambria Math" panose="02040503050406030204" pitchFamily="18" charset="0"/>
                                <a:ea typeface="Cambria Math" panose="02040503050406030204" pitchFamily="18" charset="0"/>
                              </a:rPr>
                              <m:t>𝐫</m:t>
                            </m:r>
                          </m:den>
                        </m:f>
                      </m:e>
                    </m:d>
                    <m:f>
                      <m:fPr>
                        <m:ctrlPr>
                          <a:rPr lang="en-US" sz="2400" b="1" i="1">
                            <a:latin typeface="Cambria Math" panose="02040503050406030204" pitchFamily="18" charset="0"/>
                            <a:ea typeface="Cambria Math" panose="02040503050406030204" pitchFamily="18" charset="0"/>
                          </a:rPr>
                        </m:ctrlPr>
                      </m:fPr>
                      <m:num>
                        <m:r>
                          <a:rPr lang="en-US" sz="2400" b="1" i="0">
                            <a:latin typeface="Cambria Math" panose="02040503050406030204" pitchFamily="18" charset="0"/>
                            <a:ea typeface="Cambria Math" panose="02040503050406030204" pitchFamily="18" charset="0"/>
                          </a:rPr>
                          <m:t>𝛛</m:t>
                        </m:r>
                        <m:sSub>
                          <m:sSubPr>
                            <m:ctrlPr>
                              <a:rPr lang="en-US" sz="2400" b="1" i="1">
                                <a:latin typeface="Cambria Math" panose="02040503050406030204" pitchFamily="18" charset="0"/>
                                <a:ea typeface="Cambria Math" panose="02040503050406030204" pitchFamily="18" charset="0"/>
                              </a:rPr>
                            </m:ctrlPr>
                          </m:sSubPr>
                          <m:e>
                            <m:r>
                              <a:rPr lang="en-US" sz="2400" b="1" i="0">
                                <a:latin typeface="Cambria Math" panose="02040503050406030204" pitchFamily="18" charset="0"/>
                                <a:ea typeface="Cambria Math" panose="02040503050406030204" pitchFamily="18" charset="0"/>
                              </a:rPr>
                              <m:t>𝐮</m:t>
                            </m:r>
                          </m:e>
                          <m:sub>
                            <m:r>
                              <a:rPr lang="en-US" sz="2400" b="1" i="0">
                                <a:latin typeface="Cambria Math" panose="02040503050406030204" pitchFamily="18" charset="0"/>
                                <a:ea typeface="Cambria Math" panose="02040503050406030204" pitchFamily="18" charset="0"/>
                              </a:rPr>
                              <m:t>𝐫</m:t>
                            </m:r>
                          </m:sub>
                        </m:sSub>
                      </m:num>
                      <m:den>
                        <m:r>
                          <a:rPr lang="en-US" sz="2400" b="1" i="0">
                            <a:latin typeface="Cambria Math" panose="02040503050406030204" pitchFamily="18" charset="0"/>
                            <a:ea typeface="Cambria Math" panose="02040503050406030204" pitchFamily="18" charset="0"/>
                          </a:rPr>
                          <m:t>𝛛</m:t>
                        </m:r>
                        <m:r>
                          <a:rPr lang="en-US" sz="2400" b="1" i="0">
                            <a:latin typeface="Cambria Math" panose="02040503050406030204" pitchFamily="18" charset="0"/>
                            <a:ea typeface="Cambria Math" panose="02040503050406030204" pitchFamily="18" charset="0"/>
                          </a:rPr>
                          <m:t>𝐫</m:t>
                        </m:r>
                      </m:den>
                    </m:f>
                    <m:r>
                      <a:rPr lang="en-US" sz="2400" b="1" i="0">
                        <a:latin typeface="Cambria Math" panose="02040503050406030204" pitchFamily="18" charset="0"/>
                        <a:ea typeface="Cambria Math" panose="02040503050406030204" pitchFamily="18" charset="0"/>
                      </a:rPr>
                      <m:t>+</m:t>
                    </m:r>
                    <m:f>
                      <m:fPr>
                        <m:ctrlPr>
                          <a:rPr lang="en-US" sz="2400" b="1" i="1">
                            <a:latin typeface="Cambria Math" panose="02040503050406030204" pitchFamily="18" charset="0"/>
                            <a:ea typeface="Cambria Math" panose="02040503050406030204" pitchFamily="18" charset="0"/>
                          </a:rPr>
                        </m:ctrlPr>
                      </m:fPr>
                      <m:num>
                        <m:r>
                          <a:rPr lang="en-US" sz="2400" b="1" i="0">
                            <a:latin typeface="Cambria Math" panose="02040503050406030204" pitchFamily="18" charset="0"/>
                            <a:ea typeface="Cambria Math" panose="02040503050406030204" pitchFamily="18" charset="0"/>
                          </a:rPr>
                          <m:t>𝟏</m:t>
                        </m:r>
                      </m:num>
                      <m:den>
                        <m:sSub>
                          <m:sSubPr>
                            <m:ctrlPr>
                              <a:rPr lang="en-US" sz="2400" b="1" i="1">
                                <a:latin typeface="Cambria Math" panose="02040503050406030204" pitchFamily="18" charset="0"/>
                                <a:ea typeface="Cambria Math" panose="02040503050406030204" pitchFamily="18" charset="0"/>
                              </a:rPr>
                            </m:ctrlPr>
                          </m:sSubPr>
                          <m:e>
                            <m:r>
                              <a:rPr lang="en-US" sz="2400" b="1" i="0">
                                <a:latin typeface="Cambria Math" panose="02040503050406030204" pitchFamily="18" charset="0"/>
                                <a:ea typeface="Cambria Math" panose="02040503050406030204" pitchFamily="18" charset="0"/>
                              </a:rPr>
                              <m:t>𝛎</m:t>
                            </m:r>
                          </m:e>
                          <m:sub>
                            <m:r>
                              <a:rPr lang="en-US" sz="2400" b="1" i="0" smtClean="0">
                                <a:latin typeface="Cambria Math" panose="02040503050406030204" pitchFamily="18" charset="0"/>
                                <a:ea typeface="Cambria Math" panose="02040503050406030204" pitchFamily="18" charset="0"/>
                              </a:rPr>
                              <m:t>𝐙𝐧</m:t>
                            </m:r>
                          </m:sub>
                        </m:sSub>
                      </m:den>
                    </m:f>
                    <m:d>
                      <m:dPr>
                        <m:ctrlPr>
                          <a:rPr lang="en-US" sz="2400" b="1" i="1">
                            <a:latin typeface="Cambria Math" panose="02040503050406030204" pitchFamily="18" charset="0"/>
                            <a:ea typeface="Cambria Math" panose="02040503050406030204" pitchFamily="18" charset="0"/>
                          </a:rPr>
                        </m:ctrlPr>
                      </m:dPr>
                      <m:e>
                        <m:f>
                          <m:fPr>
                            <m:ctrlPr>
                              <a:rPr lang="en-US" sz="2400" b="1" i="1">
                                <a:latin typeface="Cambria Math" panose="02040503050406030204" pitchFamily="18" charset="0"/>
                                <a:ea typeface="Cambria Math" panose="02040503050406030204" pitchFamily="18" charset="0"/>
                              </a:rPr>
                            </m:ctrlPr>
                          </m:fPr>
                          <m:num>
                            <m:r>
                              <a:rPr lang="en-US" sz="2400" b="1" i="0">
                                <a:latin typeface="Cambria Math" panose="02040503050406030204" pitchFamily="18" charset="0"/>
                                <a:ea typeface="Cambria Math" panose="02040503050406030204" pitchFamily="18" charset="0"/>
                              </a:rPr>
                              <m:t>𝟏</m:t>
                            </m:r>
                          </m:num>
                          <m:den>
                            <m:r>
                              <a:rPr lang="en-US" sz="2400" b="1" i="0">
                                <a:latin typeface="Cambria Math" panose="02040503050406030204" pitchFamily="18" charset="0"/>
                                <a:ea typeface="Cambria Math" panose="02040503050406030204" pitchFamily="18" charset="0"/>
                              </a:rPr>
                              <m:t>𝟐</m:t>
                            </m:r>
                            <m:sSub>
                              <m:sSubPr>
                                <m:ctrlPr>
                                  <a:rPr lang="en-US" sz="2400" b="1" i="1">
                                    <a:latin typeface="Cambria Math" panose="02040503050406030204" pitchFamily="18" charset="0"/>
                                    <a:ea typeface="Cambria Math" panose="02040503050406030204" pitchFamily="18" charset="0"/>
                                  </a:rPr>
                                </m:ctrlPr>
                              </m:sSubPr>
                              <m:e>
                                <m:r>
                                  <a:rPr lang="en-US" sz="2400" b="1" i="0">
                                    <a:latin typeface="Cambria Math" panose="02040503050406030204" pitchFamily="18" charset="0"/>
                                  </a:rPr>
                                  <m:t>𝛆</m:t>
                                </m:r>
                              </m:e>
                              <m:sub>
                                <m:r>
                                  <a:rPr lang="en-US" sz="2400" b="1" i="0" smtClean="0">
                                    <a:latin typeface="Cambria Math" panose="02040503050406030204" pitchFamily="18" charset="0"/>
                                    <a:ea typeface="Cambria Math" panose="02040503050406030204" pitchFamily="18" charset="0"/>
                                  </a:rPr>
                                  <m:t>𝐙𝐧</m:t>
                                </m:r>
                              </m:sub>
                            </m:sSub>
                          </m:den>
                        </m:f>
                        <m:f>
                          <m:fPr>
                            <m:ctrlPr>
                              <a:rPr lang="en-US" sz="2400" b="1" i="1">
                                <a:latin typeface="Cambria Math" panose="02040503050406030204" pitchFamily="18" charset="0"/>
                                <a:ea typeface="Cambria Math" panose="02040503050406030204" pitchFamily="18" charset="0"/>
                              </a:rPr>
                            </m:ctrlPr>
                          </m:fPr>
                          <m:num>
                            <m:r>
                              <a:rPr lang="en-US" sz="2400" b="1" i="0">
                                <a:latin typeface="Cambria Math" panose="02040503050406030204" pitchFamily="18" charset="0"/>
                                <a:ea typeface="Cambria Math" panose="02040503050406030204" pitchFamily="18" charset="0"/>
                              </a:rPr>
                              <m:t>𝛛</m:t>
                            </m:r>
                            <m:sSub>
                              <m:sSubPr>
                                <m:ctrlPr>
                                  <a:rPr lang="en-US" sz="2400" b="1" i="1">
                                    <a:latin typeface="Cambria Math" panose="02040503050406030204" pitchFamily="18" charset="0"/>
                                    <a:ea typeface="Cambria Math" panose="02040503050406030204" pitchFamily="18" charset="0"/>
                                  </a:rPr>
                                </m:ctrlPr>
                              </m:sSubPr>
                              <m:e>
                                <m:r>
                                  <a:rPr lang="en-US" sz="2400" b="1" i="0">
                                    <a:latin typeface="Cambria Math" panose="02040503050406030204" pitchFamily="18" charset="0"/>
                                  </a:rPr>
                                  <m:t>𝛆</m:t>
                                </m:r>
                              </m:e>
                              <m:sub>
                                <m:r>
                                  <a:rPr lang="en-US" sz="2400" b="1" i="0" smtClean="0">
                                    <a:latin typeface="Cambria Math" panose="02040503050406030204" pitchFamily="18" charset="0"/>
                                    <a:ea typeface="Cambria Math" panose="02040503050406030204" pitchFamily="18" charset="0"/>
                                  </a:rPr>
                                  <m:t>𝐙𝐧</m:t>
                                </m:r>
                              </m:sub>
                            </m:sSub>
                          </m:num>
                          <m:den>
                            <m:r>
                              <a:rPr lang="en-US" sz="2400" b="1" i="0">
                                <a:latin typeface="Cambria Math" panose="02040503050406030204" pitchFamily="18" charset="0"/>
                                <a:ea typeface="Cambria Math" panose="02040503050406030204" pitchFamily="18" charset="0"/>
                              </a:rPr>
                              <m:t>𝛛</m:t>
                            </m:r>
                            <m:r>
                              <a:rPr lang="en-US" sz="2400" b="1" i="0">
                                <a:latin typeface="Cambria Math" panose="02040503050406030204" pitchFamily="18" charset="0"/>
                                <a:ea typeface="Cambria Math" panose="02040503050406030204" pitchFamily="18" charset="0"/>
                              </a:rPr>
                              <m:t>𝐫</m:t>
                            </m:r>
                          </m:den>
                        </m:f>
                        <m:r>
                          <a:rPr lang="en-US" sz="2400" b="1" i="0">
                            <a:latin typeface="Cambria Math" panose="02040503050406030204" pitchFamily="18" charset="0"/>
                            <a:ea typeface="Cambria Math" panose="02040503050406030204" pitchFamily="18" charset="0"/>
                          </a:rPr>
                          <m:t>+</m:t>
                        </m:r>
                        <m:f>
                          <m:fPr>
                            <m:ctrlPr>
                              <a:rPr lang="en-US" sz="2400" b="1" i="1">
                                <a:latin typeface="Cambria Math" panose="02040503050406030204" pitchFamily="18" charset="0"/>
                                <a:ea typeface="Cambria Math" panose="02040503050406030204" pitchFamily="18" charset="0"/>
                              </a:rPr>
                            </m:ctrlPr>
                          </m:fPr>
                          <m:num>
                            <m:r>
                              <a:rPr lang="en-US" sz="2400" b="1" i="0">
                                <a:latin typeface="Cambria Math" panose="02040503050406030204" pitchFamily="18" charset="0"/>
                                <a:ea typeface="Cambria Math" panose="02040503050406030204" pitchFamily="18" charset="0"/>
                              </a:rPr>
                              <m:t>𝟏</m:t>
                            </m:r>
                          </m:num>
                          <m:den>
                            <m:r>
                              <a:rPr lang="en-US" sz="2400" b="1" i="0">
                                <a:latin typeface="Cambria Math" panose="02040503050406030204" pitchFamily="18" charset="0"/>
                                <a:ea typeface="Cambria Math" panose="02040503050406030204" pitchFamily="18" charset="0"/>
                              </a:rPr>
                              <m:t>𝟐𝐫</m:t>
                            </m:r>
                          </m:den>
                        </m:f>
                      </m:e>
                    </m:d>
                    <m:sSup>
                      <m:sSupPr>
                        <m:ctrlPr>
                          <a:rPr lang="en-US" sz="2400" b="1" i="1">
                            <a:latin typeface="Cambria Math" panose="02040503050406030204" pitchFamily="18" charset="0"/>
                            <a:ea typeface="Cambria Math" panose="02040503050406030204" pitchFamily="18" charset="0"/>
                          </a:rPr>
                        </m:ctrlPr>
                      </m:sSupPr>
                      <m:e>
                        <m:sSub>
                          <m:sSubPr>
                            <m:ctrlPr>
                              <a:rPr lang="en-US" sz="2400" b="1" i="1">
                                <a:latin typeface="Cambria Math" panose="02040503050406030204" pitchFamily="18" charset="0"/>
                                <a:ea typeface="Cambria Math" panose="02040503050406030204" pitchFamily="18" charset="0"/>
                              </a:rPr>
                            </m:ctrlPr>
                          </m:sSubPr>
                          <m:e>
                            <m:r>
                              <a:rPr lang="en-US" sz="2400" b="1" i="0">
                                <a:latin typeface="Cambria Math" panose="02040503050406030204" pitchFamily="18" charset="0"/>
                                <a:ea typeface="Cambria Math" panose="02040503050406030204" pitchFamily="18" charset="0"/>
                              </a:rPr>
                              <m:t>𝐮</m:t>
                            </m:r>
                          </m:e>
                          <m:sub>
                            <m:r>
                              <a:rPr lang="en-US" sz="2400" b="1" i="0">
                                <a:latin typeface="Cambria Math" panose="02040503050406030204" pitchFamily="18" charset="0"/>
                                <a:ea typeface="Cambria Math" panose="02040503050406030204" pitchFamily="18" charset="0"/>
                              </a:rPr>
                              <m:t>𝐫</m:t>
                            </m:r>
                          </m:sub>
                        </m:sSub>
                      </m:e>
                      <m:sup>
                        <m:r>
                          <a:rPr lang="en-US" sz="2400" b="1" i="0">
                            <a:latin typeface="Cambria Math" panose="02040503050406030204" pitchFamily="18" charset="0"/>
                            <a:ea typeface="Cambria Math" panose="02040503050406030204" pitchFamily="18" charset="0"/>
                          </a:rPr>
                          <m:t>𝟐</m:t>
                        </m:r>
                      </m:sup>
                    </m:sSup>
                    <m:r>
                      <a:rPr lang="en-US" sz="2400" b="1" i="0">
                        <a:latin typeface="Cambria Math" panose="02040503050406030204" pitchFamily="18" charset="0"/>
                        <a:ea typeface="Cambria Math" panose="02040503050406030204" pitchFamily="18" charset="0"/>
                      </a:rPr>
                      <m:t>+</m:t>
                    </m:r>
                    <m:f>
                      <m:fPr>
                        <m:ctrlPr>
                          <a:rPr lang="en-US" sz="2400" b="1" i="1">
                            <a:latin typeface="Cambria Math" panose="02040503050406030204" pitchFamily="18" charset="0"/>
                            <a:ea typeface="Cambria Math" panose="02040503050406030204" pitchFamily="18" charset="0"/>
                          </a:rPr>
                        </m:ctrlPr>
                      </m:fPr>
                      <m:num>
                        <m:sSub>
                          <m:sSubPr>
                            <m:ctrlPr>
                              <a:rPr lang="en-US" sz="2400" b="1" i="1">
                                <a:latin typeface="Cambria Math" panose="02040503050406030204" pitchFamily="18" charset="0"/>
                                <a:ea typeface="Cambria Math" panose="02040503050406030204" pitchFamily="18" charset="0"/>
                              </a:rPr>
                            </m:ctrlPr>
                          </m:sSubPr>
                          <m:e>
                            <m:r>
                              <a:rPr lang="en-US" sz="2400" b="1" i="0">
                                <a:latin typeface="Cambria Math" panose="02040503050406030204" pitchFamily="18" charset="0"/>
                                <a:ea typeface="Cambria Math" panose="02040503050406030204" pitchFamily="18" charset="0"/>
                              </a:rPr>
                              <m:t>𝐮</m:t>
                            </m:r>
                          </m:e>
                          <m:sub>
                            <m:r>
                              <a:rPr lang="en-US" sz="2400" b="1" i="0">
                                <a:latin typeface="Cambria Math" panose="02040503050406030204" pitchFamily="18" charset="0"/>
                                <a:ea typeface="Cambria Math" panose="02040503050406030204" pitchFamily="18" charset="0"/>
                              </a:rPr>
                              <m:t>𝐫</m:t>
                            </m:r>
                          </m:sub>
                        </m:sSub>
                      </m:num>
                      <m:den>
                        <m:sSup>
                          <m:sSupPr>
                            <m:ctrlPr>
                              <a:rPr lang="en-US" sz="2400" b="1" i="1">
                                <a:latin typeface="Cambria Math" panose="02040503050406030204" pitchFamily="18" charset="0"/>
                                <a:ea typeface="Cambria Math" panose="02040503050406030204" pitchFamily="18" charset="0"/>
                              </a:rPr>
                            </m:ctrlPr>
                          </m:sSupPr>
                          <m:e>
                            <m:r>
                              <a:rPr lang="en-US" sz="2400" b="1" i="0">
                                <a:latin typeface="Cambria Math" panose="02040503050406030204" pitchFamily="18" charset="0"/>
                                <a:ea typeface="Cambria Math" panose="02040503050406030204" pitchFamily="18" charset="0"/>
                              </a:rPr>
                              <m:t>𝐫</m:t>
                            </m:r>
                          </m:e>
                          <m:sup>
                            <m:r>
                              <a:rPr lang="en-US" sz="2400" b="1" i="0">
                                <a:latin typeface="Cambria Math" panose="02040503050406030204" pitchFamily="18" charset="0"/>
                                <a:ea typeface="Cambria Math" panose="02040503050406030204" pitchFamily="18" charset="0"/>
                              </a:rPr>
                              <m:t>𝟐</m:t>
                            </m:r>
                          </m:sup>
                        </m:sSup>
                      </m:den>
                    </m:f>
                    <m:r>
                      <a:rPr lang="en-US" sz="2400" b="1" i="0">
                        <a:latin typeface="Cambria Math" panose="02040503050406030204" pitchFamily="18" charset="0"/>
                        <a:ea typeface="Cambria Math" panose="02040503050406030204" pitchFamily="18" charset="0"/>
                      </a:rPr>
                      <m:t>−</m:t>
                    </m:r>
                    <m:f>
                      <m:fPr>
                        <m:ctrlPr>
                          <a:rPr lang="en-US" sz="2400" b="1" i="1">
                            <a:latin typeface="Cambria Math" panose="02040503050406030204" pitchFamily="18" charset="0"/>
                            <a:ea typeface="Cambria Math" panose="02040503050406030204" pitchFamily="18" charset="0"/>
                          </a:rPr>
                        </m:ctrlPr>
                      </m:fPr>
                      <m:num>
                        <m:r>
                          <a:rPr lang="en-US" sz="2400" b="1" i="0" smtClean="0">
                            <a:solidFill>
                              <a:schemeClr val="tx1"/>
                            </a:solidFill>
                            <a:latin typeface="Cambria Math" panose="02040503050406030204" pitchFamily="18" charset="0"/>
                            <a:ea typeface="Cambria Math" panose="02040503050406030204" pitchFamily="18" charset="0"/>
                          </a:rPr>
                          <m:t>𝐅</m:t>
                        </m:r>
                      </m:num>
                      <m:den>
                        <m:r>
                          <a:rPr lang="en-US" sz="2400" b="1" i="0">
                            <a:latin typeface="Cambria Math" panose="02040503050406030204" pitchFamily="18" charset="0"/>
                            <a:ea typeface="Cambria Math" panose="02040503050406030204" pitchFamily="18" charset="0"/>
                          </a:rPr>
                          <m:t>𝟐</m:t>
                        </m:r>
                        <m:sSub>
                          <m:sSubPr>
                            <m:ctrlPr>
                              <a:rPr lang="en-US" sz="2400" b="1" i="1">
                                <a:latin typeface="Cambria Math" panose="02040503050406030204" pitchFamily="18" charset="0"/>
                                <a:ea typeface="Cambria Math" panose="02040503050406030204" pitchFamily="18" charset="0"/>
                              </a:rPr>
                            </m:ctrlPr>
                          </m:sSubPr>
                          <m:e>
                            <m:r>
                              <a:rPr lang="en-US" sz="2400" b="1" i="0">
                                <a:latin typeface="Cambria Math" panose="02040503050406030204" pitchFamily="18" charset="0"/>
                                <a:ea typeface="Cambria Math" panose="02040503050406030204" pitchFamily="18" charset="0"/>
                              </a:rPr>
                              <m:t>𝛎</m:t>
                            </m:r>
                          </m:e>
                          <m:sub>
                            <m:r>
                              <a:rPr lang="en-US" sz="2400" b="1" i="0" smtClean="0">
                                <a:latin typeface="Cambria Math" panose="02040503050406030204" pitchFamily="18" charset="0"/>
                                <a:ea typeface="Cambria Math" panose="02040503050406030204" pitchFamily="18" charset="0"/>
                              </a:rPr>
                              <m:t>𝐙𝐧</m:t>
                            </m:r>
                          </m:sub>
                        </m:sSub>
                      </m:den>
                    </m:f>
                  </m:oMath>
                </a14:m>
                <a:r>
                  <a:rPr lang="en-US" sz="2400" b="1" dirty="0">
                    <a:solidFill>
                      <a:schemeClr val="tx1"/>
                    </a:solidFill>
                  </a:rPr>
                  <a:t>		(Navier-Stokes eqn.)</a:t>
                </a:r>
              </a:p>
            </p:txBody>
          </p:sp>
        </mc:Choice>
        <mc:Fallback xmlns="">
          <p:sp>
            <p:nvSpPr>
              <p:cNvPr id="34" name="TextBox 33">
                <a:extLst>
                  <a:ext uri="{FF2B5EF4-FFF2-40B4-BE49-F238E27FC236}">
                    <a16:creationId xmlns:a16="http://schemas.microsoft.com/office/drawing/2014/main" id="{FEC4A2E9-39F5-C950-1B28-7E15FA4524D7}"/>
                  </a:ext>
                </a:extLst>
              </p:cNvPr>
              <p:cNvSpPr txBox="1">
                <a:spLocks noRot="1" noChangeAspect="1" noMove="1" noResize="1" noEditPoints="1" noAdjustHandles="1" noChangeArrowheads="1" noChangeShapeType="1" noTextEdit="1"/>
              </p:cNvSpPr>
              <p:nvPr/>
            </p:nvSpPr>
            <p:spPr>
              <a:xfrm>
                <a:off x="16090900" y="27344798"/>
                <a:ext cx="15411450" cy="681597"/>
              </a:xfrm>
              <a:prstGeom prst="rect">
                <a:avLst/>
              </a:prstGeom>
              <a:blipFill>
                <a:blip r:embed="rId21"/>
                <a:stretch>
                  <a:fillRect b="-1786"/>
                </a:stretch>
              </a:blipFill>
            </p:spPr>
            <p:txBody>
              <a:bodyPr/>
              <a:lstStyle/>
              <a:p>
                <a:r>
                  <a:rPr lang="en-US">
                    <a:noFill/>
                  </a:rPr>
                  <a:t> </a:t>
                </a:r>
              </a:p>
            </p:txBody>
          </p:sp>
        </mc:Fallback>
      </mc:AlternateContent>
    </p:spTree>
    <p:extLst>
      <p:ext uri="{BB962C8B-B14F-4D97-AF65-F5344CB8AC3E}">
        <p14:creationId xmlns:p14="http://schemas.microsoft.com/office/powerpoint/2010/main" val="246096839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1374</TotalTime>
  <Words>787</Words>
  <Application>Microsoft Office PowerPoint</Application>
  <PresentationFormat>Custom</PresentationFormat>
  <Paragraphs>76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Cambria Math</vt:lpstr>
      <vt:lpstr>Office Theme</vt:lpstr>
      <vt:lpstr>Modeling the Distribution of Active Phases in Alkaline Zn Anodes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Dominick Guida</cp:lastModifiedBy>
  <cp:revision>106</cp:revision>
  <cp:lastPrinted>2023-01-06T15:48:30Z</cp:lastPrinted>
  <dcterms:created xsi:type="dcterms:W3CDTF">2023-01-03T14:57:49Z</dcterms:created>
  <dcterms:modified xsi:type="dcterms:W3CDTF">2024-08-27T21:44:17Z</dcterms:modified>
</cp:coreProperties>
</file>