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BEF52-0AE9-4B78-BD86-D0ACDA31837A}" v="8" dt="2024-08-29T14:22:37.6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2" d="100"/>
          <a:sy n="22" d="100"/>
        </p:scale>
        <p:origin x="3928" y="2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tierrez, Stefan A CTR USARMY USARIEM (USA)" userId="e06f76b1-e820-48cb-8e8a-c882175d5d92" providerId="ADAL" clId="{404BEF52-0AE9-4B78-BD86-D0ACDA31837A}"/>
    <pc:docChg chg="undo custSel delSld modSld sldOrd modSection modNotesMaster">
      <pc:chgData name="Gutierrez, Stefan A CTR USARMY USARIEM (USA)" userId="e06f76b1-e820-48cb-8e8a-c882175d5d92" providerId="ADAL" clId="{404BEF52-0AE9-4B78-BD86-D0ACDA31837A}" dt="2024-08-30T16:31:27.592" v="136" actId="20577"/>
      <pc:docMkLst>
        <pc:docMk/>
      </pc:docMkLst>
      <pc:sldChg chg="del mod chgLayout">
        <pc:chgData name="Gutierrez, Stefan A CTR USARMY USARIEM (USA)" userId="e06f76b1-e820-48cb-8e8a-c882175d5d92" providerId="ADAL" clId="{404BEF52-0AE9-4B78-BD86-D0ACDA31837A}" dt="2024-08-30T13:55:36.724" v="131" actId="2696"/>
        <pc:sldMkLst>
          <pc:docMk/>
          <pc:sldMk cId="4273592293" sldId="283"/>
        </pc:sldMkLst>
      </pc:sldChg>
      <pc:sldChg chg="addSp delSp del mod ord modClrScheme chgLayout">
        <pc:chgData name="Gutierrez, Stefan A CTR USARMY USARIEM (USA)" userId="e06f76b1-e820-48cb-8e8a-c882175d5d92" providerId="ADAL" clId="{404BEF52-0AE9-4B78-BD86-D0ACDA31837A}" dt="2024-08-30T13:55:38.467" v="132" actId="2696"/>
        <pc:sldMkLst>
          <pc:docMk/>
          <pc:sldMk cId="3627171321" sldId="285"/>
        </pc:sldMkLst>
        <pc:spChg chg="add del">
          <ac:chgData name="Gutierrez, Stefan A CTR USARMY USARIEM (USA)" userId="e06f76b1-e820-48cb-8e8a-c882175d5d92" providerId="ADAL" clId="{404BEF52-0AE9-4B78-BD86-D0ACDA31837A}" dt="2024-08-29T14:22:52.156" v="112" actId="700"/>
          <ac:spMkLst>
            <pc:docMk/>
            <pc:sldMk cId="3627171321" sldId="285"/>
            <ac:spMk id="2" creationId="{E150B9D7-42F7-4B50-93BD-21299D6C7D87}"/>
          </ac:spMkLst>
        </pc:spChg>
        <pc:spChg chg="add del">
          <ac:chgData name="Gutierrez, Stefan A CTR USARMY USARIEM (USA)" userId="e06f76b1-e820-48cb-8e8a-c882175d5d92" providerId="ADAL" clId="{404BEF52-0AE9-4B78-BD86-D0ACDA31837A}" dt="2024-08-29T14:22:52.156" v="112" actId="700"/>
          <ac:spMkLst>
            <pc:docMk/>
            <pc:sldMk cId="3627171321" sldId="285"/>
            <ac:spMk id="3" creationId="{B93C8F3F-7BC6-4E8C-81F3-43C909BB185F}"/>
          </ac:spMkLst>
        </pc:spChg>
        <pc:spChg chg="add del">
          <ac:chgData name="Gutierrez, Stefan A CTR USARMY USARIEM (USA)" userId="e06f76b1-e820-48cb-8e8a-c882175d5d92" providerId="ADAL" clId="{404BEF52-0AE9-4B78-BD86-D0ACDA31837A}" dt="2024-08-29T14:22:52.156" v="112" actId="700"/>
          <ac:spMkLst>
            <pc:docMk/>
            <pc:sldMk cId="3627171321" sldId="285"/>
            <ac:spMk id="4" creationId="{A7477DC7-DA41-498D-B2D5-CB5FA2E31155}"/>
          </ac:spMkLst>
        </pc:spChg>
        <pc:spChg chg="add del">
          <ac:chgData name="Gutierrez, Stefan A CTR USARMY USARIEM (USA)" userId="e06f76b1-e820-48cb-8e8a-c882175d5d92" providerId="ADAL" clId="{404BEF52-0AE9-4B78-BD86-D0ACDA31837A}" dt="2024-08-29T14:22:52.156" v="112" actId="700"/>
          <ac:spMkLst>
            <pc:docMk/>
            <pc:sldMk cId="3627171321" sldId="285"/>
            <ac:spMk id="5" creationId="{22870161-6EDA-42E3-AC05-0552171DAD15}"/>
          </ac:spMkLst>
        </pc:spChg>
        <pc:spChg chg="add del">
          <ac:chgData name="Gutierrez, Stefan A CTR USARMY USARIEM (USA)" userId="e06f76b1-e820-48cb-8e8a-c882175d5d92" providerId="ADAL" clId="{404BEF52-0AE9-4B78-BD86-D0ACDA31837A}" dt="2024-08-29T14:22:52.156" v="112" actId="700"/>
          <ac:spMkLst>
            <pc:docMk/>
            <pc:sldMk cId="3627171321" sldId="285"/>
            <ac:spMk id="6" creationId="{231C6298-FDF9-47FA-8627-A8259918CF73}"/>
          </ac:spMkLst>
        </pc:spChg>
        <pc:spChg chg="add del">
          <ac:chgData name="Gutierrez, Stefan A CTR USARMY USARIEM (USA)" userId="e06f76b1-e820-48cb-8e8a-c882175d5d92" providerId="ADAL" clId="{404BEF52-0AE9-4B78-BD86-D0ACDA31837A}" dt="2024-08-29T14:22:52.156" v="112" actId="700"/>
          <ac:spMkLst>
            <pc:docMk/>
            <pc:sldMk cId="3627171321" sldId="285"/>
            <ac:spMk id="7" creationId="{142342DC-D9D3-46BB-BC5F-F6390941017A}"/>
          </ac:spMkLst>
        </pc:spChg>
        <pc:spChg chg="add del">
          <ac:chgData name="Gutierrez, Stefan A CTR USARMY USARIEM (USA)" userId="e06f76b1-e820-48cb-8e8a-c882175d5d92" providerId="ADAL" clId="{404BEF52-0AE9-4B78-BD86-D0ACDA31837A}" dt="2024-08-29T14:22:52.156" v="112" actId="700"/>
          <ac:spMkLst>
            <pc:docMk/>
            <pc:sldMk cId="3627171321" sldId="285"/>
            <ac:spMk id="8" creationId="{8D742B11-619C-436F-BD05-D925F2036DEF}"/>
          </ac:spMkLst>
        </pc:spChg>
        <pc:spChg chg="add del">
          <ac:chgData name="Gutierrez, Stefan A CTR USARMY USARIEM (USA)" userId="e06f76b1-e820-48cb-8e8a-c882175d5d92" providerId="ADAL" clId="{404BEF52-0AE9-4B78-BD86-D0ACDA31837A}" dt="2024-08-29T14:22:52.156" v="112" actId="700"/>
          <ac:spMkLst>
            <pc:docMk/>
            <pc:sldMk cId="3627171321" sldId="285"/>
            <ac:spMk id="9" creationId="{B8D710F8-ACEB-4930-B23B-03F5CB4E1A48}"/>
          </ac:spMkLst>
        </pc:spChg>
        <pc:spChg chg="add del">
          <ac:chgData name="Gutierrez, Stefan A CTR USARMY USARIEM (USA)" userId="e06f76b1-e820-48cb-8e8a-c882175d5d92" providerId="ADAL" clId="{404BEF52-0AE9-4B78-BD86-D0ACDA31837A}" dt="2024-08-29T14:22:52.156" v="112" actId="700"/>
          <ac:spMkLst>
            <pc:docMk/>
            <pc:sldMk cId="3627171321" sldId="285"/>
            <ac:spMk id="10" creationId="{2B8190DE-FA50-4E4C-B86F-982C65891F6A}"/>
          </ac:spMkLst>
        </pc:spChg>
        <pc:spChg chg="add del">
          <ac:chgData name="Gutierrez, Stefan A CTR USARMY USARIEM (USA)" userId="e06f76b1-e820-48cb-8e8a-c882175d5d92" providerId="ADAL" clId="{404BEF52-0AE9-4B78-BD86-D0ACDA31837A}" dt="2024-08-29T14:22:52.156" v="112" actId="700"/>
          <ac:spMkLst>
            <pc:docMk/>
            <pc:sldMk cId="3627171321" sldId="285"/>
            <ac:spMk id="11" creationId="{CA983A2A-5D6B-4A29-890B-334C1C08C459}"/>
          </ac:spMkLst>
        </pc:spChg>
        <pc:spChg chg="add del">
          <ac:chgData name="Gutierrez, Stefan A CTR USARMY USARIEM (USA)" userId="e06f76b1-e820-48cb-8e8a-c882175d5d92" providerId="ADAL" clId="{404BEF52-0AE9-4B78-BD86-D0ACDA31837A}" dt="2024-08-29T14:22:52.156" v="112" actId="700"/>
          <ac:spMkLst>
            <pc:docMk/>
            <pc:sldMk cId="3627171321" sldId="285"/>
            <ac:spMk id="12" creationId="{FC644384-6DB7-4296-B34C-E6674D4A428F}"/>
          </ac:spMkLst>
        </pc:spChg>
        <pc:spChg chg="add del">
          <ac:chgData name="Gutierrez, Stefan A CTR USARMY USARIEM (USA)" userId="e06f76b1-e820-48cb-8e8a-c882175d5d92" providerId="ADAL" clId="{404BEF52-0AE9-4B78-BD86-D0ACDA31837A}" dt="2024-08-29T14:22:52.156" v="112" actId="700"/>
          <ac:spMkLst>
            <pc:docMk/>
            <pc:sldMk cId="3627171321" sldId="285"/>
            <ac:spMk id="13" creationId="{7AD089CD-26B2-48ED-B0A3-1F8AF12301FF}"/>
          </ac:spMkLst>
        </pc:spChg>
        <pc:spChg chg="add del">
          <ac:chgData name="Gutierrez, Stefan A CTR USARMY USARIEM (USA)" userId="e06f76b1-e820-48cb-8e8a-c882175d5d92" providerId="ADAL" clId="{404BEF52-0AE9-4B78-BD86-D0ACDA31837A}" dt="2024-08-29T14:22:52.156" v="112" actId="700"/>
          <ac:spMkLst>
            <pc:docMk/>
            <pc:sldMk cId="3627171321" sldId="285"/>
            <ac:spMk id="14" creationId="{7ACA5A39-8C41-455A-9700-610CD1B5191A}"/>
          </ac:spMkLst>
        </pc:spChg>
        <pc:spChg chg="add del">
          <ac:chgData name="Gutierrez, Stefan A CTR USARMY USARIEM (USA)" userId="e06f76b1-e820-48cb-8e8a-c882175d5d92" providerId="ADAL" clId="{404BEF52-0AE9-4B78-BD86-D0ACDA31837A}" dt="2024-08-29T14:22:52.156" v="112" actId="700"/>
          <ac:spMkLst>
            <pc:docMk/>
            <pc:sldMk cId="3627171321" sldId="285"/>
            <ac:spMk id="15" creationId="{D23F0EBA-2A90-4C5D-8253-43734D350409}"/>
          </ac:spMkLst>
        </pc:spChg>
        <pc:spChg chg="add del">
          <ac:chgData name="Gutierrez, Stefan A CTR USARMY USARIEM (USA)" userId="e06f76b1-e820-48cb-8e8a-c882175d5d92" providerId="ADAL" clId="{404BEF52-0AE9-4B78-BD86-D0ACDA31837A}" dt="2024-08-29T14:22:52.156" v="112" actId="700"/>
          <ac:spMkLst>
            <pc:docMk/>
            <pc:sldMk cId="3627171321" sldId="285"/>
            <ac:spMk id="16" creationId="{EE2E1FB8-7408-4F58-A909-B840F5F43371}"/>
          </ac:spMkLst>
        </pc:spChg>
        <pc:spChg chg="add del">
          <ac:chgData name="Gutierrez, Stefan A CTR USARMY USARIEM (USA)" userId="e06f76b1-e820-48cb-8e8a-c882175d5d92" providerId="ADAL" clId="{404BEF52-0AE9-4B78-BD86-D0ACDA31837A}" dt="2024-08-29T14:22:52.156" v="112" actId="700"/>
          <ac:spMkLst>
            <pc:docMk/>
            <pc:sldMk cId="3627171321" sldId="285"/>
            <ac:spMk id="17" creationId="{E699D37B-2F3A-487B-B2C4-0E90B616EB07}"/>
          </ac:spMkLst>
        </pc:spChg>
      </pc:sldChg>
      <pc:sldChg chg="addSp modSp mod setBg modClrScheme chgLayout">
        <pc:chgData name="Gutierrez, Stefan A CTR USARMY USARIEM (USA)" userId="e06f76b1-e820-48cb-8e8a-c882175d5d92" providerId="ADAL" clId="{404BEF52-0AE9-4B78-BD86-D0ACDA31837A}" dt="2024-08-30T16:31:27.592" v="136" actId="20577"/>
        <pc:sldMkLst>
          <pc:docMk/>
          <pc:sldMk cId="2696751132" sldId="286"/>
        </pc:sldMkLst>
        <pc:spChg chg="mod ord">
          <ac:chgData name="Gutierrez, Stefan A CTR USARMY USARIEM (USA)" userId="e06f76b1-e820-48cb-8e8a-c882175d5d92" providerId="ADAL" clId="{404BEF52-0AE9-4B78-BD86-D0ACDA31837A}" dt="2024-08-29T14:22:04.193" v="108" actId="700"/>
          <ac:spMkLst>
            <pc:docMk/>
            <pc:sldMk cId="2696751132" sldId="286"/>
            <ac:spMk id="2" creationId="{E150B9D7-42F7-4B50-93BD-21299D6C7D87}"/>
          </ac:spMkLst>
        </pc:spChg>
        <pc:spChg chg="mod ord">
          <ac:chgData name="Gutierrez, Stefan A CTR USARMY USARIEM (USA)" userId="e06f76b1-e820-48cb-8e8a-c882175d5d92" providerId="ADAL" clId="{404BEF52-0AE9-4B78-BD86-D0ACDA31837A}" dt="2024-08-29T14:22:04.193" v="108" actId="700"/>
          <ac:spMkLst>
            <pc:docMk/>
            <pc:sldMk cId="2696751132" sldId="286"/>
            <ac:spMk id="3" creationId="{B93C8F3F-7BC6-4E8C-81F3-43C909BB185F}"/>
          </ac:spMkLst>
        </pc:spChg>
        <pc:spChg chg="add mod">
          <ac:chgData name="Gutierrez, Stefan A CTR USARMY USARIEM (USA)" userId="e06f76b1-e820-48cb-8e8a-c882175d5d92" providerId="ADAL" clId="{404BEF52-0AE9-4B78-BD86-D0ACDA31837A}" dt="2024-08-29T17:27:21.568" v="128" actId="207"/>
          <ac:spMkLst>
            <pc:docMk/>
            <pc:sldMk cId="2696751132" sldId="286"/>
            <ac:spMk id="4" creationId="{95B0B8AD-9EF9-0A88-9BC5-1BA78E042FBC}"/>
          </ac:spMkLst>
        </pc:spChg>
        <pc:spChg chg="mod ord">
          <ac:chgData name="Gutierrez, Stefan A CTR USARMY USARIEM (USA)" userId="e06f76b1-e820-48cb-8e8a-c882175d5d92" providerId="ADAL" clId="{404BEF52-0AE9-4B78-BD86-D0ACDA31837A}" dt="2024-08-30T16:31:27.592" v="136" actId="20577"/>
          <ac:spMkLst>
            <pc:docMk/>
            <pc:sldMk cId="2696751132" sldId="286"/>
            <ac:spMk id="5" creationId="{22870161-6EDA-42E3-AC05-0552171DAD15}"/>
          </ac:spMkLst>
        </pc:spChg>
        <pc:spChg chg="mod ord">
          <ac:chgData name="Gutierrez, Stefan A CTR USARMY USARIEM (USA)" userId="e06f76b1-e820-48cb-8e8a-c882175d5d92" providerId="ADAL" clId="{404BEF52-0AE9-4B78-BD86-D0ACDA31837A}" dt="2024-08-29T14:22:04.193" v="108" actId="700"/>
          <ac:spMkLst>
            <pc:docMk/>
            <pc:sldMk cId="2696751132" sldId="286"/>
            <ac:spMk id="6" creationId="{231C6298-FDF9-47FA-8627-A8259918CF73}"/>
          </ac:spMkLst>
        </pc:spChg>
        <pc:spChg chg="mod ord">
          <ac:chgData name="Gutierrez, Stefan A CTR USARMY USARIEM (USA)" userId="e06f76b1-e820-48cb-8e8a-c882175d5d92" providerId="ADAL" clId="{404BEF52-0AE9-4B78-BD86-D0ACDA31837A}" dt="2024-08-29T14:22:04.193" v="108" actId="700"/>
          <ac:spMkLst>
            <pc:docMk/>
            <pc:sldMk cId="2696751132" sldId="286"/>
            <ac:spMk id="7" creationId="{142342DC-D9D3-46BB-BC5F-F6390941017A}"/>
          </ac:spMkLst>
        </pc:spChg>
        <pc:spChg chg="mod ord">
          <ac:chgData name="Gutierrez, Stefan A CTR USARMY USARIEM (USA)" userId="e06f76b1-e820-48cb-8e8a-c882175d5d92" providerId="ADAL" clId="{404BEF52-0AE9-4B78-BD86-D0ACDA31837A}" dt="2024-08-29T14:22:04.193" v="108" actId="700"/>
          <ac:spMkLst>
            <pc:docMk/>
            <pc:sldMk cId="2696751132" sldId="286"/>
            <ac:spMk id="8" creationId="{8D742B11-619C-436F-BD05-D925F2036DEF}"/>
          </ac:spMkLst>
        </pc:spChg>
        <pc:spChg chg="mod ord">
          <ac:chgData name="Gutierrez, Stefan A CTR USARMY USARIEM (USA)" userId="e06f76b1-e820-48cb-8e8a-c882175d5d92" providerId="ADAL" clId="{404BEF52-0AE9-4B78-BD86-D0ACDA31837A}" dt="2024-08-29T14:22:04.193" v="108" actId="700"/>
          <ac:spMkLst>
            <pc:docMk/>
            <pc:sldMk cId="2696751132" sldId="286"/>
            <ac:spMk id="9" creationId="{B8D710F8-ACEB-4930-B23B-03F5CB4E1A48}"/>
          </ac:spMkLst>
        </pc:spChg>
        <pc:spChg chg="mod ord">
          <ac:chgData name="Gutierrez, Stefan A CTR USARMY USARIEM (USA)" userId="e06f76b1-e820-48cb-8e8a-c882175d5d92" providerId="ADAL" clId="{404BEF52-0AE9-4B78-BD86-D0ACDA31837A}" dt="2024-08-29T14:22:04.193" v="108" actId="700"/>
          <ac:spMkLst>
            <pc:docMk/>
            <pc:sldMk cId="2696751132" sldId="286"/>
            <ac:spMk id="10" creationId="{2B8190DE-FA50-4E4C-B86F-982C65891F6A}"/>
          </ac:spMkLst>
        </pc:spChg>
        <pc:spChg chg="mod ord">
          <ac:chgData name="Gutierrez, Stefan A CTR USARMY USARIEM (USA)" userId="e06f76b1-e820-48cb-8e8a-c882175d5d92" providerId="ADAL" clId="{404BEF52-0AE9-4B78-BD86-D0ACDA31837A}" dt="2024-08-29T14:22:04.193" v="108" actId="700"/>
          <ac:spMkLst>
            <pc:docMk/>
            <pc:sldMk cId="2696751132" sldId="286"/>
            <ac:spMk id="12" creationId="{FC644384-6DB7-4296-B34C-E6674D4A428F}"/>
          </ac:spMkLst>
        </pc:spChg>
        <pc:spChg chg="mod ord">
          <ac:chgData name="Gutierrez, Stefan A CTR USARMY USARIEM (USA)" userId="e06f76b1-e820-48cb-8e8a-c882175d5d92" providerId="ADAL" clId="{404BEF52-0AE9-4B78-BD86-D0ACDA31837A}" dt="2024-08-29T14:22:04.193" v="108" actId="700"/>
          <ac:spMkLst>
            <pc:docMk/>
            <pc:sldMk cId="2696751132" sldId="286"/>
            <ac:spMk id="14" creationId="{7ACA5A39-8C41-455A-9700-610CD1B5191A}"/>
          </ac:spMkLst>
        </pc:spChg>
        <pc:spChg chg="mod ord">
          <ac:chgData name="Gutierrez, Stefan A CTR USARMY USARIEM (USA)" userId="e06f76b1-e820-48cb-8e8a-c882175d5d92" providerId="ADAL" clId="{404BEF52-0AE9-4B78-BD86-D0ACDA31837A}" dt="2024-08-29T14:22:04.193" v="108" actId="700"/>
          <ac:spMkLst>
            <pc:docMk/>
            <pc:sldMk cId="2696751132" sldId="286"/>
            <ac:spMk id="15" creationId="{D23F0EBA-2A90-4C5D-8253-43734D350409}"/>
          </ac:spMkLst>
        </pc:spChg>
        <pc:spChg chg="mod ord">
          <ac:chgData name="Gutierrez, Stefan A CTR USARMY USARIEM (USA)" userId="e06f76b1-e820-48cb-8e8a-c882175d5d92" providerId="ADAL" clId="{404BEF52-0AE9-4B78-BD86-D0ACDA31837A}" dt="2024-08-29T14:22:04.193" v="108" actId="700"/>
          <ac:spMkLst>
            <pc:docMk/>
            <pc:sldMk cId="2696751132" sldId="286"/>
            <ac:spMk id="17" creationId="{E699D37B-2F3A-487B-B2C4-0E90B616EB07}"/>
          </ac:spMkLst>
        </pc:spChg>
        <pc:picChg chg="mod ord">
          <ac:chgData name="Gutierrez, Stefan A CTR USARMY USARIEM (USA)" userId="e06f76b1-e820-48cb-8e8a-c882175d5d92" providerId="ADAL" clId="{404BEF52-0AE9-4B78-BD86-D0ACDA31837A}" dt="2024-08-29T14:22:04.193" v="108" actId="700"/>
          <ac:picMkLst>
            <pc:docMk/>
            <pc:sldMk cId="2696751132" sldId="286"/>
            <ac:picMk id="11" creationId="{5E9C296D-DD60-B5D1-40EE-904CAEAB1BB7}"/>
          </ac:picMkLst>
        </pc:picChg>
        <pc:picChg chg="mod ord">
          <ac:chgData name="Gutierrez, Stefan A CTR USARMY USARIEM (USA)" userId="e06f76b1-e820-48cb-8e8a-c882175d5d92" providerId="ADAL" clId="{404BEF52-0AE9-4B78-BD86-D0ACDA31837A}" dt="2024-08-29T14:22:04.193" v="108" actId="700"/>
          <ac:picMkLst>
            <pc:docMk/>
            <pc:sldMk cId="2696751132" sldId="286"/>
            <ac:picMk id="16" creationId="{DEFA5C53-21A1-BF32-525F-B61B08F3F23B}"/>
          </ac:picMkLst>
        </pc:picChg>
        <pc:picChg chg="mod ord">
          <ac:chgData name="Gutierrez, Stefan A CTR USARMY USARIEM (USA)" userId="e06f76b1-e820-48cb-8e8a-c882175d5d92" providerId="ADAL" clId="{404BEF52-0AE9-4B78-BD86-D0ACDA31837A}" dt="2024-08-29T17:27:12.794" v="126" actId="207"/>
          <ac:picMkLst>
            <pc:docMk/>
            <pc:sldMk cId="2696751132" sldId="286"/>
            <ac:picMk id="20" creationId="{8B073407-CDE6-5972-7E03-AC9633700E32}"/>
          </ac:picMkLst>
        </pc:picChg>
        <pc:picChg chg="mod modCrop">
          <ac:chgData name="Gutierrez, Stefan A CTR USARMY USARIEM (USA)" userId="e06f76b1-e820-48cb-8e8a-c882175d5d92" providerId="ADAL" clId="{404BEF52-0AE9-4B78-BD86-D0ACDA31837A}" dt="2024-08-29T17:27:30.200" v="130" actId="732"/>
          <ac:picMkLst>
            <pc:docMk/>
            <pc:sldMk cId="2696751132" sldId="286"/>
            <ac:picMk id="22" creationId="{04D3F220-AAF9-20B5-189D-FA3E1F0D37DB}"/>
          </ac:picMkLst>
        </pc:picChg>
        <pc:picChg chg="mod ord">
          <ac:chgData name="Gutierrez, Stefan A CTR USARMY USARIEM (USA)" userId="e06f76b1-e820-48cb-8e8a-c882175d5d92" providerId="ADAL" clId="{404BEF52-0AE9-4B78-BD86-D0ACDA31837A}" dt="2024-08-29T17:23:40.251" v="117" actId="14100"/>
          <ac:picMkLst>
            <pc:docMk/>
            <pc:sldMk cId="2696751132" sldId="286"/>
            <ac:picMk id="24" creationId="{56D66907-0A16-FBDB-25E6-B81EEB36B2CD}"/>
          </ac:picMkLst>
        </pc:picChg>
      </pc:sldChg>
      <pc:sldMasterChg chg="delSldLayout">
        <pc:chgData name="Gutierrez, Stefan A CTR USARMY USARIEM (USA)" userId="e06f76b1-e820-48cb-8e8a-c882175d5d92" providerId="ADAL" clId="{404BEF52-0AE9-4B78-BD86-D0ACDA31837A}" dt="2024-08-30T13:55:36.724" v="131" actId="2696"/>
        <pc:sldMasterMkLst>
          <pc:docMk/>
          <pc:sldMasterMk cId="1442458591" sldId="2147483695"/>
        </pc:sldMasterMkLst>
        <pc:sldLayoutChg chg="del">
          <pc:chgData name="Gutierrez, Stefan A CTR USARMY USARIEM (USA)" userId="e06f76b1-e820-48cb-8e8a-c882175d5d92" providerId="ADAL" clId="{404BEF52-0AE9-4B78-BD86-D0ACDA31837A}" dt="2024-08-30T13:55:36.724" v="131" actId="2696"/>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n-US" dirty="0"/>
          </a:p>
        </p:txBody>
      </p:sp>
      <p:sp>
        <p:nvSpPr>
          <p:cNvPr id="3" name="Datumsplatzhalter 2"/>
          <p:cNvSpPr>
            <a:spLocks noGrp="1"/>
          </p:cNvSpPr>
          <p:nvPr>
            <p:ph type="dt" idx="1"/>
          </p:nvPr>
        </p:nvSpPr>
        <p:spPr>
          <a:xfrm>
            <a:off x="3970938" y="1"/>
            <a:ext cx="3037840" cy="466434"/>
          </a:xfrm>
          <a:prstGeom prst="rect">
            <a:avLst/>
          </a:prstGeom>
        </p:spPr>
        <p:txBody>
          <a:bodyPr vert="horz" lIns="93164" tIns="46582" rIns="93164" bIns="46582" rtlCol="0"/>
          <a:lstStyle>
            <a:lvl1pPr algn="r">
              <a:defRPr sz="1200"/>
            </a:lvl1pPr>
          </a:lstStyle>
          <a:p>
            <a:fld id="{840FD44B-3D92-4DA1-963F-3AC1E37877B5}" type="datetimeFigureOut">
              <a:rPr lang="en-US" smtClean="0"/>
              <a:t>8/30/2024</a:t>
            </a:fld>
            <a:endParaRPr lang="en-US" dirty="0"/>
          </a:p>
        </p:txBody>
      </p:sp>
      <p:sp>
        <p:nvSpPr>
          <p:cNvPr id="4" name="Folienbildplatzhalt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izenplatzhalter 4"/>
          <p:cNvSpPr>
            <a:spLocks noGrp="1"/>
          </p:cNvSpPr>
          <p:nvPr>
            <p:ph type="body" sz="quarter" idx="3"/>
          </p:nvPr>
        </p:nvSpPr>
        <p:spPr>
          <a:xfrm>
            <a:off x="701040" y="4473892"/>
            <a:ext cx="5608320" cy="3660458"/>
          </a:xfrm>
          <a:prstGeom prst="rect">
            <a:avLst/>
          </a:prstGeom>
        </p:spPr>
        <p:txBody>
          <a:bodyPr vert="horz" lIns="93164" tIns="46582" rIns="93164" bIns="46582"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829968"/>
            <a:ext cx="3037840" cy="466433"/>
          </a:xfrm>
          <a:prstGeom prst="rect">
            <a:avLst/>
          </a:prstGeom>
        </p:spPr>
        <p:txBody>
          <a:bodyPr vert="horz" lIns="93164" tIns="46582" rIns="93164" bIns="46582" rtlCol="0" anchor="b"/>
          <a:lstStyle>
            <a:lvl1pPr algn="l">
              <a:defRPr sz="1200"/>
            </a:lvl1pPr>
          </a:lstStyle>
          <a:p>
            <a:endParaRPr lang="en-US" dirty="0"/>
          </a:p>
        </p:txBody>
      </p:sp>
      <p:sp>
        <p:nvSpPr>
          <p:cNvPr id="7" name="Foliennummernplatzhalter 6"/>
          <p:cNvSpPr>
            <a:spLocks noGrp="1"/>
          </p:cNvSpPr>
          <p:nvPr>
            <p:ph type="sldNum" sz="quarter" idx="5"/>
          </p:nvPr>
        </p:nvSpPr>
        <p:spPr>
          <a:xfrm>
            <a:off x="3970938" y="8829968"/>
            <a:ext cx="3037840" cy="466433"/>
          </a:xfrm>
          <a:prstGeom prst="rect">
            <a:avLst/>
          </a:prstGeom>
        </p:spPr>
        <p:txBody>
          <a:bodyPr vert="horz" lIns="93164" tIns="46582" rIns="93164" bIns="46582"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dirty="0"/>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5.png"/><Relationship Id="rId11" Type="http://schemas.microsoft.com/office/2007/relationships/hdphoto" Target="../media/hdphoto2.wdp"/><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297" y="660476"/>
            <a:ext cx="17520673" cy="3971593"/>
          </a:xfrm>
        </p:spPr>
        <p:txBody>
          <a:bodyPr>
            <a:noAutofit/>
          </a:bodyPr>
          <a:lstStyle/>
          <a:p>
            <a:pPr marL="0" marR="0" algn="ctr">
              <a:lnSpc>
                <a:spcPct val="100000"/>
              </a:lnSpc>
              <a:spcBef>
                <a:spcPts val="0"/>
              </a:spcBef>
              <a:spcAft>
                <a:spcPts val="0"/>
              </a:spcAft>
            </a:pPr>
            <a:r>
              <a:rPr lang="en-US" sz="9600" b="1" dirty="0">
                <a:effectLst/>
                <a:latin typeface="Times New Roman" panose="02020603050405020304" pitchFamily="18" charset="0"/>
                <a:ea typeface="Calibri" panose="020F0502020204030204" pitchFamily="34" charset="0"/>
                <a:cs typeface="Times New Roman" panose="02020603050405020304" pitchFamily="18" charset="0"/>
              </a:rPr>
              <a:t>Development of Female and Male Thermoregulatory Models (FETM)</a:t>
            </a:r>
            <a:endParaRPr lang="en-US" sz="9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153" y="9404978"/>
            <a:ext cx="17520817" cy="3502017"/>
          </a:xfrm>
        </p:spPr>
        <p:txBody>
          <a:bodyPr/>
          <a:lstStyle/>
          <a:p>
            <a:pPr marL="514350" indent="-514350">
              <a:spcBef>
                <a:spcPts val="3000"/>
              </a:spcBef>
              <a:buAutoNum type="arabicPeriod"/>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Stefan Gutierrez</a:t>
            </a: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1,2</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Juliette Jacques</a:t>
            </a: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1,2</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Timothy Rioux</a:t>
            </a: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John Castellani</a:t>
            </a: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Xiaojiang Xu</a:t>
            </a: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a:t>
            </a:r>
          </a:p>
          <a:p>
            <a:pPr marL="514350" indent="-514350">
              <a:spcBef>
                <a:spcPts val="3000"/>
              </a:spcBef>
              <a:buFont typeface="Arial" panose="020B0604020202020204" pitchFamily="34" charset="0"/>
              <a:buAutoNum type="arabicPeriod"/>
            </a:pP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US Army Research Institute of Environmental Medicine, Natick, MA, US</a:t>
            </a:r>
          </a:p>
          <a:p>
            <a:pPr marL="514350" indent="-514350">
              <a:spcBef>
                <a:spcPts val="3000"/>
              </a:spcBef>
              <a:buFont typeface="Arial" panose="020B0604020202020204" pitchFamily="34" charset="0"/>
              <a:buAutoNum type="arabicPeriod"/>
            </a:pPr>
            <a:r>
              <a:rPr lang="en-US" sz="36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Oak Ridge Institute for Science and Education (ORISE), Oak Ridge, TN, USA </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rabicPeriod"/>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rabicPeriod"/>
            </a:pP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000" dirty="0">
                    <a:effectLst/>
                    <a:latin typeface="Times New Roman" panose="02020603050405020304" pitchFamily="18" charset="0"/>
                    <a:ea typeface="Calibri" panose="020F0502020204030204" pitchFamily="34" charset="0"/>
                  </a:rPr>
                  <a:t>To create a simpler analysis and model, the simulation was broken up into two groups, the passive system and the active system for human thermal regulation. The passive system of the model is responsible for the geometry, anatomy, and heat transfer properties. Whereas the active system is responsible for all the thermoregulation properties such as sweating, vasoconstriction, vasodilation, shivering, etc. The active system regulates these properties such as sweating, shivering, skin blood flow using a hypothalamus and skin control signal process.  The bio-heat equation used for heat balance is below: </a:t>
                </a:r>
              </a:p>
              <a:p>
                <a:pPr algn="ctr"/>
                <a:r>
                  <a:rPr lang="en-US" sz="4000" dirty="0">
                    <a:effectLst/>
                    <a:latin typeface="Times New Roman" panose="02020603050405020304" pitchFamily="18" charset="0"/>
                    <a:ea typeface="Calibri" panose="020F0502020204030204" pitchFamily="34" charset="0"/>
                  </a:rPr>
                  <a:t> </a:t>
                </a:r>
                <a14:m>
                  <m:oMath xmlns:m="http://schemas.openxmlformats.org/officeDocument/2006/math">
                    <m:r>
                      <a:rPr lang="en-US" sz="4000" i="1" smtClean="0">
                        <a:effectLst/>
                        <a:latin typeface="Cambria Math" panose="02040503050406030204" pitchFamily="18" charset="0"/>
                        <a:ea typeface="Calibri" panose="020F0502020204030204" pitchFamily="34" charset="0"/>
                        <a:cs typeface="Times New Roman" panose="02020603050405020304" pitchFamily="18" charset="0"/>
                      </a:rPr>
                      <m:t>𝜌</m:t>
                    </m:r>
                    <m:sSub>
                      <m:sSubPr>
                        <m:ctrlPr>
                          <a:rPr lang="en-US" sz="4000" i="1">
                            <a:effectLst/>
                            <a:latin typeface="Cambria Math" panose="02040503050406030204" pitchFamily="18" charset="0"/>
                            <a:cs typeface="Times New Roman" panose="02020603050405020304" pitchFamily="18" charset="0"/>
                          </a:rPr>
                        </m:ctrlPr>
                      </m:sSubPr>
                      <m:e>
                        <m:r>
                          <a:rPr lang="en-US" sz="4000" i="1">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4000" i="1">
                            <a:effectLst/>
                            <a:latin typeface="Cambria Math" panose="02040503050406030204" pitchFamily="18" charset="0"/>
                            <a:ea typeface="Calibri" panose="020F0502020204030204" pitchFamily="34" charset="0"/>
                            <a:cs typeface="Times New Roman" panose="02020603050405020304" pitchFamily="18" charset="0"/>
                          </a:rPr>
                          <m:t>𝑝</m:t>
                        </m:r>
                      </m:sub>
                    </m:sSub>
                    <m:f>
                      <m:fPr>
                        <m:ctrlPr>
                          <a:rPr lang="en-US" sz="4000" i="1">
                            <a:effectLst/>
                            <a:latin typeface="Cambria Math" panose="02040503050406030204" pitchFamily="18" charset="0"/>
                            <a:cs typeface="Times New Roman" panose="02020603050405020304" pitchFamily="18" charset="0"/>
                          </a:rPr>
                        </m:ctrlPr>
                      </m:fPr>
                      <m:num>
                        <m:r>
                          <a:rPr lang="en-US" sz="4000" i="1">
                            <a:effectLst/>
                            <a:latin typeface="Cambria Math" panose="02040503050406030204" pitchFamily="18" charset="0"/>
                            <a:ea typeface="Calibri" panose="020F0502020204030204" pitchFamily="34" charset="0"/>
                            <a:cs typeface="Times New Roman" panose="02020603050405020304" pitchFamily="18" charset="0"/>
                          </a:rPr>
                          <m:t>𝜕</m:t>
                        </m:r>
                        <m:r>
                          <a:rPr lang="en-US" sz="4000" i="1">
                            <a:effectLst/>
                            <a:latin typeface="Cambria Math" panose="02040503050406030204" pitchFamily="18" charset="0"/>
                            <a:ea typeface="Calibri" panose="020F0502020204030204" pitchFamily="34" charset="0"/>
                            <a:cs typeface="Times New Roman" panose="02020603050405020304" pitchFamily="18" charset="0"/>
                          </a:rPr>
                          <m:t>𝑇</m:t>
                        </m:r>
                      </m:num>
                      <m:den>
                        <m:r>
                          <a:rPr lang="en-US" sz="4000" i="1">
                            <a:effectLst/>
                            <a:latin typeface="Cambria Math" panose="02040503050406030204" pitchFamily="18" charset="0"/>
                            <a:ea typeface="Calibri" panose="020F0502020204030204" pitchFamily="34" charset="0"/>
                            <a:cs typeface="Times New Roman" panose="02020603050405020304" pitchFamily="18" charset="0"/>
                          </a:rPr>
                          <m:t>𝜕</m:t>
                        </m:r>
                        <m:r>
                          <a:rPr lang="en-US" sz="4000" i="1">
                            <a:effectLst/>
                            <a:latin typeface="Cambria Math" panose="02040503050406030204" pitchFamily="18" charset="0"/>
                            <a:ea typeface="Calibri" panose="020F0502020204030204" pitchFamily="34" charset="0"/>
                            <a:cs typeface="Times New Roman" panose="02020603050405020304" pitchFamily="18" charset="0"/>
                          </a:rPr>
                          <m:t>𝑡</m:t>
                        </m:r>
                      </m:den>
                    </m:f>
                    <m:r>
                      <a:rPr lang="en-US" sz="4000" i="1">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4000">
                        <a:effectLst/>
                        <a:latin typeface="Cambria Math" panose="02040503050406030204" pitchFamily="18" charset="0"/>
                        <a:ea typeface="Calibri" panose="020F0502020204030204" pitchFamily="34" charset="0"/>
                        <a:cs typeface="Times New Roman" panose="02020603050405020304" pitchFamily="18" charset="0"/>
                      </a:rPr>
                      <m:t>λ</m:t>
                    </m:r>
                    <m:sSup>
                      <m:sSupPr>
                        <m:ctrlPr>
                          <a:rPr lang="en-US" sz="4000" i="1">
                            <a:effectLst/>
                            <a:latin typeface="Cambria Math" panose="02040503050406030204" pitchFamily="18" charset="0"/>
                            <a:cs typeface="Times New Roman" panose="02020603050405020304" pitchFamily="18" charset="0"/>
                          </a:rPr>
                        </m:ctrlPr>
                      </m:sSupPr>
                      <m:e>
                        <m:r>
                          <m:rPr>
                            <m:sty m:val="p"/>
                          </m:rPr>
                          <a:rPr lang="en-US" sz="4000">
                            <a:effectLst/>
                            <a:latin typeface="Cambria Math" panose="02040503050406030204" pitchFamily="18" charset="0"/>
                            <a:ea typeface="Calibri" panose="020F0502020204030204" pitchFamily="34" charset="0"/>
                            <a:cs typeface="Times New Roman" panose="02020603050405020304" pitchFamily="18" charset="0"/>
                          </a:rPr>
                          <m:t>∇</m:t>
                        </m:r>
                      </m:e>
                      <m:sup>
                        <m:r>
                          <a:rPr lang="en-US" sz="4000" i="1">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4000" i="1">
                        <a:effectLst/>
                        <a:latin typeface="Cambria Math" panose="02040503050406030204" pitchFamily="18" charset="0"/>
                        <a:ea typeface="Calibri" panose="020F0502020204030204" pitchFamily="34" charset="0"/>
                        <a:cs typeface="Times New Roman" panose="02020603050405020304" pitchFamily="18" charset="0"/>
                      </a:rPr>
                      <m:t>𝑇</m:t>
                    </m:r>
                    <m:r>
                      <a:rPr lang="en-US" sz="4000" i="1">
                        <a:effectLst/>
                        <a:latin typeface="Cambria Math" panose="02040503050406030204" pitchFamily="18" charset="0"/>
                        <a:ea typeface="Calibri" panose="020F0502020204030204" pitchFamily="34" charset="0"/>
                        <a:cs typeface="Times New Roman" panose="02020603050405020304" pitchFamily="18" charset="0"/>
                      </a:rPr>
                      <m:t>+</m:t>
                    </m:r>
                    <m:r>
                      <a:rPr lang="en-US" sz="4000" i="1">
                        <a:effectLst/>
                        <a:latin typeface="Cambria Math" panose="02040503050406030204" pitchFamily="18" charset="0"/>
                        <a:ea typeface="Calibri" panose="020F0502020204030204" pitchFamily="34" charset="0"/>
                        <a:cs typeface="Times New Roman" panose="02020603050405020304" pitchFamily="18" charset="0"/>
                      </a:rPr>
                      <m:t>𝑄</m:t>
                    </m:r>
                    <m:r>
                      <a:rPr lang="en-US" sz="4000" i="1">
                        <a:effectLst/>
                        <a:latin typeface="Cambria Math" panose="02040503050406030204" pitchFamily="18" charset="0"/>
                        <a:ea typeface="Calibri" panose="020F0502020204030204" pitchFamily="34" charset="0"/>
                        <a:cs typeface="Times New Roman" panose="02020603050405020304" pitchFamily="18" charset="0"/>
                      </a:rPr>
                      <m:t>+ </m:t>
                    </m:r>
                    <m:r>
                      <a:rPr lang="en-US" sz="4000" i="1">
                        <a:effectLst/>
                        <a:latin typeface="Cambria Math" panose="02040503050406030204" pitchFamily="18" charset="0"/>
                        <a:ea typeface="Calibri" panose="020F0502020204030204" pitchFamily="34" charset="0"/>
                        <a:cs typeface="Times New Roman" panose="02020603050405020304" pitchFamily="18" charset="0"/>
                      </a:rPr>
                      <m:t>𝛽𝜔</m:t>
                    </m:r>
                    <m:sSub>
                      <m:sSubPr>
                        <m:ctrlPr>
                          <a:rPr lang="en-US" sz="4000" i="1">
                            <a:effectLst/>
                            <a:latin typeface="Cambria Math" panose="02040503050406030204" pitchFamily="18" charset="0"/>
                            <a:cs typeface="Times New Roman" panose="02020603050405020304" pitchFamily="18" charset="0"/>
                          </a:rPr>
                        </m:ctrlPr>
                      </m:sSubPr>
                      <m:e>
                        <m:r>
                          <a:rPr lang="en-US" sz="4000" i="1">
                            <a:effectLst/>
                            <a:latin typeface="Cambria Math" panose="02040503050406030204" pitchFamily="18" charset="0"/>
                            <a:ea typeface="Calibri" panose="020F0502020204030204" pitchFamily="34" charset="0"/>
                            <a:cs typeface="Times New Roman" panose="02020603050405020304" pitchFamily="18" charset="0"/>
                          </a:rPr>
                          <m:t>𝜌</m:t>
                        </m:r>
                      </m:e>
                      <m:sub>
                        <m:r>
                          <a:rPr lang="en-US" sz="4000" i="1">
                            <a:effectLst/>
                            <a:latin typeface="Cambria Math" panose="02040503050406030204" pitchFamily="18" charset="0"/>
                            <a:ea typeface="Calibri" panose="020F0502020204030204" pitchFamily="34" charset="0"/>
                            <a:cs typeface="Times New Roman" panose="02020603050405020304" pitchFamily="18" charset="0"/>
                          </a:rPr>
                          <m:t>𝑏</m:t>
                        </m:r>
                      </m:sub>
                    </m:sSub>
                    <m:sSub>
                      <m:sSubPr>
                        <m:ctrlPr>
                          <a:rPr lang="en-US" sz="4000" i="1">
                            <a:effectLst/>
                            <a:latin typeface="Cambria Math" panose="02040503050406030204" pitchFamily="18" charset="0"/>
                            <a:cs typeface="Times New Roman" panose="02020603050405020304" pitchFamily="18" charset="0"/>
                          </a:rPr>
                        </m:ctrlPr>
                      </m:sSubPr>
                      <m:e>
                        <m:r>
                          <a:rPr lang="en-US" sz="4000" i="1">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4000" i="1">
                            <a:effectLst/>
                            <a:latin typeface="Cambria Math" panose="02040503050406030204" pitchFamily="18" charset="0"/>
                            <a:ea typeface="Calibri" panose="020F0502020204030204" pitchFamily="34" charset="0"/>
                            <a:cs typeface="Times New Roman" panose="02020603050405020304" pitchFamily="18" charset="0"/>
                          </a:rPr>
                          <m:t>𝑝</m:t>
                        </m:r>
                        <m:r>
                          <a:rPr lang="en-US" sz="4000" i="1">
                            <a:effectLst/>
                            <a:latin typeface="Cambria Math" panose="02040503050406030204" pitchFamily="18" charset="0"/>
                            <a:ea typeface="Calibri" panose="020F0502020204030204" pitchFamily="34" charset="0"/>
                            <a:cs typeface="Times New Roman" panose="02020603050405020304" pitchFamily="18" charset="0"/>
                          </a:rPr>
                          <m:t>,</m:t>
                        </m:r>
                        <m:r>
                          <a:rPr lang="en-US" sz="4000" i="1">
                            <a:effectLst/>
                            <a:latin typeface="Cambria Math" panose="02040503050406030204" pitchFamily="18" charset="0"/>
                            <a:ea typeface="Calibri" panose="020F0502020204030204" pitchFamily="34" charset="0"/>
                            <a:cs typeface="Times New Roman" panose="02020603050405020304" pitchFamily="18" charset="0"/>
                          </a:rPr>
                          <m:t>𝑏</m:t>
                        </m:r>
                      </m:sub>
                    </m:sSub>
                    <m:r>
                      <a:rPr lang="en-US" sz="4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4000" i="1">
                            <a:effectLst/>
                            <a:latin typeface="Cambria Math" panose="02040503050406030204" pitchFamily="18" charset="0"/>
                            <a:cs typeface="Times New Roman" panose="02020603050405020304" pitchFamily="18" charset="0"/>
                          </a:rPr>
                        </m:ctrlPr>
                      </m:sSubPr>
                      <m:e>
                        <m:r>
                          <a:rPr lang="en-US" sz="4000" i="1">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4000" i="1">
                            <a:effectLst/>
                            <a:latin typeface="Cambria Math" panose="02040503050406030204" pitchFamily="18" charset="0"/>
                            <a:ea typeface="Calibri" panose="020F0502020204030204" pitchFamily="34" charset="0"/>
                            <a:cs typeface="Times New Roman" panose="02020603050405020304" pitchFamily="18" charset="0"/>
                          </a:rPr>
                          <m:t>𝑏</m:t>
                        </m:r>
                      </m:sub>
                    </m:sSub>
                    <m:r>
                      <a:rPr lang="en-US" sz="4000" i="1">
                        <a:effectLst/>
                        <a:latin typeface="Cambria Math" panose="02040503050406030204" pitchFamily="18" charset="0"/>
                        <a:ea typeface="Calibri" panose="020F0502020204030204" pitchFamily="34" charset="0"/>
                        <a:cs typeface="Times New Roman" panose="02020603050405020304" pitchFamily="18" charset="0"/>
                      </a:rPr>
                      <m:t>− </m:t>
                    </m:r>
                    <m:r>
                      <a:rPr lang="en-US" sz="4000" i="1">
                        <a:effectLst/>
                        <a:latin typeface="Cambria Math" panose="02040503050406030204" pitchFamily="18" charset="0"/>
                        <a:ea typeface="Calibri" panose="020F0502020204030204" pitchFamily="34" charset="0"/>
                        <a:cs typeface="Times New Roman" panose="02020603050405020304" pitchFamily="18" charset="0"/>
                      </a:rPr>
                      <m:t>𝑇</m:t>
                    </m:r>
                    <m:r>
                      <a:rPr lang="en-US" sz="40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4000" dirty="0">
                    <a:effectLst/>
                    <a:latin typeface="Times New Roman" panose="02020603050405020304" pitchFamily="18" charset="0"/>
                    <a:ea typeface="Times New Roman" panose="02020603050405020304" pitchFamily="18" charset="0"/>
                  </a:rPr>
                  <a:t> </a:t>
                </a:r>
                <a:endParaRPr lang="en-US" sz="4000"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2"/>
                <a:stretch>
                  <a:fillRect l="-1328" t="-2489" r="-2011"/>
                </a:stretch>
              </a:blipFill>
            </p:spPr>
            <p:txBody>
              <a:bodyPr/>
              <a:lstStyle/>
              <a:p>
                <a:r>
                  <a:rPr lang="en-US">
                    <a:noFill/>
                  </a:rPr>
                  <a:t> </a:t>
                </a:r>
              </a:p>
            </p:txBody>
          </p:sp>
        </mc:Fallback>
      </mc:AlternateContent>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297" y="4777211"/>
            <a:ext cx="17520817" cy="3907429"/>
          </a:xfrm>
        </p:spPr>
        <p:txBody>
          <a:bodyPr/>
          <a:lstStyle/>
          <a:p>
            <a:r>
              <a:rPr lang="en-US" sz="6000" dirty="0">
                <a:effectLst/>
                <a:latin typeface="Times New Roman" panose="02020603050405020304" pitchFamily="18" charset="0"/>
                <a:ea typeface="Calibri" panose="020F0502020204030204" pitchFamily="34" charset="0"/>
              </a:rPr>
              <a:t>Both female and male bodies have the capability to regulate body temperature and disperse it to achieve homeostasis. This research uses medical images to development </a:t>
            </a:r>
            <a:r>
              <a:rPr lang="en-US" sz="6000" dirty="0">
                <a:latin typeface="Times New Roman" panose="02020603050405020304" pitchFamily="18" charset="0"/>
                <a:ea typeface="Calibri" panose="020F0502020204030204" pitchFamily="34" charset="0"/>
              </a:rPr>
              <a:t>a male and female</a:t>
            </a:r>
            <a:r>
              <a:rPr lang="en-US" sz="6000" dirty="0">
                <a:effectLst/>
                <a:latin typeface="Times New Roman" panose="02020603050405020304" pitchFamily="18" charset="0"/>
                <a:ea typeface="Calibri" panose="020F0502020204030204" pitchFamily="34" charset="0"/>
              </a:rPr>
              <a:t> finite element model.</a:t>
            </a:r>
            <a:endParaRPr lang="en-US" sz="60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800" dirty="0">
                <a:effectLst/>
                <a:latin typeface="Times New Roman" panose="02020603050405020304" pitchFamily="18" charset="0"/>
                <a:ea typeface="Calibri" panose="020F0502020204030204" pitchFamily="34" charset="0"/>
              </a:rPr>
              <a:t>Most current thermoregulation models represent the body in significantly simplified forms, e.g., cylinders or spheres. These simple geometries do not fully represent the complexity of bones, organs, etc. contained in the human body. Modern medical technologies allow for more advanced and accurate scans of human cadavers. These medical techniques enable anatomically correct mesh applications to be used for heat transfer simulations that include organs, tissues, and complicated geometry. This information serves as a way to improve human modeling and thermoregulation analyses with geometry based on medical images.</a:t>
            </a:r>
            <a:endParaRPr lang="en-US" sz="48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413476"/>
            <a:ext cx="15220541" cy="3330374"/>
          </a:xfrm>
        </p:spPr>
        <p:txBody>
          <a:bodyPr/>
          <a:lstStyle/>
          <a:p>
            <a:pPr marL="342900" indent="-342900">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Castellani MP, Rioux TP, Castellani JW, Potter AW, Notley SR, Xu X. Finite element model of female thermoregulation with geometry based on medical images. J Therm Biol. Apr 2023; 113:103477.</a:t>
            </a:r>
          </a:p>
          <a:p>
            <a:pPr marL="342900" indent="-342900">
              <a:buFont typeface="Arial" panose="020B0604020202020204" pitchFamily="34" charset="0"/>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Castellani MP, Rioux TP, Castellani JW, Potter AW, Xu X. A geometrically accurate 3-dimensional model of human thermoregulation for transient cold and hot environments. Comput Biol Med. Nov 2021; 138:104892.</a:t>
            </a:r>
          </a:p>
          <a:p>
            <a:pPr marL="342900" indent="-342900">
              <a:buFont typeface="Arial" panose="020B0604020202020204" pitchFamily="34" charset="0"/>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Werner J and Reents T. A contribution to the Topography of Temperature Regulation in Man, European Journal of Applied Physiology, pp. 87-94, 1980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AutoNum type="arabicPeriod"/>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a:pP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520950" y="28022999"/>
            <a:ext cx="13738288" cy="866963"/>
          </a:xfrm>
        </p:spPr>
        <p:txBody>
          <a:bodyPr/>
          <a:lstStyle/>
          <a:p>
            <a:pPr algn="ctr"/>
            <a:r>
              <a:rPr lang="en-US" dirty="0"/>
              <a:t>FIGURE 1. Male Heart Mesh Model</a:t>
            </a:r>
          </a:p>
          <a:p>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368588"/>
            <a:ext cx="15434125" cy="7955626"/>
          </a:xfrm>
        </p:spPr>
        <p:txBody>
          <a:bodyPr/>
          <a:lstStyle/>
          <a:p>
            <a:pPr marL="0" marR="0">
              <a:spcBef>
                <a:spcPts val="0"/>
              </a:spcBef>
              <a:spcAft>
                <a:spcPts val="800"/>
              </a:spcAft>
            </a:pPr>
            <a:r>
              <a:rPr lang="en-US" sz="4400" dirty="0">
                <a:effectLst/>
                <a:latin typeface="Times New Roman" panose="02020603050405020304" pitchFamily="18" charset="0"/>
                <a:ea typeface="Calibri" panose="020F0502020204030204" pitchFamily="34" charset="0"/>
                <a:cs typeface="Times New Roman" panose="02020603050405020304" pitchFamily="18" charset="0"/>
              </a:rPr>
              <a:t>Despite having different physical geometries, both male and female simulations show similar responses. Figure 5 also shows the temperature distribution in different body regions when the ambient temperature is 10 ℃. As expected, the model predicts that as time goes on, body temperatures decrease. At time 0 min, 5 min, and 20 min, the model’s core resulted in the highest temperature reached 37.6 ℃, 37.6 ℃, and 37.7 ℃, respectively. The lowest temperatures at the given times came from the toe region and were 30.9 ℃, 27 ℃, and 20.3 ℃, respectively . The model decreased in temperature significantly throughout the 90 mins with the low end of the toe region decreasing by 10.6 degrees Celsius showing that prolonged cold environment can dramatically decreases the body’s peripheral region temperature such as toes. </a:t>
            </a:r>
          </a:p>
          <a:p>
            <a:pPr marL="0" marR="0">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2" y="29105566"/>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pPr algn="ctr"/>
            <a:r>
              <a:rPr lang="en-US" dirty="0"/>
              <a:t>FIGURE 2. Left: Temperature distribution at 10 </a:t>
            </a:r>
            <a:r>
              <a:rPr lang="en-US" dirty="0">
                <a:latin typeface="Times New Roman" panose="02020603050405020304" pitchFamily="18" charset="0"/>
                <a:cs typeface="Times New Roman" panose="02020603050405020304" pitchFamily="18" charset="0"/>
              </a:rPr>
              <a:t>℃ at 0 min </a:t>
            </a:r>
            <a:r>
              <a:rPr lang="en-US" dirty="0"/>
              <a:t>. Right: Temperature distribution at 10 </a:t>
            </a:r>
            <a:r>
              <a:rPr lang="en-US" dirty="0">
                <a:latin typeface="Times New Roman" panose="02020603050405020304" pitchFamily="18" charset="0"/>
                <a:cs typeface="Times New Roman" panose="02020603050405020304" pitchFamily="18" charset="0"/>
              </a:rPr>
              <a:t>℃ at 20 min </a:t>
            </a:r>
            <a:endParaRPr lang="en-US" dirty="0"/>
          </a:p>
        </p:txBody>
      </p:sp>
      <p:pic>
        <p:nvPicPr>
          <p:cNvPr id="16" name="Picture Placeholder 15" descr="A picture containing toy&#10;&#10;Description automatically generated">
            <a:extLst>
              <a:ext uri="{FF2B5EF4-FFF2-40B4-BE49-F238E27FC236}">
                <a16:creationId xmlns:a16="http://schemas.microsoft.com/office/drawing/2014/main" id="{DEFA5C53-21A1-BF32-525F-B61B08F3F23B}"/>
              </a:ext>
            </a:extLst>
          </p:cNvPr>
          <p:cNvPicPr>
            <a:picLocks noGrp="1" noChangeAspect="1"/>
          </p:cNvPicPr>
          <p:nvPr>
            <p:ph type="pic" sz="quarter" idx="34"/>
          </p:nvPr>
        </p:nvPicPr>
        <p:blipFill rotWithShape="1">
          <a:blip r:embed="rId3">
            <a:extLst>
              <a:ext uri="{28A0092B-C50C-407E-A947-70E740481C1C}">
                <a14:useLocalDpi xmlns:a14="http://schemas.microsoft.com/office/drawing/2010/main" val="0"/>
              </a:ext>
            </a:extLst>
          </a:blip>
          <a:srcRect l="13156" t="5088" r="27071" b="6288"/>
          <a:stretch/>
        </p:blipFill>
        <p:spPr>
          <a:xfrm>
            <a:off x="17181094" y="28966366"/>
            <a:ext cx="6970799" cy="7187756"/>
          </a:xfrm>
        </p:spPr>
      </p:pic>
      <p:pic>
        <p:nvPicPr>
          <p:cNvPr id="19" name="Picture 18" descr="A person wearing a garment&#10;&#10;Description automatically generated with low confidence">
            <a:extLst>
              <a:ext uri="{FF2B5EF4-FFF2-40B4-BE49-F238E27FC236}">
                <a16:creationId xmlns:a16="http://schemas.microsoft.com/office/drawing/2014/main" id="{A1FCE684-FBBC-63D5-D8F0-C30DD59B7D9D}"/>
              </a:ext>
            </a:extLst>
          </p:cNvPr>
          <p:cNvPicPr>
            <a:picLocks noChangeAspect="1"/>
          </p:cNvPicPr>
          <p:nvPr/>
        </p:nvPicPr>
        <p:blipFill rotWithShape="1">
          <a:blip r:embed="rId4">
            <a:extLst>
              <a:ext uri="{28A0092B-C50C-407E-A947-70E740481C1C}">
                <a14:useLocalDpi xmlns:a14="http://schemas.microsoft.com/office/drawing/2010/main" val="0"/>
              </a:ext>
            </a:extLst>
          </a:blip>
          <a:srcRect l="18060" t="1791" r="2188"/>
          <a:stretch/>
        </p:blipFill>
        <p:spPr>
          <a:xfrm>
            <a:off x="24151893" y="28966366"/>
            <a:ext cx="8392886" cy="7187756"/>
          </a:xfrm>
          <a:prstGeom prst="rect">
            <a:avLst/>
          </a:prstGeom>
        </p:spPr>
      </p:pic>
      <p:pic>
        <p:nvPicPr>
          <p:cNvPr id="11" name="Picture Placeholder 10" descr="A picture containing person, dark&#10;&#10;Description automatically generated">
            <a:extLst>
              <a:ext uri="{FF2B5EF4-FFF2-40B4-BE49-F238E27FC236}">
                <a16:creationId xmlns:a16="http://schemas.microsoft.com/office/drawing/2014/main" id="{5E9C296D-DD60-B5D1-40EE-904CAEAB1BB7}"/>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1690" r="11690"/>
          <a:stretch>
            <a:fillRect/>
          </a:stretch>
        </p:blipFill>
        <p:spPr/>
      </p:pic>
      <p:pic>
        <p:nvPicPr>
          <p:cNvPr id="24" name="Picture Placeholder 23" descr="A picture containing person, clothing, wearing, gray&#10;&#10;Description automatically generated">
            <a:extLst>
              <a:ext uri="{FF2B5EF4-FFF2-40B4-BE49-F238E27FC236}">
                <a16:creationId xmlns:a16="http://schemas.microsoft.com/office/drawing/2014/main" id="{56D66907-0A16-FBDB-25E6-B81EEB36B2CD}"/>
              </a:ext>
            </a:extLst>
          </p:cNvPr>
          <p:cNvPicPr>
            <a:picLocks noGrp="1" noChangeAspect="1"/>
          </p:cNvPicPr>
          <p:nvPr>
            <p:ph type="pic" sz="quarter" idx="29"/>
          </p:nvPr>
        </p:nvPicPr>
        <p:blipFill>
          <a:blip r:embed="rId6">
            <a:extLst>
              <a:ext uri="{28A0092B-C50C-407E-A947-70E740481C1C}">
                <a14:useLocalDpi xmlns:a14="http://schemas.microsoft.com/office/drawing/2010/main" val="0"/>
              </a:ext>
            </a:extLst>
          </a:blip>
          <a:srcRect t="16276" b="16276"/>
          <a:stretch>
            <a:fillRect/>
          </a:stretch>
        </p:blipFill>
        <p:spPr>
          <a:xfrm>
            <a:off x="3082862" y="20315047"/>
            <a:ext cx="11190118" cy="7492347"/>
          </a:xfrm>
        </p:spPr>
      </p:pic>
      <p:pic>
        <p:nvPicPr>
          <p:cNvPr id="26" name="Picture 25">
            <a:extLst>
              <a:ext uri="{FF2B5EF4-FFF2-40B4-BE49-F238E27FC236}">
                <a16:creationId xmlns:a16="http://schemas.microsoft.com/office/drawing/2014/main" id="{7157DC1C-4604-BABF-1730-2675B0FDB050}"/>
              </a:ext>
            </a:extLst>
          </p:cNvPr>
          <p:cNvPicPr>
            <a:picLocks noChangeAspect="1"/>
          </p:cNvPicPr>
          <p:nvPr/>
        </p:nvPicPr>
        <p:blipFill rotWithShape="1">
          <a:blip r:embed="rId7">
            <a:extLst>
              <a:ext uri="{28A0092B-C50C-407E-A947-70E740481C1C}">
                <a14:useLocalDpi xmlns:a14="http://schemas.microsoft.com/office/drawing/2010/main" val="0"/>
              </a:ext>
            </a:extLst>
          </a:blip>
          <a:srcRect l="81504"/>
          <a:stretch/>
        </p:blipFill>
        <p:spPr>
          <a:xfrm>
            <a:off x="30331040" y="29105566"/>
            <a:ext cx="1868908" cy="7048556"/>
          </a:xfrm>
          <a:prstGeom prst="rect">
            <a:avLst/>
          </a:prstGeom>
        </p:spPr>
      </p:pic>
      <p:pic>
        <p:nvPicPr>
          <p:cNvPr id="20" name="Picture Placeholder 19">
            <a:extLst>
              <a:ext uri="{FF2B5EF4-FFF2-40B4-BE49-F238E27FC236}">
                <a16:creationId xmlns:a16="http://schemas.microsoft.com/office/drawing/2014/main" id="{8B073407-CDE6-5972-7E03-AC9633700E32}"/>
              </a:ext>
            </a:extLst>
          </p:cNvPr>
          <p:cNvPicPr>
            <a:picLocks noGrp="1" noChangeAspect="1"/>
          </p:cNvPicPr>
          <p:nvPr>
            <p:ph type="pic" sz="quarter" idx="31"/>
          </p:nvPr>
        </p:nvPicPr>
        <p:blipFill>
          <a:blip r:embed="rId8">
            <a:extLst>
              <a:ext uri="{BEBA8EAE-BF5A-486C-A8C5-ECC9F3942E4B}">
                <a14:imgProps xmlns:a14="http://schemas.microsoft.com/office/drawing/2010/main">
                  <a14:imgLayer r:embed="rId9">
                    <a14:imgEffect>
                      <a14:backgroundRemoval t="10549" b="89451" l="10000" r="90000"/>
                    </a14:imgEffect>
                  </a14:imgLayer>
                </a14:imgProps>
              </a:ext>
              <a:ext uri="{28A0092B-C50C-407E-A947-70E740481C1C}">
                <a14:useLocalDpi xmlns:a14="http://schemas.microsoft.com/office/drawing/2010/main" val="0"/>
              </a:ext>
            </a:extLst>
          </a:blip>
          <a:srcRect t="686" b="686"/>
          <a:stretch/>
        </p:blipFill>
        <p:spPr>
          <a:xfrm>
            <a:off x="17545431" y="38625469"/>
            <a:ext cx="4643513" cy="4579817"/>
          </a:xfrm>
        </p:spPr>
      </p:pic>
      <p:pic>
        <p:nvPicPr>
          <p:cNvPr id="22" name="Picture 21" descr="Logo&#10;&#10;Description automatically generated">
            <a:extLst>
              <a:ext uri="{FF2B5EF4-FFF2-40B4-BE49-F238E27FC236}">
                <a16:creationId xmlns:a16="http://schemas.microsoft.com/office/drawing/2014/main" id="{04D3F220-AAF9-20B5-189D-FA3E1F0D37DB}"/>
              </a:ext>
            </a:extLst>
          </p:cNvPr>
          <p:cNvPicPr>
            <a:picLocks noChangeAspect="1"/>
          </p:cNvPicPr>
          <p:nvPr/>
        </p:nvPicPr>
        <p:blipFill rotWithShape="1">
          <a:blip r:embed="rId10">
            <a:extLst>
              <a:ext uri="{BEBA8EAE-BF5A-486C-A8C5-ECC9F3942E4B}">
                <a14:imgProps xmlns:a14="http://schemas.microsoft.com/office/drawing/2010/main">
                  <a14:imgLayer r:embed="rId11">
                    <a14:imgEffect>
                      <a14:backgroundRemoval t="10000" b="90000" l="10000" r="90000"/>
                    </a14:imgEffect>
                  </a14:imgLayer>
                </a14:imgProps>
              </a:ext>
              <a:ext uri="{28A0092B-C50C-407E-A947-70E740481C1C}">
                <a14:useLocalDpi xmlns:a14="http://schemas.microsoft.com/office/drawing/2010/main" val="0"/>
              </a:ext>
            </a:extLst>
          </a:blip>
          <a:srcRect l="5360" b="2644"/>
          <a:stretch/>
        </p:blipFill>
        <p:spPr>
          <a:xfrm>
            <a:off x="21316901" y="38441063"/>
            <a:ext cx="5554086" cy="4302788"/>
          </a:xfrm>
          <a:prstGeom prst="rect">
            <a:avLst/>
          </a:prstGeom>
        </p:spPr>
      </p:pic>
      <p:sp>
        <p:nvSpPr>
          <p:cNvPr id="4" name="TextBox 3">
            <a:extLst>
              <a:ext uri="{FF2B5EF4-FFF2-40B4-BE49-F238E27FC236}">
                <a16:creationId xmlns:a16="http://schemas.microsoft.com/office/drawing/2014/main" id="{95B0B8AD-9EF9-0A88-9BC5-1BA78E042FBC}"/>
              </a:ext>
            </a:extLst>
          </p:cNvPr>
          <p:cNvSpPr txBox="1"/>
          <p:nvPr/>
        </p:nvSpPr>
        <p:spPr>
          <a:xfrm>
            <a:off x="26870987" y="38625469"/>
            <a:ext cx="5554085" cy="4808817"/>
          </a:xfrm>
          <a:prstGeom prst="rect">
            <a:avLst/>
          </a:prstGeom>
          <a:solidFill>
            <a:schemeClr val="bg2"/>
          </a:solidFill>
        </p:spPr>
        <p:txBody>
          <a:bodyPr wrap="square" rtlCol="0">
            <a:spAutoFit/>
          </a:bodyPr>
          <a:lstStyle/>
          <a:p>
            <a:pPr marL="0" marR="0" algn="ctr">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Author views not official US-Army/DOD policy. Any citations of commercial organizations and trade names in this report do not constitute an official Department of the Army endorsement of approval of the products or services of these organizations.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67511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903</TotalTime>
  <Words>643</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Times New Roman</vt:lpstr>
      <vt:lpstr>Office Theme</vt:lpstr>
      <vt:lpstr>Development of Female and Male Thermoregulatory Models (FETM)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Gutierrez, Stefan A CTR USARMY USARIEM (USA)</cp:lastModifiedBy>
  <cp:revision>2</cp:revision>
  <cp:lastPrinted>2024-08-23T15:50:28Z</cp:lastPrinted>
  <dcterms:created xsi:type="dcterms:W3CDTF">2023-01-03T14:57:49Z</dcterms:created>
  <dcterms:modified xsi:type="dcterms:W3CDTF">2024-08-30T16:31:37Z</dcterms:modified>
</cp:coreProperties>
</file>