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A6D7A5-BA1D-4C8D-9305-B618646EE76A}" v="143" dt="2024-08-23T20:12:17.8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19" y="-97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i Sivaramakrishnan" userId="533e2317fcad7328" providerId="LiveId" clId="{E2A6D7A5-BA1D-4C8D-9305-B618646EE76A}"/>
    <pc:docChg chg="undo custSel delSld modSld modSection">
      <pc:chgData name="Mani Sivaramakrishnan" userId="533e2317fcad7328" providerId="LiveId" clId="{E2A6D7A5-BA1D-4C8D-9305-B618646EE76A}" dt="2024-08-27T18:22:25.519" v="4545" actId="20577"/>
      <pc:docMkLst>
        <pc:docMk/>
      </pc:docMkLst>
      <pc:sldChg chg="del">
        <pc:chgData name="Mani Sivaramakrishnan" userId="533e2317fcad7328" providerId="LiveId" clId="{E2A6D7A5-BA1D-4C8D-9305-B618646EE76A}" dt="2024-08-23T20:34:02.886" v="3988" actId="47"/>
        <pc:sldMkLst>
          <pc:docMk/>
          <pc:sldMk cId="3781620334" sldId="282"/>
        </pc:sldMkLst>
      </pc:sldChg>
      <pc:sldChg chg="del">
        <pc:chgData name="Mani Sivaramakrishnan" userId="533e2317fcad7328" providerId="LiveId" clId="{E2A6D7A5-BA1D-4C8D-9305-B618646EE76A}" dt="2024-08-23T20:33:59.675" v="3987" actId="47"/>
        <pc:sldMkLst>
          <pc:docMk/>
          <pc:sldMk cId="4273592293" sldId="283"/>
        </pc:sldMkLst>
      </pc:sldChg>
      <pc:sldChg chg="del">
        <pc:chgData name="Mani Sivaramakrishnan" userId="533e2317fcad7328" providerId="LiveId" clId="{E2A6D7A5-BA1D-4C8D-9305-B618646EE76A}" dt="2024-08-23T20:34:05.626" v="3989" actId="47"/>
        <pc:sldMkLst>
          <pc:docMk/>
          <pc:sldMk cId="901595357" sldId="284"/>
        </pc:sldMkLst>
      </pc:sldChg>
      <pc:sldChg chg="addSp delSp modSp mod">
        <pc:chgData name="Mani Sivaramakrishnan" userId="533e2317fcad7328" providerId="LiveId" clId="{E2A6D7A5-BA1D-4C8D-9305-B618646EE76A}" dt="2024-08-27T18:22:25.519" v="4545" actId="20577"/>
        <pc:sldMkLst>
          <pc:docMk/>
          <pc:sldMk cId="3627171321" sldId="285"/>
        </pc:sldMkLst>
        <pc:spChg chg="add del">
          <ac:chgData name="Mani Sivaramakrishnan" userId="533e2317fcad7328" providerId="LiveId" clId="{E2A6D7A5-BA1D-4C8D-9305-B618646EE76A}" dt="2024-08-13T23:01:10.413" v="3129"/>
          <ac:spMkLst>
            <pc:docMk/>
            <pc:sldMk cId="3627171321" sldId="285"/>
            <ac:spMk id="4" creationId="{A7477DC7-DA41-498D-B2D5-CB5FA2E31155}"/>
          </ac:spMkLst>
        </pc:spChg>
        <pc:spChg chg="mod">
          <ac:chgData name="Mani Sivaramakrishnan" userId="533e2317fcad7328" providerId="LiveId" clId="{E2A6D7A5-BA1D-4C8D-9305-B618646EE76A}" dt="2024-08-27T18:22:25.519" v="4545" actId="20577"/>
          <ac:spMkLst>
            <pc:docMk/>
            <pc:sldMk cId="3627171321" sldId="285"/>
            <ac:spMk id="5" creationId="{22870161-6EDA-42E3-AC05-0552171DAD15}"/>
          </ac:spMkLst>
        </pc:spChg>
        <pc:spChg chg="mod">
          <ac:chgData name="Mani Sivaramakrishnan" userId="533e2317fcad7328" providerId="LiveId" clId="{E2A6D7A5-BA1D-4C8D-9305-B618646EE76A}" dt="2024-08-23T20:47:29.034" v="3993" actId="20577"/>
          <ac:spMkLst>
            <pc:docMk/>
            <pc:sldMk cId="3627171321" sldId="285"/>
            <ac:spMk id="6" creationId="{231C6298-FDF9-47FA-8627-A8259918CF73}"/>
          </ac:spMkLst>
        </pc:spChg>
        <pc:spChg chg="mod">
          <ac:chgData name="Mani Sivaramakrishnan" userId="533e2317fcad7328" providerId="LiveId" clId="{E2A6D7A5-BA1D-4C8D-9305-B618646EE76A}" dt="2024-08-24T00:24:38.487" v="4223" actId="20577"/>
          <ac:spMkLst>
            <pc:docMk/>
            <pc:sldMk cId="3627171321" sldId="285"/>
            <ac:spMk id="7" creationId="{142342DC-D9D3-46BB-BC5F-F6390941017A}"/>
          </ac:spMkLst>
        </pc:spChg>
        <pc:spChg chg="mod">
          <ac:chgData name="Mani Sivaramakrishnan" userId="533e2317fcad7328" providerId="LiveId" clId="{E2A6D7A5-BA1D-4C8D-9305-B618646EE76A}" dt="2024-08-27T18:21:59.190" v="4543" actId="20577"/>
          <ac:spMkLst>
            <pc:docMk/>
            <pc:sldMk cId="3627171321" sldId="285"/>
            <ac:spMk id="8" creationId="{8D742B11-619C-436F-BD05-D925F2036DEF}"/>
          </ac:spMkLst>
        </pc:spChg>
        <pc:spChg chg="mod">
          <ac:chgData name="Mani Sivaramakrishnan" userId="533e2317fcad7328" providerId="LiveId" clId="{E2A6D7A5-BA1D-4C8D-9305-B618646EE76A}" dt="2024-08-12T22:37:13.939" v="7" actId="20577"/>
          <ac:spMkLst>
            <pc:docMk/>
            <pc:sldMk cId="3627171321" sldId="285"/>
            <ac:spMk id="9" creationId="{B8D710F8-ACEB-4930-B23B-03F5CB4E1A48}"/>
          </ac:spMkLst>
        </pc:spChg>
        <pc:spChg chg="mod">
          <ac:chgData name="Mani Sivaramakrishnan" userId="533e2317fcad7328" providerId="LiveId" clId="{E2A6D7A5-BA1D-4C8D-9305-B618646EE76A}" dt="2024-08-12T22:49:45.847" v="636" actId="20577"/>
          <ac:spMkLst>
            <pc:docMk/>
            <pc:sldMk cId="3627171321" sldId="285"/>
            <ac:spMk id="10" creationId="{2B8190DE-FA50-4E4C-B86F-982C65891F6A}"/>
          </ac:spMkLst>
        </pc:spChg>
        <pc:spChg chg="add del">
          <ac:chgData name="Mani Sivaramakrishnan" userId="533e2317fcad7328" providerId="LiveId" clId="{E2A6D7A5-BA1D-4C8D-9305-B618646EE76A}" dt="2024-08-13T23:26:08.357" v="3147"/>
          <ac:spMkLst>
            <pc:docMk/>
            <pc:sldMk cId="3627171321" sldId="285"/>
            <ac:spMk id="11" creationId="{CA983A2A-5D6B-4A29-890B-334C1C08C459}"/>
          </ac:spMkLst>
        </pc:spChg>
        <pc:spChg chg="mod">
          <ac:chgData name="Mani Sivaramakrishnan" userId="533e2317fcad7328" providerId="LiveId" clId="{E2A6D7A5-BA1D-4C8D-9305-B618646EE76A}" dt="2024-08-25T17:34:13.389" v="4527" actId="21"/>
          <ac:spMkLst>
            <pc:docMk/>
            <pc:sldMk cId="3627171321" sldId="285"/>
            <ac:spMk id="12" creationId="{FC644384-6DB7-4296-B34C-E6674D4A428F}"/>
          </ac:spMkLst>
        </pc:spChg>
        <pc:spChg chg="del">
          <ac:chgData name="Mani Sivaramakrishnan" userId="533e2317fcad7328" providerId="LiveId" clId="{E2A6D7A5-BA1D-4C8D-9305-B618646EE76A}" dt="2024-08-23T20:57:27.562" v="4186" actId="22"/>
          <ac:spMkLst>
            <pc:docMk/>
            <pc:sldMk cId="3627171321" sldId="285"/>
            <ac:spMk id="13" creationId="{7AD089CD-26B2-48ED-B0A3-1F8AF12301FF}"/>
          </ac:spMkLst>
        </pc:spChg>
        <pc:spChg chg="mod">
          <ac:chgData name="Mani Sivaramakrishnan" userId="533e2317fcad7328" providerId="LiveId" clId="{E2A6D7A5-BA1D-4C8D-9305-B618646EE76A}" dt="2024-08-25T17:35:04.643" v="4532" actId="20577"/>
          <ac:spMkLst>
            <pc:docMk/>
            <pc:sldMk cId="3627171321" sldId="285"/>
            <ac:spMk id="14" creationId="{7ACA5A39-8C41-455A-9700-610CD1B5191A}"/>
          </ac:spMkLst>
        </pc:spChg>
        <pc:spChg chg="mod">
          <ac:chgData name="Mani Sivaramakrishnan" userId="533e2317fcad7328" providerId="LiveId" clId="{E2A6D7A5-BA1D-4C8D-9305-B618646EE76A}" dt="2024-08-12T23:12:00.225" v="1243" actId="20577"/>
          <ac:spMkLst>
            <pc:docMk/>
            <pc:sldMk cId="3627171321" sldId="285"/>
            <ac:spMk id="15" creationId="{D23F0EBA-2A90-4C5D-8253-43734D350409}"/>
          </ac:spMkLst>
        </pc:spChg>
        <pc:spChg chg="add del mod">
          <ac:chgData name="Mani Sivaramakrishnan" userId="533e2317fcad7328" providerId="LiveId" clId="{E2A6D7A5-BA1D-4C8D-9305-B618646EE76A}" dt="2024-08-14T20:18:30.904" v="3273"/>
          <ac:spMkLst>
            <pc:docMk/>
            <pc:sldMk cId="3627171321" sldId="285"/>
            <ac:spMk id="16" creationId="{E00455D1-C5D1-2701-D189-14002F57756D}"/>
          </ac:spMkLst>
        </pc:spChg>
        <pc:spChg chg="add del">
          <ac:chgData name="Mani Sivaramakrishnan" userId="533e2317fcad7328" providerId="LiveId" clId="{E2A6D7A5-BA1D-4C8D-9305-B618646EE76A}" dt="2024-08-13T00:00:54.393" v="2784" actId="931"/>
          <ac:spMkLst>
            <pc:docMk/>
            <pc:sldMk cId="3627171321" sldId="285"/>
            <ac:spMk id="16" creationId="{EE2E1FB8-7408-4F58-A909-B840F5F43371}"/>
          </ac:spMkLst>
        </pc:spChg>
        <pc:spChg chg="mod">
          <ac:chgData name="Mani Sivaramakrishnan" userId="533e2317fcad7328" providerId="LiveId" clId="{E2A6D7A5-BA1D-4C8D-9305-B618646EE76A}" dt="2024-08-25T17:36:29.811" v="4533" actId="1076"/>
          <ac:spMkLst>
            <pc:docMk/>
            <pc:sldMk cId="3627171321" sldId="285"/>
            <ac:spMk id="17" creationId="{E699D37B-2F3A-487B-B2C4-0E90B616EB07}"/>
          </ac:spMkLst>
        </pc:spChg>
        <pc:spChg chg="add del mod">
          <ac:chgData name="Mani Sivaramakrishnan" userId="533e2317fcad7328" providerId="LiveId" clId="{E2A6D7A5-BA1D-4C8D-9305-B618646EE76A}" dt="2024-08-14T20:20:22.277" v="3280"/>
          <ac:spMkLst>
            <pc:docMk/>
            <pc:sldMk cId="3627171321" sldId="285"/>
            <ac:spMk id="20" creationId="{DDD5BE4E-89E5-6A71-0FA0-5A861F05F0CC}"/>
          </ac:spMkLst>
        </pc:spChg>
        <pc:spChg chg="add del mod">
          <ac:chgData name="Mani Sivaramakrishnan" userId="533e2317fcad7328" providerId="LiveId" clId="{E2A6D7A5-BA1D-4C8D-9305-B618646EE76A}" dt="2024-08-14T20:21:19.793" v="3282"/>
          <ac:spMkLst>
            <pc:docMk/>
            <pc:sldMk cId="3627171321" sldId="285"/>
            <ac:spMk id="23" creationId="{D3AC2147-53CA-0F10-CD2B-DE40ACE1FB71}"/>
          </ac:spMkLst>
        </pc:spChg>
        <pc:spChg chg="add del mod">
          <ac:chgData name="Mani Sivaramakrishnan" userId="533e2317fcad7328" providerId="LiveId" clId="{E2A6D7A5-BA1D-4C8D-9305-B618646EE76A}" dt="2024-08-13T23:02:35.682" v="3133"/>
          <ac:spMkLst>
            <pc:docMk/>
            <pc:sldMk cId="3627171321" sldId="285"/>
            <ac:spMk id="37" creationId="{CE250D61-240C-649F-25F2-9962F889F952}"/>
          </ac:spMkLst>
        </pc:spChg>
        <pc:spChg chg="add del mod">
          <ac:chgData name="Mani Sivaramakrishnan" userId="533e2317fcad7328" providerId="LiveId" clId="{E2A6D7A5-BA1D-4C8D-9305-B618646EE76A}" dt="2024-08-13T23:07:35.342" v="3146" actId="478"/>
          <ac:spMkLst>
            <pc:docMk/>
            <pc:sldMk cId="3627171321" sldId="285"/>
            <ac:spMk id="41" creationId="{F45F45BA-9EC0-4100-FEDB-B6210397C95A}"/>
          </ac:spMkLst>
        </pc:spChg>
        <pc:spChg chg="add del mod">
          <ac:chgData name="Mani Sivaramakrishnan" userId="533e2317fcad7328" providerId="LiveId" clId="{E2A6D7A5-BA1D-4C8D-9305-B618646EE76A}" dt="2024-08-13T23:27:09.344" v="3155" actId="931"/>
          <ac:spMkLst>
            <pc:docMk/>
            <pc:sldMk cId="3627171321" sldId="285"/>
            <ac:spMk id="46" creationId="{12F71072-5028-A697-9095-AD5A18D4C7C9}"/>
          </ac:spMkLst>
        </pc:spChg>
        <pc:spChg chg="add del mod">
          <ac:chgData name="Mani Sivaramakrishnan" userId="533e2317fcad7328" providerId="LiveId" clId="{E2A6D7A5-BA1D-4C8D-9305-B618646EE76A}" dt="2024-08-13T23:28:01.971" v="3162"/>
          <ac:spMkLst>
            <pc:docMk/>
            <pc:sldMk cId="3627171321" sldId="285"/>
            <ac:spMk id="50" creationId="{D21D91C9-C30C-2569-E9E1-2ABC56E1BD11}"/>
          </ac:spMkLst>
        </pc:spChg>
        <pc:spChg chg="add del mod">
          <ac:chgData name="Mani Sivaramakrishnan" userId="533e2317fcad7328" providerId="LiveId" clId="{E2A6D7A5-BA1D-4C8D-9305-B618646EE76A}" dt="2024-08-13T23:29:48.679" v="3171"/>
          <ac:spMkLst>
            <pc:docMk/>
            <pc:sldMk cId="3627171321" sldId="285"/>
            <ac:spMk id="54" creationId="{BF3F1B63-BEE7-55CF-158B-A644717230F8}"/>
          </ac:spMkLst>
        </pc:spChg>
        <pc:spChg chg="add del mod">
          <ac:chgData name="Mani Sivaramakrishnan" userId="533e2317fcad7328" providerId="LiveId" clId="{E2A6D7A5-BA1D-4C8D-9305-B618646EE76A}" dt="2024-08-13T23:29:25.753" v="3170" actId="478"/>
          <ac:spMkLst>
            <pc:docMk/>
            <pc:sldMk cId="3627171321" sldId="285"/>
            <ac:spMk id="56" creationId="{B6655DF5-55E7-CC1A-E02B-E99BD157100F}"/>
          </ac:spMkLst>
        </pc:spChg>
        <pc:spChg chg="add del mod">
          <ac:chgData name="Mani Sivaramakrishnan" userId="533e2317fcad7328" providerId="LiveId" clId="{E2A6D7A5-BA1D-4C8D-9305-B618646EE76A}" dt="2024-08-13T23:36:08.856" v="3225"/>
          <ac:spMkLst>
            <pc:docMk/>
            <pc:sldMk cId="3627171321" sldId="285"/>
            <ac:spMk id="60" creationId="{181540FE-982D-1FC3-A7EB-2BA389DBABBA}"/>
          </ac:spMkLst>
        </pc:spChg>
        <pc:spChg chg="add del mod">
          <ac:chgData name="Mani Sivaramakrishnan" userId="533e2317fcad7328" providerId="LiveId" clId="{E2A6D7A5-BA1D-4C8D-9305-B618646EE76A}" dt="2024-08-13T23:44:27.657" v="3242" actId="22"/>
          <ac:spMkLst>
            <pc:docMk/>
            <pc:sldMk cId="3627171321" sldId="285"/>
            <ac:spMk id="64" creationId="{EF15CEE6-E2D4-D518-D40F-96A97D8B3B9E}"/>
          </ac:spMkLst>
        </pc:spChg>
        <pc:spChg chg="add del mod">
          <ac:chgData name="Mani Sivaramakrishnan" userId="533e2317fcad7328" providerId="LiveId" clId="{E2A6D7A5-BA1D-4C8D-9305-B618646EE76A}" dt="2024-08-13T23:45:55.035" v="3252"/>
          <ac:spMkLst>
            <pc:docMk/>
            <pc:sldMk cId="3627171321" sldId="285"/>
            <ac:spMk id="68" creationId="{5B54F6D5-8BAC-FFE5-47C9-3CCB4A1634B5}"/>
          </ac:spMkLst>
        </pc:spChg>
        <pc:spChg chg="add del mod">
          <ac:chgData name="Mani Sivaramakrishnan" userId="533e2317fcad7328" providerId="LiveId" clId="{E2A6D7A5-BA1D-4C8D-9305-B618646EE76A}" dt="2024-08-14T20:13:57.557" v="3256"/>
          <ac:spMkLst>
            <pc:docMk/>
            <pc:sldMk cId="3627171321" sldId="285"/>
            <ac:spMk id="71" creationId="{6E821C5C-3AB0-0500-E95F-2D2DB7631DDD}"/>
          </ac:spMkLst>
        </pc:spChg>
        <pc:picChg chg="add del mod">
          <ac:chgData name="Mani Sivaramakrishnan" userId="533e2317fcad7328" providerId="LiveId" clId="{E2A6D7A5-BA1D-4C8D-9305-B618646EE76A}" dt="2024-08-14T20:15:11.181" v="3272" actId="478"/>
          <ac:picMkLst>
            <pc:docMk/>
            <pc:sldMk cId="3627171321" sldId="285"/>
            <ac:picMk id="4" creationId="{C916DB1F-A156-8627-7188-741BAA5B9DA6}"/>
          </ac:picMkLst>
        </pc:picChg>
        <pc:picChg chg="add mod ord">
          <ac:chgData name="Mani Sivaramakrishnan" userId="533e2317fcad7328" providerId="LiveId" clId="{E2A6D7A5-BA1D-4C8D-9305-B618646EE76A}" dt="2024-08-23T20:57:27.562" v="4186" actId="22"/>
          <ac:picMkLst>
            <pc:docMk/>
            <pc:sldMk cId="3627171321" sldId="285"/>
            <ac:picMk id="11" creationId="{E463506C-210F-1A35-6498-03C1C5AC7240}"/>
          </ac:picMkLst>
        </pc:picChg>
        <pc:picChg chg="add del mod">
          <ac:chgData name="Mani Sivaramakrishnan" userId="533e2317fcad7328" providerId="LiveId" clId="{E2A6D7A5-BA1D-4C8D-9305-B618646EE76A}" dt="2024-08-14T20:19:34.415" v="3279" actId="478"/>
          <ac:picMkLst>
            <pc:docMk/>
            <pc:sldMk cId="3627171321" sldId="285"/>
            <ac:picMk id="18" creationId="{AC1CEC99-AECD-7BF8-8FEB-6497D55C880E}"/>
          </ac:picMkLst>
        </pc:picChg>
        <pc:picChg chg="add mod">
          <ac:chgData name="Mani Sivaramakrishnan" userId="533e2317fcad7328" providerId="LiveId" clId="{E2A6D7A5-BA1D-4C8D-9305-B618646EE76A}" dt="2024-08-12T23:56:29.850" v="2774"/>
          <ac:picMkLst>
            <pc:docMk/>
            <pc:sldMk cId="3627171321" sldId="285"/>
            <ac:picMk id="19" creationId="{6F506B84-F6F2-CE2F-C02C-360F7ED1D293}"/>
          </ac:picMkLst>
        </pc:picChg>
        <pc:picChg chg="add mod">
          <ac:chgData name="Mani Sivaramakrishnan" userId="533e2317fcad7328" providerId="LiveId" clId="{E2A6D7A5-BA1D-4C8D-9305-B618646EE76A}" dt="2024-08-12T23:55:14.001" v="2761"/>
          <ac:picMkLst>
            <pc:docMk/>
            <pc:sldMk cId="3627171321" sldId="285"/>
            <ac:picMk id="21" creationId="{92AE9A3F-5702-B35B-BDA9-625D02AF1CC2}"/>
          </ac:picMkLst>
        </pc:picChg>
        <pc:picChg chg="add del mod">
          <ac:chgData name="Mani Sivaramakrishnan" userId="533e2317fcad7328" providerId="LiveId" clId="{E2A6D7A5-BA1D-4C8D-9305-B618646EE76A}" dt="2024-08-14T20:20:43.536" v="3281" actId="478"/>
          <ac:picMkLst>
            <pc:docMk/>
            <pc:sldMk cId="3627171321" sldId="285"/>
            <ac:picMk id="21" creationId="{F61E31BC-331D-BBA7-B6E5-075FCE12316A}"/>
          </ac:picMkLst>
        </pc:picChg>
        <pc:picChg chg="add mod">
          <ac:chgData name="Mani Sivaramakrishnan" userId="533e2317fcad7328" providerId="LiveId" clId="{E2A6D7A5-BA1D-4C8D-9305-B618646EE76A}" dt="2024-08-12T23:55:31.303" v="2766"/>
          <ac:picMkLst>
            <pc:docMk/>
            <pc:sldMk cId="3627171321" sldId="285"/>
            <ac:picMk id="23" creationId="{E28106B6-739E-D92D-CC53-C4CA9DD190FE}"/>
          </ac:picMkLst>
        </pc:picChg>
        <pc:picChg chg="add mod">
          <ac:chgData name="Mani Sivaramakrishnan" userId="533e2317fcad7328" providerId="LiveId" clId="{E2A6D7A5-BA1D-4C8D-9305-B618646EE76A}" dt="2024-08-25T17:33:35.600" v="4524" actId="1076"/>
          <ac:picMkLst>
            <pc:docMk/>
            <pc:sldMk cId="3627171321" sldId="285"/>
            <ac:picMk id="24" creationId="{E5568173-E7B4-6D7B-64AF-D7C2D65F7622}"/>
          </ac:picMkLst>
        </pc:picChg>
        <pc:picChg chg="add mod">
          <ac:chgData name="Mani Sivaramakrishnan" userId="533e2317fcad7328" providerId="LiveId" clId="{E2A6D7A5-BA1D-4C8D-9305-B618646EE76A}" dt="2024-08-13T00:00:42.992" v="2783" actId="931"/>
          <ac:picMkLst>
            <pc:docMk/>
            <pc:sldMk cId="3627171321" sldId="285"/>
            <ac:picMk id="25" creationId="{8F169499-6B49-FE08-B201-5FAA8FEFBE69}"/>
          </ac:picMkLst>
        </pc:picChg>
        <pc:picChg chg="add mod">
          <ac:chgData name="Mani Sivaramakrishnan" userId="533e2317fcad7328" providerId="LiveId" clId="{E2A6D7A5-BA1D-4C8D-9305-B618646EE76A}" dt="2024-08-13T00:00:42.992" v="2783" actId="931"/>
          <ac:picMkLst>
            <pc:docMk/>
            <pc:sldMk cId="3627171321" sldId="285"/>
            <ac:picMk id="27" creationId="{1EDD597E-EDE8-E874-9536-5B370DC46D50}"/>
          </ac:picMkLst>
        </pc:picChg>
        <pc:picChg chg="add mod">
          <ac:chgData name="Mani Sivaramakrishnan" userId="533e2317fcad7328" providerId="LiveId" clId="{E2A6D7A5-BA1D-4C8D-9305-B618646EE76A}" dt="2024-08-13T00:00:42.992" v="2783" actId="931"/>
          <ac:picMkLst>
            <pc:docMk/>
            <pc:sldMk cId="3627171321" sldId="285"/>
            <ac:picMk id="29" creationId="{4AA15FFB-978B-81F9-7DB7-8D82B2581DCD}"/>
          </ac:picMkLst>
        </pc:picChg>
        <pc:picChg chg="add mod">
          <ac:chgData name="Mani Sivaramakrishnan" userId="533e2317fcad7328" providerId="LiveId" clId="{E2A6D7A5-BA1D-4C8D-9305-B618646EE76A}" dt="2024-08-25T17:33:27.290" v="4523" actId="1076"/>
          <ac:picMkLst>
            <pc:docMk/>
            <pc:sldMk cId="3627171321" sldId="285"/>
            <ac:picMk id="31" creationId="{195C5B2A-3B12-06B2-8DD6-34A56BF1E645}"/>
          </ac:picMkLst>
        </pc:picChg>
        <pc:picChg chg="add mod">
          <ac:chgData name="Mani Sivaramakrishnan" userId="533e2317fcad7328" providerId="LiveId" clId="{E2A6D7A5-BA1D-4C8D-9305-B618646EE76A}" dt="2024-08-13T00:02:33.370" v="2830"/>
          <ac:picMkLst>
            <pc:docMk/>
            <pc:sldMk cId="3627171321" sldId="285"/>
            <ac:picMk id="33" creationId="{2D7CE59E-7C18-D5AD-C895-B7EE2054C12E}"/>
          </ac:picMkLst>
        </pc:picChg>
        <pc:picChg chg="add del mod">
          <ac:chgData name="Mani Sivaramakrishnan" userId="533e2317fcad7328" providerId="LiveId" clId="{E2A6D7A5-BA1D-4C8D-9305-B618646EE76A}" dt="2024-08-13T23:02:31.785" v="3132" actId="478"/>
          <ac:picMkLst>
            <pc:docMk/>
            <pc:sldMk cId="3627171321" sldId="285"/>
            <ac:picMk id="35" creationId="{478AEE24-AE5E-2672-BFF9-9B683A89E666}"/>
          </ac:picMkLst>
        </pc:picChg>
        <pc:picChg chg="add del mod">
          <ac:chgData name="Mani Sivaramakrishnan" userId="533e2317fcad7328" providerId="LiveId" clId="{E2A6D7A5-BA1D-4C8D-9305-B618646EE76A}" dt="2024-08-13T23:07:35.342" v="3146" actId="478"/>
          <ac:picMkLst>
            <pc:docMk/>
            <pc:sldMk cId="3627171321" sldId="285"/>
            <ac:picMk id="39" creationId="{65EB7E0C-D1CF-72DC-ED03-DC49A4F8016C}"/>
          </ac:picMkLst>
        </pc:picChg>
        <pc:picChg chg="add mod">
          <ac:chgData name="Mani Sivaramakrishnan" userId="533e2317fcad7328" providerId="LiveId" clId="{E2A6D7A5-BA1D-4C8D-9305-B618646EE76A}" dt="2024-08-13T23:07:34.262" v="3145"/>
          <ac:picMkLst>
            <pc:docMk/>
            <pc:sldMk cId="3627171321" sldId="285"/>
            <ac:picMk id="43" creationId="{C5D21661-C6FD-7A18-7061-73DB3996D598}"/>
          </ac:picMkLst>
        </pc:picChg>
        <pc:picChg chg="add del mod">
          <ac:chgData name="Mani Sivaramakrishnan" userId="533e2317fcad7328" providerId="LiveId" clId="{E2A6D7A5-BA1D-4C8D-9305-B618646EE76A}" dt="2024-08-13T23:26:52.147" v="3154" actId="21"/>
          <ac:picMkLst>
            <pc:docMk/>
            <pc:sldMk cId="3627171321" sldId="285"/>
            <ac:picMk id="44" creationId="{3A531F64-8D54-20C4-AABD-A8FA8BCE2763}"/>
          </ac:picMkLst>
        </pc:picChg>
        <pc:picChg chg="add del mod">
          <ac:chgData name="Mani Sivaramakrishnan" userId="533e2317fcad7328" providerId="LiveId" clId="{E2A6D7A5-BA1D-4C8D-9305-B618646EE76A}" dt="2024-08-13T23:27:46.606" v="3161" actId="478"/>
          <ac:picMkLst>
            <pc:docMk/>
            <pc:sldMk cId="3627171321" sldId="285"/>
            <ac:picMk id="48" creationId="{F4B2C459-ECD8-6325-D2DA-A185B529B122}"/>
          </ac:picMkLst>
        </pc:picChg>
        <pc:picChg chg="add del mod">
          <ac:chgData name="Mani Sivaramakrishnan" userId="533e2317fcad7328" providerId="LiveId" clId="{E2A6D7A5-BA1D-4C8D-9305-B618646EE76A}" dt="2024-08-13T23:28:32.477" v="3167" actId="478"/>
          <ac:picMkLst>
            <pc:docMk/>
            <pc:sldMk cId="3627171321" sldId="285"/>
            <ac:picMk id="52" creationId="{4ED9672A-5901-12FC-6253-91E366EC309E}"/>
          </ac:picMkLst>
        </pc:picChg>
        <pc:picChg chg="add del mod">
          <ac:chgData name="Mani Sivaramakrishnan" userId="533e2317fcad7328" providerId="LiveId" clId="{E2A6D7A5-BA1D-4C8D-9305-B618646EE76A}" dt="2024-08-13T23:31:51.979" v="3224" actId="478"/>
          <ac:picMkLst>
            <pc:docMk/>
            <pc:sldMk cId="3627171321" sldId="285"/>
            <ac:picMk id="58" creationId="{86279361-6EB8-CFFD-B4FC-34C030AFC3BF}"/>
          </ac:picMkLst>
        </pc:picChg>
        <pc:picChg chg="add del mod">
          <ac:chgData name="Mani Sivaramakrishnan" userId="533e2317fcad7328" providerId="LiveId" clId="{E2A6D7A5-BA1D-4C8D-9305-B618646EE76A}" dt="2024-08-13T23:37:39.338" v="3235" actId="478"/>
          <ac:picMkLst>
            <pc:docMk/>
            <pc:sldMk cId="3627171321" sldId="285"/>
            <ac:picMk id="62" creationId="{4EF38CC7-029A-F317-C972-3F7863CEBB2A}"/>
          </ac:picMkLst>
        </pc:picChg>
        <pc:picChg chg="add del mod ord">
          <ac:chgData name="Mani Sivaramakrishnan" userId="533e2317fcad7328" providerId="LiveId" clId="{E2A6D7A5-BA1D-4C8D-9305-B618646EE76A}" dt="2024-08-13T23:45:29.720" v="3251" actId="478"/>
          <ac:picMkLst>
            <pc:docMk/>
            <pc:sldMk cId="3627171321" sldId="285"/>
            <ac:picMk id="66" creationId="{8FE9DB1E-5D6A-A805-838E-EA4E1934A6B4}"/>
          </ac:picMkLst>
        </pc:picChg>
        <pc:picChg chg="add del mod">
          <ac:chgData name="Mani Sivaramakrishnan" userId="533e2317fcad7328" providerId="LiveId" clId="{E2A6D7A5-BA1D-4C8D-9305-B618646EE76A}" dt="2024-08-13T23:46:15.704" v="3255" actId="478"/>
          <ac:picMkLst>
            <pc:docMk/>
            <pc:sldMk cId="3627171321" sldId="285"/>
            <ac:picMk id="69" creationId="{2B83FCFA-A5B2-A6EA-2D0D-8A2CBE8DE75F}"/>
          </ac:picMkLst>
        </pc:picChg>
      </pc:sldChg>
      <pc:sldMasterChg chg="delSldLayout">
        <pc:chgData name="Mani Sivaramakrishnan" userId="533e2317fcad7328" providerId="LiveId" clId="{E2A6D7A5-BA1D-4C8D-9305-B618646EE76A}" dt="2024-08-23T20:33:59.675" v="3987" actId="47"/>
        <pc:sldMasterMkLst>
          <pc:docMk/>
          <pc:sldMasterMk cId="1442458591" sldId="2147483695"/>
        </pc:sldMasterMkLst>
        <pc:sldLayoutChg chg="del">
          <pc:chgData name="Mani Sivaramakrishnan" userId="533e2317fcad7328" providerId="LiveId" clId="{E2A6D7A5-BA1D-4C8D-9305-B618646EE76A}" dt="2024-08-23T20:33:59.675" v="3987" actId="47"/>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8/27/2024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2810585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8/27/2024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Compressible Fluid Flow Modelling in COMSOL</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Mani Sivaramakrishnan</a:t>
            </a:r>
          </a:p>
          <a:p>
            <a:r>
              <a:rPr lang="en-US" dirty="0"/>
              <a:t>ARNDIT LLC, Portland, OR</a:t>
            </a:r>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A new intuitive continuity equation is introduced below that relates the net fluid flow into a control volume to the time-dependent pressure variation within that volume.</a:t>
                </a:r>
              </a:p>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𝑑𝑃</m:t>
                          </m:r>
                        </m:num>
                        <m:den>
                          <m:r>
                            <a:rPr lang="en-US" b="0" i="1" smtClean="0">
                              <a:latin typeface="Cambria Math" panose="02040503050406030204" pitchFamily="18" charset="0"/>
                            </a:rPr>
                            <m:t>𝑑𝑡</m:t>
                          </m:r>
                        </m:den>
                      </m:f>
                      <m:r>
                        <a:rPr lang="en-US" b="0" i="1" smtClean="0">
                          <a:latin typeface="Cambria Math" panose="02040503050406030204" pitchFamily="18" charset="0"/>
                        </a:rPr>
                        <m:t>+</m:t>
                      </m:r>
                      <m:r>
                        <a:rPr lang="en-US" i="1" smtClean="0">
                          <a:latin typeface="Cambria Math" panose="02040503050406030204" pitchFamily="18" charset="0"/>
                          <a:ea typeface="Cambria Math" panose="02040503050406030204" pitchFamily="18" charset="0"/>
                        </a:rPr>
                        <m:t>𝜌</m:t>
                      </m:r>
                      <m:sSup>
                        <m:sSupPr>
                          <m:ctrlPr>
                            <a:rPr lang="en-US" i="1" smtClean="0">
                              <a:latin typeface="Cambria Math" panose="02040503050406030204" pitchFamily="18" charset="0"/>
                            </a:rPr>
                          </m:ctrlPr>
                        </m:sSupPr>
                        <m:e>
                          <m:r>
                            <a:rPr lang="en-US" b="0" i="1" smtClean="0">
                              <a:latin typeface="Cambria Math" panose="02040503050406030204" pitchFamily="18" charset="0"/>
                            </a:rPr>
                            <m:t>𝑐</m:t>
                          </m:r>
                        </m:e>
                        <m:sup>
                          <m:r>
                            <a:rPr lang="en-US" i="1" smtClean="0">
                              <a:latin typeface="Cambria Math" panose="02040503050406030204" pitchFamily="18" charset="0"/>
                            </a:rPr>
                            <m:t>2</m:t>
                          </m:r>
                        </m:sup>
                      </m:sSup>
                      <m:d>
                        <m:dPr>
                          <m:ctrlPr>
                            <a:rPr lang="en-US" i="1" smtClean="0">
                              <a:latin typeface="Cambria Math" panose="02040503050406030204" pitchFamily="18" charset="0"/>
                            </a:rPr>
                          </m:ctrlPr>
                        </m:dPr>
                        <m:e>
                          <m:r>
                            <m:rPr>
                              <m:sty m:val="p"/>
                            </m:rP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𝑢</m:t>
                          </m:r>
                        </m:e>
                      </m:d>
                      <m:r>
                        <a:rPr lang="en-US" b="0" i="1" smtClean="0">
                          <a:latin typeface="Cambria Math" panose="02040503050406030204" pitchFamily="18" charset="0"/>
                          <a:ea typeface="Cambria Math" panose="02040503050406030204" pitchFamily="18" charset="0"/>
                        </a:rPr>
                        <m:t>=0</m:t>
                      </m:r>
                    </m:oMath>
                  </m:oMathPara>
                </a14:m>
                <a:endParaRPr lang="en-US" dirty="0"/>
              </a:p>
              <a:p>
                <a:r>
                  <a:rPr lang="en-US" dirty="0"/>
                  <a:t>The above continuity equation together with the standard Navier-Stokes equation are cast in the form of coefficient form Partial Differential Equation given below and solved using the Mathematics interface [1].</a:t>
                </a:r>
              </a:p>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𝑎</m:t>
                          </m:r>
                        </m:sub>
                      </m:sSub>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panose="02040503050406030204" pitchFamily="18" charset="0"/>
                                </a:rPr>
                                <m:t>𝑑</m:t>
                              </m:r>
                            </m:e>
                            <m:sup>
                              <m:r>
                                <a:rPr lang="en-US" b="0" i="1" smtClean="0">
                                  <a:latin typeface="Cambria Math" panose="02040503050406030204" pitchFamily="18" charset="0"/>
                                </a:rPr>
                                <m:t>2</m:t>
                              </m:r>
                            </m:sup>
                          </m:sSup>
                          <m:r>
                            <a:rPr lang="en-US" b="0" i="1" smtClean="0">
                              <a:latin typeface="Cambria Math" panose="02040503050406030204" pitchFamily="18" charset="0"/>
                            </a:rPr>
                            <m:t>𝑈</m:t>
                          </m:r>
                        </m:num>
                        <m:den>
                          <m:r>
                            <a:rPr lang="en-US" b="0" i="1" smtClean="0">
                              <a:latin typeface="Cambria Math" panose="02040503050406030204" pitchFamily="18" charset="0"/>
                            </a:rPr>
                            <m:t>𝑑</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2</m:t>
                              </m:r>
                            </m:sup>
                          </m:sSup>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𝑎</m:t>
                          </m:r>
                        </m:sub>
                      </m:sSub>
                      <m:f>
                        <m:fPr>
                          <m:ctrlPr>
                            <a:rPr lang="en-US" b="0" i="1" smtClean="0">
                              <a:latin typeface="Cambria Math" panose="02040503050406030204" pitchFamily="18" charset="0"/>
                            </a:rPr>
                          </m:ctrlPr>
                        </m:fPr>
                        <m:num>
                          <m:r>
                            <a:rPr lang="en-US" b="0" i="1" smtClean="0">
                              <a:latin typeface="Cambria Math" panose="02040503050406030204" pitchFamily="18" charset="0"/>
                            </a:rPr>
                            <m:t>𝑑𝑈</m:t>
                          </m:r>
                        </m:num>
                        <m:den>
                          <m:r>
                            <a:rPr lang="en-US" b="0" i="1" smtClean="0">
                              <a:latin typeface="Cambria Math" panose="02040503050406030204" pitchFamily="18" charset="0"/>
                            </a:rPr>
                            <m:t>𝑑𝑡</m:t>
                          </m:r>
                        </m:den>
                      </m:f>
                      <m:r>
                        <a:rPr lang="en-US" b="0" i="1" smtClean="0">
                          <a:latin typeface="Cambria Math" panose="02040503050406030204" pitchFamily="18" charset="0"/>
                        </a:rPr>
                        <m:t>+</m:t>
                      </m:r>
                      <m:r>
                        <m:rPr>
                          <m:sty m:val="p"/>
                        </m:rP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𝑐</m:t>
                          </m:r>
                          <m:r>
                            <m:rPr>
                              <m:sty m:val="p"/>
                            </m:rP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𝑈</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𝑈</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𝛾</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𝛽</m:t>
                      </m:r>
                      <m:r>
                        <a:rPr lang="en-US" b="0" i="1" smtClean="0">
                          <a:latin typeface="Cambria Math" panose="02040503050406030204" pitchFamily="18" charset="0"/>
                          <a:ea typeface="Cambria Math" panose="02040503050406030204" pitchFamily="18" charset="0"/>
                        </a:rPr>
                        <m:t>.</m:t>
                      </m:r>
                      <m:r>
                        <m:rPr>
                          <m:sty m:val="p"/>
                        </m:rP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𝑈</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𝑎𝑈</m:t>
                      </m:r>
                      <m:r>
                        <a:rPr lang="en-US" i="1" smtClean="0">
                          <a:latin typeface="Cambria Math" panose="02040503050406030204" pitchFamily="18" charset="0"/>
                        </a:rPr>
                        <m:t>=</m:t>
                      </m:r>
                      <m:r>
                        <a:rPr lang="en-US" b="0" i="1" smtClean="0">
                          <a:latin typeface="Cambria Math" panose="02040503050406030204" pitchFamily="18" charset="0"/>
                        </a:rPr>
                        <m:t>𝑓</m:t>
                      </m:r>
                    </m:oMath>
                  </m:oMathPara>
                </a14:m>
                <a:endParaRPr lang="en-US" dirty="0"/>
              </a:p>
              <a:p>
                <a:endParaRPr lang="en-US" dirty="0"/>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3"/>
                <a:stretch>
                  <a:fillRect l="-1366" t="-2489"/>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US" dirty="0"/>
              <a:t>1. COMSOL Multiphysics Reference Manual: Equation Based Modeling :  Modeling with PDEs:</a:t>
            </a:r>
            <a:r>
              <a:rPr lang="en-US" dirty="0">
                <a:sym typeface="Wingdings" panose="05000000000000000000" pitchFamily="2" charset="2"/>
              </a:rPr>
              <a:t> </a:t>
            </a:r>
            <a:r>
              <a:rPr lang="en-US" dirty="0"/>
              <a:t>The Coefficient Form PDE.</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Implement a new compressible flow Physics using the coefficient form PDE in the Mathematics Interface that accounts for the time-dependent pressure variation due to the intrinsic compressibility of the fluid.</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COMSOL offers three different fluid flow models in its single-phase Laminar Flow </a:t>
            </a:r>
            <a:r>
              <a:rPr lang="en-US"/>
              <a:t>Physics interface: </a:t>
            </a:r>
            <a:r>
              <a:rPr lang="en-US" dirty="0"/>
              <a:t>(1) Incompressible flow (2) Weakly compressible flow and (3) Compressible flow with low Mach numbers (&lt;0.3). In the case of compressible flow, Navier-Stokes equation is solved together with the time-dependent continuity equation for density. The continuity equation accounts for the density variation caused by external factors only (e.g. temperature). However, in some applications, it is often required to compute the pressure variation caused by the intrinsic fluid compressibility. For this purpose, a new Physics is developed using the coefficient form Partial Differential Equation (PDE) in the Mathematics interface. Results from the new compressible fluid Physics interface are compared with the standard incompressible Laminar Flow Physics interface in COMSOL.</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2" y="27109281"/>
            <a:ext cx="13776431" cy="1649824"/>
          </a:xfrm>
        </p:spPr>
        <p:txBody>
          <a:bodyPr/>
          <a:lstStyle/>
          <a:p>
            <a:r>
              <a:rPr lang="en-US" dirty="0"/>
              <a:t>FIGURE 1. Applied pressure step and the fluid response (exit velocity) for the new compressible flow model. Notice the oscillations caused by the fluid compressibility. </a:t>
            </a:r>
          </a:p>
        </p:txBody>
      </p:sp>
      <p:pic>
        <p:nvPicPr>
          <p:cNvPr id="11" name="Picture Placeholder 10">
            <a:extLst>
              <a:ext uri="{FF2B5EF4-FFF2-40B4-BE49-F238E27FC236}">
                <a16:creationId xmlns:a16="http://schemas.microsoft.com/office/drawing/2014/main" id="{E463506C-210F-1A35-6498-03C1C5AC7240}"/>
              </a:ext>
            </a:extLst>
          </p:cNvPr>
          <p:cNvPicPr>
            <a:picLocks noGrp="1" noChangeAspect="1"/>
          </p:cNvPicPr>
          <p:nvPr>
            <p:ph type="pic" sz="quarter" idx="31"/>
          </p:nvPr>
        </p:nvPicPr>
        <p:blipFill>
          <a:blip r:embed="rId4"/>
          <a:srcRect t="1642" b="1642"/>
          <a:stretch/>
        </p:blipFill>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A simple cylindrical geometry is used to test the new Physics interface. Two different time-dependent studies are made on the same model.   (1) Laminar Flow Physics (incompressible fluid) from the standard COMSOL pre-built interface and (2) New Compressible Flow Physics using the coefficient form PDE. The average fluid velocity at the outlet of the cylinder in response to a pressure step applied at the inlet is shown in Fig. 1.  The pressure oscillations due to the fluid compressibility are clearly seen superimposed over the gradual rise of the fluid velocity to its steady state value. The solution from the compressible flow Physics also exhibits a non-linear pressure distribution at intermediate times before the steady state is reached, as shown in Fig. 2.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pic>
        <p:nvPicPr>
          <p:cNvPr id="31" name="Picture Placeholder 30" descr="A graph showing a curve&#10;&#10;Description automatically generated">
            <a:extLst>
              <a:ext uri="{FF2B5EF4-FFF2-40B4-BE49-F238E27FC236}">
                <a16:creationId xmlns:a16="http://schemas.microsoft.com/office/drawing/2014/main" id="{195C5B2A-3B12-06B2-8DD6-34A56BF1E645}"/>
              </a:ext>
            </a:extLst>
          </p:cNvPr>
          <p:cNvPicPr>
            <a:picLocks noGrp="1" noChangeAspect="1"/>
          </p:cNvPicPr>
          <p:nvPr>
            <p:ph type="pic" sz="quarter" idx="34"/>
          </p:nvPr>
        </p:nvPicPr>
        <p:blipFill>
          <a:blip r:embed="rId5">
            <a:extLst>
              <a:ext uri="{28A0092B-C50C-407E-A947-70E740481C1C}">
                <a14:useLocalDpi xmlns:a14="http://schemas.microsoft.com/office/drawing/2010/main" val="0"/>
              </a:ext>
            </a:extLst>
          </a:blip>
          <a:stretch>
            <a:fillRect/>
          </a:stretch>
        </p:blipFill>
        <p:spPr>
          <a:xfrm>
            <a:off x="2051703" y="20209223"/>
            <a:ext cx="10950828" cy="6515050"/>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6818600" y="36210805"/>
            <a:ext cx="14224907" cy="1656242"/>
          </a:xfrm>
        </p:spPr>
        <p:txBody>
          <a:bodyPr/>
          <a:lstStyle/>
          <a:p>
            <a:r>
              <a:rPr lang="en-US" dirty="0"/>
              <a:t>FIGURE 2. Pressure distribution along the flow direction for the incompressible flow and the new compressible fluid flow models. </a:t>
            </a:r>
          </a:p>
        </p:txBody>
      </p:sp>
      <p:pic>
        <p:nvPicPr>
          <p:cNvPr id="39" name="Picture Placeholder 38" descr="A diagram of a heat exchanger&#10;&#10;Description automatically generated">
            <a:extLst>
              <a:ext uri="{FF2B5EF4-FFF2-40B4-BE49-F238E27FC236}">
                <a16:creationId xmlns:a16="http://schemas.microsoft.com/office/drawing/2014/main" id="{65EB7E0C-D1CF-72DC-ED03-DC49A4F8016C}"/>
              </a:ext>
            </a:extLst>
          </p:cNvPr>
          <p:cNvPicPr>
            <a:picLocks noGrp="1" noChangeAspect="1"/>
          </p:cNvPicPr>
          <p:nvPr>
            <p:ph type="pic" sz="quarter" idx="11"/>
          </p:nvPr>
        </p:nvPicPr>
        <p:blipFill>
          <a:blip r:embed="rId6">
            <a:extLst>
              <a:ext uri="{28A0092B-C50C-407E-A947-70E740481C1C}">
                <a14:useLocalDpi xmlns:a14="http://schemas.microsoft.com/office/drawing/2010/main" val="0"/>
              </a:ext>
            </a:extLst>
          </a:blip>
          <a:srcRect l="8686" r="8686"/>
          <a:stretch>
            <a:fillRect/>
          </a:stretch>
        </p:blipFill>
        <p:spPr/>
      </p:pic>
      <p:pic>
        <p:nvPicPr>
          <p:cNvPr id="24" name="Picture Placeholder 23">
            <a:extLst>
              <a:ext uri="{FF2B5EF4-FFF2-40B4-BE49-F238E27FC236}">
                <a16:creationId xmlns:a16="http://schemas.microsoft.com/office/drawing/2014/main" id="{E5568173-E7B4-6D7B-64AF-D7C2D65F7622}"/>
              </a:ext>
            </a:extLst>
          </p:cNvPr>
          <p:cNvPicPr>
            <a:picLocks noGrp="1" noChangeAspect="1"/>
          </p:cNvPicPr>
          <p:nvPr>
            <p:ph type="pic" sz="quarter" idx="29"/>
          </p:nvPr>
        </p:nvPicPr>
        <p:blipFill>
          <a:blip r:embed="rId7"/>
          <a:srcRect t="6699" b="6699"/>
          <a:stretch>
            <a:fillRect/>
          </a:stretch>
        </p:blipFill>
        <p:spPr>
          <a:xfrm>
            <a:off x="16631037" y="30181019"/>
            <a:ext cx="12825402" cy="5852160"/>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17499</TotalTime>
  <Words>487</Words>
  <Application>Microsoft Office PowerPoint</Application>
  <PresentationFormat>Custom</PresentationFormat>
  <Paragraphs>17</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Wingdings</vt:lpstr>
      <vt:lpstr>Office Theme</vt:lpstr>
      <vt:lpstr>Compressible Fluid Flow Modelling in COMSOL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Mani Sivaramakrishnan</cp:lastModifiedBy>
  <cp:revision>106</cp:revision>
  <cp:lastPrinted>2023-01-06T15:48:30Z</cp:lastPrinted>
  <dcterms:created xsi:type="dcterms:W3CDTF">2023-01-03T14:57:49Z</dcterms:created>
  <dcterms:modified xsi:type="dcterms:W3CDTF">2024-08-27T18:22:33Z</dcterms:modified>
</cp:coreProperties>
</file>